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1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6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sldIdLst>
    <p:sldId id="257" r:id="rId2"/>
    <p:sldId id="414" r:id="rId3"/>
    <p:sldId id="406" r:id="rId4"/>
    <p:sldId id="313" r:id="rId5"/>
    <p:sldId id="260" r:id="rId6"/>
    <p:sldId id="261" r:id="rId7"/>
    <p:sldId id="367" r:id="rId8"/>
    <p:sldId id="268" r:id="rId9"/>
    <p:sldId id="368" r:id="rId10"/>
    <p:sldId id="415" r:id="rId11"/>
    <p:sldId id="369" r:id="rId12"/>
    <p:sldId id="265" r:id="rId13"/>
    <p:sldId id="285" r:id="rId14"/>
    <p:sldId id="264" r:id="rId15"/>
    <p:sldId id="263" r:id="rId16"/>
    <p:sldId id="266" r:id="rId17"/>
    <p:sldId id="267" r:id="rId18"/>
    <p:sldId id="271" r:id="rId19"/>
    <p:sldId id="416" r:id="rId20"/>
    <p:sldId id="269" r:id="rId21"/>
    <p:sldId id="303" r:id="rId22"/>
    <p:sldId id="270" r:id="rId23"/>
    <p:sldId id="272" r:id="rId24"/>
    <p:sldId id="273" r:id="rId25"/>
    <p:sldId id="305" r:id="rId26"/>
    <p:sldId id="275" r:id="rId27"/>
    <p:sldId id="294" r:id="rId28"/>
    <p:sldId id="286" r:id="rId29"/>
    <p:sldId id="277" r:id="rId30"/>
    <p:sldId id="278" r:id="rId31"/>
    <p:sldId id="279" r:id="rId32"/>
    <p:sldId id="280" r:id="rId33"/>
    <p:sldId id="371" r:id="rId34"/>
    <p:sldId id="293" r:id="rId35"/>
    <p:sldId id="308" r:id="rId36"/>
    <p:sldId id="302" r:id="rId37"/>
    <p:sldId id="307" r:id="rId38"/>
    <p:sldId id="288" r:id="rId39"/>
    <p:sldId id="282" r:id="rId40"/>
    <p:sldId id="283" r:id="rId41"/>
    <p:sldId id="284" r:id="rId42"/>
    <p:sldId id="309" r:id="rId43"/>
    <p:sldId id="300" r:id="rId44"/>
    <p:sldId id="453" r:id="rId45"/>
    <p:sldId id="454" r:id="rId46"/>
    <p:sldId id="312" r:id="rId47"/>
    <p:sldId id="409" r:id="rId48"/>
    <p:sldId id="456" r:id="rId49"/>
    <p:sldId id="420" r:id="rId50"/>
    <p:sldId id="372" r:id="rId51"/>
    <p:sldId id="373" r:id="rId52"/>
    <p:sldId id="374" r:id="rId53"/>
    <p:sldId id="375" r:id="rId54"/>
    <p:sldId id="376" r:id="rId55"/>
    <p:sldId id="262" r:id="rId56"/>
    <p:sldId id="377" r:id="rId57"/>
    <p:sldId id="421" r:id="rId58"/>
    <p:sldId id="378" r:id="rId59"/>
    <p:sldId id="422" r:id="rId60"/>
    <p:sldId id="379" r:id="rId61"/>
    <p:sldId id="380" r:id="rId62"/>
    <p:sldId id="383" r:id="rId63"/>
    <p:sldId id="386" r:id="rId64"/>
    <p:sldId id="424" r:id="rId65"/>
    <p:sldId id="274" r:id="rId66"/>
    <p:sldId id="388" r:id="rId67"/>
    <p:sldId id="423" r:id="rId68"/>
    <p:sldId id="276" r:id="rId69"/>
    <p:sldId id="390" r:id="rId70"/>
    <p:sldId id="392" r:id="rId71"/>
    <p:sldId id="393" r:id="rId72"/>
    <p:sldId id="394" r:id="rId73"/>
    <p:sldId id="395" r:id="rId74"/>
    <p:sldId id="281" r:id="rId75"/>
    <p:sldId id="396" r:id="rId76"/>
    <p:sldId id="397" r:id="rId77"/>
    <p:sldId id="398" r:id="rId78"/>
    <p:sldId id="399" r:id="rId79"/>
    <p:sldId id="400" r:id="rId80"/>
    <p:sldId id="287" r:id="rId81"/>
    <p:sldId id="402" r:id="rId82"/>
    <p:sldId id="289" r:id="rId83"/>
    <p:sldId id="291" r:id="rId84"/>
    <p:sldId id="404" r:id="rId85"/>
    <p:sldId id="455" r:id="rId86"/>
    <p:sldId id="410" r:id="rId87"/>
    <p:sldId id="425" r:id="rId88"/>
    <p:sldId id="437" r:id="rId89"/>
    <p:sldId id="444" r:id="rId90"/>
    <p:sldId id="445" r:id="rId91"/>
    <p:sldId id="449" r:id="rId92"/>
    <p:sldId id="426" r:id="rId93"/>
    <p:sldId id="451" r:id="rId94"/>
    <p:sldId id="450" r:id="rId95"/>
    <p:sldId id="427" r:id="rId96"/>
    <p:sldId id="428" r:id="rId97"/>
    <p:sldId id="429" r:id="rId98"/>
    <p:sldId id="430" r:id="rId99"/>
    <p:sldId id="258" r:id="rId100"/>
    <p:sldId id="259" r:id="rId101"/>
    <p:sldId id="431" r:id="rId102"/>
    <p:sldId id="432" r:id="rId103"/>
    <p:sldId id="433" r:id="rId104"/>
    <p:sldId id="434" r:id="rId105"/>
    <p:sldId id="435" r:id="rId106"/>
    <p:sldId id="436" r:id="rId107"/>
    <p:sldId id="452" r:id="rId108"/>
    <p:sldId id="438" r:id="rId109"/>
    <p:sldId id="439" r:id="rId110"/>
    <p:sldId id="446" r:id="rId111"/>
    <p:sldId id="448" r:id="rId112"/>
    <p:sldId id="447" r:id="rId1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B48"/>
    <a:srgbClr val="00ABA7"/>
    <a:srgbClr val="06A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88998" autoAdjust="0"/>
  </p:normalViewPr>
  <p:slideViewPr>
    <p:cSldViewPr snapToGrid="0">
      <p:cViewPr varScale="1">
        <p:scale>
          <a:sx n="60" d="100"/>
          <a:sy n="60" d="100"/>
        </p:scale>
        <p:origin x="7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30267-9050-4E4A-AA96-50513C0A49DA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454DFD12-0D87-4104-9A57-C9CD3F3B756B}">
      <dgm:prSet phldrT="[Texto]"/>
      <dgm:spPr>
        <a:solidFill>
          <a:srgbClr val="142B48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Nivel comunitario</a:t>
          </a:r>
        </a:p>
      </dgm:t>
    </dgm:pt>
    <dgm:pt modelId="{AF24F46D-9735-41A0-B4E1-D7E91BB304CD}" type="parTrans" cxnId="{9026E738-567F-4F65-8A2C-C3BA5B2B6EB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121D2F6-DBC6-441E-9F2D-6CE57591CCF3}" type="sibTrans" cxnId="{9026E738-567F-4F65-8A2C-C3BA5B2B6EB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1A2A585-F6F0-44E2-8128-6F8DDB3A314C}">
      <dgm:prSet/>
      <dgm:spPr>
        <a:solidFill>
          <a:srgbClr val="142B48"/>
        </a:solidFill>
      </dgm:spPr>
      <dgm:t>
        <a:bodyPr/>
        <a:lstStyle/>
        <a:p>
          <a:r>
            <a:rPr lang="es-CO">
              <a:latin typeface="Montserrat" pitchFamily="2" charset="77"/>
              <a:sym typeface="Wingdings" panose="05000000000000000000" pitchFamily="2" charset="2"/>
            </a:rPr>
            <a:t>Hospital</a:t>
          </a:r>
          <a:endParaRPr lang="es-CO">
            <a:latin typeface="Montserrat" pitchFamily="2" charset="77"/>
          </a:endParaRPr>
        </a:p>
      </dgm:t>
    </dgm:pt>
    <dgm:pt modelId="{0C609D86-A016-4694-9746-66E8AE86DCDF}" type="parTrans" cxnId="{CD512B09-9DE0-4F6C-84A7-35C9A8CCD1F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974536D-91C0-4E5D-BF6C-B671F37F3AF5}" type="sibTrans" cxnId="{CD512B09-9DE0-4F6C-84A7-35C9A8CCD1F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3E16D10-0BB3-4EA5-BB00-09DA57E4E8B1}">
      <dgm:prSet/>
      <dgm:spPr>
        <a:solidFill>
          <a:srgbClr val="142B48"/>
        </a:solidFill>
      </dgm:spPr>
      <dgm:t>
        <a:bodyPr/>
        <a:lstStyle/>
        <a:p>
          <a:r>
            <a:rPr lang="es-CO" b="1">
              <a:latin typeface="Montserrat" pitchFamily="2" charset="77"/>
              <a:sym typeface="Wingdings" panose="05000000000000000000" pitchFamily="2" charset="2"/>
            </a:rPr>
            <a:t>Atención especializada</a:t>
          </a:r>
          <a:endParaRPr lang="es-CO" b="1">
            <a:latin typeface="Montserrat" pitchFamily="2" charset="77"/>
          </a:endParaRPr>
        </a:p>
      </dgm:t>
    </dgm:pt>
    <dgm:pt modelId="{874454E1-C693-49CF-A782-160A543BA6F6}" type="parTrans" cxnId="{AA198F1E-0A7B-471A-A81A-8F039BD16D1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A692689-6614-4150-B15C-C5CDCF7F5FD2}" type="sibTrans" cxnId="{AA198F1E-0A7B-471A-A81A-8F039BD16D1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20C56B3-A1C4-4C69-A3EC-E1CE53252A3C}" type="pres">
      <dgm:prSet presAssocID="{90D30267-9050-4E4A-AA96-50513C0A49DA}" presName="CompostProcess" presStyleCnt="0">
        <dgm:presLayoutVars>
          <dgm:dir/>
          <dgm:resizeHandles val="exact"/>
        </dgm:presLayoutVars>
      </dgm:prSet>
      <dgm:spPr/>
    </dgm:pt>
    <dgm:pt modelId="{FAF63D4A-5ED8-4EEF-8F6E-C8AC2AF142B7}" type="pres">
      <dgm:prSet presAssocID="{90D30267-9050-4E4A-AA96-50513C0A49DA}" presName="arrow" presStyleLbl="bgShp" presStyleIdx="0" presStyleCnt="1"/>
      <dgm:spPr>
        <a:solidFill>
          <a:srgbClr val="00ABA7"/>
        </a:solidFill>
        <a:ln>
          <a:solidFill>
            <a:srgbClr val="00ABA7"/>
          </a:solidFill>
        </a:ln>
      </dgm:spPr>
    </dgm:pt>
    <dgm:pt modelId="{8D902FC1-8D32-4334-8285-32C153AED35A}" type="pres">
      <dgm:prSet presAssocID="{90D30267-9050-4E4A-AA96-50513C0A49DA}" presName="linearProcess" presStyleCnt="0"/>
      <dgm:spPr/>
    </dgm:pt>
    <dgm:pt modelId="{E12F7B9C-D33C-4E44-B3D5-E9D7A5EECAEE}" type="pres">
      <dgm:prSet presAssocID="{454DFD12-0D87-4104-9A57-C9CD3F3B756B}" presName="textNode" presStyleLbl="node1" presStyleIdx="0" presStyleCnt="3">
        <dgm:presLayoutVars>
          <dgm:bulletEnabled val="1"/>
        </dgm:presLayoutVars>
      </dgm:prSet>
      <dgm:spPr/>
    </dgm:pt>
    <dgm:pt modelId="{B192199F-36FC-42DB-AF4A-7ACF6BE3B6FA}" type="pres">
      <dgm:prSet presAssocID="{F121D2F6-DBC6-441E-9F2D-6CE57591CCF3}" presName="sibTrans" presStyleCnt="0"/>
      <dgm:spPr/>
    </dgm:pt>
    <dgm:pt modelId="{C3979FC2-6D44-4775-ABEA-47DED22D4666}" type="pres">
      <dgm:prSet presAssocID="{01A2A585-F6F0-44E2-8128-6F8DDB3A314C}" presName="textNode" presStyleLbl="node1" presStyleIdx="1" presStyleCnt="3">
        <dgm:presLayoutVars>
          <dgm:bulletEnabled val="1"/>
        </dgm:presLayoutVars>
      </dgm:prSet>
      <dgm:spPr/>
    </dgm:pt>
    <dgm:pt modelId="{F3BE2FEB-39C9-4EA4-8EE0-ADB7B0991A30}" type="pres">
      <dgm:prSet presAssocID="{1974536D-91C0-4E5D-BF6C-B671F37F3AF5}" presName="sibTrans" presStyleCnt="0"/>
      <dgm:spPr/>
    </dgm:pt>
    <dgm:pt modelId="{1FB83988-5FAB-40B3-9877-8755521CA05D}" type="pres">
      <dgm:prSet presAssocID="{23E16D10-0BB3-4EA5-BB00-09DA57E4E8B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D512B09-9DE0-4F6C-84A7-35C9A8CCD1F5}" srcId="{90D30267-9050-4E4A-AA96-50513C0A49DA}" destId="{01A2A585-F6F0-44E2-8128-6F8DDB3A314C}" srcOrd="1" destOrd="0" parTransId="{0C609D86-A016-4694-9746-66E8AE86DCDF}" sibTransId="{1974536D-91C0-4E5D-BF6C-B671F37F3AF5}"/>
    <dgm:cxn modelId="{AA198F1E-0A7B-471A-A81A-8F039BD16D13}" srcId="{90D30267-9050-4E4A-AA96-50513C0A49DA}" destId="{23E16D10-0BB3-4EA5-BB00-09DA57E4E8B1}" srcOrd="2" destOrd="0" parTransId="{874454E1-C693-49CF-A782-160A543BA6F6}" sibTransId="{DA692689-6614-4150-B15C-C5CDCF7F5FD2}"/>
    <dgm:cxn modelId="{548A7B2A-5E54-4256-96F8-C78BC7666352}" type="presOf" srcId="{454DFD12-0D87-4104-9A57-C9CD3F3B756B}" destId="{E12F7B9C-D33C-4E44-B3D5-E9D7A5EECAEE}" srcOrd="0" destOrd="0" presId="urn:microsoft.com/office/officeart/2005/8/layout/hProcess9"/>
    <dgm:cxn modelId="{9026E738-567F-4F65-8A2C-C3BA5B2B6EB0}" srcId="{90D30267-9050-4E4A-AA96-50513C0A49DA}" destId="{454DFD12-0D87-4104-9A57-C9CD3F3B756B}" srcOrd="0" destOrd="0" parTransId="{AF24F46D-9735-41A0-B4E1-D7E91BB304CD}" sibTransId="{F121D2F6-DBC6-441E-9F2D-6CE57591CCF3}"/>
    <dgm:cxn modelId="{03757F7B-FC90-4C89-B330-C3E3E60E0034}" type="presOf" srcId="{90D30267-9050-4E4A-AA96-50513C0A49DA}" destId="{E20C56B3-A1C4-4C69-A3EC-E1CE53252A3C}" srcOrd="0" destOrd="0" presId="urn:microsoft.com/office/officeart/2005/8/layout/hProcess9"/>
    <dgm:cxn modelId="{DABB9D96-626C-4651-AED5-F3ED73F56C19}" type="presOf" srcId="{23E16D10-0BB3-4EA5-BB00-09DA57E4E8B1}" destId="{1FB83988-5FAB-40B3-9877-8755521CA05D}" srcOrd="0" destOrd="0" presId="urn:microsoft.com/office/officeart/2005/8/layout/hProcess9"/>
    <dgm:cxn modelId="{9A41FDB4-BF37-41D6-93C6-0B6AA59841D9}" type="presOf" srcId="{01A2A585-F6F0-44E2-8128-6F8DDB3A314C}" destId="{C3979FC2-6D44-4775-ABEA-47DED22D4666}" srcOrd="0" destOrd="0" presId="urn:microsoft.com/office/officeart/2005/8/layout/hProcess9"/>
    <dgm:cxn modelId="{274FEB46-C551-4845-9F74-BAAC92F0B628}" type="presParOf" srcId="{E20C56B3-A1C4-4C69-A3EC-E1CE53252A3C}" destId="{FAF63D4A-5ED8-4EEF-8F6E-C8AC2AF142B7}" srcOrd="0" destOrd="0" presId="urn:microsoft.com/office/officeart/2005/8/layout/hProcess9"/>
    <dgm:cxn modelId="{4F6DD57E-9E93-49EB-8F88-93EB35FC1F31}" type="presParOf" srcId="{E20C56B3-A1C4-4C69-A3EC-E1CE53252A3C}" destId="{8D902FC1-8D32-4334-8285-32C153AED35A}" srcOrd="1" destOrd="0" presId="urn:microsoft.com/office/officeart/2005/8/layout/hProcess9"/>
    <dgm:cxn modelId="{7F5F1566-EBDB-4744-B4D2-87DB66EE6317}" type="presParOf" srcId="{8D902FC1-8D32-4334-8285-32C153AED35A}" destId="{E12F7B9C-D33C-4E44-B3D5-E9D7A5EECAEE}" srcOrd="0" destOrd="0" presId="urn:microsoft.com/office/officeart/2005/8/layout/hProcess9"/>
    <dgm:cxn modelId="{1F4048E2-BC11-4DA2-851D-5E9DAE73B456}" type="presParOf" srcId="{8D902FC1-8D32-4334-8285-32C153AED35A}" destId="{B192199F-36FC-42DB-AF4A-7ACF6BE3B6FA}" srcOrd="1" destOrd="0" presId="urn:microsoft.com/office/officeart/2005/8/layout/hProcess9"/>
    <dgm:cxn modelId="{E54F8BAA-8705-4EE7-B0DC-A61036A84067}" type="presParOf" srcId="{8D902FC1-8D32-4334-8285-32C153AED35A}" destId="{C3979FC2-6D44-4775-ABEA-47DED22D4666}" srcOrd="2" destOrd="0" presId="urn:microsoft.com/office/officeart/2005/8/layout/hProcess9"/>
    <dgm:cxn modelId="{4E81D71A-6BD0-4F33-8B95-C6E2694AE2DB}" type="presParOf" srcId="{8D902FC1-8D32-4334-8285-32C153AED35A}" destId="{F3BE2FEB-39C9-4EA4-8EE0-ADB7B0991A30}" srcOrd="3" destOrd="0" presId="urn:microsoft.com/office/officeart/2005/8/layout/hProcess9"/>
    <dgm:cxn modelId="{83C86C90-26A5-46E9-B67D-5A3B261FFE2F}" type="presParOf" srcId="{8D902FC1-8D32-4334-8285-32C153AED35A}" destId="{1FB83988-5FAB-40B3-9877-8755521CA05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44E054-DC6D-4278-9466-3CBCD7F54FC7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CO"/>
        </a:p>
      </dgm:t>
    </dgm:pt>
    <dgm:pt modelId="{870BE1D0-0A70-4E76-A5BC-A9AB8BB8B7BB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Alta carga emocional:</a:t>
          </a:r>
        </a:p>
      </dgm:t>
    </dgm:pt>
    <dgm:pt modelId="{A14FFCF1-F810-451B-B3B9-922A9D2164C8}" type="parTrans" cxnId="{56BA997E-68F3-4178-B2DF-459897DCC91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7532EAA-C22C-4D20-B0A6-4F8B4275A363}" type="sibTrans" cxnId="{56BA997E-68F3-4178-B2DF-459897DCC91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51968AD-38C7-4877-BE22-A4EEE3C4FCA2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Ayuda psicología/enfermería.</a:t>
          </a:r>
        </a:p>
      </dgm:t>
    </dgm:pt>
    <dgm:pt modelId="{9D868389-8A86-4BC6-9332-4A77003856F2}" type="parTrans" cxnId="{73AD617D-295D-435C-8E63-59CCCFD82B5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FE6C2B5-4CAF-40F1-836B-0C1A6C4D9902}" type="sibTrans" cxnId="{73AD617D-295D-435C-8E63-59CCCFD82B5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B0428B3-5746-4157-B4C3-88B498762F49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Explicar proceso:</a:t>
          </a:r>
        </a:p>
      </dgm:t>
    </dgm:pt>
    <dgm:pt modelId="{87CBBFC7-8975-45CC-ADBF-3343E622D111}" type="parTrans" cxnId="{44CD0965-F93E-43E1-B5F8-3A35FFF16B5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88C09CB-88B9-4A95-AA2B-217FAC06B6EA}" type="sibTrans" cxnId="{44CD0965-F93E-43E1-B5F8-3A35FFF16B5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BAAFBB8-EC57-4965-AFAB-D96BE3CC7A57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Pasos.</a:t>
          </a:r>
        </a:p>
      </dgm:t>
    </dgm:pt>
    <dgm:pt modelId="{602B39ED-5783-4F5D-A8A1-687FE4317FE6}" type="parTrans" cxnId="{98F6AD34-A369-4898-8584-ECEA3BA640D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7C54EC2-3B37-4601-B05B-66E5F26AE31D}" type="sibTrans" cxnId="{98F6AD34-A369-4898-8584-ECEA3BA640D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D97AC75-4DFC-4814-AC2A-A470BDAC0813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Función de acompañamiento.</a:t>
          </a:r>
        </a:p>
      </dgm:t>
    </dgm:pt>
    <dgm:pt modelId="{EADA37E7-A8DA-4E05-A07E-4C5F24D5C443}" type="parTrans" cxnId="{6D3F1C46-E226-4A4D-A6D9-375F94AA919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12241D6-A1E4-4174-B84A-AE444B6AA518}" type="sibTrans" cxnId="{6D3F1C46-E226-4A4D-A6D9-375F94AA919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0B3CA0D-E19D-4210-A6B4-84BF59C32B3D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No obviar:</a:t>
          </a:r>
        </a:p>
      </dgm:t>
    </dgm:pt>
    <dgm:pt modelId="{C0D229F8-F428-4657-AE45-EC3780AD2E44}" type="parTrans" cxnId="{7EFB5578-1B72-411A-B33F-DB0B6D5CDA6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B5FECCA-7975-4D87-94E5-0A15853DE71E}" type="sibTrans" cxnId="{7EFB5578-1B72-411A-B33F-DB0B6D5CDA6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90C4024-A5C8-472D-B8B7-5FCC034D1B7B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Mínimo 1 familiar.</a:t>
          </a:r>
        </a:p>
      </dgm:t>
    </dgm:pt>
    <dgm:pt modelId="{7A8363AB-B763-4860-8AC5-92EE172E1438}" type="parTrans" cxnId="{C5332E18-FD9A-4A6E-8BCF-BE08E3A4ABC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2DFF376-A696-4159-8808-E0D4FC1D5CC7}" type="sibTrans" cxnId="{C5332E18-FD9A-4A6E-8BCF-BE08E3A4ABC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36F709D2-52E5-4A83-B9D4-8398BF25AA52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Otro personal:	</a:t>
          </a:r>
        </a:p>
      </dgm:t>
    </dgm:pt>
    <dgm:pt modelId="{9364A6BA-3126-463C-9452-1A0EA94AA3AE}" type="parTrans" cxnId="{A5EBAA39-7632-4EC1-AAD7-1A3458B4A5B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BD088A2-623F-466D-B0F3-EF9BE6461330}" type="sibTrans" cxnId="{A5EBAA39-7632-4EC1-AAD7-1A3458B4A5B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0B8643C-B7CA-4412-A535-971EE68201E4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No entrevistar nuevamente.</a:t>
          </a:r>
        </a:p>
      </dgm:t>
    </dgm:pt>
    <dgm:pt modelId="{91F82774-18CF-4984-8119-6C65C08545AF}" type="parTrans" cxnId="{5D850CAD-689B-49DD-BD1A-473ACDACA0B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340715DD-CF28-4B03-89D9-C6BCF11D12C7}" type="sibTrans" cxnId="{5D850CAD-689B-49DD-BD1A-473ACDACA0B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375106B7-5161-419B-A900-DBB0DE354D74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No comentar sobre historia:</a:t>
          </a:r>
        </a:p>
      </dgm:t>
    </dgm:pt>
    <dgm:pt modelId="{A4BF646A-AE7E-4823-B963-9B2D0254659C}" type="parTrans" cxnId="{408E4738-DB29-4023-B53E-2A6EB7EAE01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9F6A736-74CD-4262-8D34-D9CC48DA8C4B}" type="sibTrans" cxnId="{408E4738-DB29-4023-B53E-2A6EB7EAE01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B716FCA-53D2-4E28-A81B-2EFBBC555D4E}">
      <dgm:prSet/>
      <dgm:spPr/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Afecta confidencialidad.</a:t>
          </a:r>
        </a:p>
      </dgm:t>
    </dgm:pt>
    <dgm:pt modelId="{0C5B7CF8-0558-4A2F-A2EF-94DF6EF206D0}" type="parTrans" cxnId="{B0C17BE6-3C4F-40E2-A025-3E49ED26E3B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FD74F90-3DA7-4468-8652-D21AAD17EFB8}" type="sibTrans" cxnId="{B0C17BE6-3C4F-40E2-A025-3E49ED26E3B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7AC7C16-31D0-4943-B138-FC8DA4982135}" type="pres">
      <dgm:prSet presAssocID="{A644E054-DC6D-4278-9466-3CBCD7F54FC7}" presName="linear" presStyleCnt="0">
        <dgm:presLayoutVars>
          <dgm:animLvl val="lvl"/>
          <dgm:resizeHandles val="exact"/>
        </dgm:presLayoutVars>
      </dgm:prSet>
      <dgm:spPr/>
    </dgm:pt>
    <dgm:pt modelId="{BA85CDF9-C629-4D74-A848-359CF93C608F}" type="pres">
      <dgm:prSet presAssocID="{870BE1D0-0A70-4E76-A5BC-A9AB8BB8B7B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A6930E2-9050-433F-8ECE-250F1788DAAC}" type="pres">
      <dgm:prSet presAssocID="{870BE1D0-0A70-4E76-A5BC-A9AB8BB8B7BB}" presName="childText" presStyleLbl="revTx" presStyleIdx="0" presStyleCnt="4">
        <dgm:presLayoutVars>
          <dgm:bulletEnabled val="1"/>
        </dgm:presLayoutVars>
      </dgm:prSet>
      <dgm:spPr/>
    </dgm:pt>
    <dgm:pt modelId="{C5DE442C-B6C2-4F33-8143-CD333D48F355}" type="pres">
      <dgm:prSet presAssocID="{FB0428B3-5746-4157-B4C3-88B498762F4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C96E57E-3530-4DE6-96C4-962267B172A3}" type="pres">
      <dgm:prSet presAssocID="{FB0428B3-5746-4157-B4C3-88B498762F49}" presName="childText" presStyleLbl="revTx" presStyleIdx="1" presStyleCnt="4">
        <dgm:presLayoutVars>
          <dgm:bulletEnabled val="1"/>
        </dgm:presLayoutVars>
      </dgm:prSet>
      <dgm:spPr/>
    </dgm:pt>
    <dgm:pt modelId="{C3DC3397-5A1C-49E2-A1F7-4271E626D6B4}" type="pres">
      <dgm:prSet presAssocID="{60B3CA0D-E19D-4210-A6B4-84BF59C32B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917B579-7189-4689-BFC5-0539B78B6302}" type="pres">
      <dgm:prSet presAssocID="{60B3CA0D-E19D-4210-A6B4-84BF59C32B3D}" presName="childText" presStyleLbl="revTx" presStyleIdx="2" presStyleCnt="4">
        <dgm:presLayoutVars>
          <dgm:bulletEnabled val="1"/>
        </dgm:presLayoutVars>
      </dgm:prSet>
      <dgm:spPr/>
    </dgm:pt>
    <dgm:pt modelId="{05E3EB7E-82E2-4BE7-B45C-606F20BAE3E5}" type="pres">
      <dgm:prSet presAssocID="{36F709D2-52E5-4A83-B9D4-8398BF25AA5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837F98-E2EE-4398-BF98-B526BE5D5F05}" type="pres">
      <dgm:prSet presAssocID="{36F709D2-52E5-4A83-B9D4-8398BF25AA52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51C4D07-3610-4A6A-B984-56161A9E3478}" type="presOf" srcId="{0BAAFBB8-EC57-4965-AFAB-D96BE3CC7A57}" destId="{DC96E57E-3530-4DE6-96C4-962267B172A3}" srcOrd="0" destOrd="0" presId="urn:microsoft.com/office/officeart/2005/8/layout/vList2"/>
    <dgm:cxn modelId="{C5332E18-FD9A-4A6E-8BCF-BE08E3A4ABCE}" srcId="{60B3CA0D-E19D-4210-A6B4-84BF59C32B3D}" destId="{290C4024-A5C8-472D-B8B7-5FCC034D1B7B}" srcOrd="0" destOrd="0" parTransId="{7A8363AB-B763-4860-8AC5-92EE172E1438}" sibTransId="{52DFF376-A696-4159-8808-E0D4FC1D5CC7}"/>
    <dgm:cxn modelId="{15F5AD1A-6EB7-4F2B-B947-8356E8226066}" type="presOf" srcId="{CD97AC75-4DFC-4814-AC2A-A470BDAC0813}" destId="{DC96E57E-3530-4DE6-96C4-962267B172A3}" srcOrd="0" destOrd="1" presId="urn:microsoft.com/office/officeart/2005/8/layout/vList2"/>
    <dgm:cxn modelId="{98F6AD34-A369-4898-8584-ECEA3BA640D2}" srcId="{FB0428B3-5746-4157-B4C3-88B498762F49}" destId="{0BAAFBB8-EC57-4965-AFAB-D96BE3CC7A57}" srcOrd="0" destOrd="0" parTransId="{602B39ED-5783-4F5D-A8A1-687FE4317FE6}" sibTransId="{17C54EC2-3B37-4601-B05B-66E5F26AE31D}"/>
    <dgm:cxn modelId="{3181E136-E5C0-44D1-8AC0-A9431C7C90AF}" type="presOf" srcId="{4B716FCA-53D2-4E28-A81B-2EFBBC555D4E}" destId="{4A837F98-E2EE-4398-BF98-B526BE5D5F05}" srcOrd="0" destOrd="2" presId="urn:microsoft.com/office/officeart/2005/8/layout/vList2"/>
    <dgm:cxn modelId="{408E4738-DB29-4023-B53E-2A6EB7EAE014}" srcId="{36F709D2-52E5-4A83-B9D4-8398BF25AA52}" destId="{375106B7-5161-419B-A900-DBB0DE354D74}" srcOrd="1" destOrd="0" parTransId="{A4BF646A-AE7E-4823-B963-9B2D0254659C}" sibTransId="{D9F6A736-74CD-4262-8D34-D9CC48DA8C4B}"/>
    <dgm:cxn modelId="{A5EBAA39-7632-4EC1-AAD7-1A3458B4A5BC}" srcId="{A644E054-DC6D-4278-9466-3CBCD7F54FC7}" destId="{36F709D2-52E5-4A83-B9D4-8398BF25AA52}" srcOrd="3" destOrd="0" parTransId="{9364A6BA-3126-463C-9452-1A0EA94AA3AE}" sibTransId="{4BD088A2-623F-466D-B0F3-EF9BE6461330}"/>
    <dgm:cxn modelId="{4F834B40-8831-450B-91D5-2E2F40ACC88C}" type="presOf" srcId="{375106B7-5161-419B-A900-DBB0DE354D74}" destId="{4A837F98-E2EE-4398-BF98-B526BE5D5F05}" srcOrd="0" destOrd="1" presId="urn:microsoft.com/office/officeart/2005/8/layout/vList2"/>
    <dgm:cxn modelId="{44CD0965-F93E-43E1-B5F8-3A35FFF16B54}" srcId="{A644E054-DC6D-4278-9466-3CBCD7F54FC7}" destId="{FB0428B3-5746-4157-B4C3-88B498762F49}" srcOrd="1" destOrd="0" parTransId="{87CBBFC7-8975-45CC-ADBF-3343E622D111}" sibTransId="{088C09CB-88B9-4A95-AA2B-217FAC06B6EA}"/>
    <dgm:cxn modelId="{6D3F1C46-E226-4A4D-A6D9-375F94AA9197}" srcId="{FB0428B3-5746-4157-B4C3-88B498762F49}" destId="{CD97AC75-4DFC-4814-AC2A-A470BDAC0813}" srcOrd="1" destOrd="0" parTransId="{EADA37E7-A8DA-4E05-A07E-4C5F24D5C443}" sibTransId="{C12241D6-A1E4-4174-B84A-AE444B6AA518}"/>
    <dgm:cxn modelId="{92EE9E71-81C6-49E3-8B46-95F5B0DFF54C}" type="presOf" srcId="{90B8643C-B7CA-4412-A535-971EE68201E4}" destId="{4A837F98-E2EE-4398-BF98-B526BE5D5F05}" srcOrd="0" destOrd="0" presId="urn:microsoft.com/office/officeart/2005/8/layout/vList2"/>
    <dgm:cxn modelId="{C99BDA54-827C-4115-8567-70CB345FF734}" type="presOf" srcId="{36F709D2-52E5-4A83-B9D4-8398BF25AA52}" destId="{05E3EB7E-82E2-4BE7-B45C-606F20BAE3E5}" srcOrd="0" destOrd="0" presId="urn:microsoft.com/office/officeart/2005/8/layout/vList2"/>
    <dgm:cxn modelId="{7EFB5578-1B72-411A-B33F-DB0B6D5CDA6B}" srcId="{A644E054-DC6D-4278-9466-3CBCD7F54FC7}" destId="{60B3CA0D-E19D-4210-A6B4-84BF59C32B3D}" srcOrd="2" destOrd="0" parTransId="{C0D229F8-F428-4657-AE45-EC3780AD2E44}" sibTransId="{4B5FECCA-7975-4D87-94E5-0A15853DE71E}"/>
    <dgm:cxn modelId="{73AD617D-295D-435C-8E63-59CCCFD82B55}" srcId="{870BE1D0-0A70-4E76-A5BC-A9AB8BB8B7BB}" destId="{451968AD-38C7-4877-BE22-A4EEE3C4FCA2}" srcOrd="0" destOrd="0" parTransId="{9D868389-8A86-4BC6-9332-4A77003856F2}" sibTransId="{9FE6C2B5-4CAF-40F1-836B-0C1A6C4D9902}"/>
    <dgm:cxn modelId="{56BA997E-68F3-4178-B2DF-459897DCC910}" srcId="{A644E054-DC6D-4278-9466-3CBCD7F54FC7}" destId="{870BE1D0-0A70-4E76-A5BC-A9AB8BB8B7BB}" srcOrd="0" destOrd="0" parTransId="{A14FFCF1-F810-451B-B3B9-922A9D2164C8}" sibTransId="{17532EAA-C22C-4D20-B0A6-4F8B4275A363}"/>
    <dgm:cxn modelId="{086C68A3-44F3-44E5-9716-4D4F17DBB00E}" type="presOf" srcId="{A644E054-DC6D-4278-9466-3CBCD7F54FC7}" destId="{87AC7C16-31D0-4943-B138-FC8DA4982135}" srcOrd="0" destOrd="0" presId="urn:microsoft.com/office/officeart/2005/8/layout/vList2"/>
    <dgm:cxn modelId="{5D850CAD-689B-49DD-BD1A-473ACDACA0B9}" srcId="{36F709D2-52E5-4A83-B9D4-8398BF25AA52}" destId="{90B8643C-B7CA-4412-A535-971EE68201E4}" srcOrd="0" destOrd="0" parTransId="{91F82774-18CF-4984-8119-6C65C08545AF}" sibTransId="{340715DD-CF28-4B03-89D9-C6BCF11D12C7}"/>
    <dgm:cxn modelId="{7836EEB6-8B20-4E47-BF7A-A6FDCAB9F23A}" type="presOf" srcId="{451968AD-38C7-4877-BE22-A4EEE3C4FCA2}" destId="{AA6930E2-9050-433F-8ECE-250F1788DAAC}" srcOrd="0" destOrd="0" presId="urn:microsoft.com/office/officeart/2005/8/layout/vList2"/>
    <dgm:cxn modelId="{D33A9BC8-0EE7-4177-BB2F-2FCAEE73A683}" type="presOf" srcId="{870BE1D0-0A70-4E76-A5BC-A9AB8BB8B7BB}" destId="{BA85CDF9-C629-4D74-A848-359CF93C608F}" srcOrd="0" destOrd="0" presId="urn:microsoft.com/office/officeart/2005/8/layout/vList2"/>
    <dgm:cxn modelId="{10118CD1-3969-444E-B17E-A91E5371E47C}" type="presOf" srcId="{FB0428B3-5746-4157-B4C3-88B498762F49}" destId="{C5DE442C-B6C2-4F33-8143-CD333D48F355}" srcOrd="0" destOrd="0" presId="urn:microsoft.com/office/officeart/2005/8/layout/vList2"/>
    <dgm:cxn modelId="{D175ACE0-EB96-475A-8959-894FB2AEEED6}" type="presOf" srcId="{290C4024-A5C8-472D-B8B7-5FCC034D1B7B}" destId="{0917B579-7189-4689-BFC5-0539B78B6302}" srcOrd="0" destOrd="0" presId="urn:microsoft.com/office/officeart/2005/8/layout/vList2"/>
    <dgm:cxn modelId="{B0C17BE6-3C4F-40E2-A025-3E49ED26E3BC}" srcId="{375106B7-5161-419B-A900-DBB0DE354D74}" destId="{4B716FCA-53D2-4E28-A81B-2EFBBC555D4E}" srcOrd="0" destOrd="0" parTransId="{0C5B7CF8-0558-4A2F-A2EF-94DF6EF206D0}" sibTransId="{7FD74F90-3DA7-4468-8652-D21AAD17EFB8}"/>
    <dgm:cxn modelId="{BE45A1EA-C425-4AC9-A234-375AE1D52F59}" type="presOf" srcId="{60B3CA0D-E19D-4210-A6B4-84BF59C32B3D}" destId="{C3DC3397-5A1C-49E2-A1F7-4271E626D6B4}" srcOrd="0" destOrd="0" presId="urn:microsoft.com/office/officeart/2005/8/layout/vList2"/>
    <dgm:cxn modelId="{57427717-B196-4025-BA0D-418B28B59E80}" type="presParOf" srcId="{87AC7C16-31D0-4943-B138-FC8DA4982135}" destId="{BA85CDF9-C629-4D74-A848-359CF93C608F}" srcOrd="0" destOrd="0" presId="urn:microsoft.com/office/officeart/2005/8/layout/vList2"/>
    <dgm:cxn modelId="{C1811A2F-4227-4D81-86A1-0AED3F5F53CA}" type="presParOf" srcId="{87AC7C16-31D0-4943-B138-FC8DA4982135}" destId="{AA6930E2-9050-433F-8ECE-250F1788DAAC}" srcOrd="1" destOrd="0" presId="urn:microsoft.com/office/officeart/2005/8/layout/vList2"/>
    <dgm:cxn modelId="{4B2B3CC7-2AF2-47D1-AC6B-26C611029E9B}" type="presParOf" srcId="{87AC7C16-31D0-4943-B138-FC8DA4982135}" destId="{C5DE442C-B6C2-4F33-8143-CD333D48F355}" srcOrd="2" destOrd="0" presId="urn:microsoft.com/office/officeart/2005/8/layout/vList2"/>
    <dgm:cxn modelId="{335CD87F-546F-48DC-B2CF-805AB141963A}" type="presParOf" srcId="{87AC7C16-31D0-4943-B138-FC8DA4982135}" destId="{DC96E57E-3530-4DE6-96C4-962267B172A3}" srcOrd="3" destOrd="0" presId="urn:microsoft.com/office/officeart/2005/8/layout/vList2"/>
    <dgm:cxn modelId="{F528C574-0C5B-47DF-BE07-FB45C22DD401}" type="presParOf" srcId="{87AC7C16-31D0-4943-B138-FC8DA4982135}" destId="{C3DC3397-5A1C-49E2-A1F7-4271E626D6B4}" srcOrd="4" destOrd="0" presId="urn:microsoft.com/office/officeart/2005/8/layout/vList2"/>
    <dgm:cxn modelId="{4AB9BC1E-EE7F-4809-8B74-E25A413BB4F0}" type="presParOf" srcId="{87AC7C16-31D0-4943-B138-FC8DA4982135}" destId="{0917B579-7189-4689-BFC5-0539B78B6302}" srcOrd="5" destOrd="0" presId="urn:microsoft.com/office/officeart/2005/8/layout/vList2"/>
    <dgm:cxn modelId="{AEEF46EB-63D1-4A24-82A4-FC1BDF2D5EF3}" type="presParOf" srcId="{87AC7C16-31D0-4943-B138-FC8DA4982135}" destId="{05E3EB7E-82E2-4BE7-B45C-606F20BAE3E5}" srcOrd="6" destOrd="0" presId="urn:microsoft.com/office/officeart/2005/8/layout/vList2"/>
    <dgm:cxn modelId="{7A2CF7EC-694B-45B6-B60D-F97ADEFEFB88}" type="presParOf" srcId="{87AC7C16-31D0-4943-B138-FC8DA4982135}" destId="{4A837F98-E2EE-4398-BF98-B526BE5D5F0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7BBCD8-7C92-47E7-A099-8641D7076254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C632388A-BD76-4E88-923E-96A3D4EA51A1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No existen herramientas de predicción precisa.</a:t>
          </a:r>
        </a:p>
      </dgm:t>
    </dgm:pt>
    <dgm:pt modelId="{F1452811-7674-4B1C-BD80-6E4888279511}" type="parTrans" cxnId="{4F805CC8-5681-4C84-8AA3-841E67FDF2EB}">
      <dgm:prSet/>
      <dgm:spPr/>
      <dgm:t>
        <a:bodyPr/>
        <a:lstStyle/>
        <a:p>
          <a:endParaRPr lang="es-CO"/>
        </a:p>
      </dgm:t>
    </dgm:pt>
    <dgm:pt modelId="{7620CC1E-FC96-4629-952E-12F613A1B2C9}" type="sibTrans" cxnId="{4F805CC8-5681-4C84-8AA3-841E67FDF2EB}">
      <dgm:prSet/>
      <dgm:spPr/>
      <dgm:t>
        <a:bodyPr/>
        <a:lstStyle/>
        <a:p>
          <a:endParaRPr lang="es-CO"/>
        </a:p>
      </dgm:t>
    </dgm:pt>
    <dgm:pt modelId="{3E6C12FD-FC00-4F59-B4A1-A64A2FE47F2A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Trabajo conjunto medicina y psicología:</a:t>
          </a:r>
        </a:p>
      </dgm:t>
    </dgm:pt>
    <dgm:pt modelId="{3B7D3CB4-4569-45A8-917C-A9748DEA0A9E}" type="sibTrans" cxnId="{984DB22F-4F4C-4150-B463-88192531509C}">
      <dgm:prSet/>
      <dgm:spPr/>
      <dgm:t>
        <a:bodyPr/>
        <a:lstStyle/>
        <a:p>
          <a:endParaRPr lang="es-CO"/>
        </a:p>
      </dgm:t>
    </dgm:pt>
    <dgm:pt modelId="{DAEDB900-9F5E-439C-9EF5-2E672FE37DBB}" type="parTrans" cxnId="{984DB22F-4F4C-4150-B463-88192531509C}">
      <dgm:prSet/>
      <dgm:spPr/>
      <dgm:t>
        <a:bodyPr/>
        <a:lstStyle/>
        <a:p>
          <a:endParaRPr lang="es-CO"/>
        </a:p>
      </dgm:t>
    </dgm:pt>
    <dgm:pt modelId="{77D97D12-22B5-844E-86F4-95D9748B1EC3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Predisponentes.</a:t>
          </a:r>
        </a:p>
      </dgm:t>
    </dgm:pt>
    <dgm:pt modelId="{D63DEE0C-C872-3B49-837B-B69077624117}" type="sibTrans" cxnId="{68B58011-0BB1-4347-96B9-41180EAAAE47}">
      <dgm:prSet/>
      <dgm:spPr/>
      <dgm:t>
        <a:bodyPr/>
        <a:lstStyle/>
        <a:p>
          <a:endParaRPr lang="es-CO"/>
        </a:p>
      </dgm:t>
    </dgm:pt>
    <dgm:pt modelId="{3E4BDC4E-DF81-F643-A53A-5EC49405E732}" type="parTrans" cxnId="{68B58011-0BB1-4347-96B9-41180EAAAE47}">
      <dgm:prSet/>
      <dgm:spPr/>
      <dgm:t>
        <a:bodyPr/>
        <a:lstStyle/>
        <a:p>
          <a:endParaRPr lang="es-CO"/>
        </a:p>
      </dgm:t>
    </dgm:pt>
    <dgm:pt modelId="{3B4D4F1C-A38A-4A9E-AB65-7F896D074356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Precipitantes.</a:t>
          </a:r>
        </a:p>
      </dgm:t>
    </dgm:pt>
    <dgm:pt modelId="{8BF24D42-526F-449E-AEA2-3B867F39A801}" type="sibTrans" cxnId="{98444AAE-7D53-412B-93F2-B59705048445}">
      <dgm:prSet/>
      <dgm:spPr/>
      <dgm:t>
        <a:bodyPr/>
        <a:lstStyle/>
        <a:p>
          <a:endParaRPr lang="es-CO"/>
        </a:p>
      </dgm:t>
    </dgm:pt>
    <dgm:pt modelId="{4A43F20D-35E9-4912-A098-FA1400CA5D05}" type="parTrans" cxnId="{98444AAE-7D53-412B-93F2-B59705048445}">
      <dgm:prSet/>
      <dgm:spPr/>
      <dgm:t>
        <a:bodyPr/>
        <a:lstStyle/>
        <a:p>
          <a:endParaRPr lang="es-CO"/>
        </a:p>
      </dgm:t>
    </dgm:pt>
    <dgm:pt modelId="{EC780B42-2133-4B2E-AFAE-AB345A66544A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Perpetuadores.</a:t>
          </a:r>
        </a:p>
      </dgm:t>
    </dgm:pt>
    <dgm:pt modelId="{61B4003B-B643-4E07-99B9-E3F8D7BBD04B}" type="sibTrans" cxnId="{05011A01-95AA-4F3A-84EE-2C48CE9933B5}">
      <dgm:prSet/>
      <dgm:spPr/>
      <dgm:t>
        <a:bodyPr/>
        <a:lstStyle/>
        <a:p>
          <a:endParaRPr lang="es-CO"/>
        </a:p>
      </dgm:t>
    </dgm:pt>
    <dgm:pt modelId="{779C0040-32AA-4694-9954-FB5D4CC661A5}" type="parTrans" cxnId="{05011A01-95AA-4F3A-84EE-2C48CE9933B5}">
      <dgm:prSet/>
      <dgm:spPr/>
      <dgm:t>
        <a:bodyPr/>
        <a:lstStyle/>
        <a:p>
          <a:endParaRPr lang="es-CO"/>
        </a:p>
      </dgm:t>
    </dgm:pt>
    <dgm:pt modelId="{7974DDA6-F0F0-43E9-B57B-269351E4C4A6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Protectores.</a:t>
          </a:r>
        </a:p>
      </dgm:t>
    </dgm:pt>
    <dgm:pt modelId="{0667F97E-0ECE-4716-ADB4-769BF4DFF97A}" type="sibTrans" cxnId="{08F7DDCA-8611-476B-8946-645281132CC5}">
      <dgm:prSet/>
      <dgm:spPr/>
      <dgm:t>
        <a:bodyPr/>
        <a:lstStyle/>
        <a:p>
          <a:endParaRPr lang="es-CO"/>
        </a:p>
      </dgm:t>
    </dgm:pt>
    <dgm:pt modelId="{7BDFB03B-3E4A-47B4-BF7B-CF06D661E9A1}" type="parTrans" cxnId="{08F7DDCA-8611-476B-8946-645281132CC5}">
      <dgm:prSet/>
      <dgm:spPr/>
      <dgm:t>
        <a:bodyPr/>
        <a:lstStyle/>
        <a:p>
          <a:endParaRPr lang="es-CO"/>
        </a:p>
      </dgm:t>
    </dgm:pt>
    <dgm:pt modelId="{F587FA75-C3F2-4F3C-A3B8-A5F65BCB3B15}" type="pres">
      <dgm:prSet presAssocID="{317BBCD8-7C92-47E7-A099-8641D7076254}" presName="diagram" presStyleCnt="0">
        <dgm:presLayoutVars>
          <dgm:dir/>
          <dgm:resizeHandles val="exact"/>
        </dgm:presLayoutVars>
      </dgm:prSet>
      <dgm:spPr/>
    </dgm:pt>
    <dgm:pt modelId="{64D61324-96BA-4248-8D6E-3D7947EE6A3F}" type="pres">
      <dgm:prSet presAssocID="{C632388A-BD76-4E88-923E-96A3D4EA51A1}" presName="node" presStyleLbl="node1" presStyleIdx="0" presStyleCnt="2" custScaleY="47908">
        <dgm:presLayoutVars>
          <dgm:bulletEnabled val="1"/>
        </dgm:presLayoutVars>
      </dgm:prSet>
      <dgm:spPr/>
    </dgm:pt>
    <dgm:pt modelId="{81969694-D139-4912-80AA-47B8536ACA76}" type="pres">
      <dgm:prSet presAssocID="{7620CC1E-FC96-4629-952E-12F613A1B2C9}" presName="sibTrans" presStyleCnt="0"/>
      <dgm:spPr/>
    </dgm:pt>
    <dgm:pt modelId="{E69C6F31-47BE-4F5E-9680-2E7386845B4F}" type="pres">
      <dgm:prSet presAssocID="{3E6C12FD-FC00-4F59-B4A1-A64A2FE47F2A}" presName="node" presStyleLbl="node1" presStyleIdx="1" presStyleCnt="2" custLinFactNeighborY="10773">
        <dgm:presLayoutVars>
          <dgm:bulletEnabled val="1"/>
        </dgm:presLayoutVars>
      </dgm:prSet>
      <dgm:spPr/>
    </dgm:pt>
  </dgm:ptLst>
  <dgm:cxnLst>
    <dgm:cxn modelId="{05011A01-95AA-4F3A-84EE-2C48CE9933B5}" srcId="{3E6C12FD-FC00-4F59-B4A1-A64A2FE47F2A}" destId="{EC780B42-2133-4B2E-AFAE-AB345A66544A}" srcOrd="2" destOrd="0" parTransId="{779C0040-32AA-4694-9954-FB5D4CC661A5}" sibTransId="{61B4003B-B643-4E07-99B9-E3F8D7BBD04B}"/>
    <dgm:cxn modelId="{D14E050B-6C27-46FD-9842-AE7E1DBABA04}" type="presOf" srcId="{3B4D4F1C-A38A-4A9E-AB65-7F896D074356}" destId="{E69C6F31-47BE-4F5E-9680-2E7386845B4F}" srcOrd="0" destOrd="2" presId="urn:microsoft.com/office/officeart/2005/8/layout/default"/>
    <dgm:cxn modelId="{68B58011-0BB1-4347-96B9-41180EAAAE47}" srcId="{3E6C12FD-FC00-4F59-B4A1-A64A2FE47F2A}" destId="{77D97D12-22B5-844E-86F4-95D9748B1EC3}" srcOrd="0" destOrd="0" parTransId="{3E4BDC4E-DF81-F643-A53A-5EC49405E732}" sibTransId="{D63DEE0C-C872-3B49-837B-B69077624117}"/>
    <dgm:cxn modelId="{7D1E272A-3E44-4191-BF57-0E9D2DB9DD87}" type="presOf" srcId="{317BBCD8-7C92-47E7-A099-8641D7076254}" destId="{F587FA75-C3F2-4F3C-A3B8-A5F65BCB3B15}" srcOrd="0" destOrd="0" presId="urn:microsoft.com/office/officeart/2005/8/layout/default"/>
    <dgm:cxn modelId="{BE89C02D-DE1E-E446-9DC9-23859EF18D1F}" type="presOf" srcId="{77D97D12-22B5-844E-86F4-95D9748B1EC3}" destId="{E69C6F31-47BE-4F5E-9680-2E7386845B4F}" srcOrd="0" destOrd="1" presId="urn:microsoft.com/office/officeart/2005/8/layout/default"/>
    <dgm:cxn modelId="{984DB22F-4F4C-4150-B463-88192531509C}" srcId="{317BBCD8-7C92-47E7-A099-8641D7076254}" destId="{3E6C12FD-FC00-4F59-B4A1-A64A2FE47F2A}" srcOrd="1" destOrd="0" parTransId="{DAEDB900-9F5E-439C-9EF5-2E672FE37DBB}" sibTransId="{3B7D3CB4-4569-45A8-917C-A9748DEA0A9E}"/>
    <dgm:cxn modelId="{B65BA863-D9FD-47D6-97B4-C6AF270E99F8}" type="presOf" srcId="{EC780B42-2133-4B2E-AFAE-AB345A66544A}" destId="{E69C6F31-47BE-4F5E-9680-2E7386845B4F}" srcOrd="0" destOrd="3" presId="urn:microsoft.com/office/officeart/2005/8/layout/default"/>
    <dgm:cxn modelId="{F07EAC9B-34D1-41E8-A538-E7E02D1C2C9F}" type="presOf" srcId="{7974DDA6-F0F0-43E9-B57B-269351E4C4A6}" destId="{E69C6F31-47BE-4F5E-9680-2E7386845B4F}" srcOrd="0" destOrd="4" presId="urn:microsoft.com/office/officeart/2005/8/layout/default"/>
    <dgm:cxn modelId="{98444AAE-7D53-412B-93F2-B59705048445}" srcId="{3E6C12FD-FC00-4F59-B4A1-A64A2FE47F2A}" destId="{3B4D4F1C-A38A-4A9E-AB65-7F896D074356}" srcOrd="1" destOrd="0" parTransId="{4A43F20D-35E9-4912-A098-FA1400CA5D05}" sibTransId="{8BF24D42-526F-449E-AEA2-3B867F39A801}"/>
    <dgm:cxn modelId="{4F805CC8-5681-4C84-8AA3-841E67FDF2EB}" srcId="{317BBCD8-7C92-47E7-A099-8641D7076254}" destId="{C632388A-BD76-4E88-923E-96A3D4EA51A1}" srcOrd="0" destOrd="0" parTransId="{F1452811-7674-4B1C-BD80-6E4888279511}" sibTransId="{7620CC1E-FC96-4629-952E-12F613A1B2C9}"/>
    <dgm:cxn modelId="{08F7DDCA-8611-476B-8946-645281132CC5}" srcId="{3E6C12FD-FC00-4F59-B4A1-A64A2FE47F2A}" destId="{7974DDA6-F0F0-43E9-B57B-269351E4C4A6}" srcOrd="3" destOrd="0" parTransId="{7BDFB03B-3E4A-47B4-BF7B-CF06D661E9A1}" sibTransId="{0667F97E-0ECE-4716-ADB4-769BF4DFF97A}"/>
    <dgm:cxn modelId="{29A970DF-0F09-414F-B1EF-A3C627314399}" type="presOf" srcId="{C632388A-BD76-4E88-923E-96A3D4EA51A1}" destId="{64D61324-96BA-4248-8D6E-3D7947EE6A3F}" srcOrd="0" destOrd="0" presId="urn:microsoft.com/office/officeart/2005/8/layout/default"/>
    <dgm:cxn modelId="{780CAEED-DC11-4C66-914C-ABE3A4278D31}" type="presOf" srcId="{3E6C12FD-FC00-4F59-B4A1-A64A2FE47F2A}" destId="{E69C6F31-47BE-4F5E-9680-2E7386845B4F}" srcOrd="0" destOrd="0" presId="urn:microsoft.com/office/officeart/2005/8/layout/default"/>
    <dgm:cxn modelId="{42121F50-96E9-410E-B493-6DBF059A51B3}" type="presParOf" srcId="{F587FA75-C3F2-4F3C-A3B8-A5F65BCB3B15}" destId="{64D61324-96BA-4248-8D6E-3D7947EE6A3F}" srcOrd="0" destOrd="0" presId="urn:microsoft.com/office/officeart/2005/8/layout/default"/>
    <dgm:cxn modelId="{18044CB3-121F-4C19-B541-9C23ED8C244E}" type="presParOf" srcId="{F587FA75-C3F2-4F3C-A3B8-A5F65BCB3B15}" destId="{81969694-D139-4912-80AA-47B8536ACA76}" srcOrd="1" destOrd="0" presId="urn:microsoft.com/office/officeart/2005/8/layout/default"/>
    <dgm:cxn modelId="{4EDE1039-5245-44CB-9305-24106A03CB6A}" type="presParOf" srcId="{F587FA75-C3F2-4F3C-A3B8-A5F65BCB3B15}" destId="{E69C6F31-47BE-4F5E-9680-2E7386845B4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382D22-8797-4A01-A81A-3DD1D20A6A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FC99499-EBEE-48CB-A0FA-321BC2F3489A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Fuerte apoyo:</a:t>
          </a:r>
        </a:p>
      </dgm:t>
    </dgm:pt>
    <dgm:pt modelId="{A3524452-74B7-4050-B514-912623AF5582}" type="parTrans" cxnId="{F4F57669-1C58-4B07-BFB7-DBFB41BD6D4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91BD30E-F2B8-4CB4-9948-C21A172665A5}" type="sibTrans" cxnId="{F4F57669-1C58-4B07-BFB7-DBFB41BD6D4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3C6DC11-48D2-4801-8514-A5C33388EB6D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Social.</a:t>
          </a:r>
        </a:p>
      </dgm:t>
    </dgm:pt>
    <dgm:pt modelId="{404861D8-6BF9-4254-AE61-797EBE7E7029}" type="parTrans" cxnId="{ECDAA3DF-4964-4713-9784-F206C24C1BA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6E2FFC3-51D8-45E4-BA8C-C7ED6DA070AC}" type="sibTrans" cxnId="{ECDAA3DF-4964-4713-9784-F206C24C1BA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7201099-F4CB-4F9A-9BA5-04A81141CC7F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Comunitario.</a:t>
          </a:r>
        </a:p>
      </dgm:t>
    </dgm:pt>
    <dgm:pt modelId="{30437C5C-3438-4072-B939-16F577C87DAC}" type="parTrans" cxnId="{50CF9BC1-2426-44BA-ABFC-187D095AA90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1C39F4B-C690-4E5E-8656-27AEB7428BF2}" type="sibTrans" cxnId="{50CF9BC1-2426-44BA-ABFC-187D095AA90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023EF0E-8419-464D-9AAA-96745A8C9A3C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Estrategias de afrontamiento:</a:t>
          </a:r>
        </a:p>
      </dgm:t>
    </dgm:pt>
    <dgm:pt modelId="{D4390C16-A30D-459B-B484-E4DF099131D1}" type="parTrans" cxnId="{B124C2A4-5CFA-4D50-A802-44699DF682B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4E69D42-DA2F-4F5D-9968-F5B2DBF47481}" type="sibTrans" cxnId="{B124C2A4-5CFA-4D50-A802-44699DF682B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90DA85D-7C21-49EB-8452-DAEFD0C829FC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Adecuadas.</a:t>
          </a:r>
        </a:p>
      </dgm:t>
    </dgm:pt>
    <dgm:pt modelId="{B44D2F0A-0B5F-402F-B438-D868223CDD9C}" type="parTrans" cxnId="{49D1FC39-5E07-4549-AE03-B950238CD0F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EBBE644-B500-45E9-AD45-D3E926E7B760}" type="sibTrans" cxnId="{49D1FC39-5E07-4549-AE03-B950238CD0F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6BD83E8-185E-433C-A8D5-CCC8D19BEF48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No violencia</a:t>
          </a:r>
          <a:r>
            <a:rPr lang="es-CO" dirty="0">
              <a:latin typeface="Montserrat" pitchFamily="2" charset="77"/>
            </a:rPr>
            <a:t>.</a:t>
          </a:r>
        </a:p>
      </dgm:t>
    </dgm:pt>
    <dgm:pt modelId="{4FE7C30C-FD7D-4DD6-B12A-B61403A07A75}" type="parTrans" cxnId="{F68BAA42-543D-42C6-8190-9CBB30A0573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2DA462F-34B5-40E3-AB11-A48FDE325E10}" type="sibTrans" cxnId="{F68BAA42-543D-42C6-8190-9CBB30A0573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B31909B-8B1D-4F67-9579-5890FD9956B4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Sistema de creencias:</a:t>
          </a:r>
        </a:p>
      </dgm:t>
    </dgm:pt>
    <dgm:pt modelId="{BA5B951E-B797-40DE-9E16-296FD0299750}" type="parTrans" cxnId="{6BF86743-77F8-4B33-BA43-7D8E06F335E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125ABB8-6661-4130-9DEA-A1DF19F5973D}" type="sibTrans" cxnId="{6BF86743-77F8-4B33-BA43-7D8E06F335E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B52CBDD-B2E8-40B3-9E19-EBD123D13DFD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Personal.</a:t>
          </a:r>
        </a:p>
      </dgm:t>
    </dgm:pt>
    <dgm:pt modelId="{849CE003-F718-4D24-89CF-76A48F4DAC05}" type="parTrans" cxnId="{6EE63790-CCDF-4616-8405-60B301189D2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67DFAAE-5001-403B-A697-752D34A4BC1E}" type="sibTrans" cxnId="{6EE63790-CCDF-4616-8405-60B301189D2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4EE7C4F-288A-4169-A1E2-1EE8AB2F2F24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Cultural.</a:t>
          </a:r>
        </a:p>
      </dgm:t>
    </dgm:pt>
    <dgm:pt modelId="{A91370B1-85C3-4F4E-BCAA-0F229D156975}" type="parTrans" cxnId="{2ECDB94F-AFB8-4933-854B-3F82086CEC6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AA6525F-84CA-4351-83E5-35698DAE2C44}" type="sibTrans" cxnId="{2ECDB94F-AFB8-4933-854B-3F82086CEC6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6A8DC51-5F62-44BE-93A1-53F96309383F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Religioso.</a:t>
          </a:r>
        </a:p>
      </dgm:t>
    </dgm:pt>
    <dgm:pt modelId="{FF07D373-13E1-4783-B956-3DF5CCCC36CA}" type="parTrans" cxnId="{7E2622AD-2AB8-4B01-91B0-9C17B342D67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98DDCDA-5CD1-4C0F-86FD-022D9275B3B1}" type="sibTrans" cxnId="{7E2622AD-2AB8-4B01-91B0-9C17B342D67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2D8A8E5-2405-4239-A123-1086D86693EC}" type="pres">
      <dgm:prSet presAssocID="{DB382D22-8797-4A01-A81A-3DD1D20A6A50}" presName="linear" presStyleCnt="0">
        <dgm:presLayoutVars>
          <dgm:animLvl val="lvl"/>
          <dgm:resizeHandles val="exact"/>
        </dgm:presLayoutVars>
      </dgm:prSet>
      <dgm:spPr/>
    </dgm:pt>
    <dgm:pt modelId="{9707C9DF-977A-4523-83C4-3A53125AE8EE}" type="pres">
      <dgm:prSet presAssocID="{6FC99499-EBEE-48CB-A0FA-321BC2F348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5AE269-5B8E-4DA0-9A9E-22EC612AE80C}" type="pres">
      <dgm:prSet presAssocID="{6FC99499-EBEE-48CB-A0FA-321BC2F3489A}" presName="childText" presStyleLbl="revTx" presStyleIdx="0" presStyleCnt="3">
        <dgm:presLayoutVars>
          <dgm:bulletEnabled val="1"/>
        </dgm:presLayoutVars>
      </dgm:prSet>
      <dgm:spPr/>
    </dgm:pt>
    <dgm:pt modelId="{821E3DE6-BF2B-4410-A438-8EF394831703}" type="pres">
      <dgm:prSet presAssocID="{5023EF0E-8419-464D-9AAA-96745A8C9A3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49F0051-AC48-4340-B82F-E3633E7A0C5A}" type="pres">
      <dgm:prSet presAssocID="{5023EF0E-8419-464D-9AAA-96745A8C9A3C}" presName="childText" presStyleLbl="revTx" presStyleIdx="1" presStyleCnt="3">
        <dgm:presLayoutVars>
          <dgm:bulletEnabled val="1"/>
        </dgm:presLayoutVars>
      </dgm:prSet>
      <dgm:spPr/>
    </dgm:pt>
    <dgm:pt modelId="{323DEE63-BD7D-485B-9ADD-84F14B185E6B}" type="pres">
      <dgm:prSet presAssocID="{0B31909B-8B1D-4F67-9579-5890FD9956B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C05BBBD-A836-4353-B495-C49C838CA2DD}" type="pres">
      <dgm:prSet presAssocID="{0B31909B-8B1D-4F67-9579-5890FD9956B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F1B50503-3709-4EB0-9BAE-8ED3C34344DC}" type="presOf" srcId="{E6A8DC51-5F62-44BE-93A1-53F96309383F}" destId="{8C05BBBD-A836-4353-B495-C49C838CA2DD}" srcOrd="0" destOrd="2" presId="urn:microsoft.com/office/officeart/2005/8/layout/vList2"/>
    <dgm:cxn modelId="{E773402E-81CE-4F8E-BE88-E35393BF287A}" type="presOf" srcId="{E6BD83E8-185E-433C-A8D5-CCC8D19BEF48}" destId="{D49F0051-AC48-4340-B82F-E3633E7A0C5A}" srcOrd="0" destOrd="1" presId="urn:microsoft.com/office/officeart/2005/8/layout/vList2"/>
    <dgm:cxn modelId="{49D1FC39-5E07-4549-AE03-B950238CD0F1}" srcId="{5023EF0E-8419-464D-9AAA-96745A8C9A3C}" destId="{790DA85D-7C21-49EB-8452-DAEFD0C829FC}" srcOrd="0" destOrd="0" parTransId="{B44D2F0A-0B5F-402F-B438-D868223CDD9C}" sibTransId="{7EBBE644-B500-45E9-AD45-D3E926E7B760}"/>
    <dgm:cxn modelId="{F68BAA42-543D-42C6-8190-9CBB30A05730}" srcId="{5023EF0E-8419-464D-9AAA-96745A8C9A3C}" destId="{E6BD83E8-185E-433C-A8D5-CCC8D19BEF48}" srcOrd="1" destOrd="0" parTransId="{4FE7C30C-FD7D-4DD6-B12A-B61403A07A75}" sibTransId="{C2DA462F-34B5-40E3-AB11-A48FDE325E10}"/>
    <dgm:cxn modelId="{6BF86743-77F8-4B33-BA43-7D8E06F335EC}" srcId="{DB382D22-8797-4A01-A81A-3DD1D20A6A50}" destId="{0B31909B-8B1D-4F67-9579-5890FD9956B4}" srcOrd="2" destOrd="0" parTransId="{BA5B951E-B797-40DE-9E16-296FD0299750}" sibTransId="{A125ABB8-6661-4130-9DEA-A1DF19F5973D}"/>
    <dgm:cxn modelId="{1BEC0664-187B-46F1-9182-E4D75C14B2A4}" type="presOf" srcId="{DB382D22-8797-4A01-A81A-3DD1D20A6A50}" destId="{82D8A8E5-2405-4239-A123-1086D86693EC}" srcOrd="0" destOrd="0" presId="urn:microsoft.com/office/officeart/2005/8/layout/vList2"/>
    <dgm:cxn modelId="{F4F57669-1C58-4B07-BFB7-DBFB41BD6D4F}" srcId="{DB382D22-8797-4A01-A81A-3DD1D20A6A50}" destId="{6FC99499-EBEE-48CB-A0FA-321BC2F3489A}" srcOrd="0" destOrd="0" parTransId="{A3524452-74B7-4050-B514-912623AF5582}" sibTransId="{C91BD30E-F2B8-4CB4-9948-C21A172665A5}"/>
    <dgm:cxn modelId="{2ECDB94F-AFB8-4933-854B-3F82086CEC67}" srcId="{0B31909B-8B1D-4F67-9579-5890FD9956B4}" destId="{C4EE7C4F-288A-4169-A1E2-1EE8AB2F2F24}" srcOrd="1" destOrd="0" parTransId="{A91370B1-85C3-4F4E-BCAA-0F229D156975}" sibTransId="{9AA6525F-84CA-4351-83E5-35698DAE2C44}"/>
    <dgm:cxn modelId="{A080DB7F-ECC5-47E0-A716-A784C75B070D}" type="presOf" srcId="{13C6DC11-48D2-4801-8514-A5C33388EB6D}" destId="{2B5AE269-5B8E-4DA0-9A9E-22EC612AE80C}" srcOrd="0" destOrd="0" presId="urn:microsoft.com/office/officeart/2005/8/layout/vList2"/>
    <dgm:cxn modelId="{6EE63790-CCDF-4616-8405-60B301189D28}" srcId="{0B31909B-8B1D-4F67-9579-5890FD9956B4}" destId="{5B52CBDD-B2E8-40B3-9E19-EBD123D13DFD}" srcOrd="0" destOrd="0" parTransId="{849CE003-F718-4D24-89CF-76A48F4DAC05}" sibTransId="{967DFAAE-5001-403B-A697-752D34A4BC1E}"/>
    <dgm:cxn modelId="{C63E2793-D7A6-4482-8548-3BA437A45BA1}" type="presOf" srcId="{5023EF0E-8419-464D-9AAA-96745A8C9A3C}" destId="{821E3DE6-BF2B-4410-A438-8EF394831703}" srcOrd="0" destOrd="0" presId="urn:microsoft.com/office/officeart/2005/8/layout/vList2"/>
    <dgm:cxn modelId="{B124C2A4-5CFA-4D50-A802-44699DF682B7}" srcId="{DB382D22-8797-4A01-A81A-3DD1D20A6A50}" destId="{5023EF0E-8419-464D-9AAA-96745A8C9A3C}" srcOrd="1" destOrd="0" parTransId="{D4390C16-A30D-459B-B484-E4DF099131D1}" sibTransId="{B4E69D42-DA2F-4F5D-9968-F5B2DBF47481}"/>
    <dgm:cxn modelId="{110D33AC-7060-4A90-9E9A-F37176C4E9F9}" type="presOf" srcId="{57201099-F4CB-4F9A-9BA5-04A81141CC7F}" destId="{2B5AE269-5B8E-4DA0-9A9E-22EC612AE80C}" srcOrd="0" destOrd="1" presId="urn:microsoft.com/office/officeart/2005/8/layout/vList2"/>
    <dgm:cxn modelId="{C2033EAC-41BA-4A23-999D-886CDEE2588A}" type="presOf" srcId="{0B31909B-8B1D-4F67-9579-5890FD9956B4}" destId="{323DEE63-BD7D-485B-9ADD-84F14B185E6B}" srcOrd="0" destOrd="0" presId="urn:microsoft.com/office/officeart/2005/8/layout/vList2"/>
    <dgm:cxn modelId="{4F2592AC-FDD1-4810-A8EC-79711C8C853F}" type="presOf" srcId="{5B52CBDD-B2E8-40B3-9E19-EBD123D13DFD}" destId="{8C05BBBD-A836-4353-B495-C49C838CA2DD}" srcOrd="0" destOrd="0" presId="urn:microsoft.com/office/officeart/2005/8/layout/vList2"/>
    <dgm:cxn modelId="{7E2622AD-2AB8-4B01-91B0-9C17B342D67C}" srcId="{0B31909B-8B1D-4F67-9579-5890FD9956B4}" destId="{E6A8DC51-5F62-44BE-93A1-53F96309383F}" srcOrd="2" destOrd="0" parTransId="{FF07D373-13E1-4783-B956-3DF5CCCC36CA}" sibTransId="{598DDCDA-5CD1-4C0F-86FD-022D9275B3B1}"/>
    <dgm:cxn modelId="{897C20AE-03F5-40DD-843D-2EF84099A745}" type="presOf" srcId="{6FC99499-EBEE-48CB-A0FA-321BC2F3489A}" destId="{9707C9DF-977A-4523-83C4-3A53125AE8EE}" srcOrd="0" destOrd="0" presId="urn:microsoft.com/office/officeart/2005/8/layout/vList2"/>
    <dgm:cxn modelId="{50CF9BC1-2426-44BA-ABFC-187D095AA90C}" srcId="{6FC99499-EBEE-48CB-A0FA-321BC2F3489A}" destId="{57201099-F4CB-4F9A-9BA5-04A81141CC7F}" srcOrd="1" destOrd="0" parTransId="{30437C5C-3438-4072-B939-16F577C87DAC}" sibTransId="{C1C39F4B-C690-4E5E-8656-27AEB7428BF2}"/>
    <dgm:cxn modelId="{B204A9D7-5691-4690-8234-CC01D4D09B6D}" type="presOf" srcId="{790DA85D-7C21-49EB-8452-DAEFD0C829FC}" destId="{D49F0051-AC48-4340-B82F-E3633E7A0C5A}" srcOrd="0" destOrd="0" presId="urn:microsoft.com/office/officeart/2005/8/layout/vList2"/>
    <dgm:cxn modelId="{ECDAA3DF-4964-4713-9784-F206C24C1BA3}" srcId="{6FC99499-EBEE-48CB-A0FA-321BC2F3489A}" destId="{13C6DC11-48D2-4801-8514-A5C33388EB6D}" srcOrd="0" destOrd="0" parTransId="{404861D8-6BF9-4254-AE61-797EBE7E7029}" sibTransId="{A6E2FFC3-51D8-45E4-BA8C-C7ED6DA070AC}"/>
    <dgm:cxn modelId="{ECCFF4F8-FA70-4223-B94F-3B04FC42DA01}" type="presOf" srcId="{C4EE7C4F-288A-4169-A1E2-1EE8AB2F2F24}" destId="{8C05BBBD-A836-4353-B495-C49C838CA2DD}" srcOrd="0" destOrd="1" presId="urn:microsoft.com/office/officeart/2005/8/layout/vList2"/>
    <dgm:cxn modelId="{CDB5E36F-D532-4456-A52E-819A4CA91860}" type="presParOf" srcId="{82D8A8E5-2405-4239-A123-1086D86693EC}" destId="{9707C9DF-977A-4523-83C4-3A53125AE8EE}" srcOrd="0" destOrd="0" presId="urn:microsoft.com/office/officeart/2005/8/layout/vList2"/>
    <dgm:cxn modelId="{F745686C-EE71-4C2C-90D4-0ED719E0E955}" type="presParOf" srcId="{82D8A8E5-2405-4239-A123-1086D86693EC}" destId="{2B5AE269-5B8E-4DA0-9A9E-22EC612AE80C}" srcOrd="1" destOrd="0" presId="urn:microsoft.com/office/officeart/2005/8/layout/vList2"/>
    <dgm:cxn modelId="{AD284D65-FAA1-4369-97AB-E91899120845}" type="presParOf" srcId="{82D8A8E5-2405-4239-A123-1086D86693EC}" destId="{821E3DE6-BF2B-4410-A438-8EF394831703}" srcOrd="2" destOrd="0" presId="urn:microsoft.com/office/officeart/2005/8/layout/vList2"/>
    <dgm:cxn modelId="{8B0EA9EF-3CC5-4D4F-88C1-438B166E76E1}" type="presParOf" srcId="{82D8A8E5-2405-4239-A123-1086D86693EC}" destId="{D49F0051-AC48-4340-B82F-E3633E7A0C5A}" srcOrd="3" destOrd="0" presId="urn:microsoft.com/office/officeart/2005/8/layout/vList2"/>
    <dgm:cxn modelId="{EA3976EE-D377-44F7-B60A-4E36932B12B6}" type="presParOf" srcId="{82D8A8E5-2405-4239-A123-1086D86693EC}" destId="{323DEE63-BD7D-485B-9ADD-84F14B185E6B}" srcOrd="4" destOrd="0" presId="urn:microsoft.com/office/officeart/2005/8/layout/vList2"/>
    <dgm:cxn modelId="{E2F766A3-B49C-411D-8E27-C17F6A4D8244}" type="presParOf" srcId="{82D8A8E5-2405-4239-A123-1086D86693EC}" destId="{8C05BBBD-A836-4353-B495-C49C838CA2D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AD2455-1A4D-4844-8E5C-66435BB4A8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5D1B414F-29E7-4D7C-8D02-440B461C3E5D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Acceso restringido a métodos.</a:t>
          </a:r>
        </a:p>
      </dgm:t>
    </dgm:pt>
    <dgm:pt modelId="{E3FB4E8E-AF96-42F3-B5E7-F083226396D5}" type="parTrans" cxnId="{F7138D7B-555B-49AE-A73A-B36379D8F5D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35F5F3C-0914-4F3F-842E-2EC13E5ECE62}" type="sibTrans" cxnId="{F7138D7B-555B-49AE-A73A-B36379D8F5D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BDE3163-080C-4570-BDF0-82B8B6C9F1CD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Fácil acceso a sistema de salud.</a:t>
          </a:r>
        </a:p>
      </dgm:t>
    </dgm:pt>
    <dgm:pt modelId="{2EBAE773-601E-45CB-BC4A-F04E74D484AA}" type="parTrans" cxnId="{3866EFD0-24FF-4EB3-BF7E-3860283AFBA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E5AEE79-17C4-4CF8-BA13-0869A3D6EF72}" type="sibTrans" cxnId="{3866EFD0-24FF-4EB3-BF7E-3860283AFBA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8479924-692B-47BB-ABE6-D39A809A7ADD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Adecuado vínculo terapéutico.</a:t>
          </a:r>
        </a:p>
      </dgm:t>
    </dgm:pt>
    <dgm:pt modelId="{2532C615-6547-4BEB-8153-65A118C6B457}" type="parTrans" cxnId="{F6C9C97F-E3E9-4CFF-B961-36DEE52D3AD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B04929A-70A4-4E08-836F-31E13DADDE73}" type="sibTrans" cxnId="{F6C9C97F-E3E9-4CFF-B961-36DEE52D3AD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BBF203A-5EDC-4EF9-B96B-AC729232D44F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Tener hijos.</a:t>
          </a:r>
        </a:p>
      </dgm:t>
    </dgm:pt>
    <dgm:pt modelId="{5BF24809-B14E-48C8-9C4C-E0774AE361B5}" type="parTrans" cxnId="{CD0658F9-52D7-448C-8E6F-A3C8F61A744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02909E9-1EA5-493A-9483-6ACEDCFD07E0}" type="sibTrans" cxnId="{CD0658F9-52D7-448C-8E6F-A3C8F61A744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2E64D16-E349-440F-82D6-34711B4A8FE3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Seguimiento médico:</a:t>
          </a:r>
        </a:p>
      </dgm:t>
    </dgm:pt>
    <dgm:pt modelId="{955CE78E-8D74-4F67-8B1B-75BDFA284722}" type="parTrans" cxnId="{BB241AA2-BAA9-491D-A324-790D8D02F07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B128FB9-2354-427C-A5E5-0F8068867CEE}" type="sibTrans" cxnId="{BB241AA2-BAA9-491D-A324-790D8D02F07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CC10692-2840-4931-9FA2-FB310099DCB7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Después de alta.</a:t>
          </a:r>
        </a:p>
      </dgm:t>
    </dgm:pt>
    <dgm:pt modelId="{6906031F-328F-40D6-A29B-2C5B22A4EBF3}" type="parTrans" cxnId="{972DB7D4-F722-4A54-A0D2-C410711DF38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409476A-8DE9-4992-937A-CF6756BC97B8}" type="sibTrans" cxnId="{972DB7D4-F722-4A54-A0D2-C410711DF38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1035D06-09C7-4D1B-B958-053A65D6808D}" type="pres">
      <dgm:prSet presAssocID="{B5AD2455-1A4D-4844-8E5C-66435BB4A803}" presName="linear" presStyleCnt="0">
        <dgm:presLayoutVars>
          <dgm:animLvl val="lvl"/>
          <dgm:resizeHandles val="exact"/>
        </dgm:presLayoutVars>
      </dgm:prSet>
      <dgm:spPr/>
    </dgm:pt>
    <dgm:pt modelId="{A8F38D64-15E2-4A05-9B1B-B5A5332FA2B9}" type="pres">
      <dgm:prSet presAssocID="{5D1B414F-29E7-4D7C-8D02-440B461C3E5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2BDCE4-5141-4EA0-94E4-AB7F11815C57}" type="pres">
      <dgm:prSet presAssocID="{C35F5F3C-0914-4F3F-842E-2EC13E5ECE62}" presName="spacer" presStyleCnt="0"/>
      <dgm:spPr/>
    </dgm:pt>
    <dgm:pt modelId="{A2C16773-F7AE-463A-8E2A-2D025D9E9F14}" type="pres">
      <dgm:prSet presAssocID="{9BDE3163-080C-4570-BDF0-82B8B6C9F1C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D307B66-7EE4-4AE1-BC86-400F1E2ABA18}" type="pres">
      <dgm:prSet presAssocID="{7E5AEE79-17C4-4CF8-BA13-0869A3D6EF72}" presName="spacer" presStyleCnt="0"/>
      <dgm:spPr/>
    </dgm:pt>
    <dgm:pt modelId="{CE84A837-D4A8-4936-B225-EF33D3C0F0E7}" type="pres">
      <dgm:prSet presAssocID="{58479924-692B-47BB-ABE6-D39A809A7AD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B93EC6D-74DE-40D0-A844-F62550F9FC9B}" type="pres">
      <dgm:prSet presAssocID="{2B04929A-70A4-4E08-836F-31E13DADDE73}" presName="spacer" presStyleCnt="0"/>
      <dgm:spPr/>
    </dgm:pt>
    <dgm:pt modelId="{23A4743A-3F95-4AA6-B69E-24F09DD41D20}" type="pres">
      <dgm:prSet presAssocID="{EBBF203A-5EDC-4EF9-B96B-AC729232D44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690D76C-0DC7-4B2C-AA78-A22396EFAE09}" type="pres">
      <dgm:prSet presAssocID="{702909E9-1EA5-493A-9483-6ACEDCFD07E0}" presName="spacer" presStyleCnt="0"/>
      <dgm:spPr/>
    </dgm:pt>
    <dgm:pt modelId="{2BC8FE16-F1A8-47D2-819F-5C0D14B73CA6}" type="pres">
      <dgm:prSet presAssocID="{92E64D16-E349-440F-82D6-34711B4A8FE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E5A7EF6-4910-4231-BA15-0F906A3EFD19}" type="pres">
      <dgm:prSet presAssocID="{92E64D16-E349-440F-82D6-34711B4A8FE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3681003-E6F2-4240-BD8F-E07D2E3B986B}" type="presOf" srcId="{9BDE3163-080C-4570-BDF0-82B8B6C9F1CD}" destId="{A2C16773-F7AE-463A-8E2A-2D025D9E9F14}" srcOrd="0" destOrd="0" presId="urn:microsoft.com/office/officeart/2005/8/layout/vList2"/>
    <dgm:cxn modelId="{F7138D7B-555B-49AE-A73A-B36379D8F5D3}" srcId="{B5AD2455-1A4D-4844-8E5C-66435BB4A803}" destId="{5D1B414F-29E7-4D7C-8D02-440B461C3E5D}" srcOrd="0" destOrd="0" parTransId="{E3FB4E8E-AF96-42F3-B5E7-F083226396D5}" sibTransId="{C35F5F3C-0914-4F3F-842E-2EC13E5ECE62}"/>
    <dgm:cxn modelId="{65F5CF7C-5E64-4BFA-8068-09AD7B737B97}" type="presOf" srcId="{58479924-692B-47BB-ABE6-D39A809A7ADD}" destId="{CE84A837-D4A8-4936-B225-EF33D3C0F0E7}" srcOrd="0" destOrd="0" presId="urn:microsoft.com/office/officeart/2005/8/layout/vList2"/>
    <dgm:cxn modelId="{F6C9C97F-E3E9-4CFF-B961-36DEE52D3AD7}" srcId="{B5AD2455-1A4D-4844-8E5C-66435BB4A803}" destId="{58479924-692B-47BB-ABE6-D39A809A7ADD}" srcOrd="2" destOrd="0" parTransId="{2532C615-6547-4BEB-8153-65A118C6B457}" sibTransId="{2B04929A-70A4-4E08-836F-31E13DADDE73}"/>
    <dgm:cxn modelId="{188B4698-D6FD-40FF-A1D6-E48D084623F5}" type="presOf" srcId="{B5AD2455-1A4D-4844-8E5C-66435BB4A803}" destId="{91035D06-09C7-4D1B-B958-053A65D6808D}" srcOrd="0" destOrd="0" presId="urn:microsoft.com/office/officeart/2005/8/layout/vList2"/>
    <dgm:cxn modelId="{BB241AA2-BAA9-491D-A324-790D8D02F072}" srcId="{B5AD2455-1A4D-4844-8E5C-66435BB4A803}" destId="{92E64D16-E349-440F-82D6-34711B4A8FE3}" srcOrd="4" destOrd="0" parTransId="{955CE78E-8D74-4F67-8B1B-75BDFA284722}" sibTransId="{4B128FB9-2354-427C-A5E5-0F8068867CEE}"/>
    <dgm:cxn modelId="{2AA42FA5-ECE6-4236-81DC-65547778E665}" type="presOf" srcId="{92E64D16-E349-440F-82D6-34711B4A8FE3}" destId="{2BC8FE16-F1A8-47D2-819F-5C0D14B73CA6}" srcOrd="0" destOrd="0" presId="urn:microsoft.com/office/officeart/2005/8/layout/vList2"/>
    <dgm:cxn modelId="{5A8464AF-D512-4A9D-B7AC-7B3B0F5163F2}" type="presOf" srcId="{EBBF203A-5EDC-4EF9-B96B-AC729232D44F}" destId="{23A4743A-3F95-4AA6-B69E-24F09DD41D20}" srcOrd="0" destOrd="0" presId="urn:microsoft.com/office/officeart/2005/8/layout/vList2"/>
    <dgm:cxn modelId="{3866EFD0-24FF-4EB3-BF7E-3860283AFBAA}" srcId="{B5AD2455-1A4D-4844-8E5C-66435BB4A803}" destId="{9BDE3163-080C-4570-BDF0-82B8B6C9F1CD}" srcOrd="1" destOrd="0" parTransId="{2EBAE773-601E-45CB-BC4A-F04E74D484AA}" sibTransId="{7E5AEE79-17C4-4CF8-BA13-0869A3D6EF72}"/>
    <dgm:cxn modelId="{972DB7D4-F722-4A54-A0D2-C410711DF38C}" srcId="{92E64D16-E349-440F-82D6-34711B4A8FE3}" destId="{9CC10692-2840-4931-9FA2-FB310099DCB7}" srcOrd="0" destOrd="0" parTransId="{6906031F-328F-40D6-A29B-2C5B22A4EBF3}" sibTransId="{6409476A-8DE9-4992-937A-CF6756BC97B8}"/>
    <dgm:cxn modelId="{60BB0FE2-A095-433E-AC23-9898059B7420}" type="presOf" srcId="{5D1B414F-29E7-4D7C-8D02-440B461C3E5D}" destId="{A8F38D64-15E2-4A05-9B1B-B5A5332FA2B9}" srcOrd="0" destOrd="0" presId="urn:microsoft.com/office/officeart/2005/8/layout/vList2"/>
    <dgm:cxn modelId="{245572E3-E0DF-40AB-86D1-A4FDFA06D2A0}" type="presOf" srcId="{9CC10692-2840-4931-9FA2-FB310099DCB7}" destId="{4E5A7EF6-4910-4231-BA15-0F906A3EFD19}" srcOrd="0" destOrd="0" presId="urn:microsoft.com/office/officeart/2005/8/layout/vList2"/>
    <dgm:cxn modelId="{CD0658F9-52D7-448C-8E6F-A3C8F61A7448}" srcId="{B5AD2455-1A4D-4844-8E5C-66435BB4A803}" destId="{EBBF203A-5EDC-4EF9-B96B-AC729232D44F}" srcOrd="3" destOrd="0" parTransId="{5BF24809-B14E-48C8-9C4C-E0774AE361B5}" sibTransId="{702909E9-1EA5-493A-9483-6ACEDCFD07E0}"/>
    <dgm:cxn modelId="{FE273ED0-1FDD-4CA0-B799-89EF42308349}" type="presParOf" srcId="{91035D06-09C7-4D1B-B958-053A65D6808D}" destId="{A8F38D64-15E2-4A05-9B1B-B5A5332FA2B9}" srcOrd="0" destOrd="0" presId="urn:microsoft.com/office/officeart/2005/8/layout/vList2"/>
    <dgm:cxn modelId="{8DAD16D1-C8AD-444E-8A5D-2E1EA7741523}" type="presParOf" srcId="{91035D06-09C7-4D1B-B958-053A65D6808D}" destId="{312BDCE4-5141-4EA0-94E4-AB7F11815C57}" srcOrd="1" destOrd="0" presId="urn:microsoft.com/office/officeart/2005/8/layout/vList2"/>
    <dgm:cxn modelId="{434A13D5-89F2-42E4-8CF3-E236D5C3A72C}" type="presParOf" srcId="{91035D06-09C7-4D1B-B958-053A65D6808D}" destId="{A2C16773-F7AE-463A-8E2A-2D025D9E9F14}" srcOrd="2" destOrd="0" presId="urn:microsoft.com/office/officeart/2005/8/layout/vList2"/>
    <dgm:cxn modelId="{23798C2D-8B2F-4C33-825B-34AD150B42B8}" type="presParOf" srcId="{91035D06-09C7-4D1B-B958-053A65D6808D}" destId="{3D307B66-7EE4-4AE1-BC86-400F1E2ABA18}" srcOrd="3" destOrd="0" presId="urn:microsoft.com/office/officeart/2005/8/layout/vList2"/>
    <dgm:cxn modelId="{AA75E239-AFD5-4E2D-A8DB-4F6655287488}" type="presParOf" srcId="{91035D06-09C7-4D1B-B958-053A65D6808D}" destId="{CE84A837-D4A8-4936-B225-EF33D3C0F0E7}" srcOrd="4" destOrd="0" presId="urn:microsoft.com/office/officeart/2005/8/layout/vList2"/>
    <dgm:cxn modelId="{EFD6104C-645A-45AB-A679-808B0C35C78F}" type="presParOf" srcId="{91035D06-09C7-4D1B-B958-053A65D6808D}" destId="{8B93EC6D-74DE-40D0-A844-F62550F9FC9B}" srcOrd="5" destOrd="0" presId="urn:microsoft.com/office/officeart/2005/8/layout/vList2"/>
    <dgm:cxn modelId="{D59F4394-59EF-4968-88C1-E0BFC7161CA1}" type="presParOf" srcId="{91035D06-09C7-4D1B-B958-053A65D6808D}" destId="{23A4743A-3F95-4AA6-B69E-24F09DD41D20}" srcOrd="6" destOrd="0" presId="urn:microsoft.com/office/officeart/2005/8/layout/vList2"/>
    <dgm:cxn modelId="{6E932437-BC6C-4380-BF8C-A2088B776882}" type="presParOf" srcId="{91035D06-09C7-4D1B-B958-053A65D6808D}" destId="{0690D76C-0DC7-4B2C-AA78-A22396EFAE09}" srcOrd="7" destOrd="0" presId="urn:microsoft.com/office/officeart/2005/8/layout/vList2"/>
    <dgm:cxn modelId="{1B28C0D7-0891-4258-8F1C-375D70FCA2EA}" type="presParOf" srcId="{91035D06-09C7-4D1B-B958-053A65D6808D}" destId="{2BC8FE16-F1A8-47D2-819F-5C0D14B73CA6}" srcOrd="8" destOrd="0" presId="urn:microsoft.com/office/officeart/2005/8/layout/vList2"/>
    <dgm:cxn modelId="{6C8909E0-6BBE-40B3-8B52-50767EA883F5}" type="presParOf" srcId="{91035D06-09C7-4D1B-B958-053A65D6808D}" destId="{4E5A7EF6-4910-4231-BA15-0F906A3EFD19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F94CA1E-3DF1-4760-B644-C8FE642EB468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02DD006A-DD67-451B-AAFA-E7587D5E6D29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Aproximación diagnóstica</a:t>
          </a:r>
        </a:p>
      </dgm:t>
    </dgm:pt>
    <dgm:pt modelId="{92FA696D-8805-4819-94A3-A144DB971BD8}" type="parTrans" cxnId="{A819E08B-AD3A-404A-AD67-6DAEC67335B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24631E9-6B13-45C1-AA21-6517C3716271}" type="sibTrans" cxnId="{A819E08B-AD3A-404A-AD67-6DAEC67335B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EAC5DAF-C427-498C-B395-CB3D15EAF593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Trastorno del afecto. </a:t>
          </a:r>
        </a:p>
      </dgm:t>
    </dgm:pt>
    <dgm:pt modelId="{A239CBA7-F782-4A3B-9F51-45C0AD695450}" type="parTrans" cxnId="{DCA1EBB8-967B-4B94-9FD2-8AD675A8A9C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492864D-FD7A-4AFE-859F-71F83E6518F5}" type="sibTrans" cxnId="{DCA1EBB8-967B-4B94-9FD2-8AD675A8A9C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A0EE831-5BAD-40DE-8B19-C4319D49A9A1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Trastorno psicótico.</a:t>
          </a:r>
        </a:p>
      </dgm:t>
    </dgm:pt>
    <dgm:pt modelId="{7AA68C16-2A90-496A-A14A-FFE7A8811185}" type="parTrans" cxnId="{632E956A-46E1-4BCA-B4F3-22D0C1B3AC4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DD60260-17DD-464A-8A5D-B1B4B7209C41}" type="sibTrans" cxnId="{632E956A-46E1-4BCA-B4F3-22D0C1B3AC4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2137E0E-D606-4F24-8A2C-D353F5DA3AB7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TUS.</a:t>
          </a:r>
        </a:p>
      </dgm:t>
    </dgm:pt>
    <dgm:pt modelId="{9BE2275B-51ED-46D1-A196-DC00353F14E1}" type="parTrans" cxnId="{F78A0E12-EAF0-44F9-9893-AD3F5DC7992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88B9DFC-952F-4E45-9051-8702524BE31B}" type="sibTrans" cxnId="{F78A0E12-EAF0-44F9-9893-AD3F5DC7992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897DEFF-4BC1-4A00-83AB-102085A057E6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Trastorno de ansiedad.</a:t>
          </a:r>
        </a:p>
      </dgm:t>
    </dgm:pt>
    <dgm:pt modelId="{9ECA8DFD-8652-464B-BA2F-6B3EC23BA698}" type="parTrans" cxnId="{0BBF4D13-1306-409C-A538-B78A31AA9DE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3E0574A-25A5-4788-BCCD-CF0643F031A9}" type="sibTrans" cxnId="{0BBF4D13-1306-409C-A538-B78A31AA9DE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C85AC55-E9C3-4AF0-9B32-F59D40960F16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TCA.</a:t>
          </a:r>
        </a:p>
      </dgm:t>
    </dgm:pt>
    <dgm:pt modelId="{7B95F925-B7F2-49F4-A57A-3C7896F5C8AD}" type="parTrans" cxnId="{157AA4F7-3892-4006-8092-4A28DB64104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2B1495D-89C7-4F99-BB35-72F7512806BC}" type="sibTrans" cxnId="{157AA4F7-3892-4006-8092-4A28DB64104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293CDFA-EE93-42B7-985D-C7FB79037B2D}" type="pres">
      <dgm:prSet presAssocID="{5F94CA1E-3DF1-4760-B644-C8FE642EB468}" presName="Name0" presStyleCnt="0">
        <dgm:presLayoutVars>
          <dgm:dir/>
          <dgm:animLvl val="lvl"/>
          <dgm:resizeHandles val="exact"/>
        </dgm:presLayoutVars>
      </dgm:prSet>
      <dgm:spPr/>
    </dgm:pt>
    <dgm:pt modelId="{4071EC35-B748-4D86-9B3F-BFFDD32CC35F}" type="pres">
      <dgm:prSet presAssocID="{02DD006A-DD67-451B-AAFA-E7587D5E6D29}" presName="composite" presStyleCnt="0"/>
      <dgm:spPr/>
    </dgm:pt>
    <dgm:pt modelId="{376F56F1-928D-428E-BC91-F0433B4856DB}" type="pres">
      <dgm:prSet presAssocID="{02DD006A-DD67-451B-AAFA-E7587D5E6D29}" presName="parTx" presStyleLbl="alignNode1" presStyleIdx="0" presStyleCnt="1" custLinFactNeighborX="-11905" custLinFactNeighborY="4207">
        <dgm:presLayoutVars>
          <dgm:chMax val="0"/>
          <dgm:chPref val="0"/>
          <dgm:bulletEnabled val="1"/>
        </dgm:presLayoutVars>
      </dgm:prSet>
      <dgm:spPr/>
    </dgm:pt>
    <dgm:pt modelId="{CAC2FC25-5BE8-4FC0-B336-53FD3DD01C3B}" type="pres">
      <dgm:prSet presAssocID="{02DD006A-DD67-451B-AAFA-E7587D5E6D29}" presName="desTx" presStyleLbl="alignAccFollowNode1" presStyleIdx="0" presStyleCnt="1" custLinFactNeighborX="-1527" custLinFactNeighborY="515">
        <dgm:presLayoutVars>
          <dgm:bulletEnabled val="1"/>
        </dgm:presLayoutVars>
      </dgm:prSet>
      <dgm:spPr/>
    </dgm:pt>
  </dgm:ptLst>
  <dgm:cxnLst>
    <dgm:cxn modelId="{592A1403-E857-4008-A72E-F330493CE766}" type="presOf" srcId="{8A0EE831-5BAD-40DE-8B19-C4319D49A9A1}" destId="{CAC2FC25-5BE8-4FC0-B336-53FD3DD01C3B}" srcOrd="0" destOrd="1" presId="urn:microsoft.com/office/officeart/2005/8/layout/hList1"/>
    <dgm:cxn modelId="{F78A0E12-EAF0-44F9-9893-AD3F5DC79921}" srcId="{02DD006A-DD67-451B-AAFA-E7587D5E6D29}" destId="{72137E0E-D606-4F24-8A2C-D353F5DA3AB7}" srcOrd="4" destOrd="0" parTransId="{9BE2275B-51ED-46D1-A196-DC00353F14E1}" sibTransId="{288B9DFC-952F-4E45-9051-8702524BE31B}"/>
    <dgm:cxn modelId="{0BBF4D13-1306-409C-A538-B78A31AA9DE0}" srcId="{02DD006A-DD67-451B-AAFA-E7587D5E6D29}" destId="{6897DEFF-4BC1-4A00-83AB-102085A057E6}" srcOrd="2" destOrd="0" parTransId="{9ECA8DFD-8652-464B-BA2F-6B3EC23BA698}" sibTransId="{63E0574A-25A5-4788-BCCD-CF0643F031A9}"/>
    <dgm:cxn modelId="{63663820-1ACC-4BF0-967F-9BA45F0F5B21}" type="presOf" srcId="{DEAC5DAF-C427-498C-B395-CB3D15EAF593}" destId="{CAC2FC25-5BE8-4FC0-B336-53FD3DD01C3B}" srcOrd="0" destOrd="0" presId="urn:microsoft.com/office/officeart/2005/8/layout/hList1"/>
    <dgm:cxn modelId="{5C820561-30F6-4EA6-9904-0853EA854C6A}" type="presOf" srcId="{6897DEFF-4BC1-4A00-83AB-102085A057E6}" destId="{CAC2FC25-5BE8-4FC0-B336-53FD3DD01C3B}" srcOrd="0" destOrd="2" presId="urn:microsoft.com/office/officeart/2005/8/layout/hList1"/>
    <dgm:cxn modelId="{9311E965-E4C6-48D0-BB65-4BBFB13C3FD7}" type="presOf" srcId="{1C85AC55-E9C3-4AF0-9B32-F59D40960F16}" destId="{CAC2FC25-5BE8-4FC0-B336-53FD3DD01C3B}" srcOrd="0" destOrd="3" presId="urn:microsoft.com/office/officeart/2005/8/layout/hList1"/>
    <dgm:cxn modelId="{632E956A-46E1-4BCA-B4F3-22D0C1B3AC46}" srcId="{02DD006A-DD67-451B-AAFA-E7587D5E6D29}" destId="{8A0EE831-5BAD-40DE-8B19-C4319D49A9A1}" srcOrd="1" destOrd="0" parTransId="{7AA68C16-2A90-496A-A14A-FFE7A8811185}" sibTransId="{5DD60260-17DD-464A-8A5D-B1B4B7209C41}"/>
    <dgm:cxn modelId="{FA84404E-B44D-47FC-8C12-AD80DBD78704}" type="presOf" srcId="{5F94CA1E-3DF1-4760-B644-C8FE642EB468}" destId="{5293CDFA-EE93-42B7-985D-C7FB79037B2D}" srcOrd="0" destOrd="0" presId="urn:microsoft.com/office/officeart/2005/8/layout/hList1"/>
    <dgm:cxn modelId="{B197E681-81D0-4382-9D44-367D8A6905C6}" type="presOf" srcId="{02DD006A-DD67-451B-AAFA-E7587D5E6D29}" destId="{376F56F1-928D-428E-BC91-F0433B4856DB}" srcOrd="0" destOrd="0" presId="urn:microsoft.com/office/officeart/2005/8/layout/hList1"/>
    <dgm:cxn modelId="{A819E08B-AD3A-404A-AD67-6DAEC67335BC}" srcId="{5F94CA1E-3DF1-4760-B644-C8FE642EB468}" destId="{02DD006A-DD67-451B-AAFA-E7587D5E6D29}" srcOrd="0" destOrd="0" parTransId="{92FA696D-8805-4819-94A3-A144DB971BD8}" sibTransId="{724631E9-6B13-45C1-AA21-6517C3716271}"/>
    <dgm:cxn modelId="{92C08BA4-350F-41C8-87EF-F901115584AD}" type="presOf" srcId="{72137E0E-D606-4F24-8A2C-D353F5DA3AB7}" destId="{CAC2FC25-5BE8-4FC0-B336-53FD3DD01C3B}" srcOrd="0" destOrd="4" presId="urn:microsoft.com/office/officeart/2005/8/layout/hList1"/>
    <dgm:cxn modelId="{DCA1EBB8-967B-4B94-9FD2-8AD675A8A9CC}" srcId="{02DD006A-DD67-451B-AAFA-E7587D5E6D29}" destId="{DEAC5DAF-C427-498C-B395-CB3D15EAF593}" srcOrd="0" destOrd="0" parTransId="{A239CBA7-F782-4A3B-9F51-45C0AD695450}" sibTransId="{F492864D-FD7A-4AFE-859F-71F83E6518F5}"/>
    <dgm:cxn modelId="{157AA4F7-3892-4006-8092-4A28DB641045}" srcId="{02DD006A-DD67-451B-AAFA-E7587D5E6D29}" destId="{1C85AC55-E9C3-4AF0-9B32-F59D40960F16}" srcOrd="3" destOrd="0" parTransId="{7B95F925-B7F2-49F4-A57A-3C7896F5C8AD}" sibTransId="{A2B1495D-89C7-4F99-BB35-72F7512806BC}"/>
    <dgm:cxn modelId="{F9B7BB5D-7B1F-43D9-BD8C-AD0FA9478C1E}" type="presParOf" srcId="{5293CDFA-EE93-42B7-985D-C7FB79037B2D}" destId="{4071EC35-B748-4D86-9B3F-BFFDD32CC35F}" srcOrd="0" destOrd="0" presId="urn:microsoft.com/office/officeart/2005/8/layout/hList1"/>
    <dgm:cxn modelId="{810DDD46-15D6-4B43-9A5F-F668266AC62D}" type="presParOf" srcId="{4071EC35-B748-4D86-9B3F-BFFDD32CC35F}" destId="{376F56F1-928D-428E-BC91-F0433B4856DB}" srcOrd="0" destOrd="0" presId="urn:microsoft.com/office/officeart/2005/8/layout/hList1"/>
    <dgm:cxn modelId="{52974F26-1A84-4321-8B38-4C0851873B0B}" type="presParOf" srcId="{4071EC35-B748-4D86-9B3F-BFFDD32CC35F}" destId="{CAC2FC25-5BE8-4FC0-B336-53FD3DD01C3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A18DBD-2E85-4146-B964-0E9548A5FAB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A11A50-44BE-4C21-9B6F-D79C3598A38D}">
      <dgm:prSet custT="1"/>
      <dgm:spPr>
        <a:solidFill>
          <a:srgbClr val="142B48"/>
        </a:solidFill>
      </dgm:spPr>
      <dgm:t>
        <a:bodyPr/>
        <a:lstStyle/>
        <a:p>
          <a:r>
            <a:rPr lang="en-US" sz="2800" dirty="0">
              <a:latin typeface="Montserrat" pitchFamily="2" charset="77"/>
            </a:rPr>
            <a:t>Ante </a:t>
          </a:r>
          <a:r>
            <a:rPr lang="en-US" sz="2800" dirty="0" err="1">
              <a:latin typeface="Montserrat" pitchFamily="2" charset="77"/>
            </a:rPr>
            <a:t>duda</a:t>
          </a:r>
          <a:r>
            <a:rPr lang="en-US" sz="2800" dirty="0">
              <a:latin typeface="Montserrat" pitchFamily="2" charset="77"/>
            </a:rPr>
            <a:t>:</a:t>
          </a:r>
        </a:p>
      </dgm:t>
    </dgm:pt>
    <dgm:pt modelId="{4638991C-E59E-4ED9-8FE4-AEB1C521BA13}" type="parTrans" cxnId="{0855F32A-AC87-4F46-9A36-17B9133CF42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DCB76D30-FDDF-4674-BE99-F3861AE3EF63}" type="sibTrans" cxnId="{0855F32A-AC87-4F46-9A36-17B9133CF42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4E52C11-A22B-4330-A521-8C733577C3B3}">
      <dgm:prSet custT="1"/>
      <dgm:spPr>
        <a:ln>
          <a:solidFill>
            <a:srgbClr val="142B48"/>
          </a:solidFill>
        </a:ln>
      </dgm:spPr>
      <dgm:t>
        <a:bodyPr/>
        <a:lstStyle/>
        <a:p>
          <a:pPr>
            <a:buClr>
              <a:srgbClr val="142B48"/>
            </a:buClr>
          </a:pPr>
          <a:r>
            <a:rPr lang="en-US" sz="2800" dirty="0" err="1">
              <a:solidFill>
                <a:srgbClr val="142B48"/>
              </a:solidFill>
              <a:latin typeface="Montserrat" pitchFamily="2" charset="77"/>
            </a:rPr>
            <a:t>Observación</a:t>
          </a:r>
          <a:r>
            <a:rPr lang="en-US" sz="2800" dirty="0">
              <a:solidFill>
                <a:srgbClr val="142B48"/>
              </a:solidFill>
              <a:latin typeface="Montserrat" pitchFamily="2" charset="77"/>
            </a:rPr>
            <a:t>.</a:t>
          </a:r>
        </a:p>
      </dgm:t>
    </dgm:pt>
    <dgm:pt modelId="{E9A72EFD-BE32-4E2E-9F09-F4D21AF2ABFE}" type="parTrans" cxnId="{C81D5705-24A8-46B5-9E59-A2CA0451A7C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E01D6C03-7E4F-4531-A87E-904627764D2A}" type="sibTrans" cxnId="{C81D5705-24A8-46B5-9E59-A2CA0451A7C5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75C1DE6-1382-4B2D-973F-65F434A88BDB}">
      <dgm:prSet custT="1"/>
      <dgm:spPr>
        <a:ln>
          <a:solidFill>
            <a:srgbClr val="142B48"/>
          </a:solidFill>
        </a:ln>
      </dgm:spPr>
      <dgm:t>
        <a:bodyPr/>
        <a:lstStyle/>
        <a:p>
          <a:pPr>
            <a:buClr>
              <a:srgbClr val="142B48"/>
            </a:buClr>
          </a:pPr>
          <a:r>
            <a:rPr lang="en-US" sz="2800" dirty="0" err="1">
              <a:solidFill>
                <a:srgbClr val="142B48"/>
              </a:solidFill>
              <a:latin typeface="Montserrat" pitchFamily="2" charset="77"/>
            </a:rPr>
            <a:t>Revalorar</a:t>
          </a:r>
          <a:r>
            <a:rPr lang="en-US" sz="2800" dirty="0">
              <a:solidFill>
                <a:srgbClr val="142B48"/>
              </a:solidFill>
              <a:latin typeface="Montserrat" pitchFamily="2" charset="77"/>
            </a:rPr>
            <a:t>.</a:t>
          </a:r>
        </a:p>
      </dgm:t>
    </dgm:pt>
    <dgm:pt modelId="{25C270EE-F1DD-4CA3-B56C-6556BFEA7C2A}" type="parTrans" cxnId="{B0A44526-A5C2-4711-ADEB-0341525DF06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5B79679-BDFF-42F8-8424-F2F4EAA24854}" type="sibTrans" cxnId="{B0A44526-A5C2-4711-ADEB-0341525DF06D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A04AE2C1-6A96-42AA-99D4-46AA42C45F51}">
      <dgm:prSet custT="1"/>
      <dgm:spPr>
        <a:solidFill>
          <a:srgbClr val="00ABA7"/>
        </a:solidFill>
      </dgm:spPr>
      <dgm:t>
        <a:bodyPr/>
        <a:lstStyle/>
        <a:p>
          <a:r>
            <a:rPr lang="en-US" sz="2800" dirty="0" err="1">
              <a:latin typeface="Montserrat" pitchFamily="2" charset="77"/>
            </a:rPr>
            <a:t>Cambios</a:t>
          </a:r>
          <a:r>
            <a:rPr lang="en-US" sz="2800" dirty="0">
              <a:latin typeface="Montserrat" pitchFamily="2" charset="77"/>
            </a:rPr>
            <a:t> de </a:t>
          </a:r>
          <a:r>
            <a:rPr lang="en-US" sz="2800" dirty="0" err="1">
              <a:latin typeface="Montserrat" pitchFamily="2" charset="77"/>
            </a:rPr>
            <a:t>clasificación</a:t>
          </a:r>
          <a:r>
            <a:rPr lang="en-US" sz="2800" dirty="0">
              <a:latin typeface="Montserrat" pitchFamily="2" charset="77"/>
            </a:rPr>
            <a:t>:</a:t>
          </a:r>
        </a:p>
      </dgm:t>
    </dgm:pt>
    <dgm:pt modelId="{64467F62-1661-408A-8883-4DBAEA7C2E6E}" type="parTrans" cxnId="{ACC8E6E3-03CC-4AC8-9141-1CAD1E14DC6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446FAC9-F822-49A4-8329-FEF176AB6D4E}" type="sibTrans" cxnId="{ACC8E6E3-03CC-4AC8-9141-1CAD1E14DC6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3F01D570-432C-4E2A-BF7D-133CBC1FCA4F}">
      <dgm:prSet custT="1"/>
      <dgm:spPr>
        <a:ln>
          <a:solidFill>
            <a:srgbClr val="00ABA7"/>
          </a:solidFill>
        </a:ln>
      </dgm:spPr>
      <dgm:t>
        <a:bodyPr/>
        <a:lstStyle/>
        <a:p>
          <a:pPr>
            <a:buClr>
              <a:srgbClr val="142B48"/>
            </a:buClr>
          </a:pPr>
          <a:r>
            <a:rPr lang="en-US" sz="2800" dirty="0" err="1">
              <a:solidFill>
                <a:srgbClr val="142B48"/>
              </a:solidFill>
              <a:latin typeface="Montserrat" pitchFamily="2" charset="77"/>
            </a:rPr>
            <a:t>Posibles</a:t>
          </a:r>
          <a:r>
            <a:rPr lang="en-US" sz="2800" dirty="0">
              <a:solidFill>
                <a:srgbClr val="142B48"/>
              </a:solidFill>
              <a:latin typeface="Montserrat" pitchFamily="2" charset="77"/>
            </a:rPr>
            <a:t>.</a:t>
          </a:r>
        </a:p>
      </dgm:t>
    </dgm:pt>
    <dgm:pt modelId="{03ECDA81-A837-449E-BCBB-C4626A91C7E9}" type="parTrans" cxnId="{81051DDE-DD20-4352-9FDE-0687FDEF2DA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712A128-4BC6-439E-B5CB-8F0F49C2B3FB}" type="sibTrans" cxnId="{81051DDE-DD20-4352-9FDE-0687FDEF2DA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200FDE64-E969-43C7-8D23-C5E4AD6F55A5}">
      <dgm:prSet custT="1"/>
      <dgm:spPr>
        <a:ln>
          <a:solidFill>
            <a:srgbClr val="00ABA7"/>
          </a:solidFill>
        </a:ln>
      </dgm:spPr>
      <dgm:t>
        <a:bodyPr/>
        <a:lstStyle/>
        <a:p>
          <a:pPr>
            <a:buClr>
              <a:srgbClr val="142B48"/>
            </a:buClr>
          </a:pPr>
          <a:r>
            <a:rPr lang="en-US" sz="2800" dirty="0">
              <a:solidFill>
                <a:srgbClr val="142B48"/>
              </a:solidFill>
              <a:latin typeface="Montserrat" pitchFamily="2" charset="77"/>
            </a:rPr>
            <a:t>Tener </a:t>
          </a:r>
          <a:r>
            <a:rPr lang="en-US" sz="2800" dirty="0" err="1">
              <a:solidFill>
                <a:srgbClr val="142B48"/>
              </a:solidFill>
              <a:latin typeface="Montserrat" pitchFamily="2" charset="77"/>
            </a:rPr>
            <a:t>en</a:t>
          </a:r>
          <a:r>
            <a:rPr lang="en-US" sz="2800" dirty="0">
              <a:solidFill>
                <a:srgbClr val="142B48"/>
              </a:solidFill>
              <a:latin typeface="Montserrat" pitchFamily="2" charset="77"/>
            </a:rPr>
            <a:t> </a:t>
          </a:r>
          <a:r>
            <a:rPr lang="en-US" sz="2800" dirty="0" err="1">
              <a:solidFill>
                <a:srgbClr val="142B48"/>
              </a:solidFill>
              <a:latin typeface="Montserrat" pitchFamily="2" charset="77"/>
            </a:rPr>
            <a:t>cuenta</a:t>
          </a:r>
          <a:r>
            <a:rPr lang="en-US" sz="2800" dirty="0">
              <a:solidFill>
                <a:srgbClr val="142B48"/>
              </a:solidFill>
              <a:latin typeface="Montserrat" pitchFamily="2" charset="77"/>
            </a:rPr>
            <a:t>:</a:t>
          </a:r>
        </a:p>
      </dgm:t>
    </dgm:pt>
    <dgm:pt modelId="{6695A84E-6E7C-48B6-953C-F507115941F9}" type="parTrans" cxnId="{54E8B305-1BBF-4214-B773-B88B97D95608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99B75B0-8D14-47AE-BB39-77E98F26735A}" type="sibTrans" cxnId="{54E8B305-1BBF-4214-B773-B88B97D95608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035BBD2-686A-4685-B6D1-833F8AD136C0}">
      <dgm:prSet custT="1"/>
      <dgm:spPr>
        <a:ln>
          <a:solidFill>
            <a:srgbClr val="00ABA7"/>
          </a:solidFill>
        </a:ln>
      </dgm:spPr>
      <dgm:t>
        <a:bodyPr/>
        <a:lstStyle/>
        <a:p>
          <a:pPr>
            <a:buClr>
              <a:srgbClr val="142B48"/>
            </a:buClr>
          </a:pPr>
          <a:r>
            <a:rPr lang="en-US" sz="2400" dirty="0">
              <a:solidFill>
                <a:srgbClr val="142B48"/>
              </a:solidFill>
              <a:latin typeface="Montserrat" pitchFamily="2" charset="77"/>
            </a:rPr>
            <a:t>Alta carga </a:t>
          </a:r>
          <a:r>
            <a:rPr lang="en-US" sz="2400" dirty="0" err="1">
              <a:solidFill>
                <a:srgbClr val="142B48"/>
              </a:solidFill>
              <a:latin typeface="Montserrat" pitchFamily="2" charset="77"/>
            </a:rPr>
            <a:t>emocional</a:t>
          </a:r>
          <a:r>
            <a:rPr lang="en-US" sz="2400" dirty="0">
              <a:solidFill>
                <a:srgbClr val="142B48"/>
              </a:solidFill>
              <a:latin typeface="Montserrat" pitchFamily="2" charset="77"/>
            </a:rPr>
            <a:t> </a:t>
          </a:r>
          <a:r>
            <a:rPr lang="en-US" sz="2400" dirty="0" err="1">
              <a:solidFill>
                <a:srgbClr val="142B48"/>
              </a:solidFill>
              <a:latin typeface="Montserrat" pitchFamily="2" charset="77"/>
            </a:rPr>
            <a:t>inicial</a:t>
          </a:r>
          <a:r>
            <a:rPr lang="en-US" sz="2400" dirty="0">
              <a:solidFill>
                <a:srgbClr val="142B48"/>
              </a:solidFill>
              <a:latin typeface="Montserrat" pitchFamily="2" charset="77"/>
            </a:rPr>
            <a:t>.</a:t>
          </a:r>
        </a:p>
      </dgm:t>
    </dgm:pt>
    <dgm:pt modelId="{E397B2E6-7FCF-4E73-AF5C-03F4A6E9CB66}" type="parTrans" cxnId="{141552D5-4A24-4BA7-A9BB-465921784B87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EDCE4095-7F5A-4D80-9B06-C23A8CAB7A3D}" type="sibTrans" cxnId="{141552D5-4A24-4BA7-A9BB-465921784B87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F5D64D4-3A53-40B3-99D7-307B4E606C27}">
      <dgm:prSet custT="1"/>
      <dgm:spPr>
        <a:ln>
          <a:solidFill>
            <a:srgbClr val="00ABA7"/>
          </a:solidFill>
        </a:ln>
      </dgm:spPr>
      <dgm:t>
        <a:bodyPr/>
        <a:lstStyle/>
        <a:p>
          <a:pPr>
            <a:buClr>
              <a:srgbClr val="142B48"/>
            </a:buClr>
          </a:pPr>
          <a:r>
            <a:rPr lang="en-US" sz="2400" dirty="0" err="1">
              <a:solidFill>
                <a:srgbClr val="142B48"/>
              </a:solidFill>
              <a:latin typeface="Montserrat" pitchFamily="2" charset="77"/>
            </a:rPr>
            <a:t>Ambivalencia</a:t>
          </a:r>
          <a:r>
            <a:rPr lang="en-US" sz="2400" dirty="0">
              <a:solidFill>
                <a:srgbClr val="142B48"/>
              </a:solidFill>
              <a:latin typeface="Montserrat" pitchFamily="2" charset="77"/>
            </a:rPr>
            <a:t>.</a:t>
          </a:r>
        </a:p>
      </dgm:t>
    </dgm:pt>
    <dgm:pt modelId="{BF4A688F-EA8D-4225-A1A5-E1F230A07B86}" type="parTrans" cxnId="{E09B429C-E89D-4E90-AAE6-2469E732C583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3387DD8-A928-4975-A2B5-532218B1B42E}" type="sibTrans" cxnId="{E09B429C-E89D-4E90-AAE6-2469E732C583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E13038D0-4434-48AC-BEDC-8B7A820CD4F2}" type="pres">
      <dgm:prSet presAssocID="{8CA18DBD-2E85-4146-B964-0E9548A5FABC}" presName="linear" presStyleCnt="0">
        <dgm:presLayoutVars>
          <dgm:dir/>
          <dgm:animLvl val="lvl"/>
          <dgm:resizeHandles val="exact"/>
        </dgm:presLayoutVars>
      </dgm:prSet>
      <dgm:spPr/>
    </dgm:pt>
    <dgm:pt modelId="{C21178BC-13F4-462C-9D30-EFBA017F2828}" type="pres">
      <dgm:prSet presAssocID="{A9A11A50-44BE-4C21-9B6F-D79C3598A38D}" presName="parentLin" presStyleCnt="0"/>
      <dgm:spPr/>
    </dgm:pt>
    <dgm:pt modelId="{61086919-ED8E-4DEE-AB9A-F6BAC821E5C7}" type="pres">
      <dgm:prSet presAssocID="{A9A11A50-44BE-4C21-9B6F-D79C3598A38D}" presName="parentLeftMargin" presStyleLbl="node1" presStyleIdx="0" presStyleCnt="2"/>
      <dgm:spPr/>
    </dgm:pt>
    <dgm:pt modelId="{72C432DC-7597-4209-83AE-6EC91D726EB3}" type="pres">
      <dgm:prSet presAssocID="{A9A11A50-44BE-4C21-9B6F-D79C3598A38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8127408-083F-46A7-8933-8F76C521C9CA}" type="pres">
      <dgm:prSet presAssocID="{A9A11A50-44BE-4C21-9B6F-D79C3598A38D}" presName="negativeSpace" presStyleCnt="0"/>
      <dgm:spPr/>
    </dgm:pt>
    <dgm:pt modelId="{B4FEA900-2AAB-4171-90B4-E4F94B6ABD27}" type="pres">
      <dgm:prSet presAssocID="{A9A11A50-44BE-4C21-9B6F-D79C3598A38D}" presName="childText" presStyleLbl="conFgAcc1" presStyleIdx="0" presStyleCnt="2">
        <dgm:presLayoutVars>
          <dgm:bulletEnabled val="1"/>
        </dgm:presLayoutVars>
      </dgm:prSet>
      <dgm:spPr/>
    </dgm:pt>
    <dgm:pt modelId="{6CA9B4FE-CBED-45DD-BF48-87F43440995E}" type="pres">
      <dgm:prSet presAssocID="{DCB76D30-FDDF-4674-BE99-F3861AE3EF63}" presName="spaceBetweenRectangles" presStyleCnt="0"/>
      <dgm:spPr/>
    </dgm:pt>
    <dgm:pt modelId="{3D88E4A3-DCF4-4992-A029-59A8B18672EB}" type="pres">
      <dgm:prSet presAssocID="{A04AE2C1-6A96-42AA-99D4-46AA42C45F51}" presName="parentLin" presStyleCnt="0"/>
      <dgm:spPr/>
    </dgm:pt>
    <dgm:pt modelId="{BD89712A-4AC1-4370-B225-082D9FCCECBF}" type="pres">
      <dgm:prSet presAssocID="{A04AE2C1-6A96-42AA-99D4-46AA42C45F51}" presName="parentLeftMargin" presStyleLbl="node1" presStyleIdx="0" presStyleCnt="2"/>
      <dgm:spPr/>
    </dgm:pt>
    <dgm:pt modelId="{779B7243-F289-45B4-9E31-807560934471}" type="pres">
      <dgm:prSet presAssocID="{A04AE2C1-6A96-42AA-99D4-46AA42C45F5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2F9C77D-DF65-4FD6-837B-DD3BA6BC18AB}" type="pres">
      <dgm:prSet presAssocID="{A04AE2C1-6A96-42AA-99D4-46AA42C45F51}" presName="negativeSpace" presStyleCnt="0"/>
      <dgm:spPr/>
    </dgm:pt>
    <dgm:pt modelId="{EEA2C147-7313-4FBC-88DF-23053608D1EA}" type="pres">
      <dgm:prSet presAssocID="{A04AE2C1-6A96-42AA-99D4-46AA42C45F5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81D5705-24A8-46B5-9E59-A2CA0451A7C5}" srcId="{A9A11A50-44BE-4C21-9B6F-D79C3598A38D}" destId="{04E52C11-A22B-4330-A521-8C733577C3B3}" srcOrd="0" destOrd="0" parTransId="{E9A72EFD-BE32-4E2E-9F09-F4D21AF2ABFE}" sibTransId="{E01D6C03-7E4F-4531-A87E-904627764D2A}"/>
    <dgm:cxn modelId="{54E8B305-1BBF-4214-B773-B88B97D95608}" srcId="{A04AE2C1-6A96-42AA-99D4-46AA42C45F51}" destId="{200FDE64-E969-43C7-8D23-C5E4AD6F55A5}" srcOrd="1" destOrd="0" parTransId="{6695A84E-6E7C-48B6-953C-F507115941F9}" sibTransId="{499B75B0-8D14-47AE-BB39-77E98F26735A}"/>
    <dgm:cxn modelId="{B0A44526-A5C2-4711-ADEB-0341525DF06D}" srcId="{A9A11A50-44BE-4C21-9B6F-D79C3598A38D}" destId="{075C1DE6-1382-4B2D-973F-65F434A88BDB}" srcOrd="1" destOrd="0" parTransId="{25C270EE-F1DD-4CA3-B56C-6556BFEA7C2A}" sibTransId="{65B79679-BDFF-42F8-8424-F2F4EAA24854}"/>
    <dgm:cxn modelId="{0855F32A-AC87-4F46-9A36-17B9133CF42D}" srcId="{8CA18DBD-2E85-4146-B964-0E9548A5FABC}" destId="{A9A11A50-44BE-4C21-9B6F-D79C3598A38D}" srcOrd="0" destOrd="0" parTransId="{4638991C-E59E-4ED9-8FE4-AEB1C521BA13}" sibTransId="{DCB76D30-FDDF-4674-BE99-F3861AE3EF63}"/>
    <dgm:cxn modelId="{8E7A013C-60E2-4E08-92D3-9BA94A5EDAB1}" type="presOf" srcId="{A04AE2C1-6A96-42AA-99D4-46AA42C45F51}" destId="{BD89712A-4AC1-4370-B225-082D9FCCECBF}" srcOrd="0" destOrd="0" presId="urn:microsoft.com/office/officeart/2005/8/layout/list1"/>
    <dgm:cxn modelId="{B3E4095B-D6AD-4DEE-83FB-6E8F6E5812C9}" type="presOf" srcId="{6F5D64D4-3A53-40B3-99D7-307B4E606C27}" destId="{EEA2C147-7313-4FBC-88DF-23053608D1EA}" srcOrd="0" destOrd="3" presId="urn:microsoft.com/office/officeart/2005/8/layout/list1"/>
    <dgm:cxn modelId="{B719DB43-CEC5-464F-B55D-689B9611D547}" type="presOf" srcId="{A9A11A50-44BE-4C21-9B6F-D79C3598A38D}" destId="{72C432DC-7597-4209-83AE-6EC91D726EB3}" srcOrd="1" destOrd="0" presId="urn:microsoft.com/office/officeart/2005/8/layout/list1"/>
    <dgm:cxn modelId="{73E0A347-AE49-4982-ABD2-CFB46A483A2B}" type="presOf" srcId="{A04AE2C1-6A96-42AA-99D4-46AA42C45F51}" destId="{779B7243-F289-45B4-9E31-807560934471}" srcOrd="1" destOrd="0" presId="urn:microsoft.com/office/officeart/2005/8/layout/list1"/>
    <dgm:cxn modelId="{418DF169-F7F1-48EC-B039-505364BC1F3C}" type="presOf" srcId="{04E52C11-A22B-4330-A521-8C733577C3B3}" destId="{B4FEA900-2AAB-4171-90B4-E4F94B6ABD27}" srcOrd="0" destOrd="0" presId="urn:microsoft.com/office/officeart/2005/8/layout/list1"/>
    <dgm:cxn modelId="{95FA3C5A-FA09-46EE-98DA-99F05AE907A4}" type="presOf" srcId="{A9A11A50-44BE-4C21-9B6F-D79C3598A38D}" destId="{61086919-ED8E-4DEE-AB9A-F6BAC821E5C7}" srcOrd="0" destOrd="0" presId="urn:microsoft.com/office/officeart/2005/8/layout/list1"/>
    <dgm:cxn modelId="{5909DB98-056E-4722-8894-57EB487622B7}" type="presOf" srcId="{8CA18DBD-2E85-4146-B964-0E9548A5FABC}" destId="{E13038D0-4434-48AC-BEDC-8B7A820CD4F2}" srcOrd="0" destOrd="0" presId="urn:microsoft.com/office/officeart/2005/8/layout/list1"/>
    <dgm:cxn modelId="{E09B429C-E89D-4E90-AAE6-2469E732C583}" srcId="{200FDE64-E969-43C7-8D23-C5E4AD6F55A5}" destId="{6F5D64D4-3A53-40B3-99D7-307B4E606C27}" srcOrd="1" destOrd="0" parTransId="{BF4A688F-EA8D-4225-A1A5-E1F230A07B86}" sibTransId="{F3387DD8-A928-4975-A2B5-532218B1B42E}"/>
    <dgm:cxn modelId="{027379B9-36EC-4E4C-B576-3BE81024A009}" type="presOf" srcId="{F035BBD2-686A-4685-B6D1-833F8AD136C0}" destId="{EEA2C147-7313-4FBC-88DF-23053608D1EA}" srcOrd="0" destOrd="2" presId="urn:microsoft.com/office/officeart/2005/8/layout/list1"/>
    <dgm:cxn modelId="{554519BF-36BE-4588-9F68-B901E10615AE}" type="presOf" srcId="{3F01D570-432C-4E2A-BF7D-133CBC1FCA4F}" destId="{EEA2C147-7313-4FBC-88DF-23053608D1EA}" srcOrd="0" destOrd="0" presId="urn:microsoft.com/office/officeart/2005/8/layout/list1"/>
    <dgm:cxn modelId="{769951C5-B11E-4176-BD03-65908575F9C5}" type="presOf" srcId="{075C1DE6-1382-4B2D-973F-65F434A88BDB}" destId="{B4FEA900-2AAB-4171-90B4-E4F94B6ABD27}" srcOrd="0" destOrd="1" presId="urn:microsoft.com/office/officeart/2005/8/layout/list1"/>
    <dgm:cxn modelId="{141552D5-4A24-4BA7-A9BB-465921784B87}" srcId="{200FDE64-E969-43C7-8D23-C5E4AD6F55A5}" destId="{F035BBD2-686A-4685-B6D1-833F8AD136C0}" srcOrd="0" destOrd="0" parTransId="{E397B2E6-7FCF-4E73-AF5C-03F4A6E9CB66}" sibTransId="{EDCE4095-7F5A-4D80-9B06-C23A8CAB7A3D}"/>
    <dgm:cxn modelId="{81051DDE-DD20-4352-9FDE-0687FDEF2DA2}" srcId="{A04AE2C1-6A96-42AA-99D4-46AA42C45F51}" destId="{3F01D570-432C-4E2A-BF7D-133CBC1FCA4F}" srcOrd="0" destOrd="0" parTransId="{03ECDA81-A837-449E-BCBB-C4626A91C7E9}" sibTransId="{4712A128-4BC6-439E-B5CB-8F0F49C2B3FB}"/>
    <dgm:cxn modelId="{ACC8E6E3-03CC-4AC8-9141-1CAD1E14DC60}" srcId="{8CA18DBD-2E85-4146-B964-0E9548A5FABC}" destId="{A04AE2C1-6A96-42AA-99D4-46AA42C45F51}" srcOrd="1" destOrd="0" parTransId="{64467F62-1661-408A-8883-4DBAEA7C2E6E}" sibTransId="{8446FAC9-F822-49A4-8329-FEF176AB6D4E}"/>
    <dgm:cxn modelId="{74E83AE5-F220-4AD9-A1BC-9EEC6BC956B9}" type="presOf" srcId="{200FDE64-E969-43C7-8D23-C5E4AD6F55A5}" destId="{EEA2C147-7313-4FBC-88DF-23053608D1EA}" srcOrd="0" destOrd="1" presId="urn:microsoft.com/office/officeart/2005/8/layout/list1"/>
    <dgm:cxn modelId="{BDCACE46-C645-4617-BE82-CE41662668EE}" type="presParOf" srcId="{E13038D0-4434-48AC-BEDC-8B7A820CD4F2}" destId="{C21178BC-13F4-462C-9D30-EFBA017F2828}" srcOrd="0" destOrd="0" presId="urn:microsoft.com/office/officeart/2005/8/layout/list1"/>
    <dgm:cxn modelId="{BECB1AD8-DC82-43B3-B785-E2F0EF204AF2}" type="presParOf" srcId="{C21178BC-13F4-462C-9D30-EFBA017F2828}" destId="{61086919-ED8E-4DEE-AB9A-F6BAC821E5C7}" srcOrd="0" destOrd="0" presId="urn:microsoft.com/office/officeart/2005/8/layout/list1"/>
    <dgm:cxn modelId="{C64C8692-495D-4469-8C56-912A5B975745}" type="presParOf" srcId="{C21178BC-13F4-462C-9D30-EFBA017F2828}" destId="{72C432DC-7597-4209-83AE-6EC91D726EB3}" srcOrd="1" destOrd="0" presId="urn:microsoft.com/office/officeart/2005/8/layout/list1"/>
    <dgm:cxn modelId="{16CAE714-FB9F-4F6D-B4AD-B45A40C66DEB}" type="presParOf" srcId="{E13038D0-4434-48AC-BEDC-8B7A820CD4F2}" destId="{28127408-083F-46A7-8933-8F76C521C9CA}" srcOrd="1" destOrd="0" presId="urn:microsoft.com/office/officeart/2005/8/layout/list1"/>
    <dgm:cxn modelId="{41AE4B7E-B528-4F79-9AAC-D5FA07A36BAA}" type="presParOf" srcId="{E13038D0-4434-48AC-BEDC-8B7A820CD4F2}" destId="{B4FEA900-2AAB-4171-90B4-E4F94B6ABD27}" srcOrd="2" destOrd="0" presId="urn:microsoft.com/office/officeart/2005/8/layout/list1"/>
    <dgm:cxn modelId="{0FFEC6FA-F56B-4570-A06B-0E00FB3E8DF4}" type="presParOf" srcId="{E13038D0-4434-48AC-BEDC-8B7A820CD4F2}" destId="{6CA9B4FE-CBED-45DD-BF48-87F43440995E}" srcOrd="3" destOrd="0" presId="urn:microsoft.com/office/officeart/2005/8/layout/list1"/>
    <dgm:cxn modelId="{8CBB962B-0E90-4BA8-8F2A-3405E0EA6369}" type="presParOf" srcId="{E13038D0-4434-48AC-BEDC-8B7A820CD4F2}" destId="{3D88E4A3-DCF4-4992-A029-59A8B18672EB}" srcOrd="4" destOrd="0" presId="urn:microsoft.com/office/officeart/2005/8/layout/list1"/>
    <dgm:cxn modelId="{A33F3DD6-A5AD-450E-A91D-7D3F9E3FDAE8}" type="presParOf" srcId="{3D88E4A3-DCF4-4992-A029-59A8B18672EB}" destId="{BD89712A-4AC1-4370-B225-082D9FCCECBF}" srcOrd="0" destOrd="0" presId="urn:microsoft.com/office/officeart/2005/8/layout/list1"/>
    <dgm:cxn modelId="{54C20411-913F-4C27-B82D-13AD8FAEC1EE}" type="presParOf" srcId="{3D88E4A3-DCF4-4992-A029-59A8B18672EB}" destId="{779B7243-F289-45B4-9E31-807560934471}" srcOrd="1" destOrd="0" presId="urn:microsoft.com/office/officeart/2005/8/layout/list1"/>
    <dgm:cxn modelId="{01814D66-D032-42CA-B41E-A15F4052635F}" type="presParOf" srcId="{E13038D0-4434-48AC-BEDC-8B7A820CD4F2}" destId="{E2F9C77D-DF65-4FD6-837B-DD3BA6BC18AB}" srcOrd="5" destOrd="0" presId="urn:microsoft.com/office/officeart/2005/8/layout/list1"/>
    <dgm:cxn modelId="{5E41FC2A-7FD4-478A-9056-85E96C5F2E9B}" type="presParOf" srcId="{E13038D0-4434-48AC-BEDC-8B7A820CD4F2}" destId="{EEA2C147-7313-4FBC-88DF-23053608D1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FC33E56-33B7-46DA-9291-3E3EFD36F60F}" type="doc">
      <dgm:prSet loTypeId="urn:microsoft.com/office/officeart/2005/8/layout/vList6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BC6197ED-1F81-4A2D-A6B9-0F67481C6EFD}">
      <dgm:prSet/>
      <dgm:spPr>
        <a:solidFill>
          <a:srgbClr val="00ABA7">
            <a:alpha val="90000"/>
          </a:srgbClr>
        </a:solidFill>
      </dgm:spPr>
      <dgm:t>
        <a:bodyPr lIns="144000" rIns="14400" anchor="ctr" anchorCtr="0"/>
        <a:lstStyle/>
        <a:p>
          <a:r>
            <a:rPr lang="es-CO" dirty="0">
              <a:solidFill>
                <a:schemeClr val="bg1"/>
              </a:solidFill>
              <a:latin typeface="Montserrat" pitchFamily="2" charset="77"/>
            </a:rPr>
            <a:t>Lesiones.</a:t>
          </a:r>
        </a:p>
      </dgm:t>
    </dgm:pt>
    <dgm:pt modelId="{270A479E-5049-48F7-97AC-CFD6EE21EE90}" type="parTrans" cxnId="{6A58A669-C806-4769-A83B-2BF23288B48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9294133-1F3C-46C2-8149-C641857508E6}" type="sibTrans" cxnId="{6A58A669-C806-4769-A83B-2BF23288B48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6A95F6A-59EA-4AF7-B8BB-A399E41AD9DA}">
      <dgm:prSet/>
      <dgm:spPr>
        <a:solidFill>
          <a:srgbClr val="00ABA7">
            <a:alpha val="90000"/>
          </a:srgbClr>
        </a:solidFill>
      </dgm:spPr>
      <dgm:t>
        <a:bodyPr lIns="144000" rIns="14400" anchor="ctr" anchorCtr="0"/>
        <a:lstStyle/>
        <a:p>
          <a:r>
            <a:rPr lang="es-CO" dirty="0">
              <a:solidFill>
                <a:schemeClr val="bg1"/>
              </a:solidFill>
              <a:latin typeface="Montserrat" pitchFamily="2" charset="77"/>
            </a:rPr>
            <a:t>Intoxicaciones.</a:t>
          </a:r>
        </a:p>
      </dgm:t>
    </dgm:pt>
    <dgm:pt modelId="{A346D1B0-55FB-47E5-8EE4-06F7C0F4C56A}" type="parTrans" cxnId="{14389FA4-1653-439E-BC4C-3E745A6FDD1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AA160AF-4B25-4D79-942B-DFC768AC19B0}" type="sibTrans" cxnId="{14389FA4-1653-439E-BC4C-3E745A6FDD1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3D2E834-398E-4774-8178-0C3DBD4B8C7C}">
      <dgm:prSet/>
      <dgm:spPr>
        <a:solidFill>
          <a:srgbClr val="00ABA7"/>
        </a:solidFill>
      </dgm:spPr>
      <dgm:t>
        <a:bodyPr/>
        <a:lstStyle/>
        <a:p>
          <a:r>
            <a:rPr lang="es-CO" b="0">
              <a:latin typeface="Montserrat" pitchFamily="2" charset="77"/>
            </a:rPr>
            <a:t>Paraclínicos</a:t>
          </a:r>
        </a:p>
      </dgm:t>
    </dgm:pt>
    <dgm:pt modelId="{2078D389-15E1-433D-876B-32BE5C6E7737}" type="parTrans" cxnId="{EF472B2E-EE15-4360-8792-D2171B789F3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33C6A56-ED95-4BAA-AB14-0CD665122297}" type="sibTrans" cxnId="{EF472B2E-EE15-4360-8792-D2171B789F3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3A1C063-2749-40A6-93BD-CAA7A9F97AFB}">
      <dgm:prSet/>
      <dgm:spPr>
        <a:solidFill>
          <a:srgbClr val="142B48">
            <a:alpha val="90000"/>
          </a:srgbClr>
        </a:solidFill>
      </dgm:spPr>
      <dgm:t>
        <a:bodyPr lIns="144000" anchor="ctr" anchorCtr="0"/>
        <a:lstStyle/>
        <a:p>
          <a:r>
            <a:rPr lang="es-CO" dirty="0">
              <a:solidFill>
                <a:schemeClr val="bg1"/>
              </a:solidFill>
              <a:latin typeface="Montserrat" pitchFamily="2" charset="77"/>
            </a:rPr>
            <a:t>Evaluar compromiso sistémico.</a:t>
          </a:r>
        </a:p>
      </dgm:t>
    </dgm:pt>
    <dgm:pt modelId="{B0A66E67-4531-4380-89E9-4CDEE44F5592}" type="parTrans" cxnId="{C8AB418A-9617-4A00-ADDE-4251ED59BA6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367BA155-BAC2-4E8C-81BD-3E8E8E7DF16C}" type="sibTrans" cxnId="{C8AB418A-9617-4A00-ADDE-4251ED59BA6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76A99B0-4452-49CF-BE51-7AAFF11A87D1}">
      <dgm:prSet/>
      <dgm:spPr>
        <a:solidFill>
          <a:srgbClr val="142B48">
            <a:alpha val="90000"/>
          </a:srgbClr>
        </a:solidFill>
      </dgm:spPr>
      <dgm:t>
        <a:bodyPr lIns="144000" anchor="ctr" anchorCtr="0"/>
        <a:lstStyle/>
        <a:p>
          <a:r>
            <a:rPr lang="es-CO" dirty="0">
              <a:solidFill>
                <a:schemeClr val="bg1"/>
              </a:solidFill>
              <a:latin typeface="Montserrat" pitchFamily="2" charset="77"/>
            </a:rPr>
            <a:t>Descartar causas  secundarias.</a:t>
          </a:r>
        </a:p>
      </dgm:t>
    </dgm:pt>
    <dgm:pt modelId="{29D6E563-2352-4BDC-B628-95DE6BBB96DE}" type="parTrans" cxnId="{4E209A05-B201-45A3-BC60-69F14A8C11C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2DE3E9B-E886-44CB-B7F1-BB1E022032F6}" type="sibTrans" cxnId="{4E209A05-B201-45A3-BC60-69F14A8C11C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2CA355A-AA44-451D-B567-A7ABC824FECF}">
      <dgm:prSet/>
      <dgm:spPr>
        <a:solidFill>
          <a:srgbClr val="142B48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Atención de urgencias</a:t>
          </a:r>
        </a:p>
      </dgm:t>
    </dgm:pt>
    <dgm:pt modelId="{CC8CB518-EDCD-466C-8074-8387D7184625}" type="sibTrans" cxnId="{C9DBB42A-AC6B-4096-9127-4897A0DC593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3A453A6-CA22-48ED-8E0F-E911F5881E6A}" type="parTrans" cxnId="{C9DBB42A-AC6B-4096-9127-4897A0DC593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16E24F1-2B3C-41DF-BAAF-AB703CE68F85}" type="pres">
      <dgm:prSet presAssocID="{5FC33E56-33B7-46DA-9291-3E3EFD36F60F}" presName="Name0" presStyleCnt="0">
        <dgm:presLayoutVars>
          <dgm:dir/>
          <dgm:animLvl val="lvl"/>
          <dgm:resizeHandles/>
        </dgm:presLayoutVars>
      </dgm:prSet>
      <dgm:spPr/>
    </dgm:pt>
    <dgm:pt modelId="{46215F32-E540-41FC-BD36-B2D5187E5FA5}" type="pres">
      <dgm:prSet presAssocID="{72CA355A-AA44-451D-B567-A7ABC824FECF}" presName="linNode" presStyleCnt="0"/>
      <dgm:spPr/>
    </dgm:pt>
    <dgm:pt modelId="{6FAA794B-09B5-4D46-BDEE-EA039F19EEE9}" type="pres">
      <dgm:prSet presAssocID="{72CA355A-AA44-451D-B567-A7ABC824FECF}" presName="parentShp" presStyleLbl="node1" presStyleIdx="0" presStyleCnt="2">
        <dgm:presLayoutVars>
          <dgm:bulletEnabled val="1"/>
        </dgm:presLayoutVars>
      </dgm:prSet>
      <dgm:spPr/>
    </dgm:pt>
    <dgm:pt modelId="{2509AECF-98E2-4610-9AC4-9E70C3CDEAD0}" type="pres">
      <dgm:prSet presAssocID="{72CA355A-AA44-451D-B567-A7ABC824FECF}" presName="childShp" presStyleLbl="bgAccFollowNode1" presStyleIdx="0" presStyleCnt="2" custScaleY="134965">
        <dgm:presLayoutVars>
          <dgm:bulletEnabled val="1"/>
        </dgm:presLayoutVars>
      </dgm:prSet>
      <dgm:spPr/>
    </dgm:pt>
    <dgm:pt modelId="{D4C1D327-7D5C-4791-8C87-8C1CAC39E2C0}" type="pres">
      <dgm:prSet presAssocID="{CC8CB518-EDCD-466C-8074-8387D7184625}" presName="spacing" presStyleCnt="0"/>
      <dgm:spPr/>
    </dgm:pt>
    <dgm:pt modelId="{CBE8F3E6-751A-462D-A4D0-C32074184D11}" type="pres">
      <dgm:prSet presAssocID="{63D2E834-398E-4774-8178-0C3DBD4B8C7C}" presName="linNode" presStyleCnt="0"/>
      <dgm:spPr/>
    </dgm:pt>
    <dgm:pt modelId="{943F4AF4-5BDD-436A-9D65-B1C409461035}" type="pres">
      <dgm:prSet presAssocID="{63D2E834-398E-4774-8178-0C3DBD4B8C7C}" presName="parentShp" presStyleLbl="node1" presStyleIdx="1" presStyleCnt="2">
        <dgm:presLayoutVars>
          <dgm:bulletEnabled val="1"/>
        </dgm:presLayoutVars>
      </dgm:prSet>
      <dgm:spPr/>
    </dgm:pt>
    <dgm:pt modelId="{97BA770B-5E34-4A0D-8E5E-07B57DD5360B}" type="pres">
      <dgm:prSet presAssocID="{63D2E834-398E-4774-8178-0C3DBD4B8C7C}" presName="childShp" presStyleLbl="bgAccFollowNode1" presStyleIdx="1" presStyleCnt="2" custScaleY="138935" custLinFactNeighborY="1406">
        <dgm:presLayoutVars>
          <dgm:bulletEnabled val="1"/>
        </dgm:presLayoutVars>
      </dgm:prSet>
      <dgm:spPr/>
    </dgm:pt>
  </dgm:ptLst>
  <dgm:cxnLst>
    <dgm:cxn modelId="{4E209A05-B201-45A3-BC60-69F14A8C11C3}" srcId="{63D2E834-398E-4774-8178-0C3DBD4B8C7C}" destId="{576A99B0-4452-49CF-BE51-7AAFF11A87D1}" srcOrd="1" destOrd="0" parTransId="{29D6E563-2352-4BDC-B628-95DE6BBB96DE}" sibTransId="{92DE3E9B-E886-44CB-B7F1-BB1E022032F6}"/>
    <dgm:cxn modelId="{C9DBB42A-AC6B-4096-9127-4897A0DC5930}" srcId="{5FC33E56-33B7-46DA-9291-3E3EFD36F60F}" destId="{72CA355A-AA44-451D-B567-A7ABC824FECF}" srcOrd="0" destOrd="0" parTransId="{83A453A6-CA22-48ED-8E0F-E911F5881E6A}" sibTransId="{CC8CB518-EDCD-466C-8074-8387D7184625}"/>
    <dgm:cxn modelId="{EF472B2E-EE15-4360-8792-D2171B789F3B}" srcId="{5FC33E56-33B7-46DA-9291-3E3EFD36F60F}" destId="{63D2E834-398E-4774-8178-0C3DBD4B8C7C}" srcOrd="1" destOrd="0" parTransId="{2078D389-15E1-433D-876B-32BE5C6E7737}" sibTransId="{933C6A56-ED95-4BAA-AB14-0CD665122297}"/>
    <dgm:cxn modelId="{1B303E2E-1A4E-4309-9CFD-6AD2A7A57FCF}" type="presOf" srcId="{BC6197ED-1F81-4A2D-A6B9-0F67481C6EFD}" destId="{2509AECF-98E2-4610-9AC4-9E70C3CDEAD0}" srcOrd="0" destOrd="0" presId="urn:microsoft.com/office/officeart/2005/8/layout/vList6"/>
    <dgm:cxn modelId="{6E8E8F3C-5721-4EF2-AF27-09AFB53C3645}" type="presOf" srcId="{576A99B0-4452-49CF-BE51-7AAFF11A87D1}" destId="{97BA770B-5E34-4A0D-8E5E-07B57DD5360B}" srcOrd="0" destOrd="1" presId="urn:microsoft.com/office/officeart/2005/8/layout/vList6"/>
    <dgm:cxn modelId="{6A58A669-C806-4769-A83B-2BF23288B489}" srcId="{72CA355A-AA44-451D-B567-A7ABC824FECF}" destId="{BC6197ED-1F81-4A2D-A6B9-0F67481C6EFD}" srcOrd="0" destOrd="0" parTransId="{270A479E-5049-48F7-97AC-CFD6EE21EE90}" sibTransId="{79294133-1F3C-46C2-8149-C641857508E6}"/>
    <dgm:cxn modelId="{2C66CF50-EF7E-4E12-912C-A3A6FCA6179F}" type="presOf" srcId="{72CA355A-AA44-451D-B567-A7ABC824FECF}" destId="{6FAA794B-09B5-4D46-BDEE-EA039F19EEE9}" srcOrd="0" destOrd="0" presId="urn:microsoft.com/office/officeart/2005/8/layout/vList6"/>
    <dgm:cxn modelId="{FF02B878-173E-4945-BF49-C5BEAC6E8838}" type="presOf" srcId="{63D2E834-398E-4774-8178-0C3DBD4B8C7C}" destId="{943F4AF4-5BDD-436A-9D65-B1C409461035}" srcOrd="0" destOrd="0" presId="urn:microsoft.com/office/officeart/2005/8/layout/vList6"/>
    <dgm:cxn modelId="{C8AB418A-9617-4A00-ADDE-4251ED59BA6A}" srcId="{63D2E834-398E-4774-8178-0C3DBD4B8C7C}" destId="{E3A1C063-2749-40A6-93BD-CAA7A9F97AFB}" srcOrd="0" destOrd="0" parTransId="{B0A66E67-4531-4380-89E9-4CDEE44F5592}" sibTransId="{367BA155-BAC2-4E8C-81BD-3E8E8E7DF16C}"/>
    <dgm:cxn modelId="{E1E27E8F-D176-4440-A3B9-5FFD1867E142}" type="presOf" srcId="{5FC33E56-33B7-46DA-9291-3E3EFD36F60F}" destId="{016E24F1-2B3C-41DF-BAAF-AB703CE68F85}" srcOrd="0" destOrd="0" presId="urn:microsoft.com/office/officeart/2005/8/layout/vList6"/>
    <dgm:cxn modelId="{796B1196-4350-4DDC-B3B5-E0A3D91A08FA}" type="presOf" srcId="{E3A1C063-2749-40A6-93BD-CAA7A9F97AFB}" destId="{97BA770B-5E34-4A0D-8E5E-07B57DD5360B}" srcOrd="0" destOrd="0" presId="urn:microsoft.com/office/officeart/2005/8/layout/vList6"/>
    <dgm:cxn modelId="{F12C08A2-0580-4495-833F-9E998E9209A9}" type="presOf" srcId="{96A95F6A-59EA-4AF7-B8BB-A399E41AD9DA}" destId="{2509AECF-98E2-4610-9AC4-9E70C3CDEAD0}" srcOrd="0" destOrd="1" presId="urn:microsoft.com/office/officeart/2005/8/layout/vList6"/>
    <dgm:cxn modelId="{14389FA4-1653-439E-BC4C-3E745A6FDD15}" srcId="{72CA355A-AA44-451D-B567-A7ABC824FECF}" destId="{96A95F6A-59EA-4AF7-B8BB-A399E41AD9DA}" srcOrd="1" destOrd="0" parTransId="{A346D1B0-55FB-47E5-8EE4-06F7C0F4C56A}" sibTransId="{CAA160AF-4B25-4D79-942B-DFC768AC19B0}"/>
    <dgm:cxn modelId="{F0BAB5A1-6936-414E-9ACD-66D7C8058403}" type="presParOf" srcId="{016E24F1-2B3C-41DF-BAAF-AB703CE68F85}" destId="{46215F32-E540-41FC-BD36-B2D5187E5FA5}" srcOrd="0" destOrd="0" presId="urn:microsoft.com/office/officeart/2005/8/layout/vList6"/>
    <dgm:cxn modelId="{F21F3E50-C26F-45D8-9501-91FA13461A27}" type="presParOf" srcId="{46215F32-E540-41FC-BD36-B2D5187E5FA5}" destId="{6FAA794B-09B5-4D46-BDEE-EA039F19EEE9}" srcOrd="0" destOrd="0" presId="urn:microsoft.com/office/officeart/2005/8/layout/vList6"/>
    <dgm:cxn modelId="{8FC4B232-8C9D-4817-ABB3-458FC7EF7054}" type="presParOf" srcId="{46215F32-E540-41FC-BD36-B2D5187E5FA5}" destId="{2509AECF-98E2-4610-9AC4-9E70C3CDEAD0}" srcOrd="1" destOrd="0" presId="urn:microsoft.com/office/officeart/2005/8/layout/vList6"/>
    <dgm:cxn modelId="{4C19010C-B90A-4F14-AF6F-FD5D67E00801}" type="presParOf" srcId="{016E24F1-2B3C-41DF-BAAF-AB703CE68F85}" destId="{D4C1D327-7D5C-4791-8C87-8C1CAC39E2C0}" srcOrd="1" destOrd="0" presId="urn:microsoft.com/office/officeart/2005/8/layout/vList6"/>
    <dgm:cxn modelId="{A96F2E21-C36B-4D93-A095-8F203B6584BC}" type="presParOf" srcId="{016E24F1-2B3C-41DF-BAAF-AB703CE68F85}" destId="{CBE8F3E6-751A-462D-A4D0-C32074184D11}" srcOrd="2" destOrd="0" presId="urn:microsoft.com/office/officeart/2005/8/layout/vList6"/>
    <dgm:cxn modelId="{437343F7-55E2-4095-BDBB-97F8E4B204D4}" type="presParOf" srcId="{CBE8F3E6-751A-462D-A4D0-C32074184D11}" destId="{943F4AF4-5BDD-436A-9D65-B1C409461035}" srcOrd="0" destOrd="0" presId="urn:microsoft.com/office/officeart/2005/8/layout/vList6"/>
    <dgm:cxn modelId="{9D6B6829-4EDF-4B92-9387-5BDFE25BC819}" type="presParOf" srcId="{CBE8F3E6-751A-462D-A4D0-C32074184D11}" destId="{97BA770B-5E34-4A0D-8E5E-07B57DD5360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85066E9-02BB-42AF-A0E4-81CCA8B5940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32A18CEC-F673-420A-8832-BAEA70E71E0F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Ubicar en cubículo:</a:t>
          </a:r>
        </a:p>
      </dgm:t>
    </dgm:pt>
    <dgm:pt modelId="{96FEA79C-2D55-438B-9F95-F9B4D8763886}" type="parTrans" cxnId="{F30B6B40-4647-46EC-AF36-B031FB2673FD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1698D38A-3CA3-4779-BE9F-F86EA9CC8EC1}" type="sibTrans" cxnId="{F30B6B40-4647-46EC-AF36-B031FB2673FD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DE15D1F2-D654-4107-A699-5C7EA2D6FB89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Primer piso.</a:t>
          </a:r>
        </a:p>
      </dgm:t>
    </dgm:pt>
    <dgm:pt modelId="{9F977A41-1C13-4112-8D68-2B5DC68D14C6}" type="parTrans" cxnId="{704A5037-97AE-4F62-B543-1B94C5994307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0C47252D-B1FF-448D-8AB9-0DAC2AC54F31}" type="sibTrans" cxnId="{704A5037-97AE-4F62-B543-1B94C5994307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45DA267-A8B6-41CD-BD1B-2F4452D867E2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Observación por enfermería.</a:t>
          </a:r>
        </a:p>
      </dgm:t>
    </dgm:pt>
    <dgm:pt modelId="{AA47BF28-4E7A-4E18-BD58-571485173C64}" type="parTrans" cxnId="{8D3D6EE7-D638-45A4-82DE-01A9F4207610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996E6A7-946B-4D37-9603-14C2177984BB}" type="sibTrans" cxnId="{8D3D6EE7-D638-45A4-82DE-01A9F4207610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A5201696-00A4-4AAE-AB2F-54A0D97922F1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Acompañante permanente.</a:t>
          </a:r>
        </a:p>
      </dgm:t>
    </dgm:pt>
    <dgm:pt modelId="{E2A719C9-BF4A-469B-9689-F57D09DC6121}" type="parTrans" cxnId="{568A4FA8-3CB4-45AE-BAAE-8A142B4F7F28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DFE2C62-20C1-47E9-964D-D23533A674A0}" type="sibTrans" cxnId="{568A4FA8-3CB4-45AE-BAAE-8A142B4F7F28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4123EF10-648E-46A7-99B3-FA7B0DD360DD}">
      <dgm:prSet/>
      <dgm:spPr>
        <a:solidFill>
          <a:srgbClr val="00ABA7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Libre de elementos para autolesión:</a:t>
          </a:r>
        </a:p>
      </dgm:t>
    </dgm:pt>
    <dgm:pt modelId="{A74C9C95-C82F-4B8A-921C-F879C5081E06}" type="parTrans" cxnId="{C362AC6F-2512-43B9-91F9-FF1D27F97C4A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A3BC72C0-970E-4928-8E86-276956F150AC}" type="sibTrans" cxnId="{C362AC6F-2512-43B9-91F9-FF1D27F97C4A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FF412C78-D044-4175-9938-058728FE76EC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Corto-punzantes.</a:t>
          </a:r>
        </a:p>
      </dgm:t>
    </dgm:pt>
    <dgm:pt modelId="{3B508D95-626E-4604-A707-B858613A4A25}" type="parTrans" cxnId="{5CF2FDB4-1485-4BB9-9D54-E96C637FE8A7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76A66EF4-B588-494B-85BE-87F90EF1E5CA}" type="sibTrans" cxnId="{5CF2FDB4-1485-4BB9-9D54-E96C637FE8A7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C8C851C4-7814-4680-910C-3EFEBD27FA01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“Lazos” (asfixia mecánica).</a:t>
          </a:r>
        </a:p>
      </dgm:t>
    </dgm:pt>
    <dgm:pt modelId="{3424B1B9-1594-4FB6-BF1E-9336AD3CFC3A}" type="parTrans" cxnId="{4802CA33-1F5A-4BD5-BFB2-0B50415B5A76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FB2DD5A-28FA-4B32-8C56-E37FDEA0B320}" type="sibTrans" cxnId="{4802CA33-1F5A-4BD5-BFB2-0B50415B5A76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267D4C07-B17C-4D43-AE4B-5F49C4CCDD8E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Requisar a paciente y visitantes.</a:t>
          </a:r>
        </a:p>
      </dgm:t>
    </dgm:pt>
    <dgm:pt modelId="{62718C8F-66AE-4E21-AF1F-B28A35D30E63}" type="parTrans" cxnId="{0B7DB68F-99EF-4AA8-B539-29B03D7A2008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349FC7D6-EDD7-49B9-81BF-9E2DE4A487B3}" type="sibTrans" cxnId="{0B7DB68F-99EF-4AA8-B539-29B03D7A2008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07E0871F-EBB0-3E47-9242-930035EA54DB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No acceso a fármacos.</a:t>
          </a:r>
        </a:p>
      </dgm:t>
    </dgm:pt>
    <dgm:pt modelId="{67B89DB4-0876-4F41-8911-FF883B91333A}" type="parTrans" cxnId="{A16944E5-D1BB-1C4F-82FD-DC2040C20ECE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241575C5-CA95-A04A-A239-1BD85631AFBE}" type="sibTrans" cxnId="{A16944E5-D1BB-1C4F-82FD-DC2040C20ECE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3FE9C98F-A679-4684-ADFA-E9234BAE9CAA}" type="pres">
      <dgm:prSet presAssocID="{F85066E9-02BB-42AF-A0E4-81CCA8B5940F}" presName="Name0" presStyleCnt="0">
        <dgm:presLayoutVars>
          <dgm:dir/>
          <dgm:animLvl val="lvl"/>
          <dgm:resizeHandles val="exact"/>
        </dgm:presLayoutVars>
      </dgm:prSet>
      <dgm:spPr/>
    </dgm:pt>
    <dgm:pt modelId="{AEC401AE-EB6D-4336-ADA0-24B0598D8056}" type="pres">
      <dgm:prSet presAssocID="{32A18CEC-F673-420A-8832-BAEA70E71E0F}" presName="linNode" presStyleCnt="0"/>
      <dgm:spPr/>
    </dgm:pt>
    <dgm:pt modelId="{C8AFF659-B576-4F01-A805-D963528DD8CA}" type="pres">
      <dgm:prSet presAssocID="{32A18CEC-F673-420A-8832-BAEA70E71E0F}" presName="parentText" presStyleLbl="node1" presStyleIdx="0" presStyleCnt="2" custScaleY="65430">
        <dgm:presLayoutVars>
          <dgm:chMax val="1"/>
          <dgm:bulletEnabled val="1"/>
        </dgm:presLayoutVars>
      </dgm:prSet>
      <dgm:spPr/>
    </dgm:pt>
    <dgm:pt modelId="{FC7896B6-8613-4508-8008-0AA090094314}" type="pres">
      <dgm:prSet presAssocID="{32A18CEC-F673-420A-8832-BAEA70E71E0F}" presName="descendantText" presStyleLbl="alignAccFollowNode1" presStyleIdx="0" presStyleCnt="2" custScaleY="72511">
        <dgm:presLayoutVars>
          <dgm:bulletEnabled val="1"/>
        </dgm:presLayoutVars>
      </dgm:prSet>
      <dgm:spPr/>
    </dgm:pt>
    <dgm:pt modelId="{1F79DB58-7482-4D05-984E-602A43B3F2E4}" type="pres">
      <dgm:prSet presAssocID="{1698D38A-3CA3-4779-BE9F-F86EA9CC8EC1}" presName="sp" presStyleCnt="0"/>
      <dgm:spPr/>
    </dgm:pt>
    <dgm:pt modelId="{2368158A-FF9A-4234-95ED-F01B89C36604}" type="pres">
      <dgm:prSet presAssocID="{4123EF10-648E-46A7-99B3-FA7B0DD360DD}" presName="linNode" presStyleCnt="0"/>
      <dgm:spPr/>
    </dgm:pt>
    <dgm:pt modelId="{63B5F648-E84E-448A-BD5C-775DC7069713}" type="pres">
      <dgm:prSet presAssocID="{4123EF10-648E-46A7-99B3-FA7B0DD360DD}" presName="parentText" presStyleLbl="node1" presStyleIdx="1" presStyleCnt="2" custScaleY="70553">
        <dgm:presLayoutVars>
          <dgm:chMax val="1"/>
          <dgm:bulletEnabled val="1"/>
        </dgm:presLayoutVars>
      </dgm:prSet>
      <dgm:spPr/>
    </dgm:pt>
    <dgm:pt modelId="{9F92730E-F96A-4A0C-8287-DD5DE5CC9BF8}" type="pres">
      <dgm:prSet presAssocID="{4123EF10-648E-46A7-99B3-FA7B0DD360DD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802CA33-1F5A-4BD5-BFB2-0B50415B5A76}" srcId="{4123EF10-648E-46A7-99B3-FA7B0DD360DD}" destId="{C8C851C4-7814-4680-910C-3EFEBD27FA01}" srcOrd="1" destOrd="0" parTransId="{3424B1B9-1594-4FB6-BF1E-9336AD3CFC3A}" sibTransId="{6FB2DD5A-28FA-4B32-8C56-E37FDEA0B320}"/>
    <dgm:cxn modelId="{704A5037-97AE-4F62-B543-1B94C5994307}" srcId="{32A18CEC-F673-420A-8832-BAEA70E71E0F}" destId="{DE15D1F2-D654-4107-A699-5C7EA2D6FB89}" srcOrd="0" destOrd="0" parTransId="{9F977A41-1C13-4112-8D68-2B5DC68D14C6}" sibTransId="{0C47252D-B1FF-448D-8AB9-0DAC2AC54F31}"/>
    <dgm:cxn modelId="{F30B6B40-4647-46EC-AF36-B031FB2673FD}" srcId="{F85066E9-02BB-42AF-A0E4-81CCA8B5940F}" destId="{32A18CEC-F673-420A-8832-BAEA70E71E0F}" srcOrd="0" destOrd="0" parTransId="{96FEA79C-2D55-438B-9F95-F9B4D8763886}" sibTransId="{1698D38A-3CA3-4779-BE9F-F86EA9CC8EC1}"/>
    <dgm:cxn modelId="{C362AC6F-2512-43B9-91F9-FF1D27F97C4A}" srcId="{F85066E9-02BB-42AF-A0E4-81CCA8B5940F}" destId="{4123EF10-648E-46A7-99B3-FA7B0DD360DD}" srcOrd="1" destOrd="0" parTransId="{A74C9C95-C82F-4B8A-921C-F879C5081E06}" sibTransId="{A3BC72C0-970E-4928-8E86-276956F150AC}"/>
    <dgm:cxn modelId="{634E4C52-F6B2-48C8-9B94-76CAF46588DE}" type="presOf" srcId="{32A18CEC-F673-420A-8832-BAEA70E71E0F}" destId="{C8AFF659-B576-4F01-A805-D963528DD8CA}" srcOrd="0" destOrd="0" presId="urn:microsoft.com/office/officeart/2005/8/layout/vList5"/>
    <dgm:cxn modelId="{352D0576-8CBE-4296-8E59-AFBAE85CF46D}" type="presOf" srcId="{267D4C07-B17C-4D43-AE4B-5F49C4CCDD8E}" destId="{9F92730E-F96A-4A0C-8287-DD5DE5CC9BF8}" srcOrd="0" destOrd="3" presId="urn:microsoft.com/office/officeart/2005/8/layout/vList5"/>
    <dgm:cxn modelId="{DEA6AD56-5940-6C4D-A17C-33449C191E88}" type="presOf" srcId="{07E0871F-EBB0-3E47-9242-930035EA54DB}" destId="{9F92730E-F96A-4A0C-8287-DD5DE5CC9BF8}" srcOrd="0" destOrd="2" presId="urn:microsoft.com/office/officeart/2005/8/layout/vList5"/>
    <dgm:cxn modelId="{2A946082-D213-4B0B-B7BC-7772A4976172}" type="presOf" srcId="{FF412C78-D044-4175-9938-058728FE76EC}" destId="{9F92730E-F96A-4A0C-8287-DD5DE5CC9BF8}" srcOrd="0" destOrd="0" presId="urn:microsoft.com/office/officeart/2005/8/layout/vList5"/>
    <dgm:cxn modelId="{D5494687-A845-4C2A-9B07-0C29318D057B}" type="presOf" srcId="{C8C851C4-7814-4680-910C-3EFEBD27FA01}" destId="{9F92730E-F96A-4A0C-8287-DD5DE5CC9BF8}" srcOrd="0" destOrd="1" presId="urn:microsoft.com/office/officeart/2005/8/layout/vList5"/>
    <dgm:cxn modelId="{0B7DB68F-99EF-4AA8-B539-29B03D7A2008}" srcId="{4123EF10-648E-46A7-99B3-FA7B0DD360DD}" destId="{267D4C07-B17C-4D43-AE4B-5F49C4CCDD8E}" srcOrd="3" destOrd="0" parTransId="{62718C8F-66AE-4E21-AF1F-B28A35D30E63}" sibTransId="{349FC7D6-EDD7-49B9-81BF-9E2DE4A487B3}"/>
    <dgm:cxn modelId="{C76F4294-F36B-4AAB-B5EB-556C908E7E00}" type="presOf" srcId="{A5201696-00A4-4AAE-AB2F-54A0D97922F1}" destId="{FC7896B6-8613-4508-8008-0AA090094314}" srcOrd="0" destOrd="2" presId="urn:microsoft.com/office/officeart/2005/8/layout/vList5"/>
    <dgm:cxn modelId="{568A4FA8-3CB4-45AE-BAAE-8A142B4F7F28}" srcId="{32A18CEC-F673-420A-8832-BAEA70E71E0F}" destId="{A5201696-00A4-4AAE-AB2F-54A0D97922F1}" srcOrd="2" destOrd="0" parTransId="{E2A719C9-BF4A-469B-9689-F57D09DC6121}" sibTransId="{6DFE2C62-20C1-47E9-964D-D23533A674A0}"/>
    <dgm:cxn modelId="{A9AFCAB3-A2AC-4C3D-823C-CF5AB9A2D961}" type="presOf" srcId="{F85066E9-02BB-42AF-A0E4-81CCA8B5940F}" destId="{3FE9C98F-A679-4684-ADFA-E9234BAE9CAA}" srcOrd="0" destOrd="0" presId="urn:microsoft.com/office/officeart/2005/8/layout/vList5"/>
    <dgm:cxn modelId="{5CF2FDB4-1485-4BB9-9D54-E96C637FE8A7}" srcId="{4123EF10-648E-46A7-99B3-FA7B0DD360DD}" destId="{FF412C78-D044-4175-9938-058728FE76EC}" srcOrd="0" destOrd="0" parTransId="{3B508D95-626E-4604-A707-B858613A4A25}" sibTransId="{76A66EF4-B588-494B-85BE-87F90EF1E5CA}"/>
    <dgm:cxn modelId="{BEA958BB-1D6D-48E8-9361-E3B1A10F705A}" type="presOf" srcId="{4123EF10-648E-46A7-99B3-FA7B0DD360DD}" destId="{63B5F648-E84E-448A-BD5C-775DC7069713}" srcOrd="0" destOrd="0" presId="urn:microsoft.com/office/officeart/2005/8/layout/vList5"/>
    <dgm:cxn modelId="{3A6372CB-7F11-47B8-BF35-A2875F8B24EF}" type="presOf" srcId="{545DA267-A8B6-41CD-BD1B-2F4452D867E2}" destId="{FC7896B6-8613-4508-8008-0AA090094314}" srcOrd="0" destOrd="1" presId="urn:microsoft.com/office/officeart/2005/8/layout/vList5"/>
    <dgm:cxn modelId="{8ACFF1CE-A67A-4A5C-A558-8CFD4F96EA94}" type="presOf" srcId="{DE15D1F2-D654-4107-A699-5C7EA2D6FB89}" destId="{FC7896B6-8613-4508-8008-0AA090094314}" srcOrd="0" destOrd="0" presId="urn:microsoft.com/office/officeart/2005/8/layout/vList5"/>
    <dgm:cxn modelId="{A16944E5-D1BB-1C4F-82FD-DC2040C20ECE}" srcId="{4123EF10-648E-46A7-99B3-FA7B0DD360DD}" destId="{07E0871F-EBB0-3E47-9242-930035EA54DB}" srcOrd="2" destOrd="0" parTransId="{67B89DB4-0876-4F41-8911-FF883B91333A}" sibTransId="{241575C5-CA95-A04A-A239-1BD85631AFBE}"/>
    <dgm:cxn modelId="{8D3D6EE7-D638-45A4-82DE-01A9F4207610}" srcId="{32A18CEC-F673-420A-8832-BAEA70E71E0F}" destId="{545DA267-A8B6-41CD-BD1B-2F4452D867E2}" srcOrd="1" destOrd="0" parTransId="{AA47BF28-4E7A-4E18-BD58-571485173C64}" sibTransId="{5996E6A7-946B-4D37-9603-14C2177984BB}"/>
    <dgm:cxn modelId="{CAB53CF9-354B-42CF-87C9-10750ACE8676}" type="presParOf" srcId="{3FE9C98F-A679-4684-ADFA-E9234BAE9CAA}" destId="{AEC401AE-EB6D-4336-ADA0-24B0598D8056}" srcOrd="0" destOrd="0" presId="urn:microsoft.com/office/officeart/2005/8/layout/vList5"/>
    <dgm:cxn modelId="{8990ECE3-5E6D-45D0-AE9E-7F4DD711D10E}" type="presParOf" srcId="{AEC401AE-EB6D-4336-ADA0-24B0598D8056}" destId="{C8AFF659-B576-4F01-A805-D963528DD8CA}" srcOrd="0" destOrd="0" presId="urn:microsoft.com/office/officeart/2005/8/layout/vList5"/>
    <dgm:cxn modelId="{72F0BED8-2009-4398-B5EE-33D1D03435AE}" type="presParOf" srcId="{AEC401AE-EB6D-4336-ADA0-24B0598D8056}" destId="{FC7896B6-8613-4508-8008-0AA090094314}" srcOrd="1" destOrd="0" presId="urn:microsoft.com/office/officeart/2005/8/layout/vList5"/>
    <dgm:cxn modelId="{7A68F9A2-1364-42A3-A470-419502CD9B6A}" type="presParOf" srcId="{3FE9C98F-A679-4684-ADFA-E9234BAE9CAA}" destId="{1F79DB58-7482-4D05-984E-602A43B3F2E4}" srcOrd="1" destOrd="0" presId="urn:microsoft.com/office/officeart/2005/8/layout/vList5"/>
    <dgm:cxn modelId="{476CBB97-F003-40B9-AEE9-91919658585E}" type="presParOf" srcId="{3FE9C98F-A679-4684-ADFA-E9234BAE9CAA}" destId="{2368158A-FF9A-4234-95ED-F01B89C36604}" srcOrd="2" destOrd="0" presId="urn:microsoft.com/office/officeart/2005/8/layout/vList5"/>
    <dgm:cxn modelId="{E15F264E-E59D-48E6-BC2E-9D224A754067}" type="presParOf" srcId="{2368158A-FF9A-4234-95ED-F01B89C36604}" destId="{63B5F648-E84E-448A-BD5C-775DC7069713}" srcOrd="0" destOrd="0" presId="urn:microsoft.com/office/officeart/2005/8/layout/vList5"/>
    <dgm:cxn modelId="{FACE4A23-5EAB-442C-99DE-D3FBD9BE13F4}" type="presParOf" srcId="{2368158A-FF9A-4234-95ED-F01B89C36604}" destId="{9F92730E-F96A-4A0C-8287-DD5DE5CC9B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301176F-46F6-4439-A9E1-76A475872336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0917BC00-B52F-4DE7-85B4-7FE0E4B6C193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Vigilar riesgos:</a:t>
          </a:r>
        </a:p>
      </dgm:t>
    </dgm:pt>
    <dgm:pt modelId="{3FF5609C-9021-40D9-85F3-04D28C277A85}" type="parTrans" cxnId="{EC45BF6F-2D30-412F-A187-21428C1A9847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BB697EC0-BE4A-4195-88CC-F60F47F48DFA}" type="sibTrans" cxnId="{EC45BF6F-2D30-412F-A187-21428C1A9847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45045A4E-8C6B-4AB8-8C8C-9586573609E7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Fuga: avisar a personal de vigilancia.</a:t>
          </a:r>
        </a:p>
      </dgm:t>
    </dgm:pt>
    <dgm:pt modelId="{3790D9D2-BA5A-44E9-822F-C574AD8AAB1A}" type="parTrans" cxnId="{649BAC8D-DEAA-4652-95D6-71930ADDACFC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86192176-8099-4BBB-80BA-837383551DA3}" type="sibTrans" cxnId="{649BAC8D-DEAA-4652-95D6-71930ADDACFC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1098AB7-8D8D-44DB-94F5-7EDE14F472CF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Auto y heteroagresión.</a:t>
          </a:r>
        </a:p>
      </dgm:t>
    </dgm:pt>
    <dgm:pt modelId="{59204EEF-019A-4A53-B103-320C6AA57893}" type="parTrans" cxnId="{0D06024D-EC46-4167-BE07-12FDB0CB88CD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3E31026B-0EB1-4C4C-ADD5-7EC51D79602B}" type="sibTrans" cxnId="{0D06024D-EC46-4167-BE07-12FDB0CB88CD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CB89597D-E061-408C-9EF8-C611A3AD297C}">
      <dgm:prSet/>
      <dgm:spPr>
        <a:solidFill>
          <a:srgbClr val="00ABA7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Contención:</a:t>
          </a:r>
        </a:p>
      </dgm:t>
    </dgm:pt>
    <dgm:pt modelId="{6F214EF1-A930-4335-91E5-DE29F7C181DB}" type="parTrans" cxnId="{BDD672CB-2E17-4A1C-B6FC-E0266B13642C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303BF585-6A83-4640-9FEF-E00818120F16}" type="sibTrans" cxnId="{BDD672CB-2E17-4A1C-B6FC-E0266B13642C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B7954FF4-306C-4209-9116-63CB2B15194F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Verbal.</a:t>
          </a:r>
        </a:p>
      </dgm:t>
    </dgm:pt>
    <dgm:pt modelId="{E42AAE4B-A455-4919-A279-C0A21B42EF26}" type="parTrans" cxnId="{6D29A728-7CCA-4855-A848-4FD279EDAFAA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1C46ADEF-FC7D-4D07-A704-9FFE43D6C06A}" type="sibTrans" cxnId="{6D29A728-7CCA-4855-A848-4FD279EDAFAA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0B8CD10F-DFA8-44FE-B4C0-9AFD70A08030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Mecánica.</a:t>
          </a:r>
        </a:p>
      </dgm:t>
    </dgm:pt>
    <dgm:pt modelId="{26C1D829-374B-465F-B800-5C6824820DAE}" type="parTrans" cxnId="{06223DA8-DE17-4A0A-8CE5-3CF1EDB4D852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096F2181-55C4-4DB8-A1C9-FEF1679109CA}" type="sibTrans" cxnId="{06223DA8-DE17-4A0A-8CE5-3CF1EDB4D852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384BFBA-4D93-4128-98D8-8B175A43A89A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Farmacológica.</a:t>
          </a:r>
        </a:p>
      </dgm:t>
    </dgm:pt>
    <dgm:pt modelId="{76DA4CD6-7D8C-4CAE-873E-F03522A62156}" type="parTrans" cxnId="{91F79CB0-A000-432F-BA9E-8A231DB3B276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ABA41A54-8FE2-426E-A423-3F34444FFC7B}" type="sibTrans" cxnId="{91F79CB0-A000-432F-BA9E-8A231DB3B276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E981F31F-B16E-4C9C-8718-D162DE1C91C8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Esquema de sedación:</a:t>
          </a:r>
        </a:p>
      </dgm:t>
    </dgm:pt>
    <dgm:pt modelId="{D64740A1-CF9D-4226-AADE-A7E9F624929D}" type="parTrans" cxnId="{81558286-D61B-476E-9FA0-20EFFA81E9CF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FB174BEC-6BCF-4196-A17D-B9BBEA7A3FA1}" type="sibTrans" cxnId="{81558286-D61B-476E-9FA0-20EFFA81E9CF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F6F753D0-E88E-42DC-BC02-D93A7CEEE7EE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Midazolam.</a:t>
          </a:r>
        </a:p>
      </dgm:t>
    </dgm:pt>
    <dgm:pt modelId="{F52FAC1B-B1F9-4CE0-89C1-8E0EA5BAEC03}" type="parTrans" cxnId="{21F579A6-A569-474A-A07A-89609B87C4ED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40133534-4FF8-4FC4-A37D-9EEAB2B33826}" type="sibTrans" cxnId="{21F579A6-A569-474A-A07A-89609B87C4ED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8766BBAD-92BB-494E-811E-3F35EC6562BE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Haloperidol.</a:t>
          </a:r>
        </a:p>
      </dgm:t>
    </dgm:pt>
    <dgm:pt modelId="{67E319C8-4BEE-4335-8402-07C9F52C74B2}" type="parTrans" cxnId="{E1B5C3AB-86D1-4E5D-A47A-C32ED69B9D44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BEA4860D-A1FD-4CA3-AA5E-A293A1993828}" type="sibTrans" cxnId="{E1B5C3AB-86D1-4E5D-A47A-C32ED69B9D44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D1D42AB-0528-A943-B050-81ACE1640356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Contraindicaciones.</a:t>
          </a:r>
        </a:p>
      </dgm:t>
    </dgm:pt>
    <dgm:pt modelId="{D1AD78D6-7716-E34D-AD5B-973838A53717}" type="parTrans" cxnId="{972D8106-0605-434C-9058-9DBD1B472244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BED2D8E3-4ECA-C441-9082-B7D126898163}" type="sibTrans" cxnId="{972D8106-0605-434C-9058-9DBD1B472244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506A0CF-DF65-41E4-9CC2-70F1D84C6405}" type="pres">
      <dgm:prSet presAssocID="{D301176F-46F6-4439-A9E1-76A475872336}" presName="Name0" presStyleCnt="0">
        <dgm:presLayoutVars>
          <dgm:dir/>
          <dgm:animLvl val="lvl"/>
          <dgm:resizeHandles val="exact"/>
        </dgm:presLayoutVars>
      </dgm:prSet>
      <dgm:spPr/>
    </dgm:pt>
    <dgm:pt modelId="{00377A02-B71E-480D-AF96-C9C98FAA554C}" type="pres">
      <dgm:prSet presAssocID="{0917BC00-B52F-4DE7-85B4-7FE0E4B6C193}" presName="linNode" presStyleCnt="0"/>
      <dgm:spPr/>
    </dgm:pt>
    <dgm:pt modelId="{49149CF6-8775-4A86-8EA1-C12AC7B6ADCB}" type="pres">
      <dgm:prSet presAssocID="{0917BC00-B52F-4DE7-85B4-7FE0E4B6C19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3BC1FAE-17F9-416E-AB36-4125E0036099}" type="pres">
      <dgm:prSet presAssocID="{0917BC00-B52F-4DE7-85B4-7FE0E4B6C193}" presName="descendantText" presStyleLbl="alignAccFollowNode1" presStyleIdx="0" presStyleCnt="3">
        <dgm:presLayoutVars>
          <dgm:bulletEnabled val="1"/>
        </dgm:presLayoutVars>
      </dgm:prSet>
      <dgm:spPr/>
    </dgm:pt>
    <dgm:pt modelId="{CCA8C758-DEBB-430E-8E93-462568769850}" type="pres">
      <dgm:prSet presAssocID="{BB697EC0-BE4A-4195-88CC-F60F47F48DFA}" presName="sp" presStyleCnt="0"/>
      <dgm:spPr/>
    </dgm:pt>
    <dgm:pt modelId="{728D8A44-410D-43EF-A3A1-6F337DD622F9}" type="pres">
      <dgm:prSet presAssocID="{CB89597D-E061-408C-9EF8-C611A3AD297C}" presName="linNode" presStyleCnt="0"/>
      <dgm:spPr/>
    </dgm:pt>
    <dgm:pt modelId="{A2B2E811-FF4E-4006-93B7-DA8F3E5476EB}" type="pres">
      <dgm:prSet presAssocID="{CB89597D-E061-408C-9EF8-C611A3AD297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1DDBB44-6988-4DC9-8F54-C86F36544A53}" type="pres">
      <dgm:prSet presAssocID="{CB89597D-E061-408C-9EF8-C611A3AD297C}" presName="descendantText" presStyleLbl="alignAccFollowNode1" presStyleIdx="1" presStyleCnt="3">
        <dgm:presLayoutVars>
          <dgm:bulletEnabled val="1"/>
        </dgm:presLayoutVars>
      </dgm:prSet>
      <dgm:spPr/>
    </dgm:pt>
    <dgm:pt modelId="{EEF561E2-EED1-4B77-96A8-E2ECD1F8F5C4}" type="pres">
      <dgm:prSet presAssocID="{303BF585-6A83-4640-9FEF-E00818120F16}" presName="sp" presStyleCnt="0"/>
      <dgm:spPr/>
    </dgm:pt>
    <dgm:pt modelId="{1205B192-CB6C-477B-9CA1-51342E404A4C}" type="pres">
      <dgm:prSet presAssocID="{E981F31F-B16E-4C9C-8718-D162DE1C91C8}" presName="linNode" presStyleCnt="0"/>
      <dgm:spPr/>
    </dgm:pt>
    <dgm:pt modelId="{57A94C7F-7ACB-4321-B724-62903CA1D587}" type="pres">
      <dgm:prSet presAssocID="{E981F31F-B16E-4C9C-8718-D162DE1C91C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E87D0B8-D85F-44B7-8E6B-C237D606462B}" type="pres">
      <dgm:prSet presAssocID="{E981F31F-B16E-4C9C-8718-D162DE1C91C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972D8106-0605-434C-9058-9DBD1B472244}" srcId="{E981F31F-B16E-4C9C-8718-D162DE1C91C8}" destId="{6D1D42AB-0528-A943-B050-81ACE1640356}" srcOrd="2" destOrd="0" parTransId="{D1AD78D6-7716-E34D-AD5B-973838A53717}" sibTransId="{BED2D8E3-4ECA-C441-9082-B7D126898163}"/>
    <dgm:cxn modelId="{9C284A1E-7DDE-47C4-B2CA-68B8A9F6350E}" type="presOf" srcId="{61098AB7-8D8D-44DB-94F5-7EDE14F472CF}" destId="{C3BC1FAE-17F9-416E-AB36-4125E0036099}" srcOrd="0" destOrd="1" presId="urn:microsoft.com/office/officeart/2005/8/layout/vList5"/>
    <dgm:cxn modelId="{343CFC1E-9F0A-4574-A654-792E4BB51267}" type="presOf" srcId="{5384BFBA-4D93-4128-98D8-8B175A43A89A}" destId="{B1DDBB44-6988-4DC9-8F54-C86F36544A53}" srcOrd="0" destOrd="2" presId="urn:microsoft.com/office/officeart/2005/8/layout/vList5"/>
    <dgm:cxn modelId="{6D29A728-7CCA-4855-A848-4FD279EDAFAA}" srcId="{CB89597D-E061-408C-9EF8-C611A3AD297C}" destId="{B7954FF4-306C-4209-9116-63CB2B15194F}" srcOrd="0" destOrd="0" parTransId="{E42AAE4B-A455-4919-A279-C0A21B42EF26}" sibTransId="{1C46ADEF-FC7D-4D07-A704-9FFE43D6C06A}"/>
    <dgm:cxn modelId="{9AD0335E-337D-4F3D-BD6A-4903244045D2}" type="presOf" srcId="{D301176F-46F6-4439-A9E1-76A475872336}" destId="{6506A0CF-DF65-41E4-9CC2-70F1D84C6405}" srcOrd="0" destOrd="0" presId="urn:microsoft.com/office/officeart/2005/8/layout/vList5"/>
    <dgm:cxn modelId="{BC8D3F61-3BEA-42D6-9275-7644E31AAC29}" type="presOf" srcId="{8766BBAD-92BB-494E-811E-3F35EC6562BE}" destId="{4E87D0B8-D85F-44B7-8E6B-C237D606462B}" srcOrd="0" destOrd="1" presId="urn:microsoft.com/office/officeart/2005/8/layout/vList5"/>
    <dgm:cxn modelId="{A4847E48-B32D-4775-97C9-1BC7CCC29A1A}" type="presOf" srcId="{E981F31F-B16E-4C9C-8718-D162DE1C91C8}" destId="{57A94C7F-7ACB-4321-B724-62903CA1D587}" srcOrd="0" destOrd="0" presId="urn:microsoft.com/office/officeart/2005/8/layout/vList5"/>
    <dgm:cxn modelId="{14924B6C-BF20-124C-A6C1-F0743C54C9FF}" type="presOf" srcId="{6D1D42AB-0528-A943-B050-81ACE1640356}" destId="{4E87D0B8-D85F-44B7-8E6B-C237D606462B}" srcOrd="0" destOrd="2" presId="urn:microsoft.com/office/officeart/2005/8/layout/vList5"/>
    <dgm:cxn modelId="{0D06024D-EC46-4167-BE07-12FDB0CB88CD}" srcId="{0917BC00-B52F-4DE7-85B4-7FE0E4B6C193}" destId="{61098AB7-8D8D-44DB-94F5-7EDE14F472CF}" srcOrd="1" destOrd="0" parTransId="{59204EEF-019A-4A53-B103-320C6AA57893}" sibTransId="{3E31026B-0EB1-4C4C-ADD5-7EC51D79602B}"/>
    <dgm:cxn modelId="{4F93026E-7E51-45DF-A01B-523258E53DBC}" type="presOf" srcId="{B7954FF4-306C-4209-9116-63CB2B15194F}" destId="{B1DDBB44-6988-4DC9-8F54-C86F36544A53}" srcOrd="0" destOrd="0" presId="urn:microsoft.com/office/officeart/2005/8/layout/vList5"/>
    <dgm:cxn modelId="{EC45BF6F-2D30-412F-A187-21428C1A9847}" srcId="{D301176F-46F6-4439-A9E1-76A475872336}" destId="{0917BC00-B52F-4DE7-85B4-7FE0E4B6C193}" srcOrd="0" destOrd="0" parTransId="{3FF5609C-9021-40D9-85F3-04D28C277A85}" sibTransId="{BB697EC0-BE4A-4195-88CC-F60F47F48DFA}"/>
    <dgm:cxn modelId="{1E58D672-0A2F-4038-823B-2CB9DC824A9E}" type="presOf" srcId="{F6F753D0-E88E-42DC-BC02-D93A7CEEE7EE}" destId="{4E87D0B8-D85F-44B7-8E6B-C237D606462B}" srcOrd="0" destOrd="0" presId="urn:microsoft.com/office/officeart/2005/8/layout/vList5"/>
    <dgm:cxn modelId="{5D488957-1414-4735-AAC5-B0D4D05CE8D3}" type="presOf" srcId="{0B8CD10F-DFA8-44FE-B4C0-9AFD70A08030}" destId="{B1DDBB44-6988-4DC9-8F54-C86F36544A53}" srcOrd="0" destOrd="1" presId="urn:microsoft.com/office/officeart/2005/8/layout/vList5"/>
    <dgm:cxn modelId="{81558286-D61B-476E-9FA0-20EFFA81E9CF}" srcId="{D301176F-46F6-4439-A9E1-76A475872336}" destId="{E981F31F-B16E-4C9C-8718-D162DE1C91C8}" srcOrd="2" destOrd="0" parTransId="{D64740A1-CF9D-4226-AADE-A7E9F624929D}" sibTransId="{FB174BEC-6BCF-4196-A17D-B9BBEA7A3FA1}"/>
    <dgm:cxn modelId="{3C38A38D-3FD1-4D21-ABAB-0E49BCFE487A}" type="presOf" srcId="{0917BC00-B52F-4DE7-85B4-7FE0E4B6C193}" destId="{49149CF6-8775-4A86-8EA1-C12AC7B6ADCB}" srcOrd="0" destOrd="0" presId="urn:microsoft.com/office/officeart/2005/8/layout/vList5"/>
    <dgm:cxn modelId="{649BAC8D-DEAA-4652-95D6-71930ADDACFC}" srcId="{0917BC00-B52F-4DE7-85B4-7FE0E4B6C193}" destId="{45045A4E-8C6B-4AB8-8C8C-9586573609E7}" srcOrd="0" destOrd="0" parTransId="{3790D9D2-BA5A-44E9-822F-C574AD8AAB1A}" sibTransId="{86192176-8099-4BBB-80BA-837383551DA3}"/>
    <dgm:cxn modelId="{21F579A6-A569-474A-A07A-89609B87C4ED}" srcId="{E981F31F-B16E-4C9C-8718-D162DE1C91C8}" destId="{F6F753D0-E88E-42DC-BC02-D93A7CEEE7EE}" srcOrd="0" destOrd="0" parTransId="{F52FAC1B-B1F9-4CE0-89C1-8E0EA5BAEC03}" sibTransId="{40133534-4FF8-4FC4-A37D-9EEAB2B33826}"/>
    <dgm:cxn modelId="{06223DA8-DE17-4A0A-8CE5-3CF1EDB4D852}" srcId="{CB89597D-E061-408C-9EF8-C611A3AD297C}" destId="{0B8CD10F-DFA8-44FE-B4C0-9AFD70A08030}" srcOrd="1" destOrd="0" parTransId="{26C1D829-374B-465F-B800-5C6824820DAE}" sibTransId="{096F2181-55C4-4DB8-A1C9-FEF1679109CA}"/>
    <dgm:cxn modelId="{E1B5C3AB-86D1-4E5D-A47A-C32ED69B9D44}" srcId="{E981F31F-B16E-4C9C-8718-D162DE1C91C8}" destId="{8766BBAD-92BB-494E-811E-3F35EC6562BE}" srcOrd="1" destOrd="0" parTransId="{67E319C8-4BEE-4335-8402-07C9F52C74B2}" sibTransId="{BEA4860D-A1FD-4CA3-AA5E-A293A1993828}"/>
    <dgm:cxn modelId="{91F79CB0-A000-432F-BA9E-8A231DB3B276}" srcId="{CB89597D-E061-408C-9EF8-C611A3AD297C}" destId="{5384BFBA-4D93-4128-98D8-8B175A43A89A}" srcOrd="2" destOrd="0" parTransId="{76DA4CD6-7D8C-4CAE-873E-F03522A62156}" sibTransId="{ABA41A54-8FE2-426E-A423-3F34444FFC7B}"/>
    <dgm:cxn modelId="{951DBEC0-54BB-4948-A1FF-90FC051B6919}" type="presOf" srcId="{CB89597D-E061-408C-9EF8-C611A3AD297C}" destId="{A2B2E811-FF4E-4006-93B7-DA8F3E5476EB}" srcOrd="0" destOrd="0" presId="urn:microsoft.com/office/officeart/2005/8/layout/vList5"/>
    <dgm:cxn modelId="{BDD672CB-2E17-4A1C-B6FC-E0266B13642C}" srcId="{D301176F-46F6-4439-A9E1-76A475872336}" destId="{CB89597D-E061-408C-9EF8-C611A3AD297C}" srcOrd="1" destOrd="0" parTransId="{6F214EF1-A930-4335-91E5-DE29F7C181DB}" sibTransId="{303BF585-6A83-4640-9FEF-E00818120F16}"/>
    <dgm:cxn modelId="{B07A27CE-D396-4C3D-80C0-1EE719DD3E16}" type="presOf" srcId="{45045A4E-8C6B-4AB8-8C8C-9586573609E7}" destId="{C3BC1FAE-17F9-416E-AB36-4125E0036099}" srcOrd="0" destOrd="0" presId="urn:microsoft.com/office/officeart/2005/8/layout/vList5"/>
    <dgm:cxn modelId="{5C184434-AE96-4C26-A0B0-D492ADE72F6F}" type="presParOf" srcId="{6506A0CF-DF65-41E4-9CC2-70F1D84C6405}" destId="{00377A02-B71E-480D-AF96-C9C98FAA554C}" srcOrd="0" destOrd="0" presId="urn:microsoft.com/office/officeart/2005/8/layout/vList5"/>
    <dgm:cxn modelId="{A18A312D-EAFE-4330-8E03-6F135EA1455F}" type="presParOf" srcId="{00377A02-B71E-480D-AF96-C9C98FAA554C}" destId="{49149CF6-8775-4A86-8EA1-C12AC7B6ADCB}" srcOrd="0" destOrd="0" presId="urn:microsoft.com/office/officeart/2005/8/layout/vList5"/>
    <dgm:cxn modelId="{5C7053DA-3203-4026-AF4C-5E749FB674EF}" type="presParOf" srcId="{00377A02-B71E-480D-AF96-C9C98FAA554C}" destId="{C3BC1FAE-17F9-416E-AB36-4125E0036099}" srcOrd="1" destOrd="0" presId="urn:microsoft.com/office/officeart/2005/8/layout/vList5"/>
    <dgm:cxn modelId="{5B0F0A1C-9ACB-4598-880C-2EE2CFDEB79A}" type="presParOf" srcId="{6506A0CF-DF65-41E4-9CC2-70F1D84C6405}" destId="{CCA8C758-DEBB-430E-8E93-462568769850}" srcOrd="1" destOrd="0" presId="urn:microsoft.com/office/officeart/2005/8/layout/vList5"/>
    <dgm:cxn modelId="{4623C9D4-71BD-492E-8761-DD2E6FD4CD9E}" type="presParOf" srcId="{6506A0CF-DF65-41E4-9CC2-70F1D84C6405}" destId="{728D8A44-410D-43EF-A3A1-6F337DD622F9}" srcOrd="2" destOrd="0" presId="urn:microsoft.com/office/officeart/2005/8/layout/vList5"/>
    <dgm:cxn modelId="{6A1B70AF-1733-45EB-9576-3F3FDB1223F2}" type="presParOf" srcId="{728D8A44-410D-43EF-A3A1-6F337DD622F9}" destId="{A2B2E811-FF4E-4006-93B7-DA8F3E5476EB}" srcOrd="0" destOrd="0" presId="urn:microsoft.com/office/officeart/2005/8/layout/vList5"/>
    <dgm:cxn modelId="{A84AA89B-808D-47CE-828F-B44C90872269}" type="presParOf" srcId="{728D8A44-410D-43EF-A3A1-6F337DD622F9}" destId="{B1DDBB44-6988-4DC9-8F54-C86F36544A53}" srcOrd="1" destOrd="0" presId="urn:microsoft.com/office/officeart/2005/8/layout/vList5"/>
    <dgm:cxn modelId="{22CD7688-1F58-4622-B646-2CDBAA7E1AE2}" type="presParOf" srcId="{6506A0CF-DF65-41E4-9CC2-70F1D84C6405}" destId="{EEF561E2-EED1-4B77-96A8-E2ECD1F8F5C4}" srcOrd="3" destOrd="0" presId="urn:microsoft.com/office/officeart/2005/8/layout/vList5"/>
    <dgm:cxn modelId="{BEA959C0-3E40-411D-9C5F-9F4575610C07}" type="presParOf" srcId="{6506A0CF-DF65-41E4-9CC2-70F1D84C6405}" destId="{1205B192-CB6C-477B-9CA1-51342E404A4C}" srcOrd="4" destOrd="0" presId="urn:microsoft.com/office/officeart/2005/8/layout/vList5"/>
    <dgm:cxn modelId="{1187126B-881D-4986-9F1A-09E463AF2A14}" type="presParOf" srcId="{1205B192-CB6C-477B-9CA1-51342E404A4C}" destId="{57A94C7F-7ACB-4321-B724-62903CA1D587}" srcOrd="0" destOrd="0" presId="urn:microsoft.com/office/officeart/2005/8/layout/vList5"/>
    <dgm:cxn modelId="{7096B3D8-BCB2-4C95-BD90-912562A22A50}" type="presParOf" srcId="{1205B192-CB6C-477B-9CA1-51342E404A4C}" destId="{4E87D0B8-D85F-44B7-8E6B-C237D60646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37088A5-F031-49BE-8CAB-F1F4026480FC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98AB9334-E97E-4F8F-A37D-AB88401CB4E3}">
      <dgm:prSet custT="1"/>
      <dgm:spPr>
        <a:ln>
          <a:solidFill>
            <a:srgbClr val="00ABA7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Bajo riesgo.</a:t>
          </a:r>
        </a:p>
      </dgm:t>
    </dgm:pt>
    <dgm:pt modelId="{A43F1D40-426F-4689-89C0-2CF7D179EF30}" type="parTrans" cxnId="{3290D487-723B-431D-B20F-797187AEBFFD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E2791F0A-4A47-4812-8987-D25069A3176F}" type="sibTrans" cxnId="{3290D487-723B-431D-B20F-797187AEBFFD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C5DB3DA6-558D-4A8A-8F0F-55BE2E329FA2}">
      <dgm:prSet custT="1"/>
      <dgm:spPr>
        <a:ln>
          <a:solidFill>
            <a:srgbClr val="00ABA7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Estabilidad orgánica.</a:t>
          </a:r>
        </a:p>
      </dgm:t>
    </dgm:pt>
    <dgm:pt modelId="{5889877B-9EAC-494C-8263-BD9785E75F04}" type="parTrans" cxnId="{7F9AE66E-CFAF-4DDA-87BA-8827A50D3578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B10D6F28-92F0-4038-9304-0FFDCAA7D181}" type="sibTrans" cxnId="{7F9AE66E-CFAF-4DDA-87BA-8827A50D3578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F08F7C91-23D7-4EC0-8B6C-47ABBE2725F0}">
      <dgm:prSet custT="1"/>
      <dgm:spPr>
        <a:ln>
          <a:solidFill>
            <a:srgbClr val="00ABA7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Sin criterios de remisión urgente a psiquiatría.</a:t>
          </a:r>
        </a:p>
      </dgm:t>
    </dgm:pt>
    <dgm:pt modelId="{A2279EC5-22A3-413C-82A2-0A93EF4C652D}" type="parTrans" cxnId="{6DF2CF23-89DA-49E9-944D-C7CB6ED14A2A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ECE340C9-6015-4D22-AB39-0E0E0FF0CC5F}" type="sibTrans" cxnId="{6DF2CF23-89DA-49E9-944D-C7CB6ED14A2A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631B14C4-A557-45B0-B505-12216DCAA853}">
      <dgm:prSet custT="1"/>
      <dgm:spPr/>
      <dgm:t>
        <a:bodyPr/>
        <a:lstStyle/>
        <a:p>
          <a:pPr rtl="0">
            <a:lnSpc>
              <a:spcPct val="100000"/>
            </a:lnSpc>
            <a:buClr>
              <a:srgbClr val="142B48"/>
            </a:buClr>
          </a:pPr>
          <a:r>
            <a:rPr lang="es-CO" sz="2000" dirty="0">
              <a:solidFill>
                <a:srgbClr val="142B48"/>
              </a:solidFill>
              <a:latin typeface="Montserrat" pitchFamily="2" charset="77"/>
            </a:rPr>
            <a:t>Tiene cita prioritaria</a:t>
          </a: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.</a:t>
          </a:r>
        </a:p>
      </dgm:t>
    </dgm:pt>
    <dgm:pt modelId="{B841A54E-61BF-4B86-94C1-7AE53C878818}" type="parTrans" cxnId="{488C3CE4-2777-4E66-B99E-7BAA81E26814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47F62FA8-BC1E-4EEB-A7E7-74FDC84A85AB}" type="sibTrans" cxnId="{488C3CE4-2777-4E66-B99E-7BAA81E26814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D025272E-4E9A-499B-ADC3-27C81259B764}">
      <dgm:prSet custT="1"/>
      <dgm:spPr>
        <a:ln>
          <a:solidFill>
            <a:srgbClr val="00ABA7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Buena red de apoyo.</a:t>
          </a:r>
        </a:p>
      </dgm:t>
    </dgm:pt>
    <dgm:pt modelId="{17B7F485-FFAD-4E97-B948-D8CC94796B9D}" type="parTrans" cxnId="{A07DEA88-92E9-46A8-9966-8AC953F474CA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86302104-9017-47BD-82F2-943B3A7C5AFD}" type="sibTrans" cxnId="{A07DEA88-92E9-46A8-9966-8AC953F474CA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07513F44-6450-4F86-A67F-E1E995CA40C4}">
      <dgm:prSet custT="1"/>
      <dgm:spPr>
        <a:ln>
          <a:solidFill>
            <a:srgbClr val="00ABA7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Posibilidad de seguimiento.</a:t>
          </a:r>
        </a:p>
      </dgm:t>
    </dgm:pt>
    <dgm:pt modelId="{B9F08C03-E918-438F-89B4-31414E17B6B6}" type="parTrans" cxnId="{1D4F819C-7C67-495B-8395-14226755E01F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A287DC20-F28A-46EE-A2FE-9874F381B331}" type="sibTrans" cxnId="{1D4F819C-7C67-495B-8395-14226755E01F}">
      <dgm:prSet/>
      <dgm:spPr/>
      <dgm:t>
        <a:bodyPr/>
        <a:lstStyle/>
        <a:p>
          <a:pPr>
            <a:lnSpc>
              <a:spcPct val="100000"/>
            </a:lnSpc>
          </a:pPr>
          <a:endParaRPr lang="es-CO" sz="2400">
            <a:latin typeface="Montserrat" pitchFamily="2" charset="77"/>
          </a:endParaRPr>
        </a:p>
      </dgm:t>
    </dgm:pt>
    <dgm:pt modelId="{193E3701-9C87-4FFE-8878-DA7606052311}" type="pres">
      <dgm:prSet presAssocID="{E37088A5-F031-49BE-8CAB-F1F4026480FC}" presName="linear" presStyleCnt="0">
        <dgm:presLayoutVars>
          <dgm:animLvl val="lvl"/>
          <dgm:resizeHandles val="exact"/>
        </dgm:presLayoutVars>
      </dgm:prSet>
      <dgm:spPr/>
    </dgm:pt>
    <dgm:pt modelId="{94E9B2F2-FAAE-4206-84F5-489DE350D3C5}" type="pres">
      <dgm:prSet presAssocID="{98AB9334-E97E-4F8F-A37D-AB88401CB4E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B32EAFA-017B-4549-AE91-D08055D07304}" type="pres">
      <dgm:prSet presAssocID="{E2791F0A-4A47-4812-8987-D25069A3176F}" presName="spacer" presStyleCnt="0"/>
      <dgm:spPr/>
    </dgm:pt>
    <dgm:pt modelId="{B6AABCFE-3E4F-41AC-A94A-1248E195956C}" type="pres">
      <dgm:prSet presAssocID="{C5DB3DA6-558D-4A8A-8F0F-55BE2E329FA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47F6AB8-BD3D-49AE-9CDB-6EF7E7DB5DDA}" type="pres">
      <dgm:prSet presAssocID="{B10D6F28-92F0-4038-9304-0FFDCAA7D181}" presName="spacer" presStyleCnt="0"/>
      <dgm:spPr/>
    </dgm:pt>
    <dgm:pt modelId="{9F55574F-614D-4647-9905-C8F28100D91E}" type="pres">
      <dgm:prSet presAssocID="{F08F7C91-23D7-4EC0-8B6C-47ABBE2725F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B520588-C79A-4795-8280-746F823899DF}" type="pres">
      <dgm:prSet presAssocID="{F08F7C91-23D7-4EC0-8B6C-47ABBE2725F0}" presName="childText" presStyleLbl="revTx" presStyleIdx="0" presStyleCnt="1">
        <dgm:presLayoutVars>
          <dgm:bulletEnabled val="1"/>
        </dgm:presLayoutVars>
      </dgm:prSet>
      <dgm:spPr/>
    </dgm:pt>
    <dgm:pt modelId="{2DD8B02D-92E3-4B45-8821-5155D6BCA1C0}" type="pres">
      <dgm:prSet presAssocID="{D025272E-4E9A-499B-ADC3-27C81259B76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83D711E-AC8D-44FA-9FD1-1011E08BB2FB}" type="pres">
      <dgm:prSet presAssocID="{86302104-9017-47BD-82F2-943B3A7C5AFD}" presName="spacer" presStyleCnt="0"/>
      <dgm:spPr/>
    </dgm:pt>
    <dgm:pt modelId="{21B88FD1-7796-4EB7-9064-F1071FBB0A96}" type="pres">
      <dgm:prSet presAssocID="{07513F44-6450-4F86-A67F-E1E995CA40C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E55DD01-972A-4FA1-B603-97A4C5C56535}" type="presOf" srcId="{F08F7C91-23D7-4EC0-8B6C-47ABBE2725F0}" destId="{9F55574F-614D-4647-9905-C8F28100D91E}" srcOrd="0" destOrd="0" presId="urn:microsoft.com/office/officeart/2005/8/layout/vList2"/>
    <dgm:cxn modelId="{6DF2CF23-89DA-49E9-944D-C7CB6ED14A2A}" srcId="{E37088A5-F031-49BE-8CAB-F1F4026480FC}" destId="{F08F7C91-23D7-4EC0-8B6C-47ABBE2725F0}" srcOrd="2" destOrd="0" parTransId="{A2279EC5-22A3-413C-82A2-0A93EF4C652D}" sibTransId="{ECE340C9-6015-4D22-AB39-0E0E0FF0CC5F}"/>
    <dgm:cxn modelId="{848CA346-1CC8-4195-9E67-6398BCD1C2A9}" type="presOf" srcId="{98AB9334-E97E-4F8F-A37D-AB88401CB4E3}" destId="{94E9B2F2-FAAE-4206-84F5-489DE350D3C5}" srcOrd="0" destOrd="0" presId="urn:microsoft.com/office/officeart/2005/8/layout/vList2"/>
    <dgm:cxn modelId="{8CD8414D-EC90-4BB4-8F3C-3F1F19F95337}" type="presOf" srcId="{631B14C4-A557-45B0-B505-12216DCAA853}" destId="{EB520588-C79A-4795-8280-746F823899DF}" srcOrd="0" destOrd="0" presId="urn:microsoft.com/office/officeart/2005/8/layout/vList2"/>
    <dgm:cxn modelId="{7F9AE66E-CFAF-4DDA-87BA-8827A50D3578}" srcId="{E37088A5-F031-49BE-8CAB-F1F4026480FC}" destId="{C5DB3DA6-558D-4A8A-8F0F-55BE2E329FA2}" srcOrd="1" destOrd="0" parTransId="{5889877B-9EAC-494C-8263-BD9785E75F04}" sibTransId="{B10D6F28-92F0-4038-9304-0FFDCAA7D181}"/>
    <dgm:cxn modelId="{248D9C77-C5E9-4EB7-B13F-731CAA7E20F6}" type="presOf" srcId="{D025272E-4E9A-499B-ADC3-27C81259B764}" destId="{2DD8B02D-92E3-4B45-8821-5155D6BCA1C0}" srcOrd="0" destOrd="0" presId="urn:microsoft.com/office/officeart/2005/8/layout/vList2"/>
    <dgm:cxn modelId="{8DC9E680-A6C9-4CD9-B3F1-37786C5E5CF4}" type="presOf" srcId="{C5DB3DA6-558D-4A8A-8F0F-55BE2E329FA2}" destId="{B6AABCFE-3E4F-41AC-A94A-1248E195956C}" srcOrd="0" destOrd="0" presId="urn:microsoft.com/office/officeart/2005/8/layout/vList2"/>
    <dgm:cxn modelId="{3290D487-723B-431D-B20F-797187AEBFFD}" srcId="{E37088A5-F031-49BE-8CAB-F1F4026480FC}" destId="{98AB9334-E97E-4F8F-A37D-AB88401CB4E3}" srcOrd="0" destOrd="0" parTransId="{A43F1D40-426F-4689-89C0-2CF7D179EF30}" sibTransId="{E2791F0A-4A47-4812-8987-D25069A3176F}"/>
    <dgm:cxn modelId="{A07DEA88-92E9-46A8-9966-8AC953F474CA}" srcId="{E37088A5-F031-49BE-8CAB-F1F4026480FC}" destId="{D025272E-4E9A-499B-ADC3-27C81259B764}" srcOrd="3" destOrd="0" parTransId="{17B7F485-FFAD-4E97-B948-D8CC94796B9D}" sibTransId="{86302104-9017-47BD-82F2-943B3A7C5AFD}"/>
    <dgm:cxn modelId="{1D4F819C-7C67-495B-8395-14226755E01F}" srcId="{E37088A5-F031-49BE-8CAB-F1F4026480FC}" destId="{07513F44-6450-4F86-A67F-E1E995CA40C4}" srcOrd="4" destOrd="0" parTransId="{B9F08C03-E918-438F-89B4-31414E17B6B6}" sibTransId="{A287DC20-F28A-46EE-A2FE-9874F381B331}"/>
    <dgm:cxn modelId="{759C11D6-935F-4F7C-A026-4C1252F5C11A}" type="presOf" srcId="{E37088A5-F031-49BE-8CAB-F1F4026480FC}" destId="{193E3701-9C87-4FFE-8878-DA7606052311}" srcOrd="0" destOrd="0" presId="urn:microsoft.com/office/officeart/2005/8/layout/vList2"/>
    <dgm:cxn modelId="{DFC20ED7-BAC0-4F1A-8ED8-9099104AD4A6}" type="presOf" srcId="{07513F44-6450-4F86-A67F-E1E995CA40C4}" destId="{21B88FD1-7796-4EB7-9064-F1071FBB0A96}" srcOrd="0" destOrd="0" presId="urn:microsoft.com/office/officeart/2005/8/layout/vList2"/>
    <dgm:cxn modelId="{488C3CE4-2777-4E66-B99E-7BAA81E26814}" srcId="{F08F7C91-23D7-4EC0-8B6C-47ABBE2725F0}" destId="{631B14C4-A557-45B0-B505-12216DCAA853}" srcOrd="0" destOrd="0" parTransId="{B841A54E-61BF-4B86-94C1-7AE53C878818}" sibTransId="{47F62FA8-BC1E-4EEB-A7E7-74FDC84A85AB}"/>
    <dgm:cxn modelId="{ABC61553-F1E3-4BE8-8E8C-78F57D044C5E}" type="presParOf" srcId="{193E3701-9C87-4FFE-8878-DA7606052311}" destId="{94E9B2F2-FAAE-4206-84F5-489DE350D3C5}" srcOrd="0" destOrd="0" presId="urn:microsoft.com/office/officeart/2005/8/layout/vList2"/>
    <dgm:cxn modelId="{D156A4C6-C400-4EBC-AB65-69182F706063}" type="presParOf" srcId="{193E3701-9C87-4FFE-8878-DA7606052311}" destId="{0B32EAFA-017B-4549-AE91-D08055D07304}" srcOrd="1" destOrd="0" presId="urn:microsoft.com/office/officeart/2005/8/layout/vList2"/>
    <dgm:cxn modelId="{EB69798C-AC11-4671-98A9-552E154EE593}" type="presParOf" srcId="{193E3701-9C87-4FFE-8878-DA7606052311}" destId="{B6AABCFE-3E4F-41AC-A94A-1248E195956C}" srcOrd="2" destOrd="0" presId="urn:microsoft.com/office/officeart/2005/8/layout/vList2"/>
    <dgm:cxn modelId="{BB3C2E98-1808-4597-9825-8E049D445C6E}" type="presParOf" srcId="{193E3701-9C87-4FFE-8878-DA7606052311}" destId="{047F6AB8-BD3D-49AE-9CDB-6EF7E7DB5DDA}" srcOrd="3" destOrd="0" presId="urn:microsoft.com/office/officeart/2005/8/layout/vList2"/>
    <dgm:cxn modelId="{07B516E6-90C4-45A2-B5C3-D5F848655695}" type="presParOf" srcId="{193E3701-9C87-4FFE-8878-DA7606052311}" destId="{9F55574F-614D-4647-9905-C8F28100D91E}" srcOrd="4" destOrd="0" presId="urn:microsoft.com/office/officeart/2005/8/layout/vList2"/>
    <dgm:cxn modelId="{0597CF94-3F81-474A-B64F-680EA9BA2D3B}" type="presParOf" srcId="{193E3701-9C87-4FFE-8878-DA7606052311}" destId="{EB520588-C79A-4795-8280-746F823899DF}" srcOrd="5" destOrd="0" presId="urn:microsoft.com/office/officeart/2005/8/layout/vList2"/>
    <dgm:cxn modelId="{34ECEA78-89C4-4CB3-B791-44702AEA775C}" type="presParOf" srcId="{193E3701-9C87-4FFE-8878-DA7606052311}" destId="{2DD8B02D-92E3-4B45-8821-5155D6BCA1C0}" srcOrd="6" destOrd="0" presId="urn:microsoft.com/office/officeart/2005/8/layout/vList2"/>
    <dgm:cxn modelId="{8B971D88-F483-4F47-B699-AEEA727F77A5}" type="presParOf" srcId="{193E3701-9C87-4FFE-8878-DA7606052311}" destId="{683D711E-AC8D-44FA-9FD1-1011E08BB2FB}" srcOrd="7" destOrd="0" presId="urn:microsoft.com/office/officeart/2005/8/layout/vList2"/>
    <dgm:cxn modelId="{FA7F6BD0-5F36-4A8E-A42E-83B1C2FC6837}" type="presParOf" srcId="{193E3701-9C87-4FFE-8878-DA7606052311}" destId="{21B88FD1-7796-4EB7-9064-F1071FBB0A9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00F301-42D7-4051-8DCD-59E49B5CC5F2}" type="doc">
      <dgm:prSet loTypeId="urn:microsoft.com/office/officeart/2005/8/layout/radial6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CO"/>
        </a:p>
      </dgm:t>
    </dgm:pt>
    <dgm:pt modelId="{626ABFC1-B551-45B4-B381-DB584616343A}">
      <dgm:prSet phldrT="[Texto]"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r>
            <a:rPr lang="es-CO" sz="1100">
              <a:latin typeface="Montserrat" pitchFamily="2" charset="77"/>
            </a:rPr>
            <a:t>Promoción y prevención</a:t>
          </a:r>
        </a:p>
      </dgm:t>
    </dgm:pt>
    <dgm:pt modelId="{1BFB0484-DAAC-4EA1-B944-59B7A0042783}" type="parTrans" cxnId="{F615FD14-4023-4BF2-B71A-C7D03B9D077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21A79C4-09E1-4AB9-A29E-46EC0FDA72B2}" type="sibTrans" cxnId="{F615FD14-4023-4BF2-B71A-C7D03B9D0773}">
      <dgm:prSet/>
      <dgm:spPr>
        <a:solidFill>
          <a:srgbClr val="142B48"/>
        </a:solidFill>
      </dgm:spPr>
      <dgm:t>
        <a:bodyPr/>
        <a:lstStyle/>
        <a:p>
          <a:endParaRPr lang="es-CO">
            <a:latin typeface="Montserrat" pitchFamily="2" charset="77"/>
          </a:endParaRPr>
        </a:p>
      </dgm:t>
    </dgm:pt>
    <dgm:pt modelId="{02FE7835-6E8D-4D8E-829C-398F91EA5EC1}">
      <dgm:prSet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r>
            <a:rPr lang="es-CO" sz="1400">
              <a:latin typeface="Montserrat" pitchFamily="2" charset="77"/>
            </a:rPr>
            <a:t>Salud</a:t>
          </a:r>
        </a:p>
      </dgm:t>
    </dgm:pt>
    <dgm:pt modelId="{C250711F-6CAC-435A-A9F5-46D96D592639}" type="parTrans" cxnId="{3F9F23A3-084F-458D-A589-2C8C91C6E9E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3603E41-6777-4D7F-9F9C-CEEA668A8F14}" type="sibTrans" cxnId="{3F9F23A3-084F-458D-A589-2C8C91C6E9E3}">
      <dgm:prSet/>
      <dgm:spPr>
        <a:solidFill>
          <a:srgbClr val="142B48"/>
        </a:solidFill>
      </dgm:spPr>
      <dgm:t>
        <a:bodyPr/>
        <a:lstStyle/>
        <a:p>
          <a:endParaRPr lang="es-CO">
            <a:latin typeface="Montserrat" pitchFamily="2" charset="77"/>
          </a:endParaRPr>
        </a:p>
      </dgm:t>
    </dgm:pt>
    <dgm:pt modelId="{9DF00E50-1E75-4791-8CB7-342AD66BE263}">
      <dgm:prSet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r>
            <a:rPr lang="es-CO" sz="1000">
              <a:latin typeface="Montserrat" pitchFamily="2" charset="77"/>
            </a:rPr>
            <a:t>Comunidad</a:t>
          </a:r>
        </a:p>
      </dgm:t>
    </dgm:pt>
    <dgm:pt modelId="{F7DBDC22-8767-4FAD-8229-A54A3208CE9B}" type="parTrans" cxnId="{B61CEB6F-32AE-4158-BD4D-A1742C3F406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8F45608-9402-49E2-805D-731CD419EC1C}" type="sibTrans" cxnId="{B61CEB6F-32AE-4158-BD4D-A1742C3F4065}">
      <dgm:prSet/>
      <dgm:spPr>
        <a:solidFill>
          <a:srgbClr val="142B48"/>
        </a:solidFill>
      </dgm:spPr>
      <dgm:t>
        <a:bodyPr/>
        <a:lstStyle/>
        <a:p>
          <a:endParaRPr lang="es-CO">
            <a:latin typeface="Montserrat" pitchFamily="2" charset="77"/>
          </a:endParaRPr>
        </a:p>
      </dgm:t>
    </dgm:pt>
    <dgm:pt modelId="{E91925A4-A302-42BF-89BB-D1201F797CFA}">
      <dgm:prSet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r>
            <a:rPr lang="es-CO" sz="1400">
              <a:latin typeface="Montserrat" pitchFamily="2" charset="77"/>
            </a:rPr>
            <a:t>Salud pública</a:t>
          </a:r>
        </a:p>
      </dgm:t>
    </dgm:pt>
    <dgm:pt modelId="{A3DE86C7-6DFB-4B79-8101-4AD165014379}" type="parTrans" cxnId="{06F920DE-B503-43AC-9901-E6671356292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66041EF-6CB3-4E22-8C01-BF20D0F6E66B}" type="sibTrans" cxnId="{06F920DE-B503-43AC-9901-E6671356292F}">
      <dgm:prSet/>
      <dgm:spPr>
        <a:solidFill>
          <a:srgbClr val="142B48"/>
        </a:solidFill>
      </dgm:spPr>
      <dgm:t>
        <a:bodyPr/>
        <a:lstStyle/>
        <a:p>
          <a:endParaRPr lang="es-CO">
            <a:latin typeface="Montserrat" pitchFamily="2" charset="77"/>
          </a:endParaRPr>
        </a:p>
      </dgm:t>
    </dgm:pt>
    <dgm:pt modelId="{BB5304F1-B8E7-48AF-99EA-A0863FF898FC}">
      <dgm:prSet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r>
            <a:rPr lang="es-CO" sz="1400" b="1" dirty="0">
              <a:latin typeface="Montserrat" pitchFamily="2" charset="77"/>
            </a:rPr>
            <a:t>Políticas</a:t>
          </a:r>
        </a:p>
      </dgm:t>
    </dgm:pt>
    <dgm:pt modelId="{9B606A2F-C7AF-44EB-8001-2FE9F83FA450}" type="parTrans" cxnId="{8C914DCA-8FE7-4DA7-9B4E-9DDC5338C34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02369BD-292F-4DF5-8567-F25712758754}" type="sibTrans" cxnId="{8C914DCA-8FE7-4DA7-9B4E-9DDC5338C349}">
      <dgm:prSet/>
      <dgm:spPr>
        <a:solidFill>
          <a:srgbClr val="142B48"/>
        </a:solidFill>
      </dgm:spPr>
      <dgm:t>
        <a:bodyPr/>
        <a:lstStyle/>
        <a:p>
          <a:endParaRPr lang="es-CO">
            <a:latin typeface="Montserrat" pitchFamily="2" charset="77"/>
          </a:endParaRPr>
        </a:p>
      </dgm:t>
    </dgm:pt>
    <dgm:pt modelId="{5187A15A-7085-47C6-901C-3CD9BFEDD886}">
      <dgm:prSet phldrT="[Texto]"/>
      <dgm:spPr>
        <a:solidFill>
          <a:srgbClr val="142B48"/>
        </a:solidFill>
      </dgm:spPr>
      <dgm:t>
        <a:bodyPr/>
        <a:lstStyle/>
        <a:p>
          <a:r>
            <a:rPr lang="es-CO">
              <a:latin typeface="Montserrat" pitchFamily="2" charset="77"/>
            </a:rPr>
            <a:t>Suicidio</a:t>
          </a:r>
        </a:p>
      </dgm:t>
    </dgm:pt>
    <dgm:pt modelId="{75AE192D-ED1D-47B5-B1D0-F7E193861E42}" type="parTrans" cxnId="{F7CF109E-0AA7-4E05-AD5B-9868F5016A7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458E4A7-F6ED-40C0-A96A-AA00F66506C2}" type="sibTrans" cxnId="{F7CF109E-0AA7-4E05-AD5B-9868F5016A7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18F4E00-FF7E-4ECE-898B-66B8249B9098}" type="pres">
      <dgm:prSet presAssocID="{EB00F301-42D7-4051-8DCD-59E49B5CC5F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4D626BA-6A5F-4A1D-A2AD-F4D801F9EF9E}" type="pres">
      <dgm:prSet presAssocID="{5187A15A-7085-47C6-901C-3CD9BFEDD886}" presName="centerShape" presStyleLbl="node0" presStyleIdx="0" presStyleCnt="1"/>
      <dgm:spPr/>
    </dgm:pt>
    <dgm:pt modelId="{B5039B78-7849-4612-B54F-38594491CCA9}" type="pres">
      <dgm:prSet presAssocID="{626ABFC1-B551-45B4-B381-DB584616343A}" presName="node" presStyleLbl="node1" presStyleIdx="0" presStyleCnt="5">
        <dgm:presLayoutVars>
          <dgm:bulletEnabled val="1"/>
        </dgm:presLayoutVars>
      </dgm:prSet>
      <dgm:spPr/>
    </dgm:pt>
    <dgm:pt modelId="{E373129F-766E-43DB-8E1D-83EB95121053}" type="pres">
      <dgm:prSet presAssocID="{626ABFC1-B551-45B4-B381-DB584616343A}" presName="dummy" presStyleCnt="0"/>
      <dgm:spPr/>
    </dgm:pt>
    <dgm:pt modelId="{0518711F-7909-4127-8961-90452E6F141A}" type="pres">
      <dgm:prSet presAssocID="{B21A79C4-09E1-4AB9-A29E-46EC0FDA72B2}" presName="sibTrans" presStyleLbl="sibTrans2D1" presStyleIdx="0" presStyleCnt="5"/>
      <dgm:spPr/>
    </dgm:pt>
    <dgm:pt modelId="{494B6EAD-9454-493D-9C81-D57F97BF57E1}" type="pres">
      <dgm:prSet presAssocID="{02FE7835-6E8D-4D8E-829C-398F91EA5EC1}" presName="node" presStyleLbl="node1" presStyleIdx="1" presStyleCnt="5">
        <dgm:presLayoutVars>
          <dgm:bulletEnabled val="1"/>
        </dgm:presLayoutVars>
      </dgm:prSet>
      <dgm:spPr/>
    </dgm:pt>
    <dgm:pt modelId="{AAD31704-A53E-422C-964A-65163BBCD688}" type="pres">
      <dgm:prSet presAssocID="{02FE7835-6E8D-4D8E-829C-398F91EA5EC1}" presName="dummy" presStyleCnt="0"/>
      <dgm:spPr/>
    </dgm:pt>
    <dgm:pt modelId="{74AAE849-F401-4EF0-82E5-7F7E413E2383}" type="pres">
      <dgm:prSet presAssocID="{B3603E41-6777-4D7F-9F9C-CEEA668A8F14}" presName="sibTrans" presStyleLbl="sibTrans2D1" presStyleIdx="1" presStyleCnt="5"/>
      <dgm:spPr/>
    </dgm:pt>
    <dgm:pt modelId="{3C51035A-D0D7-43FF-8924-1531C861E462}" type="pres">
      <dgm:prSet presAssocID="{9DF00E50-1E75-4791-8CB7-342AD66BE263}" presName="node" presStyleLbl="node1" presStyleIdx="2" presStyleCnt="5">
        <dgm:presLayoutVars>
          <dgm:bulletEnabled val="1"/>
        </dgm:presLayoutVars>
      </dgm:prSet>
      <dgm:spPr/>
    </dgm:pt>
    <dgm:pt modelId="{C6619F57-63C2-4087-9930-D96603CD4E3E}" type="pres">
      <dgm:prSet presAssocID="{9DF00E50-1E75-4791-8CB7-342AD66BE263}" presName="dummy" presStyleCnt="0"/>
      <dgm:spPr/>
    </dgm:pt>
    <dgm:pt modelId="{6DDFE35A-DFA5-4B8C-B7DA-EC20F6566CA2}" type="pres">
      <dgm:prSet presAssocID="{F8F45608-9402-49E2-805D-731CD419EC1C}" presName="sibTrans" presStyleLbl="sibTrans2D1" presStyleIdx="2" presStyleCnt="5"/>
      <dgm:spPr/>
    </dgm:pt>
    <dgm:pt modelId="{3D58F8F9-A060-4347-B8CA-9D64E28209D5}" type="pres">
      <dgm:prSet presAssocID="{E91925A4-A302-42BF-89BB-D1201F797CFA}" presName="node" presStyleLbl="node1" presStyleIdx="3" presStyleCnt="5">
        <dgm:presLayoutVars>
          <dgm:bulletEnabled val="1"/>
        </dgm:presLayoutVars>
      </dgm:prSet>
      <dgm:spPr/>
    </dgm:pt>
    <dgm:pt modelId="{03D62A86-3AAC-439D-8C10-8653BD3D11A2}" type="pres">
      <dgm:prSet presAssocID="{E91925A4-A302-42BF-89BB-D1201F797CFA}" presName="dummy" presStyleCnt="0"/>
      <dgm:spPr/>
    </dgm:pt>
    <dgm:pt modelId="{52888579-505D-48E4-824F-DB96126CFE1D}" type="pres">
      <dgm:prSet presAssocID="{E66041EF-6CB3-4E22-8C01-BF20D0F6E66B}" presName="sibTrans" presStyleLbl="sibTrans2D1" presStyleIdx="3" presStyleCnt="5"/>
      <dgm:spPr/>
    </dgm:pt>
    <dgm:pt modelId="{4121DCB5-1303-4125-A23E-81E736015E47}" type="pres">
      <dgm:prSet presAssocID="{BB5304F1-B8E7-48AF-99EA-A0863FF898FC}" presName="node" presStyleLbl="node1" presStyleIdx="4" presStyleCnt="5">
        <dgm:presLayoutVars>
          <dgm:bulletEnabled val="1"/>
        </dgm:presLayoutVars>
      </dgm:prSet>
      <dgm:spPr/>
    </dgm:pt>
    <dgm:pt modelId="{667CE137-2364-4EF6-9DA4-AACE7C582668}" type="pres">
      <dgm:prSet presAssocID="{BB5304F1-B8E7-48AF-99EA-A0863FF898FC}" presName="dummy" presStyleCnt="0"/>
      <dgm:spPr/>
    </dgm:pt>
    <dgm:pt modelId="{6AFEA84A-CEAA-484D-BD5B-C933FA4C1C8A}" type="pres">
      <dgm:prSet presAssocID="{002369BD-292F-4DF5-8567-F25712758754}" presName="sibTrans" presStyleLbl="sibTrans2D1" presStyleIdx="4" presStyleCnt="5"/>
      <dgm:spPr/>
    </dgm:pt>
  </dgm:ptLst>
  <dgm:cxnLst>
    <dgm:cxn modelId="{F615FD14-4023-4BF2-B71A-C7D03B9D0773}" srcId="{5187A15A-7085-47C6-901C-3CD9BFEDD886}" destId="{626ABFC1-B551-45B4-B381-DB584616343A}" srcOrd="0" destOrd="0" parTransId="{1BFB0484-DAAC-4EA1-B944-59B7A0042783}" sibTransId="{B21A79C4-09E1-4AB9-A29E-46EC0FDA72B2}"/>
    <dgm:cxn modelId="{11323222-6CBC-4883-9637-112D0C2772F3}" type="presOf" srcId="{F8F45608-9402-49E2-805D-731CD419EC1C}" destId="{6DDFE35A-DFA5-4B8C-B7DA-EC20F6566CA2}" srcOrd="0" destOrd="0" presId="urn:microsoft.com/office/officeart/2005/8/layout/radial6"/>
    <dgm:cxn modelId="{08FE1823-0170-40A3-995E-5632B301B106}" type="presOf" srcId="{02FE7835-6E8D-4D8E-829C-398F91EA5EC1}" destId="{494B6EAD-9454-493D-9C81-D57F97BF57E1}" srcOrd="0" destOrd="0" presId="urn:microsoft.com/office/officeart/2005/8/layout/radial6"/>
    <dgm:cxn modelId="{7744E235-0709-4A2E-AAAF-2A09B87DEEE7}" type="presOf" srcId="{E91925A4-A302-42BF-89BB-D1201F797CFA}" destId="{3D58F8F9-A060-4347-B8CA-9D64E28209D5}" srcOrd="0" destOrd="0" presId="urn:microsoft.com/office/officeart/2005/8/layout/radial6"/>
    <dgm:cxn modelId="{2632123D-921F-4536-8268-3E3FAEE52253}" type="presOf" srcId="{E66041EF-6CB3-4E22-8C01-BF20D0F6E66B}" destId="{52888579-505D-48E4-824F-DB96126CFE1D}" srcOrd="0" destOrd="0" presId="urn:microsoft.com/office/officeart/2005/8/layout/radial6"/>
    <dgm:cxn modelId="{96FB6165-AF01-46D5-8275-7FF9C0B36E25}" type="presOf" srcId="{002369BD-292F-4DF5-8567-F25712758754}" destId="{6AFEA84A-CEAA-484D-BD5B-C933FA4C1C8A}" srcOrd="0" destOrd="0" presId="urn:microsoft.com/office/officeart/2005/8/layout/radial6"/>
    <dgm:cxn modelId="{B61CEB6F-32AE-4158-BD4D-A1742C3F4065}" srcId="{5187A15A-7085-47C6-901C-3CD9BFEDD886}" destId="{9DF00E50-1E75-4791-8CB7-342AD66BE263}" srcOrd="2" destOrd="0" parTransId="{F7DBDC22-8767-4FAD-8229-A54A3208CE9B}" sibTransId="{F8F45608-9402-49E2-805D-731CD419EC1C}"/>
    <dgm:cxn modelId="{5A37FC76-FD1E-41BF-AE6C-6086C6956F16}" type="presOf" srcId="{BB5304F1-B8E7-48AF-99EA-A0863FF898FC}" destId="{4121DCB5-1303-4125-A23E-81E736015E47}" srcOrd="0" destOrd="0" presId="urn:microsoft.com/office/officeart/2005/8/layout/radial6"/>
    <dgm:cxn modelId="{A5B6558D-8DF7-4424-A090-05DB80623822}" type="presOf" srcId="{B3603E41-6777-4D7F-9F9C-CEEA668A8F14}" destId="{74AAE849-F401-4EF0-82E5-7F7E413E2383}" srcOrd="0" destOrd="0" presId="urn:microsoft.com/office/officeart/2005/8/layout/radial6"/>
    <dgm:cxn modelId="{8CAA9E99-0E98-47B4-A5B6-840CC6696BC1}" type="presOf" srcId="{626ABFC1-B551-45B4-B381-DB584616343A}" destId="{B5039B78-7849-4612-B54F-38594491CCA9}" srcOrd="0" destOrd="0" presId="urn:microsoft.com/office/officeart/2005/8/layout/radial6"/>
    <dgm:cxn modelId="{F7CF109E-0AA7-4E05-AD5B-9868F5016A7F}" srcId="{EB00F301-42D7-4051-8DCD-59E49B5CC5F2}" destId="{5187A15A-7085-47C6-901C-3CD9BFEDD886}" srcOrd="0" destOrd="0" parTransId="{75AE192D-ED1D-47B5-B1D0-F7E193861E42}" sibTransId="{5458E4A7-F6ED-40C0-A96A-AA00F66506C2}"/>
    <dgm:cxn modelId="{3F9F23A3-084F-458D-A589-2C8C91C6E9E3}" srcId="{5187A15A-7085-47C6-901C-3CD9BFEDD886}" destId="{02FE7835-6E8D-4D8E-829C-398F91EA5EC1}" srcOrd="1" destOrd="0" parTransId="{C250711F-6CAC-435A-A9F5-46D96D592639}" sibTransId="{B3603E41-6777-4D7F-9F9C-CEEA668A8F14}"/>
    <dgm:cxn modelId="{0A2666AF-FBA6-474E-8B2C-6D7FEAA42684}" type="presOf" srcId="{5187A15A-7085-47C6-901C-3CD9BFEDD886}" destId="{84D626BA-6A5F-4A1D-A2AD-F4D801F9EF9E}" srcOrd="0" destOrd="0" presId="urn:microsoft.com/office/officeart/2005/8/layout/radial6"/>
    <dgm:cxn modelId="{AA324EBB-E0AC-4FA2-B1CB-C976E6EBD5B9}" type="presOf" srcId="{B21A79C4-09E1-4AB9-A29E-46EC0FDA72B2}" destId="{0518711F-7909-4127-8961-90452E6F141A}" srcOrd="0" destOrd="0" presId="urn:microsoft.com/office/officeart/2005/8/layout/radial6"/>
    <dgm:cxn modelId="{8C914DCA-8FE7-4DA7-9B4E-9DDC5338C349}" srcId="{5187A15A-7085-47C6-901C-3CD9BFEDD886}" destId="{BB5304F1-B8E7-48AF-99EA-A0863FF898FC}" srcOrd="4" destOrd="0" parTransId="{9B606A2F-C7AF-44EB-8001-2FE9F83FA450}" sibTransId="{002369BD-292F-4DF5-8567-F25712758754}"/>
    <dgm:cxn modelId="{D4AFD5DC-3C1D-472F-B720-2B7130B48AE0}" type="presOf" srcId="{EB00F301-42D7-4051-8DCD-59E49B5CC5F2}" destId="{818F4E00-FF7E-4ECE-898B-66B8249B9098}" srcOrd="0" destOrd="0" presId="urn:microsoft.com/office/officeart/2005/8/layout/radial6"/>
    <dgm:cxn modelId="{06F920DE-B503-43AC-9901-E6671356292F}" srcId="{5187A15A-7085-47C6-901C-3CD9BFEDD886}" destId="{E91925A4-A302-42BF-89BB-D1201F797CFA}" srcOrd="3" destOrd="0" parTransId="{A3DE86C7-6DFB-4B79-8101-4AD165014379}" sibTransId="{E66041EF-6CB3-4E22-8C01-BF20D0F6E66B}"/>
    <dgm:cxn modelId="{716779F9-B0E3-4138-89A9-7003278A9A02}" type="presOf" srcId="{9DF00E50-1E75-4791-8CB7-342AD66BE263}" destId="{3C51035A-D0D7-43FF-8924-1531C861E462}" srcOrd="0" destOrd="0" presId="urn:microsoft.com/office/officeart/2005/8/layout/radial6"/>
    <dgm:cxn modelId="{4FB9C69F-ADE3-478A-94AF-EEB6BF2497C9}" type="presParOf" srcId="{818F4E00-FF7E-4ECE-898B-66B8249B9098}" destId="{84D626BA-6A5F-4A1D-A2AD-F4D801F9EF9E}" srcOrd="0" destOrd="0" presId="urn:microsoft.com/office/officeart/2005/8/layout/radial6"/>
    <dgm:cxn modelId="{F71ECA81-C85E-4018-A585-561D460F3D6E}" type="presParOf" srcId="{818F4E00-FF7E-4ECE-898B-66B8249B9098}" destId="{B5039B78-7849-4612-B54F-38594491CCA9}" srcOrd="1" destOrd="0" presId="urn:microsoft.com/office/officeart/2005/8/layout/radial6"/>
    <dgm:cxn modelId="{8BCBB09C-714B-491A-B8D8-BD1F10FAF56F}" type="presParOf" srcId="{818F4E00-FF7E-4ECE-898B-66B8249B9098}" destId="{E373129F-766E-43DB-8E1D-83EB95121053}" srcOrd="2" destOrd="0" presId="urn:microsoft.com/office/officeart/2005/8/layout/radial6"/>
    <dgm:cxn modelId="{5E6E9C10-643A-47AD-802C-63943DE04EEE}" type="presParOf" srcId="{818F4E00-FF7E-4ECE-898B-66B8249B9098}" destId="{0518711F-7909-4127-8961-90452E6F141A}" srcOrd="3" destOrd="0" presId="urn:microsoft.com/office/officeart/2005/8/layout/radial6"/>
    <dgm:cxn modelId="{CE6FD4FF-1771-47C4-A182-98B8061319F1}" type="presParOf" srcId="{818F4E00-FF7E-4ECE-898B-66B8249B9098}" destId="{494B6EAD-9454-493D-9C81-D57F97BF57E1}" srcOrd="4" destOrd="0" presId="urn:microsoft.com/office/officeart/2005/8/layout/radial6"/>
    <dgm:cxn modelId="{6AA33C44-75B4-4F23-853B-53651B652CAF}" type="presParOf" srcId="{818F4E00-FF7E-4ECE-898B-66B8249B9098}" destId="{AAD31704-A53E-422C-964A-65163BBCD688}" srcOrd="5" destOrd="0" presId="urn:microsoft.com/office/officeart/2005/8/layout/radial6"/>
    <dgm:cxn modelId="{C5E87EE1-C94B-4C7F-B605-3521AACDA3D7}" type="presParOf" srcId="{818F4E00-FF7E-4ECE-898B-66B8249B9098}" destId="{74AAE849-F401-4EF0-82E5-7F7E413E2383}" srcOrd="6" destOrd="0" presId="urn:microsoft.com/office/officeart/2005/8/layout/radial6"/>
    <dgm:cxn modelId="{502C7DEA-B595-42E0-A171-3A826BFE8842}" type="presParOf" srcId="{818F4E00-FF7E-4ECE-898B-66B8249B9098}" destId="{3C51035A-D0D7-43FF-8924-1531C861E462}" srcOrd="7" destOrd="0" presId="urn:microsoft.com/office/officeart/2005/8/layout/radial6"/>
    <dgm:cxn modelId="{01C50D39-E22E-42E7-97B4-4DD482868248}" type="presParOf" srcId="{818F4E00-FF7E-4ECE-898B-66B8249B9098}" destId="{C6619F57-63C2-4087-9930-D96603CD4E3E}" srcOrd="8" destOrd="0" presId="urn:microsoft.com/office/officeart/2005/8/layout/radial6"/>
    <dgm:cxn modelId="{C439157E-3316-4058-9383-3C1F8D2D9055}" type="presParOf" srcId="{818F4E00-FF7E-4ECE-898B-66B8249B9098}" destId="{6DDFE35A-DFA5-4B8C-B7DA-EC20F6566CA2}" srcOrd="9" destOrd="0" presId="urn:microsoft.com/office/officeart/2005/8/layout/radial6"/>
    <dgm:cxn modelId="{CBB05010-F634-460B-85C5-B12A2E7BCBA2}" type="presParOf" srcId="{818F4E00-FF7E-4ECE-898B-66B8249B9098}" destId="{3D58F8F9-A060-4347-B8CA-9D64E28209D5}" srcOrd="10" destOrd="0" presId="urn:microsoft.com/office/officeart/2005/8/layout/radial6"/>
    <dgm:cxn modelId="{0529968C-41E9-4675-8C0E-E9A1EDD4C85E}" type="presParOf" srcId="{818F4E00-FF7E-4ECE-898B-66B8249B9098}" destId="{03D62A86-3AAC-439D-8C10-8653BD3D11A2}" srcOrd="11" destOrd="0" presId="urn:microsoft.com/office/officeart/2005/8/layout/radial6"/>
    <dgm:cxn modelId="{0A306408-85D0-40F1-B8D7-673A6C78A1C3}" type="presParOf" srcId="{818F4E00-FF7E-4ECE-898B-66B8249B9098}" destId="{52888579-505D-48E4-824F-DB96126CFE1D}" srcOrd="12" destOrd="0" presId="urn:microsoft.com/office/officeart/2005/8/layout/radial6"/>
    <dgm:cxn modelId="{C5FD23F8-A196-47D2-9FB9-6F1FCE2F8DD8}" type="presParOf" srcId="{818F4E00-FF7E-4ECE-898B-66B8249B9098}" destId="{4121DCB5-1303-4125-A23E-81E736015E47}" srcOrd="13" destOrd="0" presId="urn:microsoft.com/office/officeart/2005/8/layout/radial6"/>
    <dgm:cxn modelId="{074988BB-BB21-42D6-A696-BEF3B300B42C}" type="presParOf" srcId="{818F4E00-FF7E-4ECE-898B-66B8249B9098}" destId="{667CE137-2364-4EF6-9DA4-AACE7C582668}" srcOrd="14" destOrd="0" presId="urn:microsoft.com/office/officeart/2005/8/layout/radial6"/>
    <dgm:cxn modelId="{4B7D7D04-17AA-4F5F-80D7-8E7CBCA0B88A}" type="presParOf" srcId="{818F4E00-FF7E-4ECE-898B-66B8249B9098}" destId="{6AFEA84A-CEAA-484D-BD5B-C933FA4C1C8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70C2F84-84C5-471B-8E02-D4BBEC28E79F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95E2C6AF-EE0D-497A-BBB7-B819E77801EA}">
      <dgm:prSet/>
      <dgm:spPr>
        <a:solidFill>
          <a:srgbClr val="142B48"/>
        </a:solidFill>
        <a:ln>
          <a:solidFill>
            <a:srgbClr val="142B48"/>
          </a:solidFill>
        </a:ln>
      </dgm:spPr>
      <dgm:t>
        <a:bodyPr/>
        <a:lstStyle/>
        <a:p>
          <a:pPr rtl="0"/>
          <a:r>
            <a:rPr lang="es-CO">
              <a:latin typeface="Montserrat" pitchFamily="2" charset="77"/>
            </a:rPr>
            <a:t>Metas</a:t>
          </a:r>
        </a:p>
      </dgm:t>
    </dgm:pt>
    <dgm:pt modelId="{DB34A1B9-B4DA-4760-9161-C1D33BBCD223}" type="parTrans" cxnId="{B0357F7D-6B2B-462A-A8C7-522C3815067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6C718B2-766D-409C-9B8C-99F48DF70861}" type="sibTrans" cxnId="{B0357F7D-6B2B-462A-A8C7-522C3815067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F99A9E8-6185-4E4C-8CDF-FB8EFAA72D48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</a:pPr>
          <a:r>
            <a:rPr lang="es-CO" b="1" dirty="0">
              <a:solidFill>
                <a:srgbClr val="142B48"/>
              </a:solidFill>
              <a:latin typeface="Montserrat" pitchFamily="2" charset="77"/>
            </a:rPr>
            <a:t>NO es para prevenir lesiones: </a:t>
          </a:r>
        </a:p>
      </dgm:t>
    </dgm:pt>
    <dgm:pt modelId="{F53FCA21-C78F-4F4C-9BFF-167BA273DA13}" type="parTrans" cxnId="{B7A5505E-9A93-4F93-B252-F2230941A11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83AF008-9343-4CA6-823E-9D8EECA87CF9}" type="sibTrans" cxnId="{B7A5505E-9A93-4F93-B252-F2230941A11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0D581AF-B280-4066-91BC-560AD87589AA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Cuidado.</a:t>
          </a:r>
        </a:p>
      </dgm:t>
    </dgm:pt>
    <dgm:pt modelId="{CE898158-6DA3-4DD9-ACF1-09963A0159CA}" type="parTrans" cxnId="{4DB3E1DC-F2E1-4A31-B1A2-E617A018FAC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020D495-8F70-4221-AA08-F5623FB0E5FB}" type="sibTrans" cxnId="{4DB3E1DC-F2E1-4A31-B1A2-E617A018FAC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80BAB4B-1270-4D17-A717-0DFCDCE59CD9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Tratamiento.</a:t>
          </a:r>
        </a:p>
      </dgm:t>
    </dgm:pt>
    <dgm:pt modelId="{D16F0112-FFD2-4DB5-8ED9-ED6C3D079F52}" type="parTrans" cxnId="{97D68F32-A4C2-4F04-8C88-365E2731C1E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2482B93-8EC4-49EB-BA0D-D8E719728409}" type="sibTrans" cxnId="{97D68F32-A4C2-4F04-8C88-365E2731C1E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2F0D6D1-5D04-4E1F-9D0D-5D1931B2DC65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>
              <a:latin typeface="Montserrat" pitchFamily="2" charset="77"/>
            </a:rPr>
            <a:t>Atención médica</a:t>
          </a:r>
        </a:p>
      </dgm:t>
    </dgm:pt>
    <dgm:pt modelId="{60865686-A053-43E6-B3E5-831AE5E326E9}" type="parTrans" cxnId="{71FDD58A-52C8-4BF1-921E-B889CD0B606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AE77671-2A91-45C9-ACEE-BB0EBADF3CF4}" type="sibTrans" cxnId="{71FDD58A-52C8-4BF1-921E-B889CD0B606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D674FA9-B093-47AF-9E6F-9F3177A7A98E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Clínica.</a:t>
          </a:r>
        </a:p>
      </dgm:t>
    </dgm:pt>
    <dgm:pt modelId="{B9B526B7-EBF4-44A5-8EA1-59446A1B0CE7}" type="parTrans" cxnId="{C2334C72-A700-4198-9574-C12BCC32946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4B19370-F8CF-496F-95D1-8DB5F85FD8C2}" type="sibTrans" cxnId="{C2334C72-A700-4198-9574-C12BCC32946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F810CE4-4AF5-4DF0-A56D-8132190BEE71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Farmacoterapia.</a:t>
          </a:r>
        </a:p>
      </dgm:t>
    </dgm:pt>
    <dgm:pt modelId="{D6444282-D6C8-4DBF-897E-30A6EB7F8DA3}" type="parTrans" cxnId="{E9CD8006-01F0-4626-B73E-4AFF917FC0B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354140C-F142-4E85-9BF0-763A77557590}" type="sibTrans" cxnId="{E9CD8006-01F0-4626-B73E-4AFF917FC0B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81443EC-BA5F-42E2-AE2B-0FFE5BBA6B6C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Psicoterapia.</a:t>
          </a:r>
        </a:p>
      </dgm:t>
    </dgm:pt>
    <dgm:pt modelId="{400E10D7-CF61-4A94-A280-C217636475BB}" type="parTrans" cxnId="{CC20939E-8E3B-480F-BE0C-6579CF65D5A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F882EDC-3F8C-423E-A99A-87F1BC6585B9}" type="sibTrans" cxnId="{CC20939E-8E3B-480F-BE0C-6579CF65D5A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F2EB189-E018-544A-9252-D23680E3D1A1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Seguridad.</a:t>
          </a:r>
        </a:p>
      </dgm:t>
    </dgm:pt>
    <dgm:pt modelId="{FFCD57D7-4B95-D341-B83F-18889491085D}" type="parTrans" cxnId="{9F597F33-6820-C646-951A-CF73F5DAB43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26D29E7-7B79-774C-A054-193498B0243F}" type="sibTrans" cxnId="{9F597F33-6820-C646-951A-CF73F5DAB43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A4673CA-F416-E84F-B8E2-ACD872F096FD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</a:pPr>
          <a:r>
            <a:rPr lang="es-CO" b="1" dirty="0">
              <a:solidFill>
                <a:srgbClr val="142B48"/>
              </a:solidFill>
              <a:latin typeface="Montserrat" pitchFamily="2" charset="77"/>
            </a:rPr>
            <a:t>Con base en diagnósticos:</a:t>
          </a:r>
        </a:p>
      </dgm:t>
    </dgm:pt>
    <dgm:pt modelId="{4BB4BE5D-6522-594C-A1E4-FAF6CAC19143}" type="parTrans" cxnId="{4EE8C601-F585-5A44-9F5C-CED7C8F1F1A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17A0CB7-4F38-AC44-BDCA-F9E5CC30E3D9}" type="sibTrans" cxnId="{4EE8C601-F585-5A44-9F5C-CED7C8F1F1A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652AF64-0C63-404B-8557-3EC9FE28DD13}" type="pres">
      <dgm:prSet presAssocID="{A70C2F84-84C5-471B-8E02-D4BBEC28E79F}" presName="Name0" presStyleCnt="0">
        <dgm:presLayoutVars>
          <dgm:dir/>
          <dgm:animLvl val="lvl"/>
          <dgm:resizeHandles val="exact"/>
        </dgm:presLayoutVars>
      </dgm:prSet>
      <dgm:spPr/>
    </dgm:pt>
    <dgm:pt modelId="{D9692099-92BF-43D9-846A-F67E8543863F}" type="pres">
      <dgm:prSet presAssocID="{95E2C6AF-EE0D-497A-BBB7-B819E77801EA}" presName="linNode" presStyleCnt="0"/>
      <dgm:spPr/>
    </dgm:pt>
    <dgm:pt modelId="{3EAB3670-859B-4073-A0D5-39C4A34366F4}" type="pres">
      <dgm:prSet presAssocID="{95E2C6AF-EE0D-497A-BBB7-B819E77801EA}" presName="parentText" presStyleLbl="node1" presStyleIdx="0" presStyleCnt="2" custScaleY="74865">
        <dgm:presLayoutVars>
          <dgm:chMax val="1"/>
          <dgm:bulletEnabled val="1"/>
        </dgm:presLayoutVars>
      </dgm:prSet>
      <dgm:spPr/>
    </dgm:pt>
    <dgm:pt modelId="{96015770-CAB1-47EE-8A48-54855525F39F}" type="pres">
      <dgm:prSet presAssocID="{95E2C6AF-EE0D-497A-BBB7-B819E77801EA}" presName="descendantText" presStyleLbl="alignAccFollowNode1" presStyleIdx="0" presStyleCnt="2">
        <dgm:presLayoutVars>
          <dgm:bulletEnabled val="1"/>
        </dgm:presLayoutVars>
      </dgm:prSet>
      <dgm:spPr/>
    </dgm:pt>
    <dgm:pt modelId="{DC39734E-8907-4210-B414-47F971656BC8}" type="pres">
      <dgm:prSet presAssocID="{16C718B2-766D-409C-9B8C-99F48DF70861}" presName="sp" presStyleCnt="0"/>
      <dgm:spPr/>
    </dgm:pt>
    <dgm:pt modelId="{6F25444F-FBFC-450F-B3FE-19547DD56B30}" type="pres">
      <dgm:prSet presAssocID="{F2F0D6D1-5D04-4E1F-9D0D-5D1931B2DC65}" presName="linNode" presStyleCnt="0"/>
      <dgm:spPr/>
    </dgm:pt>
    <dgm:pt modelId="{D59BFE56-1D76-4694-82D9-ABC8CA33EF33}" type="pres">
      <dgm:prSet presAssocID="{F2F0D6D1-5D04-4E1F-9D0D-5D1931B2DC65}" presName="parentText" presStyleLbl="node1" presStyleIdx="1" presStyleCnt="2" custScaleY="77669">
        <dgm:presLayoutVars>
          <dgm:chMax val="1"/>
          <dgm:bulletEnabled val="1"/>
        </dgm:presLayoutVars>
      </dgm:prSet>
      <dgm:spPr/>
    </dgm:pt>
    <dgm:pt modelId="{DFEBAE22-BE15-9F43-9025-ED35FA3BDD42}" type="pres">
      <dgm:prSet presAssocID="{F2F0D6D1-5D04-4E1F-9D0D-5D1931B2DC6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EE8C601-F585-5A44-9F5C-CED7C8F1F1A6}" srcId="{F2F0D6D1-5D04-4E1F-9D0D-5D1931B2DC65}" destId="{FA4673CA-F416-E84F-B8E2-ACD872F096FD}" srcOrd="0" destOrd="0" parTransId="{4BB4BE5D-6522-594C-A1E4-FAF6CAC19143}" sibTransId="{617A0CB7-4F38-AC44-BDCA-F9E5CC30E3D9}"/>
    <dgm:cxn modelId="{E9CD8006-01F0-4626-B73E-4AFF917FC0BF}" srcId="{FA4673CA-F416-E84F-B8E2-ACD872F096FD}" destId="{AF810CE4-4AF5-4DF0-A56D-8132190BEE71}" srcOrd="1" destOrd="0" parTransId="{D6444282-D6C8-4DBF-897E-30A6EB7F8DA3}" sibTransId="{A354140C-F142-4E85-9BF0-763A77557590}"/>
    <dgm:cxn modelId="{97D68F32-A4C2-4F04-8C88-365E2731C1EE}" srcId="{DF99A9E8-6185-4E4C-8CDF-FB8EFAA72D48}" destId="{C80BAB4B-1270-4D17-A717-0DFCDCE59CD9}" srcOrd="2" destOrd="0" parTransId="{D16F0112-FFD2-4DB5-8ED9-ED6C3D079F52}" sibTransId="{22482B93-8EC4-49EB-BA0D-D8E719728409}"/>
    <dgm:cxn modelId="{9F597F33-6820-C646-951A-CF73F5DAB43D}" srcId="{DF99A9E8-6185-4E4C-8CDF-FB8EFAA72D48}" destId="{CF2EB189-E018-544A-9252-D23680E3D1A1}" srcOrd="1" destOrd="0" parTransId="{FFCD57D7-4B95-D341-B83F-18889491085D}" sibTransId="{A26D29E7-7B79-774C-A054-193498B0243F}"/>
    <dgm:cxn modelId="{B7A5505E-9A93-4F93-B252-F2230941A11C}" srcId="{95E2C6AF-EE0D-497A-BBB7-B819E77801EA}" destId="{DF99A9E8-6185-4E4C-8CDF-FB8EFAA72D48}" srcOrd="0" destOrd="0" parTransId="{F53FCA21-C78F-4F4C-9BFF-167BA273DA13}" sibTransId="{983AF008-9343-4CA6-823E-9D8EECA87CF9}"/>
    <dgm:cxn modelId="{45C94E48-E658-4F1A-B6A7-FFFB707E220C}" type="presOf" srcId="{F2F0D6D1-5D04-4E1F-9D0D-5D1931B2DC65}" destId="{D59BFE56-1D76-4694-82D9-ABC8CA33EF33}" srcOrd="0" destOrd="0" presId="urn:microsoft.com/office/officeart/2005/8/layout/vList5"/>
    <dgm:cxn modelId="{EBA6C351-8051-4A15-BF2D-7ED0D1002FD1}" type="presOf" srcId="{C80BAB4B-1270-4D17-A717-0DFCDCE59CD9}" destId="{96015770-CAB1-47EE-8A48-54855525F39F}" srcOrd="0" destOrd="3" presId="urn:microsoft.com/office/officeart/2005/8/layout/vList5"/>
    <dgm:cxn modelId="{C2334C72-A700-4198-9574-C12BCC329466}" srcId="{FA4673CA-F416-E84F-B8E2-ACD872F096FD}" destId="{AD674FA9-B093-47AF-9E6F-9F3177A7A98E}" srcOrd="0" destOrd="0" parTransId="{B9B526B7-EBF4-44A5-8EA1-59446A1B0CE7}" sibTransId="{14B19370-F8CF-496F-95D1-8DB5F85FD8C2}"/>
    <dgm:cxn modelId="{2216A373-FC68-4BEB-A31D-7A4790BB1C9B}" type="presOf" srcId="{95E2C6AF-EE0D-497A-BBB7-B819E77801EA}" destId="{3EAB3670-859B-4073-A0D5-39C4A34366F4}" srcOrd="0" destOrd="0" presId="urn:microsoft.com/office/officeart/2005/8/layout/vList5"/>
    <dgm:cxn modelId="{ECFF7356-9BE0-CB4B-A671-1324BC8EF881}" type="presOf" srcId="{CF2EB189-E018-544A-9252-D23680E3D1A1}" destId="{96015770-CAB1-47EE-8A48-54855525F39F}" srcOrd="0" destOrd="2" presId="urn:microsoft.com/office/officeart/2005/8/layout/vList5"/>
    <dgm:cxn modelId="{4952E179-BC61-4735-BE86-96589045574D}" type="presOf" srcId="{DF99A9E8-6185-4E4C-8CDF-FB8EFAA72D48}" destId="{96015770-CAB1-47EE-8A48-54855525F39F}" srcOrd="0" destOrd="0" presId="urn:microsoft.com/office/officeart/2005/8/layout/vList5"/>
    <dgm:cxn modelId="{B0357F7D-6B2B-462A-A8C7-522C3815067E}" srcId="{A70C2F84-84C5-471B-8E02-D4BBEC28E79F}" destId="{95E2C6AF-EE0D-497A-BBB7-B819E77801EA}" srcOrd="0" destOrd="0" parTransId="{DB34A1B9-B4DA-4760-9161-C1D33BBCD223}" sibTransId="{16C718B2-766D-409C-9B8C-99F48DF70861}"/>
    <dgm:cxn modelId="{F429AB86-385B-2143-9B48-CCEA42855C9D}" type="presOf" srcId="{AF810CE4-4AF5-4DF0-A56D-8132190BEE71}" destId="{DFEBAE22-BE15-9F43-9025-ED35FA3BDD42}" srcOrd="0" destOrd="2" presId="urn:microsoft.com/office/officeart/2005/8/layout/vList5"/>
    <dgm:cxn modelId="{F806128A-FD5B-8844-95DC-041A5237CFB5}" type="presOf" srcId="{F81443EC-BA5F-42E2-AE2B-0FFE5BBA6B6C}" destId="{DFEBAE22-BE15-9F43-9025-ED35FA3BDD42}" srcOrd="0" destOrd="3" presId="urn:microsoft.com/office/officeart/2005/8/layout/vList5"/>
    <dgm:cxn modelId="{71FDD58A-52C8-4BF1-921E-B889CD0B6063}" srcId="{A70C2F84-84C5-471B-8E02-D4BBEC28E79F}" destId="{F2F0D6D1-5D04-4E1F-9D0D-5D1931B2DC65}" srcOrd="1" destOrd="0" parTransId="{60865686-A053-43E6-B3E5-831AE5E326E9}" sibTransId="{FAE77671-2A91-45C9-ACEE-BB0EBADF3CF4}"/>
    <dgm:cxn modelId="{CC20939E-8E3B-480F-BE0C-6579CF65D5A5}" srcId="{FA4673CA-F416-E84F-B8E2-ACD872F096FD}" destId="{F81443EC-BA5F-42E2-AE2B-0FFE5BBA6B6C}" srcOrd="2" destOrd="0" parTransId="{400E10D7-CF61-4A94-A280-C217636475BB}" sibTransId="{EF882EDC-3F8C-423E-A99A-87F1BC6585B9}"/>
    <dgm:cxn modelId="{6B8720A3-0339-4810-BB54-598349B9D1A4}" type="presOf" srcId="{A70C2F84-84C5-471B-8E02-D4BBEC28E79F}" destId="{9652AF64-0C63-404B-8557-3EC9FE28DD13}" srcOrd="0" destOrd="0" presId="urn:microsoft.com/office/officeart/2005/8/layout/vList5"/>
    <dgm:cxn modelId="{2ED387C1-27D9-D74E-92D9-872E87781170}" type="presOf" srcId="{AD674FA9-B093-47AF-9E6F-9F3177A7A98E}" destId="{DFEBAE22-BE15-9F43-9025-ED35FA3BDD42}" srcOrd="0" destOrd="1" presId="urn:microsoft.com/office/officeart/2005/8/layout/vList5"/>
    <dgm:cxn modelId="{1CFF40C4-059B-47AB-8614-2B3FF7E90B0C}" type="presOf" srcId="{10D581AF-B280-4066-91BC-560AD87589AA}" destId="{96015770-CAB1-47EE-8A48-54855525F39F}" srcOrd="0" destOrd="1" presId="urn:microsoft.com/office/officeart/2005/8/layout/vList5"/>
    <dgm:cxn modelId="{4DB3E1DC-F2E1-4A31-B1A2-E617A018FACA}" srcId="{DF99A9E8-6185-4E4C-8CDF-FB8EFAA72D48}" destId="{10D581AF-B280-4066-91BC-560AD87589AA}" srcOrd="0" destOrd="0" parTransId="{CE898158-6DA3-4DD9-ACF1-09963A0159CA}" sibTransId="{E020D495-8F70-4221-AA08-F5623FB0E5FB}"/>
    <dgm:cxn modelId="{CC73F7FF-1F25-1F40-9D81-0FBD2AA560A7}" type="presOf" srcId="{FA4673CA-F416-E84F-B8E2-ACD872F096FD}" destId="{DFEBAE22-BE15-9F43-9025-ED35FA3BDD42}" srcOrd="0" destOrd="0" presId="urn:microsoft.com/office/officeart/2005/8/layout/vList5"/>
    <dgm:cxn modelId="{0C22CB6B-E41D-4523-B5A0-402DF370CC7A}" type="presParOf" srcId="{9652AF64-0C63-404B-8557-3EC9FE28DD13}" destId="{D9692099-92BF-43D9-846A-F67E8543863F}" srcOrd="0" destOrd="0" presId="urn:microsoft.com/office/officeart/2005/8/layout/vList5"/>
    <dgm:cxn modelId="{1289A216-2F15-4725-9BBF-BC15D6794217}" type="presParOf" srcId="{D9692099-92BF-43D9-846A-F67E8543863F}" destId="{3EAB3670-859B-4073-A0D5-39C4A34366F4}" srcOrd="0" destOrd="0" presId="urn:microsoft.com/office/officeart/2005/8/layout/vList5"/>
    <dgm:cxn modelId="{E102AFCE-448A-4431-8CE8-89A8A7AAFD53}" type="presParOf" srcId="{D9692099-92BF-43D9-846A-F67E8543863F}" destId="{96015770-CAB1-47EE-8A48-54855525F39F}" srcOrd="1" destOrd="0" presId="urn:microsoft.com/office/officeart/2005/8/layout/vList5"/>
    <dgm:cxn modelId="{58095549-4953-4600-B4F4-E23D7B3AA521}" type="presParOf" srcId="{9652AF64-0C63-404B-8557-3EC9FE28DD13}" destId="{DC39734E-8907-4210-B414-47F971656BC8}" srcOrd="1" destOrd="0" presId="urn:microsoft.com/office/officeart/2005/8/layout/vList5"/>
    <dgm:cxn modelId="{F89BDEFE-D3E9-4526-9136-23CA57E76001}" type="presParOf" srcId="{9652AF64-0C63-404B-8557-3EC9FE28DD13}" destId="{6F25444F-FBFC-450F-B3FE-19547DD56B30}" srcOrd="2" destOrd="0" presId="urn:microsoft.com/office/officeart/2005/8/layout/vList5"/>
    <dgm:cxn modelId="{1CCA3C20-4AB5-43EF-ADAA-E55B7DE9D705}" type="presParOf" srcId="{6F25444F-FBFC-450F-B3FE-19547DD56B30}" destId="{D59BFE56-1D76-4694-82D9-ABC8CA33EF33}" srcOrd="0" destOrd="0" presId="urn:microsoft.com/office/officeart/2005/8/layout/vList5"/>
    <dgm:cxn modelId="{80EAAF11-F6FD-D24D-972A-C2AA1B337396}" type="presParOf" srcId="{6F25444F-FBFC-450F-B3FE-19547DD56B30}" destId="{DFEBAE22-BE15-9F43-9025-ED35FA3BDD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E450BA0-8137-4186-BAB7-E8D824C917B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61B5FCF1-64C0-49E6-AC38-E189E71BA1F4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Enfermedad psiquiátrica descompensada:</a:t>
          </a:r>
        </a:p>
      </dgm:t>
    </dgm:pt>
    <dgm:pt modelId="{83C26ECF-D9CE-4788-B217-0ECAB5FCB7FD}" type="parTrans" cxnId="{85D6065E-6DE2-4F40-BC47-CEAA2C37126A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A2F712C1-2FAF-4625-B3A5-5CCFCC7CCE1E}" type="sibTrans" cxnId="{85D6065E-6DE2-4F40-BC47-CEAA2C37126A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8742F9F6-0A52-4589-8572-1BFFAE8D4C7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s-CO" dirty="0">
              <a:solidFill>
                <a:srgbClr val="00ABA7"/>
              </a:solidFill>
              <a:latin typeface="Montserrat" pitchFamily="2" charset="77"/>
            </a:rPr>
            <a:t>Episodio psicótico / maniaco / depresivo grave.</a:t>
          </a:r>
        </a:p>
      </dgm:t>
    </dgm:pt>
    <dgm:pt modelId="{2BD63FB9-D433-497F-9760-988F5FE5E509}" type="parTrans" cxnId="{E34A9B39-9763-4F80-B1E4-6CAF98AD7C73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D1C6D37A-AC7A-4A3D-B983-1B167F8B8F5B}" type="sibTrans" cxnId="{E34A9B39-9763-4F80-B1E4-6CAF98AD7C73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890B5A3E-3F92-4517-8AD4-E1A3ACFB665B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Intentos suicidas recurrentes.</a:t>
          </a:r>
        </a:p>
      </dgm:t>
    </dgm:pt>
    <dgm:pt modelId="{AC70B2EB-8F6A-4C6D-9A4B-08F1FA8020A8}" type="parTrans" cxnId="{7F20274C-6464-4AC7-9795-4ED8EFF2FB4C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FD2EC541-52DF-4552-9E22-0C8E8CA679CB}" type="sibTrans" cxnId="{7F20274C-6464-4AC7-9795-4ED8EFF2FB4C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B0C0CDED-A87B-42AC-ADDF-B601A762250E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Hospitalización reciente.</a:t>
          </a:r>
        </a:p>
      </dgm:t>
    </dgm:pt>
    <dgm:pt modelId="{18468C85-8255-4F70-A4BC-ECEF6C248940}" type="parTrans" cxnId="{51518373-D821-4E38-AC6F-6FD350F0DAE4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303887AA-6A0A-4E7A-8116-3C051BD07E9F}" type="sibTrans" cxnId="{51518373-D821-4E38-AC6F-6FD350F0DAE4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5872239-DCB3-4FFC-986C-DBFFFC160C77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Pobre red de apoyo socio-familiar.</a:t>
          </a:r>
        </a:p>
      </dgm:t>
    </dgm:pt>
    <dgm:pt modelId="{65663DE0-4092-4083-9E85-51369A66BEA8}" type="parTrans" cxnId="{231506EC-C0F1-47D2-9F3B-0E4CC5E45410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97317ED-A6AE-4C8D-92A9-80398824F41F}" type="sibTrans" cxnId="{231506EC-C0F1-47D2-9F3B-0E4CC5E45410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3C49A40-C5F8-4FA6-9CAC-53027B0DF640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Patología dual.</a:t>
          </a:r>
        </a:p>
      </dgm:t>
    </dgm:pt>
    <dgm:pt modelId="{F34B2E34-4D63-4377-82A1-1BB42AE50FF3}" type="parTrans" cxnId="{D64D0659-5037-4BA0-ABCD-6C276BA9AAAB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9D3ECEFB-3AAD-4282-BEE1-DEAD2EF64EA1}" type="sibTrans" cxnId="{D64D0659-5037-4BA0-ABCD-6C276BA9AAAB}">
      <dgm:prSet/>
      <dgm:spPr/>
      <dgm:t>
        <a:bodyPr/>
        <a:lstStyle/>
        <a:p>
          <a:pPr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8D0716F-0361-1D47-BF94-72A709EF0CE0}">
      <dgm:prSet/>
      <dgm:spPr>
        <a:solidFill>
          <a:srgbClr val="142B48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Alto riesgo suicida.</a:t>
          </a:r>
        </a:p>
      </dgm:t>
    </dgm:pt>
    <dgm:pt modelId="{23EB1985-BA18-8647-BD50-57643DE2A6F0}" type="parTrans" cxnId="{1DD29614-EDC2-114B-B2C1-D6D0F6A47AB7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278CF22E-AD78-2941-AE1D-2E271BE29D07}" type="sibTrans" cxnId="{1DD29614-EDC2-114B-B2C1-D6D0F6A47AB7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B84C487B-5194-4FC1-8E4D-705C21D7F8E9}" type="pres">
      <dgm:prSet presAssocID="{BE450BA0-8137-4186-BAB7-E8D824C917B2}" presName="linear" presStyleCnt="0">
        <dgm:presLayoutVars>
          <dgm:animLvl val="lvl"/>
          <dgm:resizeHandles val="exact"/>
        </dgm:presLayoutVars>
      </dgm:prSet>
      <dgm:spPr/>
    </dgm:pt>
    <dgm:pt modelId="{850560FA-52B5-8548-96CE-C46DD51DC597}" type="pres">
      <dgm:prSet presAssocID="{58D0716F-0361-1D47-BF94-72A709EF0CE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9FE27F7-31FC-2740-B2D0-72A9C9D18DDD}" type="pres">
      <dgm:prSet presAssocID="{278CF22E-AD78-2941-AE1D-2E271BE29D07}" presName="spacer" presStyleCnt="0"/>
      <dgm:spPr/>
    </dgm:pt>
    <dgm:pt modelId="{9D27CD21-16DE-4FAF-AE57-003DF46E64B6}" type="pres">
      <dgm:prSet presAssocID="{61B5FCF1-64C0-49E6-AC38-E189E71BA1F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67DF8B4-C7C3-4186-8C68-3CADFE09058E}" type="pres">
      <dgm:prSet presAssocID="{61B5FCF1-64C0-49E6-AC38-E189E71BA1F4}" presName="childText" presStyleLbl="revTx" presStyleIdx="0" presStyleCnt="1">
        <dgm:presLayoutVars>
          <dgm:bulletEnabled val="1"/>
        </dgm:presLayoutVars>
      </dgm:prSet>
      <dgm:spPr/>
    </dgm:pt>
    <dgm:pt modelId="{5CA87791-5539-423F-A7EE-BEC0DCCC7198}" type="pres">
      <dgm:prSet presAssocID="{890B5A3E-3F92-4517-8AD4-E1A3ACFB665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014D64B-4581-481D-8A56-20D4C59FF7DC}" type="pres">
      <dgm:prSet presAssocID="{FD2EC541-52DF-4552-9E22-0C8E8CA679CB}" presName="spacer" presStyleCnt="0"/>
      <dgm:spPr/>
    </dgm:pt>
    <dgm:pt modelId="{E7414945-6189-4BF3-BBFF-AB407AC23CF8}" type="pres">
      <dgm:prSet presAssocID="{B0C0CDED-A87B-42AC-ADDF-B601A762250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5C65021-7449-42B3-BA38-B9AE56B2DD58}" type="pres">
      <dgm:prSet presAssocID="{303887AA-6A0A-4E7A-8116-3C051BD07E9F}" presName="spacer" presStyleCnt="0"/>
      <dgm:spPr/>
    </dgm:pt>
    <dgm:pt modelId="{76752AB9-B207-4E10-8E90-84169B97E6F7}" type="pres">
      <dgm:prSet presAssocID="{53C49A40-C5F8-4FA6-9CAC-53027B0DF64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C0E29EF-86AC-B042-BC05-73AB276C2A4D}" type="pres">
      <dgm:prSet presAssocID="{9D3ECEFB-3AAD-4282-BEE1-DEAD2EF64EA1}" presName="spacer" presStyleCnt="0"/>
      <dgm:spPr/>
    </dgm:pt>
    <dgm:pt modelId="{12691952-778B-4826-92DE-AA3379A888AD}" type="pres">
      <dgm:prSet presAssocID="{65872239-DCB3-4FFC-986C-DBFFFC160C7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DD29614-EDC2-114B-B2C1-D6D0F6A47AB7}" srcId="{BE450BA0-8137-4186-BAB7-E8D824C917B2}" destId="{58D0716F-0361-1D47-BF94-72A709EF0CE0}" srcOrd="0" destOrd="0" parTransId="{23EB1985-BA18-8647-BD50-57643DE2A6F0}" sibTransId="{278CF22E-AD78-2941-AE1D-2E271BE29D07}"/>
    <dgm:cxn modelId="{63B9512C-79AF-3D40-A3EF-67F7DE2D8C15}" type="presOf" srcId="{65872239-DCB3-4FFC-986C-DBFFFC160C77}" destId="{12691952-778B-4826-92DE-AA3379A888AD}" srcOrd="0" destOrd="0" presId="urn:microsoft.com/office/officeart/2005/8/layout/vList2"/>
    <dgm:cxn modelId="{72D89736-53CA-5D44-A4C6-9C4742015547}" type="presOf" srcId="{890B5A3E-3F92-4517-8AD4-E1A3ACFB665B}" destId="{5CA87791-5539-423F-A7EE-BEC0DCCC7198}" srcOrd="0" destOrd="0" presId="urn:microsoft.com/office/officeart/2005/8/layout/vList2"/>
    <dgm:cxn modelId="{E34A9B39-9763-4F80-B1E4-6CAF98AD7C73}" srcId="{61B5FCF1-64C0-49E6-AC38-E189E71BA1F4}" destId="{8742F9F6-0A52-4589-8572-1BFFAE8D4C75}" srcOrd="0" destOrd="0" parTransId="{2BD63FB9-D433-497F-9760-988F5FE5E509}" sibTransId="{D1C6D37A-AC7A-4A3D-B983-1B167F8B8F5B}"/>
    <dgm:cxn modelId="{CA60FF3A-FB88-2A45-8E39-EEBA2DDB83C5}" type="presOf" srcId="{58D0716F-0361-1D47-BF94-72A709EF0CE0}" destId="{850560FA-52B5-8548-96CE-C46DD51DC597}" srcOrd="0" destOrd="0" presId="urn:microsoft.com/office/officeart/2005/8/layout/vList2"/>
    <dgm:cxn modelId="{85D6065E-6DE2-4F40-BC47-CEAA2C37126A}" srcId="{BE450BA0-8137-4186-BAB7-E8D824C917B2}" destId="{61B5FCF1-64C0-49E6-AC38-E189E71BA1F4}" srcOrd="1" destOrd="0" parTransId="{83C26ECF-D9CE-4788-B217-0ECAB5FCB7FD}" sibTransId="{A2F712C1-2FAF-4625-B3A5-5CCFCC7CCE1E}"/>
    <dgm:cxn modelId="{7F20274C-6464-4AC7-9795-4ED8EFF2FB4C}" srcId="{BE450BA0-8137-4186-BAB7-E8D824C917B2}" destId="{890B5A3E-3F92-4517-8AD4-E1A3ACFB665B}" srcOrd="2" destOrd="0" parTransId="{AC70B2EB-8F6A-4C6D-9A4B-08F1FA8020A8}" sibTransId="{FD2EC541-52DF-4552-9E22-0C8E8CA679CB}"/>
    <dgm:cxn modelId="{51518373-D821-4E38-AC6F-6FD350F0DAE4}" srcId="{BE450BA0-8137-4186-BAB7-E8D824C917B2}" destId="{B0C0CDED-A87B-42AC-ADDF-B601A762250E}" srcOrd="3" destOrd="0" parTransId="{18468C85-8255-4F70-A4BC-ECEF6C248940}" sibTransId="{303887AA-6A0A-4E7A-8116-3C051BD07E9F}"/>
    <dgm:cxn modelId="{32308656-E3F0-CD4A-9AF7-8933C27EA566}" type="presOf" srcId="{53C49A40-C5F8-4FA6-9CAC-53027B0DF640}" destId="{76752AB9-B207-4E10-8E90-84169B97E6F7}" srcOrd="0" destOrd="0" presId="urn:microsoft.com/office/officeart/2005/8/layout/vList2"/>
    <dgm:cxn modelId="{D64D0659-5037-4BA0-ABCD-6C276BA9AAAB}" srcId="{BE450BA0-8137-4186-BAB7-E8D824C917B2}" destId="{53C49A40-C5F8-4FA6-9CAC-53027B0DF640}" srcOrd="4" destOrd="0" parTransId="{F34B2E34-4D63-4377-82A1-1BB42AE50FF3}" sibTransId="{9D3ECEFB-3AAD-4282-BEE1-DEAD2EF64EA1}"/>
    <dgm:cxn modelId="{3CE65481-DF29-2B4C-A988-1426B4082854}" type="presOf" srcId="{8742F9F6-0A52-4589-8572-1BFFAE8D4C75}" destId="{B67DF8B4-C7C3-4186-8C68-3CADFE09058E}" srcOrd="0" destOrd="0" presId="urn:microsoft.com/office/officeart/2005/8/layout/vList2"/>
    <dgm:cxn modelId="{E06F93AA-7935-494F-A2D6-B34BDBA4DE17}" type="presOf" srcId="{BE450BA0-8137-4186-BAB7-E8D824C917B2}" destId="{B84C487B-5194-4FC1-8E4D-705C21D7F8E9}" srcOrd="0" destOrd="0" presId="urn:microsoft.com/office/officeart/2005/8/layout/vList2"/>
    <dgm:cxn modelId="{C8AEC8BE-37BB-9B42-86B9-C2B874BC88DA}" type="presOf" srcId="{61B5FCF1-64C0-49E6-AC38-E189E71BA1F4}" destId="{9D27CD21-16DE-4FAF-AE57-003DF46E64B6}" srcOrd="0" destOrd="0" presId="urn:microsoft.com/office/officeart/2005/8/layout/vList2"/>
    <dgm:cxn modelId="{51638ECD-2DFC-6349-90EE-BA66EEC82E55}" type="presOf" srcId="{B0C0CDED-A87B-42AC-ADDF-B601A762250E}" destId="{E7414945-6189-4BF3-BBFF-AB407AC23CF8}" srcOrd="0" destOrd="0" presId="urn:microsoft.com/office/officeart/2005/8/layout/vList2"/>
    <dgm:cxn modelId="{231506EC-C0F1-47D2-9F3B-0E4CC5E45410}" srcId="{BE450BA0-8137-4186-BAB7-E8D824C917B2}" destId="{65872239-DCB3-4FFC-986C-DBFFFC160C77}" srcOrd="5" destOrd="0" parTransId="{65663DE0-4092-4083-9E85-51369A66BEA8}" sibTransId="{597317ED-A6AE-4C8D-92A9-80398824F41F}"/>
    <dgm:cxn modelId="{6204217C-D250-F549-8559-0D1074B0FFC5}" type="presParOf" srcId="{B84C487B-5194-4FC1-8E4D-705C21D7F8E9}" destId="{850560FA-52B5-8548-96CE-C46DD51DC597}" srcOrd="0" destOrd="0" presId="urn:microsoft.com/office/officeart/2005/8/layout/vList2"/>
    <dgm:cxn modelId="{C24FB489-2145-DB49-8232-2466B283CDAC}" type="presParOf" srcId="{B84C487B-5194-4FC1-8E4D-705C21D7F8E9}" destId="{79FE27F7-31FC-2740-B2D0-72A9C9D18DDD}" srcOrd="1" destOrd="0" presId="urn:microsoft.com/office/officeart/2005/8/layout/vList2"/>
    <dgm:cxn modelId="{8F991DFA-FFBA-3046-AFD7-E63FDBD15BB3}" type="presParOf" srcId="{B84C487B-5194-4FC1-8E4D-705C21D7F8E9}" destId="{9D27CD21-16DE-4FAF-AE57-003DF46E64B6}" srcOrd="2" destOrd="0" presId="urn:microsoft.com/office/officeart/2005/8/layout/vList2"/>
    <dgm:cxn modelId="{093B8A10-8008-DC48-A32E-90C88AE8E299}" type="presParOf" srcId="{B84C487B-5194-4FC1-8E4D-705C21D7F8E9}" destId="{B67DF8B4-C7C3-4186-8C68-3CADFE09058E}" srcOrd="3" destOrd="0" presId="urn:microsoft.com/office/officeart/2005/8/layout/vList2"/>
    <dgm:cxn modelId="{19FE50E6-CF3D-6840-8675-6A9B64A72390}" type="presParOf" srcId="{B84C487B-5194-4FC1-8E4D-705C21D7F8E9}" destId="{5CA87791-5539-423F-A7EE-BEC0DCCC7198}" srcOrd="4" destOrd="0" presId="urn:microsoft.com/office/officeart/2005/8/layout/vList2"/>
    <dgm:cxn modelId="{70948DD7-0D19-CA4F-9863-13837F460B92}" type="presParOf" srcId="{B84C487B-5194-4FC1-8E4D-705C21D7F8E9}" destId="{5014D64B-4581-481D-8A56-20D4C59FF7DC}" srcOrd="5" destOrd="0" presId="urn:microsoft.com/office/officeart/2005/8/layout/vList2"/>
    <dgm:cxn modelId="{C714EC9E-7EC1-B440-B0AD-ED0F6375D441}" type="presParOf" srcId="{B84C487B-5194-4FC1-8E4D-705C21D7F8E9}" destId="{E7414945-6189-4BF3-BBFF-AB407AC23CF8}" srcOrd="6" destOrd="0" presId="urn:microsoft.com/office/officeart/2005/8/layout/vList2"/>
    <dgm:cxn modelId="{C1CBEB46-5EA6-9644-A44F-EBD01311DB94}" type="presParOf" srcId="{B84C487B-5194-4FC1-8E4D-705C21D7F8E9}" destId="{65C65021-7449-42B3-BA38-B9AE56B2DD58}" srcOrd="7" destOrd="0" presId="urn:microsoft.com/office/officeart/2005/8/layout/vList2"/>
    <dgm:cxn modelId="{CA0B031D-C07D-D64F-A5B2-A2422DB0ECC4}" type="presParOf" srcId="{B84C487B-5194-4FC1-8E4D-705C21D7F8E9}" destId="{76752AB9-B207-4E10-8E90-84169B97E6F7}" srcOrd="8" destOrd="0" presId="urn:microsoft.com/office/officeart/2005/8/layout/vList2"/>
    <dgm:cxn modelId="{EB8F6C14-D57F-9B49-B3B6-34DA7C83E9B5}" type="presParOf" srcId="{B84C487B-5194-4FC1-8E4D-705C21D7F8E9}" destId="{DC0E29EF-86AC-B042-BC05-73AB276C2A4D}" srcOrd="9" destOrd="0" presId="urn:microsoft.com/office/officeart/2005/8/layout/vList2"/>
    <dgm:cxn modelId="{07F589E1-4584-6541-A14F-93BE3BA2030E}" type="presParOf" srcId="{B84C487B-5194-4FC1-8E4D-705C21D7F8E9}" destId="{12691952-778B-4826-92DE-AA3379A888A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9173F09-406E-42AB-B955-E60D289E50FE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D1C3101C-BBC5-4F29-AF83-9B33B6B12ECB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>
            <a:lnSpc>
              <a:spcPct val="100000"/>
            </a:lnSpc>
          </a:pPr>
          <a:r>
            <a:rPr lang="es-CO" dirty="0">
              <a:latin typeface="Montserrat" pitchFamily="2" charset="77"/>
            </a:rPr>
            <a:t>Demás casos.</a:t>
          </a:r>
        </a:p>
      </dgm:t>
    </dgm:pt>
    <dgm:pt modelId="{B135F6D4-A1D5-4177-AF81-C8A914633072}" type="parTrans" cxnId="{09B47B9C-9AE7-4B93-BF6D-CC725272482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6AFA2A3-B568-4A9F-A666-75C1252FAC69}" type="sibTrans" cxnId="{09B47B9C-9AE7-4B93-BF6D-CC725272482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3144BD0-BEF1-4C25-BA0F-8F866D47FF72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Requiere:</a:t>
          </a:r>
        </a:p>
      </dgm:t>
    </dgm:pt>
    <dgm:pt modelId="{E6606ED9-CB23-4A73-BDA5-09D4F9E75BF9}" type="parTrans" cxnId="{53BA6083-5985-4A4C-95CE-F436FF6E8DF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1C1D36A-50F9-4126-9EA5-A1E8F3D5BE8E}" type="sibTrans" cxnId="{53BA6083-5985-4A4C-95CE-F436FF6E8DF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7836371-FC6A-423E-9FC4-A6ED569CFB48}">
      <dgm:prSet custT="1"/>
      <dgm:spPr/>
      <dgm:t>
        <a:bodyPr/>
        <a:lstStyle/>
        <a:p>
          <a:pPr rtl="0">
            <a:buClr>
              <a:srgbClr val="142B48"/>
            </a:buClr>
          </a:pPr>
          <a:r>
            <a:rPr lang="es-CO" sz="1600" dirty="0">
              <a:solidFill>
                <a:srgbClr val="142B48"/>
              </a:solidFill>
              <a:latin typeface="Montserrat" pitchFamily="2" charset="77"/>
            </a:rPr>
            <a:t>Plan de tratamiento ambulatorio:</a:t>
          </a:r>
        </a:p>
      </dgm:t>
    </dgm:pt>
    <dgm:pt modelId="{4267E612-2EA6-4EB3-9F75-A3042AE8F7FE}" type="parTrans" cxnId="{C95F1E94-FDA7-4E0B-9D95-C84A1EE4D6F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2F5CA3E-BBD3-4F8A-A2D4-51DE2B95BA40}" type="sibTrans" cxnId="{C95F1E94-FDA7-4E0B-9D95-C84A1EE4D6F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B3A5880-FA1E-47FF-B8A6-168557FC7C11}">
      <dgm:prSet/>
      <dgm:spPr/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sz="1500" dirty="0">
              <a:solidFill>
                <a:srgbClr val="142B48"/>
              </a:solidFill>
              <a:latin typeface="Montserrat" pitchFamily="2" charset="77"/>
            </a:rPr>
            <a:t>Farmacoterapia.</a:t>
          </a:r>
        </a:p>
      </dgm:t>
    </dgm:pt>
    <dgm:pt modelId="{FA64C24D-68C2-4CF5-9CF0-4F66ADC2C0EB}" type="parTrans" cxnId="{D7B0C168-9D1F-49AE-A89E-9C1883EE631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6DE3B3A-65C1-4B1F-BCBD-24F09C7613FC}" type="sibTrans" cxnId="{D7B0C168-9D1F-49AE-A89E-9C1883EE631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2F2FF43-27F7-1F4C-ABF2-B7319BA06FC1}">
      <dgm:prSet/>
      <dgm:spPr/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sz="1500" dirty="0">
              <a:solidFill>
                <a:srgbClr val="142B48"/>
              </a:solidFill>
              <a:latin typeface="Montserrat" pitchFamily="2" charset="77"/>
            </a:rPr>
            <a:t>Psicoterapia.</a:t>
          </a:r>
        </a:p>
      </dgm:t>
    </dgm:pt>
    <dgm:pt modelId="{E3E1F07E-4E7B-CB4A-BA0A-E4247DCC21DB}" type="parTrans" cxnId="{A6937EC0-BB6E-4D4B-ABA0-F45EAB49E2D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DBE155E-A6CC-C243-943B-19C7824B3570}" type="sibTrans" cxnId="{A6937EC0-BB6E-4D4B-ABA0-F45EAB49E2D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9A1A9A2-600F-9848-9075-443744443E66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Seguimiento ambulatorio:</a:t>
          </a:r>
        </a:p>
      </dgm:t>
    </dgm:pt>
    <dgm:pt modelId="{D0463195-99D4-DC4B-9949-49083889E7BD}" type="parTrans" cxnId="{03A35594-C885-3040-9D86-BF9CCA678D7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201FC8E-2301-D54D-AA9B-DD6BE9934C39}" type="sibTrans" cxnId="{03A35594-C885-3040-9D86-BF9CCA678D7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0DB847F-C9F8-6E4A-BF40-FFF716DC4324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Al menos cada 48 horas.</a:t>
          </a:r>
        </a:p>
      </dgm:t>
    </dgm:pt>
    <dgm:pt modelId="{1526F944-0239-4B47-A648-879C4ED05B27}" type="parTrans" cxnId="{8D65DEF9-92AC-054A-9D96-2113C00A764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86F30F6-FC62-D14C-9D91-B0FC04A65C53}" type="sibTrans" cxnId="{8D65DEF9-92AC-054A-9D96-2113C00A764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EBFB700-7A34-8F4F-ABB9-B561BB1FE692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Hasta atención por psiquiatría.</a:t>
          </a:r>
        </a:p>
      </dgm:t>
    </dgm:pt>
    <dgm:pt modelId="{3D8E58A4-1559-474A-8F07-68928489AA8C}" type="parTrans" cxnId="{2D0EFAD2-6601-1D49-A30A-2CF2C2D7E88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4EC647A-E59E-C842-9341-29CD484B154F}" type="sibTrans" cxnId="{2D0EFAD2-6601-1D49-A30A-2CF2C2D7E88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FF2CA2D-0674-4119-9A42-B100D9C2BC2C}" type="pres">
      <dgm:prSet presAssocID="{59173F09-406E-42AB-B955-E60D289E50FE}" presName="linear" presStyleCnt="0">
        <dgm:presLayoutVars>
          <dgm:animLvl val="lvl"/>
          <dgm:resizeHandles val="exact"/>
        </dgm:presLayoutVars>
      </dgm:prSet>
      <dgm:spPr/>
    </dgm:pt>
    <dgm:pt modelId="{4807C570-8879-454F-B2E8-B8757A922DED}" type="pres">
      <dgm:prSet presAssocID="{D1C3101C-BBC5-4F29-AF83-9B33B6B12ECB}" presName="parentText" presStyleLbl="node1" presStyleIdx="0" presStyleCnt="3" custLinFactX="-10671" custLinFactY="-40460" custLinFactNeighborX="-100000" custLinFactNeighborY="-100000">
        <dgm:presLayoutVars>
          <dgm:chMax val="0"/>
          <dgm:bulletEnabled val="1"/>
        </dgm:presLayoutVars>
      </dgm:prSet>
      <dgm:spPr/>
    </dgm:pt>
    <dgm:pt modelId="{60C24266-8260-4703-9089-1608C2437AA8}" type="pres">
      <dgm:prSet presAssocID="{16AFA2A3-B568-4A9F-A666-75C1252FAC69}" presName="spacer" presStyleCnt="0"/>
      <dgm:spPr/>
    </dgm:pt>
    <dgm:pt modelId="{6FE6BF89-6D14-4780-B837-27C059D23714}" type="pres">
      <dgm:prSet presAssocID="{E3144BD0-BEF1-4C25-BA0F-8F866D47FF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11EB2D-DA1E-45D9-90A7-0A4D00D65133}" type="pres">
      <dgm:prSet presAssocID="{E3144BD0-BEF1-4C25-BA0F-8F866D47FF72}" presName="childText" presStyleLbl="revTx" presStyleIdx="0" presStyleCnt="2">
        <dgm:presLayoutVars>
          <dgm:bulletEnabled val="1"/>
        </dgm:presLayoutVars>
      </dgm:prSet>
      <dgm:spPr/>
    </dgm:pt>
    <dgm:pt modelId="{164D6161-FF46-2B4D-9B19-6FBB8B54F57B}" type="pres">
      <dgm:prSet presAssocID="{39A1A9A2-600F-9848-9075-443744443E6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CF4D055-B2D2-A142-992E-5DF41A4C6CB1}" type="pres">
      <dgm:prSet presAssocID="{39A1A9A2-600F-9848-9075-443744443E6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49AB304-3F70-4F89-844A-9DBC8EFABB5C}" type="presOf" srcId="{A7836371-FC6A-423E-9FC4-A6ED569CFB48}" destId="{D511EB2D-DA1E-45D9-90A7-0A4D00D65133}" srcOrd="0" destOrd="0" presId="urn:microsoft.com/office/officeart/2005/8/layout/vList2"/>
    <dgm:cxn modelId="{1AE9930C-C1C8-4B47-ABF4-81EB5F7C593C}" type="presOf" srcId="{60DB847F-C9F8-6E4A-BF40-FFF716DC4324}" destId="{3CF4D055-B2D2-A142-992E-5DF41A4C6CB1}" srcOrd="0" destOrd="0" presId="urn:microsoft.com/office/officeart/2005/8/layout/vList2"/>
    <dgm:cxn modelId="{F1BC341A-D75B-400B-847D-D2E829FF2CD2}" type="presOf" srcId="{D1C3101C-BBC5-4F29-AF83-9B33B6B12ECB}" destId="{4807C570-8879-454F-B2E8-B8757A922DED}" srcOrd="0" destOrd="0" presId="urn:microsoft.com/office/officeart/2005/8/layout/vList2"/>
    <dgm:cxn modelId="{D7B0C168-9D1F-49AE-A89E-9C1883EE631C}" srcId="{A7836371-FC6A-423E-9FC4-A6ED569CFB48}" destId="{4B3A5880-FA1E-47FF-B8A6-168557FC7C11}" srcOrd="0" destOrd="0" parTransId="{FA64C24D-68C2-4CF5-9CF0-4F66ADC2C0EB}" sibTransId="{D6DE3B3A-65C1-4B1F-BCBD-24F09C7613FC}"/>
    <dgm:cxn modelId="{6B8DCF6B-F446-487F-B9F8-9867EB6953BF}" type="presOf" srcId="{4B3A5880-FA1E-47FF-B8A6-168557FC7C11}" destId="{D511EB2D-DA1E-45D9-90A7-0A4D00D65133}" srcOrd="0" destOrd="1" presId="urn:microsoft.com/office/officeart/2005/8/layout/vList2"/>
    <dgm:cxn modelId="{53BA6083-5985-4A4C-95CE-F436FF6E8DFB}" srcId="{59173F09-406E-42AB-B955-E60D289E50FE}" destId="{E3144BD0-BEF1-4C25-BA0F-8F866D47FF72}" srcOrd="1" destOrd="0" parTransId="{E6606ED9-CB23-4A73-BDA5-09D4F9E75BF9}" sibTransId="{71C1D36A-50F9-4126-9EA5-A1E8F3D5BE8E}"/>
    <dgm:cxn modelId="{C95F1E94-FDA7-4E0B-9D95-C84A1EE4D6F5}" srcId="{E3144BD0-BEF1-4C25-BA0F-8F866D47FF72}" destId="{A7836371-FC6A-423E-9FC4-A6ED569CFB48}" srcOrd="0" destOrd="0" parTransId="{4267E612-2EA6-4EB3-9F75-A3042AE8F7FE}" sibTransId="{22F5CA3E-BBD3-4F8A-A2D4-51DE2B95BA40}"/>
    <dgm:cxn modelId="{03A35594-C885-3040-9D86-BF9CCA678D7B}" srcId="{59173F09-406E-42AB-B955-E60D289E50FE}" destId="{39A1A9A2-600F-9848-9075-443744443E66}" srcOrd="2" destOrd="0" parTransId="{D0463195-99D4-DC4B-9949-49083889E7BD}" sibTransId="{F201FC8E-2301-D54D-AA9B-DD6BE9934C39}"/>
    <dgm:cxn modelId="{09B47B9C-9AE7-4B93-BF6D-CC7252724824}" srcId="{59173F09-406E-42AB-B955-E60D289E50FE}" destId="{D1C3101C-BBC5-4F29-AF83-9B33B6B12ECB}" srcOrd="0" destOrd="0" parTransId="{B135F6D4-A1D5-4177-AF81-C8A914633072}" sibTransId="{16AFA2A3-B568-4A9F-A666-75C1252FAC69}"/>
    <dgm:cxn modelId="{63A88C9C-84A7-BE48-A1B1-C0FFA87C286C}" type="presOf" srcId="{39A1A9A2-600F-9848-9075-443744443E66}" destId="{164D6161-FF46-2B4D-9B19-6FBB8B54F57B}" srcOrd="0" destOrd="0" presId="urn:microsoft.com/office/officeart/2005/8/layout/vList2"/>
    <dgm:cxn modelId="{447AA2B2-C2A7-CA4A-8DF5-CBEA04270605}" type="presOf" srcId="{9EBFB700-7A34-8F4F-ABB9-B561BB1FE692}" destId="{3CF4D055-B2D2-A142-992E-5DF41A4C6CB1}" srcOrd="0" destOrd="1" presId="urn:microsoft.com/office/officeart/2005/8/layout/vList2"/>
    <dgm:cxn modelId="{A6937EC0-BB6E-4D4B-ABA0-F45EAB49E2D1}" srcId="{A7836371-FC6A-423E-9FC4-A6ED569CFB48}" destId="{52F2FF43-27F7-1F4C-ABF2-B7319BA06FC1}" srcOrd="1" destOrd="0" parTransId="{E3E1F07E-4E7B-CB4A-BA0A-E4247DCC21DB}" sibTransId="{DDBE155E-A6CC-C243-943B-19C7824B3570}"/>
    <dgm:cxn modelId="{7EFF62CC-A0D7-4F1A-B570-858E3DD048DC}" type="presOf" srcId="{59173F09-406E-42AB-B955-E60D289E50FE}" destId="{3FF2CA2D-0674-4119-9A42-B100D9C2BC2C}" srcOrd="0" destOrd="0" presId="urn:microsoft.com/office/officeart/2005/8/layout/vList2"/>
    <dgm:cxn modelId="{2D0EFAD2-6601-1D49-A30A-2CF2C2D7E886}" srcId="{39A1A9A2-600F-9848-9075-443744443E66}" destId="{9EBFB700-7A34-8F4F-ABB9-B561BB1FE692}" srcOrd="1" destOrd="0" parTransId="{3D8E58A4-1559-474A-8F07-68928489AA8C}" sibTransId="{D4EC647A-E59E-C842-9341-29CD484B154F}"/>
    <dgm:cxn modelId="{366C98DA-E708-49DB-8E96-976902756A52}" type="presOf" srcId="{E3144BD0-BEF1-4C25-BA0F-8F866D47FF72}" destId="{6FE6BF89-6D14-4780-B837-27C059D23714}" srcOrd="0" destOrd="0" presId="urn:microsoft.com/office/officeart/2005/8/layout/vList2"/>
    <dgm:cxn modelId="{80B5D7E5-25FC-1242-8FF4-AD3000DE367E}" type="presOf" srcId="{52F2FF43-27F7-1F4C-ABF2-B7319BA06FC1}" destId="{D511EB2D-DA1E-45D9-90A7-0A4D00D65133}" srcOrd="0" destOrd="2" presId="urn:microsoft.com/office/officeart/2005/8/layout/vList2"/>
    <dgm:cxn modelId="{8D65DEF9-92AC-054A-9D96-2113C00A764F}" srcId="{39A1A9A2-600F-9848-9075-443744443E66}" destId="{60DB847F-C9F8-6E4A-BF40-FFF716DC4324}" srcOrd="0" destOrd="0" parTransId="{1526F944-0239-4B47-A648-879C4ED05B27}" sibTransId="{386F30F6-FC62-D14C-9D91-B0FC04A65C53}"/>
    <dgm:cxn modelId="{8E5CB295-E659-42B0-8D14-3FFDCB035641}" type="presParOf" srcId="{3FF2CA2D-0674-4119-9A42-B100D9C2BC2C}" destId="{4807C570-8879-454F-B2E8-B8757A922DED}" srcOrd="0" destOrd="0" presId="urn:microsoft.com/office/officeart/2005/8/layout/vList2"/>
    <dgm:cxn modelId="{D2F96BA8-ADAF-4D37-A734-969AF7B58DBA}" type="presParOf" srcId="{3FF2CA2D-0674-4119-9A42-B100D9C2BC2C}" destId="{60C24266-8260-4703-9089-1608C2437AA8}" srcOrd="1" destOrd="0" presId="urn:microsoft.com/office/officeart/2005/8/layout/vList2"/>
    <dgm:cxn modelId="{CDB6E68F-D3AD-4231-A2D6-C6A8F736A36C}" type="presParOf" srcId="{3FF2CA2D-0674-4119-9A42-B100D9C2BC2C}" destId="{6FE6BF89-6D14-4780-B837-27C059D23714}" srcOrd="2" destOrd="0" presId="urn:microsoft.com/office/officeart/2005/8/layout/vList2"/>
    <dgm:cxn modelId="{1987D904-6E65-41FA-AE62-25F931BA21E5}" type="presParOf" srcId="{3FF2CA2D-0674-4119-9A42-B100D9C2BC2C}" destId="{D511EB2D-DA1E-45D9-90A7-0A4D00D65133}" srcOrd="3" destOrd="0" presId="urn:microsoft.com/office/officeart/2005/8/layout/vList2"/>
    <dgm:cxn modelId="{83D57791-3D30-AC42-87F1-123852F5652D}" type="presParOf" srcId="{3FF2CA2D-0674-4119-9A42-B100D9C2BC2C}" destId="{164D6161-FF46-2B4D-9B19-6FBB8B54F57B}" srcOrd="4" destOrd="0" presId="urn:microsoft.com/office/officeart/2005/8/layout/vList2"/>
    <dgm:cxn modelId="{601570D6-A3EE-9B4D-9E0D-CAD11EE7300C}" type="presParOf" srcId="{3FF2CA2D-0674-4119-9A42-B100D9C2BC2C}" destId="{3CF4D055-B2D2-A142-992E-5DF41A4C6CB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733DA1E-5FD5-4544-A37D-95E239B3588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E3E6981-1EBB-4E20-971B-9ABBD5EA3E23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Informar: </a:t>
          </a:r>
        </a:p>
      </dgm:t>
    </dgm:pt>
    <dgm:pt modelId="{11A6975C-F174-4128-B9E2-942D78D61EC6}" type="parTrans" cxnId="{B11770E7-FA93-4A36-8F4F-DDB825A7C90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AB7B06F-7255-4FE4-86A9-C35E6AF1DCEE}" type="sibTrans" cxnId="{B11770E7-FA93-4A36-8F4F-DDB825A7C90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88C24A7-A158-4339-9AA5-E4E3D73C9367}">
      <dgm:prSet/>
      <dgm:spPr>
        <a:ln>
          <a:solidFill>
            <a:srgbClr val="142B48"/>
          </a:solidFill>
        </a:ln>
      </dgm:spPr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Intervenciones</a:t>
          </a:r>
        </a:p>
      </dgm:t>
    </dgm:pt>
    <dgm:pt modelId="{39743094-A0B6-4B30-BE6B-50A22365FC84}" type="parTrans" cxnId="{78299EAE-E053-4905-8F88-0447A998E30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4176C57-AB0D-4412-AFA9-E69985AC6D6B}" type="sibTrans" cxnId="{78299EAE-E053-4905-8F88-0447A998E30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67F391F-B71B-425C-822E-0AF0FFC1D8F8}">
      <dgm:prSet/>
      <dgm:spPr>
        <a:ln>
          <a:solidFill>
            <a:srgbClr val="142B48"/>
          </a:solidFill>
        </a:ln>
      </dgm:spPr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Plan de tratamiento</a:t>
          </a:r>
        </a:p>
      </dgm:t>
    </dgm:pt>
    <dgm:pt modelId="{8833F633-2CC4-4C03-955B-EC3C6A7CE9B0}" type="parTrans" cxnId="{26D8EDC2-01CB-4019-8010-BA075899CC4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CED5342-635B-43F1-884D-5C90B0C004FB}" type="sibTrans" cxnId="{26D8EDC2-01CB-4019-8010-BA075899CC4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AD5B966-E57B-4320-AD94-375603731734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Signos de alarma:</a:t>
          </a:r>
        </a:p>
      </dgm:t>
    </dgm:pt>
    <dgm:pt modelId="{FF01B99E-905D-425F-B9FC-C7D584814977}" type="parTrans" cxnId="{0210A6E2-976B-4C0A-858F-FE2E8A7F57B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811334C-DE7A-4EB6-854B-75643FCC8501}" type="sibTrans" cxnId="{0210A6E2-976B-4C0A-858F-FE2E8A7F57B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6BF8416-5EA0-454E-ABFF-FF9510DEF0F0}">
      <dgm:prSet/>
      <dgm:spPr>
        <a:ln>
          <a:solidFill>
            <a:srgbClr val="00ABA7"/>
          </a:solidFill>
        </a:ln>
      </dgm:spPr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Re-consultar:</a:t>
          </a:r>
        </a:p>
      </dgm:t>
    </dgm:pt>
    <dgm:pt modelId="{DA0099D4-B9B0-4B30-90FF-D3EA11A97DD9}" type="parTrans" cxnId="{C1E5634D-51B3-4415-BBCC-37258B2CDB4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432E735-9468-46FE-8610-66C261FA6F0A}" type="sibTrans" cxnId="{C1E5634D-51B3-4415-BBCC-37258B2CDB42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0A91DFB-C7C6-4489-91E4-1675F16BEAB6}">
      <dgm:prSet/>
      <dgm:spPr>
        <a:ln>
          <a:solidFill>
            <a:srgbClr val="00ABA7"/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Empeoramiento síntomas.</a:t>
          </a:r>
        </a:p>
      </dgm:t>
    </dgm:pt>
    <dgm:pt modelId="{4D1F61D0-13E8-4304-9C9E-83DDFD6A1095}" type="parTrans" cxnId="{0B120432-5E2C-4A93-95BA-2EFEFF3FCE3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3A4DCC67-5849-49E4-9161-08F866B488E9}" type="sibTrans" cxnId="{0B120432-5E2C-4A93-95BA-2EFEFF3FCE3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D94C18F-641A-456E-BE22-C8114497F479}">
      <dgm:prSet/>
      <dgm:spPr>
        <a:ln>
          <a:solidFill>
            <a:srgbClr val="00ABA7"/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Ideación persistente.</a:t>
          </a:r>
        </a:p>
      </dgm:t>
    </dgm:pt>
    <dgm:pt modelId="{4B5A771A-E35A-4B1B-8D37-8D4419FCDE78}" type="parTrans" cxnId="{0B58578F-AF52-42F9-9284-810279C128A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F775A29-2C51-4943-832C-8532A8A26482}" type="sibTrans" cxnId="{0B58578F-AF52-42F9-9284-810279C128A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7EBBCAE-F33A-495C-A887-05415378B4DE}">
      <dgm:prSet/>
      <dgm:spPr>
        <a:ln>
          <a:solidFill>
            <a:srgbClr val="00ABA7"/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Cambios comportamiento.</a:t>
          </a:r>
        </a:p>
      </dgm:t>
    </dgm:pt>
    <dgm:pt modelId="{645CD487-5468-453B-8CB2-AD0A894FB1EB}" type="parTrans" cxnId="{508231B4-75C7-420F-984F-75804C069E2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331D8DE-E21A-4A41-9C9C-6470C5723A72}" type="sibTrans" cxnId="{508231B4-75C7-420F-984F-75804C069E2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EFB8D6A-7DE7-4C9D-8E26-529D30254F57}">
      <dgm:prSet/>
      <dgm:spPr>
        <a:ln>
          <a:solidFill>
            <a:srgbClr val="00ABA7"/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EA medicamento.</a:t>
          </a:r>
        </a:p>
      </dgm:t>
    </dgm:pt>
    <dgm:pt modelId="{91AAE623-233D-4041-820C-B8B4E5984664}" type="parTrans" cxnId="{11628C6A-352C-4433-BC6D-2A36B6BBAC0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3BB7277-E0AC-47D8-BB7A-5681DA72934A}" type="sibTrans" cxnId="{11628C6A-352C-4433-BC6D-2A36B6BBAC0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089D19B-BF9B-458B-BA98-262DBE0452D3}">
      <dgm:prSet/>
      <dgm:spPr>
        <a:ln>
          <a:solidFill>
            <a:srgbClr val="00ABA7"/>
          </a:solidFill>
        </a:ln>
      </dgm:spPr>
      <dgm:t>
        <a:bodyPr/>
        <a:lstStyle/>
        <a:p>
          <a:pPr rtl="0">
            <a:buClr>
              <a:srgbClr val="142B48"/>
            </a:buClr>
            <a:buFont typeface="Wingdings" pitchFamily="2" charset="2"/>
            <a:buChar char="§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Riesgo heteroagresión.</a:t>
          </a:r>
        </a:p>
      </dgm:t>
    </dgm:pt>
    <dgm:pt modelId="{2A51849C-3EFB-4CC5-83FC-2D2D2696E4EA}" type="parTrans" cxnId="{1C626534-5BDE-48C2-8D16-B107EF05A25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D34AF62-3A35-48D0-888C-8F539E7837E0}" type="sibTrans" cxnId="{1C626534-5BDE-48C2-8D16-B107EF05A25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00DA2FE-927B-492E-83AE-AFC0CFDF750A}" type="pres">
      <dgm:prSet presAssocID="{4733DA1E-5FD5-4544-A37D-95E239B35881}" presName="linear" presStyleCnt="0">
        <dgm:presLayoutVars>
          <dgm:dir/>
          <dgm:animLvl val="lvl"/>
          <dgm:resizeHandles val="exact"/>
        </dgm:presLayoutVars>
      </dgm:prSet>
      <dgm:spPr/>
    </dgm:pt>
    <dgm:pt modelId="{E1E8EA43-F09D-4115-B1FE-87A26434DA8F}" type="pres">
      <dgm:prSet presAssocID="{7E3E6981-1EBB-4E20-971B-9ABBD5EA3E23}" presName="parentLin" presStyleCnt="0"/>
      <dgm:spPr/>
    </dgm:pt>
    <dgm:pt modelId="{B86B2F24-DB65-4B86-A2E9-4E2A1A2351A8}" type="pres">
      <dgm:prSet presAssocID="{7E3E6981-1EBB-4E20-971B-9ABBD5EA3E23}" presName="parentLeftMargin" presStyleLbl="node1" presStyleIdx="0" presStyleCnt="2"/>
      <dgm:spPr/>
    </dgm:pt>
    <dgm:pt modelId="{C23C6475-2A1E-456D-86A8-8610AE516466}" type="pres">
      <dgm:prSet presAssocID="{7E3E6981-1EBB-4E20-971B-9ABBD5EA3E2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377927A-B565-4FD1-82A0-238642D8314D}" type="pres">
      <dgm:prSet presAssocID="{7E3E6981-1EBB-4E20-971B-9ABBD5EA3E23}" presName="negativeSpace" presStyleCnt="0"/>
      <dgm:spPr/>
    </dgm:pt>
    <dgm:pt modelId="{68A462B5-2F02-4FD7-85BC-821454FA813D}" type="pres">
      <dgm:prSet presAssocID="{7E3E6981-1EBB-4E20-971B-9ABBD5EA3E23}" presName="childText" presStyleLbl="conFgAcc1" presStyleIdx="0" presStyleCnt="2">
        <dgm:presLayoutVars>
          <dgm:bulletEnabled val="1"/>
        </dgm:presLayoutVars>
      </dgm:prSet>
      <dgm:spPr/>
    </dgm:pt>
    <dgm:pt modelId="{4D3A3461-2621-4228-8277-1E73D87CD670}" type="pres">
      <dgm:prSet presAssocID="{1AB7B06F-7255-4FE4-86A9-C35E6AF1DCEE}" presName="spaceBetweenRectangles" presStyleCnt="0"/>
      <dgm:spPr/>
    </dgm:pt>
    <dgm:pt modelId="{FC0CC770-DED7-4FF5-ABFD-7B77671FD4EF}" type="pres">
      <dgm:prSet presAssocID="{EAD5B966-E57B-4320-AD94-375603731734}" presName="parentLin" presStyleCnt="0"/>
      <dgm:spPr/>
    </dgm:pt>
    <dgm:pt modelId="{9B24C82E-01A4-4257-9F2A-2BB9DA258C55}" type="pres">
      <dgm:prSet presAssocID="{EAD5B966-E57B-4320-AD94-375603731734}" presName="parentLeftMargin" presStyleLbl="node1" presStyleIdx="0" presStyleCnt="2"/>
      <dgm:spPr/>
    </dgm:pt>
    <dgm:pt modelId="{23D19C11-E4CD-4FBB-84EE-217E5AB566C3}" type="pres">
      <dgm:prSet presAssocID="{EAD5B966-E57B-4320-AD94-37560373173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BD4D775-70A2-4E17-98E2-8293BD6ED688}" type="pres">
      <dgm:prSet presAssocID="{EAD5B966-E57B-4320-AD94-375603731734}" presName="negativeSpace" presStyleCnt="0"/>
      <dgm:spPr/>
    </dgm:pt>
    <dgm:pt modelId="{CAA76C7F-5EAF-47A6-B35D-A845EA5423AB}" type="pres">
      <dgm:prSet presAssocID="{EAD5B966-E57B-4320-AD94-37560373173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FD12A21-BD37-4511-B02F-2A08ED342D42}" type="presOf" srcId="{ED94C18F-641A-456E-BE22-C8114497F479}" destId="{CAA76C7F-5EAF-47A6-B35D-A845EA5423AB}" srcOrd="0" destOrd="2" presId="urn:microsoft.com/office/officeart/2005/8/layout/list1"/>
    <dgm:cxn modelId="{0B120432-5E2C-4A93-95BA-2EFEFF3FCE3C}" srcId="{66BF8416-5EA0-454E-ABFF-FF9510DEF0F0}" destId="{40A91DFB-C7C6-4489-91E4-1675F16BEAB6}" srcOrd="0" destOrd="0" parTransId="{4D1F61D0-13E8-4304-9C9E-83DDFD6A1095}" sibTransId="{3A4DCC67-5849-49E4-9161-08F866B488E9}"/>
    <dgm:cxn modelId="{8535F133-5F06-4A67-90A8-7BAFBA9734FB}" type="presOf" srcId="{E089D19B-BF9B-458B-BA98-262DBE0452D3}" destId="{CAA76C7F-5EAF-47A6-B35D-A845EA5423AB}" srcOrd="0" destOrd="5" presId="urn:microsoft.com/office/officeart/2005/8/layout/list1"/>
    <dgm:cxn modelId="{1C626534-5BDE-48C2-8D16-B107EF05A251}" srcId="{66BF8416-5EA0-454E-ABFF-FF9510DEF0F0}" destId="{E089D19B-BF9B-458B-BA98-262DBE0452D3}" srcOrd="4" destOrd="0" parTransId="{2A51849C-3EFB-4CC5-83FC-2D2D2696E4EA}" sibTransId="{9D34AF62-3A35-48D0-888C-8F539E7837E0}"/>
    <dgm:cxn modelId="{C56DFA40-7A6D-4359-953E-7D11B8576A41}" type="presOf" srcId="{7E3E6981-1EBB-4E20-971B-9ABBD5EA3E23}" destId="{B86B2F24-DB65-4B86-A2E9-4E2A1A2351A8}" srcOrd="0" destOrd="0" presId="urn:microsoft.com/office/officeart/2005/8/layout/list1"/>
    <dgm:cxn modelId="{80E5935C-8C8E-4736-A607-7F75A1E27978}" type="presOf" srcId="{BEFB8D6A-7DE7-4C9D-8E26-529D30254F57}" destId="{CAA76C7F-5EAF-47A6-B35D-A845EA5423AB}" srcOrd="0" destOrd="4" presId="urn:microsoft.com/office/officeart/2005/8/layout/list1"/>
    <dgm:cxn modelId="{B28A3648-0735-4C4A-8D82-B87E256EE268}" type="presOf" srcId="{EAD5B966-E57B-4320-AD94-375603731734}" destId="{23D19C11-E4CD-4FBB-84EE-217E5AB566C3}" srcOrd="1" destOrd="0" presId="urn:microsoft.com/office/officeart/2005/8/layout/list1"/>
    <dgm:cxn modelId="{11628C6A-352C-4433-BC6D-2A36B6BBAC08}" srcId="{66BF8416-5EA0-454E-ABFF-FF9510DEF0F0}" destId="{BEFB8D6A-7DE7-4C9D-8E26-529D30254F57}" srcOrd="3" destOrd="0" parTransId="{91AAE623-233D-4041-820C-B8B4E5984664}" sibTransId="{D3BB7277-E0AC-47D8-BB7A-5681DA72934A}"/>
    <dgm:cxn modelId="{C1E5634D-51B3-4415-BBCC-37258B2CDB42}" srcId="{EAD5B966-E57B-4320-AD94-375603731734}" destId="{66BF8416-5EA0-454E-ABFF-FF9510DEF0F0}" srcOrd="0" destOrd="0" parTransId="{DA0099D4-B9B0-4B30-90FF-D3EA11A97DD9}" sibTransId="{1432E735-9468-46FE-8610-66C261FA6F0A}"/>
    <dgm:cxn modelId="{7F75B876-327F-430F-A3DC-BD215FDBA829}" type="presOf" srcId="{B7EBBCAE-F33A-495C-A887-05415378B4DE}" destId="{CAA76C7F-5EAF-47A6-B35D-A845EA5423AB}" srcOrd="0" destOrd="3" presId="urn:microsoft.com/office/officeart/2005/8/layout/list1"/>
    <dgm:cxn modelId="{31A45C77-B88B-43E5-82E2-A88C71EF2979}" type="presOf" srcId="{7E3E6981-1EBB-4E20-971B-9ABBD5EA3E23}" destId="{C23C6475-2A1E-456D-86A8-8610AE516466}" srcOrd="1" destOrd="0" presId="urn:microsoft.com/office/officeart/2005/8/layout/list1"/>
    <dgm:cxn modelId="{39A2D777-AB88-47BD-802A-7C39DC9F872E}" type="presOf" srcId="{E67F391F-B71B-425C-822E-0AF0FFC1D8F8}" destId="{68A462B5-2F02-4FD7-85BC-821454FA813D}" srcOrd="0" destOrd="1" presId="urn:microsoft.com/office/officeart/2005/8/layout/list1"/>
    <dgm:cxn modelId="{A993A47C-E189-47E7-8213-2A76537CB8E1}" type="presOf" srcId="{40A91DFB-C7C6-4489-91E4-1675F16BEAB6}" destId="{CAA76C7F-5EAF-47A6-B35D-A845EA5423AB}" srcOrd="0" destOrd="1" presId="urn:microsoft.com/office/officeart/2005/8/layout/list1"/>
    <dgm:cxn modelId="{73828B8A-F89C-4924-A90A-AEF9E239652F}" type="presOf" srcId="{188C24A7-A158-4339-9AA5-E4E3D73C9367}" destId="{68A462B5-2F02-4FD7-85BC-821454FA813D}" srcOrd="0" destOrd="0" presId="urn:microsoft.com/office/officeart/2005/8/layout/list1"/>
    <dgm:cxn modelId="{0B58578F-AF52-42F9-9284-810279C128AA}" srcId="{66BF8416-5EA0-454E-ABFF-FF9510DEF0F0}" destId="{ED94C18F-641A-456E-BE22-C8114497F479}" srcOrd="1" destOrd="0" parTransId="{4B5A771A-E35A-4B1B-8D37-8D4419FCDE78}" sibTransId="{AF775A29-2C51-4943-832C-8532A8A26482}"/>
    <dgm:cxn modelId="{68B657A5-640A-4216-B6E3-041E635236ED}" type="presOf" srcId="{4733DA1E-5FD5-4544-A37D-95E239B35881}" destId="{000DA2FE-927B-492E-83AE-AFC0CFDF750A}" srcOrd="0" destOrd="0" presId="urn:microsoft.com/office/officeart/2005/8/layout/list1"/>
    <dgm:cxn modelId="{997649A9-95C3-4A65-9EF6-B9EF208990D5}" type="presOf" srcId="{EAD5B966-E57B-4320-AD94-375603731734}" destId="{9B24C82E-01A4-4257-9F2A-2BB9DA258C55}" srcOrd="0" destOrd="0" presId="urn:microsoft.com/office/officeart/2005/8/layout/list1"/>
    <dgm:cxn modelId="{78299EAE-E053-4905-8F88-0447A998E302}" srcId="{7E3E6981-1EBB-4E20-971B-9ABBD5EA3E23}" destId="{188C24A7-A158-4339-9AA5-E4E3D73C9367}" srcOrd="0" destOrd="0" parTransId="{39743094-A0B6-4B30-BE6B-50A22365FC84}" sibTransId="{B4176C57-AB0D-4412-AFA9-E69985AC6D6B}"/>
    <dgm:cxn modelId="{508231B4-75C7-420F-984F-75804C069E2D}" srcId="{66BF8416-5EA0-454E-ABFF-FF9510DEF0F0}" destId="{B7EBBCAE-F33A-495C-A887-05415378B4DE}" srcOrd="2" destOrd="0" parTransId="{645CD487-5468-453B-8CB2-AD0A894FB1EB}" sibTransId="{7331D8DE-E21A-4A41-9C9C-6470C5723A72}"/>
    <dgm:cxn modelId="{26D8EDC2-01CB-4019-8010-BA075899CC41}" srcId="{7E3E6981-1EBB-4E20-971B-9ABBD5EA3E23}" destId="{E67F391F-B71B-425C-822E-0AF0FFC1D8F8}" srcOrd="1" destOrd="0" parTransId="{8833F633-2CC4-4C03-955B-EC3C6A7CE9B0}" sibTransId="{9CED5342-635B-43F1-884D-5C90B0C004FB}"/>
    <dgm:cxn modelId="{0210A6E2-976B-4C0A-858F-FE2E8A7F57BA}" srcId="{4733DA1E-5FD5-4544-A37D-95E239B35881}" destId="{EAD5B966-E57B-4320-AD94-375603731734}" srcOrd="1" destOrd="0" parTransId="{FF01B99E-905D-425F-B9FC-C7D584814977}" sibTransId="{7811334C-DE7A-4EB6-854B-75643FCC8501}"/>
    <dgm:cxn modelId="{B11770E7-FA93-4A36-8F4F-DDB825A7C909}" srcId="{4733DA1E-5FD5-4544-A37D-95E239B35881}" destId="{7E3E6981-1EBB-4E20-971B-9ABBD5EA3E23}" srcOrd="0" destOrd="0" parTransId="{11A6975C-F174-4128-B9E2-942D78D61EC6}" sibTransId="{1AB7B06F-7255-4FE4-86A9-C35E6AF1DCEE}"/>
    <dgm:cxn modelId="{AE2CF4FD-9ABD-4CC0-8081-29F649E7E85B}" type="presOf" srcId="{66BF8416-5EA0-454E-ABFF-FF9510DEF0F0}" destId="{CAA76C7F-5EAF-47A6-B35D-A845EA5423AB}" srcOrd="0" destOrd="0" presId="urn:microsoft.com/office/officeart/2005/8/layout/list1"/>
    <dgm:cxn modelId="{57F2FDEE-15D8-4A4E-9353-6108E33B92C9}" type="presParOf" srcId="{000DA2FE-927B-492E-83AE-AFC0CFDF750A}" destId="{E1E8EA43-F09D-4115-B1FE-87A26434DA8F}" srcOrd="0" destOrd="0" presId="urn:microsoft.com/office/officeart/2005/8/layout/list1"/>
    <dgm:cxn modelId="{D96A0CB7-5D91-4A84-8C04-FA0F5D9865CE}" type="presParOf" srcId="{E1E8EA43-F09D-4115-B1FE-87A26434DA8F}" destId="{B86B2F24-DB65-4B86-A2E9-4E2A1A2351A8}" srcOrd="0" destOrd="0" presId="urn:microsoft.com/office/officeart/2005/8/layout/list1"/>
    <dgm:cxn modelId="{06549E1F-0DA2-4CB1-B70E-1AC2E6BD7E36}" type="presParOf" srcId="{E1E8EA43-F09D-4115-B1FE-87A26434DA8F}" destId="{C23C6475-2A1E-456D-86A8-8610AE516466}" srcOrd="1" destOrd="0" presId="urn:microsoft.com/office/officeart/2005/8/layout/list1"/>
    <dgm:cxn modelId="{D7C796AE-CFFB-4613-9C56-3AC744280418}" type="presParOf" srcId="{000DA2FE-927B-492E-83AE-AFC0CFDF750A}" destId="{E377927A-B565-4FD1-82A0-238642D8314D}" srcOrd="1" destOrd="0" presId="urn:microsoft.com/office/officeart/2005/8/layout/list1"/>
    <dgm:cxn modelId="{FFBC8FCE-2DCF-4C8E-B764-30F90A4D51AE}" type="presParOf" srcId="{000DA2FE-927B-492E-83AE-AFC0CFDF750A}" destId="{68A462B5-2F02-4FD7-85BC-821454FA813D}" srcOrd="2" destOrd="0" presId="urn:microsoft.com/office/officeart/2005/8/layout/list1"/>
    <dgm:cxn modelId="{1F6C960B-2967-4899-9A38-29230EE11418}" type="presParOf" srcId="{000DA2FE-927B-492E-83AE-AFC0CFDF750A}" destId="{4D3A3461-2621-4228-8277-1E73D87CD670}" srcOrd="3" destOrd="0" presId="urn:microsoft.com/office/officeart/2005/8/layout/list1"/>
    <dgm:cxn modelId="{830885DC-226F-4C7C-BD39-27AC554F5BAC}" type="presParOf" srcId="{000DA2FE-927B-492E-83AE-AFC0CFDF750A}" destId="{FC0CC770-DED7-4FF5-ABFD-7B77671FD4EF}" srcOrd="4" destOrd="0" presId="urn:microsoft.com/office/officeart/2005/8/layout/list1"/>
    <dgm:cxn modelId="{9C964A0E-F237-4F82-9053-0BDC5B051725}" type="presParOf" srcId="{FC0CC770-DED7-4FF5-ABFD-7B77671FD4EF}" destId="{9B24C82E-01A4-4257-9F2A-2BB9DA258C55}" srcOrd="0" destOrd="0" presId="urn:microsoft.com/office/officeart/2005/8/layout/list1"/>
    <dgm:cxn modelId="{0940D9D7-2BE7-4992-BD30-F54D525678C7}" type="presParOf" srcId="{FC0CC770-DED7-4FF5-ABFD-7B77671FD4EF}" destId="{23D19C11-E4CD-4FBB-84EE-217E5AB566C3}" srcOrd="1" destOrd="0" presId="urn:microsoft.com/office/officeart/2005/8/layout/list1"/>
    <dgm:cxn modelId="{C5E0B7EA-8AC9-44FA-9047-C6389B6EF439}" type="presParOf" srcId="{000DA2FE-927B-492E-83AE-AFC0CFDF750A}" destId="{ABD4D775-70A2-4E17-98E2-8293BD6ED688}" srcOrd="5" destOrd="0" presId="urn:microsoft.com/office/officeart/2005/8/layout/list1"/>
    <dgm:cxn modelId="{56E0E73F-18FA-486A-96EF-781FADCAFCCE}" type="presParOf" srcId="{000DA2FE-927B-492E-83AE-AFC0CFDF750A}" destId="{CAA76C7F-5EAF-47A6-B35D-A845EA5423A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1249934-2079-41CE-85C0-8E88E7A700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61E020D-CEF7-478E-9154-8DBA98CBE710}">
      <dgm:prSet phldrT="[Texto]" custT="1"/>
      <dgm:spPr>
        <a:solidFill>
          <a:srgbClr val="00ABA7"/>
        </a:solidFill>
      </dgm:spPr>
      <dgm:t>
        <a:bodyPr/>
        <a:lstStyle/>
        <a:p>
          <a:r>
            <a:rPr lang="es-CO" sz="1800" b="1" dirty="0">
              <a:latin typeface="Montserrat" pitchFamily="2" charset="77"/>
            </a:rPr>
            <a:t>Evitar:</a:t>
          </a:r>
        </a:p>
      </dgm:t>
    </dgm:pt>
    <dgm:pt modelId="{D6349BA4-8AC0-4AF0-95FF-1C2EF614BCB2}" type="parTrans" cxnId="{591A15B5-2AD6-4F90-81E7-DC68740E64A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7BF4D956-79E0-4E17-86AB-336DB587F7C2}" type="sibTrans" cxnId="{591A15B5-2AD6-4F90-81E7-DC68740E64A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1738EAD5-9799-410F-AFA9-EC3611160AC8}">
      <dgm:prSet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Machismo.</a:t>
          </a:r>
        </a:p>
      </dgm:t>
    </dgm:pt>
    <dgm:pt modelId="{F05E7831-9E41-433C-A9D7-78A94B1F3358}" type="parTrans" cxnId="{73F6491B-D3C3-4E0C-B37B-44B296B414A1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71BEAF18-6FED-4869-A0D3-905B498A7687}" type="sibTrans" cxnId="{73F6491B-D3C3-4E0C-B37B-44B296B414A1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88E69D4B-1E0A-417E-859B-36961A48C154}">
      <dgm:prSet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Condescendencia.</a:t>
          </a:r>
        </a:p>
      </dgm:t>
    </dgm:pt>
    <dgm:pt modelId="{12782F9A-CEB8-4D25-B5B8-A62443BB2C17}" type="parTrans" cxnId="{1A4C5F09-8F0F-4038-A19B-6BE014CED9AD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3B00FBEE-F150-49E5-ACD4-73BC1B893D5F}" type="sibTrans" cxnId="{1A4C5F09-8F0F-4038-A19B-6BE014CED9AD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D0769E02-14C0-4FDD-8C86-EF9F349F0606}">
      <dgm:prSet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Ordenarle al paciente que se calme.</a:t>
          </a:r>
        </a:p>
      </dgm:t>
    </dgm:pt>
    <dgm:pt modelId="{A71D5D83-EE7B-42D2-81B1-488CC71B588E}" type="parTrans" cxnId="{2D6B803D-E5C6-4D23-A07C-195908A20AD3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E55C2056-43B0-4F0B-8B0B-4038AA2AD678}" type="sibTrans" cxnId="{2D6B803D-E5C6-4D23-A07C-195908A20AD3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E4AB6BA5-4877-46B7-9D5A-C60A436150DF}">
      <dgm:prSet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Amenazar con llamar a seguridad.</a:t>
          </a:r>
        </a:p>
      </dgm:t>
    </dgm:pt>
    <dgm:pt modelId="{E6447DD5-CE14-49D8-9573-B7D5502B535C}" type="parTrans" cxnId="{2D134DAB-3081-4A25-80E9-003497F12420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49DE553E-F50E-4FB8-84FB-0948AA822D5E}" type="sibTrans" cxnId="{2D134DAB-3081-4A25-80E9-003497F12420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FFB94E68-8837-4F38-A494-455D9AF96E3A}">
      <dgm:prSet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Retar a que lo intenten.</a:t>
          </a:r>
        </a:p>
      </dgm:t>
    </dgm:pt>
    <dgm:pt modelId="{D7AEE05B-818E-4F43-8C28-50D9C1833F8D}" type="parTrans" cxnId="{7FE7DD7D-0559-4E65-B305-B5E744FB2801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D09C8B7E-88DF-40F8-B1D5-8734CA3E28D6}" type="sibTrans" cxnId="{7FE7DD7D-0559-4E65-B305-B5E744FB2801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9FAE0D4E-BDCD-4F87-86B9-4922C7114BDB}">
      <dgm:prSet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Mentir.</a:t>
          </a:r>
        </a:p>
      </dgm:t>
    </dgm:pt>
    <dgm:pt modelId="{F42AA4A0-A916-4944-A63F-77685899315A}" type="parTrans" cxnId="{06DF495C-58B9-4F5F-B63F-C6410059E94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9541444D-A505-4028-9129-756466C1B746}" type="sibTrans" cxnId="{06DF495C-58B9-4F5F-B63F-C6410059E948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A2FA99C4-5E17-4C29-B6CD-41BD74A6642A}">
      <dgm:prSet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Negar o minimizar las amenazas.</a:t>
          </a:r>
        </a:p>
      </dgm:t>
    </dgm:pt>
    <dgm:pt modelId="{9E4E2729-D701-4595-9541-C9DDA7527D66}" type="parTrans" cxnId="{FEE2C451-6084-4A12-8919-57772E71F6A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1D3BBEA2-6FD7-4425-81EB-20C7CE84A5E6}" type="sibTrans" cxnId="{FEE2C451-6084-4A12-8919-57772E71F6A2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9327A2DC-4300-4BE8-8F24-DFC25A66983F}">
      <dgm:prSet phldrT="[Texto]" custT="1"/>
      <dgm:spPr>
        <a:solidFill>
          <a:srgbClr val="00ABA7"/>
        </a:solidFill>
      </dgm:spPr>
      <dgm:t>
        <a:bodyPr/>
        <a:lstStyle/>
        <a:p>
          <a:r>
            <a:rPr lang="es-CO" sz="1600" dirty="0">
              <a:latin typeface="Montserrat" pitchFamily="2" charset="77"/>
            </a:rPr>
            <a:t>Discutir.</a:t>
          </a:r>
        </a:p>
      </dgm:t>
    </dgm:pt>
    <dgm:pt modelId="{D6C8721E-A153-40A0-A07B-F20D41AEF78B}" type="parTrans" cxnId="{CA2A6AB6-5544-41C9-9B29-B377729AD3F5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6B6F2658-0DA2-4132-8E19-600CF7B21DE7}" type="sibTrans" cxnId="{CA2A6AB6-5544-41C9-9B29-B377729AD3F5}">
      <dgm:prSet/>
      <dgm:spPr/>
      <dgm:t>
        <a:bodyPr/>
        <a:lstStyle/>
        <a:p>
          <a:endParaRPr lang="es-CO" sz="2000">
            <a:latin typeface="Montserrat" pitchFamily="2" charset="77"/>
          </a:endParaRPr>
        </a:p>
      </dgm:t>
    </dgm:pt>
    <dgm:pt modelId="{35C54B48-F459-48C6-A4AB-0FC9B5783863}" type="pres">
      <dgm:prSet presAssocID="{B1249934-2079-41CE-85C0-8E88E7A70056}" presName="diagram" presStyleCnt="0">
        <dgm:presLayoutVars>
          <dgm:dir/>
          <dgm:resizeHandles val="exact"/>
        </dgm:presLayoutVars>
      </dgm:prSet>
      <dgm:spPr/>
    </dgm:pt>
    <dgm:pt modelId="{04C446D1-C615-431D-B45A-9058978B0332}" type="pres">
      <dgm:prSet presAssocID="{461E020D-CEF7-478E-9154-8DBA98CBE710}" presName="node" presStyleLbl="node1" presStyleIdx="0" presStyleCnt="1" custScaleY="109835" custLinFactNeighborX="-272" custLinFactNeighborY="2544">
        <dgm:presLayoutVars>
          <dgm:bulletEnabled val="1"/>
        </dgm:presLayoutVars>
      </dgm:prSet>
      <dgm:spPr/>
    </dgm:pt>
  </dgm:ptLst>
  <dgm:cxnLst>
    <dgm:cxn modelId="{1A4C5F09-8F0F-4038-A19B-6BE014CED9AD}" srcId="{461E020D-CEF7-478E-9154-8DBA98CBE710}" destId="{88E69D4B-1E0A-417E-859B-36961A48C154}" srcOrd="2" destOrd="0" parTransId="{12782F9A-CEB8-4D25-B5B8-A62443BB2C17}" sibTransId="{3B00FBEE-F150-49E5-ACD4-73BC1B893D5F}"/>
    <dgm:cxn modelId="{73F6491B-D3C3-4E0C-B37B-44B296B414A1}" srcId="{461E020D-CEF7-478E-9154-8DBA98CBE710}" destId="{1738EAD5-9799-410F-AFA9-EC3611160AC8}" srcOrd="1" destOrd="0" parTransId="{F05E7831-9E41-433C-A9D7-78A94B1F3358}" sibTransId="{71BEAF18-6FED-4869-A0D3-905B498A7687}"/>
    <dgm:cxn modelId="{63F50E1D-078E-4C6B-8006-2DCCF464034D}" type="presOf" srcId="{88E69D4B-1E0A-417E-859B-36961A48C154}" destId="{04C446D1-C615-431D-B45A-9058978B0332}" srcOrd="0" destOrd="3" presId="urn:microsoft.com/office/officeart/2005/8/layout/default"/>
    <dgm:cxn modelId="{2D6B803D-E5C6-4D23-A07C-195908A20AD3}" srcId="{461E020D-CEF7-478E-9154-8DBA98CBE710}" destId="{D0769E02-14C0-4FDD-8C86-EF9F349F0606}" srcOrd="3" destOrd="0" parTransId="{A71D5D83-EE7B-42D2-81B1-488CC71B588E}" sibTransId="{E55C2056-43B0-4F0B-8B0B-4038AA2AD678}"/>
    <dgm:cxn modelId="{06DF495C-58B9-4F5F-B63F-C6410059E948}" srcId="{461E020D-CEF7-478E-9154-8DBA98CBE710}" destId="{9FAE0D4E-BDCD-4F87-86B9-4922C7114BDB}" srcOrd="6" destOrd="0" parTransId="{F42AA4A0-A916-4944-A63F-77685899315A}" sibTransId="{9541444D-A505-4028-9129-756466C1B746}"/>
    <dgm:cxn modelId="{C5B2B34C-09BE-49EF-890A-88536C48AC1C}" type="presOf" srcId="{9327A2DC-4300-4BE8-8F24-DFC25A66983F}" destId="{04C446D1-C615-431D-B45A-9058978B0332}" srcOrd="0" destOrd="1" presId="urn:microsoft.com/office/officeart/2005/8/layout/default"/>
    <dgm:cxn modelId="{FEE2C451-6084-4A12-8919-57772E71F6A2}" srcId="{461E020D-CEF7-478E-9154-8DBA98CBE710}" destId="{A2FA99C4-5E17-4C29-B6CD-41BD74A6642A}" srcOrd="7" destOrd="0" parTransId="{9E4E2729-D701-4595-9541-C9DDA7527D66}" sibTransId="{1D3BBEA2-6FD7-4425-81EB-20C7CE84A5E6}"/>
    <dgm:cxn modelId="{06D27278-C1D6-4CE1-8778-66E6591478DC}" type="presOf" srcId="{461E020D-CEF7-478E-9154-8DBA98CBE710}" destId="{04C446D1-C615-431D-B45A-9058978B0332}" srcOrd="0" destOrd="0" presId="urn:microsoft.com/office/officeart/2005/8/layout/default"/>
    <dgm:cxn modelId="{7FE7DD7D-0559-4E65-B305-B5E744FB2801}" srcId="{461E020D-CEF7-478E-9154-8DBA98CBE710}" destId="{FFB94E68-8837-4F38-A494-455D9AF96E3A}" srcOrd="5" destOrd="0" parTransId="{D7AEE05B-818E-4F43-8C28-50D9C1833F8D}" sibTransId="{D09C8B7E-88DF-40F8-B1D5-8734CA3E28D6}"/>
    <dgm:cxn modelId="{D2750E80-C4C0-4D51-B327-D42BE55FA221}" type="presOf" srcId="{9FAE0D4E-BDCD-4F87-86B9-4922C7114BDB}" destId="{04C446D1-C615-431D-B45A-9058978B0332}" srcOrd="0" destOrd="7" presId="urn:microsoft.com/office/officeart/2005/8/layout/default"/>
    <dgm:cxn modelId="{4E7AFA82-3646-4DE1-A951-15C667DCB6E4}" type="presOf" srcId="{FFB94E68-8837-4F38-A494-455D9AF96E3A}" destId="{04C446D1-C615-431D-B45A-9058978B0332}" srcOrd="0" destOrd="6" presId="urn:microsoft.com/office/officeart/2005/8/layout/default"/>
    <dgm:cxn modelId="{2D134DAB-3081-4A25-80E9-003497F12420}" srcId="{461E020D-CEF7-478E-9154-8DBA98CBE710}" destId="{E4AB6BA5-4877-46B7-9D5A-C60A436150DF}" srcOrd="4" destOrd="0" parTransId="{E6447DD5-CE14-49D8-9573-B7D5502B535C}" sibTransId="{49DE553E-F50E-4FB8-84FB-0948AA822D5E}"/>
    <dgm:cxn modelId="{591A15B5-2AD6-4F90-81E7-DC68740E64A2}" srcId="{B1249934-2079-41CE-85C0-8E88E7A70056}" destId="{461E020D-CEF7-478E-9154-8DBA98CBE710}" srcOrd="0" destOrd="0" parTransId="{D6349BA4-8AC0-4AF0-95FF-1C2EF614BCB2}" sibTransId="{7BF4D956-79E0-4E17-86AB-336DB587F7C2}"/>
    <dgm:cxn modelId="{CA2A6AB6-5544-41C9-9B29-B377729AD3F5}" srcId="{461E020D-CEF7-478E-9154-8DBA98CBE710}" destId="{9327A2DC-4300-4BE8-8F24-DFC25A66983F}" srcOrd="0" destOrd="0" parTransId="{D6C8721E-A153-40A0-A07B-F20D41AEF78B}" sibTransId="{6B6F2658-0DA2-4132-8E19-600CF7B21DE7}"/>
    <dgm:cxn modelId="{14977EC7-08CD-48FE-8836-CC5ED4F66F88}" type="presOf" srcId="{E4AB6BA5-4877-46B7-9D5A-C60A436150DF}" destId="{04C446D1-C615-431D-B45A-9058978B0332}" srcOrd="0" destOrd="5" presId="urn:microsoft.com/office/officeart/2005/8/layout/default"/>
    <dgm:cxn modelId="{A4A507CC-BA97-4CFC-B490-D2ECFF5EA964}" type="presOf" srcId="{B1249934-2079-41CE-85C0-8E88E7A70056}" destId="{35C54B48-F459-48C6-A4AB-0FC9B5783863}" srcOrd="0" destOrd="0" presId="urn:microsoft.com/office/officeart/2005/8/layout/default"/>
    <dgm:cxn modelId="{92466AD8-DD17-4D77-8145-BC56968BE934}" type="presOf" srcId="{1738EAD5-9799-410F-AFA9-EC3611160AC8}" destId="{04C446D1-C615-431D-B45A-9058978B0332}" srcOrd="0" destOrd="2" presId="urn:microsoft.com/office/officeart/2005/8/layout/default"/>
    <dgm:cxn modelId="{B931FFEE-155E-4C21-9A0D-C4058AE0AE6F}" type="presOf" srcId="{D0769E02-14C0-4FDD-8C86-EF9F349F0606}" destId="{04C446D1-C615-431D-B45A-9058978B0332}" srcOrd="0" destOrd="4" presId="urn:microsoft.com/office/officeart/2005/8/layout/default"/>
    <dgm:cxn modelId="{BBECEDF6-68CF-4ED5-AE91-A594A6DB2041}" type="presOf" srcId="{A2FA99C4-5E17-4C29-B6CD-41BD74A6642A}" destId="{04C446D1-C615-431D-B45A-9058978B0332}" srcOrd="0" destOrd="8" presId="urn:microsoft.com/office/officeart/2005/8/layout/default"/>
    <dgm:cxn modelId="{E9F57240-0F78-4CC1-8972-2EE90413B18D}" type="presParOf" srcId="{35C54B48-F459-48C6-A4AB-0FC9B5783863}" destId="{04C446D1-C615-431D-B45A-9058978B03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575DD2D-B461-4C8F-8900-FD1255CBF17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8A16B59-2AE4-4729-B650-D42DD5742E25}">
      <dgm:prSet phldrT="[Texto]"/>
      <dgm:spPr>
        <a:solidFill>
          <a:srgbClr val="00ABA7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s-CO" b="1" dirty="0">
              <a:latin typeface="Montserrat" pitchFamily="2" charset="77"/>
            </a:rPr>
            <a:t>Riesgos:</a:t>
          </a:r>
        </a:p>
      </dgm:t>
    </dgm:pt>
    <dgm:pt modelId="{9B02080A-F707-410F-8ABC-ABA5C8E14409}" type="parTrans" cxnId="{C32EE492-71B0-4918-87ED-7E02B9E9498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025E3C4-049D-464F-8373-364268CCB877}" type="sibTrans" cxnId="{C32EE492-71B0-4918-87ED-7E02B9E9498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AB66EFD-25FE-49EE-AA16-D1A182D109B4}">
      <dgm:prSet/>
      <dgm:spPr>
        <a:solidFill>
          <a:srgbClr val="00ABA7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s-CO" dirty="0">
              <a:latin typeface="Montserrat" pitchFamily="2" charset="77"/>
            </a:rPr>
            <a:t>Depresión respiratoria.</a:t>
          </a:r>
        </a:p>
      </dgm:t>
    </dgm:pt>
    <dgm:pt modelId="{12E81444-F0CB-4872-8A9F-80EB3A2EFD48}" type="parTrans" cxnId="{EEDE6EC7-AD48-48ED-BC00-CC35CE0CB93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F9217C6-164D-4067-87D8-57F59BD33C41}" type="sibTrans" cxnId="{EEDE6EC7-AD48-48ED-BC00-CC35CE0CB939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77A0AD1-3105-4300-A17A-3C7786ABF345}">
      <dgm:prSet/>
      <dgm:spPr>
        <a:solidFill>
          <a:srgbClr val="00ABA7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s-CO" dirty="0">
              <a:latin typeface="Montserrat" pitchFamily="2" charset="77"/>
            </a:rPr>
            <a:t>Somnolencia excesiva.</a:t>
          </a:r>
        </a:p>
      </dgm:t>
    </dgm:pt>
    <dgm:pt modelId="{D4C1F5EF-A84B-4DCF-BD85-4F22602D786E}" type="parTrans" cxnId="{3305F4F8-B4BC-4F6C-B3C9-38BECA8EABF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3E588AB-18F8-4306-8556-48533F941A4B}" type="sibTrans" cxnId="{3305F4F8-B4BC-4F6C-B3C9-38BECA8EABF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583317D-3285-46F4-B80D-8F480E7E62F8}">
      <dgm:prSet/>
      <dgm:spPr>
        <a:solidFill>
          <a:srgbClr val="00ABA7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s-CO" dirty="0">
              <a:latin typeface="Montserrat" pitchFamily="2" charset="77"/>
            </a:rPr>
            <a:t>Desinhibición paradójica.</a:t>
          </a:r>
        </a:p>
      </dgm:t>
    </dgm:pt>
    <dgm:pt modelId="{FB86E759-C215-4791-B394-34A694E85AA0}" type="parTrans" cxnId="{03102AE9-2D68-4330-AA75-C3B1B4A652C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D21AF98-85A4-48B8-A14A-DA645BF4A420}" type="sibTrans" cxnId="{03102AE9-2D68-4330-AA75-C3B1B4A652C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C787EB1-D1C0-4E58-964C-86DD1D3B1E1F}">
      <dgm:prSet/>
      <dgm:spPr>
        <a:solidFill>
          <a:srgbClr val="00ABA7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s-CO" dirty="0">
              <a:latin typeface="Montserrat" pitchFamily="2" charset="77"/>
            </a:rPr>
            <a:t>Evitar en intoxicación por depresores.</a:t>
          </a:r>
        </a:p>
      </dgm:t>
    </dgm:pt>
    <dgm:pt modelId="{D79258A0-BD68-4618-AFD9-2F9A26DFFB00}" type="parTrans" cxnId="{AC2A2DCF-EBC5-49AA-BD0D-BF1C97E7A01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6948DD0-09D1-4215-B142-FD4A7E953E87}" type="sibTrans" cxnId="{AC2A2DCF-EBC5-49AA-BD0D-BF1C97E7A01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D869E17-61E8-4141-B5F1-5F414997B385}" type="pres">
      <dgm:prSet presAssocID="{D575DD2D-B461-4C8F-8900-FD1255CBF173}" presName="diagram" presStyleCnt="0">
        <dgm:presLayoutVars>
          <dgm:dir/>
          <dgm:resizeHandles val="exact"/>
        </dgm:presLayoutVars>
      </dgm:prSet>
      <dgm:spPr/>
    </dgm:pt>
    <dgm:pt modelId="{4C16E188-6FDF-4B17-AAE5-E7A1016D0DA1}" type="pres">
      <dgm:prSet presAssocID="{78A16B59-2AE4-4729-B650-D42DD5742E25}" presName="node" presStyleLbl="node1" presStyleIdx="0" presStyleCnt="1" custLinFactX="-100000" custLinFactNeighborX="-105697" custLinFactNeighborY="-87716">
        <dgm:presLayoutVars>
          <dgm:bulletEnabled val="1"/>
        </dgm:presLayoutVars>
      </dgm:prSet>
      <dgm:spPr/>
    </dgm:pt>
  </dgm:ptLst>
  <dgm:cxnLst>
    <dgm:cxn modelId="{A8882A22-142E-4372-9C84-C4BD82A61CC5}" type="presOf" srcId="{977A0AD1-3105-4300-A17A-3C7786ABF345}" destId="{4C16E188-6FDF-4B17-AAE5-E7A1016D0DA1}" srcOrd="0" destOrd="2" presId="urn:microsoft.com/office/officeart/2005/8/layout/default"/>
    <dgm:cxn modelId="{91B90360-8E9A-4939-B768-FE76046AC7BA}" type="presOf" srcId="{78A16B59-2AE4-4729-B650-D42DD5742E25}" destId="{4C16E188-6FDF-4B17-AAE5-E7A1016D0DA1}" srcOrd="0" destOrd="0" presId="urn:microsoft.com/office/officeart/2005/8/layout/default"/>
    <dgm:cxn modelId="{40312070-B229-4B32-A742-E45A153009E7}" type="presOf" srcId="{D575DD2D-B461-4C8F-8900-FD1255CBF173}" destId="{1D869E17-61E8-4141-B5F1-5F414997B385}" srcOrd="0" destOrd="0" presId="urn:microsoft.com/office/officeart/2005/8/layout/default"/>
    <dgm:cxn modelId="{DF86D851-F803-4F8A-9651-B7E887475E41}" type="presOf" srcId="{0C787EB1-D1C0-4E58-964C-86DD1D3B1E1F}" destId="{4C16E188-6FDF-4B17-AAE5-E7A1016D0DA1}" srcOrd="0" destOrd="4" presId="urn:microsoft.com/office/officeart/2005/8/layout/default"/>
    <dgm:cxn modelId="{E91FD58F-CCAE-41CA-87C0-983071A11271}" type="presOf" srcId="{1583317D-3285-46F4-B80D-8F480E7E62F8}" destId="{4C16E188-6FDF-4B17-AAE5-E7A1016D0DA1}" srcOrd="0" destOrd="3" presId="urn:microsoft.com/office/officeart/2005/8/layout/default"/>
    <dgm:cxn modelId="{C32EE492-71B0-4918-87ED-7E02B9E9498F}" srcId="{D575DD2D-B461-4C8F-8900-FD1255CBF173}" destId="{78A16B59-2AE4-4729-B650-D42DD5742E25}" srcOrd="0" destOrd="0" parTransId="{9B02080A-F707-410F-8ABC-ABA5C8E14409}" sibTransId="{D025E3C4-049D-464F-8373-364268CCB877}"/>
    <dgm:cxn modelId="{0611A29F-B7C0-40C1-82EA-DC89B8CA4462}" type="presOf" srcId="{CAB66EFD-25FE-49EE-AA16-D1A182D109B4}" destId="{4C16E188-6FDF-4B17-AAE5-E7A1016D0DA1}" srcOrd="0" destOrd="1" presId="urn:microsoft.com/office/officeart/2005/8/layout/default"/>
    <dgm:cxn modelId="{EEDE6EC7-AD48-48ED-BC00-CC35CE0CB939}" srcId="{78A16B59-2AE4-4729-B650-D42DD5742E25}" destId="{CAB66EFD-25FE-49EE-AA16-D1A182D109B4}" srcOrd="0" destOrd="0" parTransId="{12E81444-F0CB-4872-8A9F-80EB3A2EFD48}" sibTransId="{FF9217C6-164D-4067-87D8-57F59BD33C41}"/>
    <dgm:cxn modelId="{AC2A2DCF-EBC5-49AA-BD0D-BF1C97E7A013}" srcId="{78A16B59-2AE4-4729-B650-D42DD5742E25}" destId="{0C787EB1-D1C0-4E58-964C-86DD1D3B1E1F}" srcOrd="3" destOrd="0" parTransId="{D79258A0-BD68-4618-AFD9-2F9A26DFFB00}" sibTransId="{A6948DD0-09D1-4215-B142-FD4A7E953E87}"/>
    <dgm:cxn modelId="{03102AE9-2D68-4330-AA75-C3B1B4A652C4}" srcId="{78A16B59-2AE4-4729-B650-D42DD5742E25}" destId="{1583317D-3285-46F4-B80D-8F480E7E62F8}" srcOrd="2" destOrd="0" parTransId="{FB86E759-C215-4791-B394-34A694E85AA0}" sibTransId="{BD21AF98-85A4-48B8-A14A-DA645BF4A420}"/>
    <dgm:cxn modelId="{3305F4F8-B4BC-4F6C-B3C9-38BECA8EABF8}" srcId="{78A16B59-2AE4-4729-B650-D42DD5742E25}" destId="{977A0AD1-3105-4300-A17A-3C7786ABF345}" srcOrd="1" destOrd="0" parTransId="{D4C1F5EF-A84B-4DCF-BD85-4F22602D786E}" sibTransId="{C3E588AB-18F8-4306-8556-48533F941A4B}"/>
    <dgm:cxn modelId="{65C36C46-CE03-4BD4-B23C-FCF137A7DDDA}" type="presParOf" srcId="{1D869E17-61E8-4141-B5F1-5F414997B385}" destId="{4C16E188-6FDF-4B17-AAE5-E7A1016D0DA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5B3E4C2-BA55-4559-9B68-6D8A5A74C95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522308B-F78A-4D1A-BE8E-8A20038C2401}">
      <dgm:prSet phldrT="[Texto]"/>
      <dgm:spPr>
        <a:solidFill>
          <a:srgbClr val="00ABA7"/>
        </a:solidFill>
      </dgm:spPr>
      <dgm:t>
        <a:bodyPr/>
        <a:lstStyle/>
        <a:p>
          <a:pPr>
            <a:buNone/>
          </a:pPr>
          <a:r>
            <a:rPr lang="es-CO" sz="2400" b="1" dirty="0">
              <a:latin typeface="Montserrat" pitchFamily="2" charset="77"/>
            </a:rPr>
            <a:t>Riesgos:</a:t>
          </a:r>
        </a:p>
      </dgm:t>
    </dgm:pt>
    <dgm:pt modelId="{B8E5033E-D2C2-450F-A16A-CE6F068A3D13}" type="parTrans" cxnId="{EDE4EF57-DB96-45E1-ACFA-A8E50E41A77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2590788-7251-4792-9E14-2DC12060DD0D}" type="sibTrans" cxnId="{EDE4EF57-DB96-45E1-ACFA-A8E50E41A77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22B6D85-48D9-455A-8CAD-0DD8965C5300}">
      <dgm:prSet custT="1"/>
      <dgm:spPr>
        <a:solidFill>
          <a:srgbClr val="00ABA7"/>
        </a:solidFill>
      </dgm:spPr>
      <dgm:t>
        <a:bodyPr/>
        <a:lstStyle/>
        <a:p>
          <a:r>
            <a:rPr lang="es-CO" sz="2000" dirty="0">
              <a:latin typeface="Montserrat" pitchFamily="2" charset="77"/>
            </a:rPr>
            <a:t>Prolongación del QT:</a:t>
          </a:r>
        </a:p>
      </dgm:t>
    </dgm:pt>
    <dgm:pt modelId="{3EED59DA-C298-4346-BF1C-11126E1E1C39}" type="parTrans" cxnId="{D8E0D192-2C17-4057-99A1-BD8EC8F7E8A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DCD982F-1A94-486C-AAAE-7245D4604323}" type="sibTrans" cxnId="{D8E0D192-2C17-4057-99A1-BD8EC8F7E8A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9321D55-788B-4E3B-91CE-0557131AABD2}">
      <dgm:prSet custT="1"/>
      <dgm:spPr>
        <a:solidFill>
          <a:srgbClr val="00ABA7"/>
        </a:solidFill>
      </dgm:spPr>
      <dgm:t>
        <a:bodyPr/>
        <a:lstStyle/>
        <a:p>
          <a:pPr>
            <a:buFont typeface="Wingdings" pitchFamily="2" charset="2"/>
            <a:buChar char="§"/>
          </a:pPr>
          <a:r>
            <a:rPr lang="es-CO" sz="1800" i="1" dirty="0">
              <a:latin typeface="Montserrat" pitchFamily="2" charset="77"/>
            </a:rPr>
            <a:t>Torsades des pointes.</a:t>
          </a:r>
        </a:p>
      </dgm:t>
    </dgm:pt>
    <dgm:pt modelId="{4098D1FB-0BBE-4992-9E68-84ED83BFDD4A}" type="parTrans" cxnId="{89D0E5CB-F3C6-44A6-9F60-C268EE278C4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32F89D5-81B0-465D-9694-EB122F88C890}" type="sibTrans" cxnId="{89D0E5CB-F3C6-44A6-9F60-C268EE278C4A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0222A97-A4B8-4660-B492-CDE9608CA52C}">
      <dgm:prSet custT="1"/>
      <dgm:spPr>
        <a:solidFill>
          <a:srgbClr val="00ABA7"/>
        </a:solidFill>
      </dgm:spPr>
      <dgm:t>
        <a:bodyPr/>
        <a:lstStyle/>
        <a:p>
          <a:pPr>
            <a:buFont typeface="Wingdings" pitchFamily="2" charset="2"/>
            <a:buChar char="§"/>
          </a:pPr>
          <a:r>
            <a:rPr lang="es-CO" sz="1800" dirty="0">
              <a:latin typeface="Montserrat" pitchFamily="2" charset="77"/>
            </a:rPr>
            <a:t>EKG previo y de control.</a:t>
          </a:r>
        </a:p>
      </dgm:t>
    </dgm:pt>
    <dgm:pt modelId="{B3E6ADC6-3AC4-45D8-9364-B2FAE729342B}" type="parTrans" cxnId="{9724B60C-79D9-4CBF-9E25-BBCAD5E6773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A53D67E-AE8E-4E31-A8EF-C0328A182FF9}" type="sibTrans" cxnId="{9724B60C-79D9-4CBF-9E25-BBCAD5E6773F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9E9389A-4778-46B0-B3DD-41F085463162}">
      <dgm:prSet custT="1"/>
      <dgm:spPr>
        <a:solidFill>
          <a:srgbClr val="00ABA7"/>
        </a:solidFill>
      </dgm:spPr>
      <dgm:t>
        <a:bodyPr/>
        <a:lstStyle/>
        <a:p>
          <a:r>
            <a:rPr lang="es-CO" sz="2000" dirty="0">
              <a:latin typeface="Montserrat" pitchFamily="2" charset="77"/>
            </a:rPr>
            <a:t>Acatisia, distonía.</a:t>
          </a:r>
        </a:p>
      </dgm:t>
    </dgm:pt>
    <dgm:pt modelId="{A5AD51D5-433E-41E3-AA92-3AA8E3CD54E5}" type="parTrans" cxnId="{DEFCC873-07E0-4627-B929-DE06800A496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C8B02DD-20BE-4590-B5FE-798BFDC7BE4C}" type="sibTrans" cxnId="{DEFCC873-07E0-4627-B929-DE06800A496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B2907C3-B288-44EE-8F7F-03AD3ED2B96C}" type="pres">
      <dgm:prSet presAssocID="{05B3E4C2-BA55-4559-9B68-6D8A5A74C956}" presName="diagram" presStyleCnt="0">
        <dgm:presLayoutVars>
          <dgm:dir/>
          <dgm:resizeHandles val="exact"/>
        </dgm:presLayoutVars>
      </dgm:prSet>
      <dgm:spPr/>
    </dgm:pt>
    <dgm:pt modelId="{6DC6916F-AC04-467A-B6A2-350EB12775CD}" type="pres">
      <dgm:prSet presAssocID="{2522308B-F78A-4D1A-BE8E-8A20038C2401}" presName="node" presStyleLbl="node1" presStyleIdx="0" presStyleCnt="1">
        <dgm:presLayoutVars>
          <dgm:bulletEnabled val="1"/>
        </dgm:presLayoutVars>
      </dgm:prSet>
      <dgm:spPr/>
    </dgm:pt>
  </dgm:ptLst>
  <dgm:cxnLst>
    <dgm:cxn modelId="{9724B60C-79D9-4CBF-9E25-BBCAD5E6773F}" srcId="{A22B6D85-48D9-455A-8CAD-0DD8965C5300}" destId="{A0222A97-A4B8-4660-B492-CDE9608CA52C}" srcOrd="1" destOrd="0" parTransId="{B3E6ADC6-3AC4-45D8-9364-B2FAE729342B}" sibTransId="{2A53D67E-AE8E-4E31-A8EF-C0328A182FF9}"/>
    <dgm:cxn modelId="{154C952B-ED22-4437-9138-0F4D5140657B}" type="presOf" srcId="{A0222A97-A4B8-4660-B492-CDE9608CA52C}" destId="{6DC6916F-AC04-467A-B6A2-350EB12775CD}" srcOrd="0" destOrd="3" presId="urn:microsoft.com/office/officeart/2005/8/layout/default"/>
    <dgm:cxn modelId="{AC3B4934-16CF-4BE6-9AD8-25543EAFFD7C}" type="presOf" srcId="{2522308B-F78A-4D1A-BE8E-8A20038C2401}" destId="{6DC6916F-AC04-467A-B6A2-350EB12775CD}" srcOrd="0" destOrd="0" presId="urn:microsoft.com/office/officeart/2005/8/layout/default"/>
    <dgm:cxn modelId="{DEFCC873-07E0-4627-B929-DE06800A4966}" srcId="{2522308B-F78A-4D1A-BE8E-8A20038C2401}" destId="{C9E9389A-4778-46B0-B3DD-41F085463162}" srcOrd="1" destOrd="0" parTransId="{A5AD51D5-433E-41E3-AA92-3AA8E3CD54E5}" sibTransId="{AC8B02DD-20BE-4590-B5FE-798BFDC7BE4C}"/>
    <dgm:cxn modelId="{EDE4EF57-DB96-45E1-ACFA-A8E50E41A775}" srcId="{05B3E4C2-BA55-4559-9B68-6D8A5A74C956}" destId="{2522308B-F78A-4D1A-BE8E-8A20038C2401}" srcOrd="0" destOrd="0" parTransId="{B8E5033E-D2C2-450F-A16A-CE6F068A3D13}" sibTransId="{42590788-7251-4792-9E14-2DC12060DD0D}"/>
    <dgm:cxn modelId="{44BAAC78-7B4C-4F6A-B25D-E573B8D502FC}" type="presOf" srcId="{05B3E4C2-BA55-4559-9B68-6D8A5A74C956}" destId="{FB2907C3-B288-44EE-8F7F-03AD3ED2B96C}" srcOrd="0" destOrd="0" presId="urn:microsoft.com/office/officeart/2005/8/layout/default"/>
    <dgm:cxn modelId="{D8E0D192-2C17-4057-99A1-BD8EC8F7E8AB}" srcId="{2522308B-F78A-4D1A-BE8E-8A20038C2401}" destId="{A22B6D85-48D9-455A-8CAD-0DD8965C5300}" srcOrd="0" destOrd="0" parTransId="{3EED59DA-C298-4346-BF1C-11126E1E1C39}" sibTransId="{0DCD982F-1A94-486C-AAAE-7245D4604323}"/>
    <dgm:cxn modelId="{8ADED8A5-3BAD-4BC3-895C-60D15F81D18D}" type="presOf" srcId="{F9321D55-788B-4E3B-91CE-0557131AABD2}" destId="{6DC6916F-AC04-467A-B6A2-350EB12775CD}" srcOrd="0" destOrd="2" presId="urn:microsoft.com/office/officeart/2005/8/layout/default"/>
    <dgm:cxn modelId="{89D0E5CB-F3C6-44A6-9F60-C268EE278C4A}" srcId="{A22B6D85-48D9-455A-8CAD-0DD8965C5300}" destId="{F9321D55-788B-4E3B-91CE-0557131AABD2}" srcOrd="0" destOrd="0" parTransId="{4098D1FB-0BBE-4992-9E68-84ED83BFDD4A}" sibTransId="{C32F89D5-81B0-465D-9694-EB122F88C890}"/>
    <dgm:cxn modelId="{F495E8F6-9863-4006-BCF2-83886ED34B42}" type="presOf" srcId="{C9E9389A-4778-46B0-B3DD-41F085463162}" destId="{6DC6916F-AC04-467A-B6A2-350EB12775CD}" srcOrd="0" destOrd="4" presId="urn:microsoft.com/office/officeart/2005/8/layout/default"/>
    <dgm:cxn modelId="{BC64EEF8-C938-4DCB-99AB-468D372C38E3}" type="presOf" srcId="{A22B6D85-48D9-455A-8CAD-0DD8965C5300}" destId="{6DC6916F-AC04-467A-B6A2-350EB12775CD}" srcOrd="0" destOrd="1" presId="urn:microsoft.com/office/officeart/2005/8/layout/default"/>
    <dgm:cxn modelId="{9FDDD26F-B871-46DF-A356-70951DEE44C7}" type="presParOf" srcId="{FB2907C3-B288-44EE-8F7F-03AD3ED2B96C}" destId="{6DC6916F-AC04-467A-B6A2-350EB12775CD}" srcOrd="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A24EAC9-00BD-3D47-B4B9-8D0F3FB3393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0A8281-F4A0-8742-A613-222EBF66BCC8}">
      <dgm:prSet/>
      <dgm:spPr>
        <a:solidFill>
          <a:srgbClr val="142B48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Capacidad para tomar decisiones razonables.</a:t>
          </a:r>
        </a:p>
      </dgm:t>
    </dgm:pt>
    <dgm:pt modelId="{95DE0786-A722-0646-AECA-442CAC95D6B7}" type="parTrans" cxnId="{6888AF1C-0D24-2642-98A6-F8244952B5C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CA822A0-59B8-9D4C-9A83-99FDAFBD56C3}" type="sibTrans" cxnId="{6888AF1C-0D24-2642-98A6-F8244952B5C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87DAEE7-885A-734C-A4D0-BB71049B78F4}">
      <dgm:prSet/>
      <dgm:spPr>
        <a:solidFill>
          <a:srgbClr val="00ABA7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Registro de un colega que esté de acuerdo.</a:t>
          </a:r>
        </a:p>
      </dgm:t>
    </dgm:pt>
    <dgm:pt modelId="{244BD3AD-DEEC-8140-88BE-186B6388ADF5}" type="parTrans" cxnId="{3DF567D2-DA23-D14B-A669-8A39E32D32E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47851A5-F56B-A141-8776-815E45B24FC2}" type="sibTrans" cxnId="{3DF567D2-DA23-D14B-A669-8A39E32D32E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109C0AE-1678-E741-A31D-CE0CE10B9B05}">
      <dgm:prSet/>
      <dgm:spPr>
        <a:solidFill>
          <a:srgbClr val="00ABA7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Documentar razón para suspender libertad.</a:t>
          </a:r>
        </a:p>
      </dgm:t>
    </dgm:pt>
    <dgm:pt modelId="{E7DAB6EB-9DA3-5B48-B3AA-6EB7833CAE02}" type="parTrans" cxnId="{12A9E66D-066E-3C4E-A9AD-30BE5142F0E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5DB90A2-04EF-FE4D-8EA5-75AEFE5F9DAB}" type="sibTrans" cxnId="{12A9E66D-066E-3C4E-A9AD-30BE5142F0E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C0C01B6-AD0E-D647-827E-CDE5C7B02B05}">
      <dgm:prSet/>
      <dgm:spPr>
        <a:solidFill>
          <a:srgbClr val="142B48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Quien realiza contención se hace responsable del bienestar del paciente.</a:t>
          </a:r>
        </a:p>
      </dgm:t>
    </dgm:pt>
    <dgm:pt modelId="{AE0FE08F-2624-C34D-8C2D-4CE7369D1B86}" type="parTrans" cxnId="{E9E6DB33-B082-2B4D-A287-3F4586421AE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FAB8849-5AEE-8B4B-AAC9-274B69C9E1F2}" type="sibTrans" cxnId="{E9E6DB33-B082-2B4D-A287-3F4586421AE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BEB6FC6-65BF-D541-97DD-047A21803C64}">
      <dgm:prSet/>
      <dgm:spPr>
        <a:solidFill>
          <a:srgbClr val="00ABA7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Remover contención tan pronto sea posible.</a:t>
          </a:r>
        </a:p>
      </dgm:t>
    </dgm:pt>
    <dgm:pt modelId="{91FCED48-E6D5-A641-8026-C7FA7BFC0C27}" type="parTrans" cxnId="{3F6E17FB-59D1-0341-9825-1A15B46DC8F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D395036-5246-B447-B06A-ED4D47CA168C}" type="sibTrans" cxnId="{3F6E17FB-59D1-0341-9825-1A15B46DC8F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4380227-24EF-734E-A6F9-868476D3DA68}" type="pres">
      <dgm:prSet presAssocID="{3A24EAC9-00BD-3D47-B4B9-8D0F3FB3393F}" presName="diagram" presStyleCnt="0">
        <dgm:presLayoutVars>
          <dgm:dir/>
          <dgm:resizeHandles val="exact"/>
        </dgm:presLayoutVars>
      </dgm:prSet>
      <dgm:spPr/>
    </dgm:pt>
    <dgm:pt modelId="{68257648-57CE-FA4F-8EE6-9E504F8444CE}" type="pres">
      <dgm:prSet presAssocID="{B80A8281-F4A0-8742-A613-222EBF66BCC8}" presName="node" presStyleLbl="node1" presStyleIdx="0" presStyleCnt="5">
        <dgm:presLayoutVars>
          <dgm:bulletEnabled val="1"/>
        </dgm:presLayoutVars>
      </dgm:prSet>
      <dgm:spPr/>
    </dgm:pt>
    <dgm:pt modelId="{5C81171D-5C06-6040-8697-A23FB73340AF}" type="pres">
      <dgm:prSet presAssocID="{ECA822A0-59B8-9D4C-9A83-99FDAFBD56C3}" presName="sibTrans" presStyleCnt="0"/>
      <dgm:spPr/>
    </dgm:pt>
    <dgm:pt modelId="{5D1A1FD0-AA43-2C4D-B3E6-B9ECF1EAAC94}" type="pres">
      <dgm:prSet presAssocID="{087DAEE7-885A-734C-A4D0-BB71049B78F4}" presName="node" presStyleLbl="node1" presStyleIdx="1" presStyleCnt="5">
        <dgm:presLayoutVars>
          <dgm:bulletEnabled val="1"/>
        </dgm:presLayoutVars>
      </dgm:prSet>
      <dgm:spPr/>
    </dgm:pt>
    <dgm:pt modelId="{C7DCFE83-3921-E747-AF33-D476B2B6499C}" type="pres">
      <dgm:prSet presAssocID="{247851A5-F56B-A141-8776-815E45B24FC2}" presName="sibTrans" presStyleCnt="0"/>
      <dgm:spPr/>
    </dgm:pt>
    <dgm:pt modelId="{CA1FB14F-9CEE-D04C-9452-660667BFAE93}" type="pres">
      <dgm:prSet presAssocID="{E109C0AE-1678-E741-A31D-CE0CE10B9B05}" presName="node" presStyleLbl="node1" presStyleIdx="2" presStyleCnt="5">
        <dgm:presLayoutVars>
          <dgm:bulletEnabled val="1"/>
        </dgm:presLayoutVars>
      </dgm:prSet>
      <dgm:spPr/>
    </dgm:pt>
    <dgm:pt modelId="{CABC2FB2-F497-2D4E-8DF1-CC2271C7DDD9}" type="pres">
      <dgm:prSet presAssocID="{35DB90A2-04EF-FE4D-8EA5-75AEFE5F9DAB}" presName="sibTrans" presStyleCnt="0"/>
      <dgm:spPr/>
    </dgm:pt>
    <dgm:pt modelId="{8684C20E-728E-DB40-A81E-E534120B00AB}" type="pres">
      <dgm:prSet presAssocID="{8C0C01B6-AD0E-D647-827E-CDE5C7B02B05}" presName="node" presStyleLbl="node1" presStyleIdx="3" presStyleCnt="5">
        <dgm:presLayoutVars>
          <dgm:bulletEnabled val="1"/>
        </dgm:presLayoutVars>
      </dgm:prSet>
      <dgm:spPr/>
    </dgm:pt>
    <dgm:pt modelId="{FA67862F-0DC8-7341-B604-D15E11653B9E}" type="pres">
      <dgm:prSet presAssocID="{4FAB8849-5AEE-8B4B-AAC9-274B69C9E1F2}" presName="sibTrans" presStyleCnt="0"/>
      <dgm:spPr/>
    </dgm:pt>
    <dgm:pt modelId="{C842176C-2FAD-714D-93AF-97A649219B36}" type="pres">
      <dgm:prSet presAssocID="{9BEB6FC6-65BF-D541-97DD-047A21803C64}" presName="node" presStyleLbl="node1" presStyleIdx="4" presStyleCnt="5">
        <dgm:presLayoutVars>
          <dgm:bulletEnabled val="1"/>
        </dgm:presLayoutVars>
      </dgm:prSet>
      <dgm:spPr/>
    </dgm:pt>
  </dgm:ptLst>
  <dgm:cxnLst>
    <dgm:cxn modelId="{E315C212-182D-4E48-8E3B-EF91EA1F5A46}" type="presOf" srcId="{E109C0AE-1678-E741-A31D-CE0CE10B9B05}" destId="{CA1FB14F-9CEE-D04C-9452-660667BFAE93}" srcOrd="0" destOrd="0" presId="urn:microsoft.com/office/officeart/2005/8/layout/default"/>
    <dgm:cxn modelId="{6888AF1C-0D24-2642-98A6-F8244952B5C6}" srcId="{3A24EAC9-00BD-3D47-B4B9-8D0F3FB3393F}" destId="{B80A8281-F4A0-8742-A613-222EBF66BCC8}" srcOrd="0" destOrd="0" parTransId="{95DE0786-A722-0646-AECA-442CAC95D6B7}" sibTransId="{ECA822A0-59B8-9D4C-9A83-99FDAFBD56C3}"/>
    <dgm:cxn modelId="{8BEBA52D-22C6-2846-B18C-A1BD0A265E0D}" type="presOf" srcId="{087DAEE7-885A-734C-A4D0-BB71049B78F4}" destId="{5D1A1FD0-AA43-2C4D-B3E6-B9ECF1EAAC94}" srcOrd="0" destOrd="0" presId="urn:microsoft.com/office/officeart/2005/8/layout/default"/>
    <dgm:cxn modelId="{E9E6DB33-B082-2B4D-A287-3F4586421AE6}" srcId="{3A24EAC9-00BD-3D47-B4B9-8D0F3FB3393F}" destId="{8C0C01B6-AD0E-D647-827E-CDE5C7B02B05}" srcOrd="3" destOrd="0" parTransId="{AE0FE08F-2624-C34D-8C2D-4CE7369D1B86}" sibTransId="{4FAB8849-5AEE-8B4B-AAC9-274B69C9E1F2}"/>
    <dgm:cxn modelId="{2EEB9C40-B2E3-8A42-B264-961E27E8E1F2}" type="presOf" srcId="{3A24EAC9-00BD-3D47-B4B9-8D0F3FB3393F}" destId="{E4380227-24EF-734E-A6F9-868476D3DA68}" srcOrd="0" destOrd="0" presId="urn:microsoft.com/office/officeart/2005/8/layout/default"/>
    <dgm:cxn modelId="{12A9E66D-066E-3C4E-A9AD-30BE5142F0E5}" srcId="{3A24EAC9-00BD-3D47-B4B9-8D0F3FB3393F}" destId="{E109C0AE-1678-E741-A31D-CE0CE10B9B05}" srcOrd="2" destOrd="0" parTransId="{E7DAB6EB-9DA3-5B48-B3AA-6EB7833CAE02}" sibTransId="{35DB90A2-04EF-FE4D-8EA5-75AEFE5F9DAB}"/>
    <dgm:cxn modelId="{6AED764F-EC86-CA4E-95CC-C578AE13DA5C}" type="presOf" srcId="{9BEB6FC6-65BF-D541-97DD-047A21803C64}" destId="{C842176C-2FAD-714D-93AF-97A649219B36}" srcOrd="0" destOrd="0" presId="urn:microsoft.com/office/officeart/2005/8/layout/default"/>
    <dgm:cxn modelId="{FC320AB6-DDDD-E445-8EE7-56BB7AB79909}" type="presOf" srcId="{8C0C01B6-AD0E-D647-827E-CDE5C7B02B05}" destId="{8684C20E-728E-DB40-A81E-E534120B00AB}" srcOrd="0" destOrd="0" presId="urn:microsoft.com/office/officeart/2005/8/layout/default"/>
    <dgm:cxn modelId="{3DF567D2-DA23-D14B-A669-8A39E32D32E6}" srcId="{3A24EAC9-00BD-3D47-B4B9-8D0F3FB3393F}" destId="{087DAEE7-885A-734C-A4D0-BB71049B78F4}" srcOrd="1" destOrd="0" parTransId="{244BD3AD-DEEC-8140-88BE-186B6388ADF5}" sibTransId="{247851A5-F56B-A141-8776-815E45B24FC2}"/>
    <dgm:cxn modelId="{DAB599E0-BA2A-2A4A-A8BE-60EC8B3DBEB5}" type="presOf" srcId="{B80A8281-F4A0-8742-A613-222EBF66BCC8}" destId="{68257648-57CE-FA4F-8EE6-9E504F8444CE}" srcOrd="0" destOrd="0" presId="urn:microsoft.com/office/officeart/2005/8/layout/default"/>
    <dgm:cxn modelId="{3F6E17FB-59D1-0341-9825-1A15B46DC8F4}" srcId="{3A24EAC9-00BD-3D47-B4B9-8D0F3FB3393F}" destId="{9BEB6FC6-65BF-D541-97DD-047A21803C64}" srcOrd="4" destOrd="0" parTransId="{91FCED48-E6D5-A641-8026-C7FA7BFC0C27}" sibTransId="{2D395036-5246-B447-B06A-ED4D47CA168C}"/>
    <dgm:cxn modelId="{B9091F04-6971-9343-8DDE-5C3D6A8139E6}" type="presParOf" srcId="{E4380227-24EF-734E-A6F9-868476D3DA68}" destId="{68257648-57CE-FA4F-8EE6-9E504F8444CE}" srcOrd="0" destOrd="0" presId="urn:microsoft.com/office/officeart/2005/8/layout/default"/>
    <dgm:cxn modelId="{C00E94BD-0409-3748-B38E-AD154925E06A}" type="presParOf" srcId="{E4380227-24EF-734E-A6F9-868476D3DA68}" destId="{5C81171D-5C06-6040-8697-A23FB73340AF}" srcOrd="1" destOrd="0" presId="urn:microsoft.com/office/officeart/2005/8/layout/default"/>
    <dgm:cxn modelId="{740DAE81-84A8-F94A-AFF2-183ADD9805DC}" type="presParOf" srcId="{E4380227-24EF-734E-A6F9-868476D3DA68}" destId="{5D1A1FD0-AA43-2C4D-B3E6-B9ECF1EAAC94}" srcOrd="2" destOrd="0" presId="urn:microsoft.com/office/officeart/2005/8/layout/default"/>
    <dgm:cxn modelId="{CB100230-B6BF-8148-9080-D7BFCBC7867E}" type="presParOf" srcId="{E4380227-24EF-734E-A6F9-868476D3DA68}" destId="{C7DCFE83-3921-E747-AF33-D476B2B6499C}" srcOrd="3" destOrd="0" presId="urn:microsoft.com/office/officeart/2005/8/layout/default"/>
    <dgm:cxn modelId="{AA7CE908-2822-0A48-8A7B-AE4671647DEE}" type="presParOf" srcId="{E4380227-24EF-734E-A6F9-868476D3DA68}" destId="{CA1FB14F-9CEE-D04C-9452-660667BFAE93}" srcOrd="4" destOrd="0" presId="urn:microsoft.com/office/officeart/2005/8/layout/default"/>
    <dgm:cxn modelId="{A89F068A-D8F8-DE4D-94E9-DB36D1D72941}" type="presParOf" srcId="{E4380227-24EF-734E-A6F9-868476D3DA68}" destId="{CABC2FB2-F497-2D4E-8DF1-CC2271C7DDD9}" srcOrd="5" destOrd="0" presId="urn:microsoft.com/office/officeart/2005/8/layout/default"/>
    <dgm:cxn modelId="{3D83A99E-7052-9148-85DF-018F3C2DF0F3}" type="presParOf" srcId="{E4380227-24EF-734E-A6F9-868476D3DA68}" destId="{8684C20E-728E-DB40-A81E-E534120B00AB}" srcOrd="6" destOrd="0" presId="urn:microsoft.com/office/officeart/2005/8/layout/default"/>
    <dgm:cxn modelId="{21B2635F-60BB-FD4E-B734-ABC6EFDB8920}" type="presParOf" srcId="{E4380227-24EF-734E-A6F9-868476D3DA68}" destId="{FA67862F-0DC8-7341-B604-D15E11653B9E}" srcOrd="7" destOrd="0" presId="urn:microsoft.com/office/officeart/2005/8/layout/default"/>
    <dgm:cxn modelId="{158ECCC2-397B-4746-BFE9-D054AF96EBF1}" type="presParOf" srcId="{E4380227-24EF-734E-A6F9-868476D3DA68}" destId="{C842176C-2FAD-714D-93AF-97A649219B3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D4000B5-64CD-4861-B2C4-AD88FC9B8A8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A10B4F6-88E5-4D2E-8467-2C6267D68734}">
      <dgm:prSet phldrT="[Texto]"/>
      <dgm:spPr>
        <a:solidFill>
          <a:srgbClr val="142B48"/>
        </a:solidFill>
        <a:ln>
          <a:solidFill>
            <a:srgbClr val="142B48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s-CO">
              <a:latin typeface="Montserrat" pitchFamily="2" charset="77"/>
            </a:rPr>
            <a:t>Secundaria</a:t>
          </a:r>
        </a:p>
      </dgm:t>
    </dgm:pt>
    <dgm:pt modelId="{F36E59C9-7DBF-428E-82B8-2B7D2AB074CE}" type="parTrans" cxnId="{AB645C08-20DD-4B87-8904-DB7C37A2A0B8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9771C590-AED8-436B-9336-527E3BEA5BB5}" type="sibTrans" cxnId="{AB645C08-20DD-4B87-8904-DB7C37A2A0B8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A032B0D4-42E6-4634-B935-EA400A3842AF}">
      <dgm:prSet phldrT="[Texto]"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  <a:buClr>
              <a:srgbClr val="142B48"/>
            </a:buClr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Mayores de 40 años por primera vez.</a:t>
          </a:r>
        </a:p>
      </dgm:t>
    </dgm:pt>
    <dgm:pt modelId="{FCBEA28C-C932-4C7F-8B12-03EE72BED0E9}" type="parTrans" cxnId="{1930B36E-B8D5-42B9-BBBD-9312B8FB6732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D842C31D-DE0F-4084-A977-D7A32FD82E53}" type="sibTrans" cxnId="{1930B36E-B8D5-42B9-BBBD-9312B8FB6732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095E2F6C-C508-41BF-8739-5076BB278CE8}">
      <dgm:prSet phldrT="[Texto]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es-CO" dirty="0">
              <a:latin typeface="Montserrat" pitchFamily="2" charset="77"/>
            </a:rPr>
            <a:t>Primaria (EM)</a:t>
          </a:r>
        </a:p>
      </dgm:t>
    </dgm:pt>
    <dgm:pt modelId="{8E4D6C12-AF13-434D-AD40-F5EBBD133851}" type="parTrans" cxnId="{A21C1C50-E1EA-4390-822C-56FCFA2B0798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CF41DBF3-3969-4C7E-B8AC-6F9EEAEF27A2}" type="sibTrans" cxnId="{A21C1C50-E1EA-4390-822C-56FCFA2B0798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4935484-775F-427A-A5D3-6DB67DA3120D}">
      <dgm:prSet custT="1"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AP de trastorno mental.</a:t>
          </a:r>
        </a:p>
      </dgm:t>
    </dgm:pt>
    <dgm:pt modelId="{F7781867-F55A-4626-A005-39101857F54C}" type="parTrans" cxnId="{F46A6DEB-17BD-47AB-BF2F-8F08ECB40530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B14D1037-AEE0-4454-A10B-5B589ABAB78C}" type="sibTrans" cxnId="{F46A6DEB-17BD-47AB-BF2F-8F08ECB40530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3250861C-110B-45FC-ADA1-CFA85EA3D53C}">
      <dgm:prSet custT="1"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EF normal</a:t>
          </a:r>
        </a:p>
      </dgm:t>
    </dgm:pt>
    <dgm:pt modelId="{A05F01FC-8688-4170-A855-CD46AA72DEF7}" type="parTrans" cxnId="{9CC549D9-7625-4244-89E9-0678ED207710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0124F27-41C9-4E12-93D1-28DD182B5560}" type="sibTrans" cxnId="{9CC549D9-7625-4244-89E9-0678ED207710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24F6D971-5E1D-480F-8850-5575C0EA5579}">
      <dgm:prSet custT="1"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Orientado y alerta.</a:t>
          </a:r>
        </a:p>
      </dgm:t>
    </dgm:pt>
    <dgm:pt modelId="{C34B683C-5565-472D-AAD5-F28548F847E7}" type="parTrans" cxnId="{CAA7AD7E-B74C-4AB5-84F0-E6C040FEA1EA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233BBAF9-D5E6-4A60-9696-32C0CDEF5051}" type="sibTrans" cxnId="{CAA7AD7E-B74C-4AB5-84F0-E6C040FEA1EA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52EDFFD-799A-4327-A970-AD4B3CBB2D93}">
      <dgm:prSet custT="1"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Recuperan calma.</a:t>
          </a:r>
        </a:p>
      </dgm:t>
    </dgm:pt>
    <dgm:pt modelId="{96E4B9F7-F295-4F0F-9EE7-DFFB01E0DB75}" type="parTrans" cxnId="{4EDA7D72-7ECD-41F3-9EDF-16DA12A20B38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D3C4156D-DC5E-4852-AF2F-A35CE6B8BCC7}" type="sibTrans" cxnId="{4EDA7D72-7ECD-41F3-9EDF-16DA12A20B38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D523505F-DFB4-4217-A956-6C79213258DD}">
      <dgm:prSet custT="1"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Probablemente no requieren mayores pruebas diagnósticas.*</a:t>
          </a:r>
        </a:p>
      </dgm:t>
    </dgm:pt>
    <dgm:pt modelId="{2EE6609E-3BF4-4F10-BD41-442920E7C142}" type="parTrans" cxnId="{DAB978A5-650F-4286-A655-B82CD7F24FB6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1FEA0FAF-C811-4234-84E3-3E89AA6211EE}" type="sibTrans" cxnId="{DAB978A5-650F-4286-A655-B82CD7F24FB6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165CF1E9-522E-44B4-ACF5-634C8449EE70}">
      <dgm:prSet phldrT="[Texto]" custT="1"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Menores de 40.</a:t>
          </a:r>
        </a:p>
      </dgm:t>
    </dgm:pt>
    <dgm:pt modelId="{074FA235-6159-4038-917E-D71345660CAD}" type="parTrans" cxnId="{0048F62A-AE7A-4E98-9027-08FDF07EA135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9E564985-E529-4935-A93A-CF3F788E06EE}" type="sibTrans" cxnId="{0048F62A-AE7A-4E98-9027-08FDF07EA135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AF5ABF12-EF61-4B65-BAA3-9BFB676A323E}">
      <dgm:prSet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  <a:buClr>
              <a:srgbClr val="142B48"/>
            </a:buClr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Adultos mayores:</a:t>
          </a:r>
        </a:p>
      </dgm:t>
    </dgm:pt>
    <dgm:pt modelId="{A3B6BFC9-C953-4C34-8EC0-DED878500AE0}" type="parTrans" cxnId="{3E4E3E73-27D4-45C8-8299-207F13D13045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ED5B3DCD-BCE2-412D-9B25-06A6A608E8AE}" type="sibTrans" cxnId="{3E4E3E73-27D4-45C8-8299-207F13D13045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C6550B6-2AAF-44D6-B5D6-EC4614F0EAE6}">
      <dgm:prSet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  <a:buClr>
              <a:srgbClr val="142B48"/>
            </a:buClr>
            <a:buFont typeface="Wingdings" pitchFamily="2" charset="2"/>
            <a:buChar char="§"/>
          </a:pPr>
          <a:r>
            <a:rPr lang="es-CO" sz="2000" dirty="0">
              <a:solidFill>
                <a:srgbClr val="142B48"/>
              </a:solidFill>
              <a:latin typeface="Montserrat" pitchFamily="2" charset="77"/>
            </a:rPr>
            <a:t>Riesgo de delirium.</a:t>
          </a:r>
        </a:p>
      </dgm:t>
    </dgm:pt>
    <dgm:pt modelId="{14BBC8CF-9B22-4A64-9506-BA2F951E78AD}" type="parTrans" cxnId="{3DC740D7-4F4E-4BC7-9DFB-3846273E3763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3663A648-A4C7-4A7A-9C80-B98D4091981D}" type="sibTrans" cxnId="{3DC740D7-4F4E-4BC7-9DFB-3846273E3763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06C0684-CB1E-400A-B66D-26C7F0C1C0C0}">
      <dgm:prSet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  <a:buClr>
              <a:srgbClr val="142B48"/>
            </a:buClr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Conducta violenta.</a:t>
          </a:r>
        </a:p>
      </dgm:t>
    </dgm:pt>
    <dgm:pt modelId="{E8B3AE58-38D7-477B-A135-6BFC1A2CB193}" type="parTrans" cxnId="{78E19BA8-D81E-41FC-917A-00B3D578E84D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510A5648-BB23-467A-A822-BE68FE656872}" type="sibTrans" cxnId="{78E19BA8-D81E-41FC-917A-00B3D578E84D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600F3057-97EA-4513-891D-936532670362}">
      <dgm:prSet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  <a:buClr>
              <a:srgbClr val="142B48"/>
            </a:buClr>
            <a:buFont typeface="Wingdings" pitchFamily="2" charset="2"/>
            <a:buChar char="§"/>
          </a:pPr>
          <a:r>
            <a:rPr lang="es-CO" sz="2000" dirty="0">
              <a:solidFill>
                <a:srgbClr val="142B48"/>
              </a:solidFill>
              <a:latin typeface="Montserrat" pitchFamily="2" charset="77"/>
            </a:rPr>
            <a:t>Consumo o abstinencia SPA.</a:t>
          </a:r>
        </a:p>
      </dgm:t>
    </dgm:pt>
    <dgm:pt modelId="{347AD2C4-80CE-4E22-9EAB-7F13C5EBFEB8}" type="parTrans" cxnId="{BF301E0C-3C54-4803-859B-F7C3C6D7CC4C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EB3BC4D2-8647-45C0-B9D7-F346424740BA}" type="sibTrans" cxnId="{BF301E0C-3C54-4803-859B-F7C3C6D7CC4C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F1B68E71-EA90-4B0B-BD53-A7ACD17D9ED9}">
      <dgm:prSet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l">
            <a:lnSpc>
              <a:spcPct val="100000"/>
            </a:lnSpc>
            <a:buClr>
              <a:srgbClr val="142B48"/>
            </a:buClr>
          </a:pPr>
          <a:r>
            <a:rPr lang="es-CO" sz="2400" dirty="0">
              <a:solidFill>
                <a:srgbClr val="142B48"/>
              </a:solidFill>
              <a:latin typeface="Montserrat" pitchFamily="2" charset="77"/>
            </a:rPr>
            <a:t>Inicio agudo de agitación.</a:t>
          </a:r>
        </a:p>
      </dgm:t>
    </dgm:pt>
    <dgm:pt modelId="{FF36B01F-AD58-4302-9349-42B0199B1DF4}" type="parTrans" cxnId="{2BA5FC46-28CF-44BC-95F7-94785375D346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1B2A0E25-3913-4266-8665-BE8D48B818E8}" type="sibTrans" cxnId="{2BA5FC46-28CF-44BC-95F7-94785375D346}">
      <dgm:prSet/>
      <dgm:spPr/>
      <dgm:t>
        <a:bodyPr/>
        <a:lstStyle/>
        <a:p>
          <a:pPr algn="just">
            <a:lnSpc>
              <a:spcPct val="100000"/>
            </a:lnSpc>
          </a:pPr>
          <a:endParaRPr lang="es-CO">
            <a:latin typeface="Montserrat" pitchFamily="2" charset="77"/>
          </a:endParaRPr>
        </a:p>
      </dgm:t>
    </dgm:pt>
    <dgm:pt modelId="{F73D1145-588C-497C-898D-73F17E7FF3E1}" type="pres">
      <dgm:prSet presAssocID="{DD4000B5-64CD-4861-B2C4-AD88FC9B8A8F}" presName="Name0" presStyleCnt="0">
        <dgm:presLayoutVars>
          <dgm:dir/>
          <dgm:animLvl val="lvl"/>
          <dgm:resizeHandles val="exact"/>
        </dgm:presLayoutVars>
      </dgm:prSet>
      <dgm:spPr/>
    </dgm:pt>
    <dgm:pt modelId="{A6076E7F-3840-4F07-A8C9-02CEB087E05B}" type="pres">
      <dgm:prSet presAssocID="{7A10B4F6-88E5-4D2E-8467-2C6267D68734}" presName="composite" presStyleCnt="0"/>
      <dgm:spPr/>
    </dgm:pt>
    <dgm:pt modelId="{69AA0123-10D0-4D00-9DCE-B2C348A9090F}" type="pres">
      <dgm:prSet presAssocID="{7A10B4F6-88E5-4D2E-8467-2C6267D6873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5BB2B8B-A6C6-49B1-812D-5985244BFDAB}" type="pres">
      <dgm:prSet presAssocID="{7A10B4F6-88E5-4D2E-8467-2C6267D68734}" presName="desTx" presStyleLbl="alignAccFollowNode1" presStyleIdx="0" presStyleCnt="2">
        <dgm:presLayoutVars>
          <dgm:bulletEnabled val="1"/>
        </dgm:presLayoutVars>
      </dgm:prSet>
      <dgm:spPr/>
    </dgm:pt>
    <dgm:pt modelId="{677D03E8-84A2-40BB-BADA-27EA90318513}" type="pres">
      <dgm:prSet presAssocID="{9771C590-AED8-436B-9336-527E3BEA5BB5}" presName="space" presStyleCnt="0"/>
      <dgm:spPr/>
    </dgm:pt>
    <dgm:pt modelId="{7409F570-62A4-43C5-9275-0895974DC227}" type="pres">
      <dgm:prSet presAssocID="{095E2F6C-C508-41BF-8739-5076BB278CE8}" presName="composite" presStyleCnt="0"/>
      <dgm:spPr/>
    </dgm:pt>
    <dgm:pt modelId="{E82E5E5A-1240-4486-ACCE-5454D5D0AEF8}" type="pres">
      <dgm:prSet presAssocID="{095E2F6C-C508-41BF-8739-5076BB278CE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EB82A2B-6DD2-4E8F-8D3B-1F7F026C6DA7}" type="pres">
      <dgm:prSet presAssocID="{095E2F6C-C508-41BF-8739-5076BB278CE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A3EE102-84B0-4CDF-BAEE-7B7E5184B793}" type="presOf" srcId="{AF5ABF12-EF61-4B65-BAA3-9BFB676A323E}" destId="{05BB2B8B-A6C6-49B1-812D-5985244BFDAB}" srcOrd="0" destOrd="1" presId="urn:microsoft.com/office/officeart/2005/8/layout/hList1"/>
    <dgm:cxn modelId="{AB645C08-20DD-4B87-8904-DB7C37A2A0B8}" srcId="{DD4000B5-64CD-4861-B2C4-AD88FC9B8A8F}" destId="{7A10B4F6-88E5-4D2E-8467-2C6267D68734}" srcOrd="0" destOrd="0" parTransId="{F36E59C9-7DBF-428E-82B8-2B7D2AB074CE}" sibTransId="{9771C590-AED8-436B-9336-527E3BEA5BB5}"/>
    <dgm:cxn modelId="{FC071609-5219-47BC-9EAD-954A30C7077E}" type="presOf" srcId="{7A10B4F6-88E5-4D2E-8467-2C6267D68734}" destId="{69AA0123-10D0-4D00-9DCE-B2C348A9090F}" srcOrd="0" destOrd="0" presId="urn:microsoft.com/office/officeart/2005/8/layout/hList1"/>
    <dgm:cxn modelId="{BF301E0C-3C54-4803-859B-F7C3C6D7CC4C}" srcId="{606C0684-CB1E-400A-B66D-26C7F0C1C0C0}" destId="{600F3057-97EA-4513-891D-936532670362}" srcOrd="0" destOrd="0" parTransId="{347AD2C4-80CE-4E22-9EAB-7F13C5EBFEB8}" sibTransId="{EB3BC4D2-8647-45C0-B9D7-F346424740BA}"/>
    <dgm:cxn modelId="{70075710-0372-4CC2-87AF-4AE243962B32}" type="presOf" srcId="{3250861C-110B-45FC-ADA1-CFA85EA3D53C}" destId="{2EB82A2B-6DD2-4E8F-8D3B-1F7F026C6DA7}" srcOrd="0" destOrd="2" presId="urn:microsoft.com/office/officeart/2005/8/layout/hList1"/>
    <dgm:cxn modelId="{327E1218-90A1-4C2C-A1F6-6B84C5B60A7E}" type="presOf" srcId="{DD4000B5-64CD-4861-B2C4-AD88FC9B8A8F}" destId="{F73D1145-588C-497C-898D-73F17E7FF3E1}" srcOrd="0" destOrd="0" presId="urn:microsoft.com/office/officeart/2005/8/layout/hList1"/>
    <dgm:cxn modelId="{0048F62A-AE7A-4E98-9027-08FDF07EA135}" srcId="{095E2F6C-C508-41BF-8739-5076BB278CE8}" destId="{165CF1E9-522E-44B4-ACF5-634C8449EE70}" srcOrd="0" destOrd="0" parTransId="{074FA235-6159-4038-917E-D71345660CAD}" sibTransId="{9E564985-E529-4935-A93A-CF3F788E06EE}"/>
    <dgm:cxn modelId="{2BA5FC46-28CF-44BC-95F7-94785375D346}" srcId="{7A10B4F6-88E5-4D2E-8467-2C6267D68734}" destId="{F1B68E71-EA90-4B0B-BD53-A7ACD17D9ED9}" srcOrd="3" destOrd="0" parTransId="{FF36B01F-AD58-4302-9349-42B0199B1DF4}" sibTransId="{1B2A0E25-3913-4266-8665-BE8D48B818E8}"/>
    <dgm:cxn modelId="{3D06E567-1271-4D3D-90F4-65E42FE364E5}" type="presOf" srcId="{F1B68E71-EA90-4B0B-BD53-A7ACD17D9ED9}" destId="{05BB2B8B-A6C6-49B1-812D-5985244BFDAB}" srcOrd="0" destOrd="5" presId="urn:microsoft.com/office/officeart/2005/8/layout/hList1"/>
    <dgm:cxn modelId="{28DC516C-8284-4A0A-8ED0-6417C2002439}" type="presOf" srcId="{606C0684-CB1E-400A-B66D-26C7F0C1C0C0}" destId="{05BB2B8B-A6C6-49B1-812D-5985244BFDAB}" srcOrd="0" destOrd="3" presId="urn:microsoft.com/office/officeart/2005/8/layout/hList1"/>
    <dgm:cxn modelId="{19B9AC6D-A0B3-4E03-82F8-AE63F4729241}" type="presOf" srcId="{6C6550B6-2AAF-44D6-B5D6-EC4614F0EAE6}" destId="{05BB2B8B-A6C6-49B1-812D-5985244BFDAB}" srcOrd="0" destOrd="2" presId="urn:microsoft.com/office/officeart/2005/8/layout/hList1"/>
    <dgm:cxn modelId="{AF465A6E-D590-4098-BEDE-A664E5C8DBB0}" type="presOf" srcId="{165CF1E9-522E-44B4-ACF5-634C8449EE70}" destId="{2EB82A2B-6DD2-4E8F-8D3B-1F7F026C6DA7}" srcOrd="0" destOrd="0" presId="urn:microsoft.com/office/officeart/2005/8/layout/hList1"/>
    <dgm:cxn modelId="{1930B36E-B8D5-42B9-BBBD-9312B8FB6732}" srcId="{7A10B4F6-88E5-4D2E-8467-2C6267D68734}" destId="{A032B0D4-42E6-4634-B935-EA400A3842AF}" srcOrd="0" destOrd="0" parTransId="{FCBEA28C-C932-4C7F-8B12-03EE72BED0E9}" sibTransId="{D842C31D-DE0F-4084-A977-D7A32FD82E53}"/>
    <dgm:cxn modelId="{A21C1C50-E1EA-4390-822C-56FCFA2B0798}" srcId="{DD4000B5-64CD-4861-B2C4-AD88FC9B8A8F}" destId="{095E2F6C-C508-41BF-8739-5076BB278CE8}" srcOrd="1" destOrd="0" parTransId="{8E4D6C12-AF13-434D-AD40-F5EBBD133851}" sibTransId="{CF41DBF3-3969-4C7E-B8AC-6F9EEAEF27A2}"/>
    <dgm:cxn modelId="{4EDA7D72-7ECD-41F3-9EDF-16DA12A20B38}" srcId="{095E2F6C-C508-41BF-8739-5076BB278CE8}" destId="{652EDFFD-799A-4327-A970-AD4B3CBB2D93}" srcOrd="4" destOrd="0" parTransId="{96E4B9F7-F295-4F0F-9EE7-DFFB01E0DB75}" sibTransId="{D3C4156D-DC5E-4852-AF2F-A35CE6B8BCC7}"/>
    <dgm:cxn modelId="{3E4E3E73-27D4-45C8-8299-207F13D13045}" srcId="{7A10B4F6-88E5-4D2E-8467-2C6267D68734}" destId="{AF5ABF12-EF61-4B65-BAA3-9BFB676A323E}" srcOrd="1" destOrd="0" parTransId="{A3B6BFC9-C953-4C34-8EC0-DED878500AE0}" sibTransId="{ED5B3DCD-BCE2-412D-9B25-06A6A608E8AE}"/>
    <dgm:cxn modelId="{CAA7AD7E-B74C-4AB5-84F0-E6C040FEA1EA}" srcId="{095E2F6C-C508-41BF-8739-5076BB278CE8}" destId="{24F6D971-5E1D-480F-8850-5575C0EA5579}" srcOrd="3" destOrd="0" parTransId="{C34B683C-5565-472D-AAD5-F28548F847E7}" sibTransId="{233BBAF9-D5E6-4A60-9696-32C0CDEF5051}"/>
    <dgm:cxn modelId="{0F8D8482-EAC6-4AE8-B8EF-F3FC5F710FE1}" type="presOf" srcId="{D523505F-DFB4-4217-A956-6C79213258DD}" destId="{2EB82A2B-6DD2-4E8F-8D3B-1F7F026C6DA7}" srcOrd="0" destOrd="5" presId="urn:microsoft.com/office/officeart/2005/8/layout/hList1"/>
    <dgm:cxn modelId="{DAB978A5-650F-4286-A655-B82CD7F24FB6}" srcId="{095E2F6C-C508-41BF-8739-5076BB278CE8}" destId="{D523505F-DFB4-4217-A956-6C79213258DD}" srcOrd="5" destOrd="0" parTransId="{2EE6609E-3BF4-4F10-BD41-442920E7C142}" sibTransId="{1FEA0FAF-C811-4234-84E3-3E89AA6211EE}"/>
    <dgm:cxn modelId="{78E19BA8-D81E-41FC-917A-00B3D578E84D}" srcId="{7A10B4F6-88E5-4D2E-8467-2C6267D68734}" destId="{606C0684-CB1E-400A-B66D-26C7F0C1C0C0}" srcOrd="2" destOrd="0" parTransId="{E8B3AE58-38D7-477B-A135-6BFC1A2CB193}" sibTransId="{510A5648-BB23-467A-A822-BE68FE656872}"/>
    <dgm:cxn modelId="{F6E858AE-836C-424F-B695-67274B083603}" type="presOf" srcId="{A032B0D4-42E6-4634-B935-EA400A3842AF}" destId="{05BB2B8B-A6C6-49B1-812D-5985244BFDAB}" srcOrd="0" destOrd="0" presId="urn:microsoft.com/office/officeart/2005/8/layout/hList1"/>
    <dgm:cxn modelId="{575A80BA-0804-4C8E-860E-806473228C0A}" type="presOf" srcId="{652EDFFD-799A-4327-A970-AD4B3CBB2D93}" destId="{2EB82A2B-6DD2-4E8F-8D3B-1F7F026C6DA7}" srcOrd="0" destOrd="4" presId="urn:microsoft.com/office/officeart/2005/8/layout/hList1"/>
    <dgm:cxn modelId="{71DB57C4-EBC6-4C34-B8B0-BD85B37C7FDF}" type="presOf" srcId="{24F6D971-5E1D-480F-8850-5575C0EA5579}" destId="{2EB82A2B-6DD2-4E8F-8D3B-1F7F026C6DA7}" srcOrd="0" destOrd="3" presId="urn:microsoft.com/office/officeart/2005/8/layout/hList1"/>
    <dgm:cxn modelId="{542417D1-55BF-4DC2-923C-E81757BDE85C}" type="presOf" srcId="{095E2F6C-C508-41BF-8739-5076BB278CE8}" destId="{E82E5E5A-1240-4486-ACCE-5454D5D0AEF8}" srcOrd="0" destOrd="0" presId="urn:microsoft.com/office/officeart/2005/8/layout/hList1"/>
    <dgm:cxn modelId="{67C8BAD4-3BA7-4020-945B-D4E8EC06A2CB}" type="presOf" srcId="{64935484-775F-427A-A5D3-6DB67DA3120D}" destId="{2EB82A2B-6DD2-4E8F-8D3B-1F7F026C6DA7}" srcOrd="0" destOrd="1" presId="urn:microsoft.com/office/officeart/2005/8/layout/hList1"/>
    <dgm:cxn modelId="{3DC740D7-4F4E-4BC7-9DFB-3846273E3763}" srcId="{AF5ABF12-EF61-4B65-BAA3-9BFB676A323E}" destId="{6C6550B6-2AAF-44D6-B5D6-EC4614F0EAE6}" srcOrd="0" destOrd="0" parTransId="{14BBC8CF-9B22-4A64-9506-BA2F951E78AD}" sibTransId="{3663A648-A4C7-4A7A-9C80-B98D4091981D}"/>
    <dgm:cxn modelId="{9CC549D9-7625-4244-89E9-0678ED207710}" srcId="{095E2F6C-C508-41BF-8739-5076BB278CE8}" destId="{3250861C-110B-45FC-ADA1-CFA85EA3D53C}" srcOrd="2" destOrd="0" parTransId="{A05F01FC-8688-4170-A855-CD46AA72DEF7}" sibTransId="{50124F27-41C9-4E12-93D1-28DD182B5560}"/>
    <dgm:cxn modelId="{7609FEDA-861B-4725-AE22-2524AFCEF170}" type="presOf" srcId="{600F3057-97EA-4513-891D-936532670362}" destId="{05BB2B8B-A6C6-49B1-812D-5985244BFDAB}" srcOrd="0" destOrd="4" presId="urn:microsoft.com/office/officeart/2005/8/layout/hList1"/>
    <dgm:cxn modelId="{F46A6DEB-17BD-47AB-BF2F-8F08ECB40530}" srcId="{095E2F6C-C508-41BF-8739-5076BB278CE8}" destId="{64935484-775F-427A-A5D3-6DB67DA3120D}" srcOrd="1" destOrd="0" parTransId="{F7781867-F55A-4626-A005-39101857F54C}" sibTransId="{B14D1037-AEE0-4454-A10B-5B589ABAB78C}"/>
    <dgm:cxn modelId="{79FACEFD-56B0-4505-92EB-FCA4987DABE9}" type="presParOf" srcId="{F73D1145-588C-497C-898D-73F17E7FF3E1}" destId="{A6076E7F-3840-4F07-A8C9-02CEB087E05B}" srcOrd="0" destOrd="0" presId="urn:microsoft.com/office/officeart/2005/8/layout/hList1"/>
    <dgm:cxn modelId="{0D500C85-BCC2-4EBB-BBD7-18DA9CCFB2C1}" type="presParOf" srcId="{A6076E7F-3840-4F07-A8C9-02CEB087E05B}" destId="{69AA0123-10D0-4D00-9DCE-B2C348A9090F}" srcOrd="0" destOrd="0" presId="urn:microsoft.com/office/officeart/2005/8/layout/hList1"/>
    <dgm:cxn modelId="{16F1FC90-DCDA-49BE-97F2-B8F21382DA3A}" type="presParOf" srcId="{A6076E7F-3840-4F07-A8C9-02CEB087E05B}" destId="{05BB2B8B-A6C6-49B1-812D-5985244BFDAB}" srcOrd="1" destOrd="0" presId="urn:microsoft.com/office/officeart/2005/8/layout/hList1"/>
    <dgm:cxn modelId="{B6866B1A-2841-453F-9451-99342CD4DCE2}" type="presParOf" srcId="{F73D1145-588C-497C-898D-73F17E7FF3E1}" destId="{677D03E8-84A2-40BB-BADA-27EA90318513}" srcOrd="1" destOrd="0" presId="urn:microsoft.com/office/officeart/2005/8/layout/hList1"/>
    <dgm:cxn modelId="{47AB14BE-4F68-40E0-80CC-4BCE3B192530}" type="presParOf" srcId="{F73D1145-588C-497C-898D-73F17E7FF3E1}" destId="{7409F570-62A4-43C5-9275-0895974DC227}" srcOrd="2" destOrd="0" presId="urn:microsoft.com/office/officeart/2005/8/layout/hList1"/>
    <dgm:cxn modelId="{864B0BE3-B85E-4E48-AD65-8DE77A2B2742}" type="presParOf" srcId="{7409F570-62A4-43C5-9275-0895974DC227}" destId="{E82E5E5A-1240-4486-ACCE-5454D5D0AEF8}" srcOrd="0" destOrd="0" presId="urn:microsoft.com/office/officeart/2005/8/layout/hList1"/>
    <dgm:cxn modelId="{9B7F33B7-F453-4BE6-9651-22CA7F1CCE9B}" type="presParOf" srcId="{7409F570-62A4-43C5-9275-0895974DC227}" destId="{2EB82A2B-6DD2-4E8F-8D3B-1F7F026C6D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5F00303-1179-734B-AF4B-93E15F73DDA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BB270D2-1836-BB4C-B0B5-32B15742BDDB}">
      <dgm:prSet/>
      <dgm:spPr>
        <a:solidFill>
          <a:srgbClr val="00ABA7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Escape:</a:t>
          </a:r>
        </a:p>
      </dgm:t>
    </dgm:pt>
    <dgm:pt modelId="{5D0B78E3-33A2-D640-8FDE-E949CE1645B6}" type="parTrans" cxnId="{191CD12A-5FA1-7940-BEE2-6D8AC6D67CA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D4ED2B4-B204-CD44-85E0-98C16791734E}" type="sibTrans" cxnId="{191CD12A-5FA1-7940-BEE2-6D8AC6D67CA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86415E7-9DAA-EE41-8D52-8E9477E7B9B7}">
      <dgm:prSet/>
      <dgm:spPr/>
      <dgm:t>
        <a:bodyPr/>
        <a:lstStyle/>
        <a:p>
          <a:pPr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Informar a autoridades.</a:t>
          </a:r>
        </a:p>
      </dgm:t>
    </dgm:pt>
    <dgm:pt modelId="{631E6666-8D87-744D-B2CF-585C64A4DE00}" type="parTrans" cxnId="{A4E9537A-6AD4-5D4B-977D-7492D51F490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294117E-9285-8640-88F0-0028F4197105}" type="sibTrans" cxnId="{A4E9537A-6AD4-5D4B-977D-7492D51F490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D8902AC-83F9-D648-9B5E-AFD1D6F338DF}">
      <dgm:prSet/>
      <dgm:spPr>
        <a:solidFill>
          <a:srgbClr val="142B48"/>
        </a:solidFill>
      </dgm:spPr>
      <dgm:t>
        <a:bodyPr/>
        <a:lstStyle/>
        <a:p>
          <a:r>
            <a:rPr lang="es-CO" dirty="0">
              <a:latin typeface="Montserrat" pitchFamily="2" charset="77"/>
            </a:rPr>
            <a:t>Acto violento:</a:t>
          </a:r>
        </a:p>
      </dgm:t>
    </dgm:pt>
    <dgm:pt modelId="{011CA91B-1EBA-AA44-AE49-ABD3B98936E6}" type="parTrans" cxnId="{732973DC-90A4-444F-A52A-BA35BE536FC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E23E99A-1206-E444-9BBA-11BD990DC15C}" type="sibTrans" cxnId="{732973DC-90A4-444F-A52A-BA35BE536FC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BCE72B4-8BC3-6044-AAA5-315FE4EE7144}">
      <dgm:prSet/>
      <dgm:spPr/>
      <dgm:t>
        <a:bodyPr/>
        <a:lstStyle/>
        <a:p>
          <a:pPr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Custodia de autoridades.</a:t>
          </a:r>
        </a:p>
      </dgm:t>
    </dgm:pt>
    <dgm:pt modelId="{959581C7-A16A-9248-A8F3-0D9CB840FD56}" type="parTrans" cxnId="{E97110CC-6502-AA4E-8315-D7F2F6B44FE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3B568F6-3109-0345-BAB6-B617231B5896}" type="sibTrans" cxnId="{E97110CC-6502-AA4E-8315-D7F2F6B44FE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224E1B1-D2E9-1246-93CC-66A07CAECCB7}">
      <dgm:prSet/>
      <dgm:spPr>
        <a:solidFill>
          <a:srgbClr val="00ABA7"/>
        </a:solidFill>
      </dgm:spPr>
      <dgm:t>
        <a:bodyPr/>
        <a:lstStyle/>
        <a:p>
          <a:r>
            <a:rPr lang="es-CO" dirty="0">
              <a:solidFill>
                <a:schemeClr val="bg1"/>
              </a:solidFill>
              <a:latin typeface="Montserrat" pitchFamily="2" charset="77"/>
            </a:rPr>
            <a:t>Remisión:</a:t>
          </a:r>
        </a:p>
      </dgm:t>
    </dgm:pt>
    <dgm:pt modelId="{3C010C5E-CB74-E243-A5C9-24E1DDD8152D}" type="parTrans" cxnId="{D3EC09B2-3FEA-B548-A9B8-45CF418AB65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80EB512-7E59-0049-8F23-DF0EDC766182}" type="sibTrans" cxnId="{D3EC09B2-3FEA-B548-A9B8-45CF418AB65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B3C942E-9BAA-B24F-9E83-6BAD13C7CE16}">
      <dgm:prSet/>
      <dgm:spPr/>
      <dgm:t>
        <a:bodyPr/>
        <a:lstStyle/>
        <a:p>
          <a:pPr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Advertir a quien recibe sobre riesgo de violencia.</a:t>
          </a:r>
        </a:p>
      </dgm:t>
    </dgm:pt>
    <dgm:pt modelId="{8FA1EF3E-B009-1542-936C-76C8D69B7678}" type="parTrans" cxnId="{78FF37E4-A995-3C43-9DF8-4424E7A96FA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9DCF6EA-C1E0-C749-8C35-2A0088CF98C6}" type="sibTrans" cxnId="{78FF37E4-A995-3C43-9DF8-4424E7A96FA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9B6363C-F28A-4245-B5BD-0179DE443DC4}" type="pres">
      <dgm:prSet presAssocID="{35F00303-1179-734B-AF4B-93E15F73DDA4}" presName="linear" presStyleCnt="0">
        <dgm:presLayoutVars>
          <dgm:animLvl val="lvl"/>
          <dgm:resizeHandles val="exact"/>
        </dgm:presLayoutVars>
      </dgm:prSet>
      <dgm:spPr/>
    </dgm:pt>
    <dgm:pt modelId="{61B34815-24C0-D240-855C-0023C9D85F8E}" type="pres">
      <dgm:prSet presAssocID="{EBB270D2-1836-BB4C-B0B5-32B15742BD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C117EEA-4947-A84B-97DA-E1212A3909FB}" type="pres">
      <dgm:prSet presAssocID="{EBB270D2-1836-BB4C-B0B5-32B15742BDDB}" presName="childText" presStyleLbl="revTx" presStyleIdx="0" presStyleCnt="3">
        <dgm:presLayoutVars>
          <dgm:bulletEnabled val="1"/>
        </dgm:presLayoutVars>
      </dgm:prSet>
      <dgm:spPr/>
    </dgm:pt>
    <dgm:pt modelId="{17DE3F2A-A17C-9547-88DB-159944032267}" type="pres">
      <dgm:prSet presAssocID="{6D8902AC-83F9-D648-9B5E-AFD1D6F338D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A125C79-2028-AB47-805A-C7B9B185F238}" type="pres">
      <dgm:prSet presAssocID="{6D8902AC-83F9-D648-9B5E-AFD1D6F338DF}" presName="childText" presStyleLbl="revTx" presStyleIdx="1" presStyleCnt="3">
        <dgm:presLayoutVars>
          <dgm:bulletEnabled val="1"/>
        </dgm:presLayoutVars>
      </dgm:prSet>
      <dgm:spPr/>
    </dgm:pt>
    <dgm:pt modelId="{A3A5C66C-096D-6B4C-972D-B61A09CBF904}" type="pres">
      <dgm:prSet presAssocID="{B224E1B1-D2E9-1246-93CC-66A07CAECCB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B89B8A2-A5F8-124A-ACA5-D64FAA71D89E}" type="pres">
      <dgm:prSet presAssocID="{B224E1B1-D2E9-1246-93CC-66A07CAECCB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91CD12A-5FA1-7940-BEE2-6D8AC6D67CA1}" srcId="{35F00303-1179-734B-AF4B-93E15F73DDA4}" destId="{EBB270D2-1836-BB4C-B0B5-32B15742BDDB}" srcOrd="0" destOrd="0" parTransId="{5D0B78E3-33A2-D640-8FDE-E949CE1645B6}" sibTransId="{ED4ED2B4-B204-CD44-85E0-98C16791734E}"/>
    <dgm:cxn modelId="{1211C148-31C5-4249-912C-F57F87B9E79D}" type="presOf" srcId="{086415E7-9DAA-EE41-8D52-8E9477E7B9B7}" destId="{7C117EEA-4947-A84B-97DA-E1212A3909FB}" srcOrd="0" destOrd="0" presId="urn:microsoft.com/office/officeart/2005/8/layout/vList2"/>
    <dgm:cxn modelId="{67060C57-FC05-944D-A6AB-5C5ED942A1B7}" type="presOf" srcId="{3B3C942E-9BAA-B24F-9E83-6BAD13C7CE16}" destId="{AB89B8A2-A5F8-124A-ACA5-D64FAA71D89E}" srcOrd="0" destOrd="0" presId="urn:microsoft.com/office/officeart/2005/8/layout/vList2"/>
    <dgm:cxn modelId="{A4E9537A-6AD4-5D4B-977D-7492D51F4904}" srcId="{EBB270D2-1836-BB4C-B0B5-32B15742BDDB}" destId="{086415E7-9DAA-EE41-8D52-8E9477E7B9B7}" srcOrd="0" destOrd="0" parTransId="{631E6666-8D87-744D-B2CF-585C64A4DE00}" sibTransId="{6294117E-9285-8640-88F0-0028F4197105}"/>
    <dgm:cxn modelId="{5B6C7A81-8FF8-DC46-B244-4BBA08814481}" type="presOf" srcId="{B224E1B1-D2E9-1246-93CC-66A07CAECCB7}" destId="{A3A5C66C-096D-6B4C-972D-B61A09CBF904}" srcOrd="0" destOrd="0" presId="urn:microsoft.com/office/officeart/2005/8/layout/vList2"/>
    <dgm:cxn modelId="{D3EC09B2-3FEA-B548-A9B8-45CF418AB65F}" srcId="{35F00303-1179-734B-AF4B-93E15F73DDA4}" destId="{B224E1B1-D2E9-1246-93CC-66A07CAECCB7}" srcOrd="2" destOrd="0" parTransId="{3C010C5E-CB74-E243-A5C9-24E1DDD8152D}" sibTransId="{980EB512-7E59-0049-8F23-DF0EDC766182}"/>
    <dgm:cxn modelId="{42A752C1-82BF-E14B-BCCF-07E95CE85F09}" type="presOf" srcId="{CBCE72B4-8BC3-6044-AAA5-315FE4EE7144}" destId="{FA125C79-2028-AB47-805A-C7B9B185F238}" srcOrd="0" destOrd="0" presId="urn:microsoft.com/office/officeart/2005/8/layout/vList2"/>
    <dgm:cxn modelId="{8BCAF0C5-A45C-594F-BE04-E85FF5B54E52}" type="presOf" srcId="{6D8902AC-83F9-D648-9B5E-AFD1D6F338DF}" destId="{17DE3F2A-A17C-9547-88DB-159944032267}" srcOrd="0" destOrd="0" presId="urn:microsoft.com/office/officeart/2005/8/layout/vList2"/>
    <dgm:cxn modelId="{E97110CC-6502-AA4E-8315-D7F2F6B44FED}" srcId="{6D8902AC-83F9-D648-9B5E-AFD1D6F338DF}" destId="{CBCE72B4-8BC3-6044-AAA5-315FE4EE7144}" srcOrd="0" destOrd="0" parTransId="{959581C7-A16A-9248-A8F3-0D9CB840FD56}" sibTransId="{83B568F6-3109-0345-BAB6-B617231B5896}"/>
    <dgm:cxn modelId="{732973DC-90A4-444F-A52A-BA35BE536FC0}" srcId="{35F00303-1179-734B-AF4B-93E15F73DDA4}" destId="{6D8902AC-83F9-D648-9B5E-AFD1D6F338DF}" srcOrd="1" destOrd="0" parTransId="{011CA91B-1EBA-AA44-AE49-ABD3B98936E6}" sibTransId="{0E23E99A-1206-E444-9BBA-11BD990DC15C}"/>
    <dgm:cxn modelId="{78FF37E4-A995-3C43-9DF8-4424E7A96FA5}" srcId="{B224E1B1-D2E9-1246-93CC-66A07CAECCB7}" destId="{3B3C942E-9BAA-B24F-9E83-6BAD13C7CE16}" srcOrd="0" destOrd="0" parTransId="{8FA1EF3E-B009-1542-936C-76C8D69B7678}" sibTransId="{E9DCF6EA-C1E0-C749-8C35-2A0088CF98C6}"/>
    <dgm:cxn modelId="{35F823F5-67F5-5742-84A1-B531CA91A3D2}" type="presOf" srcId="{35F00303-1179-734B-AF4B-93E15F73DDA4}" destId="{59B6363C-F28A-4245-B5BD-0179DE443DC4}" srcOrd="0" destOrd="0" presId="urn:microsoft.com/office/officeart/2005/8/layout/vList2"/>
    <dgm:cxn modelId="{076C6BFC-3A9F-674A-AF1C-E0B146C31964}" type="presOf" srcId="{EBB270D2-1836-BB4C-B0B5-32B15742BDDB}" destId="{61B34815-24C0-D240-855C-0023C9D85F8E}" srcOrd="0" destOrd="0" presId="urn:microsoft.com/office/officeart/2005/8/layout/vList2"/>
    <dgm:cxn modelId="{5BF42EBF-4076-D645-A2B0-71A9A5C1E868}" type="presParOf" srcId="{59B6363C-F28A-4245-B5BD-0179DE443DC4}" destId="{61B34815-24C0-D240-855C-0023C9D85F8E}" srcOrd="0" destOrd="0" presId="urn:microsoft.com/office/officeart/2005/8/layout/vList2"/>
    <dgm:cxn modelId="{244108FB-C675-6041-A4CA-070BB4C6EA87}" type="presParOf" srcId="{59B6363C-F28A-4245-B5BD-0179DE443DC4}" destId="{7C117EEA-4947-A84B-97DA-E1212A3909FB}" srcOrd="1" destOrd="0" presId="urn:microsoft.com/office/officeart/2005/8/layout/vList2"/>
    <dgm:cxn modelId="{D859F78B-139E-DE48-84AC-343114ADE63B}" type="presParOf" srcId="{59B6363C-F28A-4245-B5BD-0179DE443DC4}" destId="{17DE3F2A-A17C-9547-88DB-159944032267}" srcOrd="2" destOrd="0" presId="urn:microsoft.com/office/officeart/2005/8/layout/vList2"/>
    <dgm:cxn modelId="{8DC664E5-D1E7-6748-8E94-98DAEFE9CEC4}" type="presParOf" srcId="{59B6363C-F28A-4245-B5BD-0179DE443DC4}" destId="{FA125C79-2028-AB47-805A-C7B9B185F238}" srcOrd="3" destOrd="0" presId="urn:microsoft.com/office/officeart/2005/8/layout/vList2"/>
    <dgm:cxn modelId="{7B5A3D19-F364-D746-863E-D9CA453251F3}" type="presParOf" srcId="{59B6363C-F28A-4245-B5BD-0179DE443DC4}" destId="{A3A5C66C-096D-6B4C-972D-B61A09CBF904}" srcOrd="4" destOrd="0" presId="urn:microsoft.com/office/officeart/2005/8/layout/vList2"/>
    <dgm:cxn modelId="{35361528-C275-F64C-9423-F634727B6B79}" type="presParOf" srcId="{59B6363C-F28A-4245-B5BD-0179DE443DC4}" destId="{AB89B8A2-A5F8-124A-ACA5-D64FAA71D89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D42293-E3C5-6143-9D5F-FD64A7144607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F8F5ABCC-F24E-8D47-B21E-CD81557F50A7}">
      <dgm:prSet custT="1"/>
      <dgm:spPr>
        <a:solidFill>
          <a:srgbClr val="142B48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Ideación de muerte.</a:t>
          </a:r>
          <a:endParaRPr lang="es-CO" sz="1800">
            <a:latin typeface="Montserrat" pitchFamily="2" charset="77"/>
          </a:endParaRPr>
        </a:p>
      </dgm:t>
    </dgm:pt>
    <dgm:pt modelId="{E9BB55F3-E6D5-E24A-93B4-2888D653777E}" type="parTrans" cxnId="{CBF75220-B0D8-C34D-BCD5-DB9572079E4A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FA38AD1B-0F06-DB4E-A8F2-7C1356E105A5}" type="sibTrans" cxnId="{CBF75220-B0D8-C34D-BCD5-DB9572079E4A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4413D9D3-FC47-B74E-8A4C-3C5A1DBB18E1}">
      <dgm:prSet custT="1"/>
      <dgm:spPr>
        <a:solidFill>
          <a:srgbClr val="00ABA7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Método suicida.</a:t>
          </a:r>
          <a:endParaRPr lang="es-CO" sz="1800">
            <a:latin typeface="Montserrat" pitchFamily="2" charset="77"/>
          </a:endParaRPr>
        </a:p>
      </dgm:t>
    </dgm:pt>
    <dgm:pt modelId="{A881B36E-FC7C-0949-823D-0A71F36C76BF}" type="parTrans" cxnId="{6BE9C823-E004-FD42-B1FC-E300AC21B032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B215F5D0-B537-7743-8A48-CDC2B9AC4C64}" type="sibTrans" cxnId="{6BE9C823-E004-FD42-B1FC-E300AC21B032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28556BFB-A663-4442-AC72-5E49FB793720}">
      <dgm:prSet custT="1"/>
      <dgm:spPr>
        <a:solidFill>
          <a:srgbClr val="142B48"/>
        </a:solidFill>
      </dgm:spPr>
      <dgm:t>
        <a:bodyPr/>
        <a:lstStyle/>
        <a:p>
          <a:r>
            <a:rPr lang="es-ES_tradnl" sz="1800" dirty="0">
              <a:solidFill>
                <a:schemeClr val="bg1"/>
              </a:solidFill>
              <a:latin typeface="Montserrat" pitchFamily="2" charset="77"/>
            </a:rPr>
            <a:t>Plan suicida.</a:t>
          </a:r>
          <a:endParaRPr lang="es-CO" sz="1800">
            <a:solidFill>
              <a:schemeClr val="bg1"/>
            </a:solidFill>
            <a:latin typeface="Montserrat" pitchFamily="2" charset="77"/>
          </a:endParaRPr>
        </a:p>
      </dgm:t>
    </dgm:pt>
    <dgm:pt modelId="{DE24C30A-9CB9-4A43-B5BC-BDB73FDF9C0F}" type="parTrans" cxnId="{FD05C5BF-FFC0-F840-8E28-3DD08F4953B8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CBA2B054-0729-5B47-B486-77D4A5D0EEF2}" type="sibTrans" cxnId="{FD05C5BF-FFC0-F840-8E28-3DD08F4953B8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1A7FF195-52CF-104E-88D2-03DAA22C3ECE}">
      <dgm:prSet custT="1"/>
      <dgm:spPr>
        <a:solidFill>
          <a:srgbClr val="00ABA7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Intención suicida:</a:t>
          </a:r>
          <a:endParaRPr lang="es-CO" sz="1800">
            <a:latin typeface="Montserrat" pitchFamily="2" charset="77"/>
          </a:endParaRPr>
        </a:p>
      </dgm:t>
    </dgm:pt>
    <dgm:pt modelId="{25EDA361-3754-9446-9B37-D279CE945A84}" type="parTrans" cxnId="{34766701-7DB9-EC4A-8CF6-A8E426B80994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1B2B636E-9E41-D548-B382-E7867CDE528A}" type="sibTrans" cxnId="{34766701-7DB9-EC4A-8CF6-A8E426B80994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A1CB43D9-4408-A04D-84EC-17A98F3657CB}">
      <dgm:prSet custT="1"/>
      <dgm:spPr/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ES_tradnl" sz="1600" dirty="0">
              <a:solidFill>
                <a:srgbClr val="142B48"/>
              </a:solidFill>
              <a:latin typeface="Montserrat" pitchFamily="2" charset="77"/>
            </a:rPr>
            <a:t>Intención inferida.</a:t>
          </a:r>
          <a:endParaRPr lang="es-CO" sz="1600" dirty="0">
            <a:solidFill>
              <a:srgbClr val="142B48"/>
            </a:solidFill>
            <a:latin typeface="Montserrat" pitchFamily="2" charset="77"/>
          </a:endParaRPr>
        </a:p>
      </dgm:t>
    </dgm:pt>
    <dgm:pt modelId="{460FB868-D2F0-D542-9520-D9FF3F06E0AD}" type="parTrans" cxnId="{24EE9C74-1445-DE46-BA3C-9D9ADDE3A83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FA62D892-56D8-EB48-8924-D11DD8E1B987}" type="sibTrans" cxnId="{24EE9C74-1445-DE46-BA3C-9D9ADDE3A83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9C8CFFBB-BABB-F048-B289-082535AA26DD}" type="pres">
      <dgm:prSet presAssocID="{ECD42293-E3C5-6143-9D5F-FD64A7144607}" presName="linear" presStyleCnt="0">
        <dgm:presLayoutVars>
          <dgm:animLvl val="lvl"/>
          <dgm:resizeHandles val="exact"/>
        </dgm:presLayoutVars>
      </dgm:prSet>
      <dgm:spPr/>
    </dgm:pt>
    <dgm:pt modelId="{BE22479E-1873-3A4F-BDD6-DE8244E88018}" type="pres">
      <dgm:prSet presAssocID="{F8F5ABCC-F24E-8D47-B21E-CD81557F50A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9FE011F-EE01-A347-931C-DA5737E58346}" type="pres">
      <dgm:prSet presAssocID="{FA38AD1B-0F06-DB4E-A8F2-7C1356E105A5}" presName="spacer" presStyleCnt="0"/>
      <dgm:spPr/>
    </dgm:pt>
    <dgm:pt modelId="{B6062441-C783-6F4D-B209-6B48AB69AA6B}" type="pres">
      <dgm:prSet presAssocID="{4413D9D3-FC47-B74E-8A4C-3C5A1DBB18E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569B39-14BD-A44B-B46D-5C95AE2FFC8D}" type="pres">
      <dgm:prSet presAssocID="{B215F5D0-B537-7743-8A48-CDC2B9AC4C64}" presName="spacer" presStyleCnt="0"/>
      <dgm:spPr/>
    </dgm:pt>
    <dgm:pt modelId="{1A3D5C55-00E8-E640-8E60-C21321930838}" type="pres">
      <dgm:prSet presAssocID="{28556BFB-A663-4442-AC72-5E49FB79372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39B511-234B-8A4B-90F8-C78A8A19998B}" type="pres">
      <dgm:prSet presAssocID="{CBA2B054-0729-5B47-B486-77D4A5D0EEF2}" presName="spacer" presStyleCnt="0"/>
      <dgm:spPr/>
    </dgm:pt>
    <dgm:pt modelId="{2DB4F682-75DC-064C-98A9-3485A15D8418}" type="pres">
      <dgm:prSet presAssocID="{1A7FF195-52CF-104E-88D2-03DAA22C3EC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6C7D0FF-E014-4941-A7DC-66685067BF1C}" type="pres">
      <dgm:prSet presAssocID="{1A7FF195-52CF-104E-88D2-03DAA22C3EC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4766701-7DB9-EC4A-8CF6-A8E426B80994}" srcId="{ECD42293-E3C5-6143-9D5F-FD64A7144607}" destId="{1A7FF195-52CF-104E-88D2-03DAA22C3ECE}" srcOrd="3" destOrd="0" parTransId="{25EDA361-3754-9446-9B37-D279CE945A84}" sibTransId="{1B2B636E-9E41-D548-B382-E7867CDE528A}"/>
    <dgm:cxn modelId="{CBF75220-B0D8-C34D-BCD5-DB9572079E4A}" srcId="{ECD42293-E3C5-6143-9D5F-FD64A7144607}" destId="{F8F5ABCC-F24E-8D47-B21E-CD81557F50A7}" srcOrd="0" destOrd="0" parTransId="{E9BB55F3-E6D5-E24A-93B4-2888D653777E}" sibTransId="{FA38AD1B-0F06-DB4E-A8F2-7C1356E105A5}"/>
    <dgm:cxn modelId="{6BE9C823-E004-FD42-B1FC-E300AC21B032}" srcId="{ECD42293-E3C5-6143-9D5F-FD64A7144607}" destId="{4413D9D3-FC47-B74E-8A4C-3C5A1DBB18E1}" srcOrd="1" destOrd="0" parTransId="{A881B36E-FC7C-0949-823D-0A71F36C76BF}" sibTransId="{B215F5D0-B537-7743-8A48-CDC2B9AC4C64}"/>
    <dgm:cxn modelId="{421A3B32-08B5-7F45-AF83-2F1AD9F17016}" type="presOf" srcId="{1A7FF195-52CF-104E-88D2-03DAA22C3ECE}" destId="{2DB4F682-75DC-064C-98A9-3485A15D8418}" srcOrd="0" destOrd="0" presId="urn:microsoft.com/office/officeart/2005/8/layout/vList2"/>
    <dgm:cxn modelId="{9426953A-841B-E24F-B192-F0DB77FF3CC6}" type="presOf" srcId="{F8F5ABCC-F24E-8D47-B21E-CD81557F50A7}" destId="{BE22479E-1873-3A4F-BDD6-DE8244E88018}" srcOrd="0" destOrd="0" presId="urn:microsoft.com/office/officeart/2005/8/layout/vList2"/>
    <dgm:cxn modelId="{DD22223F-5391-C84C-B90F-7A168C126724}" type="presOf" srcId="{ECD42293-E3C5-6143-9D5F-FD64A7144607}" destId="{9C8CFFBB-BABB-F048-B289-082535AA26DD}" srcOrd="0" destOrd="0" presId="urn:microsoft.com/office/officeart/2005/8/layout/vList2"/>
    <dgm:cxn modelId="{D8376F4C-07EF-ED44-B416-154289D8E694}" type="presOf" srcId="{28556BFB-A663-4442-AC72-5E49FB793720}" destId="{1A3D5C55-00E8-E640-8E60-C21321930838}" srcOrd="0" destOrd="0" presId="urn:microsoft.com/office/officeart/2005/8/layout/vList2"/>
    <dgm:cxn modelId="{00843C6F-88BB-5146-AF3A-3A42F10C1485}" type="presOf" srcId="{4413D9D3-FC47-B74E-8A4C-3C5A1DBB18E1}" destId="{B6062441-C783-6F4D-B209-6B48AB69AA6B}" srcOrd="0" destOrd="0" presId="urn:microsoft.com/office/officeart/2005/8/layout/vList2"/>
    <dgm:cxn modelId="{24EE9C74-1445-DE46-BA3C-9D9ADDE3A83E}" srcId="{1A7FF195-52CF-104E-88D2-03DAA22C3ECE}" destId="{A1CB43D9-4408-A04D-84EC-17A98F3657CB}" srcOrd="0" destOrd="0" parTransId="{460FB868-D2F0-D542-9520-D9FF3F06E0AD}" sibTransId="{FA62D892-56D8-EB48-8924-D11DD8E1B987}"/>
    <dgm:cxn modelId="{FD05C5BF-FFC0-F840-8E28-3DD08F4953B8}" srcId="{ECD42293-E3C5-6143-9D5F-FD64A7144607}" destId="{28556BFB-A663-4442-AC72-5E49FB793720}" srcOrd="2" destOrd="0" parTransId="{DE24C30A-9CB9-4A43-B5BC-BDB73FDF9C0F}" sibTransId="{CBA2B054-0729-5B47-B486-77D4A5D0EEF2}"/>
    <dgm:cxn modelId="{85473ADF-F02A-9841-9C4E-7A9C9ECC51D3}" type="presOf" srcId="{A1CB43D9-4408-A04D-84EC-17A98F3657CB}" destId="{C6C7D0FF-E014-4941-A7DC-66685067BF1C}" srcOrd="0" destOrd="0" presId="urn:microsoft.com/office/officeart/2005/8/layout/vList2"/>
    <dgm:cxn modelId="{1D5D342D-0322-9D48-BA45-FECC57DD84EB}" type="presParOf" srcId="{9C8CFFBB-BABB-F048-B289-082535AA26DD}" destId="{BE22479E-1873-3A4F-BDD6-DE8244E88018}" srcOrd="0" destOrd="0" presId="urn:microsoft.com/office/officeart/2005/8/layout/vList2"/>
    <dgm:cxn modelId="{A341368B-276E-D748-9185-71DAD8803C3F}" type="presParOf" srcId="{9C8CFFBB-BABB-F048-B289-082535AA26DD}" destId="{29FE011F-EE01-A347-931C-DA5737E58346}" srcOrd="1" destOrd="0" presId="urn:microsoft.com/office/officeart/2005/8/layout/vList2"/>
    <dgm:cxn modelId="{E5411191-4F6F-A74B-ADB5-D45289A5ABF2}" type="presParOf" srcId="{9C8CFFBB-BABB-F048-B289-082535AA26DD}" destId="{B6062441-C783-6F4D-B209-6B48AB69AA6B}" srcOrd="2" destOrd="0" presId="urn:microsoft.com/office/officeart/2005/8/layout/vList2"/>
    <dgm:cxn modelId="{50FEBE6A-58D0-B04E-BE4B-32F0D275E6F6}" type="presParOf" srcId="{9C8CFFBB-BABB-F048-B289-082535AA26DD}" destId="{C7569B39-14BD-A44B-B46D-5C95AE2FFC8D}" srcOrd="3" destOrd="0" presId="urn:microsoft.com/office/officeart/2005/8/layout/vList2"/>
    <dgm:cxn modelId="{C365476C-9188-CB46-B25D-3809BFB0D2AF}" type="presParOf" srcId="{9C8CFFBB-BABB-F048-B289-082535AA26DD}" destId="{1A3D5C55-00E8-E640-8E60-C21321930838}" srcOrd="4" destOrd="0" presId="urn:microsoft.com/office/officeart/2005/8/layout/vList2"/>
    <dgm:cxn modelId="{EAF4CD8A-D47C-C24B-B8C4-AC865F60A31A}" type="presParOf" srcId="{9C8CFFBB-BABB-F048-B289-082535AA26DD}" destId="{B739B511-234B-8A4B-90F8-C78A8A19998B}" srcOrd="5" destOrd="0" presId="urn:microsoft.com/office/officeart/2005/8/layout/vList2"/>
    <dgm:cxn modelId="{C3055DA8-B28E-594B-95A7-012D816023AE}" type="presParOf" srcId="{9C8CFFBB-BABB-F048-B289-082535AA26DD}" destId="{2DB4F682-75DC-064C-98A9-3485A15D8418}" srcOrd="6" destOrd="0" presId="urn:microsoft.com/office/officeart/2005/8/layout/vList2"/>
    <dgm:cxn modelId="{C36AAFE1-9DE4-8C46-A496-C73AAA837E6B}" type="presParOf" srcId="{9C8CFFBB-BABB-F048-B289-082535AA26DD}" destId="{C6C7D0FF-E014-4941-A7DC-66685067BF1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3153160-40AA-2E4D-82C4-7DF8603C05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54BAC5F-9638-AD42-BB76-AED6082406D8}">
      <dgm:prSet/>
      <dgm:spPr>
        <a:solidFill>
          <a:srgbClr val="142B48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_tradnl" dirty="0">
              <a:latin typeface="Montserrat" pitchFamily="2" charset="77"/>
            </a:rPr>
            <a:t>Otros descriptores:</a:t>
          </a:r>
          <a:endParaRPr lang="es-CO" dirty="0">
            <a:latin typeface="Montserrat" pitchFamily="2" charset="77"/>
          </a:endParaRPr>
        </a:p>
      </dgm:t>
    </dgm:pt>
    <dgm:pt modelId="{0E945C2F-61D4-1D43-BB15-CCAEBED61E56}" type="parTrans" cxnId="{DB3CA938-492F-4B44-A7D3-3B8856B5F8C9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D53D53BC-F3D2-3245-844B-5A6800458168}" type="sibTrans" cxnId="{DB3CA938-492F-4B44-A7D3-3B8856B5F8C9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3D3C301C-B326-4C43-A495-9AC7A20F7099}">
      <dgm:prSet/>
      <dgm:spPr/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Estado </a:t>
          </a:r>
          <a:r>
            <a:rPr lang="es-ES_tradnl" b="0" dirty="0" err="1">
              <a:solidFill>
                <a:srgbClr val="142B48"/>
              </a:solidFill>
              <a:latin typeface="Montserrat" pitchFamily="2" charset="77"/>
            </a:rPr>
            <a:t>confusional</a:t>
          </a: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 agudo.</a:t>
          </a:r>
          <a:endParaRPr lang="es-CO" b="0" dirty="0">
            <a:solidFill>
              <a:srgbClr val="142B48"/>
            </a:solidFill>
            <a:latin typeface="Montserrat" pitchFamily="2" charset="77"/>
          </a:endParaRPr>
        </a:p>
      </dgm:t>
    </dgm:pt>
    <dgm:pt modelId="{C69C7FA8-CBA8-D348-9CD9-CFE89234DF80}" type="parTrans" cxnId="{021AB720-B266-5F49-8278-BD2F9C5ADCA8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E4A2FF53-0ECF-D64B-843A-8CF910F0202F}" type="sibTrans" cxnId="{021AB720-B266-5F49-8278-BD2F9C5ADCA8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0025A56E-ABB0-EA41-8BF6-62D97E49340C}">
      <dgm:prSet/>
      <dgm:spPr/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Estado mental alterado.</a:t>
          </a:r>
          <a:endParaRPr lang="es-CO" b="0" dirty="0">
            <a:solidFill>
              <a:srgbClr val="142B48"/>
            </a:solidFill>
            <a:latin typeface="Montserrat" pitchFamily="2" charset="77"/>
          </a:endParaRPr>
        </a:p>
      </dgm:t>
    </dgm:pt>
    <dgm:pt modelId="{2EB6EE04-970F-524E-98C6-33EC43BDBDF9}" type="parTrans" cxnId="{744AA2C7-C68E-D241-98A6-0F4890B18616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AD4F769E-B711-E94D-B852-AEF8E4360A7D}" type="sibTrans" cxnId="{744AA2C7-C68E-D241-98A6-0F4890B18616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D0657564-A1FF-2541-B26E-17BA430819AF}">
      <dgm:prSet/>
      <dgm:spPr/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Encefalopatía tóxico-metabólica.</a:t>
          </a:r>
          <a:endParaRPr lang="es-CO" b="0" dirty="0">
            <a:solidFill>
              <a:srgbClr val="142B48"/>
            </a:solidFill>
            <a:latin typeface="Montserrat" pitchFamily="2" charset="77"/>
          </a:endParaRPr>
        </a:p>
      </dgm:t>
    </dgm:pt>
    <dgm:pt modelId="{5AC1CA20-9569-4B40-B115-3A60BFA859D6}" type="parTrans" cxnId="{BE3A297F-69E3-3744-920D-DCA07CCDFA0D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D8E68222-26FC-D64A-B332-68FB41DFEBA4}" type="sibTrans" cxnId="{BE3A297F-69E3-3744-920D-DCA07CCDFA0D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870F162F-1C14-1341-9B5E-62CFC76F3D8B}">
      <dgm:prSet/>
      <dgm:spPr/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Etc.</a:t>
          </a:r>
          <a:endParaRPr lang="es-CO" b="0" dirty="0">
            <a:solidFill>
              <a:srgbClr val="142B48"/>
            </a:solidFill>
            <a:latin typeface="Montserrat" pitchFamily="2" charset="77"/>
          </a:endParaRPr>
        </a:p>
      </dgm:t>
    </dgm:pt>
    <dgm:pt modelId="{C00AABC1-1EB8-1E4E-BEE3-41AFC7941E83}" type="parTrans" cxnId="{75019FA6-F8B6-264D-A435-47B1294EEDFE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A156F264-AA24-2343-92A0-CE209231BA6E}" type="sibTrans" cxnId="{75019FA6-F8B6-264D-A435-47B1294EEDFE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9DD66A5A-ACEB-C946-978E-C97FA74C490D}">
      <dgm:prSet/>
      <dgm:spPr>
        <a:solidFill>
          <a:srgbClr val="00ABA7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_tradnl" dirty="0">
              <a:latin typeface="Montserrat" pitchFamily="2" charset="77"/>
            </a:rPr>
            <a:t>Características:</a:t>
          </a:r>
          <a:endParaRPr lang="es-CO" dirty="0">
            <a:latin typeface="Montserrat" pitchFamily="2" charset="77"/>
          </a:endParaRPr>
        </a:p>
      </dgm:t>
    </dgm:pt>
    <dgm:pt modelId="{C1F6EB2F-2C6A-FD49-BD8E-AD856F29F6B2}" type="parTrans" cxnId="{2B2468AD-6FCE-C340-8F5A-F056430F806A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3AD53FA2-FE68-1041-B2EE-397F3DDFDA06}" type="sibTrans" cxnId="{2B2468AD-6FCE-C340-8F5A-F056430F806A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6192B49F-14A0-664B-9DD4-C29E5977DA0A}">
      <dgm:prSet/>
      <dgm:spPr/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Leve a extremadamente grave.</a:t>
          </a:r>
          <a:endParaRPr lang="es-CO" b="0" dirty="0">
            <a:solidFill>
              <a:srgbClr val="142B48"/>
            </a:solidFill>
            <a:latin typeface="Montserrat" pitchFamily="2" charset="77"/>
          </a:endParaRPr>
        </a:p>
      </dgm:t>
    </dgm:pt>
    <dgm:pt modelId="{2315CB36-786A-034D-8DE8-D1FA74D3F3A9}" type="parTrans" cxnId="{110A354B-95C1-0D40-B48D-CDED98D29368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A91250F7-B7ED-1848-82B7-99442D3C6882}" type="sibTrans" cxnId="{110A354B-95C1-0D40-B48D-CDED98D29368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C8E5D8DC-3E9F-2747-B7E4-8ADFADF22331}">
      <dgm:prSet/>
      <dgm:spPr/>
      <dgm:t>
        <a:bodyPr/>
        <a:lstStyle/>
        <a:p>
          <a:pPr>
            <a:lnSpc>
              <a:spcPct val="100000"/>
            </a:lnSpc>
            <a:buClr>
              <a:srgbClr val="142B48"/>
            </a:buClr>
          </a:pP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Mayor gravedad </a:t>
          </a:r>
          <a:r>
            <a:rPr lang="es-ES_tradnl" b="0" dirty="0">
              <a:solidFill>
                <a:srgbClr val="142B48"/>
              </a:solidFill>
              <a:latin typeface="Montserrat" pitchFamily="2" charset="77"/>
              <a:sym typeface="Wingdings" pitchFamily="2" charset="2"/>
            </a:rPr>
            <a:t></a:t>
          </a:r>
          <a:r>
            <a:rPr lang="es-ES_tradnl" b="0" dirty="0">
              <a:solidFill>
                <a:srgbClr val="142B48"/>
              </a:solidFill>
              <a:latin typeface="Montserrat" pitchFamily="2" charset="77"/>
            </a:rPr>
            <a:t> peores desenlaces.</a:t>
          </a:r>
          <a:endParaRPr lang="es-CO" b="0" dirty="0">
            <a:solidFill>
              <a:srgbClr val="142B48"/>
            </a:solidFill>
            <a:latin typeface="Montserrat" pitchFamily="2" charset="77"/>
          </a:endParaRPr>
        </a:p>
      </dgm:t>
    </dgm:pt>
    <dgm:pt modelId="{41B2C6DC-25CF-C748-9F9B-B33D43FBA8AC}" type="parTrans" cxnId="{EAFC0ABA-31C9-D241-856B-331935A1C11D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7F6EE054-FF3F-CC42-890E-C5355E63464B}" type="sibTrans" cxnId="{EAFC0ABA-31C9-D241-856B-331935A1C11D}">
      <dgm:prSet/>
      <dgm:spPr/>
      <dgm:t>
        <a:bodyPr/>
        <a:lstStyle/>
        <a:p>
          <a:pPr>
            <a:lnSpc>
              <a:spcPct val="100000"/>
            </a:lnSpc>
          </a:pPr>
          <a:endParaRPr lang="es-ES">
            <a:latin typeface="Montserrat" pitchFamily="2" charset="77"/>
          </a:endParaRPr>
        </a:p>
      </dgm:t>
    </dgm:pt>
    <dgm:pt modelId="{7BE09BB1-D704-B94E-B7BB-FAB7F3A4915B}" type="pres">
      <dgm:prSet presAssocID="{B3153160-40AA-2E4D-82C4-7DF8603C0587}" presName="linear" presStyleCnt="0">
        <dgm:presLayoutVars>
          <dgm:animLvl val="lvl"/>
          <dgm:resizeHandles val="exact"/>
        </dgm:presLayoutVars>
      </dgm:prSet>
      <dgm:spPr/>
    </dgm:pt>
    <dgm:pt modelId="{73A19E09-3F80-8A4E-AF74-0BD49D78BAC4}" type="pres">
      <dgm:prSet presAssocID="{254BAC5F-9638-AD42-BB76-AED6082406D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91A08E0-A0E7-4148-B0A1-A315A4BB6551}" type="pres">
      <dgm:prSet presAssocID="{254BAC5F-9638-AD42-BB76-AED6082406D8}" presName="childText" presStyleLbl="revTx" presStyleIdx="0" presStyleCnt="2">
        <dgm:presLayoutVars>
          <dgm:bulletEnabled val="1"/>
        </dgm:presLayoutVars>
      </dgm:prSet>
      <dgm:spPr/>
    </dgm:pt>
    <dgm:pt modelId="{E5956D4D-FEB3-2343-818C-123AED2E7854}" type="pres">
      <dgm:prSet presAssocID="{9DD66A5A-ACEB-C946-978E-C97FA74C49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8627BA-C5DA-414C-AEA5-6BFF3CA9BCD1}" type="pres">
      <dgm:prSet presAssocID="{9DD66A5A-ACEB-C946-978E-C97FA74C490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750DA15-4865-B24D-A367-1EC6E8AE630D}" type="presOf" srcId="{D0657564-A1FF-2541-B26E-17BA430819AF}" destId="{091A08E0-A0E7-4148-B0A1-A315A4BB6551}" srcOrd="0" destOrd="2" presId="urn:microsoft.com/office/officeart/2005/8/layout/vList2"/>
    <dgm:cxn modelId="{A069071C-A1BF-FD4B-AAB3-4B0DFE2524D2}" type="presOf" srcId="{B3153160-40AA-2E4D-82C4-7DF8603C0587}" destId="{7BE09BB1-D704-B94E-B7BB-FAB7F3A4915B}" srcOrd="0" destOrd="0" presId="urn:microsoft.com/office/officeart/2005/8/layout/vList2"/>
    <dgm:cxn modelId="{021AB720-B266-5F49-8278-BD2F9C5ADCA8}" srcId="{254BAC5F-9638-AD42-BB76-AED6082406D8}" destId="{3D3C301C-B326-4C43-A495-9AC7A20F7099}" srcOrd="0" destOrd="0" parTransId="{C69C7FA8-CBA8-D348-9CD9-CFE89234DF80}" sibTransId="{E4A2FF53-0ECF-D64B-843A-8CF910F0202F}"/>
    <dgm:cxn modelId="{DB3CA938-492F-4B44-A7D3-3B8856B5F8C9}" srcId="{B3153160-40AA-2E4D-82C4-7DF8603C0587}" destId="{254BAC5F-9638-AD42-BB76-AED6082406D8}" srcOrd="0" destOrd="0" parTransId="{0E945C2F-61D4-1D43-BB15-CCAEBED61E56}" sibTransId="{D53D53BC-F3D2-3245-844B-5A6800458168}"/>
    <dgm:cxn modelId="{7A54415D-33C4-8D42-89B7-02343BDBE626}" type="presOf" srcId="{6192B49F-14A0-664B-9DD4-C29E5977DA0A}" destId="{A28627BA-C5DA-414C-AEA5-6BFF3CA9BCD1}" srcOrd="0" destOrd="0" presId="urn:microsoft.com/office/officeart/2005/8/layout/vList2"/>
    <dgm:cxn modelId="{110A354B-95C1-0D40-B48D-CDED98D29368}" srcId="{9DD66A5A-ACEB-C946-978E-C97FA74C490D}" destId="{6192B49F-14A0-664B-9DD4-C29E5977DA0A}" srcOrd="0" destOrd="0" parTransId="{2315CB36-786A-034D-8DE8-D1FA74D3F3A9}" sibTransId="{A91250F7-B7ED-1848-82B7-99442D3C6882}"/>
    <dgm:cxn modelId="{6CE2D27A-F040-F445-9D60-A59684DC6C27}" type="presOf" srcId="{3D3C301C-B326-4C43-A495-9AC7A20F7099}" destId="{091A08E0-A0E7-4148-B0A1-A315A4BB6551}" srcOrd="0" destOrd="0" presId="urn:microsoft.com/office/officeart/2005/8/layout/vList2"/>
    <dgm:cxn modelId="{BE3A297F-69E3-3744-920D-DCA07CCDFA0D}" srcId="{254BAC5F-9638-AD42-BB76-AED6082406D8}" destId="{D0657564-A1FF-2541-B26E-17BA430819AF}" srcOrd="2" destOrd="0" parTransId="{5AC1CA20-9569-4B40-B115-3A60BFA859D6}" sibTransId="{D8E68222-26FC-D64A-B332-68FB41DFEBA4}"/>
    <dgm:cxn modelId="{3849357F-FC23-A443-A095-2625DE1AAAA0}" type="presOf" srcId="{254BAC5F-9638-AD42-BB76-AED6082406D8}" destId="{73A19E09-3F80-8A4E-AF74-0BD49D78BAC4}" srcOrd="0" destOrd="0" presId="urn:microsoft.com/office/officeart/2005/8/layout/vList2"/>
    <dgm:cxn modelId="{6B494180-8F27-DF4A-8975-54DC4762005E}" type="presOf" srcId="{0025A56E-ABB0-EA41-8BF6-62D97E49340C}" destId="{091A08E0-A0E7-4148-B0A1-A315A4BB6551}" srcOrd="0" destOrd="1" presId="urn:microsoft.com/office/officeart/2005/8/layout/vList2"/>
    <dgm:cxn modelId="{DE63EA8D-29AC-D343-B0A1-D3F8CB72A1E4}" type="presOf" srcId="{870F162F-1C14-1341-9B5E-62CFC76F3D8B}" destId="{091A08E0-A0E7-4148-B0A1-A315A4BB6551}" srcOrd="0" destOrd="3" presId="urn:microsoft.com/office/officeart/2005/8/layout/vList2"/>
    <dgm:cxn modelId="{75019FA6-F8B6-264D-A435-47B1294EEDFE}" srcId="{254BAC5F-9638-AD42-BB76-AED6082406D8}" destId="{870F162F-1C14-1341-9B5E-62CFC76F3D8B}" srcOrd="3" destOrd="0" parTransId="{C00AABC1-1EB8-1E4E-BEE3-41AFC7941E83}" sibTransId="{A156F264-AA24-2343-92A0-CE209231BA6E}"/>
    <dgm:cxn modelId="{2B2468AD-6FCE-C340-8F5A-F056430F806A}" srcId="{B3153160-40AA-2E4D-82C4-7DF8603C0587}" destId="{9DD66A5A-ACEB-C946-978E-C97FA74C490D}" srcOrd="1" destOrd="0" parTransId="{C1F6EB2F-2C6A-FD49-BD8E-AD856F29F6B2}" sibTransId="{3AD53FA2-FE68-1041-B2EE-397F3DDFDA06}"/>
    <dgm:cxn modelId="{A9F211B4-8B5F-5945-9383-650B308E815B}" type="presOf" srcId="{C8E5D8DC-3E9F-2747-B7E4-8ADFADF22331}" destId="{A28627BA-C5DA-414C-AEA5-6BFF3CA9BCD1}" srcOrd="0" destOrd="1" presId="urn:microsoft.com/office/officeart/2005/8/layout/vList2"/>
    <dgm:cxn modelId="{EAFC0ABA-31C9-D241-856B-331935A1C11D}" srcId="{9DD66A5A-ACEB-C946-978E-C97FA74C490D}" destId="{C8E5D8DC-3E9F-2747-B7E4-8ADFADF22331}" srcOrd="1" destOrd="0" parTransId="{41B2C6DC-25CF-C748-9F9B-B33D43FBA8AC}" sibTransId="{7F6EE054-FF3F-CC42-890E-C5355E63464B}"/>
    <dgm:cxn modelId="{744AA2C7-C68E-D241-98A6-0F4890B18616}" srcId="{254BAC5F-9638-AD42-BB76-AED6082406D8}" destId="{0025A56E-ABB0-EA41-8BF6-62D97E49340C}" srcOrd="1" destOrd="0" parTransId="{2EB6EE04-970F-524E-98C6-33EC43BDBDF9}" sibTransId="{AD4F769E-B711-E94D-B852-AEF8E4360A7D}"/>
    <dgm:cxn modelId="{E3C896F7-954A-8B4E-8409-DF5E4AB09185}" type="presOf" srcId="{9DD66A5A-ACEB-C946-978E-C97FA74C490D}" destId="{E5956D4D-FEB3-2343-818C-123AED2E7854}" srcOrd="0" destOrd="0" presId="urn:microsoft.com/office/officeart/2005/8/layout/vList2"/>
    <dgm:cxn modelId="{14E5F8E0-0540-6D40-9252-6BC9313E115E}" type="presParOf" srcId="{7BE09BB1-D704-B94E-B7BB-FAB7F3A4915B}" destId="{73A19E09-3F80-8A4E-AF74-0BD49D78BAC4}" srcOrd="0" destOrd="0" presId="urn:microsoft.com/office/officeart/2005/8/layout/vList2"/>
    <dgm:cxn modelId="{F557C646-1507-5D4A-972D-DA350894B53C}" type="presParOf" srcId="{7BE09BB1-D704-B94E-B7BB-FAB7F3A4915B}" destId="{091A08E0-A0E7-4148-B0A1-A315A4BB6551}" srcOrd="1" destOrd="0" presId="urn:microsoft.com/office/officeart/2005/8/layout/vList2"/>
    <dgm:cxn modelId="{ECEB32B5-ADF7-E443-A0A5-F120DD8DF421}" type="presParOf" srcId="{7BE09BB1-D704-B94E-B7BB-FAB7F3A4915B}" destId="{E5956D4D-FEB3-2343-818C-123AED2E7854}" srcOrd="2" destOrd="0" presId="urn:microsoft.com/office/officeart/2005/8/layout/vList2"/>
    <dgm:cxn modelId="{CEFFEEEA-AEC1-7245-B11C-20CB040EC323}" type="presParOf" srcId="{7BE09BB1-D704-B94E-B7BB-FAB7F3A4915B}" destId="{A28627BA-C5DA-414C-AEA5-6BFF3CA9BC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C9E6DDCF-878B-4884-B4D9-30FB84989338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1CD6CB6-D0B1-47D8-A8A9-4DC4CD7816F3}">
      <dgm:prSet phldrT="[Texto]" custT="1"/>
      <dgm:spPr>
        <a:solidFill>
          <a:srgbClr val="142B48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MX" sz="2400" b="1" dirty="0">
              <a:latin typeface="Montserrat" pitchFamily="2" charset="77"/>
            </a:rPr>
            <a:t>Predisponentes:</a:t>
          </a:r>
          <a:endParaRPr lang="es-CO" sz="2400" b="1" dirty="0">
            <a:latin typeface="Montserrat" pitchFamily="2" charset="77"/>
          </a:endParaRPr>
        </a:p>
      </dgm:t>
    </dgm:pt>
    <dgm:pt modelId="{3FE9BE16-F554-4417-B6AA-741B95451C72}" type="parTrans" cxnId="{534E3DD8-590F-4D44-9A82-20C57B7A607D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BC00AE9B-EFD7-46FE-A954-7AFC6A26431C}" type="sibTrans" cxnId="{534E3DD8-590F-4D44-9A82-20C57B7A607D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B40729C4-8A98-42F4-8228-DE04268BECE6}">
      <dgm:prSet phldrT="[Texto]"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MX" sz="2400" b="1" dirty="0">
              <a:latin typeface="Montserrat" pitchFamily="2" charset="77"/>
            </a:rPr>
            <a:t>Precipitantes:</a:t>
          </a:r>
          <a:endParaRPr lang="es-CO" sz="2400" b="1" dirty="0">
            <a:latin typeface="Montserrat" pitchFamily="2" charset="77"/>
          </a:endParaRPr>
        </a:p>
      </dgm:t>
    </dgm:pt>
    <dgm:pt modelId="{BFC94DBA-BAA3-4830-9FA8-DF046A49D532}" type="parTrans" cxnId="{866B7C40-0C24-46A5-9667-8AE99DC7453C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9A7E0E74-3606-4519-A6E9-8C793611B1C1}" type="sibTrans" cxnId="{866B7C40-0C24-46A5-9667-8AE99DC7453C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F07E87C5-5E69-4E2A-A82D-B8E3A36D0FE9}">
      <dgm:prSet phldrT="[Texto]" custT="1"/>
      <dgm:spPr>
        <a:solidFill>
          <a:srgbClr val="142B48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CO" sz="2000" b="0" i="0" dirty="0">
              <a:latin typeface="Montserrat" pitchFamily="2" charset="77"/>
            </a:rPr>
            <a:t>Deterioro cognitivo / Demencia.</a:t>
          </a:r>
          <a:endParaRPr lang="es-CO" sz="2000" dirty="0">
            <a:latin typeface="Montserrat" pitchFamily="2" charset="77"/>
          </a:endParaRPr>
        </a:p>
      </dgm:t>
    </dgm:pt>
    <dgm:pt modelId="{FCFBE63A-928B-4DEF-8C0A-95A6CFD9FA87}" type="parTrans" cxnId="{02640A99-3286-4483-BEB4-3C8B95A55C54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49A46496-03E8-448E-B2E2-57BE60A21A16}" type="sibTrans" cxnId="{02640A99-3286-4483-BEB4-3C8B95A55C54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4B1332E4-6FB8-4339-A62C-9122336F983A}">
      <dgm:prSet custT="1"/>
      <dgm:spPr>
        <a:solidFill>
          <a:srgbClr val="142B48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sz="2000" b="0" i="0" dirty="0">
              <a:latin typeface="Montserrat" pitchFamily="2" charset="77"/>
            </a:rPr>
            <a:t>Deficiencia sensorial.</a:t>
          </a:r>
        </a:p>
      </dgm:t>
    </dgm:pt>
    <dgm:pt modelId="{93379C00-BB83-4896-A850-238E3581E41F}" type="parTrans" cxnId="{8D4BCEEE-934B-431F-BE64-EBC06A40CF8A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515B1B34-5D0B-49D5-9385-8E182D8D4086}" type="sibTrans" cxnId="{8D4BCEEE-934B-431F-BE64-EBC06A40CF8A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B773ED65-4506-4E62-886E-7DBD4A4B2097}">
      <dgm:prSet phldrT="[Texto]" custT="1"/>
      <dgm:spPr>
        <a:solidFill>
          <a:srgbClr val="142B48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CO" sz="2000" b="0" i="0" dirty="0">
              <a:latin typeface="Montserrat" pitchFamily="2" charset="77"/>
            </a:rPr>
            <a:t>Enfer</a:t>
          </a:r>
          <a:r>
            <a:rPr lang="es-ES" sz="2000" b="0" i="0" dirty="0" err="1">
              <a:latin typeface="Montserrat" pitchFamily="2" charset="77"/>
            </a:rPr>
            <a:t>medades</a:t>
          </a:r>
          <a:r>
            <a:rPr lang="es-ES" sz="2000" b="0" i="0" dirty="0">
              <a:latin typeface="Montserrat" pitchFamily="2" charset="77"/>
            </a:rPr>
            <a:t> graves.</a:t>
          </a:r>
          <a:endParaRPr lang="es-CO" sz="2000" dirty="0">
            <a:latin typeface="Montserrat" pitchFamily="2" charset="77"/>
          </a:endParaRPr>
        </a:p>
      </dgm:t>
    </dgm:pt>
    <dgm:pt modelId="{9598AF27-327E-4D7D-9389-FD528DD2BB82}" type="parTrans" cxnId="{3D6A92EE-A36F-4D93-A276-7C8495B6963B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F7B40709-585D-4B91-802B-EBA3C8BC2486}" type="sibTrans" cxnId="{3D6A92EE-A36F-4D93-A276-7C8495B6963B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F157E41C-72E8-4688-917D-B0ACBE4CAD95}">
      <dgm:prSet phldrT="[Texto]" custT="1"/>
      <dgm:spPr>
        <a:solidFill>
          <a:srgbClr val="142B48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sz="2000" b="0" i="0" dirty="0">
              <a:latin typeface="Montserrat" pitchFamily="2" charset="77"/>
            </a:rPr>
            <a:t>Extremos de la vida. </a:t>
          </a:r>
          <a:endParaRPr lang="es-CO" sz="2000" dirty="0">
            <a:latin typeface="Montserrat" pitchFamily="2" charset="77"/>
          </a:endParaRPr>
        </a:p>
      </dgm:t>
    </dgm:pt>
    <dgm:pt modelId="{18C19D8A-D5E9-4DE1-8AF9-9DA247903265}" type="parTrans" cxnId="{B8101F42-4FF7-4127-9EB1-4DBF84605EF3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87854D09-0A64-4CD4-A52C-03B075845DEE}" type="sibTrans" cxnId="{B8101F42-4FF7-4127-9EB1-4DBF84605EF3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3198C463-0142-4171-8323-35AB0FF4D868}">
      <dgm:prSet phldrT="[Texto]"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MX" sz="2000" dirty="0">
              <a:latin typeface="Montserrat" pitchFamily="2" charset="77"/>
            </a:rPr>
            <a:t>Infecciones: ITU / NAC.</a:t>
          </a:r>
          <a:endParaRPr lang="es-CO" sz="2000" dirty="0">
            <a:latin typeface="Montserrat" pitchFamily="2" charset="77"/>
          </a:endParaRPr>
        </a:p>
      </dgm:t>
    </dgm:pt>
    <dgm:pt modelId="{9E9D94BC-FE94-4FB8-873F-3CE779C1C1EC}" type="parTrans" cxnId="{1584FE49-3648-418C-9DE8-A571ABD6E25E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35B7BFC5-BC35-477D-A946-EA5FB3A43E20}" type="sibTrans" cxnId="{1584FE49-3648-418C-9DE8-A571ABD6E25E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84A9FFC7-EB24-40A9-9DEA-FC8D4EA48D4A}">
      <dgm:prSet phldrT="[Texto]"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MX" sz="2000" dirty="0">
              <a:latin typeface="Montserrat" pitchFamily="2" charset="77"/>
            </a:rPr>
            <a:t>Hx/trombosis/Embolia</a:t>
          </a:r>
          <a:endParaRPr lang="es-CO" sz="2000" dirty="0">
            <a:latin typeface="Montserrat" pitchFamily="2" charset="77"/>
          </a:endParaRPr>
        </a:p>
      </dgm:t>
    </dgm:pt>
    <dgm:pt modelId="{A3F6FF67-3563-4358-A6B0-3A40398121F6}" type="parTrans" cxnId="{A814351E-1AA7-44E3-B4D5-03D3922B34E6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2C2FE000-9DB6-4122-B643-671AD26C02D6}" type="sibTrans" cxnId="{A814351E-1AA7-44E3-B4D5-03D3922B34E6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ECBC89C1-9880-487F-8E9F-8FFE29F86C7F}">
      <dgm:prSet phldrT="[Texto]"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MX" sz="2000" dirty="0">
              <a:latin typeface="Montserrat" pitchFamily="2" charset="77"/>
            </a:rPr>
            <a:t>Cirugías.</a:t>
          </a:r>
          <a:endParaRPr lang="es-CO" sz="2000" dirty="0">
            <a:latin typeface="Montserrat" pitchFamily="2" charset="77"/>
          </a:endParaRPr>
        </a:p>
      </dgm:t>
    </dgm:pt>
    <dgm:pt modelId="{00519C9B-57A8-4013-B390-82CD47B242E4}" type="parTrans" cxnId="{D74B2564-4D30-4B50-85FE-A8E8FC4615B9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12F732A4-F0CC-4B5C-9F68-6763EC9C381B}" type="sibTrans" cxnId="{D74B2564-4D30-4B50-85FE-A8E8FC4615B9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774DFFBC-897F-4FCB-B75C-696F87AEDF12}">
      <dgm:prSet phldrT="[Texto]"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MX" sz="2000" dirty="0">
              <a:latin typeface="Montserrat" pitchFamily="2" charset="77"/>
            </a:rPr>
            <a:t>Medicamentos.</a:t>
          </a:r>
          <a:endParaRPr lang="es-CO" sz="2000" dirty="0">
            <a:latin typeface="Montserrat" pitchFamily="2" charset="77"/>
          </a:endParaRPr>
        </a:p>
      </dgm:t>
    </dgm:pt>
    <dgm:pt modelId="{D83D293C-DE49-4C76-BE0B-3C5707F90078}" type="parTrans" cxnId="{75EEBA22-87AC-40E3-9290-480B1E5B4601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EFD39B9F-750A-4A05-BF03-C5D7AC9A9A8E}" type="sibTrans" cxnId="{75EEBA22-87AC-40E3-9290-480B1E5B4601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4B50AF71-7524-4CE0-9186-F6ACF669034E}">
      <dgm:prSet phldrT="[Texto]" custT="1"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MX" sz="2000" dirty="0">
              <a:latin typeface="Montserrat" pitchFamily="2" charset="77"/>
            </a:rPr>
            <a:t>Trauma, fracturas.</a:t>
          </a:r>
          <a:endParaRPr lang="es-CO" sz="2000" dirty="0">
            <a:latin typeface="Montserrat" pitchFamily="2" charset="77"/>
          </a:endParaRPr>
        </a:p>
      </dgm:t>
    </dgm:pt>
    <dgm:pt modelId="{A722F0A3-EDBF-4AFE-8312-41FB96A512F0}" type="parTrans" cxnId="{6B346DDE-1BD4-4DCF-9795-2ABFAA043B89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298276C2-6224-4B7D-9F09-8CBFBCA579B4}" type="sibTrans" cxnId="{6B346DDE-1BD4-4DCF-9795-2ABFAA043B89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1C023364-0294-455C-9A3B-4FC48FE085FF}" type="pres">
      <dgm:prSet presAssocID="{C9E6DDCF-878B-4884-B4D9-30FB84989338}" presName="diagram" presStyleCnt="0">
        <dgm:presLayoutVars>
          <dgm:dir/>
          <dgm:resizeHandles val="exact"/>
        </dgm:presLayoutVars>
      </dgm:prSet>
      <dgm:spPr/>
    </dgm:pt>
    <dgm:pt modelId="{B9EE22C0-5593-4EA3-853F-96037EFCF624}" type="pres">
      <dgm:prSet presAssocID="{91CD6CB6-D0B1-47D8-A8A9-4DC4CD7816F3}" presName="node" presStyleLbl="node1" presStyleIdx="0" presStyleCnt="2">
        <dgm:presLayoutVars>
          <dgm:bulletEnabled val="1"/>
        </dgm:presLayoutVars>
      </dgm:prSet>
      <dgm:spPr/>
    </dgm:pt>
    <dgm:pt modelId="{5D9C100C-089B-4C7B-A45F-4E8BFC6F3504}" type="pres">
      <dgm:prSet presAssocID="{BC00AE9B-EFD7-46FE-A954-7AFC6A26431C}" presName="sibTrans" presStyleCnt="0"/>
      <dgm:spPr/>
    </dgm:pt>
    <dgm:pt modelId="{83749668-2417-48B9-AE39-C21FD7F58DD5}" type="pres">
      <dgm:prSet presAssocID="{B40729C4-8A98-42F4-8228-DE04268BECE6}" presName="node" presStyleLbl="node1" presStyleIdx="1" presStyleCnt="2">
        <dgm:presLayoutVars>
          <dgm:bulletEnabled val="1"/>
        </dgm:presLayoutVars>
      </dgm:prSet>
      <dgm:spPr/>
    </dgm:pt>
  </dgm:ptLst>
  <dgm:cxnLst>
    <dgm:cxn modelId="{A0D25319-F313-4905-B444-B1B20D7BDDDD}" type="presOf" srcId="{B773ED65-4506-4E62-886E-7DBD4A4B2097}" destId="{B9EE22C0-5593-4EA3-853F-96037EFCF624}" srcOrd="0" destOrd="2" presId="urn:microsoft.com/office/officeart/2005/8/layout/default"/>
    <dgm:cxn modelId="{A814351E-1AA7-44E3-B4D5-03D3922B34E6}" srcId="{B40729C4-8A98-42F4-8228-DE04268BECE6}" destId="{84A9FFC7-EB24-40A9-9DEA-FC8D4EA48D4A}" srcOrd="2" destOrd="0" parTransId="{A3F6FF67-3563-4358-A6B0-3A40398121F6}" sibTransId="{2C2FE000-9DB6-4122-B643-671AD26C02D6}"/>
    <dgm:cxn modelId="{75EEBA22-87AC-40E3-9290-480B1E5B4601}" srcId="{B40729C4-8A98-42F4-8228-DE04268BECE6}" destId="{774DFFBC-897F-4FCB-B75C-696F87AEDF12}" srcOrd="4" destOrd="0" parTransId="{D83D293C-DE49-4C76-BE0B-3C5707F90078}" sibTransId="{EFD39B9F-750A-4A05-BF03-C5D7AC9A9A8E}"/>
    <dgm:cxn modelId="{866B7C40-0C24-46A5-9667-8AE99DC7453C}" srcId="{C9E6DDCF-878B-4884-B4D9-30FB84989338}" destId="{B40729C4-8A98-42F4-8228-DE04268BECE6}" srcOrd="1" destOrd="0" parTransId="{BFC94DBA-BAA3-4830-9FA8-DF046A49D532}" sibTransId="{9A7E0E74-3606-4519-A6E9-8C793611B1C1}"/>
    <dgm:cxn modelId="{B8101F42-4FF7-4127-9EB1-4DBF84605EF3}" srcId="{91CD6CB6-D0B1-47D8-A8A9-4DC4CD7816F3}" destId="{F157E41C-72E8-4688-917D-B0ACBE4CAD95}" srcOrd="2" destOrd="0" parTransId="{18C19D8A-D5E9-4DE1-8AF9-9DA247903265}" sibTransId="{87854D09-0A64-4CD4-A52C-03B075845DEE}"/>
    <dgm:cxn modelId="{D74B2564-4D30-4B50-85FE-A8E8FC4615B9}" srcId="{B40729C4-8A98-42F4-8228-DE04268BECE6}" destId="{ECBC89C1-9880-487F-8E9F-8FFE29F86C7F}" srcOrd="3" destOrd="0" parTransId="{00519C9B-57A8-4013-B390-82CD47B242E4}" sibTransId="{12F732A4-F0CC-4B5C-9F68-6763EC9C381B}"/>
    <dgm:cxn modelId="{1584FE49-3648-418C-9DE8-A571ABD6E25E}" srcId="{B40729C4-8A98-42F4-8228-DE04268BECE6}" destId="{3198C463-0142-4171-8323-35AB0FF4D868}" srcOrd="0" destOrd="0" parTransId="{9E9D94BC-FE94-4FB8-873F-3CE779C1C1EC}" sibTransId="{35B7BFC5-BC35-477D-A946-EA5FB3A43E20}"/>
    <dgm:cxn modelId="{EDECBF6C-8A9F-487B-8CAB-5A69702D7386}" type="presOf" srcId="{F157E41C-72E8-4688-917D-B0ACBE4CAD95}" destId="{B9EE22C0-5593-4EA3-853F-96037EFCF624}" srcOrd="0" destOrd="3" presId="urn:microsoft.com/office/officeart/2005/8/layout/default"/>
    <dgm:cxn modelId="{8231567D-3277-4515-9BEC-50C609A11087}" type="presOf" srcId="{84A9FFC7-EB24-40A9-9DEA-FC8D4EA48D4A}" destId="{83749668-2417-48B9-AE39-C21FD7F58DD5}" srcOrd="0" destOrd="3" presId="urn:microsoft.com/office/officeart/2005/8/layout/default"/>
    <dgm:cxn modelId="{F4B19E98-11B9-4368-ADD8-CBF6D92F7DEB}" type="presOf" srcId="{91CD6CB6-D0B1-47D8-A8A9-4DC4CD7816F3}" destId="{B9EE22C0-5593-4EA3-853F-96037EFCF624}" srcOrd="0" destOrd="0" presId="urn:microsoft.com/office/officeart/2005/8/layout/default"/>
    <dgm:cxn modelId="{02640A99-3286-4483-BEB4-3C8B95A55C54}" srcId="{91CD6CB6-D0B1-47D8-A8A9-4DC4CD7816F3}" destId="{F07E87C5-5E69-4E2A-A82D-B8E3A36D0FE9}" srcOrd="0" destOrd="0" parTransId="{FCFBE63A-928B-4DEF-8C0A-95A6CFD9FA87}" sibTransId="{49A46496-03E8-448E-B2E2-57BE60A21A16}"/>
    <dgm:cxn modelId="{BCA99DA3-FC18-4893-9B86-BADF609B1344}" type="presOf" srcId="{4B50AF71-7524-4CE0-9186-F6ACF669034E}" destId="{83749668-2417-48B9-AE39-C21FD7F58DD5}" srcOrd="0" destOrd="2" presId="urn:microsoft.com/office/officeart/2005/8/layout/default"/>
    <dgm:cxn modelId="{E8AA25A6-1B5F-4052-8341-04DEEF197071}" type="presOf" srcId="{3198C463-0142-4171-8323-35AB0FF4D868}" destId="{83749668-2417-48B9-AE39-C21FD7F58DD5}" srcOrd="0" destOrd="1" presId="urn:microsoft.com/office/officeart/2005/8/layout/default"/>
    <dgm:cxn modelId="{48BC0EB2-494F-4BB9-9661-B512168FBD37}" type="presOf" srcId="{C9E6DDCF-878B-4884-B4D9-30FB84989338}" destId="{1C023364-0294-455C-9A3B-4FC48FE085FF}" srcOrd="0" destOrd="0" presId="urn:microsoft.com/office/officeart/2005/8/layout/default"/>
    <dgm:cxn modelId="{534E3DD8-590F-4D44-9A82-20C57B7A607D}" srcId="{C9E6DDCF-878B-4884-B4D9-30FB84989338}" destId="{91CD6CB6-D0B1-47D8-A8A9-4DC4CD7816F3}" srcOrd="0" destOrd="0" parTransId="{3FE9BE16-F554-4417-B6AA-741B95451C72}" sibTransId="{BC00AE9B-EFD7-46FE-A954-7AFC6A26431C}"/>
    <dgm:cxn modelId="{A61CBBDA-608F-4B2C-B99D-93FB35C5DD75}" type="presOf" srcId="{774DFFBC-897F-4FCB-B75C-696F87AEDF12}" destId="{83749668-2417-48B9-AE39-C21FD7F58DD5}" srcOrd="0" destOrd="5" presId="urn:microsoft.com/office/officeart/2005/8/layout/default"/>
    <dgm:cxn modelId="{89B23ADD-4889-47AC-8C57-399D21A7555F}" type="presOf" srcId="{4B1332E4-6FB8-4339-A62C-9122336F983A}" destId="{B9EE22C0-5593-4EA3-853F-96037EFCF624}" srcOrd="0" destOrd="4" presId="urn:microsoft.com/office/officeart/2005/8/layout/default"/>
    <dgm:cxn modelId="{6B346DDE-1BD4-4DCF-9795-2ABFAA043B89}" srcId="{B40729C4-8A98-42F4-8228-DE04268BECE6}" destId="{4B50AF71-7524-4CE0-9186-F6ACF669034E}" srcOrd="1" destOrd="0" parTransId="{A722F0A3-EDBF-4AFE-8312-41FB96A512F0}" sibTransId="{298276C2-6224-4B7D-9F09-8CBFBCA579B4}"/>
    <dgm:cxn modelId="{30EAE3EA-BBF7-4131-AD04-6AC42090D7E4}" type="presOf" srcId="{B40729C4-8A98-42F4-8228-DE04268BECE6}" destId="{83749668-2417-48B9-AE39-C21FD7F58DD5}" srcOrd="0" destOrd="0" presId="urn:microsoft.com/office/officeart/2005/8/layout/default"/>
    <dgm:cxn modelId="{3D6A92EE-A36F-4D93-A276-7C8495B6963B}" srcId="{91CD6CB6-D0B1-47D8-A8A9-4DC4CD7816F3}" destId="{B773ED65-4506-4E62-886E-7DBD4A4B2097}" srcOrd="1" destOrd="0" parTransId="{9598AF27-327E-4D7D-9389-FD528DD2BB82}" sibTransId="{F7B40709-585D-4B91-802B-EBA3C8BC2486}"/>
    <dgm:cxn modelId="{8D4BCEEE-934B-431F-BE64-EBC06A40CF8A}" srcId="{91CD6CB6-D0B1-47D8-A8A9-4DC4CD7816F3}" destId="{4B1332E4-6FB8-4339-A62C-9122336F983A}" srcOrd="3" destOrd="0" parTransId="{93379C00-BB83-4896-A850-238E3581E41F}" sibTransId="{515B1B34-5D0B-49D5-9385-8E182D8D4086}"/>
    <dgm:cxn modelId="{9D7810FD-E957-44FE-A3F8-DF2BBFE932F2}" type="presOf" srcId="{F07E87C5-5E69-4E2A-A82D-B8E3A36D0FE9}" destId="{B9EE22C0-5593-4EA3-853F-96037EFCF624}" srcOrd="0" destOrd="1" presId="urn:microsoft.com/office/officeart/2005/8/layout/default"/>
    <dgm:cxn modelId="{585A1EFD-CC75-463D-A363-925AEEC6EDEF}" type="presOf" srcId="{ECBC89C1-9880-487F-8E9F-8FFE29F86C7F}" destId="{83749668-2417-48B9-AE39-C21FD7F58DD5}" srcOrd="0" destOrd="4" presId="urn:microsoft.com/office/officeart/2005/8/layout/default"/>
    <dgm:cxn modelId="{52750E24-EE11-4766-AA9B-A16E551EB2A4}" type="presParOf" srcId="{1C023364-0294-455C-9A3B-4FC48FE085FF}" destId="{B9EE22C0-5593-4EA3-853F-96037EFCF624}" srcOrd="0" destOrd="0" presId="urn:microsoft.com/office/officeart/2005/8/layout/default"/>
    <dgm:cxn modelId="{C8BC9DE5-B8F5-486C-B765-695822A29AF8}" type="presParOf" srcId="{1C023364-0294-455C-9A3B-4FC48FE085FF}" destId="{5D9C100C-089B-4C7B-A45F-4E8BFC6F3504}" srcOrd="1" destOrd="0" presId="urn:microsoft.com/office/officeart/2005/8/layout/default"/>
    <dgm:cxn modelId="{4D0CC4C1-DB62-4639-875C-5D80716CE55A}" type="presParOf" srcId="{1C023364-0294-455C-9A3B-4FC48FE085FF}" destId="{83749668-2417-48B9-AE39-C21FD7F58DD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520D3B5-AB75-459D-AFF0-7FC86E0DCD9F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F329C985-F1DF-4DF0-BB0C-C24C28E581B9}">
      <dgm:prSet phldrT="[Texto]" custT="1"/>
      <dgm:spPr>
        <a:solidFill>
          <a:srgbClr val="142B48"/>
        </a:solidFill>
        <a:ln>
          <a:solidFill>
            <a:srgbClr val="142B48"/>
          </a:solidFill>
        </a:ln>
      </dgm:spPr>
      <dgm:t>
        <a:bodyPr/>
        <a:lstStyle/>
        <a:p>
          <a:r>
            <a:rPr lang="es-CO" sz="2400" b="0" i="0" dirty="0">
              <a:latin typeface="Montserrat" pitchFamily="2" charset="77"/>
            </a:rPr>
            <a:t>Disminución de la neurotransmisión colinérgica central con aumento re</a:t>
          </a:r>
          <a:r>
            <a:rPr lang="es-ES" sz="2400" b="0" i="0" dirty="0" err="1">
              <a:latin typeface="Montserrat" pitchFamily="2" charset="77"/>
            </a:rPr>
            <a:t>lativo</a:t>
          </a:r>
          <a:r>
            <a:rPr lang="es-ES" sz="2400" b="0" i="0" dirty="0">
              <a:latin typeface="Montserrat" pitchFamily="2" charset="77"/>
            </a:rPr>
            <a:t> de la actividad </a:t>
          </a:r>
          <a:r>
            <a:rPr lang="es-ES" sz="2400" b="0" i="0" dirty="0" err="1">
              <a:latin typeface="Montserrat" pitchFamily="2" charset="77"/>
            </a:rPr>
            <a:t>dopaminérgica</a:t>
          </a:r>
          <a:r>
            <a:rPr lang="es-ES" sz="2500" b="0" i="0" dirty="0">
              <a:latin typeface="Montserrat" pitchFamily="2" charset="77"/>
            </a:rPr>
            <a:t>.</a:t>
          </a:r>
          <a:endParaRPr lang="es-CO" sz="2500" dirty="0">
            <a:latin typeface="Montserrat" pitchFamily="2" charset="77"/>
          </a:endParaRPr>
        </a:p>
      </dgm:t>
    </dgm:pt>
    <dgm:pt modelId="{DE2B2936-F18D-4C87-8308-53F9DC9D2C1D}" type="parTrans" cxnId="{D86A533E-CE53-4D1D-8588-3C982386B852}">
      <dgm:prSet/>
      <dgm:spPr/>
      <dgm:t>
        <a:bodyPr/>
        <a:lstStyle/>
        <a:p>
          <a:endParaRPr lang="es-CO"/>
        </a:p>
      </dgm:t>
    </dgm:pt>
    <dgm:pt modelId="{9E33BDD4-3B37-4DE8-B0F9-200653C1AD78}" type="sibTrans" cxnId="{D86A533E-CE53-4D1D-8588-3C982386B852}">
      <dgm:prSet/>
      <dgm:spPr/>
      <dgm:t>
        <a:bodyPr/>
        <a:lstStyle/>
        <a:p>
          <a:endParaRPr lang="es-CO"/>
        </a:p>
      </dgm:t>
    </dgm:pt>
    <dgm:pt modelId="{DD6120C2-92F3-43E8-962B-201E62061440}" type="pres">
      <dgm:prSet presAssocID="{A520D3B5-AB75-459D-AFF0-7FC86E0DCD9F}" presName="diagram" presStyleCnt="0">
        <dgm:presLayoutVars>
          <dgm:dir/>
          <dgm:resizeHandles val="exact"/>
        </dgm:presLayoutVars>
      </dgm:prSet>
      <dgm:spPr/>
    </dgm:pt>
    <dgm:pt modelId="{EDF5272D-FDD5-4340-BA66-645A4947526E}" type="pres">
      <dgm:prSet presAssocID="{F329C985-F1DF-4DF0-BB0C-C24C28E581B9}" presName="node" presStyleLbl="node1" presStyleIdx="0" presStyleCnt="1" custLinFactNeighborX="543" custLinFactNeighborY="8018">
        <dgm:presLayoutVars>
          <dgm:bulletEnabled val="1"/>
        </dgm:presLayoutVars>
      </dgm:prSet>
      <dgm:spPr/>
    </dgm:pt>
  </dgm:ptLst>
  <dgm:cxnLst>
    <dgm:cxn modelId="{1825BB31-FEB2-4F17-9A19-AC30B1C3AC6F}" type="presOf" srcId="{A520D3B5-AB75-459D-AFF0-7FC86E0DCD9F}" destId="{DD6120C2-92F3-43E8-962B-201E62061440}" srcOrd="0" destOrd="0" presId="urn:microsoft.com/office/officeart/2005/8/layout/default"/>
    <dgm:cxn modelId="{D86A533E-CE53-4D1D-8588-3C982386B852}" srcId="{A520D3B5-AB75-459D-AFF0-7FC86E0DCD9F}" destId="{F329C985-F1DF-4DF0-BB0C-C24C28E581B9}" srcOrd="0" destOrd="0" parTransId="{DE2B2936-F18D-4C87-8308-53F9DC9D2C1D}" sibTransId="{9E33BDD4-3B37-4DE8-B0F9-200653C1AD78}"/>
    <dgm:cxn modelId="{75B57D85-9874-4A4C-808C-689AC4A93101}" type="presOf" srcId="{F329C985-F1DF-4DF0-BB0C-C24C28E581B9}" destId="{EDF5272D-FDD5-4340-BA66-645A4947526E}" srcOrd="0" destOrd="0" presId="urn:microsoft.com/office/officeart/2005/8/layout/default"/>
    <dgm:cxn modelId="{50BDD034-BE31-44DA-8301-A2EA6915258E}" type="presParOf" srcId="{DD6120C2-92F3-43E8-962B-201E62061440}" destId="{EDF5272D-FDD5-4340-BA66-645A4947526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7F788D-0EE1-AE49-8DAA-C549C83159C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2A12360-C201-CB49-8CF8-0BF91EB30C42}">
      <dgm:prSet custT="1"/>
      <dgm:spPr>
        <a:solidFill>
          <a:srgbClr val="142B48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Conducta auto-lesiva no suicida.</a:t>
          </a:r>
          <a:endParaRPr lang="es-CO" sz="1800">
            <a:latin typeface="Montserrat" pitchFamily="2" charset="77"/>
          </a:endParaRPr>
        </a:p>
      </dgm:t>
    </dgm:pt>
    <dgm:pt modelId="{BB58D298-C7C2-8C44-883E-AE52C5A43B0A}" type="parTrans" cxnId="{8B0031AE-486A-564A-9B01-243174E67E4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553A9294-13FA-AD4A-97DD-5BA6970A0D35}" type="sibTrans" cxnId="{8B0031AE-486A-564A-9B01-243174E67E4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5F19BCD5-7C68-6D4D-AAF8-FC2C7A94E269}">
      <dgm:prSet custT="1"/>
      <dgm:spPr>
        <a:solidFill>
          <a:srgbClr val="00ABA7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Conductas preparatorias.</a:t>
          </a:r>
          <a:endParaRPr lang="es-CO" sz="1800">
            <a:latin typeface="Montserrat" pitchFamily="2" charset="77"/>
          </a:endParaRPr>
        </a:p>
      </dgm:t>
    </dgm:pt>
    <dgm:pt modelId="{834EE420-3953-9740-93CE-025F54910676}" type="parTrans" cxnId="{B3FB61A2-29EF-2845-B576-1C88BABDCA4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711CC1D7-3F78-344D-A78D-22DB78FBE5D4}" type="sibTrans" cxnId="{B3FB61A2-29EF-2845-B576-1C88BABDCA4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6F921DC5-0AE1-7941-A2A9-F7319F268757}">
      <dgm:prSet custT="1"/>
      <dgm:spPr>
        <a:solidFill>
          <a:srgbClr val="142B48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Intento.</a:t>
          </a:r>
          <a:endParaRPr lang="es-CO" sz="1800">
            <a:latin typeface="Montserrat" pitchFamily="2" charset="77"/>
          </a:endParaRPr>
        </a:p>
      </dgm:t>
    </dgm:pt>
    <dgm:pt modelId="{0377E902-8459-6D44-8A2E-10CC11652ABD}" type="parTrans" cxnId="{D7FC489C-6DA9-D242-BDC4-B46A61A7BF59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956AAC08-08EE-F143-9E64-196A3CEE9DD8}" type="sibTrans" cxnId="{D7FC489C-6DA9-D242-BDC4-B46A61A7BF59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D5967B25-8AAC-7F46-B45A-B595D606C5DE}">
      <dgm:prSet custT="1"/>
      <dgm:spPr>
        <a:solidFill>
          <a:srgbClr val="00ABA7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Intento abortado.</a:t>
          </a:r>
          <a:endParaRPr lang="es-CO" sz="1800">
            <a:latin typeface="Montserrat" pitchFamily="2" charset="77"/>
          </a:endParaRPr>
        </a:p>
      </dgm:t>
    </dgm:pt>
    <dgm:pt modelId="{A4901D9B-C15E-6648-8D9A-BEE05C8179D5}" type="parTrans" cxnId="{8FA92275-3D1E-8449-A401-966B2C6851BA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2787D7FA-598A-BF48-A386-1F933EC2639F}" type="sibTrans" cxnId="{8FA92275-3D1E-8449-A401-966B2C6851BA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9387DA52-3AD8-2D48-8F8E-A9601F42560B}">
      <dgm:prSet custT="1"/>
      <dgm:spPr>
        <a:solidFill>
          <a:srgbClr val="142B48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Intento interrumpido.</a:t>
          </a:r>
          <a:endParaRPr lang="es-CO" sz="1800">
            <a:latin typeface="Montserrat" pitchFamily="2" charset="77"/>
          </a:endParaRPr>
        </a:p>
      </dgm:t>
    </dgm:pt>
    <dgm:pt modelId="{D8E21F3F-113C-BC43-A468-47E9462E34DF}" type="parTrans" cxnId="{91D4F9DA-0707-0A4F-BB9F-B0133BBD36F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07C3B53E-DFF9-7649-8116-7232128F9DD4}" type="sibTrans" cxnId="{91D4F9DA-0707-0A4F-BB9F-B0133BBD36F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D753BCE9-576F-0F4A-8E3D-96374E61ED08}" type="pres">
      <dgm:prSet presAssocID="{3D7F788D-0EE1-AE49-8DAA-C549C83159CF}" presName="linear" presStyleCnt="0">
        <dgm:presLayoutVars>
          <dgm:animLvl val="lvl"/>
          <dgm:resizeHandles val="exact"/>
        </dgm:presLayoutVars>
      </dgm:prSet>
      <dgm:spPr/>
    </dgm:pt>
    <dgm:pt modelId="{4FB9EE15-C8D2-764F-8EA4-621458337C4F}" type="pres">
      <dgm:prSet presAssocID="{22A12360-C201-CB49-8CF8-0BF91EB30C4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9ACA349-9EAD-7D49-99BB-C3B74BDE7577}" type="pres">
      <dgm:prSet presAssocID="{553A9294-13FA-AD4A-97DD-5BA6970A0D35}" presName="spacer" presStyleCnt="0"/>
      <dgm:spPr/>
    </dgm:pt>
    <dgm:pt modelId="{5D2EE0EE-5CFA-5E4A-B3B6-F9F3E929F198}" type="pres">
      <dgm:prSet presAssocID="{5F19BCD5-7C68-6D4D-AAF8-FC2C7A94E26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88FE81A-DF5C-7A48-A4DA-47726EAF1608}" type="pres">
      <dgm:prSet presAssocID="{711CC1D7-3F78-344D-A78D-22DB78FBE5D4}" presName="spacer" presStyleCnt="0"/>
      <dgm:spPr/>
    </dgm:pt>
    <dgm:pt modelId="{88E380DD-F35A-B74A-8F77-13F02CA2B430}" type="pres">
      <dgm:prSet presAssocID="{6F921DC5-0AE1-7941-A2A9-F7319F26875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C62A549-F81A-E14F-9D82-2611BEDE9549}" type="pres">
      <dgm:prSet presAssocID="{956AAC08-08EE-F143-9E64-196A3CEE9DD8}" presName="spacer" presStyleCnt="0"/>
      <dgm:spPr/>
    </dgm:pt>
    <dgm:pt modelId="{144D1E51-5A1C-F94E-B127-EEF88E21C0F4}" type="pres">
      <dgm:prSet presAssocID="{D5967B25-8AAC-7F46-B45A-B595D606C5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44F06CB-4663-F648-9841-2C71172599FB}" type="pres">
      <dgm:prSet presAssocID="{2787D7FA-598A-BF48-A386-1F933EC2639F}" presName="spacer" presStyleCnt="0"/>
      <dgm:spPr/>
    </dgm:pt>
    <dgm:pt modelId="{E4B5AD17-1FB1-FA41-8C5C-4E3DE118BE0D}" type="pres">
      <dgm:prSet presAssocID="{9387DA52-3AD8-2D48-8F8E-A9601F42560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E528713-8582-6243-8109-A8E954C5099B}" type="presOf" srcId="{6F921DC5-0AE1-7941-A2A9-F7319F268757}" destId="{88E380DD-F35A-B74A-8F77-13F02CA2B430}" srcOrd="0" destOrd="0" presId="urn:microsoft.com/office/officeart/2005/8/layout/vList2"/>
    <dgm:cxn modelId="{83920169-93D3-5E4A-80A3-6201F1BF75F5}" type="presOf" srcId="{5F19BCD5-7C68-6D4D-AAF8-FC2C7A94E269}" destId="{5D2EE0EE-5CFA-5E4A-B3B6-F9F3E929F198}" srcOrd="0" destOrd="0" presId="urn:microsoft.com/office/officeart/2005/8/layout/vList2"/>
    <dgm:cxn modelId="{701F6F52-5C13-D34F-AB63-694753F78EA1}" type="presOf" srcId="{D5967B25-8AAC-7F46-B45A-B595D606C5DE}" destId="{144D1E51-5A1C-F94E-B127-EEF88E21C0F4}" srcOrd="0" destOrd="0" presId="urn:microsoft.com/office/officeart/2005/8/layout/vList2"/>
    <dgm:cxn modelId="{8FA92275-3D1E-8449-A401-966B2C6851BA}" srcId="{3D7F788D-0EE1-AE49-8DAA-C549C83159CF}" destId="{D5967B25-8AAC-7F46-B45A-B595D606C5DE}" srcOrd="3" destOrd="0" parTransId="{A4901D9B-C15E-6648-8D9A-BEE05C8179D5}" sibTransId="{2787D7FA-598A-BF48-A386-1F933EC2639F}"/>
    <dgm:cxn modelId="{186E229B-7A78-D54B-A8EB-7AB26F50FEDC}" type="presOf" srcId="{3D7F788D-0EE1-AE49-8DAA-C549C83159CF}" destId="{D753BCE9-576F-0F4A-8E3D-96374E61ED08}" srcOrd="0" destOrd="0" presId="urn:microsoft.com/office/officeart/2005/8/layout/vList2"/>
    <dgm:cxn modelId="{D7FC489C-6DA9-D242-BDC4-B46A61A7BF59}" srcId="{3D7F788D-0EE1-AE49-8DAA-C549C83159CF}" destId="{6F921DC5-0AE1-7941-A2A9-F7319F268757}" srcOrd="2" destOrd="0" parTransId="{0377E902-8459-6D44-8A2E-10CC11652ABD}" sibTransId="{956AAC08-08EE-F143-9E64-196A3CEE9DD8}"/>
    <dgm:cxn modelId="{B3FB61A2-29EF-2845-B576-1C88BABDCA4C}" srcId="{3D7F788D-0EE1-AE49-8DAA-C549C83159CF}" destId="{5F19BCD5-7C68-6D4D-AAF8-FC2C7A94E269}" srcOrd="1" destOrd="0" parTransId="{834EE420-3953-9740-93CE-025F54910676}" sibTransId="{711CC1D7-3F78-344D-A78D-22DB78FBE5D4}"/>
    <dgm:cxn modelId="{8B0031AE-486A-564A-9B01-243174E67E47}" srcId="{3D7F788D-0EE1-AE49-8DAA-C549C83159CF}" destId="{22A12360-C201-CB49-8CF8-0BF91EB30C42}" srcOrd="0" destOrd="0" parTransId="{BB58D298-C7C2-8C44-883E-AE52C5A43B0A}" sibTransId="{553A9294-13FA-AD4A-97DD-5BA6970A0D35}"/>
    <dgm:cxn modelId="{ED0F44B5-7E0A-7545-A1B7-7391A507AF3A}" type="presOf" srcId="{9387DA52-3AD8-2D48-8F8E-A9601F42560B}" destId="{E4B5AD17-1FB1-FA41-8C5C-4E3DE118BE0D}" srcOrd="0" destOrd="0" presId="urn:microsoft.com/office/officeart/2005/8/layout/vList2"/>
    <dgm:cxn modelId="{74BFDDB6-F534-B24A-A6C4-64BEA495C542}" type="presOf" srcId="{22A12360-C201-CB49-8CF8-0BF91EB30C42}" destId="{4FB9EE15-C8D2-764F-8EA4-621458337C4F}" srcOrd="0" destOrd="0" presId="urn:microsoft.com/office/officeart/2005/8/layout/vList2"/>
    <dgm:cxn modelId="{91D4F9DA-0707-0A4F-BB9F-B0133BBD36FC}" srcId="{3D7F788D-0EE1-AE49-8DAA-C549C83159CF}" destId="{9387DA52-3AD8-2D48-8F8E-A9601F42560B}" srcOrd="4" destOrd="0" parTransId="{D8E21F3F-113C-BC43-A468-47E9462E34DF}" sibTransId="{07C3B53E-DFF9-7649-8116-7232128F9DD4}"/>
    <dgm:cxn modelId="{3F1F66B3-F4DF-A641-9704-F65340C85909}" type="presParOf" srcId="{D753BCE9-576F-0F4A-8E3D-96374E61ED08}" destId="{4FB9EE15-C8D2-764F-8EA4-621458337C4F}" srcOrd="0" destOrd="0" presId="urn:microsoft.com/office/officeart/2005/8/layout/vList2"/>
    <dgm:cxn modelId="{73F2CC39-F950-D943-A0E7-7B9FD9A60FA9}" type="presParOf" srcId="{D753BCE9-576F-0F4A-8E3D-96374E61ED08}" destId="{A9ACA349-9EAD-7D49-99BB-C3B74BDE7577}" srcOrd="1" destOrd="0" presId="urn:microsoft.com/office/officeart/2005/8/layout/vList2"/>
    <dgm:cxn modelId="{2112DD4C-CA26-EE4A-9655-64508CBDFCC7}" type="presParOf" srcId="{D753BCE9-576F-0F4A-8E3D-96374E61ED08}" destId="{5D2EE0EE-5CFA-5E4A-B3B6-F9F3E929F198}" srcOrd="2" destOrd="0" presId="urn:microsoft.com/office/officeart/2005/8/layout/vList2"/>
    <dgm:cxn modelId="{584220AE-662C-954A-B4BD-B58D3D90B2BF}" type="presParOf" srcId="{D753BCE9-576F-0F4A-8E3D-96374E61ED08}" destId="{C88FE81A-DF5C-7A48-A4DA-47726EAF1608}" srcOrd="3" destOrd="0" presId="urn:microsoft.com/office/officeart/2005/8/layout/vList2"/>
    <dgm:cxn modelId="{9B92B13C-D6CF-5845-8D82-37DFA1ADBF38}" type="presParOf" srcId="{D753BCE9-576F-0F4A-8E3D-96374E61ED08}" destId="{88E380DD-F35A-B74A-8F77-13F02CA2B430}" srcOrd="4" destOrd="0" presId="urn:microsoft.com/office/officeart/2005/8/layout/vList2"/>
    <dgm:cxn modelId="{081F7A95-29C4-C547-B7B9-CED960FF9667}" type="presParOf" srcId="{D753BCE9-576F-0F4A-8E3D-96374E61ED08}" destId="{DC62A549-F81A-E14F-9D82-2611BEDE9549}" srcOrd="5" destOrd="0" presId="urn:microsoft.com/office/officeart/2005/8/layout/vList2"/>
    <dgm:cxn modelId="{D291C8B8-4C5B-A046-8FFB-4F20E1F46465}" type="presParOf" srcId="{D753BCE9-576F-0F4A-8E3D-96374E61ED08}" destId="{144D1E51-5A1C-F94E-B127-EEF88E21C0F4}" srcOrd="6" destOrd="0" presId="urn:microsoft.com/office/officeart/2005/8/layout/vList2"/>
    <dgm:cxn modelId="{87FDD3EF-7A28-5044-889D-BA4C7D8C58D6}" type="presParOf" srcId="{D753BCE9-576F-0F4A-8E3D-96374E61ED08}" destId="{044F06CB-4663-F648-9841-2C71172599FB}" srcOrd="7" destOrd="0" presId="urn:microsoft.com/office/officeart/2005/8/layout/vList2"/>
    <dgm:cxn modelId="{DD37EA71-1046-4A47-B28C-4DE76D0742E7}" type="presParOf" srcId="{D753BCE9-576F-0F4A-8E3D-96374E61ED08}" destId="{E4B5AD17-1FB1-FA41-8C5C-4E3DE118BE0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818094-31FB-4DD8-B393-0D94D81F39D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CF2B7F44-8A0B-4B29-ACB9-125298F104FD}">
      <dgm:prSet custT="1"/>
      <dgm:spPr>
        <a:solidFill>
          <a:srgbClr val="142B48"/>
        </a:solidFill>
      </dgm:spPr>
      <dgm:t>
        <a:bodyPr/>
        <a:lstStyle/>
        <a:p>
          <a:pPr rtl="0"/>
          <a:r>
            <a:rPr lang="es-CO" sz="2400" dirty="0">
              <a:latin typeface="Montserrat" pitchFamily="2" charset="77"/>
            </a:rPr>
            <a:t>Suicidio no es una enfermedad.</a:t>
          </a:r>
        </a:p>
      </dgm:t>
    </dgm:pt>
    <dgm:pt modelId="{A4E393AB-29CB-4193-BA18-17B278E30F8D}" type="parTrans" cxnId="{28B6AD40-475F-4BC3-A3F9-7979F21370BE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DAE4D882-DDDB-4475-8ABD-65B4181A8393}" type="sibTrans" cxnId="{28B6AD40-475F-4BC3-A3F9-7979F21370BE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685036FB-E7AB-46A0-A14F-40E2B8E513F8}">
      <dgm:prSet custT="1"/>
      <dgm:spPr>
        <a:solidFill>
          <a:srgbClr val="06AEAA"/>
        </a:solidFill>
        <a:ln>
          <a:solidFill>
            <a:srgbClr val="06AEAA"/>
          </a:solidFill>
        </a:ln>
      </dgm:spPr>
      <dgm:t>
        <a:bodyPr/>
        <a:lstStyle/>
        <a:p>
          <a:pPr rtl="0"/>
          <a:r>
            <a:rPr lang="es-CO" sz="2400" dirty="0">
              <a:latin typeface="Montserrat" pitchFamily="2" charset="77"/>
            </a:rPr>
            <a:t>No es necesariamente manifestación obligatoria de enfermedad.</a:t>
          </a:r>
        </a:p>
      </dgm:t>
    </dgm:pt>
    <dgm:pt modelId="{6963BABA-053F-45B1-BA83-68DB1F0B800C}" type="parTrans" cxnId="{D0F8726D-BB51-4804-B8B5-14A706A68449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78A8BC6B-E101-4B9A-87BC-90518454C2D3}" type="sibTrans" cxnId="{D0F8726D-BB51-4804-B8B5-14A706A68449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D0CCFF69-568A-4BD8-9B26-4B36FE8146C5}">
      <dgm:prSet custT="1"/>
      <dgm:spPr>
        <a:solidFill>
          <a:srgbClr val="142B48"/>
        </a:solidFill>
      </dgm:spPr>
      <dgm:t>
        <a:bodyPr/>
        <a:lstStyle/>
        <a:p>
          <a:pPr rtl="0"/>
          <a:r>
            <a:rPr lang="es-CO" sz="2000" dirty="0">
              <a:latin typeface="Montserrat" pitchFamily="2" charset="77"/>
            </a:rPr>
            <a:t>Trastornos mentales asociados:</a:t>
          </a:r>
        </a:p>
      </dgm:t>
    </dgm:pt>
    <dgm:pt modelId="{2EBA6006-6D90-43FF-AEE0-022F96E7EE55}" type="parTrans" cxnId="{C3B1EA67-8F4F-4483-B57E-3CAD62512797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31A74476-3D23-4822-BCB1-4B1B3D7EF6E7}" type="sibTrans" cxnId="{C3B1EA67-8F4F-4483-B57E-3CAD62512797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F133B061-F90F-40E9-96A6-DCBB100DA840}">
      <dgm:prSet custT="1"/>
      <dgm:spPr>
        <a:solidFill>
          <a:srgbClr val="142B48"/>
        </a:solidFill>
      </dgm:spPr>
      <dgm:t>
        <a:bodyPr/>
        <a:lstStyle/>
        <a:p>
          <a:pPr rtl="0"/>
          <a:r>
            <a:rPr lang="es-CO" sz="2000">
              <a:latin typeface="Montserrat" pitchFamily="2" charset="77"/>
            </a:rPr>
            <a:t>Hasta 90% de casos.</a:t>
          </a:r>
        </a:p>
      </dgm:t>
    </dgm:pt>
    <dgm:pt modelId="{5A09FCDE-D9E5-4199-BEBB-71310D49BFFE}" type="parTrans" cxnId="{BE8F12B2-50B6-4344-AF12-D6A6C4219D98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4DF2AF57-3094-4C75-B865-1A6E6E08BD12}" type="sibTrans" cxnId="{BE8F12B2-50B6-4344-AF12-D6A6C4219D98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A760CA2C-9788-4EEC-8095-E3BAED333DDD}">
      <dgm:prSet custT="1"/>
      <dgm:spPr>
        <a:solidFill>
          <a:srgbClr val="142B48"/>
        </a:solidFill>
      </dgm:spPr>
      <dgm:t>
        <a:bodyPr/>
        <a:lstStyle/>
        <a:p>
          <a:pPr rtl="0"/>
          <a:r>
            <a:rPr lang="es-CO" sz="2000">
              <a:latin typeface="Montserrat" pitchFamily="2" charset="77"/>
            </a:rPr>
            <a:t>Ej. TDM, TUS, TAB. psicosis</a:t>
          </a:r>
        </a:p>
      </dgm:t>
    </dgm:pt>
    <dgm:pt modelId="{D27F7ECE-3B39-4960-ACFB-5C83D95632FC}" type="parTrans" cxnId="{B9B16CA0-25D9-4092-B9ED-A05ACB316ABF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700323EA-7CCD-4DA9-8047-3682A2909928}" type="sibTrans" cxnId="{B9B16CA0-25D9-4092-B9ED-A05ACB316ABF}">
      <dgm:prSet/>
      <dgm:spPr/>
      <dgm:t>
        <a:bodyPr/>
        <a:lstStyle/>
        <a:p>
          <a:endParaRPr lang="es-CO" sz="2400">
            <a:latin typeface="Montserrat" pitchFamily="2" charset="77"/>
          </a:endParaRPr>
        </a:p>
      </dgm:t>
    </dgm:pt>
    <dgm:pt modelId="{EC7B9439-9AC7-40CB-8221-DE41741F5F6A}" type="pres">
      <dgm:prSet presAssocID="{2F818094-31FB-4DD8-B393-0D94D81F39D4}" presName="diagram" presStyleCnt="0">
        <dgm:presLayoutVars>
          <dgm:dir/>
          <dgm:resizeHandles val="exact"/>
        </dgm:presLayoutVars>
      </dgm:prSet>
      <dgm:spPr/>
    </dgm:pt>
    <dgm:pt modelId="{646AEBD2-48D9-471D-B37B-F1F248198624}" type="pres">
      <dgm:prSet presAssocID="{CF2B7F44-8A0B-4B29-ACB9-125298F104FD}" presName="node" presStyleLbl="node1" presStyleIdx="0" presStyleCnt="3">
        <dgm:presLayoutVars>
          <dgm:bulletEnabled val="1"/>
        </dgm:presLayoutVars>
      </dgm:prSet>
      <dgm:spPr/>
    </dgm:pt>
    <dgm:pt modelId="{4EEB7622-BD3E-4142-88A6-0F8E373310BC}" type="pres">
      <dgm:prSet presAssocID="{DAE4D882-DDDB-4475-8ABD-65B4181A8393}" presName="sibTrans" presStyleCnt="0"/>
      <dgm:spPr/>
    </dgm:pt>
    <dgm:pt modelId="{5AE4E10D-F250-4541-8059-B2F7DFBAA8C8}" type="pres">
      <dgm:prSet presAssocID="{685036FB-E7AB-46A0-A14F-40E2B8E513F8}" presName="node" presStyleLbl="node1" presStyleIdx="1" presStyleCnt="3">
        <dgm:presLayoutVars>
          <dgm:bulletEnabled val="1"/>
        </dgm:presLayoutVars>
      </dgm:prSet>
      <dgm:spPr/>
    </dgm:pt>
    <dgm:pt modelId="{7E29B0FA-06C8-4BE0-9307-AC0BD03571A1}" type="pres">
      <dgm:prSet presAssocID="{78A8BC6B-E101-4B9A-87BC-90518454C2D3}" presName="sibTrans" presStyleCnt="0"/>
      <dgm:spPr/>
    </dgm:pt>
    <dgm:pt modelId="{AC668BD7-6235-42B9-B259-6B4C8D43E44E}" type="pres">
      <dgm:prSet presAssocID="{D0CCFF69-568A-4BD8-9B26-4B36FE8146C5}" presName="node" presStyleLbl="node1" presStyleIdx="2" presStyleCnt="3">
        <dgm:presLayoutVars>
          <dgm:bulletEnabled val="1"/>
        </dgm:presLayoutVars>
      </dgm:prSet>
      <dgm:spPr/>
    </dgm:pt>
  </dgm:ptLst>
  <dgm:cxnLst>
    <dgm:cxn modelId="{3CB6C72A-CD7D-40ED-822F-5E528DF03C82}" type="presOf" srcId="{685036FB-E7AB-46A0-A14F-40E2B8E513F8}" destId="{5AE4E10D-F250-4541-8059-B2F7DFBAA8C8}" srcOrd="0" destOrd="0" presId="urn:microsoft.com/office/officeart/2005/8/layout/default"/>
    <dgm:cxn modelId="{9E252433-00EB-4311-8969-EE0DD45D55A5}" type="presOf" srcId="{CF2B7F44-8A0B-4B29-ACB9-125298F104FD}" destId="{646AEBD2-48D9-471D-B37B-F1F248198624}" srcOrd="0" destOrd="0" presId="urn:microsoft.com/office/officeart/2005/8/layout/default"/>
    <dgm:cxn modelId="{28B6AD40-475F-4BC3-A3F9-7979F21370BE}" srcId="{2F818094-31FB-4DD8-B393-0D94D81F39D4}" destId="{CF2B7F44-8A0B-4B29-ACB9-125298F104FD}" srcOrd="0" destOrd="0" parTransId="{A4E393AB-29CB-4193-BA18-17B278E30F8D}" sibTransId="{DAE4D882-DDDB-4475-8ABD-65B4181A8393}"/>
    <dgm:cxn modelId="{C3B1EA67-8F4F-4483-B57E-3CAD62512797}" srcId="{2F818094-31FB-4DD8-B393-0D94D81F39D4}" destId="{D0CCFF69-568A-4BD8-9B26-4B36FE8146C5}" srcOrd="2" destOrd="0" parTransId="{2EBA6006-6D90-43FF-AEE0-022F96E7EE55}" sibTransId="{31A74476-3D23-4822-BCB1-4B1B3D7EF6E7}"/>
    <dgm:cxn modelId="{D139E368-7885-4F48-934B-AA0AA5E15F3D}" type="presOf" srcId="{D0CCFF69-568A-4BD8-9B26-4B36FE8146C5}" destId="{AC668BD7-6235-42B9-B259-6B4C8D43E44E}" srcOrd="0" destOrd="0" presId="urn:microsoft.com/office/officeart/2005/8/layout/default"/>
    <dgm:cxn modelId="{D0F8726D-BB51-4804-B8B5-14A706A68449}" srcId="{2F818094-31FB-4DD8-B393-0D94D81F39D4}" destId="{685036FB-E7AB-46A0-A14F-40E2B8E513F8}" srcOrd="1" destOrd="0" parTransId="{6963BABA-053F-45B1-BA83-68DB1F0B800C}" sibTransId="{78A8BC6B-E101-4B9A-87BC-90518454C2D3}"/>
    <dgm:cxn modelId="{1AE70F52-5AD8-42D5-86F6-F9147FE6BCA6}" type="presOf" srcId="{2F818094-31FB-4DD8-B393-0D94D81F39D4}" destId="{EC7B9439-9AC7-40CB-8221-DE41741F5F6A}" srcOrd="0" destOrd="0" presId="urn:microsoft.com/office/officeart/2005/8/layout/default"/>
    <dgm:cxn modelId="{5988958D-008B-4A84-B99A-00631B65B8C9}" type="presOf" srcId="{A760CA2C-9788-4EEC-8095-E3BAED333DDD}" destId="{AC668BD7-6235-42B9-B259-6B4C8D43E44E}" srcOrd="0" destOrd="2" presId="urn:microsoft.com/office/officeart/2005/8/layout/default"/>
    <dgm:cxn modelId="{B9B16CA0-25D9-4092-B9ED-A05ACB316ABF}" srcId="{D0CCFF69-568A-4BD8-9B26-4B36FE8146C5}" destId="{A760CA2C-9788-4EEC-8095-E3BAED333DDD}" srcOrd="1" destOrd="0" parTransId="{D27F7ECE-3B39-4960-ACFB-5C83D95632FC}" sibTransId="{700323EA-7CCD-4DA9-8047-3682A2909928}"/>
    <dgm:cxn modelId="{BE8F12B2-50B6-4344-AF12-D6A6C4219D98}" srcId="{D0CCFF69-568A-4BD8-9B26-4B36FE8146C5}" destId="{F133B061-F90F-40E9-96A6-DCBB100DA840}" srcOrd="0" destOrd="0" parTransId="{5A09FCDE-D9E5-4199-BEBB-71310D49BFFE}" sibTransId="{4DF2AF57-3094-4C75-B865-1A6E6E08BD12}"/>
    <dgm:cxn modelId="{47C117B4-9C98-4B69-99CB-D89C73BD29F1}" type="presOf" srcId="{F133B061-F90F-40E9-96A6-DCBB100DA840}" destId="{AC668BD7-6235-42B9-B259-6B4C8D43E44E}" srcOrd="0" destOrd="1" presId="urn:microsoft.com/office/officeart/2005/8/layout/default"/>
    <dgm:cxn modelId="{1E37291C-D5AB-48C5-A932-411E5C749EFE}" type="presParOf" srcId="{EC7B9439-9AC7-40CB-8221-DE41741F5F6A}" destId="{646AEBD2-48D9-471D-B37B-F1F248198624}" srcOrd="0" destOrd="0" presId="urn:microsoft.com/office/officeart/2005/8/layout/default"/>
    <dgm:cxn modelId="{F4D0B98F-B841-4A7A-80FD-47F508F27F98}" type="presParOf" srcId="{EC7B9439-9AC7-40CB-8221-DE41741F5F6A}" destId="{4EEB7622-BD3E-4142-88A6-0F8E373310BC}" srcOrd="1" destOrd="0" presId="urn:microsoft.com/office/officeart/2005/8/layout/default"/>
    <dgm:cxn modelId="{E968FEF0-835D-4045-BD38-F72E72AEAAFC}" type="presParOf" srcId="{EC7B9439-9AC7-40CB-8221-DE41741F5F6A}" destId="{5AE4E10D-F250-4541-8059-B2F7DFBAA8C8}" srcOrd="2" destOrd="0" presId="urn:microsoft.com/office/officeart/2005/8/layout/default"/>
    <dgm:cxn modelId="{1905C34A-0CA8-419C-9EC4-647438642BB3}" type="presParOf" srcId="{EC7B9439-9AC7-40CB-8221-DE41741F5F6A}" destId="{7E29B0FA-06C8-4BE0-9307-AC0BD03571A1}" srcOrd="3" destOrd="0" presId="urn:microsoft.com/office/officeart/2005/8/layout/default"/>
    <dgm:cxn modelId="{90881EDB-5330-407E-9046-84FE5F080888}" type="presParOf" srcId="{EC7B9439-9AC7-40CB-8221-DE41741F5F6A}" destId="{AC668BD7-6235-42B9-B259-6B4C8D43E44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5CEE46-FAE8-4758-8C70-DC4C9085026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4E9DCC4B-D25D-47CB-86E9-20D07F9ABADE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>
              <a:solidFill>
                <a:schemeClr val="bg1"/>
              </a:solidFill>
              <a:latin typeface="Montserrat" pitchFamily="2" charset="77"/>
            </a:rPr>
            <a:t>Activación “Código S”:</a:t>
          </a:r>
        </a:p>
      </dgm:t>
    </dgm:pt>
    <dgm:pt modelId="{9DCC3C42-2B90-418A-8164-8BE1A5C3C4F2}" type="parTrans" cxnId="{9CD8DA09-BC2F-457F-A112-1CCA7EDC560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ACF5BED-2634-440A-97D7-03219FB1D3B4}" type="sibTrans" cxnId="{9CD8DA09-BC2F-457F-A112-1CCA7EDC560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0C5839E8-0AEB-4EC8-8AB9-8936BDFD56F4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Ideación de muerte.</a:t>
          </a:r>
        </a:p>
      </dgm:t>
    </dgm:pt>
    <dgm:pt modelId="{38B55039-7ADF-42C8-B7AD-FE1B85E5B210}" type="parTrans" cxnId="{E195256F-0893-47C7-BB11-975FB0F1F5F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F440937-DA9F-4925-8DC4-130B9D88C319}" type="sibTrans" cxnId="{E195256F-0893-47C7-BB11-975FB0F1F5F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3E47C98-7052-4987-9E9A-4F53198AD081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Conducta suicida.</a:t>
          </a:r>
        </a:p>
      </dgm:t>
    </dgm:pt>
    <dgm:pt modelId="{491349E5-82D1-4987-9D80-D0576BBB7C46}" type="parTrans" cxnId="{7B24AB0B-E4AD-49CB-942D-41A7D9194C8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EC92154-4D29-47D7-94AF-96D6F2B6634E}" type="sibTrans" cxnId="{7B24AB0B-E4AD-49CB-942D-41A7D9194C8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45913A8-A83A-4138-ABAC-5C1FFC96CE1F}" type="pres">
      <dgm:prSet presAssocID="{A45CEE46-FAE8-4758-8C70-DC4C9085026F}" presName="theList" presStyleCnt="0">
        <dgm:presLayoutVars>
          <dgm:dir/>
          <dgm:animLvl val="lvl"/>
          <dgm:resizeHandles val="exact"/>
        </dgm:presLayoutVars>
      </dgm:prSet>
      <dgm:spPr/>
    </dgm:pt>
    <dgm:pt modelId="{4C1B0F95-F40D-4647-8E9A-E8E6D959C360}" type="pres">
      <dgm:prSet presAssocID="{4E9DCC4B-D25D-47CB-86E9-20D07F9ABADE}" presName="compNode" presStyleCnt="0"/>
      <dgm:spPr/>
    </dgm:pt>
    <dgm:pt modelId="{F026F26B-6C73-4143-93D0-0AC086E0416D}" type="pres">
      <dgm:prSet presAssocID="{4E9DCC4B-D25D-47CB-86E9-20D07F9ABADE}" presName="aNode" presStyleLbl="bgShp" presStyleIdx="0" presStyleCnt="1" custLinFactNeighborY="3776"/>
      <dgm:spPr/>
    </dgm:pt>
    <dgm:pt modelId="{D39FD1A9-0FEF-4103-A4E6-4F89E1319530}" type="pres">
      <dgm:prSet presAssocID="{4E9DCC4B-D25D-47CB-86E9-20D07F9ABADE}" presName="textNode" presStyleLbl="bgShp" presStyleIdx="0" presStyleCnt="1"/>
      <dgm:spPr/>
    </dgm:pt>
    <dgm:pt modelId="{7556BEE3-2205-4FED-AE8D-9CC18CF089A1}" type="pres">
      <dgm:prSet presAssocID="{4E9DCC4B-D25D-47CB-86E9-20D07F9ABADE}" presName="compChildNode" presStyleCnt="0"/>
      <dgm:spPr/>
    </dgm:pt>
    <dgm:pt modelId="{DFC0ADA1-C5C9-4F1A-977A-7099B6F542AE}" type="pres">
      <dgm:prSet presAssocID="{4E9DCC4B-D25D-47CB-86E9-20D07F9ABADE}" presName="theInnerList" presStyleCnt="0"/>
      <dgm:spPr/>
    </dgm:pt>
    <dgm:pt modelId="{16514F1D-7561-49A4-9209-EA720287080D}" type="pres">
      <dgm:prSet presAssocID="{0C5839E8-0AEB-4EC8-8AB9-8936BDFD56F4}" presName="childNode" presStyleLbl="node1" presStyleIdx="0" presStyleCnt="2" custScaleY="56654">
        <dgm:presLayoutVars>
          <dgm:bulletEnabled val="1"/>
        </dgm:presLayoutVars>
      </dgm:prSet>
      <dgm:spPr/>
    </dgm:pt>
    <dgm:pt modelId="{BDCB7119-AC06-4DCC-AAED-2AB86934B0AB}" type="pres">
      <dgm:prSet presAssocID="{0C5839E8-0AEB-4EC8-8AB9-8936BDFD56F4}" presName="aSpace2" presStyleCnt="0"/>
      <dgm:spPr/>
    </dgm:pt>
    <dgm:pt modelId="{1D6CB5E9-CD6D-4124-A34F-CBBABE4A659E}" type="pres">
      <dgm:prSet presAssocID="{93E47C98-7052-4987-9E9A-4F53198AD081}" presName="childNode" presStyleLbl="node1" presStyleIdx="1" presStyleCnt="2" custScaleY="57670">
        <dgm:presLayoutVars>
          <dgm:bulletEnabled val="1"/>
        </dgm:presLayoutVars>
      </dgm:prSet>
      <dgm:spPr/>
    </dgm:pt>
  </dgm:ptLst>
  <dgm:cxnLst>
    <dgm:cxn modelId="{9CD8DA09-BC2F-457F-A112-1CCA7EDC5603}" srcId="{A45CEE46-FAE8-4758-8C70-DC4C9085026F}" destId="{4E9DCC4B-D25D-47CB-86E9-20D07F9ABADE}" srcOrd="0" destOrd="0" parTransId="{9DCC3C42-2B90-418A-8164-8BE1A5C3C4F2}" sibTransId="{FACF5BED-2634-440A-97D7-03219FB1D3B4}"/>
    <dgm:cxn modelId="{7B24AB0B-E4AD-49CB-942D-41A7D9194C88}" srcId="{4E9DCC4B-D25D-47CB-86E9-20D07F9ABADE}" destId="{93E47C98-7052-4987-9E9A-4F53198AD081}" srcOrd="1" destOrd="0" parTransId="{491349E5-82D1-4987-9D80-D0576BBB7C46}" sibTransId="{9EC92154-4D29-47D7-94AF-96D6F2B6634E}"/>
    <dgm:cxn modelId="{7368FD21-C447-4C35-A80F-ECABF449C2F8}" type="presOf" srcId="{0C5839E8-0AEB-4EC8-8AB9-8936BDFD56F4}" destId="{16514F1D-7561-49A4-9209-EA720287080D}" srcOrd="0" destOrd="0" presId="urn:microsoft.com/office/officeart/2005/8/layout/lProcess2"/>
    <dgm:cxn modelId="{67D68924-BC3F-44BC-A64F-8C0D423E28E7}" type="presOf" srcId="{A45CEE46-FAE8-4758-8C70-DC4C9085026F}" destId="{F45913A8-A83A-4138-ABAC-5C1FFC96CE1F}" srcOrd="0" destOrd="0" presId="urn:microsoft.com/office/officeart/2005/8/layout/lProcess2"/>
    <dgm:cxn modelId="{791AC945-37C4-4CA2-8875-B4CCB527CE21}" type="presOf" srcId="{4E9DCC4B-D25D-47CB-86E9-20D07F9ABADE}" destId="{D39FD1A9-0FEF-4103-A4E6-4F89E1319530}" srcOrd="1" destOrd="0" presId="urn:microsoft.com/office/officeart/2005/8/layout/lProcess2"/>
    <dgm:cxn modelId="{E195256F-0893-47C7-BB11-975FB0F1F5FD}" srcId="{4E9DCC4B-D25D-47CB-86E9-20D07F9ABADE}" destId="{0C5839E8-0AEB-4EC8-8AB9-8936BDFD56F4}" srcOrd="0" destOrd="0" parTransId="{38B55039-7ADF-42C8-B7AD-FE1B85E5B210}" sibTransId="{1F440937-DA9F-4925-8DC4-130B9D88C319}"/>
    <dgm:cxn modelId="{169F3298-9EBA-4969-AE6D-B71823F8314E}" type="presOf" srcId="{4E9DCC4B-D25D-47CB-86E9-20D07F9ABADE}" destId="{F026F26B-6C73-4143-93D0-0AC086E0416D}" srcOrd="0" destOrd="0" presId="urn:microsoft.com/office/officeart/2005/8/layout/lProcess2"/>
    <dgm:cxn modelId="{D06C0CC4-4572-44F1-ABBF-18408C34D2BE}" type="presOf" srcId="{93E47C98-7052-4987-9E9A-4F53198AD081}" destId="{1D6CB5E9-CD6D-4124-A34F-CBBABE4A659E}" srcOrd="0" destOrd="0" presId="urn:microsoft.com/office/officeart/2005/8/layout/lProcess2"/>
    <dgm:cxn modelId="{D65FDA93-F596-4467-AD64-AEE2BB3C1AED}" type="presParOf" srcId="{F45913A8-A83A-4138-ABAC-5C1FFC96CE1F}" destId="{4C1B0F95-F40D-4647-8E9A-E8E6D959C360}" srcOrd="0" destOrd="0" presId="urn:microsoft.com/office/officeart/2005/8/layout/lProcess2"/>
    <dgm:cxn modelId="{FCBCED84-7B26-480C-A693-84F29B6A903E}" type="presParOf" srcId="{4C1B0F95-F40D-4647-8E9A-E8E6D959C360}" destId="{F026F26B-6C73-4143-93D0-0AC086E0416D}" srcOrd="0" destOrd="0" presId="urn:microsoft.com/office/officeart/2005/8/layout/lProcess2"/>
    <dgm:cxn modelId="{3FD39976-8F7E-4966-9603-C7C70FF42EFA}" type="presParOf" srcId="{4C1B0F95-F40D-4647-8E9A-E8E6D959C360}" destId="{D39FD1A9-0FEF-4103-A4E6-4F89E1319530}" srcOrd="1" destOrd="0" presId="urn:microsoft.com/office/officeart/2005/8/layout/lProcess2"/>
    <dgm:cxn modelId="{00156153-9DD6-4691-A9B5-CD4070E1D522}" type="presParOf" srcId="{4C1B0F95-F40D-4647-8E9A-E8E6D959C360}" destId="{7556BEE3-2205-4FED-AE8D-9CC18CF089A1}" srcOrd="2" destOrd="0" presId="urn:microsoft.com/office/officeart/2005/8/layout/lProcess2"/>
    <dgm:cxn modelId="{32B51D91-36E9-4AFC-A060-DB264E46D5A5}" type="presParOf" srcId="{7556BEE3-2205-4FED-AE8D-9CC18CF089A1}" destId="{DFC0ADA1-C5C9-4F1A-977A-7099B6F542AE}" srcOrd="0" destOrd="0" presId="urn:microsoft.com/office/officeart/2005/8/layout/lProcess2"/>
    <dgm:cxn modelId="{BDBB3DDF-D6A5-47D0-92DF-EE0EC81A193C}" type="presParOf" srcId="{DFC0ADA1-C5C9-4F1A-977A-7099B6F542AE}" destId="{16514F1D-7561-49A4-9209-EA720287080D}" srcOrd="0" destOrd="0" presId="urn:microsoft.com/office/officeart/2005/8/layout/lProcess2"/>
    <dgm:cxn modelId="{9A05CAC7-839F-442C-B7E4-3B23AA718EA9}" type="presParOf" srcId="{DFC0ADA1-C5C9-4F1A-977A-7099B6F542AE}" destId="{BDCB7119-AC06-4DCC-AAED-2AB86934B0AB}" srcOrd="1" destOrd="0" presId="urn:microsoft.com/office/officeart/2005/8/layout/lProcess2"/>
    <dgm:cxn modelId="{93D08550-9C8C-4396-B09E-102EFDFDB9E1}" type="presParOf" srcId="{DFC0ADA1-C5C9-4F1A-977A-7099B6F542AE}" destId="{1D6CB5E9-CD6D-4124-A34F-CBBABE4A659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46AC12-34E4-47EC-99B6-D0405E24C325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2F2F34E2-03A1-4731-B39E-B5652034E3FC}">
      <dgm:prSet/>
      <dgm:spPr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solidFill>
                <a:srgbClr val="142B48"/>
              </a:solidFill>
              <a:latin typeface="Montserrat" pitchFamily="2" charset="77"/>
            </a:rPr>
            <a:t>Acceso en el momento.</a:t>
          </a:r>
        </a:p>
      </dgm:t>
    </dgm:pt>
    <dgm:pt modelId="{CEDBC418-01D7-45F4-83AB-0281D542A20C}" type="parTrans" cxnId="{1BC10D98-B269-4EA2-B3E3-1C2D247A7334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82C5EAF2-40C4-4210-AD04-BF6CBE15921F}" type="sibTrans" cxnId="{1BC10D98-B269-4EA2-B3E3-1C2D247A7334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E427CCF5-6296-41C9-828D-F4E48B19E368}">
      <dgm:prSet/>
      <dgm:spPr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solidFill>
                <a:srgbClr val="142B48"/>
              </a:solidFill>
              <a:latin typeface="Montserrat" pitchFamily="2" charset="77"/>
            </a:rPr>
            <a:t>Plan actual:</a:t>
          </a:r>
        </a:p>
      </dgm:t>
    </dgm:pt>
    <dgm:pt modelId="{33AD7983-8119-448B-A81C-F75C06CF9C8B}" type="parTrans" cxnId="{5BEAA913-4E03-40F2-82AD-B5A4770F5D6F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58337885-04B4-45FC-A6EB-75882BC9F872}" type="sibTrans" cxnId="{5BEAA913-4E03-40F2-82AD-B5A4770F5D6F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E621F4AF-C746-4EE5-B429-A604532E8964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Estructuración.</a:t>
          </a:r>
        </a:p>
      </dgm:t>
    </dgm:pt>
    <dgm:pt modelId="{2A6C5809-7A00-439D-ABAB-92D96B778F59}" type="parTrans" cxnId="{2778554D-852F-40FF-B1A9-AA86F9634CA7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73C35183-1AE0-4CE5-B728-AD99E7DACCF9}" type="sibTrans" cxnId="{2778554D-852F-40FF-B1A9-AA86F9634CA7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E7A2B577-1407-4D6A-9B2E-7FA028C8A873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¿Por qué no antes?</a:t>
          </a:r>
        </a:p>
      </dgm:t>
    </dgm:pt>
    <dgm:pt modelId="{C033CA0B-5531-47FA-8E63-AD33611C7563}" type="parTrans" cxnId="{0F79547D-AE75-4EFE-A77C-AE039640C095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7C47C713-DA2E-4A39-84AF-E1020181798F}" type="sibTrans" cxnId="{0F79547D-AE75-4EFE-A77C-AE039640C095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454B07C8-F6AF-46B8-A5A0-55F6EE2C56D7}">
      <dgm:prSet/>
      <dgm:spPr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solidFill>
                <a:srgbClr val="142B48"/>
              </a:solidFill>
              <a:latin typeface="Montserrat" pitchFamily="2" charset="77"/>
            </a:rPr>
            <a:t>Factores protectores.</a:t>
          </a:r>
        </a:p>
      </dgm:t>
    </dgm:pt>
    <dgm:pt modelId="{487BF1C0-52B1-44E9-9C2D-294DE24D1E48}" type="parTrans" cxnId="{BEF3C135-80FC-4A98-88AD-D8C985CC8648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151EBE6E-9ADC-439A-A6A3-FC737D1DE3BB}" type="sibTrans" cxnId="{BEF3C135-80FC-4A98-88AD-D8C985CC8648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293011D3-19EE-4651-A876-4CD1822B55E7}">
      <dgm:prSet/>
      <dgm:spPr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solidFill>
                <a:srgbClr val="142B48"/>
              </a:solidFill>
              <a:latin typeface="Montserrat" pitchFamily="2" charset="77"/>
            </a:rPr>
            <a:t>Ambivalencia.</a:t>
          </a:r>
        </a:p>
      </dgm:t>
    </dgm:pt>
    <dgm:pt modelId="{8066BBA4-7249-495B-8788-BB19B03777C0}" type="parTrans" cxnId="{B472126B-879B-4995-BDAA-77E504616488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BCC89F74-1002-40AA-B647-72BFC28E02A9}" type="sibTrans" cxnId="{B472126B-879B-4995-BDAA-77E504616488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C080BE50-7D5C-47EF-B29D-DA7C9AAEB020}">
      <dgm:prSet/>
      <dgm:spPr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solidFill>
                <a:srgbClr val="142B48"/>
              </a:solidFill>
              <a:latin typeface="Montserrat" pitchFamily="2" charset="77"/>
            </a:rPr>
            <a:t>Persistencia.</a:t>
          </a:r>
        </a:p>
      </dgm:t>
    </dgm:pt>
    <dgm:pt modelId="{1072E3E5-0990-404C-8611-837443FDCCFE}" type="parTrans" cxnId="{70A37386-6964-4101-8E73-E14D4E642A91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F3591F42-E15D-4196-A506-20264851580B}" type="sibTrans" cxnId="{70A37386-6964-4101-8E73-E14D4E642A91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E70173E2-22DE-412F-9ED8-A7E2C698D44B}">
      <dgm:prSet/>
      <dgm:spPr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 dirty="0">
              <a:solidFill>
                <a:srgbClr val="142B48"/>
              </a:solidFill>
              <a:latin typeface="Montserrat" pitchFamily="2" charset="77"/>
            </a:rPr>
            <a:t>Crítica.</a:t>
          </a:r>
        </a:p>
      </dgm:t>
    </dgm:pt>
    <dgm:pt modelId="{59CE5E95-DCC9-4AEE-9D6B-FAD9765A679A}" type="parTrans" cxnId="{F9D98637-5729-41DE-B350-2076285B844D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509D1B56-8053-46E1-848A-06F5E23AEFAF}" type="sibTrans" cxnId="{F9D98637-5729-41DE-B350-2076285B844D}">
      <dgm:prSet/>
      <dgm:spPr/>
      <dgm:t>
        <a:bodyPr/>
        <a:lstStyle/>
        <a:p>
          <a:endParaRPr lang="es-CO">
            <a:solidFill>
              <a:srgbClr val="142B48"/>
            </a:solidFill>
            <a:latin typeface="Montserrat" pitchFamily="2" charset="77"/>
          </a:endParaRPr>
        </a:p>
      </dgm:t>
    </dgm:pt>
    <dgm:pt modelId="{2C65B843-0961-4006-B7A2-130B6A413B02}" type="pres">
      <dgm:prSet presAssocID="{4546AC12-34E4-47EC-99B6-D0405E24C325}" presName="linear" presStyleCnt="0">
        <dgm:presLayoutVars>
          <dgm:animLvl val="lvl"/>
          <dgm:resizeHandles val="exact"/>
        </dgm:presLayoutVars>
      </dgm:prSet>
      <dgm:spPr/>
    </dgm:pt>
    <dgm:pt modelId="{96D8E8EA-D27C-4A79-B4AD-3AA4ED9D7F95}" type="pres">
      <dgm:prSet presAssocID="{2F2F34E2-03A1-4731-B39E-B5652034E3F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1C6E1D8-C50C-40F3-8992-E9F4164D6142}" type="pres">
      <dgm:prSet presAssocID="{82C5EAF2-40C4-4210-AD04-BF6CBE15921F}" presName="spacer" presStyleCnt="0"/>
      <dgm:spPr/>
    </dgm:pt>
    <dgm:pt modelId="{25CB66BF-2897-4A64-8A97-883A4703B5B1}" type="pres">
      <dgm:prSet presAssocID="{E427CCF5-6296-41C9-828D-F4E48B19E36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8281028-DD62-4195-A6C5-22C92420F1C0}" type="pres">
      <dgm:prSet presAssocID="{E427CCF5-6296-41C9-828D-F4E48B19E368}" presName="childText" presStyleLbl="revTx" presStyleIdx="0" presStyleCnt="1">
        <dgm:presLayoutVars>
          <dgm:bulletEnabled val="1"/>
        </dgm:presLayoutVars>
      </dgm:prSet>
      <dgm:spPr/>
    </dgm:pt>
    <dgm:pt modelId="{E9564E0B-4651-4304-8526-3130590C33D3}" type="pres">
      <dgm:prSet presAssocID="{454B07C8-F6AF-46B8-A5A0-55F6EE2C56D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1D47AFE-4590-492E-AD88-6F034F0A04E0}" type="pres">
      <dgm:prSet presAssocID="{151EBE6E-9ADC-439A-A6A3-FC737D1DE3BB}" presName="spacer" presStyleCnt="0"/>
      <dgm:spPr/>
    </dgm:pt>
    <dgm:pt modelId="{32046FC2-8520-4638-B0D8-BF7F51B8E7AC}" type="pres">
      <dgm:prSet presAssocID="{293011D3-19EE-4651-A876-4CD1822B55E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84182CD-9008-4672-A0C8-86D44A1F722C}" type="pres">
      <dgm:prSet presAssocID="{BCC89F74-1002-40AA-B647-72BFC28E02A9}" presName="spacer" presStyleCnt="0"/>
      <dgm:spPr/>
    </dgm:pt>
    <dgm:pt modelId="{6EC3423E-0C1E-4AF6-8FA5-0F65D8C4749A}" type="pres">
      <dgm:prSet presAssocID="{C080BE50-7D5C-47EF-B29D-DA7C9AAEB02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5B492B8-52B5-4354-8197-CF743766D62D}" type="pres">
      <dgm:prSet presAssocID="{F3591F42-E15D-4196-A506-20264851580B}" presName="spacer" presStyleCnt="0"/>
      <dgm:spPr/>
    </dgm:pt>
    <dgm:pt modelId="{7E3D109C-1052-4C0D-9C40-147F857DF14E}" type="pres">
      <dgm:prSet presAssocID="{E70173E2-22DE-412F-9ED8-A7E2C698D44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BEAA913-4E03-40F2-82AD-B5A4770F5D6F}" srcId="{4546AC12-34E4-47EC-99B6-D0405E24C325}" destId="{E427CCF5-6296-41C9-828D-F4E48B19E368}" srcOrd="1" destOrd="0" parTransId="{33AD7983-8119-448B-A81C-F75C06CF9C8B}" sibTransId="{58337885-04B4-45FC-A6EB-75882BC9F872}"/>
    <dgm:cxn modelId="{006FB922-3D9A-4E5C-B70F-1706261864AA}" type="presOf" srcId="{E621F4AF-C746-4EE5-B429-A604532E8964}" destId="{68281028-DD62-4195-A6C5-22C92420F1C0}" srcOrd="0" destOrd="0" presId="urn:microsoft.com/office/officeart/2005/8/layout/vList2"/>
    <dgm:cxn modelId="{2FCEF82C-33B0-4DB7-AFF9-8218F83C1E64}" type="presOf" srcId="{2F2F34E2-03A1-4731-B39E-B5652034E3FC}" destId="{96D8E8EA-D27C-4A79-B4AD-3AA4ED9D7F95}" srcOrd="0" destOrd="0" presId="urn:microsoft.com/office/officeart/2005/8/layout/vList2"/>
    <dgm:cxn modelId="{2C108D2F-0F25-409F-93D7-6371D0638CB3}" type="presOf" srcId="{C080BE50-7D5C-47EF-B29D-DA7C9AAEB020}" destId="{6EC3423E-0C1E-4AF6-8FA5-0F65D8C4749A}" srcOrd="0" destOrd="0" presId="urn:microsoft.com/office/officeart/2005/8/layout/vList2"/>
    <dgm:cxn modelId="{C7840035-BC5E-459F-9D20-782B2DC346A0}" type="presOf" srcId="{4546AC12-34E4-47EC-99B6-D0405E24C325}" destId="{2C65B843-0961-4006-B7A2-130B6A413B02}" srcOrd="0" destOrd="0" presId="urn:microsoft.com/office/officeart/2005/8/layout/vList2"/>
    <dgm:cxn modelId="{BEF3C135-80FC-4A98-88AD-D8C985CC8648}" srcId="{4546AC12-34E4-47EC-99B6-D0405E24C325}" destId="{454B07C8-F6AF-46B8-A5A0-55F6EE2C56D7}" srcOrd="2" destOrd="0" parTransId="{487BF1C0-52B1-44E9-9C2D-294DE24D1E48}" sibTransId="{151EBE6E-9ADC-439A-A6A3-FC737D1DE3BB}"/>
    <dgm:cxn modelId="{F9D98637-5729-41DE-B350-2076285B844D}" srcId="{4546AC12-34E4-47EC-99B6-D0405E24C325}" destId="{E70173E2-22DE-412F-9ED8-A7E2C698D44B}" srcOrd="5" destOrd="0" parTransId="{59CE5E95-DCC9-4AEE-9D6B-FAD9765A679A}" sibTransId="{509D1B56-8053-46E1-848A-06F5E23AEFAF}"/>
    <dgm:cxn modelId="{B472126B-879B-4995-BDAA-77E504616488}" srcId="{4546AC12-34E4-47EC-99B6-D0405E24C325}" destId="{293011D3-19EE-4651-A876-4CD1822B55E7}" srcOrd="3" destOrd="0" parTransId="{8066BBA4-7249-495B-8788-BB19B03777C0}" sibTransId="{BCC89F74-1002-40AA-B647-72BFC28E02A9}"/>
    <dgm:cxn modelId="{2778554D-852F-40FF-B1A9-AA86F9634CA7}" srcId="{E427CCF5-6296-41C9-828D-F4E48B19E368}" destId="{E621F4AF-C746-4EE5-B429-A604532E8964}" srcOrd="0" destOrd="0" parTransId="{2A6C5809-7A00-439D-ABAB-92D96B778F59}" sibTransId="{73C35183-1AE0-4CE5-B728-AD99E7DACCF9}"/>
    <dgm:cxn modelId="{0F79547D-AE75-4EFE-A77C-AE039640C095}" srcId="{E427CCF5-6296-41C9-828D-F4E48B19E368}" destId="{E7A2B577-1407-4D6A-9B2E-7FA028C8A873}" srcOrd="1" destOrd="0" parTransId="{C033CA0B-5531-47FA-8E63-AD33611C7563}" sibTransId="{7C47C713-DA2E-4A39-84AF-E1020181798F}"/>
    <dgm:cxn modelId="{70A37386-6964-4101-8E73-E14D4E642A91}" srcId="{4546AC12-34E4-47EC-99B6-D0405E24C325}" destId="{C080BE50-7D5C-47EF-B29D-DA7C9AAEB020}" srcOrd="4" destOrd="0" parTransId="{1072E3E5-0990-404C-8611-837443FDCCFE}" sibTransId="{F3591F42-E15D-4196-A506-20264851580B}"/>
    <dgm:cxn modelId="{A65B2888-D125-4930-B23E-C47BC1F58768}" type="presOf" srcId="{E70173E2-22DE-412F-9ED8-A7E2C698D44B}" destId="{7E3D109C-1052-4C0D-9C40-147F857DF14E}" srcOrd="0" destOrd="0" presId="urn:microsoft.com/office/officeart/2005/8/layout/vList2"/>
    <dgm:cxn modelId="{4DB3338B-84AA-4FC7-AA86-1DA541A3B8F8}" type="presOf" srcId="{293011D3-19EE-4651-A876-4CD1822B55E7}" destId="{32046FC2-8520-4638-B0D8-BF7F51B8E7AC}" srcOrd="0" destOrd="0" presId="urn:microsoft.com/office/officeart/2005/8/layout/vList2"/>
    <dgm:cxn modelId="{23A81391-FCCC-4EA2-A1FD-6392F4502574}" type="presOf" srcId="{E7A2B577-1407-4D6A-9B2E-7FA028C8A873}" destId="{68281028-DD62-4195-A6C5-22C92420F1C0}" srcOrd="0" destOrd="1" presId="urn:microsoft.com/office/officeart/2005/8/layout/vList2"/>
    <dgm:cxn modelId="{1BC10D98-B269-4EA2-B3E3-1C2D247A7334}" srcId="{4546AC12-34E4-47EC-99B6-D0405E24C325}" destId="{2F2F34E2-03A1-4731-B39E-B5652034E3FC}" srcOrd="0" destOrd="0" parTransId="{CEDBC418-01D7-45F4-83AB-0281D542A20C}" sibTransId="{82C5EAF2-40C4-4210-AD04-BF6CBE15921F}"/>
    <dgm:cxn modelId="{65B9A7A0-A23C-4713-96DA-DBC30AE9DF87}" type="presOf" srcId="{454B07C8-F6AF-46B8-A5A0-55F6EE2C56D7}" destId="{E9564E0B-4651-4304-8526-3130590C33D3}" srcOrd="0" destOrd="0" presId="urn:microsoft.com/office/officeart/2005/8/layout/vList2"/>
    <dgm:cxn modelId="{123728CF-AF67-4B71-8297-84A988B9D6D0}" type="presOf" srcId="{E427CCF5-6296-41C9-828D-F4E48B19E368}" destId="{25CB66BF-2897-4A64-8A97-883A4703B5B1}" srcOrd="0" destOrd="0" presId="urn:microsoft.com/office/officeart/2005/8/layout/vList2"/>
    <dgm:cxn modelId="{D8034DAC-B256-4B91-8CEF-1B7DB0DC294C}" type="presParOf" srcId="{2C65B843-0961-4006-B7A2-130B6A413B02}" destId="{96D8E8EA-D27C-4A79-B4AD-3AA4ED9D7F95}" srcOrd="0" destOrd="0" presId="urn:microsoft.com/office/officeart/2005/8/layout/vList2"/>
    <dgm:cxn modelId="{5B7A7FD4-F385-4D7C-82C4-8BE3618117BF}" type="presParOf" srcId="{2C65B843-0961-4006-B7A2-130B6A413B02}" destId="{11C6E1D8-C50C-40F3-8992-E9F4164D6142}" srcOrd="1" destOrd="0" presId="urn:microsoft.com/office/officeart/2005/8/layout/vList2"/>
    <dgm:cxn modelId="{3A5CC9BC-1150-4FD0-80B4-15FDA17891E1}" type="presParOf" srcId="{2C65B843-0961-4006-B7A2-130B6A413B02}" destId="{25CB66BF-2897-4A64-8A97-883A4703B5B1}" srcOrd="2" destOrd="0" presId="urn:microsoft.com/office/officeart/2005/8/layout/vList2"/>
    <dgm:cxn modelId="{C739F21E-6995-44FF-A8ED-3827986130BE}" type="presParOf" srcId="{2C65B843-0961-4006-B7A2-130B6A413B02}" destId="{68281028-DD62-4195-A6C5-22C92420F1C0}" srcOrd="3" destOrd="0" presId="urn:microsoft.com/office/officeart/2005/8/layout/vList2"/>
    <dgm:cxn modelId="{6878BEFB-9D25-48BA-BB8E-F5EDB13F6DCB}" type="presParOf" srcId="{2C65B843-0961-4006-B7A2-130B6A413B02}" destId="{E9564E0B-4651-4304-8526-3130590C33D3}" srcOrd="4" destOrd="0" presId="urn:microsoft.com/office/officeart/2005/8/layout/vList2"/>
    <dgm:cxn modelId="{5344976B-65E3-423F-8559-09B0D5E6A70B}" type="presParOf" srcId="{2C65B843-0961-4006-B7A2-130B6A413B02}" destId="{F1D47AFE-4590-492E-AD88-6F034F0A04E0}" srcOrd="5" destOrd="0" presId="urn:microsoft.com/office/officeart/2005/8/layout/vList2"/>
    <dgm:cxn modelId="{77CC0657-934B-40F0-8199-EAE4D379A4ED}" type="presParOf" srcId="{2C65B843-0961-4006-B7A2-130B6A413B02}" destId="{32046FC2-8520-4638-B0D8-BF7F51B8E7AC}" srcOrd="6" destOrd="0" presId="urn:microsoft.com/office/officeart/2005/8/layout/vList2"/>
    <dgm:cxn modelId="{6DFF35D9-A813-492D-8A16-2FD0B7C812FD}" type="presParOf" srcId="{2C65B843-0961-4006-B7A2-130B6A413B02}" destId="{884182CD-9008-4672-A0C8-86D44A1F722C}" srcOrd="7" destOrd="0" presId="urn:microsoft.com/office/officeart/2005/8/layout/vList2"/>
    <dgm:cxn modelId="{01AFB10D-4D59-4ED0-A948-2BDEAFBC1122}" type="presParOf" srcId="{2C65B843-0961-4006-B7A2-130B6A413B02}" destId="{6EC3423E-0C1E-4AF6-8FA5-0F65D8C4749A}" srcOrd="8" destOrd="0" presId="urn:microsoft.com/office/officeart/2005/8/layout/vList2"/>
    <dgm:cxn modelId="{9D1CDF98-2827-40EE-B804-5023A2D4886C}" type="presParOf" srcId="{2C65B843-0961-4006-B7A2-130B6A413B02}" destId="{C5B492B8-52B5-4354-8197-CF743766D62D}" srcOrd="9" destOrd="0" presId="urn:microsoft.com/office/officeart/2005/8/layout/vList2"/>
    <dgm:cxn modelId="{005DA5E4-55CB-4153-BAE7-3B01ABC9B552}" type="presParOf" srcId="{2C65B843-0961-4006-B7A2-130B6A413B02}" destId="{7E3D109C-1052-4C0D-9C40-147F857DF14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3A341A-CA9A-40EB-82EA-712649C6C274}" type="doc">
      <dgm:prSet loTypeId="urn:microsoft.com/office/officeart/2016/7/layout/Chevron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59718F6A-CD73-4E3E-9730-5FC7DF6054F4}">
      <dgm:prSet/>
      <dgm:spPr>
        <a:solidFill>
          <a:srgbClr val="142B48"/>
        </a:solidFill>
        <a:ln>
          <a:solidFill>
            <a:srgbClr val="142B48"/>
          </a:solidFill>
        </a:ln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Percepción de letalidad</a:t>
          </a:r>
        </a:p>
      </dgm:t>
    </dgm:pt>
    <dgm:pt modelId="{4776153E-A9B7-4082-A4F0-400049650446}" type="parTrans" cxnId="{56353FF7-8E5B-4CB2-AF5C-287383906F6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C21DE899-7654-4C82-8A90-E5BFB3DD4332}" type="sibTrans" cxnId="{56353FF7-8E5B-4CB2-AF5C-287383906F6B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E472934-3C48-4864-AC07-5CC049FBA076}">
      <dgm:prSet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  <a:buFont typeface="Arial" panose="020B0604020202020204" pitchFamily="34" charset="0"/>
            <a:buChar char="•"/>
          </a:pPr>
          <a:r>
            <a:rPr lang="es-CO" sz="2000" dirty="0">
              <a:solidFill>
                <a:srgbClr val="142B48"/>
              </a:solidFill>
              <a:latin typeface="Montserrat" pitchFamily="2" charset="77"/>
            </a:rPr>
            <a:t>Grado de letalidad.</a:t>
          </a:r>
        </a:p>
      </dgm:t>
    </dgm:pt>
    <dgm:pt modelId="{9A935755-439E-46F4-B65A-06FEBFD1C9CE}" type="parTrans" cxnId="{EFB531B5-B0E1-4FCD-9D88-771E4741703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14DFFDF-10B0-4BE2-88D3-1D89FD3A9FD0}" type="sibTrans" cxnId="{EFB531B5-B0E1-4FCD-9D88-771E4741703E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ACA98D4-6372-4798-8B4D-6EC5CCB7732E}">
      <dgm:prSet custT="1"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rtl="0">
            <a:buClr>
              <a:srgbClr val="142B48"/>
            </a:buClr>
            <a:buFont typeface="Arial" panose="020B0604020202020204" pitchFamily="34" charset="0"/>
            <a:buChar char="•"/>
          </a:pPr>
          <a:r>
            <a:rPr lang="es-CO" sz="2000" dirty="0">
              <a:solidFill>
                <a:srgbClr val="142B48"/>
              </a:solidFill>
              <a:latin typeface="Montserrat" pitchFamily="2" charset="77"/>
            </a:rPr>
            <a:t>Letalidad potencial.</a:t>
          </a:r>
        </a:p>
      </dgm:t>
    </dgm:pt>
    <dgm:pt modelId="{3A73C63C-62B7-46C1-8C71-C9CBAFDE2DC0}" type="parTrans" cxnId="{9BE99256-7560-471D-8B9C-B4DC7DEAE50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AF0955E-336C-4998-A9B1-FCF3FCA7C7B4}" type="sibTrans" cxnId="{9BE99256-7560-471D-8B9C-B4DC7DEAE505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E5C8103-7835-4E0F-93D3-3BB002504F30}">
      <dgm:prSet/>
      <dgm:spPr>
        <a:solidFill>
          <a:srgbClr val="00ABA7"/>
        </a:solidFill>
        <a:ln>
          <a:solidFill>
            <a:srgbClr val="00ABA7"/>
          </a:solidFill>
        </a:ln>
      </dgm:spPr>
      <dgm:t>
        <a:bodyPr/>
        <a:lstStyle/>
        <a:p>
          <a:pPr rtl="0"/>
          <a:r>
            <a:rPr lang="es-CO">
              <a:latin typeface="Montserrat" pitchFamily="2" charset="77"/>
            </a:rPr>
            <a:t>Intencionalidad</a:t>
          </a:r>
        </a:p>
      </dgm:t>
    </dgm:pt>
    <dgm:pt modelId="{69960201-73E7-4704-92FC-D9257F7D7B70}" type="parTrans" cxnId="{04DB0907-DC5B-40BA-9125-C58B8159E1F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8C7E849B-0BF9-4B81-8466-32E0FB1FDC88}" type="sibTrans" cxnId="{04DB0907-DC5B-40BA-9125-C58B8159E1F3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29B08D46-8E6C-47A6-B0D0-DE202C4B9F0B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just" rtl="0">
            <a:lnSpc>
              <a:spcPct val="100000"/>
            </a:lnSpc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Muerte (0-100%).</a:t>
          </a:r>
        </a:p>
      </dgm:t>
    </dgm:pt>
    <dgm:pt modelId="{468E4CFB-A77D-4A70-B531-85FF3DB34BB2}" type="parTrans" cxnId="{2E0E8DC3-231D-4037-B448-36D40C0FEED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30AA4116-C2AE-4A50-80AD-FBE389E95F0A}" type="sibTrans" cxnId="{2E0E8DC3-231D-4037-B448-36D40C0FEED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D4A9D03-D9FD-49E4-BEA5-B5620378D7B9}">
      <dgm:prSet/>
      <dgm:spPr>
        <a:solidFill>
          <a:srgbClr val="142B48"/>
        </a:solidFill>
        <a:ln>
          <a:solidFill>
            <a:srgbClr val="142B48"/>
          </a:solidFill>
        </a:ln>
      </dgm:spPr>
      <dgm:t>
        <a:bodyPr/>
        <a:lstStyle/>
        <a:p>
          <a:pPr rtl="0"/>
          <a:r>
            <a:rPr lang="es-CO">
              <a:latin typeface="Montserrat" pitchFamily="2" charset="77"/>
            </a:rPr>
            <a:t>Circunstancias</a:t>
          </a:r>
        </a:p>
      </dgm:t>
    </dgm:pt>
    <dgm:pt modelId="{139BEAFA-F6EE-43EF-BB0C-4630F2E9D0DD}" type="parTrans" cxnId="{94F6D9AC-97EB-42A4-9A3A-7EFB7325A7E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15C0091-74E5-4B7B-9B16-265FA415FD26}" type="sibTrans" cxnId="{94F6D9AC-97EB-42A4-9A3A-7EFB7325A7E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1C74E75-11FB-45FD-81F9-D7BEE45973C6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just" rtl="0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Búsqueda de ayuda.</a:t>
          </a:r>
        </a:p>
      </dgm:t>
    </dgm:pt>
    <dgm:pt modelId="{AB188EC2-6D09-4981-B1CC-173D59789D1B}" type="parTrans" cxnId="{D23BFDAF-5F73-4760-A829-AF2EF084458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4C14BBD4-9CB1-47EF-90CF-B3FF5E45DC6F}" type="sibTrans" cxnId="{D23BFDAF-5F73-4760-A829-AF2EF084458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FF2D272-FD76-4C6D-B0A7-494EE9AC358F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just" rtl="0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Limitación de posible rescate.</a:t>
          </a:r>
        </a:p>
      </dgm:t>
    </dgm:pt>
    <dgm:pt modelId="{2768EEC4-4958-4084-A435-33EE23CA5397}" type="parTrans" cxnId="{FEB1EE9E-94A8-46E7-9056-DA9B23AF4C3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036244C-D7F3-4BAE-B55E-658532F017C2}" type="sibTrans" cxnId="{FEB1EE9E-94A8-46E7-9056-DA9B23AF4C3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BBC5A77-B20C-B442-AF71-27AAAF218D4B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just">
            <a:lnSpc>
              <a:spcPct val="100000"/>
            </a:lnSpc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Evitar sufrimiento / dormir.</a:t>
          </a:r>
        </a:p>
      </dgm:t>
    </dgm:pt>
    <dgm:pt modelId="{149062D2-9735-B24F-A5A5-DE1CC7336E73}" type="parTrans" cxnId="{2006D462-A5EC-3B49-B35F-64E6A63081E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D7597BC-88EE-CD4B-AD88-905AA5987617}" type="sibTrans" cxnId="{2006D462-A5EC-3B49-B35F-64E6A63081E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D030E89-AE81-AE45-8FC2-79AA60A7D4FD}">
      <dgm:prSet/>
      <dgm:spPr>
        <a:noFill/>
        <a:ln>
          <a:solidFill>
            <a:srgbClr val="00ABA7">
              <a:alpha val="90000"/>
            </a:srgbClr>
          </a:solidFill>
        </a:ln>
      </dgm:spPr>
      <dgm:t>
        <a:bodyPr/>
        <a:lstStyle/>
        <a:p>
          <a:pPr algn="just" rtl="0">
            <a:lnSpc>
              <a:spcPct val="100000"/>
            </a:lnSpc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“Llamar la atención”.</a:t>
          </a:r>
        </a:p>
      </dgm:t>
    </dgm:pt>
    <dgm:pt modelId="{D19DE9DF-D3F4-A341-A93F-A07D001252FE}" type="parTrans" cxnId="{F93748B1-FCBB-4544-93AF-763321C580A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45863B5-666E-E14C-BA66-5999AE594D7A}" type="sibTrans" cxnId="{F93748B1-FCBB-4544-93AF-763321C580A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B2122BF-7A96-4B62-9EA6-30F25F0A55E8}">
      <dgm:prSet/>
      <dgm:spPr>
        <a:noFill/>
        <a:ln>
          <a:solidFill>
            <a:srgbClr val="142B48">
              <a:alpha val="90000"/>
            </a:srgbClr>
          </a:solidFill>
        </a:ln>
      </dgm:spPr>
      <dgm:t>
        <a:bodyPr/>
        <a:lstStyle/>
        <a:p>
          <a:pPr algn="just" rtl="0"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Acompañado.</a:t>
          </a:r>
        </a:p>
      </dgm:t>
    </dgm:pt>
    <dgm:pt modelId="{F401277E-3F6F-4195-833B-B05B46D0DFE9}" type="sibTrans" cxnId="{BF296D63-8091-4277-AFF3-6F5B54AB305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C0BC12F-8877-4043-B977-C6BA8156EBE2}" type="parTrans" cxnId="{BF296D63-8091-4277-AFF3-6F5B54AB3051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0F04805-6D72-4CC5-9771-DBC52CAB0D83}" type="pres">
      <dgm:prSet presAssocID="{353A341A-CA9A-40EB-82EA-712649C6C274}" presName="Name0" presStyleCnt="0">
        <dgm:presLayoutVars>
          <dgm:dir/>
          <dgm:animLvl val="lvl"/>
          <dgm:resizeHandles val="exact"/>
        </dgm:presLayoutVars>
      </dgm:prSet>
      <dgm:spPr/>
    </dgm:pt>
    <dgm:pt modelId="{165B852F-13FA-484A-B9BD-334F5B3043E9}" type="pres">
      <dgm:prSet presAssocID="{59718F6A-CD73-4E3E-9730-5FC7DF6054F4}" presName="composite" presStyleCnt="0"/>
      <dgm:spPr/>
    </dgm:pt>
    <dgm:pt modelId="{837CB0F2-0760-4AD9-A9F8-DB10A15F60A3}" type="pres">
      <dgm:prSet presAssocID="{59718F6A-CD73-4E3E-9730-5FC7DF6054F4}" presName="parTx" presStyleLbl="alignNode1" presStyleIdx="0" presStyleCnt="3">
        <dgm:presLayoutVars>
          <dgm:chMax val="0"/>
          <dgm:chPref val="0"/>
        </dgm:presLayoutVars>
      </dgm:prSet>
      <dgm:spPr/>
    </dgm:pt>
    <dgm:pt modelId="{A2BDD994-5D91-4033-820F-CEF0DFB77953}" type="pres">
      <dgm:prSet presAssocID="{59718F6A-CD73-4E3E-9730-5FC7DF6054F4}" presName="desTx" presStyleLbl="alignAccFollowNode1" presStyleIdx="0" presStyleCnt="3">
        <dgm:presLayoutVars/>
      </dgm:prSet>
      <dgm:spPr/>
    </dgm:pt>
    <dgm:pt modelId="{3B03FA31-3827-40C7-B7E1-038B909F74FE}" type="pres">
      <dgm:prSet presAssocID="{C21DE899-7654-4C82-8A90-E5BFB3DD4332}" presName="space" presStyleCnt="0"/>
      <dgm:spPr/>
    </dgm:pt>
    <dgm:pt modelId="{89DB2CB6-5568-46BB-BEAD-EC7926F740FA}" type="pres">
      <dgm:prSet presAssocID="{6E5C8103-7835-4E0F-93D3-3BB002504F30}" presName="composite" presStyleCnt="0"/>
      <dgm:spPr/>
    </dgm:pt>
    <dgm:pt modelId="{B03A321E-A42E-4C1D-87EA-558CF9053B54}" type="pres">
      <dgm:prSet presAssocID="{6E5C8103-7835-4E0F-93D3-3BB002504F30}" presName="parTx" presStyleLbl="alignNode1" presStyleIdx="1" presStyleCnt="3">
        <dgm:presLayoutVars>
          <dgm:chMax val="0"/>
          <dgm:chPref val="0"/>
        </dgm:presLayoutVars>
      </dgm:prSet>
      <dgm:spPr/>
    </dgm:pt>
    <dgm:pt modelId="{49095186-D2A5-4BDF-BA25-75552592128B}" type="pres">
      <dgm:prSet presAssocID="{6E5C8103-7835-4E0F-93D3-3BB002504F30}" presName="desTx" presStyleLbl="alignAccFollowNode1" presStyleIdx="1" presStyleCnt="3">
        <dgm:presLayoutVars/>
      </dgm:prSet>
      <dgm:spPr/>
    </dgm:pt>
    <dgm:pt modelId="{A04F0950-6434-47DB-8973-8521376E567B}" type="pres">
      <dgm:prSet presAssocID="{8C7E849B-0BF9-4B81-8466-32E0FB1FDC88}" presName="space" presStyleCnt="0"/>
      <dgm:spPr/>
    </dgm:pt>
    <dgm:pt modelId="{1D1A03C2-D30A-440E-AAB9-4CEE00A71C9F}" type="pres">
      <dgm:prSet presAssocID="{DD4A9D03-D9FD-49E4-BEA5-B5620378D7B9}" presName="composite" presStyleCnt="0"/>
      <dgm:spPr/>
    </dgm:pt>
    <dgm:pt modelId="{5DB0598B-F3D7-4B7E-9003-68BD11E82F7D}" type="pres">
      <dgm:prSet presAssocID="{DD4A9D03-D9FD-49E4-BEA5-B5620378D7B9}" presName="parTx" presStyleLbl="alignNode1" presStyleIdx="2" presStyleCnt="3">
        <dgm:presLayoutVars>
          <dgm:chMax val="0"/>
          <dgm:chPref val="0"/>
        </dgm:presLayoutVars>
      </dgm:prSet>
      <dgm:spPr/>
    </dgm:pt>
    <dgm:pt modelId="{41390929-6622-4B5A-A08A-1E07CF92CC3B}" type="pres">
      <dgm:prSet presAssocID="{DD4A9D03-D9FD-49E4-BEA5-B5620378D7B9}" presName="desTx" presStyleLbl="alignAccFollowNode1" presStyleIdx="2" presStyleCnt="3">
        <dgm:presLayoutVars/>
      </dgm:prSet>
      <dgm:spPr/>
    </dgm:pt>
  </dgm:ptLst>
  <dgm:cxnLst>
    <dgm:cxn modelId="{3588C006-6DC6-45D9-9670-3DE006B2747C}" type="presOf" srcId="{7B2122BF-7A96-4B62-9EA6-30F25F0A55E8}" destId="{41390929-6622-4B5A-A08A-1E07CF92CC3B}" srcOrd="0" destOrd="0" presId="urn:microsoft.com/office/officeart/2016/7/layout/ChevronBlockProcess"/>
    <dgm:cxn modelId="{04DB0907-DC5B-40BA-9125-C58B8159E1F3}" srcId="{353A341A-CA9A-40EB-82EA-712649C6C274}" destId="{6E5C8103-7835-4E0F-93D3-3BB002504F30}" srcOrd="1" destOrd="0" parTransId="{69960201-73E7-4704-92FC-D9257F7D7B70}" sibTransId="{8C7E849B-0BF9-4B81-8466-32E0FB1FDC88}"/>
    <dgm:cxn modelId="{33E55B1B-2E85-4305-8C6D-A406813FB96E}" type="presOf" srcId="{DD4A9D03-D9FD-49E4-BEA5-B5620378D7B9}" destId="{5DB0598B-F3D7-4B7E-9003-68BD11E82F7D}" srcOrd="0" destOrd="0" presId="urn:microsoft.com/office/officeart/2016/7/layout/ChevronBlockProcess"/>
    <dgm:cxn modelId="{1D38162A-08CD-4C73-B551-BAD2743C2327}" type="presOf" srcId="{2E472934-3C48-4864-AC07-5CC049FBA076}" destId="{A2BDD994-5D91-4033-820F-CEF0DFB77953}" srcOrd="0" destOrd="0" presId="urn:microsoft.com/office/officeart/2016/7/layout/ChevronBlockProcess"/>
    <dgm:cxn modelId="{2006D462-A5EC-3B49-B35F-64E6A63081E6}" srcId="{6E5C8103-7835-4E0F-93D3-3BB002504F30}" destId="{FBBC5A77-B20C-B442-AF71-27AAAF218D4B}" srcOrd="0" destOrd="0" parTransId="{149062D2-9735-B24F-A5A5-DE1CC7336E73}" sibTransId="{9D7597BC-88EE-CD4B-AD88-905AA5987617}"/>
    <dgm:cxn modelId="{BF296D63-8091-4277-AFF3-6F5B54AB3051}" srcId="{DD4A9D03-D9FD-49E4-BEA5-B5620378D7B9}" destId="{7B2122BF-7A96-4B62-9EA6-30F25F0A55E8}" srcOrd="0" destOrd="0" parTransId="{1C0BC12F-8877-4043-B977-C6BA8156EBE2}" sibTransId="{F401277E-3F6F-4195-833B-B05B46D0DFE9}"/>
    <dgm:cxn modelId="{F2DD554F-D04B-4C07-AA2E-F5892D7C940C}" type="presOf" srcId="{EFF2D272-FD76-4C6D-B0A7-494EE9AC358F}" destId="{41390929-6622-4B5A-A08A-1E07CF92CC3B}" srcOrd="0" destOrd="2" presId="urn:microsoft.com/office/officeart/2016/7/layout/ChevronBlockProcess"/>
    <dgm:cxn modelId="{FA112252-6AC0-4AAC-B4FF-4CB6ECCE88B4}" type="presOf" srcId="{5ACA98D4-6372-4798-8B4D-6EC5CCB7732E}" destId="{A2BDD994-5D91-4033-820F-CEF0DFB77953}" srcOrd="0" destOrd="1" presId="urn:microsoft.com/office/officeart/2016/7/layout/ChevronBlockProcess"/>
    <dgm:cxn modelId="{09113775-1D52-494D-AFE0-0EC850D3F60C}" type="presOf" srcId="{FBBC5A77-B20C-B442-AF71-27AAAF218D4B}" destId="{49095186-D2A5-4BDF-BA25-75552592128B}" srcOrd="0" destOrd="0" presId="urn:microsoft.com/office/officeart/2016/7/layout/ChevronBlockProcess"/>
    <dgm:cxn modelId="{9BE99256-7560-471D-8B9C-B4DC7DEAE505}" srcId="{59718F6A-CD73-4E3E-9730-5FC7DF6054F4}" destId="{5ACA98D4-6372-4798-8B4D-6EC5CCB7732E}" srcOrd="1" destOrd="0" parTransId="{3A73C63C-62B7-46C1-8C71-C9CBAFDE2DC0}" sibTransId="{7AF0955E-336C-4998-A9B1-FCF3FCA7C7B4}"/>
    <dgm:cxn modelId="{6A54D97B-8074-48C1-A939-EDDC80D4A361}" type="presOf" srcId="{7D030E89-AE81-AE45-8FC2-79AA60A7D4FD}" destId="{49095186-D2A5-4BDF-BA25-75552592128B}" srcOrd="0" destOrd="1" presId="urn:microsoft.com/office/officeart/2016/7/layout/ChevronBlockProcess"/>
    <dgm:cxn modelId="{8A59E27C-6C23-4E82-9315-44020F06B601}" type="presOf" srcId="{353A341A-CA9A-40EB-82EA-712649C6C274}" destId="{70F04805-6D72-4CC5-9771-DBC52CAB0D83}" srcOrd="0" destOrd="0" presId="urn:microsoft.com/office/officeart/2016/7/layout/ChevronBlockProcess"/>
    <dgm:cxn modelId="{D81E7288-F94F-458B-BA36-3D1418452992}" type="presOf" srcId="{A1C74E75-11FB-45FD-81F9-D7BEE45973C6}" destId="{41390929-6622-4B5A-A08A-1E07CF92CC3B}" srcOrd="0" destOrd="1" presId="urn:microsoft.com/office/officeart/2016/7/layout/ChevronBlockProcess"/>
    <dgm:cxn modelId="{10318097-0D9F-4ECE-9B60-EED762A4A6EF}" type="presOf" srcId="{59718F6A-CD73-4E3E-9730-5FC7DF6054F4}" destId="{837CB0F2-0760-4AD9-A9F8-DB10A15F60A3}" srcOrd="0" destOrd="0" presId="urn:microsoft.com/office/officeart/2016/7/layout/ChevronBlockProcess"/>
    <dgm:cxn modelId="{FEB1EE9E-94A8-46E7-9056-DA9B23AF4C3C}" srcId="{DD4A9D03-D9FD-49E4-BEA5-B5620378D7B9}" destId="{EFF2D272-FD76-4C6D-B0A7-494EE9AC358F}" srcOrd="2" destOrd="0" parTransId="{2768EEC4-4958-4084-A435-33EE23CA5397}" sibTransId="{A036244C-D7F3-4BAE-B55E-658532F017C2}"/>
    <dgm:cxn modelId="{94F6D9AC-97EB-42A4-9A3A-7EFB7325A7E8}" srcId="{353A341A-CA9A-40EB-82EA-712649C6C274}" destId="{DD4A9D03-D9FD-49E4-BEA5-B5620378D7B9}" srcOrd="2" destOrd="0" parTransId="{139BEAFA-F6EE-43EF-BB0C-4630F2E9D0DD}" sibTransId="{B15C0091-74E5-4B7B-9B16-265FA415FD26}"/>
    <dgm:cxn modelId="{D23BFDAF-5F73-4760-A829-AF2EF0844580}" srcId="{DD4A9D03-D9FD-49E4-BEA5-B5620378D7B9}" destId="{A1C74E75-11FB-45FD-81F9-D7BEE45973C6}" srcOrd="1" destOrd="0" parTransId="{AB188EC2-6D09-4981-B1CC-173D59789D1B}" sibTransId="{4C14BBD4-9CB1-47EF-90CF-B3FF5E45DC6F}"/>
    <dgm:cxn modelId="{F93748B1-FCBB-4544-93AF-763321C580A7}" srcId="{6E5C8103-7835-4E0F-93D3-3BB002504F30}" destId="{7D030E89-AE81-AE45-8FC2-79AA60A7D4FD}" srcOrd="1" destOrd="0" parTransId="{D19DE9DF-D3F4-A341-A93F-A07D001252FE}" sibTransId="{445863B5-666E-E14C-BA66-5999AE594D7A}"/>
    <dgm:cxn modelId="{EFB531B5-B0E1-4FCD-9D88-771E4741703E}" srcId="{59718F6A-CD73-4E3E-9730-5FC7DF6054F4}" destId="{2E472934-3C48-4864-AC07-5CC049FBA076}" srcOrd="0" destOrd="0" parTransId="{9A935755-439E-46F4-B65A-06FEBFD1C9CE}" sibTransId="{614DFFDF-10B0-4BE2-88D3-1D89FD3A9FD0}"/>
    <dgm:cxn modelId="{BA29A9BD-AA4A-49AF-80A3-F2A1294A7997}" type="presOf" srcId="{6E5C8103-7835-4E0F-93D3-3BB002504F30}" destId="{B03A321E-A42E-4C1D-87EA-558CF9053B54}" srcOrd="0" destOrd="0" presId="urn:microsoft.com/office/officeart/2016/7/layout/ChevronBlockProcess"/>
    <dgm:cxn modelId="{2E0E8DC3-231D-4037-B448-36D40C0FEEDC}" srcId="{6E5C8103-7835-4E0F-93D3-3BB002504F30}" destId="{29B08D46-8E6C-47A6-B0D0-DE202C4B9F0B}" srcOrd="2" destOrd="0" parTransId="{468E4CFB-A77D-4A70-B531-85FF3DB34BB2}" sibTransId="{30AA4116-C2AE-4A50-80AD-FBE389E95F0A}"/>
    <dgm:cxn modelId="{1DDB05F6-D1AE-4CA5-8963-08E3B6C13ECC}" type="presOf" srcId="{29B08D46-8E6C-47A6-B0D0-DE202C4B9F0B}" destId="{49095186-D2A5-4BDF-BA25-75552592128B}" srcOrd="0" destOrd="2" presId="urn:microsoft.com/office/officeart/2016/7/layout/ChevronBlockProcess"/>
    <dgm:cxn modelId="{56353FF7-8E5B-4CB2-AF5C-287383906F6B}" srcId="{353A341A-CA9A-40EB-82EA-712649C6C274}" destId="{59718F6A-CD73-4E3E-9730-5FC7DF6054F4}" srcOrd="0" destOrd="0" parTransId="{4776153E-A9B7-4082-A4F0-400049650446}" sibTransId="{C21DE899-7654-4C82-8A90-E5BFB3DD4332}"/>
    <dgm:cxn modelId="{4325301A-10DB-4243-BFCC-E1C1945F4DDA}" type="presParOf" srcId="{70F04805-6D72-4CC5-9771-DBC52CAB0D83}" destId="{165B852F-13FA-484A-B9BD-334F5B3043E9}" srcOrd="0" destOrd="0" presId="urn:microsoft.com/office/officeart/2016/7/layout/ChevronBlockProcess"/>
    <dgm:cxn modelId="{B05C3CA6-EEE7-461F-B983-52EBE570C75F}" type="presParOf" srcId="{165B852F-13FA-484A-B9BD-334F5B3043E9}" destId="{837CB0F2-0760-4AD9-A9F8-DB10A15F60A3}" srcOrd="0" destOrd="0" presId="urn:microsoft.com/office/officeart/2016/7/layout/ChevronBlockProcess"/>
    <dgm:cxn modelId="{CEDE1654-E048-4A7D-82A3-E9DE2B7EA179}" type="presParOf" srcId="{165B852F-13FA-484A-B9BD-334F5B3043E9}" destId="{A2BDD994-5D91-4033-820F-CEF0DFB77953}" srcOrd="1" destOrd="0" presId="urn:microsoft.com/office/officeart/2016/7/layout/ChevronBlockProcess"/>
    <dgm:cxn modelId="{CAACD3CD-54D2-4B5B-BC1B-31B9D09DA178}" type="presParOf" srcId="{70F04805-6D72-4CC5-9771-DBC52CAB0D83}" destId="{3B03FA31-3827-40C7-B7E1-038B909F74FE}" srcOrd="1" destOrd="0" presId="urn:microsoft.com/office/officeart/2016/7/layout/ChevronBlockProcess"/>
    <dgm:cxn modelId="{81A1924D-9247-445B-9667-CA78499854A1}" type="presParOf" srcId="{70F04805-6D72-4CC5-9771-DBC52CAB0D83}" destId="{89DB2CB6-5568-46BB-BEAD-EC7926F740FA}" srcOrd="2" destOrd="0" presId="urn:microsoft.com/office/officeart/2016/7/layout/ChevronBlockProcess"/>
    <dgm:cxn modelId="{82701FB7-2260-4574-A595-84059FD57039}" type="presParOf" srcId="{89DB2CB6-5568-46BB-BEAD-EC7926F740FA}" destId="{B03A321E-A42E-4C1D-87EA-558CF9053B54}" srcOrd="0" destOrd="0" presId="urn:microsoft.com/office/officeart/2016/7/layout/ChevronBlockProcess"/>
    <dgm:cxn modelId="{C353BFF8-F1EE-4A91-9FD2-5824EE78BC34}" type="presParOf" srcId="{89DB2CB6-5568-46BB-BEAD-EC7926F740FA}" destId="{49095186-D2A5-4BDF-BA25-75552592128B}" srcOrd="1" destOrd="0" presId="urn:microsoft.com/office/officeart/2016/7/layout/ChevronBlockProcess"/>
    <dgm:cxn modelId="{604FDF1F-E619-4E07-9AFC-791A0E340F24}" type="presParOf" srcId="{70F04805-6D72-4CC5-9771-DBC52CAB0D83}" destId="{A04F0950-6434-47DB-8973-8521376E567B}" srcOrd="3" destOrd="0" presId="urn:microsoft.com/office/officeart/2016/7/layout/ChevronBlockProcess"/>
    <dgm:cxn modelId="{F511A2F1-09B1-4411-82A0-A6AFFFBBFB6C}" type="presParOf" srcId="{70F04805-6D72-4CC5-9771-DBC52CAB0D83}" destId="{1D1A03C2-D30A-440E-AAB9-4CEE00A71C9F}" srcOrd="4" destOrd="0" presId="urn:microsoft.com/office/officeart/2016/7/layout/ChevronBlockProcess"/>
    <dgm:cxn modelId="{DA33E32C-E0F5-48D4-B038-679985A15CB1}" type="presParOf" srcId="{1D1A03C2-D30A-440E-AAB9-4CEE00A71C9F}" destId="{5DB0598B-F3D7-4B7E-9003-68BD11E82F7D}" srcOrd="0" destOrd="0" presId="urn:microsoft.com/office/officeart/2016/7/layout/ChevronBlockProcess"/>
    <dgm:cxn modelId="{D13D106E-35F2-41F2-BD97-4735A5D9BE38}" type="presParOf" srcId="{1D1A03C2-D30A-440E-AAB9-4CEE00A71C9F}" destId="{41390929-6622-4B5A-A08A-1E07CF92CC3B}" srcOrd="1" destOrd="0" presId="urn:microsoft.com/office/officeart/2016/7/layout/ChevronBlock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801391-9DB6-47EF-AFCB-C5962DAF17B2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CO"/>
        </a:p>
      </dgm:t>
    </dgm:pt>
    <dgm:pt modelId="{00508D8C-B2B6-45C7-A0D3-7B9D42A88E94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Fundamental.</a:t>
          </a:r>
        </a:p>
      </dgm:t>
    </dgm:pt>
    <dgm:pt modelId="{E545CCC1-4741-4BB7-AC23-F2B4555478B0}" type="parTrans" cxnId="{C8A0B942-ACD5-4D96-B652-C033FB2C65A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77E5E5D-A243-4C57-A8EC-5AAC8E11C076}" type="sibTrans" cxnId="{C8A0B942-ACD5-4D96-B652-C033FB2C65A7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CC286AF-E865-4F74-B71D-5CB26210CE7D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Síntomas no reconocidos por paciente.</a:t>
          </a:r>
        </a:p>
      </dgm:t>
    </dgm:pt>
    <dgm:pt modelId="{14D2A940-0AE7-40F9-8884-F6E6681DDC56}" type="parTrans" cxnId="{5B7D68EC-F9ED-431C-8474-EED3323DB86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1B07ACDA-76A6-48BF-A163-7FA389DC67B4}" type="sibTrans" cxnId="{5B7D68EC-F9ED-431C-8474-EED3323DB864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976A8F3A-2B9F-4EA7-AAF8-91DC4290E0BF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Cambios:</a:t>
          </a:r>
        </a:p>
      </dgm:t>
    </dgm:pt>
    <dgm:pt modelId="{F66CDBE7-4A45-48A7-8935-0E52B5C9623B}" type="parTrans" cxnId="{2903B386-8870-4C26-976C-E620296D0C5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3EAEBBA0-4C0A-4255-8BA8-156D2C7694C9}" type="sibTrans" cxnId="{2903B386-8870-4C26-976C-E620296D0C56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BC17AB03-D74A-4486-8C1C-CBF51C0546D1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Comportamiento / pensamiento / afecto.</a:t>
          </a:r>
        </a:p>
      </dgm:t>
    </dgm:pt>
    <dgm:pt modelId="{4411F18F-26CD-4970-8B47-7382D11CD88C}" type="parTrans" cxnId="{70B8A996-5E33-4EE5-96C1-1039BC92E58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D4E045A-E5A1-4588-B949-32A70675707C}" type="sibTrans" cxnId="{70B8A996-5E33-4EE5-96C1-1039BC92E58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C064DA3-6BF9-48F6-8A88-DDA74593ECAF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Interacción social.</a:t>
          </a:r>
        </a:p>
      </dgm:t>
    </dgm:pt>
    <dgm:pt modelId="{0F538D2D-C9F2-48DE-A403-DF6CC868D369}" type="parTrans" cxnId="{BBB631A3-DA89-48B5-8B8E-160ADEE8339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4F7734C-C1DB-4FF9-AF7B-D47AAD8557D4}" type="sibTrans" cxnId="{BBB631A3-DA89-48B5-8B8E-160ADEE83398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BF47486-1733-4D47-AD41-A045DCBC0416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Apetito / sueño.</a:t>
          </a:r>
        </a:p>
      </dgm:t>
    </dgm:pt>
    <dgm:pt modelId="{358EB555-E4F8-46D4-A773-6FD10E93594A}" type="parTrans" cxnId="{C40117D5-A601-4137-A761-369C8A8A4A5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7EF84E6E-FCDC-49C2-9F31-96EED66BA1B5}" type="sibTrans" cxnId="{C40117D5-A601-4137-A761-369C8A8A4A5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6ED64E28-038C-4AC7-9AC3-DCE81182F858}">
      <dgm:prSet/>
      <dgm:spPr>
        <a:solidFill>
          <a:srgbClr val="00ABA7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Funcionalidad:</a:t>
          </a:r>
        </a:p>
      </dgm:t>
    </dgm:pt>
    <dgm:pt modelId="{8912843F-6D3E-45E6-A0DB-DA0AD1F45E12}" type="parTrans" cxnId="{3ACB53D1-30C5-436D-9657-6DCD9E3A92E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57B65D5D-3687-40A7-85BE-3F603DC597A2}" type="sibTrans" cxnId="{3ACB53D1-30C5-436D-9657-6DCD9E3A92ED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7CC271B-5B73-4B31-9021-BB0907E837B3}">
      <dgm:prSet/>
      <dgm:spPr/>
      <dgm:t>
        <a:bodyPr/>
        <a:lstStyle/>
        <a:p>
          <a:pPr rtl="0">
            <a:buClr>
              <a:srgbClr val="142B48"/>
            </a:buClr>
          </a:pPr>
          <a:r>
            <a:rPr lang="es-CO" dirty="0">
              <a:solidFill>
                <a:srgbClr val="142B48"/>
              </a:solidFill>
              <a:latin typeface="Montserrat" pitchFamily="2" charset="77"/>
            </a:rPr>
            <a:t>Acadámica / trabajo / pareja / familia.</a:t>
          </a:r>
        </a:p>
      </dgm:t>
    </dgm:pt>
    <dgm:pt modelId="{13324FC0-347B-4024-992D-0F054BB54D1A}" type="parTrans" cxnId="{3C53E1DE-FAFA-413F-8C75-DBBD17270D2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D5222304-BB70-4B51-A591-69553B416DCB}" type="sibTrans" cxnId="{3C53E1DE-FAFA-413F-8C75-DBBD17270D2C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E7072271-5DCB-4D9A-8FFF-2D69297E68D9}">
      <dgm:prSet/>
      <dgm:spPr>
        <a:solidFill>
          <a:srgbClr val="142B48"/>
        </a:solidFill>
      </dgm:spPr>
      <dgm:t>
        <a:bodyPr/>
        <a:lstStyle/>
        <a:p>
          <a:pPr rtl="0"/>
          <a:r>
            <a:rPr lang="es-CO" dirty="0">
              <a:latin typeface="Montserrat" pitchFamily="2" charset="77"/>
            </a:rPr>
            <a:t>Confidencialidad.</a:t>
          </a:r>
        </a:p>
      </dgm:t>
    </dgm:pt>
    <dgm:pt modelId="{6353693E-B79C-4CEA-915C-371C895745B2}" type="parTrans" cxnId="{5268AE88-1880-4DB9-B4EC-65A69053B33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AACD6DF1-D53D-4545-BC5E-C127F5303BBB}" type="sibTrans" cxnId="{5268AE88-1880-4DB9-B4EC-65A69053B330}">
      <dgm:prSet/>
      <dgm:spPr/>
      <dgm:t>
        <a:bodyPr/>
        <a:lstStyle/>
        <a:p>
          <a:endParaRPr lang="es-CO">
            <a:latin typeface="Montserrat" pitchFamily="2" charset="77"/>
          </a:endParaRPr>
        </a:p>
      </dgm:t>
    </dgm:pt>
    <dgm:pt modelId="{FFE13F85-9E53-4528-8742-52613B6475C9}" type="pres">
      <dgm:prSet presAssocID="{CE801391-9DB6-47EF-AFCB-C5962DAF17B2}" presName="linear" presStyleCnt="0">
        <dgm:presLayoutVars>
          <dgm:animLvl val="lvl"/>
          <dgm:resizeHandles val="exact"/>
        </dgm:presLayoutVars>
      </dgm:prSet>
      <dgm:spPr/>
    </dgm:pt>
    <dgm:pt modelId="{34FB4EFC-3BFE-4580-8106-2CDFF3FFB374}" type="pres">
      <dgm:prSet presAssocID="{00508D8C-B2B6-45C7-A0D3-7B9D42A88E9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8066194-B51F-49E9-BF63-3853E9917BCE}" type="pres">
      <dgm:prSet presAssocID="{577E5E5D-A243-4C57-A8EC-5AAC8E11C076}" presName="spacer" presStyleCnt="0"/>
      <dgm:spPr/>
    </dgm:pt>
    <dgm:pt modelId="{D5443D4E-264D-4586-B993-2EBD3CC63A4B}" type="pres">
      <dgm:prSet presAssocID="{5CC286AF-E865-4F74-B71D-5CB26210CE7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BE40D90-4F7E-4059-B458-BC839B30B4B1}" type="pres">
      <dgm:prSet presAssocID="{1B07ACDA-76A6-48BF-A163-7FA389DC67B4}" presName="spacer" presStyleCnt="0"/>
      <dgm:spPr/>
    </dgm:pt>
    <dgm:pt modelId="{8930ADB9-69E9-4E3B-B887-DB6D78CAAFAB}" type="pres">
      <dgm:prSet presAssocID="{976A8F3A-2B9F-4EA7-AAF8-91DC4290E0B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D351DF-FF10-4E7D-92EB-115BA243C359}" type="pres">
      <dgm:prSet presAssocID="{976A8F3A-2B9F-4EA7-AAF8-91DC4290E0BF}" presName="childText" presStyleLbl="revTx" presStyleIdx="0" presStyleCnt="2">
        <dgm:presLayoutVars>
          <dgm:bulletEnabled val="1"/>
        </dgm:presLayoutVars>
      </dgm:prSet>
      <dgm:spPr/>
    </dgm:pt>
    <dgm:pt modelId="{0005F37B-B519-4568-AF1B-B7D1786DC4D0}" type="pres">
      <dgm:prSet presAssocID="{6ED64E28-038C-4AC7-9AC3-DCE81182F85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C6DE57A-F0E2-4755-9AA2-0CAC78FEFA3C}" type="pres">
      <dgm:prSet presAssocID="{6ED64E28-038C-4AC7-9AC3-DCE81182F858}" presName="childText" presStyleLbl="revTx" presStyleIdx="1" presStyleCnt="2">
        <dgm:presLayoutVars>
          <dgm:bulletEnabled val="1"/>
        </dgm:presLayoutVars>
      </dgm:prSet>
      <dgm:spPr/>
    </dgm:pt>
    <dgm:pt modelId="{10FD0AA0-C478-4FFC-8D18-92692F76AD3F}" type="pres">
      <dgm:prSet presAssocID="{E7072271-5DCB-4D9A-8FFF-2D69297E68D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F0D1015-460D-4F0F-B72A-CF3CED13668F}" type="presOf" srcId="{DC064DA3-6BF9-48F6-8A88-DDA74593ECAF}" destId="{70D351DF-FF10-4E7D-92EB-115BA243C359}" srcOrd="0" destOrd="1" presId="urn:microsoft.com/office/officeart/2005/8/layout/vList2"/>
    <dgm:cxn modelId="{3F0AD02D-4D80-49A4-BBE8-BBD1AE2742EE}" type="presOf" srcId="{5CC286AF-E865-4F74-B71D-5CB26210CE7D}" destId="{D5443D4E-264D-4586-B993-2EBD3CC63A4B}" srcOrd="0" destOrd="0" presId="urn:microsoft.com/office/officeart/2005/8/layout/vList2"/>
    <dgm:cxn modelId="{BB67263F-8E1E-44ED-AAC6-E343EA1AAA67}" type="presOf" srcId="{FBF47486-1733-4D47-AD41-A045DCBC0416}" destId="{70D351DF-FF10-4E7D-92EB-115BA243C359}" srcOrd="0" destOrd="2" presId="urn:microsoft.com/office/officeart/2005/8/layout/vList2"/>
    <dgm:cxn modelId="{C8A0B942-ACD5-4D96-B652-C033FB2C65A7}" srcId="{CE801391-9DB6-47EF-AFCB-C5962DAF17B2}" destId="{00508D8C-B2B6-45C7-A0D3-7B9D42A88E94}" srcOrd="0" destOrd="0" parTransId="{E545CCC1-4741-4BB7-AC23-F2B4555478B0}" sibTransId="{577E5E5D-A243-4C57-A8EC-5AAC8E11C076}"/>
    <dgm:cxn modelId="{2903B386-8870-4C26-976C-E620296D0C56}" srcId="{CE801391-9DB6-47EF-AFCB-C5962DAF17B2}" destId="{976A8F3A-2B9F-4EA7-AAF8-91DC4290E0BF}" srcOrd="2" destOrd="0" parTransId="{F66CDBE7-4A45-48A7-8935-0E52B5C9623B}" sibTransId="{3EAEBBA0-4C0A-4255-8BA8-156D2C7694C9}"/>
    <dgm:cxn modelId="{5268AE88-1880-4DB9-B4EC-65A69053B330}" srcId="{CE801391-9DB6-47EF-AFCB-C5962DAF17B2}" destId="{E7072271-5DCB-4D9A-8FFF-2D69297E68D9}" srcOrd="4" destOrd="0" parTransId="{6353693E-B79C-4CEA-915C-371C895745B2}" sibTransId="{AACD6DF1-D53D-4545-BC5E-C127F5303BBB}"/>
    <dgm:cxn modelId="{70B8A996-5E33-4EE5-96C1-1039BC92E58D}" srcId="{976A8F3A-2B9F-4EA7-AAF8-91DC4290E0BF}" destId="{BC17AB03-D74A-4486-8C1C-CBF51C0546D1}" srcOrd="0" destOrd="0" parTransId="{4411F18F-26CD-4970-8B47-7382D11CD88C}" sibTransId="{6D4E045A-E5A1-4588-B949-32A70675707C}"/>
    <dgm:cxn modelId="{BBB631A3-DA89-48B5-8B8E-160ADEE83398}" srcId="{976A8F3A-2B9F-4EA7-AAF8-91DC4290E0BF}" destId="{DC064DA3-6BF9-48F6-8A88-DDA74593ECAF}" srcOrd="1" destOrd="0" parTransId="{0F538D2D-C9F2-48DE-A403-DF6CC868D369}" sibTransId="{74F7734C-C1DB-4FF9-AF7B-D47AAD8557D4}"/>
    <dgm:cxn modelId="{772626AB-7EC8-4AEF-9F5E-ED988EE9FBF0}" type="presOf" srcId="{A7CC271B-5B73-4B31-9021-BB0907E837B3}" destId="{6C6DE57A-F0E2-4755-9AA2-0CAC78FEFA3C}" srcOrd="0" destOrd="0" presId="urn:microsoft.com/office/officeart/2005/8/layout/vList2"/>
    <dgm:cxn modelId="{4A8006C0-FCF1-4C5C-8596-AE77F5E6778D}" type="presOf" srcId="{E7072271-5DCB-4D9A-8FFF-2D69297E68D9}" destId="{10FD0AA0-C478-4FFC-8D18-92692F76AD3F}" srcOrd="0" destOrd="0" presId="urn:microsoft.com/office/officeart/2005/8/layout/vList2"/>
    <dgm:cxn modelId="{8683E1CE-63F9-435B-89FB-ED27DE9925B3}" type="presOf" srcId="{976A8F3A-2B9F-4EA7-AAF8-91DC4290E0BF}" destId="{8930ADB9-69E9-4E3B-B887-DB6D78CAAFAB}" srcOrd="0" destOrd="0" presId="urn:microsoft.com/office/officeart/2005/8/layout/vList2"/>
    <dgm:cxn modelId="{0C4567D1-E851-4520-9A5A-3A62A37B35F4}" type="presOf" srcId="{CE801391-9DB6-47EF-AFCB-C5962DAF17B2}" destId="{FFE13F85-9E53-4528-8742-52613B6475C9}" srcOrd="0" destOrd="0" presId="urn:microsoft.com/office/officeart/2005/8/layout/vList2"/>
    <dgm:cxn modelId="{3ACB53D1-30C5-436D-9657-6DCD9E3A92ED}" srcId="{CE801391-9DB6-47EF-AFCB-C5962DAF17B2}" destId="{6ED64E28-038C-4AC7-9AC3-DCE81182F858}" srcOrd="3" destOrd="0" parTransId="{8912843F-6D3E-45E6-A0DB-DA0AD1F45E12}" sibTransId="{57B65D5D-3687-40A7-85BE-3F603DC597A2}"/>
    <dgm:cxn modelId="{C40117D5-A601-4137-A761-369C8A8A4A5C}" srcId="{976A8F3A-2B9F-4EA7-AAF8-91DC4290E0BF}" destId="{FBF47486-1733-4D47-AD41-A045DCBC0416}" srcOrd="2" destOrd="0" parTransId="{358EB555-E4F8-46D4-A773-6FD10E93594A}" sibTransId="{7EF84E6E-FCDC-49C2-9F31-96EED66BA1B5}"/>
    <dgm:cxn modelId="{CE747DDA-18D0-4BCD-88E8-E63A94FF5E88}" type="presOf" srcId="{6ED64E28-038C-4AC7-9AC3-DCE81182F858}" destId="{0005F37B-B519-4568-AF1B-B7D1786DC4D0}" srcOrd="0" destOrd="0" presId="urn:microsoft.com/office/officeart/2005/8/layout/vList2"/>
    <dgm:cxn modelId="{3C53E1DE-FAFA-413F-8C75-DBBD17270D2C}" srcId="{6ED64E28-038C-4AC7-9AC3-DCE81182F858}" destId="{A7CC271B-5B73-4B31-9021-BB0907E837B3}" srcOrd="0" destOrd="0" parTransId="{13324FC0-347B-4024-992D-0F054BB54D1A}" sibTransId="{D5222304-BB70-4B51-A591-69553B416DCB}"/>
    <dgm:cxn modelId="{5B7D68EC-F9ED-431C-8474-EED3323DB864}" srcId="{CE801391-9DB6-47EF-AFCB-C5962DAF17B2}" destId="{5CC286AF-E865-4F74-B71D-5CB26210CE7D}" srcOrd="1" destOrd="0" parTransId="{14D2A940-0AE7-40F9-8884-F6E6681DDC56}" sibTransId="{1B07ACDA-76A6-48BF-A163-7FA389DC67B4}"/>
    <dgm:cxn modelId="{4487D4F2-4F9E-4D76-B260-0E500AE24DDF}" type="presOf" srcId="{00508D8C-B2B6-45C7-A0D3-7B9D42A88E94}" destId="{34FB4EFC-3BFE-4580-8106-2CDFF3FFB374}" srcOrd="0" destOrd="0" presId="urn:microsoft.com/office/officeart/2005/8/layout/vList2"/>
    <dgm:cxn modelId="{C7FF46F3-9930-461D-B222-A3B4CC5F79E0}" type="presOf" srcId="{BC17AB03-D74A-4486-8C1C-CBF51C0546D1}" destId="{70D351DF-FF10-4E7D-92EB-115BA243C359}" srcOrd="0" destOrd="0" presId="urn:microsoft.com/office/officeart/2005/8/layout/vList2"/>
    <dgm:cxn modelId="{C4C2559C-BFF0-47EE-BE0E-4512BDAA7106}" type="presParOf" srcId="{FFE13F85-9E53-4528-8742-52613B6475C9}" destId="{34FB4EFC-3BFE-4580-8106-2CDFF3FFB374}" srcOrd="0" destOrd="0" presId="urn:microsoft.com/office/officeart/2005/8/layout/vList2"/>
    <dgm:cxn modelId="{756FDD6E-961B-499F-BEB3-D54B80DD02B9}" type="presParOf" srcId="{FFE13F85-9E53-4528-8742-52613B6475C9}" destId="{58066194-B51F-49E9-BF63-3853E9917BCE}" srcOrd="1" destOrd="0" presId="urn:microsoft.com/office/officeart/2005/8/layout/vList2"/>
    <dgm:cxn modelId="{A1720A7E-0EEB-4CB0-9854-63BA334AABA8}" type="presParOf" srcId="{FFE13F85-9E53-4528-8742-52613B6475C9}" destId="{D5443D4E-264D-4586-B993-2EBD3CC63A4B}" srcOrd="2" destOrd="0" presId="urn:microsoft.com/office/officeart/2005/8/layout/vList2"/>
    <dgm:cxn modelId="{500F17E9-946D-40E0-B14A-9FFFD38740A4}" type="presParOf" srcId="{FFE13F85-9E53-4528-8742-52613B6475C9}" destId="{6BE40D90-4F7E-4059-B458-BC839B30B4B1}" srcOrd="3" destOrd="0" presId="urn:microsoft.com/office/officeart/2005/8/layout/vList2"/>
    <dgm:cxn modelId="{857A56C3-334C-45D8-9BCE-EE3713FFACEA}" type="presParOf" srcId="{FFE13F85-9E53-4528-8742-52613B6475C9}" destId="{8930ADB9-69E9-4E3B-B887-DB6D78CAAFAB}" srcOrd="4" destOrd="0" presId="urn:microsoft.com/office/officeart/2005/8/layout/vList2"/>
    <dgm:cxn modelId="{6E6EF6AD-08E9-4924-9304-7EFF391D1171}" type="presParOf" srcId="{FFE13F85-9E53-4528-8742-52613B6475C9}" destId="{70D351DF-FF10-4E7D-92EB-115BA243C359}" srcOrd="5" destOrd="0" presId="urn:microsoft.com/office/officeart/2005/8/layout/vList2"/>
    <dgm:cxn modelId="{BC83289E-C21A-411A-8B72-D7E65C730F08}" type="presParOf" srcId="{FFE13F85-9E53-4528-8742-52613B6475C9}" destId="{0005F37B-B519-4568-AF1B-B7D1786DC4D0}" srcOrd="6" destOrd="0" presId="urn:microsoft.com/office/officeart/2005/8/layout/vList2"/>
    <dgm:cxn modelId="{A1AF62DE-1D38-4481-B2AC-3D7D9695CC51}" type="presParOf" srcId="{FFE13F85-9E53-4528-8742-52613B6475C9}" destId="{6C6DE57A-F0E2-4755-9AA2-0CAC78FEFA3C}" srcOrd="7" destOrd="0" presId="urn:microsoft.com/office/officeart/2005/8/layout/vList2"/>
    <dgm:cxn modelId="{0D701144-C275-47DC-A736-D9BA1F8A57CC}" type="presParOf" srcId="{FFE13F85-9E53-4528-8742-52613B6475C9}" destId="{10FD0AA0-C478-4FFC-8D18-92692F76AD3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63D4A-5ED8-4EEF-8F6E-C8AC2AF142B7}">
      <dsp:nvSpPr>
        <dsp:cNvPr id="0" name=""/>
        <dsp:cNvSpPr/>
      </dsp:nvSpPr>
      <dsp:spPr>
        <a:xfrm>
          <a:off x="541019" y="0"/>
          <a:ext cx="6131560" cy="1090612"/>
        </a:xfrm>
        <a:prstGeom prst="rightArrow">
          <a:avLst/>
        </a:prstGeom>
        <a:solidFill>
          <a:srgbClr val="00ABA7"/>
        </a:solidFill>
        <a:ln>
          <a:solidFill>
            <a:srgbClr val="00ABA7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F7B9C-D33C-4E44-B3D5-E9D7A5EECAEE}">
      <dsp:nvSpPr>
        <dsp:cNvPr id="0" name=""/>
        <dsp:cNvSpPr/>
      </dsp:nvSpPr>
      <dsp:spPr>
        <a:xfrm>
          <a:off x="7748" y="327183"/>
          <a:ext cx="2321877" cy="436244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Montserrat" pitchFamily="2" charset="77"/>
            </a:rPr>
            <a:t>Nivel comunitario</a:t>
          </a:r>
        </a:p>
      </dsp:txBody>
      <dsp:txXfrm>
        <a:off x="29044" y="348479"/>
        <a:ext cx="2279285" cy="393652"/>
      </dsp:txXfrm>
    </dsp:sp>
    <dsp:sp modelId="{C3979FC2-6D44-4775-ABEA-47DED22D4666}">
      <dsp:nvSpPr>
        <dsp:cNvPr id="0" name=""/>
        <dsp:cNvSpPr/>
      </dsp:nvSpPr>
      <dsp:spPr>
        <a:xfrm>
          <a:off x="2445861" y="327183"/>
          <a:ext cx="2321877" cy="436244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>
              <a:latin typeface="Montserrat" pitchFamily="2" charset="77"/>
              <a:sym typeface="Wingdings" panose="05000000000000000000" pitchFamily="2" charset="2"/>
            </a:rPr>
            <a:t>Hospital</a:t>
          </a:r>
          <a:endParaRPr lang="es-CO" sz="1400" kern="1200">
            <a:latin typeface="Montserrat" pitchFamily="2" charset="77"/>
          </a:endParaRPr>
        </a:p>
      </dsp:txBody>
      <dsp:txXfrm>
        <a:off x="2467157" y="348479"/>
        <a:ext cx="2279285" cy="393652"/>
      </dsp:txXfrm>
    </dsp:sp>
    <dsp:sp modelId="{1FB83988-5FAB-40B3-9877-8755521CA05D}">
      <dsp:nvSpPr>
        <dsp:cNvPr id="0" name=""/>
        <dsp:cNvSpPr/>
      </dsp:nvSpPr>
      <dsp:spPr>
        <a:xfrm>
          <a:off x="4883973" y="327183"/>
          <a:ext cx="2321877" cy="436244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latin typeface="Montserrat" pitchFamily="2" charset="77"/>
              <a:sym typeface="Wingdings" panose="05000000000000000000" pitchFamily="2" charset="2"/>
            </a:rPr>
            <a:t>Atención especializada</a:t>
          </a:r>
          <a:endParaRPr lang="es-CO" sz="1400" b="1" kern="1200">
            <a:latin typeface="Montserrat" pitchFamily="2" charset="77"/>
          </a:endParaRPr>
        </a:p>
      </dsp:txBody>
      <dsp:txXfrm>
        <a:off x="4905269" y="348479"/>
        <a:ext cx="2279285" cy="3936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5CDF9-C629-4D74-A848-359CF93C608F}">
      <dsp:nvSpPr>
        <dsp:cNvPr id="0" name=""/>
        <dsp:cNvSpPr/>
      </dsp:nvSpPr>
      <dsp:spPr>
        <a:xfrm>
          <a:off x="0" y="8674"/>
          <a:ext cx="4073390" cy="42120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Alta carga emocional:</a:t>
          </a:r>
        </a:p>
      </dsp:txBody>
      <dsp:txXfrm>
        <a:off x="20561" y="29235"/>
        <a:ext cx="4032268" cy="380078"/>
      </dsp:txXfrm>
    </dsp:sp>
    <dsp:sp modelId="{AA6930E2-9050-433F-8ECE-250F1788DAAC}">
      <dsp:nvSpPr>
        <dsp:cNvPr id="0" name=""/>
        <dsp:cNvSpPr/>
      </dsp:nvSpPr>
      <dsp:spPr>
        <a:xfrm>
          <a:off x="0" y="429874"/>
          <a:ext cx="40733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30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Ayuda psicología/enfermería.</a:t>
          </a:r>
        </a:p>
      </dsp:txBody>
      <dsp:txXfrm>
        <a:off x="0" y="429874"/>
        <a:ext cx="4073390" cy="264960"/>
      </dsp:txXfrm>
    </dsp:sp>
    <dsp:sp modelId="{C5DE442C-B6C2-4F33-8143-CD333D48F355}">
      <dsp:nvSpPr>
        <dsp:cNvPr id="0" name=""/>
        <dsp:cNvSpPr/>
      </dsp:nvSpPr>
      <dsp:spPr>
        <a:xfrm>
          <a:off x="0" y="694834"/>
          <a:ext cx="4073390" cy="42120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Explicar proceso:</a:t>
          </a:r>
        </a:p>
      </dsp:txBody>
      <dsp:txXfrm>
        <a:off x="20561" y="715395"/>
        <a:ext cx="4032268" cy="380078"/>
      </dsp:txXfrm>
    </dsp:sp>
    <dsp:sp modelId="{DC96E57E-3530-4DE6-96C4-962267B172A3}">
      <dsp:nvSpPr>
        <dsp:cNvPr id="0" name=""/>
        <dsp:cNvSpPr/>
      </dsp:nvSpPr>
      <dsp:spPr>
        <a:xfrm>
          <a:off x="0" y="1116034"/>
          <a:ext cx="4073390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30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Pasos.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Función de acompañamiento.</a:t>
          </a:r>
        </a:p>
      </dsp:txBody>
      <dsp:txXfrm>
        <a:off x="0" y="1116034"/>
        <a:ext cx="4073390" cy="463680"/>
      </dsp:txXfrm>
    </dsp:sp>
    <dsp:sp modelId="{C3DC3397-5A1C-49E2-A1F7-4271E626D6B4}">
      <dsp:nvSpPr>
        <dsp:cNvPr id="0" name=""/>
        <dsp:cNvSpPr/>
      </dsp:nvSpPr>
      <dsp:spPr>
        <a:xfrm>
          <a:off x="0" y="1579714"/>
          <a:ext cx="4073390" cy="42120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No obviar:</a:t>
          </a:r>
        </a:p>
      </dsp:txBody>
      <dsp:txXfrm>
        <a:off x="20561" y="1600275"/>
        <a:ext cx="4032268" cy="380078"/>
      </dsp:txXfrm>
    </dsp:sp>
    <dsp:sp modelId="{0917B579-7189-4689-BFC5-0539B78B6302}">
      <dsp:nvSpPr>
        <dsp:cNvPr id="0" name=""/>
        <dsp:cNvSpPr/>
      </dsp:nvSpPr>
      <dsp:spPr>
        <a:xfrm>
          <a:off x="0" y="2000914"/>
          <a:ext cx="407339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30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Mínimo 1 familiar.</a:t>
          </a:r>
        </a:p>
      </dsp:txBody>
      <dsp:txXfrm>
        <a:off x="0" y="2000914"/>
        <a:ext cx="4073390" cy="264960"/>
      </dsp:txXfrm>
    </dsp:sp>
    <dsp:sp modelId="{05E3EB7E-82E2-4BE7-B45C-606F20BAE3E5}">
      <dsp:nvSpPr>
        <dsp:cNvPr id="0" name=""/>
        <dsp:cNvSpPr/>
      </dsp:nvSpPr>
      <dsp:spPr>
        <a:xfrm>
          <a:off x="0" y="2265874"/>
          <a:ext cx="4073390" cy="42120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Otro personal:	</a:t>
          </a:r>
        </a:p>
      </dsp:txBody>
      <dsp:txXfrm>
        <a:off x="20561" y="2286435"/>
        <a:ext cx="4032268" cy="380078"/>
      </dsp:txXfrm>
    </dsp:sp>
    <dsp:sp modelId="{4A837F98-E2EE-4398-BF98-B526BE5D5F05}">
      <dsp:nvSpPr>
        <dsp:cNvPr id="0" name=""/>
        <dsp:cNvSpPr/>
      </dsp:nvSpPr>
      <dsp:spPr>
        <a:xfrm>
          <a:off x="0" y="2687074"/>
          <a:ext cx="4073390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30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No entrevistar nuevamente.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No comentar sobre historia: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Afecta confidencialidad.</a:t>
          </a:r>
        </a:p>
      </dsp:txBody>
      <dsp:txXfrm>
        <a:off x="0" y="2687074"/>
        <a:ext cx="4073390" cy="6955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61324-96BA-4248-8D6E-3D7947EE6A3F}">
      <dsp:nvSpPr>
        <dsp:cNvPr id="0" name=""/>
        <dsp:cNvSpPr/>
      </dsp:nvSpPr>
      <dsp:spPr>
        <a:xfrm>
          <a:off x="533750" y="1567"/>
          <a:ext cx="5108327" cy="1468378"/>
        </a:xfrm>
        <a:prstGeom prst="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>
              <a:latin typeface="Montserrat" pitchFamily="2" charset="77"/>
            </a:rPr>
            <a:t>No existen herramientas de predicción precisa.</a:t>
          </a:r>
        </a:p>
      </dsp:txBody>
      <dsp:txXfrm>
        <a:off x="533750" y="1567"/>
        <a:ext cx="5108327" cy="1468378"/>
      </dsp:txXfrm>
    </dsp:sp>
    <dsp:sp modelId="{E69C6F31-47BE-4F5E-9680-2E7386845B4F}">
      <dsp:nvSpPr>
        <dsp:cNvPr id="0" name=""/>
        <dsp:cNvSpPr/>
      </dsp:nvSpPr>
      <dsp:spPr>
        <a:xfrm>
          <a:off x="533750" y="1982346"/>
          <a:ext cx="5108327" cy="3064996"/>
        </a:xfrm>
        <a:prstGeom prst="rect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>
              <a:latin typeface="Montserrat" pitchFamily="2" charset="77"/>
            </a:rPr>
            <a:t>Trabajo conjunto medicina y psicología: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300" kern="1200" dirty="0">
              <a:latin typeface="Montserrat" pitchFamily="2" charset="77"/>
            </a:rPr>
            <a:t>Predisponentes.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300" kern="1200" dirty="0">
              <a:latin typeface="Montserrat" pitchFamily="2" charset="77"/>
            </a:rPr>
            <a:t>Precipitantes.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300" kern="1200" dirty="0">
              <a:latin typeface="Montserrat" pitchFamily="2" charset="77"/>
            </a:rPr>
            <a:t>Perpetuadores.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300" kern="1200" dirty="0">
              <a:latin typeface="Montserrat" pitchFamily="2" charset="77"/>
            </a:rPr>
            <a:t>Protectores.</a:t>
          </a:r>
        </a:p>
      </dsp:txBody>
      <dsp:txXfrm>
        <a:off x="533750" y="1982346"/>
        <a:ext cx="5108327" cy="30649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7C9DF-977A-4523-83C4-3A53125AE8EE}">
      <dsp:nvSpPr>
        <dsp:cNvPr id="0" name=""/>
        <dsp:cNvSpPr/>
      </dsp:nvSpPr>
      <dsp:spPr>
        <a:xfrm>
          <a:off x="0" y="35099"/>
          <a:ext cx="3959518" cy="473849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Fuerte apoyo:</a:t>
          </a:r>
        </a:p>
      </dsp:txBody>
      <dsp:txXfrm>
        <a:off x="23131" y="58230"/>
        <a:ext cx="3913256" cy="427587"/>
      </dsp:txXfrm>
    </dsp:sp>
    <dsp:sp modelId="{2B5AE269-5B8E-4DA0-9A9E-22EC612AE80C}">
      <dsp:nvSpPr>
        <dsp:cNvPr id="0" name=""/>
        <dsp:cNvSpPr/>
      </dsp:nvSpPr>
      <dsp:spPr>
        <a:xfrm>
          <a:off x="0" y="508949"/>
          <a:ext cx="3959518" cy="540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15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Social.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Comunitario.</a:t>
          </a:r>
        </a:p>
      </dsp:txBody>
      <dsp:txXfrm>
        <a:off x="0" y="508949"/>
        <a:ext cx="3959518" cy="540270"/>
      </dsp:txXfrm>
    </dsp:sp>
    <dsp:sp modelId="{821E3DE6-BF2B-4410-A438-8EF394831703}">
      <dsp:nvSpPr>
        <dsp:cNvPr id="0" name=""/>
        <dsp:cNvSpPr/>
      </dsp:nvSpPr>
      <dsp:spPr>
        <a:xfrm>
          <a:off x="0" y="1049219"/>
          <a:ext cx="3959518" cy="473849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Estrategias de afrontamiento:</a:t>
          </a:r>
        </a:p>
      </dsp:txBody>
      <dsp:txXfrm>
        <a:off x="23131" y="1072350"/>
        <a:ext cx="3913256" cy="427587"/>
      </dsp:txXfrm>
    </dsp:sp>
    <dsp:sp modelId="{D49F0051-AC48-4340-B82F-E3633E7A0C5A}">
      <dsp:nvSpPr>
        <dsp:cNvPr id="0" name=""/>
        <dsp:cNvSpPr/>
      </dsp:nvSpPr>
      <dsp:spPr>
        <a:xfrm>
          <a:off x="0" y="1523069"/>
          <a:ext cx="3959518" cy="540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15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Adecuadas.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No violencia</a:t>
          </a:r>
          <a:r>
            <a:rPr lang="es-CO" sz="1400" kern="1200" dirty="0">
              <a:latin typeface="Montserrat" pitchFamily="2" charset="77"/>
            </a:rPr>
            <a:t>.</a:t>
          </a:r>
        </a:p>
      </dsp:txBody>
      <dsp:txXfrm>
        <a:off x="0" y="1523069"/>
        <a:ext cx="3959518" cy="540270"/>
      </dsp:txXfrm>
    </dsp:sp>
    <dsp:sp modelId="{323DEE63-BD7D-485B-9ADD-84F14B185E6B}">
      <dsp:nvSpPr>
        <dsp:cNvPr id="0" name=""/>
        <dsp:cNvSpPr/>
      </dsp:nvSpPr>
      <dsp:spPr>
        <a:xfrm>
          <a:off x="0" y="2063339"/>
          <a:ext cx="3959518" cy="473849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Sistema de creencias:</a:t>
          </a:r>
        </a:p>
      </dsp:txBody>
      <dsp:txXfrm>
        <a:off x="23131" y="2086470"/>
        <a:ext cx="3913256" cy="427587"/>
      </dsp:txXfrm>
    </dsp:sp>
    <dsp:sp modelId="{8C05BBBD-A836-4353-B495-C49C838CA2DD}">
      <dsp:nvSpPr>
        <dsp:cNvPr id="0" name=""/>
        <dsp:cNvSpPr/>
      </dsp:nvSpPr>
      <dsp:spPr>
        <a:xfrm>
          <a:off x="0" y="2537189"/>
          <a:ext cx="3959518" cy="819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15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Personal.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Cultural.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Religioso.</a:t>
          </a:r>
        </a:p>
      </dsp:txBody>
      <dsp:txXfrm>
        <a:off x="0" y="2537189"/>
        <a:ext cx="3959518" cy="8197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38D64-15E2-4A05-9B1B-B5A5332FA2B9}">
      <dsp:nvSpPr>
        <dsp:cNvPr id="0" name=""/>
        <dsp:cNvSpPr/>
      </dsp:nvSpPr>
      <dsp:spPr>
        <a:xfrm>
          <a:off x="0" y="121657"/>
          <a:ext cx="4064000" cy="500175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Acceso restringido a métodos.</a:t>
          </a:r>
        </a:p>
      </dsp:txBody>
      <dsp:txXfrm>
        <a:off x="24417" y="146074"/>
        <a:ext cx="4015166" cy="451341"/>
      </dsp:txXfrm>
    </dsp:sp>
    <dsp:sp modelId="{A2C16773-F7AE-463A-8E2A-2D025D9E9F14}">
      <dsp:nvSpPr>
        <dsp:cNvPr id="0" name=""/>
        <dsp:cNvSpPr/>
      </dsp:nvSpPr>
      <dsp:spPr>
        <a:xfrm>
          <a:off x="0" y="676552"/>
          <a:ext cx="4064000" cy="500175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Fácil acceso a sistema de salud.</a:t>
          </a:r>
        </a:p>
      </dsp:txBody>
      <dsp:txXfrm>
        <a:off x="24417" y="700969"/>
        <a:ext cx="4015166" cy="451341"/>
      </dsp:txXfrm>
    </dsp:sp>
    <dsp:sp modelId="{CE84A837-D4A8-4936-B225-EF33D3C0F0E7}">
      <dsp:nvSpPr>
        <dsp:cNvPr id="0" name=""/>
        <dsp:cNvSpPr/>
      </dsp:nvSpPr>
      <dsp:spPr>
        <a:xfrm>
          <a:off x="0" y="1231447"/>
          <a:ext cx="4064000" cy="500175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Adecuado vínculo terapéutico.</a:t>
          </a:r>
        </a:p>
      </dsp:txBody>
      <dsp:txXfrm>
        <a:off x="24417" y="1255864"/>
        <a:ext cx="4015166" cy="451341"/>
      </dsp:txXfrm>
    </dsp:sp>
    <dsp:sp modelId="{23A4743A-3F95-4AA6-B69E-24F09DD41D20}">
      <dsp:nvSpPr>
        <dsp:cNvPr id="0" name=""/>
        <dsp:cNvSpPr/>
      </dsp:nvSpPr>
      <dsp:spPr>
        <a:xfrm>
          <a:off x="0" y="1786342"/>
          <a:ext cx="4064000" cy="500175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Tener hijos.</a:t>
          </a:r>
        </a:p>
      </dsp:txBody>
      <dsp:txXfrm>
        <a:off x="24417" y="1810759"/>
        <a:ext cx="4015166" cy="451341"/>
      </dsp:txXfrm>
    </dsp:sp>
    <dsp:sp modelId="{2BC8FE16-F1A8-47D2-819F-5C0D14B73CA6}">
      <dsp:nvSpPr>
        <dsp:cNvPr id="0" name=""/>
        <dsp:cNvSpPr/>
      </dsp:nvSpPr>
      <dsp:spPr>
        <a:xfrm>
          <a:off x="0" y="2341237"/>
          <a:ext cx="4064000" cy="500175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Seguimiento médico:</a:t>
          </a:r>
        </a:p>
      </dsp:txBody>
      <dsp:txXfrm>
        <a:off x="24417" y="2365654"/>
        <a:ext cx="4015166" cy="451341"/>
      </dsp:txXfrm>
    </dsp:sp>
    <dsp:sp modelId="{4E5A7EF6-4910-4231-BA15-0F906A3EFD19}">
      <dsp:nvSpPr>
        <dsp:cNvPr id="0" name=""/>
        <dsp:cNvSpPr/>
      </dsp:nvSpPr>
      <dsp:spPr>
        <a:xfrm>
          <a:off x="0" y="2841412"/>
          <a:ext cx="40640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032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500" kern="1200" dirty="0">
              <a:solidFill>
                <a:srgbClr val="142B48"/>
              </a:solidFill>
              <a:latin typeface="Montserrat" pitchFamily="2" charset="77"/>
            </a:rPr>
            <a:t>Después de alta.</a:t>
          </a:r>
        </a:p>
      </dsp:txBody>
      <dsp:txXfrm>
        <a:off x="0" y="2841412"/>
        <a:ext cx="4064000" cy="3146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F56F1-928D-428E-BC91-F0433B4856DB}">
      <dsp:nvSpPr>
        <dsp:cNvPr id="0" name=""/>
        <dsp:cNvSpPr/>
      </dsp:nvSpPr>
      <dsp:spPr>
        <a:xfrm>
          <a:off x="0" y="122400"/>
          <a:ext cx="4209143" cy="1021142"/>
        </a:xfrm>
        <a:prstGeom prst="rect">
          <a:avLst/>
        </a:prstGeom>
        <a:solidFill>
          <a:srgbClr val="142B48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Montserrat" pitchFamily="2" charset="77"/>
            </a:rPr>
            <a:t>Aproximación diagnóstica</a:t>
          </a:r>
        </a:p>
      </dsp:txBody>
      <dsp:txXfrm>
        <a:off x="0" y="122400"/>
        <a:ext cx="4209143" cy="1021142"/>
      </dsp:txXfrm>
    </dsp:sp>
    <dsp:sp modelId="{CAC2FC25-5BE8-4FC0-B336-53FD3DD01C3B}">
      <dsp:nvSpPr>
        <dsp:cNvPr id="0" name=""/>
        <dsp:cNvSpPr/>
      </dsp:nvSpPr>
      <dsp:spPr>
        <a:xfrm>
          <a:off x="0" y="1114013"/>
          <a:ext cx="4209143" cy="2607750"/>
        </a:xfrm>
        <a:prstGeom prst="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500" kern="1200" dirty="0">
              <a:latin typeface="Montserrat" pitchFamily="2" charset="77"/>
            </a:rPr>
            <a:t>Trastorno del afecto. 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500" kern="1200" dirty="0">
              <a:latin typeface="Montserrat" pitchFamily="2" charset="77"/>
            </a:rPr>
            <a:t>Trastorno psicótico.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500" kern="1200" dirty="0">
              <a:latin typeface="Montserrat" pitchFamily="2" charset="77"/>
            </a:rPr>
            <a:t>Trastorno de ansiedad.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500" kern="1200" dirty="0">
              <a:latin typeface="Montserrat" pitchFamily="2" charset="77"/>
            </a:rPr>
            <a:t>TCA.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500" kern="1200" dirty="0">
              <a:latin typeface="Montserrat" pitchFamily="2" charset="77"/>
            </a:rPr>
            <a:t>TUS.</a:t>
          </a:r>
        </a:p>
      </dsp:txBody>
      <dsp:txXfrm>
        <a:off x="0" y="1114013"/>
        <a:ext cx="4209143" cy="26077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EA900-2AAB-4171-90B4-E4F94B6ABD27}">
      <dsp:nvSpPr>
        <dsp:cNvPr id="0" name=""/>
        <dsp:cNvSpPr/>
      </dsp:nvSpPr>
      <dsp:spPr>
        <a:xfrm>
          <a:off x="0" y="450372"/>
          <a:ext cx="6700157" cy="178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42B4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007" tIns="604012" rIns="52000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n-US" sz="2800" kern="1200" dirty="0" err="1">
              <a:solidFill>
                <a:srgbClr val="142B48"/>
              </a:solidFill>
              <a:latin typeface="Montserrat" pitchFamily="2" charset="77"/>
            </a:rPr>
            <a:t>Observación</a:t>
          </a:r>
          <a:r>
            <a:rPr lang="en-US" sz="2800" kern="1200" dirty="0">
              <a:solidFill>
                <a:srgbClr val="142B48"/>
              </a:solidFill>
              <a:latin typeface="Montserrat" pitchFamily="2" charset="77"/>
            </a:rPr>
            <a:t>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n-US" sz="2800" kern="1200" dirty="0" err="1">
              <a:solidFill>
                <a:srgbClr val="142B48"/>
              </a:solidFill>
              <a:latin typeface="Montserrat" pitchFamily="2" charset="77"/>
            </a:rPr>
            <a:t>Revalorar</a:t>
          </a:r>
          <a:r>
            <a:rPr lang="en-US" sz="2800" kern="1200" dirty="0">
              <a:solidFill>
                <a:srgbClr val="142B48"/>
              </a:solidFill>
              <a:latin typeface="Montserrat" pitchFamily="2" charset="77"/>
            </a:rPr>
            <a:t>.</a:t>
          </a:r>
        </a:p>
      </dsp:txBody>
      <dsp:txXfrm>
        <a:off x="0" y="450372"/>
        <a:ext cx="6700157" cy="1781325"/>
      </dsp:txXfrm>
    </dsp:sp>
    <dsp:sp modelId="{72C432DC-7597-4209-83AE-6EC91D726EB3}">
      <dsp:nvSpPr>
        <dsp:cNvPr id="0" name=""/>
        <dsp:cNvSpPr/>
      </dsp:nvSpPr>
      <dsp:spPr>
        <a:xfrm>
          <a:off x="335007" y="22332"/>
          <a:ext cx="4690109" cy="8560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75" tIns="0" rIns="17727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Montserrat" pitchFamily="2" charset="77"/>
            </a:rPr>
            <a:t>Ante </a:t>
          </a:r>
          <a:r>
            <a:rPr lang="en-US" sz="2800" kern="1200" dirty="0" err="1">
              <a:latin typeface="Montserrat" pitchFamily="2" charset="77"/>
            </a:rPr>
            <a:t>duda</a:t>
          </a:r>
          <a:r>
            <a:rPr lang="en-US" sz="2800" kern="1200" dirty="0">
              <a:latin typeface="Montserrat" pitchFamily="2" charset="77"/>
            </a:rPr>
            <a:t>:</a:t>
          </a:r>
        </a:p>
      </dsp:txBody>
      <dsp:txXfrm>
        <a:off x="376797" y="64122"/>
        <a:ext cx="4606529" cy="772500"/>
      </dsp:txXfrm>
    </dsp:sp>
    <dsp:sp modelId="{EEA2C147-7313-4FBC-88DF-23053608D1EA}">
      <dsp:nvSpPr>
        <dsp:cNvPr id="0" name=""/>
        <dsp:cNvSpPr/>
      </dsp:nvSpPr>
      <dsp:spPr>
        <a:xfrm>
          <a:off x="0" y="2816337"/>
          <a:ext cx="6700157" cy="2694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007" tIns="604012" rIns="520007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n-US" sz="2800" kern="1200" dirty="0" err="1">
              <a:solidFill>
                <a:srgbClr val="142B48"/>
              </a:solidFill>
              <a:latin typeface="Montserrat" pitchFamily="2" charset="77"/>
            </a:rPr>
            <a:t>Posibles</a:t>
          </a:r>
          <a:r>
            <a:rPr lang="en-US" sz="2800" kern="1200" dirty="0">
              <a:solidFill>
                <a:srgbClr val="142B48"/>
              </a:solidFill>
              <a:latin typeface="Montserrat" pitchFamily="2" charset="77"/>
            </a:rPr>
            <a:t>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n-US" sz="2800" kern="1200" dirty="0">
              <a:solidFill>
                <a:srgbClr val="142B48"/>
              </a:solidFill>
              <a:latin typeface="Montserrat" pitchFamily="2" charset="77"/>
            </a:rPr>
            <a:t>Tener </a:t>
          </a:r>
          <a:r>
            <a:rPr lang="en-US" sz="2800" kern="1200" dirty="0" err="1">
              <a:solidFill>
                <a:srgbClr val="142B48"/>
              </a:solidFill>
              <a:latin typeface="Montserrat" pitchFamily="2" charset="77"/>
            </a:rPr>
            <a:t>en</a:t>
          </a:r>
          <a:r>
            <a:rPr lang="en-US" sz="2800" kern="1200" dirty="0">
              <a:solidFill>
                <a:srgbClr val="142B48"/>
              </a:solidFill>
              <a:latin typeface="Montserrat" pitchFamily="2" charset="77"/>
            </a:rPr>
            <a:t> </a:t>
          </a:r>
          <a:r>
            <a:rPr lang="en-US" sz="2800" kern="1200" dirty="0" err="1">
              <a:solidFill>
                <a:srgbClr val="142B48"/>
              </a:solidFill>
              <a:latin typeface="Montserrat" pitchFamily="2" charset="77"/>
            </a:rPr>
            <a:t>cuenta</a:t>
          </a:r>
          <a:r>
            <a:rPr lang="en-US" sz="2800" kern="1200" dirty="0">
              <a:solidFill>
                <a:srgbClr val="142B48"/>
              </a:solidFill>
              <a:latin typeface="Montserrat" pitchFamily="2" charset="77"/>
            </a:rPr>
            <a:t>: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n-US" sz="2400" kern="1200" dirty="0">
              <a:solidFill>
                <a:srgbClr val="142B48"/>
              </a:solidFill>
              <a:latin typeface="Montserrat" pitchFamily="2" charset="77"/>
            </a:rPr>
            <a:t>Alta carga </a:t>
          </a:r>
          <a:r>
            <a:rPr lang="en-US" sz="2400" kern="1200" dirty="0" err="1">
              <a:solidFill>
                <a:srgbClr val="142B48"/>
              </a:solidFill>
              <a:latin typeface="Montserrat" pitchFamily="2" charset="77"/>
            </a:rPr>
            <a:t>emocional</a:t>
          </a:r>
          <a:r>
            <a:rPr lang="en-US" sz="2400" kern="1200" dirty="0">
              <a:solidFill>
                <a:srgbClr val="142B48"/>
              </a:solidFill>
              <a:latin typeface="Montserrat" pitchFamily="2" charset="77"/>
            </a:rPr>
            <a:t> </a:t>
          </a:r>
          <a:r>
            <a:rPr lang="en-US" sz="2400" kern="1200" dirty="0" err="1">
              <a:solidFill>
                <a:srgbClr val="142B48"/>
              </a:solidFill>
              <a:latin typeface="Montserrat" pitchFamily="2" charset="77"/>
            </a:rPr>
            <a:t>inicial</a:t>
          </a:r>
          <a:r>
            <a:rPr lang="en-US" sz="2400" kern="1200" dirty="0">
              <a:solidFill>
                <a:srgbClr val="142B48"/>
              </a:solidFill>
              <a:latin typeface="Montserrat" pitchFamily="2" charset="77"/>
            </a:rPr>
            <a:t>.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n-US" sz="2400" kern="1200" dirty="0" err="1">
              <a:solidFill>
                <a:srgbClr val="142B48"/>
              </a:solidFill>
              <a:latin typeface="Montserrat" pitchFamily="2" charset="77"/>
            </a:rPr>
            <a:t>Ambivalencia</a:t>
          </a:r>
          <a:r>
            <a:rPr lang="en-US" sz="2400" kern="1200" dirty="0">
              <a:solidFill>
                <a:srgbClr val="142B48"/>
              </a:solidFill>
              <a:latin typeface="Montserrat" pitchFamily="2" charset="77"/>
            </a:rPr>
            <a:t>.</a:t>
          </a:r>
        </a:p>
      </dsp:txBody>
      <dsp:txXfrm>
        <a:off x="0" y="2816337"/>
        <a:ext cx="6700157" cy="2694825"/>
      </dsp:txXfrm>
    </dsp:sp>
    <dsp:sp modelId="{779B7243-F289-45B4-9E31-807560934471}">
      <dsp:nvSpPr>
        <dsp:cNvPr id="0" name=""/>
        <dsp:cNvSpPr/>
      </dsp:nvSpPr>
      <dsp:spPr>
        <a:xfrm>
          <a:off x="335007" y="2388297"/>
          <a:ext cx="4690109" cy="85608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75" tIns="0" rIns="17727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Montserrat" pitchFamily="2" charset="77"/>
            </a:rPr>
            <a:t>Cambios</a:t>
          </a:r>
          <a:r>
            <a:rPr lang="en-US" sz="2800" kern="1200" dirty="0">
              <a:latin typeface="Montserrat" pitchFamily="2" charset="77"/>
            </a:rPr>
            <a:t> de </a:t>
          </a:r>
          <a:r>
            <a:rPr lang="en-US" sz="2800" kern="1200" dirty="0" err="1">
              <a:latin typeface="Montserrat" pitchFamily="2" charset="77"/>
            </a:rPr>
            <a:t>clasificación</a:t>
          </a:r>
          <a:r>
            <a:rPr lang="en-US" sz="2800" kern="1200" dirty="0">
              <a:latin typeface="Montserrat" pitchFamily="2" charset="77"/>
            </a:rPr>
            <a:t>:</a:t>
          </a:r>
        </a:p>
      </dsp:txBody>
      <dsp:txXfrm>
        <a:off x="376797" y="2430087"/>
        <a:ext cx="4606529" cy="7725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9AECF-98E2-4610-9AC4-9E70C3CDEAD0}">
      <dsp:nvSpPr>
        <dsp:cNvPr id="0" name=""/>
        <dsp:cNvSpPr/>
      </dsp:nvSpPr>
      <dsp:spPr>
        <a:xfrm>
          <a:off x="3485128" y="715"/>
          <a:ext cx="5214942" cy="1287901"/>
        </a:xfrm>
        <a:prstGeom prst="rightArrow">
          <a:avLst>
            <a:gd name="adj1" fmla="val 75000"/>
            <a:gd name="adj2" fmla="val 50000"/>
          </a:avLst>
        </a:prstGeom>
        <a:solidFill>
          <a:srgbClr val="00ABA7">
            <a:alpha val="90000"/>
          </a:srgb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3335" rIns="14400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100" kern="1200" dirty="0">
              <a:solidFill>
                <a:schemeClr val="bg1"/>
              </a:solidFill>
              <a:latin typeface="Montserrat" pitchFamily="2" charset="77"/>
            </a:rPr>
            <a:t>Lesiones.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100" kern="1200" dirty="0">
              <a:solidFill>
                <a:schemeClr val="bg1"/>
              </a:solidFill>
              <a:latin typeface="Montserrat" pitchFamily="2" charset="77"/>
            </a:rPr>
            <a:t>Intoxicaciones.</a:t>
          </a:r>
        </a:p>
      </dsp:txBody>
      <dsp:txXfrm>
        <a:off x="3485128" y="161703"/>
        <a:ext cx="4731979" cy="965925"/>
      </dsp:txXfrm>
    </dsp:sp>
    <dsp:sp modelId="{6FAA794B-09B5-4D46-BDEE-EA039F19EEE9}">
      <dsp:nvSpPr>
        <dsp:cNvPr id="0" name=""/>
        <dsp:cNvSpPr/>
      </dsp:nvSpPr>
      <dsp:spPr>
        <a:xfrm>
          <a:off x="8500" y="167541"/>
          <a:ext cx="3476628" cy="954248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ontserrat" pitchFamily="2" charset="77"/>
            </a:rPr>
            <a:t>Atención de urgencias</a:t>
          </a:r>
        </a:p>
      </dsp:txBody>
      <dsp:txXfrm>
        <a:off x="55083" y="214124"/>
        <a:ext cx="3383462" cy="861082"/>
      </dsp:txXfrm>
    </dsp:sp>
    <dsp:sp modelId="{97BA770B-5E34-4A0D-8E5E-07B57DD5360B}">
      <dsp:nvSpPr>
        <dsp:cNvPr id="0" name=""/>
        <dsp:cNvSpPr/>
      </dsp:nvSpPr>
      <dsp:spPr>
        <a:xfrm>
          <a:off x="3484278" y="1384757"/>
          <a:ext cx="5220039" cy="1325785"/>
        </a:xfrm>
        <a:prstGeom prst="rightArrow">
          <a:avLst>
            <a:gd name="adj1" fmla="val 75000"/>
            <a:gd name="adj2" fmla="val 50000"/>
          </a:avLst>
        </a:prstGeom>
        <a:solidFill>
          <a:srgbClr val="142B48">
            <a:alpha val="90000"/>
          </a:srgb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100" kern="1200" dirty="0">
              <a:solidFill>
                <a:schemeClr val="bg1"/>
              </a:solidFill>
              <a:latin typeface="Montserrat" pitchFamily="2" charset="77"/>
            </a:rPr>
            <a:t>Evaluar compromiso sistémico.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100" kern="1200" dirty="0">
              <a:solidFill>
                <a:schemeClr val="bg1"/>
              </a:solidFill>
              <a:latin typeface="Montserrat" pitchFamily="2" charset="77"/>
            </a:rPr>
            <a:t>Descartar causas  secundarias.</a:t>
          </a:r>
        </a:p>
      </dsp:txBody>
      <dsp:txXfrm>
        <a:off x="3484278" y="1550480"/>
        <a:ext cx="4722870" cy="994339"/>
      </dsp:txXfrm>
    </dsp:sp>
    <dsp:sp modelId="{943F4AF4-5BDD-436A-9D65-B1C409461035}">
      <dsp:nvSpPr>
        <dsp:cNvPr id="0" name=""/>
        <dsp:cNvSpPr/>
      </dsp:nvSpPr>
      <dsp:spPr>
        <a:xfrm>
          <a:off x="4252" y="1569810"/>
          <a:ext cx="3480026" cy="954248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>
              <a:latin typeface="Montserrat" pitchFamily="2" charset="77"/>
            </a:rPr>
            <a:t>Paraclínicos</a:t>
          </a:r>
        </a:p>
      </dsp:txBody>
      <dsp:txXfrm>
        <a:off x="50835" y="1616393"/>
        <a:ext cx="3386860" cy="86108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896B6-8613-4508-8008-0AA090094314}">
      <dsp:nvSpPr>
        <dsp:cNvPr id="0" name=""/>
        <dsp:cNvSpPr/>
      </dsp:nvSpPr>
      <dsp:spPr>
        <a:xfrm rot="5400000">
          <a:off x="2814140" y="-955471"/>
          <a:ext cx="1117545" cy="3174506"/>
        </a:xfrm>
        <a:prstGeom prst="round2Same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Primer piso.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Observación por enfermería.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Acompañante permanente.</a:t>
          </a:r>
        </a:p>
      </dsp:txBody>
      <dsp:txXfrm rot="-5400000">
        <a:off x="1785660" y="127563"/>
        <a:ext cx="3119952" cy="1008437"/>
      </dsp:txXfrm>
    </dsp:sp>
    <dsp:sp modelId="{C8AFF659-B576-4F01-A805-D963528DD8CA}">
      <dsp:nvSpPr>
        <dsp:cNvPr id="0" name=""/>
        <dsp:cNvSpPr/>
      </dsp:nvSpPr>
      <dsp:spPr>
        <a:xfrm>
          <a:off x="0" y="1524"/>
          <a:ext cx="1785659" cy="1260515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Ubicar en cubículo:</a:t>
          </a:r>
        </a:p>
      </dsp:txBody>
      <dsp:txXfrm>
        <a:off x="61533" y="63057"/>
        <a:ext cx="1662593" cy="1137449"/>
      </dsp:txXfrm>
    </dsp:sp>
    <dsp:sp modelId="{9F92730E-F96A-4A0C-8287-DD5DE5CC9BF8}">
      <dsp:nvSpPr>
        <dsp:cNvPr id="0" name=""/>
        <dsp:cNvSpPr/>
      </dsp:nvSpPr>
      <dsp:spPr>
        <a:xfrm rot="5400000">
          <a:off x="2602308" y="541716"/>
          <a:ext cx="1541208" cy="3174506"/>
        </a:xfrm>
        <a:prstGeom prst="round2SameRect">
          <a:avLst/>
        </a:prstGeom>
        <a:noFill/>
        <a:ln w="25400" cap="flat" cmpd="sng" algn="ctr">
          <a:solidFill>
            <a:srgbClr val="00ABA7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Corto-punzantes.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“Lazos” (asfixia mecánica).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No acceso a fármacos.</a:t>
          </a:r>
        </a:p>
        <a:p>
          <a:pPr marL="114300" lvl="1" indent="-114300" algn="l" defTabSz="6223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Requisar a paciente y visitantes.</a:t>
          </a:r>
        </a:p>
      </dsp:txBody>
      <dsp:txXfrm rot="-5400000">
        <a:off x="1785659" y="1433601"/>
        <a:ext cx="3099270" cy="1390736"/>
      </dsp:txXfrm>
    </dsp:sp>
    <dsp:sp modelId="{63B5F648-E84E-448A-BD5C-775DC7069713}">
      <dsp:nvSpPr>
        <dsp:cNvPr id="0" name=""/>
        <dsp:cNvSpPr/>
      </dsp:nvSpPr>
      <dsp:spPr>
        <a:xfrm>
          <a:off x="0" y="1449364"/>
          <a:ext cx="1785659" cy="135921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Libre de elementos para autolesión:</a:t>
          </a:r>
        </a:p>
      </dsp:txBody>
      <dsp:txXfrm>
        <a:off x="66351" y="1515715"/>
        <a:ext cx="1652957" cy="122650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C1FAE-17F9-416E-AB36-4125E0036099}">
      <dsp:nvSpPr>
        <dsp:cNvPr id="0" name=""/>
        <dsp:cNvSpPr/>
      </dsp:nvSpPr>
      <dsp:spPr>
        <a:xfrm rot="5400000">
          <a:off x="2930893" y="-1033054"/>
          <a:ext cx="884039" cy="3174506"/>
        </a:xfrm>
        <a:prstGeom prst="round2Same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Fuga: avisar a personal de vigilancia.</a:t>
          </a: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Auto y heteroagresión.</a:t>
          </a:r>
        </a:p>
      </dsp:txBody>
      <dsp:txXfrm rot="-5400000">
        <a:off x="1785660" y="155334"/>
        <a:ext cx="3131351" cy="797729"/>
      </dsp:txXfrm>
    </dsp:sp>
    <dsp:sp modelId="{49149CF6-8775-4A86-8EA1-C12AC7B6ADCB}">
      <dsp:nvSpPr>
        <dsp:cNvPr id="0" name=""/>
        <dsp:cNvSpPr/>
      </dsp:nvSpPr>
      <dsp:spPr>
        <a:xfrm>
          <a:off x="0" y="1674"/>
          <a:ext cx="1785659" cy="1105048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Vigilar riesgos:</a:t>
          </a:r>
        </a:p>
      </dsp:txBody>
      <dsp:txXfrm>
        <a:off x="53944" y="55618"/>
        <a:ext cx="1677771" cy="997160"/>
      </dsp:txXfrm>
    </dsp:sp>
    <dsp:sp modelId="{B1DDBB44-6988-4DC9-8F54-C86F36544A53}">
      <dsp:nvSpPr>
        <dsp:cNvPr id="0" name=""/>
        <dsp:cNvSpPr/>
      </dsp:nvSpPr>
      <dsp:spPr>
        <a:xfrm rot="5400000">
          <a:off x="2930893" y="127246"/>
          <a:ext cx="884039" cy="3174506"/>
        </a:xfrm>
        <a:prstGeom prst="round2SameRect">
          <a:avLst/>
        </a:prstGeom>
        <a:noFill/>
        <a:ln w="25400" cap="flat" cmpd="sng" algn="ctr">
          <a:solidFill>
            <a:srgbClr val="00ABA7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Verbal.</a:t>
          </a: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Mecánica.</a:t>
          </a: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Farmacológica.</a:t>
          </a:r>
        </a:p>
      </dsp:txBody>
      <dsp:txXfrm rot="-5400000">
        <a:off x="1785660" y="1315635"/>
        <a:ext cx="3131351" cy="797729"/>
      </dsp:txXfrm>
    </dsp:sp>
    <dsp:sp modelId="{A2B2E811-FF4E-4006-93B7-DA8F3E5476EB}">
      <dsp:nvSpPr>
        <dsp:cNvPr id="0" name=""/>
        <dsp:cNvSpPr/>
      </dsp:nvSpPr>
      <dsp:spPr>
        <a:xfrm>
          <a:off x="0" y="1161975"/>
          <a:ext cx="1785659" cy="1105048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Contención:</a:t>
          </a:r>
        </a:p>
      </dsp:txBody>
      <dsp:txXfrm>
        <a:off x="53944" y="1215919"/>
        <a:ext cx="1677771" cy="997160"/>
      </dsp:txXfrm>
    </dsp:sp>
    <dsp:sp modelId="{4E87D0B8-D85F-44B7-8E6B-C237D606462B}">
      <dsp:nvSpPr>
        <dsp:cNvPr id="0" name=""/>
        <dsp:cNvSpPr/>
      </dsp:nvSpPr>
      <dsp:spPr>
        <a:xfrm rot="5400000">
          <a:off x="2930893" y="1287548"/>
          <a:ext cx="884039" cy="3174506"/>
        </a:xfrm>
        <a:prstGeom prst="round2Same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Midazolam.</a:t>
          </a: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Haloperidol.</a:t>
          </a: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Contraindicaciones.</a:t>
          </a:r>
        </a:p>
      </dsp:txBody>
      <dsp:txXfrm rot="-5400000">
        <a:off x="1785660" y="2475937"/>
        <a:ext cx="3131351" cy="797729"/>
      </dsp:txXfrm>
    </dsp:sp>
    <dsp:sp modelId="{57A94C7F-7ACB-4321-B724-62903CA1D587}">
      <dsp:nvSpPr>
        <dsp:cNvPr id="0" name=""/>
        <dsp:cNvSpPr/>
      </dsp:nvSpPr>
      <dsp:spPr>
        <a:xfrm>
          <a:off x="0" y="2322276"/>
          <a:ext cx="1785659" cy="1105048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Montserrat" pitchFamily="2" charset="77"/>
            </a:rPr>
            <a:t>Esquema de sedación:</a:t>
          </a:r>
        </a:p>
      </dsp:txBody>
      <dsp:txXfrm>
        <a:off x="53944" y="2376220"/>
        <a:ext cx="1677771" cy="9971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9B2F2-FAAE-4206-84F5-489DE350D3C5}">
      <dsp:nvSpPr>
        <dsp:cNvPr id="0" name=""/>
        <dsp:cNvSpPr/>
      </dsp:nvSpPr>
      <dsp:spPr>
        <a:xfrm>
          <a:off x="0" y="2908"/>
          <a:ext cx="5065713" cy="9863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Bajo riesgo.</a:t>
          </a:r>
        </a:p>
      </dsp:txBody>
      <dsp:txXfrm>
        <a:off x="48149" y="51057"/>
        <a:ext cx="4969415" cy="890041"/>
      </dsp:txXfrm>
    </dsp:sp>
    <dsp:sp modelId="{B6AABCFE-3E4F-41AC-A94A-1248E195956C}">
      <dsp:nvSpPr>
        <dsp:cNvPr id="0" name=""/>
        <dsp:cNvSpPr/>
      </dsp:nvSpPr>
      <dsp:spPr>
        <a:xfrm>
          <a:off x="0" y="1001650"/>
          <a:ext cx="5065713" cy="9863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Estabilidad orgánica.</a:t>
          </a:r>
        </a:p>
      </dsp:txBody>
      <dsp:txXfrm>
        <a:off x="48149" y="1049799"/>
        <a:ext cx="4969415" cy="890041"/>
      </dsp:txXfrm>
    </dsp:sp>
    <dsp:sp modelId="{9F55574F-614D-4647-9905-C8F28100D91E}">
      <dsp:nvSpPr>
        <dsp:cNvPr id="0" name=""/>
        <dsp:cNvSpPr/>
      </dsp:nvSpPr>
      <dsp:spPr>
        <a:xfrm>
          <a:off x="0" y="2000392"/>
          <a:ext cx="5065713" cy="9863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Sin criterios de remisión urgente a psiquiatría.</a:t>
          </a:r>
        </a:p>
      </dsp:txBody>
      <dsp:txXfrm>
        <a:off x="48149" y="2048541"/>
        <a:ext cx="4969415" cy="890041"/>
      </dsp:txXfrm>
    </dsp:sp>
    <dsp:sp modelId="{EB520588-C79A-4795-8280-746F823899DF}">
      <dsp:nvSpPr>
        <dsp:cNvPr id="0" name=""/>
        <dsp:cNvSpPr/>
      </dsp:nvSpPr>
      <dsp:spPr>
        <a:xfrm>
          <a:off x="0" y="2986731"/>
          <a:ext cx="5065713" cy="410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836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2000" kern="1200" dirty="0">
              <a:solidFill>
                <a:srgbClr val="142B48"/>
              </a:solidFill>
              <a:latin typeface="Montserrat" pitchFamily="2" charset="77"/>
            </a:rPr>
            <a:t>Tiene cita prioritaria</a:t>
          </a: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.</a:t>
          </a:r>
        </a:p>
      </dsp:txBody>
      <dsp:txXfrm>
        <a:off x="0" y="2986731"/>
        <a:ext cx="5065713" cy="410078"/>
      </dsp:txXfrm>
    </dsp:sp>
    <dsp:sp modelId="{2DD8B02D-92E3-4B45-8821-5155D6BCA1C0}">
      <dsp:nvSpPr>
        <dsp:cNvPr id="0" name=""/>
        <dsp:cNvSpPr/>
      </dsp:nvSpPr>
      <dsp:spPr>
        <a:xfrm>
          <a:off x="0" y="3396810"/>
          <a:ext cx="5065713" cy="9863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Buena red de apoyo.</a:t>
          </a:r>
        </a:p>
      </dsp:txBody>
      <dsp:txXfrm>
        <a:off x="48149" y="3444959"/>
        <a:ext cx="4969415" cy="890041"/>
      </dsp:txXfrm>
    </dsp:sp>
    <dsp:sp modelId="{21B88FD1-7796-4EB7-9064-F1071FBB0A96}">
      <dsp:nvSpPr>
        <dsp:cNvPr id="0" name=""/>
        <dsp:cNvSpPr/>
      </dsp:nvSpPr>
      <dsp:spPr>
        <a:xfrm>
          <a:off x="0" y="4395552"/>
          <a:ext cx="5065713" cy="9863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Posibilidad de seguimiento.</a:t>
          </a:r>
        </a:p>
      </dsp:txBody>
      <dsp:txXfrm>
        <a:off x="48149" y="4443701"/>
        <a:ext cx="4969415" cy="8900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EA84A-CEAA-484D-BD5B-C933FA4C1C8A}">
      <dsp:nvSpPr>
        <dsp:cNvPr id="0" name=""/>
        <dsp:cNvSpPr/>
      </dsp:nvSpPr>
      <dsp:spPr>
        <a:xfrm>
          <a:off x="1407881" y="563885"/>
          <a:ext cx="3762837" cy="3762837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rgbClr val="14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88579-505D-48E4-824F-DB96126CFE1D}">
      <dsp:nvSpPr>
        <dsp:cNvPr id="0" name=""/>
        <dsp:cNvSpPr/>
      </dsp:nvSpPr>
      <dsp:spPr>
        <a:xfrm>
          <a:off x="1407881" y="563885"/>
          <a:ext cx="3762837" cy="3762837"/>
        </a:xfrm>
        <a:prstGeom prst="blockArc">
          <a:avLst>
            <a:gd name="adj1" fmla="val 7560000"/>
            <a:gd name="adj2" fmla="val 11880000"/>
            <a:gd name="adj3" fmla="val 4638"/>
          </a:avLst>
        </a:prstGeom>
        <a:solidFill>
          <a:srgbClr val="14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FE35A-DFA5-4B8C-B7DA-EC20F6566CA2}">
      <dsp:nvSpPr>
        <dsp:cNvPr id="0" name=""/>
        <dsp:cNvSpPr/>
      </dsp:nvSpPr>
      <dsp:spPr>
        <a:xfrm>
          <a:off x="1407881" y="563885"/>
          <a:ext cx="3762837" cy="3762837"/>
        </a:xfrm>
        <a:prstGeom prst="blockArc">
          <a:avLst>
            <a:gd name="adj1" fmla="val 3240000"/>
            <a:gd name="adj2" fmla="val 7560000"/>
            <a:gd name="adj3" fmla="val 4638"/>
          </a:avLst>
        </a:prstGeom>
        <a:solidFill>
          <a:srgbClr val="14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AE849-F401-4EF0-82E5-7F7E413E2383}">
      <dsp:nvSpPr>
        <dsp:cNvPr id="0" name=""/>
        <dsp:cNvSpPr/>
      </dsp:nvSpPr>
      <dsp:spPr>
        <a:xfrm>
          <a:off x="1407881" y="563885"/>
          <a:ext cx="3762837" cy="3762837"/>
        </a:xfrm>
        <a:prstGeom prst="blockArc">
          <a:avLst>
            <a:gd name="adj1" fmla="val 20520000"/>
            <a:gd name="adj2" fmla="val 3240000"/>
            <a:gd name="adj3" fmla="val 4638"/>
          </a:avLst>
        </a:prstGeom>
        <a:solidFill>
          <a:srgbClr val="14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8711F-7909-4127-8961-90452E6F141A}">
      <dsp:nvSpPr>
        <dsp:cNvPr id="0" name=""/>
        <dsp:cNvSpPr/>
      </dsp:nvSpPr>
      <dsp:spPr>
        <a:xfrm>
          <a:off x="1407881" y="563885"/>
          <a:ext cx="3762837" cy="3762837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rgbClr val="14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626BA-6A5F-4A1D-A2AD-F4D801F9EF9E}">
      <dsp:nvSpPr>
        <dsp:cNvPr id="0" name=""/>
        <dsp:cNvSpPr/>
      </dsp:nvSpPr>
      <dsp:spPr>
        <a:xfrm>
          <a:off x="2423610" y="1579614"/>
          <a:ext cx="1731379" cy="1731379"/>
        </a:xfrm>
        <a:prstGeom prst="ellipse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>
              <a:latin typeface="Montserrat" pitchFamily="2" charset="77"/>
            </a:rPr>
            <a:t>Suicidio</a:t>
          </a:r>
        </a:p>
      </dsp:txBody>
      <dsp:txXfrm>
        <a:off x="2677165" y="1833169"/>
        <a:ext cx="1224269" cy="1224269"/>
      </dsp:txXfrm>
    </dsp:sp>
    <dsp:sp modelId="{B5039B78-7849-4612-B54F-38594491CCA9}">
      <dsp:nvSpPr>
        <dsp:cNvPr id="0" name=""/>
        <dsp:cNvSpPr/>
      </dsp:nvSpPr>
      <dsp:spPr>
        <a:xfrm>
          <a:off x="2683317" y="1533"/>
          <a:ext cx="1211965" cy="1211965"/>
        </a:xfrm>
        <a:prstGeom prst="ellipse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>
              <a:latin typeface="Montserrat" pitchFamily="2" charset="77"/>
            </a:rPr>
            <a:t>Promoción y prevención</a:t>
          </a:r>
        </a:p>
      </dsp:txBody>
      <dsp:txXfrm>
        <a:off x="2860805" y="179021"/>
        <a:ext cx="856989" cy="856989"/>
      </dsp:txXfrm>
    </dsp:sp>
    <dsp:sp modelId="{494B6EAD-9454-493D-9C81-D57F97BF57E1}">
      <dsp:nvSpPr>
        <dsp:cNvPr id="0" name=""/>
        <dsp:cNvSpPr/>
      </dsp:nvSpPr>
      <dsp:spPr>
        <a:xfrm>
          <a:off x="4431157" y="1271413"/>
          <a:ext cx="1211965" cy="1211965"/>
        </a:xfrm>
        <a:prstGeom prst="ellipse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>
              <a:latin typeface="Montserrat" pitchFamily="2" charset="77"/>
            </a:rPr>
            <a:t>Salud</a:t>
          </a:r>
        </a:p>
      </dsp:txBody>
      <dsp:txXfrm>
        <a:off x="4608645" y="1448901"/>
        <a:ext cx="856989" cy="856989"/>
      </dsp:txXfrm>
    </dsp:sp>
    <dsp:sp modelId="{3C51035A-D0D7-43FF-8924-1531C861E462}">
      <dsp:nvSpPr>
        <dsp:cNvPr id="0" name=""/>
        <dsp:cNvSpPr/>
      </dsp:nvSpPr>
      <dsp:spPr>
        <a:xfrm>
          <a:off x="3763541" y="3326123"/>
          <a:ext cx="1211965" cy="1211965"/>
        </a:xfrm>
        <a:prstGeom prst="ellipse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kern="1200">
              <a:latin typeface="Montserrat" pitchFamily="2" charset="77"/>
            </a:rPr>
            <a:t>Comunidad</a:t>
          </a:r>
        </a:p>
      </dsp:txBody>
      <dsp:txXfrm>
        <a:off x="3941029" y="3503611"/>
        <a:ext cx="856989" cy="856989"/>
      </dsp:txXfrm>
    </dsp:sp>
    <dsp:sp modelId="{3D58F8F9-A060-4347-B8CA-9D64E28209D5}">
      <dsp:nvSpPr>
        <dsp:cNvPr id="0" name=""/>
        <dsp:cNvSpPr/>
      </dsp:nvSpPr>
      <dsp:spPr>
        <a:xfrm>
          <a:off x="1603092" y="3326123"/>
          <a:ext cx="1211965" cy="1211965"/>
        </a:xfrm>
        <a:prstGeom prst="ellipse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>
              <a:latin typeface="Montserrat" pitchFamily="2" charset="77"/>
            </a:rPr>
            <a:t>Salud pública</a:t>
          </a:r>
        </a:p>
      </dsp:txBody>
      <dsp:txXfrm>
        <a:off x="1780580" y="3503611"/>
        <a:ext cx="856989" cy="856989"/>
      </dsp:txXfrm>
    </dsp:sp>
    <dsp:sp modelId="{4121DCB5-1303-4125-A23E-81E736015E47}">
      <dsp:nvSpPr>
        <dsp:cNvPr id="0" name=""/>
        <dsp:cNvSpPr/>
      </dsp:nvSpPr>
      <dsp:spPr>
        <a:xfrm>
          <a:off x="935476" y="1271413"/>
          <a:ext cx="1211965" cy="1211965"/>
        </a:xfrm>
        <a:prstGeom prst="ellipse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Montserrat" pitchFamily="2" charset="77"/>
            </a:rPr>
            <a:t>Políticas</a:t>
          </a:r>
        </a:p>
      </dsp:txBody>
      <dsp:txXfrm>
        <a:off x="1112964" y="1448901"/>
        <a:ext cx="856989" cy="85698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15770-CAB1-47EE-8A48-54855525F39F}">
      <dsp:nvSpPr>
        <dsp:cNvPr id="0" name=""/>
        <dsp:cNvSpPr/>
      </dsp:nvSpPr>
      <dsp:spPr>
        <a:xfrm rot="5400000">
          <a:off x="2544817" y="-862470"/>
          <a:ext cx="1261094" cy="2988578"/>
        </a:xfrm>
        <a:prstGeom prst="round2Same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300" b="1" kern="1200" dirty="0">
              <a:solidFill>
                <a:srgbClr val="142B48"/>
              </a:solidFill>
              <a:latin typeface="Montserrat" pitchFamily="2" charset="77"/>
            </a:rPr>
            <a:t>NO es para prevenir lesiones: </a:t>
          </a:r>
        </a:p>
        <a:p>
          <a:pPr marL="228600" lvl="2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300" kern="1200" dirty="0">
              <a:solidFill>
                <a:srgbClr val="142B48"/>
              </a:solidFill>
              <a:latin typeface="Montserrat" pitchFamily="2" charset="77"/>
            </a:rPr>
            <a:t>Cuidado.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300" kern="1200" dirty="0">
              <a:solidFill>
                <a:srgbClr val="142B48"/>
              </a:solidFill>
              <a:latin typeface="Montserrat" pitchFamily="2" charset="77"/>
            </a:rPr>
            <a:t>Seguridad.</a:t>
          </a:r>
        </a:p>
        <a:p>
          <a:pPr marL="228600" lvl="2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300" kern="1200" dirty="0">
              <a:solidFill>
                <a:srgbClr val="142B48"/>
              </a:solidFill>
              <a:latin typeface="Montserrat" pitchFamily="2" charset="77"/>
            </a:rPr>
            <a:t>Tratamiento.</a:t>
          </a:r>
        </a:p>
      </dsp:txBody>
      <dsp:txXfrm rot="-5400000">
        <a:off x="1681075" y="62834"/>
        <a:ext cx="2927016" cy="1137970"/>
      </dsp:txXfrm>
    </dsp:sp>
    <dsp:sp modelId="{3EAB3670-859B-4073-A0D5-39C4A34366F4}">
      <dsp:nvSpPr>
        <dsp:cNvPr id="0" name=""/>
        <dsp:cNvSpPr/>
      </dsp:nvSpPr>
      <dsp:spPr>
        <a:xfrm>
          <a:off x="0" y="41744"/>
          <a:ext cx="1681075" cy="1180148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rgbClr val="142B4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>
              <a:latin typeface="Montserrat" pitchFamily="2" charset="77"/>
            </a:rPr>
            <a:t>Metas</a:t>
          </a:r>
        </a:p>
      </dsp:txBody>
      <dsp:txXfrm>
        <a:off x="57610" y="99354"/>
        <a:ext cx="1565855" cy="1064928"/>
      </dsp:txXfrm>
    </dsp:sp>
    <dsp:sp modelId="{DFEBAE22-BE15-9F43-9025-ED35FA3BDD42}">
      <dsp:nvSpPr>
        <dsp:cNvPr id="0" name=""/>
        <dsp:cNvSpPr/>
      </dsp:nvSpPr>
      <dsp:spPr>
        <a:xfrm rot="5400000">
          <a:off x="2544817" y="477442"/>
          <a:ext cx="1261094" cy="2988578"/>
        </a:xfrm>
        <a:prstGeom prst="round2SameRect">
          <a:avLst/>
        </a:prstGeom>
        <a:noFill/>
        <a:ln w="25400" cap="flat" cmpd="sng" algn="ctr">
          <a:solidFill>
            <a:srgbClr val="00ABA7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300" b="1" kern="1200" dirty="0">
              <a:solidFill>
                <a:srgbClr val="142B48"/>
              </a:solidFill>
              <a:latin typeface="Montserrat" pitchFamily="2" charset="77"/>
            </a:rPr>
            <a:t>Con base en diagnósticos:</a:t>
          </a:r>
        </a:p>
        <a:p>
          <a:pPr marL="228600" lvl="2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300" kern="1200" dirty="0">
              <a:solidFill>
                <a:srgbClr val="142B48"/>
              </a:solidFill>
              <a:latin typeface="Montserrat" pitchFamily="2" charset="77"/>
            </a:rPr>
            <a:t>Clínica.</a:t>
          </a:r>
        </a:p>
        <a:p>
          <a:pPr marL="228600" lvl="2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300" kern="1200" dirty="0">
              <a:solidFill>
                <a:srgbClr val="142B48"/>
              </a:solidFill>
              <a:latin typeface="Montserrat" pitchFamily="2" charset="77"/>
            </a:rPr>
            <a:t>Farmacoterapia.</a:t>
          </a:r>
        </a:p>
        <a:p>
          <a:pPr marL="228600" lvl="2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300" kern="1200" dirty="0">
              <a:solidFill>
                <a:srgbClr val="142B48"/>
              </a:solidFill>
              <a:latin typeface="Montserrat" pitchFamily="2" charset="77"/>
            </a:rPr>
            <a:t>Psicoterapia.</a:t>
          </a:r>
        </a:p>
      </dsp:txBody>
      <dsp:txXfrm rot="-5400000">
        <a:off x="1681075" y="1402746"/>
        <a:ext cx="2927016" cy="1137970"/>
      </dsp:txXfrm>
    </dsp:sp>
    <dsp:sp modelId="{D59BFE56-1D76-4694-82D9-ABC8CA33EF33}">
      <dsp:nvSpPr>
        <dsp:cNvPr id="0" name=""/>
        <dsp:cNvSpPr/>
      </dsp:nvSpPr>
      <dsp:spPr>
        <a:xfrm>
          <a:off x="0" y="1359556"/>
          <a:ext cx="1681075" cy="1224349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kern="1200">
              <a:latin typeface="Montserrat" pitchFamily="2" charset="77"/>
            </a:rPr>
            <a:t>Atención médica</a:t>
          </a:r>
        </a:p>
      </dsp:txBody>
      <dsp:txXfrm>
        <a:off x="59768" y="1419324"/>
        <a:ext cx="1561539" cy="110481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560FA-52B5-8548-96CE-C46DD51DC597}">
      <dsp:nvSpPr>
        <dsp:cNvPr id="0" name=""/>
        <dsp:cNvSpPr/>
      </dsp:nvSpPr>
      <dsp:spPr>
        <a:xfrm>
          <a:off x="0" y="198184"/>
          <a:ext cx="4669654" cy="4492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Alto riesgo suicida.</a:t>
          </a:r>
        </a:p>
      </dsp:txBody>
      <dsp:txXfrm>
        <a:off x="21932" y="220116"/>
        <a:ext cx="4625790" cy="405416"/>
      </dsp:txXfrm>
    </dsp:sp>
    <dsp:sp modelId="{9D27CD21-16DE-4FAF-AE57-003DF46E64B6}">
      <dsp:nvSpPr>
        <dsp:cNvPr id="0" name=""/>
        <dsp:cNvSpPr/>
      </dsp:nvSpPr>
      <dsp:spPr>
        <a:xfrm>
          <a:off x="0" y="693544"/>
          <a:ext cx="4669654" cy="4492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Enfermedad psiquiátrica descompensada:</a:t>
          </a:r>
        </a:p>
      </dsp:txBody>
      <dsp:txXfrm>
        <a:off x="21932" y="715476"/>
        <a:ext cx="4625790" cy="405416"/>
      </dsp:txXfrm>
    </dsp:sp>
    <dsp:sp modelId="{B67DF8B4-C7C3-4186-8C68-3CADFE09058E}">
      <dsp:nvSpPr>
        <dsp:cNvPr id="0" name=""/>
        <dsp:cNvSpPr/>
      </dsp:nvSpPr>
      <dsp:spPr>
        <a:xfrm>
          <a:off x="0" y="1142824"/>
          <a:ext cx="4669654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62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O" sz="1200" kern="1200" dirty="0">
              <a:solidFill>
                <a:srgbClr val="00ABA7"/>
              </a:solidFill>
              <a:latin typeface="Montserrat" pitchFamily="2" charset="77"/>
            </a:rPr>
            <a:t>Episodio psicótico / maniaco / depresivo grave.</a:t>
          </a:r>
        </a:p>
      </dsp:txBody>
      <dsp:txXfrm>
        <a:off x="0" y="1142824"/>
        <a:ext cx="4669654" cy="264960"/>
      </dsp:txXfrm>
    </dsp:sp>
    <dsp:sp modelId="{5CA87791-5539-423F-A7EE-BEC0DCCC7198}">
      <dsp:nvSpPr>
        <dsp:cNvPr id="0" name=""/>
        <dsp:cNvSpPr/>
      </dsp:nvSpPr>
      <dsp:spPr>
        <a:xfrm>
          <a:off x="0" y="1407784"/>
          <a:ext cx="4669654" cy="4492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Intentos suicidas recurrentes.</a:t>
          </a:r>
        </a:p>
      </dsp:txBody>
      <dsp:txXfrm>
        <a:off x="21932" y="1429716"/>
        <a:ext cx="4625790" cy="405416"/>
      </dsp:txXfrm>
    </dsp:sp>
    <dsp:sp modelId="{E7414945-6189-4BF3-BBFF-AB407AC23CF8}">
      <dsp:nvSpPr>
        <dsp:cNvPr id="0" name=""/>
        <dsp:cNvSpPr/>
      </dsp:nvSpPr>
      <dsp:spPr>
        <a:xfrm>
          <a:off x="0" y="1903144"/>
          <a:ext cx="4669654" cy="4492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Hospitalización reciente.</a:t>
          </a:r>
        </a:p>
      </dsp:txBody>
      <dsp:txXfrm>
        <a:off x="21932" y="1925076"/>
        <a:ext cx="4625790" cy="405416"/>
      </dsp:txXfrm>
    </dsp:sp>
    <dsp:sp modelId="{76752AB9-B207-4E10-8E90-84169B97E6F7}">
      <dsp:nvSpPr>
        <dsp:cNvPr id="0" name=""/>
        <dsp:cNvSpPr/>
      </dsp:nvSpPr>
      <dsp:spPr>
        <a:xfrm>
          <a:off x="0" y="2398505"/>
          <a:ext cx="4669654" cy="4492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Patología dual.</a:t>
          </a:r>
        </a:p>
      </dsp:txBody>
      <dsp:txXfrm>
        <a:off x="21932" y="2420437"/>
        <a:ext cx="4625790" cy="405416"/>
      </dsp:txXfrm>
    </dsp:sp>
    <dsp:sp modelId="{12691952-778B-4826-92DE-AA3379A888AD}">
      <dsp:nvSpPr>
        <dsp:cNvPr id="0" name=""/>
        <dsp:cNvSpPr/>
      </dsp:nvSpPr>
      <dsp:spPr>
        <a:xfrm>
          <a:off x="0" y="2893865"/>
          <a:ext cx="4669654" cy="4492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Pobre red de apoyo socio-familiar.</a:t>
          </a:r>
        </a:p>
      </dsp:txBody>
      <dsp:txXfrm>
        <a:off x="21932" y="2915797"/>
        <a:ext cx="4625790" cy="40541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7C570-8879-454F-B2E8-B8757A922DED}">
      <dsp:nvSpPr>
        <dsp:cNvPr id="0" name=""/>
        <dsp:cNvSpPr/>
      </dsp:nvSpPr>
      <dsp:spPr>
        <a:xfrm>
          <a:off x="0" y="0"/>
          <a:ext cx="4669654" cy="39312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Montserrat" pitchFamily="2" charset="77"/>
            </a:rPr>
            <a:t>Demás casos.</a:t>
          </a:r>
        </a:p>
      </dsp:txBody>
      <dsp:txXfrm>
        <a:off x="19191" y="19191"/>
        <a:ext cx="4631272" cy="354738"/>
      </dsp:txXfrm>
    </dsp:sp>
    <dsp:sp modelId="{6FE6BF89-6D14-4780-B837-27C059D23714}">
      <dsp:nvSpPr>
        <dsp:cNvPr id="0" name=""/>
        <dsp:cNvSpPr/>
      </dsp:nvSpPr>
      <dsp:spPr>
        <a:xfrm>
          <a:off x="0" y="478794"/>
          <a:ext cx="4669654" cy="39312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Montserrat" pitchFamily="2" charset="77"/>
            </a:rPr>
            <a:t>Requiere:</a:t>
          </a:r>
        </a:p>
      </dsp:txBody>
      <dsp:txXfrm>
        <a:off x="19191" y="497985"/>
        <a:ext cx="4631272" cy="354738"/>
      </dsp:txXfrm>
    </dsp:sp>
    <dsp:sp modelId="{D511EB2D-DA1E-45D9-90A7-0A4D00D65133}">
      <dsp:nvSpPr>
        <dsp:cNvPr id="0" name=""/>
        <dsp:cNvSpPr/>
      </dsp:nvSpPr>
      <dsp:spPr>
        <a:xfrm>
          <a:off x="0" y="871914"/>
          <a:ext cx="4669654" cy="883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62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600" kern="1200" dirty="0">
              <a:solidFill>
                <a:srgbClr val="142B48"/>
              </a:solidFill>
              <a:latin typeface="Montserrat" pitchFamily="2" charset="77"/>
            </a:rPr>
            <a:t>Plan de tratamiento ambulatorio:</a:t>
          </a:r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500" kern="1200" dirty="0">
              <a:solidFill>
                <a:srgbClr val="142B48"/>
              </a:solidFill>
              <a:latin typeface="Montserrat" pitchFamily="2" charset="77"/>
            </a:rPr>
            <a:t>Farmacoterapia.</a:t>
          </a:r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500" kern="1200" dirty="0">
              <a:solidFill>
                <a:srgbClr val="142B48"/>
              </a:solidFill>
              <a:latin typeface="Montserrat" pitchFamily="2" charset="77"/>
            </a:rPr>
            <a:t>Psicoterapia.</a:t>
          </a:r>
        </a:p>
      </dsp:txBody>
      <dsp:txXfrm>
        <a:off x="0" y="871914"/>
        <a:ext cx="4669654" cy="883890"/>
      </dsp:txXfrm>
    </dsp:sp>
    <dsp:sp modelId="{164D6161-FF46-2B4D-9B19-6FBB8B54F57B}">
      <dsp:nvSpPr>
        <dsp:cNvPr id="0" name=""/>
        <dsp:cNvSpPr/>
      </dsp:nvSpPr>
      <dsp:spPr>
        <a:xfrm>
          <a:off x="0" y="1755805"/>
          <a:ext cx="4669654" cy="39312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Montserrat" pitchFamily="2" charset="77"/>
            </a:rPr>
            <a:t>Seguimiento ambulatorio:</a:t>
          </a:r>
        </a:p>
      </dsp:txBody>
      <dsp:txXfrm>
        <a:off x="19191" y="1774996"/>
        <a:ext cx="4631272" cy="354738"/>
      </dsp:txXfrm>
    </dsp:sp>
    <dsp:sp modelId="{3CF4D055-B2D2-A142-992E-5DF41A4C6CB1}">
      <dsp:nvSpPr>
        <dsp:cNvPr id="0" name=""/>
        <dsp:cNvSpPr/>
      </dsp:nvSpPr>
      <dsp:spPr>
        <a:xfrm>
          <a:off x="0" y="2148925"/>
          <a:ext cx="4669654" cy="427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62" tIns="17780" rIns="99568" bIns="1778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100" kern="1200" dirty="0">
              <a:solidFill>
                <a:srgbClr val="142B48"/>
              </a:solidFill>
              <a:latin typeface="Montserrat" pitchFamily="2" charset="77"/>
            </a:rPr>
            <a:t>Al menos cada 48 horas.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100" kern="1200" dirty="0">
              <a:solidFill>
                <a:srgbClr val="142B48"/>
              </a:solidFill>
              <a:latin typeface="Montserrat" pitchFamily="2" charset="77"/>
            </a:rPr>
            <a:t>Hasta atención por psiquiatría.</a:t>
          </a:r>
        </a:p>
      </dsp:txBody>
      <dsp:txXfrm>
        <a:off x="0" y="2148925"/>
        <a:ext cx="4669654" cy="42745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462B5-2F02-4FD7-85BC-821454FA813D}">
      <dsp:nvSpPr>
        <dsp:cNvPr id="0" name=""/>
        <dsp:cNvSpPr/>
      </dsp:nvSpPr>
      <dsp:spPr>
        <a:xfrm>
          <a:off x="0" y="251099"/>
          <a:ext cx="4381501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42B4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053" tIns="291592" rIns="340053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Intervenciones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Plan de tratamiento</a:t>
          </a:r>
        </a:p>
      </dsp:txBody>
      <dsp:txXfrm>
        <a:off x="0" y="251099"/>
        <a:ext cx="4381501" cy="882000"/>
      </dsp:txXfrm>
    </dsp:sp>
    <dsp:sp modelId="{C23C6475-2A1E-456D-86A8-8610AE516466}">
      <dsp:nvSpPr>
        <dsp:cNvPr id="0" name=""/>
        <dsp:cNvSpPr/>
      </dsp:nvSpPr>
      <dsp:spPr>
        <a:xfrm>
          <a:off x="219075" y="44459"/>
          <a:ext cx="3067050" cy="4132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927" tIns="0" rIns="115927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Montserrat" pitchFamily="2" charset="77"/>
            </a:rPr>
            <a:t>Informar: </a:t>
          </a:r>
        </a:p>
      </dsp:txBody>
      <dsp:txXfrm>
        <a:off x="239250" y="64634"/>
        <a:ext cx="3026700" cy="372930"/>
      </dsp:txXfrm>
    </dsp:sp>
    <dsp:sp modelId="{CAA76C7F-5EAF-47A6-B35D-A845EA5423AB}">
      <dsp:nvSpPr>
        <dsp:cNvPr id="0" name=""/>
        <dsp:cNvSpPr/>
      </dsp:nvSpPr>
      <dsp:spPr>
        <a:xfrm>
          <a:off x="0" y="1415339"/>
          <a:ext cx="4381501" cy="194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053" tIns="291592" rIns="340053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Re-consultar: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Empeoramiento síntomas.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Ideación persistente.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Cambios comportamiento.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EA medicamento.</a:t>
          </a:r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1400" kern="1200" dirty="0">
              <a:solidFill>
                <a:srgbClr val="142B48"/>
              </a:solidFill>
              <a:latin typeface="Montserrat" pitchFamily="2" charset="77"/>
            </a:rPr>
            <a:t>Riesgo heteroagresión.</a:t>
          </a:r>
        </a:p>
      </dsp:txBody>
      <dsp:txXfrm>
        <a:off x="0" y="1415339"/>
        <a:ext cx="4381501" cy="1940400"/>
      </dsp:txXfrm>
    </dsp:sp>
    <dsp:sp modelId="{23D19C11-E4CD-4FBB-84EE-217E5AB566C3}">
      <dsp:nvSpPr>
        <dsp:cNvPr id="0" name=""/>
        <dsp:cNvSpPr/>
      </dsp:nvSpPr>
      <dsp:spPr>
        <a:xfrm>
          <a:off x="219075" y="1208699"/>
          <a:ext cx="3067050" cy="41328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927" tIns="0" rIns="115927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latin typeface="Montserrat" pitchFamily="2" charset="77"/>
            </a:rPr>
            <a:t>Signos de alarma:</a:t>
          </a:r>
        </a:p>
      </dsp:txBody>
      <dsp:txXfrm>
        <a:off x="239250" y="1228874"/>
        <a:ext cx="3026700" cy="3729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446D1-C615-431D-B45A-9058978B0332}">
      <dsp:nvSpPr>
        <dsp:cNvPr id="0" name=""/>
        <dsp:cNvSpPr/>
      </dsp:nvSpPr>
      <dsp:spPr>
        <a:xfrm>
          <a:off x="0" y="486422"/>
          <a:ext cx="4665093" cy="3074343"/>
        </a:xfrm>
        <a:prstGeom prst="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Montserrat" pitchFamily="2" charset="77"/>
            </a:rPr>
            <a:t>Evitar: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Discutir.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Machismo.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Condescendencia.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Ordenarle al paciente que se calme.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Amenazar con llamar a seguridad.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Retar a que lo intenten.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Mentir.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Negar o minimizar las amenazas.</a:t>
          </a:r>
        </a:p>
      </dsp:txBody>
      <dsp:txXfrm>
        <a:off x="0" y="486422"/>
        <a:ext cx="4665093" cy="307434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6E188-6FDF-4B17-AAE5-E7A1016D0DA1}">
      <dsp:nvSpPr>
        <dsp:cNvPr id="0" name=""/>
        <dsp:cNvSpPr/>
      </dsp:nvSpPr>
      <dsp:spPr>
        <a:xfrm>
          <a:off x="0" y="0"/>
          <a:ext cx="3723958" cy="2234374"/>
        </a:xfrm>
        <a:prstGeom prst="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just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kern="1200" dirty="0">
              <a:latin typeface="Montserrat" pitchFamily="2" charset="77"/>
            </a:rPr>
            <a:t>Riesgos: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Depresión respiratoria.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Somnolencia excesiva.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Desinhibición paradójica.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kern="1200" dirty="0">
              <a:latin typeface="Montserrat" pitchFamily="2" charset="77"/>
            </a:rPr>
            <a:t>Evitar en intoxicación por depresores.</a:t>
          </a:r>
        </a:p>
      </dsp:txBody>
      <dsp:txXfrm>
        <a:off x="0" y="0"/>
        <a:ext cx="3723958" cy="223437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6916F-AC04-467A-B6A2-350EB12775CD}">
      <dsp:nvSpPr>
        <dsp:cNvPr id="0" name=""/>
        <dsp:cNvSpPr/>
      </dsp:nvSpPr>
      <dsp:spPr>
        <a:xfrm>
          <a:off x="0" y="208672"/>
          <a:ext cx="3523226" cy="2113935"/>
        </a:xfrm>
        <a:prstGeom prst="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>
              <a:latin typeface="Montserrat" pitchFamily="2" charset="77"/>
            </a:rPr>
            <a:t>Riesgos: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kern="1200" dirty="0">
              <a:latin typeface="Montserrat" pitchFamily="2" charset="77"/>
            </a:rPr>
            <a:t>Prolongación del QT: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s-CO" sz="1800" i="1" kern="1200" dirty="0">
              <a:latin typeface="Montserrat" pitchFamily="2" charset="77"/>
            </a:rPr>
            <a:t>Torsades des pointes.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§"/>
          </a:pPr>
          <a:r>
            <a:rPr lang="es-CO" sz="1800" kern="1200" dirty="0">
              <a:latin typeface="Montserrat" pitchFamily="2" charset="77"/>
            </a:rPr>
            <a:t>EKG previo y de control.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kern="1200" dirty="0">
              <a:latin typeface="Montserrat" pitchFamily="2" charset="77"/>
            </a:rPr>
            <a:t>Acatisia, distonía.</a:t>
          </a:r>
        </a:p>
      </dsp:txBody>
      <dsp:txXfrm>
        <a:off x="0" y="208672"/>
        <a:ext cx="3523226" cy="211393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57648-57CE-FA4F-8EE6-9E504F8444CE}">
      <dsp:nvSpPr>
        <dsp:cNvPr id="0" name=""/>
        <dsp:cNvSpPr/>
      </dsp:nvSpPr>
      <dsp:spPr>
        <a:xfrm>
          <a:off x="666" y="830126"/>
          <a:ext cx="2598873" cy="1559324"/>
        </a:xfrm>
        <a:prstGeom prst="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Capacidad para tomar decisiones razonables.</a:t>
          </a:r>
        </a:p>
      </dsp:txBody>
      <dsp:txXfrm>
        <a:off x="666" y="830126"/>
        <a:ext cx="2598873" cy="1559324"/>
      </dsp:txXfrm>
    </dsp:sp>
    <dsp:sp modelId="{5D1A1FD0-AA43-2C4D-B3E6-B9ECF1EAAC94}">
      <dsp:nvSpPr>
        <dsp:cNvPr id="0" name=""/>
        <dsp:cNvSpPr/>
      </dsp:nvSpPr>
      <dsp:spPr>
        <a:xfrm>
          <a:off x="2859427" y="830126"/>
          <a:ext cx="2598873" cy="1559324"/>
        </a:xfrm>
        <a:prstGeom prst="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Registro de un colega que esté de acuerdo.</a:t>
          </a:r>
        </a:p>
      </dsp:txBody>
      <dsp:txXfrm>
        <a:off x="2859427" y="830126"/>
        <a:ext cx="2598873" cy="1559324"/>
      </dsp:txXfrm>
    </dsp:sp>
    <dsp:sp modelId="{CA1FB14F-9CEE-D04C-9452-660667BFAE93}">
      <dsp:nvSpPr>
        <dsp:cNvPr id="0" name=""/>
        <dsp:cNvSpPr/>
      </dsp:nvSpPr>
      <dsp:spPr>
        <a:xfrm>
          <a:off x="666" y="2649337"/>
          <a:ext cx="2598873" cy="1559324"/>
        </a:xfrm>
        <a:prstGeom prst="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Documentar razón para suspender libertad.</a:t>
          </a:r>
        </a:p>
      </dsp:txBody>
      <dsp:txXfrm>
        <a:off x="666" y="2649337"/>
        <a:ext cx="2598873" cy="1559324"/>
      </dsp:txXfrm>
    </dsp:sp>
    <dsp:sp modelId="{8684C20E-728E-DB40-A81E-E534120B00AB}">
      <dsp:nvSpPr>
        <dsp:cNvPr id="0" name=""/>
        <dsp:cNvSpPr/>
      </dsp:nvSpPr>
      <dsp:spPr>
        <a:xfrm>
          <a:off x="2859427" y="2649337"/>
          <a:ext cx="2598873" cy="1559324"/>
        </a:xfrm>
        <a:prstGeom prst="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Quien realiza contención se hace responsable del bienestar del paciente.</a:t>
          </a:r>
        </a:p>
      </dsp:txBody>
      <dsp:txXfrm>
        <a:off x="2859427" y="2649337"/>
        <a:ext cx="2598873" cy="1559324"/>
      </dsp:txXfrm>
    </dsp:sp>
    <dsp:sp modelId="{C842176C-2FAD-714D-93AF-97A649219B36}">
      <dsp:nvSpPr>
        <dsp:cNvPr id="0" name=""/>
        <dsp:cNvSpPr/>
      </dsp:nvSpPr>
      <dsp:spPr>
        <a:xfrm>
          <a:off x="1430047" y="4468549"/>
          <a:ext cx="2598873" cy="1559324"/>
        </a:xfrm>
        <a:prstGeom prst="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Montserrat" pitchFamily="2" charset="77"/>
            </a:rPr>
            <a:t>Remover contención tan pronto sea posible.</a:t>
          </a:r>
        </a:p>
      </dsp:txBody>
      <dsp:txXfrm>
        <a:off x="1430047" y="4468549"/>
        <a:ext cx="2598873" cy="155932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A0123-10D0-4D00-9DCE-B2C348A9090F}">
      <dsp:nvSpPr>
        <dsp:cNvPr id="0" name=""/>
        <dsp:cNvSpPr/>
      </dsp:nvSpPr>
      <dsp:spPr>
        <a:xfrm>
          <a:off x="35" y="316632"/>
          <a:ext cx="3394016" cy="950400"/>
        </a:xfrm>
        <a:prstGeom prst="rect">
          <a:avLst/>
        </a:prstGeom>
        <a:solidFill>
          <a:srgbClr val="142B48"/>
        </a:solidFill>
        <a:ln w="25400" cap="flat" cmpd="sng" algn="ctr">
          <a:solidFill>
            <a:srgbClr val="142B4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>
              <a:latin typeface="Montserrat" pitchFamily="2" charset="77"/>
            </a:rPr>
            <a:t>Secundaria</a:t>
          </a:r>
        </a:p>
      </dsp:txBody>
      <dsp:txXfrm>
        <a:off x="35" y="316632"/>
        <a:ext cx="3394016" cy="950400"/>
      </dsp:txXfrm>
    </dsp:sp>
    <dsp:sp modelId="{05BB2B8B-A6C6-49B1-812D-5985244BFDAB}">
      <dsp:nvSpPr>
        <dsp:cNvPr id="0" name=""/>
        <dsp:cNvSpPr/>
      </dsp:nvSpPr>
      <dsp:spPr>
        <a:xfrm>
          <a:off x="35" y="1267032"/>
          <a:ext cx="3394016" cy="4908574"/>
        </a:xfrm>
        <a:prstGeom prst="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Mayores de 40 años por primera vez.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Adultos mayores:</a:t>
          </a:r>
        </a:p>
        <a:p>
          <a:pPr marL="457200" lvl="2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2000" kern="1200" dirty="0">
              <a:solidFill>
                <a:srgbClr val="142B48"/>
              </a:solidFill>
              <a:latin typeface="Montserrat" pitchFamily="2" charset="77"/>
            </a:rPr>
            <a:t>Riesgo de delirium.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Conducta violenta.</a:t>
          </a:r>
        </a:p>
        <a:p>
          <a:pPr marL="457200" lvl="2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Font typeface="Wingdings" pitchFamily="2" charset="2"/>
            <a:buChar char="§"/>
          </a:pPr>
          <a:r>
            <a:rPr lang="es-CO" sz="2000" kern="1200" dirty="0">
              <a:solidFill>
                <a:srgbClr val="142B48"/>
              </a:solidFill>
              <a:latin typeface="Montserrat" pitchFamily="2" charset="77"/>
            </a:rPr>
            <a:t>Consumo o abstinencia SPA.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42B48"/>
            </a:buClr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Inicio agudo de agitación.</a:t>
          </a:r>
        </a:p>
      </dsp:txBody>
      <dsp:txXfrm>
        <a:off x="35" y="1267032"/>
        <a:ext cx="3394016" cy="4908574"/>
      </dsp:txXfrm>
    </dsp:sp>
    <dsp:sp modelId="{E82E5E5A-1240-4486-ACCE-5454D5D0AEF8}">
      <dsp:nvSpPr>
        <dsp:cNvPr id="0" name=""/>
        <dsp:cNvSpPr/>
      </dsp:nvSpPr>
      <dsp:spPr>
        <a:xfrm>
          <a:off x="3869214" y="316632"/>
          <a:ext cx="3394016" cy="950400"/>
        </a:xfrm>
        <a:prstGeom prst="rect">
          <a:avLst/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300" kern="1200" dirty="0">
              <a:latin typeface="Montserrat" pitchFamily="2" charset="77"/>
            </a:rPr>
            <a:t>Primaria (EM)</a:t>
          </a:r>
        </a:p>
      </dsp:txBody>
      <dsp:txXfrm>
        <a:off x="3869214" y="316632"/>
        <a:ext cx="3394016" cy="950400"/>
      </dsp:txXfrm>
    </dsp:sp>
    <dsp:sp modelId="{2EB82A2B-6DD2-4E8F-8D3B-1F7F026C6DA7}">
      <dsp:nvSpPr>
        <dsp:cNvPr id="0" name=""/>
        <dsp:cNvSpPr/>
      </dsp:nvSpPr>
      <dsp:spPr>
        <a:xfrm>
          <a:off x="3869214" y="1267032"/>
          <a:ext cx="3394016" cy="4908574"/>
        </a:xfrm>
        <a:prstGeom prst="rect">
          <a:avLst/>
        </a:prstGeom>
        <a:noFill/>
        <a:ln w="25400" cap="flat" cmpd="sng" algn="ctr">
          <a:solidFill>
            <a:srgbClr val="00ABA7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Menores de 40.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AP de trastorno mental.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EF normal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Orientado y alerta.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Recuperan calma.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 dirty="0">
              <a:solidFill>
                <a:srgbClr val="142B48"/>
              </a:solidFill>
              <a:latin typeface="Montserrat" pitchFamily="2" charset="77"/>
            </a:rPr>
            <a:t>Probablemente no requieren mayores pruebas diagnósticas.*</a:t>
          </a:r>
        </a:p>
      </dsp:txBody>
      <dsp:txXfrm>
        <a:off x="3869214" y="1267032"/>
        <a:ext cx="3394016" cy="490857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34815-24C0-D240-855C-0023C9D85F8E}">
      <dsp:nvSpPr>
        <dsp:cNvPr id="0" name=""/>
        <dsp:cNvSpPr/>
      </dsp:nvSpPr>
      <dsp:spPr>
        <a:xfrm>
          <a:off x="0" y="54530"/>
          <a:ext cx="4227449" cy="631799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ontserrat" pitchFamily="2" charset="77"/>
            </a:rPr>
            <a:t>Escape:</a:t>
          </a:r>
        </a:p>
      </dsp:txBody>
      <dsp:txXfrm>
        <a:off x="30842" y="85372"/>
        <a:ext cx="4165765" cy="570115"/>
      </dsp:txXfrm>
    </dsp:sp>
    <dsp:sp modelId="{7C117EEA-4947-A84B-97DA-E1212A3909FB}">
      <dsp:nvSpPr>
        <dsp:cNvPr id="0" name=""/>
        <dsp:cNvSpPr/>
      </dsp:nvSpPr>
      <dsp:spPr>
        <a:xfrm>
          <a:off x="0" y="686330"/>
          <a:ext cx="4227449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22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900" kern="1200" dirty="0">
              <a:solidFill>
                <a:srgbClr val="142B48"/>
              </a:solidFill>
              <a:latin typeface="Montserrat" pitchFamily="2" charset="77"/>
            </a:rPr>
            <a:t>Informar a autoridades.</a:t>
          </a:r>
        </a:p>
      </dsp:txBody>
      <dsp:txXfrm>
        <a:off x="0" y="686330"/>
        <a:ext cx="4227449" cy="397440"/>
      </dsp:txXfrm>
    </dsp:sp>
    <dsp:sp modelId="{17DE3F2A-A17C-9547-88DB-159944032267}">
      <dsp:nvSpPr>
        <dsp:cNvPr id="0" name=""/>
        <dsp:cNvSpPr/>
      </dsp:nvSpPr>
      <dsp:spPr>
        <a:xfrm>
          <a:off x="0" y="1083770"/>
          <a:ext cx="4227449" cy="631799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ontserrat" pitchFamily="2" charset="77"/>
            </a:rPr>
            <a:t>Acto violento:</a:t>
          </a:r>
        </a:p>
      </dsp:txBody>
      <dsp:txXfrm>
        <a:off x="30842" y="1114612"/>
        <a:ext cx="4165765" cy="570115"/>
      </dsp:txXfrm>
    </dsp:sp>
    <dsp:sp modelId="{FA125C79-2028-AB47-805A-C7B9B185F238}">
      <dsp:nvSpPr>
        <dsp:cNvPr id="0" name=""/>
        <dsp:cNvSpPr/>
      </dsp:nvSpPr>
      <dsp:spPr>
        <a:xfrm>
          <a:off x="0" y="1715570"/>
          <a:ext cx="4227449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22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900" kern="1200" dirty="0">
              <a:solidFill>
                <a:srgbClr val="142B48"/>
              </a:solidFill>
              <a:latin typeface="Montserrat" pitchFamily="2" charset="77"/>
            </a:rPr>
            <a:t>Custodia de autoridades.</a:t>
          </a:r>
        </a:p>
      </dsp:txBody>
      <dsp:txXfrm>
        <a:off x="0" y="1715570"/>
        <a:ext cx="4227449" cy="397440"/>
      </dsp:txXfrm>
    </dsp:sp>
    <dsp:sp modelId="{A3A5C66C-096D-6B4C-972D-B61A09CBF904}">
      <dsp:nvSpPr>
        <dsp:cNvPr id="0" name=""/>
        <dsp:cNvSpPr/>
      </dsp:nvSpPr>
      <dsp:spPr>
        <a:xfrm>
          <a:off x="0" y="2113010"/>
          <a:ext cx="4227449" cy="631799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bg1"/>
              </a:solidFill>
              <a:latin typeface="Montserrat" pitchFamily="2" charset="77"/>
            </a:rPr>
            <a:t>Remisión:</a:t>
          </a:r>
        </a:p>
      </dsp:txBody>
      <dsp:txXfrm>
        <a:off x="30842" y="2143852"/>
        <a:ext cx="4165765" cy="570115"/>
      </dsp:txXfrm>
    </dsp:sp>
    <dsp:sp modelId="{AB89B8A2-A5F8-124A-ACA5-D64FAA71D89E}">
      <dsp:nvSpPr>
        <dsp:cNvPr id="0" name=""/>
        <dsp:cNvSpPr/>
      </dsp:nvSpPr>
      <dsp:spPr>
        <a:xfrm>
          <a:off x="0" y="2744810"/>
          <a:ext cx="4227449" cy="670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22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900" kern="1200" dirty="0">
              <a:solidFill>
                <a:srgbClr val="142B48"/>
              </a:solidFill>
              <a:latin typeface="Montserrat" pitchFamily="2" charset="77"/>
            </a:rPr>
            <a:t>Advertir a quien recibe sobre riesgo de violencia.</a:t>
          </a:r>
        </a:p>
      </dsp:txBody>
      <dsp:txXfrm>
        <a:off x="0" y="2744810"/>
        <a:ext cx="4227449" cy="670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2479E-1873-3A4F-BDD6-DE8244E88018}">
      <dsp:nvSpPr>
        <dsp:cNvPr id="0" name=""/>
        <dsp:cNvSpPr/>
      </dsp:nvSpPr>
      <dsp:spPr>
        <a:xfrm>
          <a:off x="0" y="49825"/>
          <a:ext cx="4847773" cy="50544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Ideación de muerte.</a:t>
          </a:r>
          <a:endParaRPr lang="es-CO" sz="1800" kern="1200">
            <a:latin typeface="Montserrat" pitchFamily="2" charset="77"/>
          </a:endParaRPr>
        </a:p>
      </dsp:txBody>
      <dsp:txXfrm>
        <a:off x="24674" y="74499"/>
        <a:ext cx="4798425" cy="456092"/>
      </dsp:txXfrm>
    </dsp:sp>
    <dsp:sp modelId="{B6062441-C783-6F4D-B209-6B48AB69AA6B}">
      <dsp:nvSpPr>
        <dsp:cNvPr id="0" name=""/>
        <dsp:cNvSpPr/>
      </dsp:nvSpPr>
      <dsp:spPr>
        <a:xfrm>
          <a:off x="0" y="633026"/>
          <a:ext cx="4847773" cy="50544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Método suicida.</a:t>
          </a:r>
          <a:endParaRPr lang="es-CO" sz="1800" kern="1200">
            <a:latin typeface="Montserrat" pitchFamily="2" charset="77"/>
          </a:endParaRPr>
        </a:p>
      </dsp:txBody>
      <dsp:txXfrm>
        <a:off x="24674" y="657700"/>
        <a:ext cx="4798425" cy="456092"/>
      </dsp:txXfrm>
    </dsp:sp>
    <dsp:sp modelId="{1A3D5C55-00E8-E640-8E60-C21321930838}">
      <dsp:nvSpPr>
        <dsp:cNvPr id="0" name=""/>
        <dsp:cNvSpPr/>
      </dsp:nvSpPr>
      <dsp:spPr>
        <a:xfrm>
          <a:off x="0" y="1216226"/>
          <a:ext cx="4847773" cy="50544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solidFill>
                <a:schemeClr val="bg1"/>
              </a:solidFill>
              <a:latin typeface="Montserrat" pitchFamily="2" charset="77"/>
            </a:rPr>
            <a:t>Plan suicida.</a:t>
          </a:r>
          <a:endParaRPr lang="es-CO" sz="1800" kern="1200">
            <a:solidFill>
              <a:schemeClr val="bg1"/>
            </a:solidFill>
            <a:latin typeface="Montserrat" pitchFamily="2" charset="77"/>
          </a:endParaRPr>
        </a:p>
      </dsp:txBody>
      <dsp:txXfrm>
        <a:off x="24674" y="1240900"/>
        <a:ext cx="4798425" cy="456092"/>
      </dsp:txXfrm>
    </dsp:sp>
    <dsp:sp modelId="{2DB4F682-75DC-064C-98A9-3485A15D8418}">
      <dsp:nvSpPr>
        <dsp:cNvPr id="0" name=""/>
        <dsp:cNvSpPr/>
      </dsp:nvSpPr>
      <dsp:spPr>
        <a:xfrm>
          <a:off x="0" y="1799426"/>
          <a:ext cx="4847773" cy="50544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Intención suicida:</a:t>
          </a:r>
          <a:endParaRPr lang="es-CO" sz="1800" kern="1200">
            <a:latin typeface="Montserrat" pitchFamily="2" charset="77"/>
          </a:endParaRPr>
        </a:p>
      </dsp:txBody>
      <dsp:txXfrm>
        <a:off x="24674" y="1824100"/>
        <a:ext cx="4798425" cy="456092"/>
      </dsp:txXfrm>
    </dsp:sp>
    <dsp:sp modelId="{C6C7D0FF-E014-4941-A7DC-66685067BF1C}">
      <dsp:nvSpPr>
        <dsp:cNvPr id="0" name=""/>
        <dsp:cNvSpPr/>
      </dsp:nvSpPr>
      <dsp:spPr>
        <a:xfrm>
          <a:off x="0" y="2304866"/>
          <a:ext cx="4847773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91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ES_tradnl" sz="1600" kern="1200" dirty="0">
              <a:solidFill>
                <a:srgbClr val="142B48"/>
              </a:solidFill>
              <a:latin typeface="Montserrat" pitchFamily="2" charset="77"/>
            </a:rPr>
            <a:t>Intención inferida.</a:t>
          </a:r>
          <a:endParaRPr lang="es-CO" sz="1600" kern="1200" dirty="0">
            <a:solidFill>
              <a:srgbClr val="142B48"/>
            </a:solidFill>
            <a:latin typeface="Montserrat" pitchFamily="2" charset="77"/>
          </a:endParaRPr>
        </a:p>
      </dsp:txBody>
      <dsp:txXfrm>
        <a:off x="0" y="2304866"/>
        <a:ext cx="4847773" cy="44712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19E09-3F80-8A4E-AF74-0BD49D78BAC4}">
      <dsp:nvSpPr>
        <dsp:cNvPr id="0" name=""/>
        <dsp:cNvSpPr/>
      </dsp:nvSpPr>
      <dsp:spPr>
        <a:xfrm>
          <a:off x="0" y="155551"/>
          <a:ext cx="6159500" cy="78624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>
              <a:latin typeface="Montserrat" pitchFamily="2" charset="77"/>
            </a:rPr>
            <a:t>Otros descriptores:</a:t>
          </a:r>
          <a:endParaRPr lang="es-CO" sz="2800" kern="1200" dirty="0">
            <a:latin typeface="Montserrat" pitchFamily="2" charset="77"/>
          </a:endParaRPr>
        </a:p>
      </dsp:txBody>
      <dsp:txXfrm>
        <a:off x="38381" y="193932"/>
        <a:ext cx="6082738" cy="709478"/>
      </dsp:txXfrm>
    </dsp:sp>
    <dsp:sp modelId="{091A08E0-A0E7-4148-B0A1-A315A4BB6551}">
      <dsp:nvSpPr>
        <dsp:cNvPr id="0" name=""/>
        <dsp:cNvSpPr/>
      </dsp:nvSpPr>
      <dsp:spPr>
        <a:xfrm>
          <a:off x="0" y="941791"/>
          <a:ext cx="6159500" cy="1854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Estado </a:t>
          </a:r>
          <a:r>
            <a:rPr lang="es-ES_tradnl" sz="2200" b="0" kern="1200" dirty="0" err="1">
              <a:solidFill>
                <a:srgbClr val="142B48"/>
              </a:solidFill>
              <a:latin typeface="Montserrat" pitchFamily="2" charset="77"/>
            </a:rPr>
            <a:t>confusional</a:t>
          </a: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 agudo.</a:t>
          </a:r>
          <a:endParaRPr lang="es-CO" sz="2200" b="0" kern="1200" dirty="0">
            <a:solidFill>
              <a:srgbClr val="142B48"/>
            </a:solidFill>
            <a:latin typeface="Montserrat" pitchFamily="2" charset="77"/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Estado mental alterado.</a:t>
          </a:r>
          <a:endParaRPr lang="es-CO" sz="2200" b="0" kern="1200" dirty="0">
            <a:solidFill>
              <a:srgbClr val="142B48"/>
            </a:solidFill>
            <a:latin typeface="Montserrat" pitchFamily="2" charset="77"/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Encefalopatía tóxico-metabólica.</a:t>
          </a:r>
          <a:endParaRPr lang="es-CO" sz="2200" b="0" kern="1200" dirty="0">
            <a:solidFill>
              <a:srgbClr val="142B48"/>
            </a:solidFill>
            <a:latin typeface="Montserrat" pitchFamily="2" charset="77"/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Etc.</a:t>
          </a:r>
          <a:endParaRPr lang="es-CO" sz="2200" b="0" kern="1200" dirty="0">
            <a:solidFill>
              <a:srgbClr val="142B48"/>
            </a:solidFill>
            <a:latin typeface="Montserrat" pitchFamily="2" charset="77"/>
          </a:endParaRPr>
        </a:p>
      </dsp:txBody>
      <dsp:txXfrm>
        <a:off x="0" y="941791"/>
        <a:ext cx="6159500" cy="1854720"/>
      </dsp:txXfrm>
    </dsp:sp>
    <dsp:sp modelId="{E5956D4D-FEB3-2343-818C-123AED2E7854}">
      <dsp:nvSpPr>
        <dsp:cNvPr id="0" name=""/>
        <dsp:cNvSpPr/>
      </dsp:nvSpPr>
      <dsp:spPr>
        <a:xfrm>
          <a:off x="0" y="2796511"/>
          <a:ext cx="6159500" cy="78624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dirty="0">
              <a:latin typeface="Montserrat" pitchFamily="2" charset="77"/>
            </a:rPr>
            <a:t>Características:</a:t>
          </a:r>
          <a:endParaRPr lang="es-CO" sz="2800" kern="1200" dirty="0">
            <a:latin typeface="Montserrat" pitchFamily="2" charset="77"/>
          </a:endParaRPr>
        </a:p>
      </dsp:txBody>
      <dsp:txXfrm>
        <a:off x="38381" y="2834892"/>
        <a:ext cx="6082738" cy="709478"/>
      </dsp:txXfrm>
    </dsp:sp>
    <dsp:sp modelId="{A28627BA-C5DA-414C-AEA5-6BFF3CA9BCD1}">
      <dsp:nvSpPr>
        <dsp:cNvPr id="0" name=""/>
        <dsp:cNvSpPr/>
      </dsp:nvSpPr>
      <dsp:spPr>
        <a:xfrm>
          <a:off x="0" y="3582751"/>
          <a:ext cx="6159500" cy="92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Leve a extremadamente grave.</a:t>
          </a:r>
          <a:endParaRPr lang="es-CO" sz="2200" b="0" kern="1200" dirty="0">
            <a:solidFill>
              <a:srgbClr val="142B48"/>
            </a:solidFill>
            <a:latin typeface="Montserrat" pitchFamily="2" charset="77"/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Mayor gravedad </a:t>
          </a: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  <a:sym typeface="Wingdings" pitchFamily="2" charset="2"/>
            </a:rPr>
            <a:t></a:t>
          </a:r>
          <a:r>
            <a:rPr lang="es-ES_tradnl" sz="2200" b="0" kern="1200" dirty="0">
              <a:solidFill>
                <a:srgbClr val="142B48"/>
              </a:solidFill>
              <a:latin typeface="Montserrat" pitchFamily="2" charset="77"/>
            </a:rPr>
            <a:t> peores desenlaces.</a:t>
          </a:r>
          <a:endParaRPr lang="es-CO" sz="2200" b="0" kern="1200" dirty="0">
            <a:solidFill>
              <a:srgbClr val="142B48"/>
            </a:solidFill>
            <a:latin typeface="Montserrat" pitchFamily="2" charset="77"/>
          </a:endParaRPr>
        </a:p>
      </dsp:txBody>
      <dsp:txXfrm>
        <a:off x="0" y="3582751"/>
        <a:ext cx="6159500" cy="92736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E22C0-5593-4EA3-853F-96037EFCF624}">
      <dsp:nvSpPr>
        <dsp:cNvPr id="0" name=""/>
        <dsp:cNvSpPr/>
      </dsp:nvSpPr>
      <dsp:spPr>
        <a:xfrm>
          <a:off x="779427" y="653"/>
          <a:ext cx="4750504" cy="2850302"/>
        </a:xfrm>
        <a:prstGeom prst="rect">
          <a:avLst/>
        </a:prstGeom>
        <a:solidFill>
          <a:srgbClr val="142B4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Montserrat" pitchFamily="2" charset="77"/>
            </a:rPr>
            <a:t>Predisponentes:</a:t>
          </a:r>
          <a:endParaRPr lang="es-CO" sz="2400" b="1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b="0" i="0" kern="1200" dirty="0">
              <a:latin typeface="Montserrat" pitchFamily="2" charset="77"/>
            </a:rPr>
            <a:t>Deterioro cognitivo / Demencia.</a:t>
          </a:r>
          <a:endParaRPr lang="es-CO" sz="2000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b="0" i="0" kern="1200" dirty="0">
              <a:latin typeface="Montserrat" pitchFamily="2" charset="77"/>
            </a:rPr>
            <a:t>Enfer</a:t>
          </a:r>
          <a:r>
            <a:rPr lang="es-ES" sz="2000" b="0" i="0" kern="1200" dirty="0" err="1">
              <a:latin typeface="Montserrat" pitchFamily="2" charset="77"/>
            </a:rPr>
            <a:t>medades</a:t>
          </a:r>
          <a:r>
            <a:rPr lang="es-ES" sz="2000" b="0" i="0" kern="1200" dirty="0">
              <a:latin typeface="Montserrat" pitchFamily="2" charset="77"/>
            </a:rPr>
            <a:t> graves.</a:t>
          </a:r>
          <a:endParaRPr lang="es-CO" sz="2000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i="0" kern="1200" dirty="0">
              <a:latin typeface="Montserrat" pitchFamily="2" charset="77"/>
            </a:rPr>
            <a:t>Extremos de la vida. </a:t>
          </a:r>
          <a:endParaRPr lang="es-CO" sz="2000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i="0" kern="1200" dirty="0">
              <a:latin typeface="Montserrat" pitchFamily="2" charset="77"/>
            </a:rPr>
            <a:t>Deficiencia sensorial.</a:t>
          </a:r>
        </a:p>
      </dsp:txBody>
      <dsp:txXfrm>
        <a:off x="779427" y="653"/>
        <a:ext cx="4750504" cy="2850302"/>
      </dsp:txXfrm>
    </dsp:sp>
    <dsp:sp modelId="{83749668-2417-48B9-AE39-C21FD7F58DD5}">
      <dsp:nvSpPr>
        <dsp:cNvPr id="0" name=""/>
        <dsp:cNvSpPr/>
      </dsp:nvSpPr>
      <dsp:spPr>
        <a:xfrm>
          <a:off x="779427" y="3326006"/>
          <a:ext cx="4750504" cy="2850302"/>
        </a:xfrm>
        <a:prstGeom prst="rect">
          <a:avLst/>
        </a:prstGeom>
        <a:solidFill>
          <a:srgbClr val="00ABA7"/>
        </a:solidFill>
        <a:ln>
          <a:solidFill>
            <a:srgbClr val="00ABA7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latin typeface="Montserrat" pitchFamily="2" charset="77"/>
            </a:rPr>
            <a:t>Precipitantes:</a:t>
          </a:r>
          <a:endParaRPr lang="es-CO" sz="2400" b="1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Montserrat" pitchFamily="2" charset="77"/>
            </a:rPr>
            <a:t>Infecciones: ITU / NAC.</a:t>
          </a:r>
          <a:endParaRPr lang="es-CO" sz="2000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Montserrat" pitchFamily="2" charset="77"/>
            </a:rPr>
            <a:t>Trauma, fracturas.</a:t>
          </a:r>
          <a:endParaRPr lang="es-CO" sz="2000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Montserrat" pitchFamily="2" charset="77"/>
            </a:rPr>
            <a:t>Hx/trombosis/Embolia</a:t>
          </a:r>
          <a:endParaRPr lang="es-CO" sz="2000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Montserrat" pitchFamily="2" charset="77"/>
            </a:rPr>
            <a:t>Cirugías.</a:t>
          </a:r>
          <a:endParaRPr lang="es-CO" sz="2000" kern="1200" dirty="0">
            <a:latin typeface="Montserrat" pitchFamily="2" charset="77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Montserrat" pitchFamily="2" charset="77"/>
            </a:rPr>
            <a:t>Medicamentos.</a:t>
          </a:r>
          <a:endParaRPr lang="es-CO" sz="2000" kern="1200" dirty="0">
            <a:latin typeface="Montserrat" pitchFamily="2" charset="77"/>
          </a:endParaRPr>
        </a:p>
      </dsp:txBody>
      <dsp:txXfrm>
        <a:off x="779427" y="3326006"/>
        <a:ext cx="4750504" cy="285030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5272D-FDD5-4340-BA66-645A4947526E}">
      <dsp:nvSpPr>
        <dsp:cNvPr id="0" name=""/>
        <dsp:cNvSpPr/>
      </dsp:nvSpPr>
      <dsp:spPr>
        <a:xfrm>
          <a:off x="41330" y="1179"/>
          <a:ext cx="3806184" cy="2283710"/>
        </a:xfrm>
        <a:prstGeom prst="rect">
          <a:avLst/>
        </a:prstGeom>
        <a:solidFill>
          <a:srgbClr val="142B48"/>
        </a:solidFill>
        <a:ln>
          <a:solidFill>
            <a:srgbClr val="142B48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i="0" kern="1200" dirty="0">
              <a:latin typeface="Montserrat" pitchFamily="2" charset="77"/>
            </a:rPr>
            <a:t>Disminución de la neurotransmisión colinérgica central con aumento re</a:t>
          </a:r>
          <a:r>
            <a:rPr lang="es-ES" sz="2400" b="0" i="0" kern="1200" dirty="0" err="1">
              <a:latin typeface="Montserrat" pitchFamily="2" charset="77"/>
            </a:rPr>
            <a:t>lativo</a:t>
          </a:r>
          <a:r>
            <a:rPr lang="es-ES" sz="2400" b="0" i="0" kern="1200" dirty="0">
              <a:latin typeface="Montserrat" pitchFamily="2" charset="77"/>
            </a:rPr>
            <a:t> de la actividad </a:t>
          </a:r>
          <a:r>
            <a:rPr lang="es-ES" sz="2400" b="0" i="0" kern="1200" dirty="0" err="1">
              <a:latin typeface="Montserrat" pitchFamily="2" charset="77"/>
            </a:rPr>
            <a:t>dopaminérgica</a:t>
          </a:r>
          <a:r>
            <a:rPr lang="es-ES" sz="2500" b="0" i="0" kern="1200" dirty="0">
              <a:latin typeface="Montserrat" pitchFamily="2" charset="77"/>
            </a:rPr>
            <a:t>.</a:t>
          </a:r>
          <a:endParaRPr lang="es-CO" sz="2500" kern="1200" dirty="0">
            <a:latin typeface="Montserrat" pitchFamily="2" charset="77"/>
          </a:endParaRPr>
        </a:p>
      </dsp:txBody>
      <dsp:txXfrm>
        <a:off x="41330" y="1179"/>
        <a:ext cx="3806184" cy="22837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9EE15-C8D2-764F-8EA4-621458337C4F}">
      <dsp:nvSpPr>
        <dsp:cNvPr id="0" name=""/>
        <dsp:cNvSpPr/>
      </dsp:nvSpPr>
      <dsp:spPr>
        <a:xfrm>
          <a:off x="0" y="24455"/>
          <a:ext cx="4956628" cy="7300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Conducta auto-lesiva no suicida.</a:t>
          </a:r>
          <a:endParaRPr lang="es-CO" sz="1800" kern="1200">
            <a:latin typeface="Montserrat" pitchFamily="2" charset="77"/>
          </a:endParaRPr>
        </a:p>
      </dsp:txBody>
      <dsp:txXfrm>
        <a:off x="35640" y="60095"/>
        <a:ext cx="4885348" cy="658800"/>
      </dsp:txXfrm>
    </dsp:sp>
    <dsp:sp modelId="{5D2EE0EE-5CFA-5E4A-B3B6-F9F3E929F198}">
      <dsp:nvSpPr>
        <dsp:cNvPr id="0" name=""/>
        <dsp:cNvSpPr/>
      </dsp:nvSpPr>
      <dsp:spPr>
        <a:xfrm>
          <a:off x="0" y="866855"/>
          <a:ext cx="4956628" cy="73008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Conductas preparatorias.</a:t>
          </a:r>
          <a:endParaRPr lang="es-CO" sz="1800" kern="1200">
            <a:latin typeface="Montserrat" pitchFamily="2" charset="77"/>
          </a:endParaRPr>
        </a:p>
      </dsp:txBody>
      <dsp:txXfrm>
        <a:off x="35640" y="902495"/>
        <a:ext cx="4885348" cy="658800"/>
      </dsp:txXfrm>
    </dsp:sp>
    <dsp:sp modelId="{88E380DD-F35A-B74A-8F77-13F02CA2B430}">
      <dsp:nvSpPr>
        <dsp:cNvPr id="0" name=""/>
        <dsp:cNvSpPr/>
      </dsp:nvSpPr>
      <dsp:spPr>
        <a:xfrm>
          <a:off x="0" y="1709255"/>
          <a:ext cx="4956628" cy="7300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Intento.</a:t>
          </a:r>
          <a:endParaRPr lang="es-CO" sz="1800" kern="1200">
            <a:latin typeface="Montserrat" pitchFamily="2" charset="77"/>
          </a:endParaRPr>
        </a:p>
      </dsp:txBody>
      <dsp:txXfrm>
        <a:off x="35640" y="1744895"/>
        <a:ext cx="4885348" cy="658800"/>
      </dsp:txXfrm>
    </dsp:sp>
    <dsp:sp modelId="{144D1E51-5A1C-F94E-B127-EEF88E21C0F4}">
      <dsp:nvSpPr>
        <dsp:cNvPr id="0" name=""/>
        <dsp:cNvSpPr/>
      </dsp:nvSpPr>
      <dsp:spPr>
        <a:xfrm>
          <a:off x="0" y="2551656"/>
          <a:ext cx="4956628" cy="730080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Intento abortado.</a:t>
          </a:r>
          <a:endParaRPr lang="es-CO" sz="1800" kern="1200">
            <a:latin typeface="Montserrat" pitchFamily="2" charset="77"/>
          </a:endParaRPr>
        </a:p>
      </dsp:txBody>
      <dsp:txXfrm>
        <a:off x="35640" y="2587296"/>
        <a:ext cx="4885348" cy="658800"/>
      </dsp:txXfrm>
    </dsp:sp>
    <dsp:sp modelId="{E4B5AD17-1FB1-FA41-8C5C-4E3DE118BE0D}">
      <dsp:nvSpPr>
        <dsp:cNvPr id="0" name=""/>
        <dsp:cNvSpPr/>
      </dsp:nvSpPr>
      <dsp:spPr>
        <a:xfrm>
          <a:off x="0" y="3394056"/>
          <a:ext cx="4956628" cy="730080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Intento interrumpido.</a:t>
          </a:r>
          <a:endParaRPr lang="es-CO" sz="1800" kern="1200">
            <a:latin typeface="Montserrat" pitchFamily="2" charset="77"/>
          </a:endParaRPr>
        </a:p>
      </dsp:txBody>
      <dsp:txXfrm>
        <a:off x="35640" y="3429696"/>
        <a:ext cx="4885348" cy="658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AEBD2-48D9-471D-B37B-F1F248198624}">
      <dsp:nvSpPr>
        <dsp:cNvPr id="0" name=""/>
        <dsp:cNvSpPr/>
      </dsp:nvSpPr>
      <dsp:spPr>
        <a:xfrm>
          <a:off x="0" y="840184"/>
          <a:ext cx="3333749" cy="2000250"/>
        </a:xfrm>
        <a:prstGeom prst="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ontserrat" pitchFamily="2" charset="77"/>
            </a:rPr>
            <a:t>Suicidio no es una enfermedad.</a:t>
          </a:r>
        </a:p>
      </dsp:txBody>
      <dsp:txXfrm>
        <a:off x="0" y="840184"/>
        <a:ext cx="3333749" cy="2000250"/>
      </dsp:txXfrm>
    </dsp:sp>
    <dsp:sp modelId="{5AE4E10D-F250-4541-8059-B2F7DFBAA8C8}">
      <dsp:nvSpPr>
        <dsp:cNvPr id="0" name=""/>
        <dsp:cNvSpPr/>
      </dsp:nvSpPr>
      <dsp:spPr>
        <a:xfrm>
          <a:off x="3667124" y="840184"/>
          <a:ext cx="3333749" cy="2000250"/>
        </a:xfrm>
        <a:prstGeom prst="rect">
          <a:avLst/>
        </a:prstGeom>
        <a:solidFill>
          <a:srgbClr val="06AEAA"/>
        </a:solidFill>
        <a:ln w="25400" cap="flat" cmpd="sng" algn="ctr">
          <a:solidFill>
            <a:srgbClr val="06AEA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ontserrat" pitchFamily="2" charset="77"/>
            </a:rPr>
            <a:t>No es necesariamente manifestación obligatoria de enfermedad.</a:t>
          </a:r>
        </a:p>
      </dsp:txBody>
      <dsp:txXfrm>
        <a:off x="3667124" y="840184"/>
        <a:ext cx="3333749" cy="2000250"/>
      </dsp:txXfrm>
    </dsp:sp>
    <dsp:sp modelId="{AC668BD7-6235-42B9-B259-6B4C8D43E44E}">
      <dsp:nvSpPr>
        <dsp:cNvPr id="0" name=""/>
        <dsp:cNvSpPr/>
      </dsp:nvSpPr>
      <dsp:spPr>
        <a:xfrm>
          <a:off x="7334250" y="840184"/>
          <a:ext cx="3333749" cy="2000250"/>
        </a:xfrm>
        <a:prstGeom prst="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Montserrat" pitchFamily="2" charset="77"/>
            </a:rPr>
            <a:t>Trastornos mentales asociados: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kern="1200">
              <a:latin typeface="Montserrat" pitchFamily="2" charset="77"/>
            </a:rPr>
            <a:t>Hasta 90% de casos.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kern="1200">
              <a:latin typeface="Montserrat" pitchFamily="2" charset="77"/>
            </a:rPr>
            <a:t>Ej. TDM, TUS, TAB. psicosis</a:t>
          </a:r>
        </a:p>
      </dsp:txBody>
      <dsp:txXfrm>
        <a:off x="7334250" y="840184"/>
        <a:ext cx="3333749" cy="2000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6F26B-6C73-4143-93D0-0AC086E0416D}">
      <dsp:nvSpPr>
        <dsp:cNvPr id="0" name=""/>
        <dsp:cNvSpPr/>
      </dsp:nvSpPr>
      <dsp:spPr>
        <a:xfrm>
          <a:off x="0" y="0"/>
          <a:ext cx="5181600" cy="2252929"/>
        </a:xfrm>
        <a:prstGeom prst="roundRect">
          <a:avLst>
            <a:gd name="adj" fmla="val 10000"/>
          </a:avLst>
        </a:prstGeom>
        <a:solidFill>
          <a:srgbClr val="14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>
              <a:solidFill>
                <a:schemeClr val="bg1"/>
              </a:solidFill>
              <a:latin typeface="Montserrat" pitchFamily="2" charset="77"/>
            </a:rPr>
            <a:t>Activación “Código S”:</a:t>
          </a:r>
        </a:p>
      </dsp:txBody>
      <dsp:txXfrm>
        <a:off x="0" y="0"/>
        <a:ext cx="5181600" cy="675878"/>
      </dsp:txXfrm>
    </dsp:sp>
    <dsp:sp modelId="{16514F1D-7561-49A4-9209-EA720287080D}">
      <dsp:nvSpPr>
        <dsp:cNvPr id="0" name=""/>
        <dsp:cNvSpPr/>
      </dsp:nvSpPr>
      <dsp:spPr>
        <a:xfrm>
          <a:off x="518159" y="676307"/>
          <a:ext cx="4145280" cy="639246"/>
        </a:xfrm>
        <a:prstGeom prst="roundRect">
          <a:avLst>
            <a:gd name="adj" fmla="val 10000"/>
          </a:avLst>
        </a:prstGeom>
        <a:solidFill>
          <a:srgbClr val="00ABA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>
              <a:latin typeface="Montserrat" pitchFamily="2" charset="77"/>
            </a:rPr>
            <a:t>Ideación de muerte.</a:t>
          </a:r>
        </a:p>
      </dsp:txBody>
      <dsp:txXfrm>
        <a:off x="536882" y="695030"/>
        <a:ext cx="4107834" cy="601800"/>
      </dsp:txXfrm>
    </dsp:sp>
    <dsp:sp modelId="{1D6CB5E9-CD6D-4124-A34F-CBBABE4A659E}">
      <dsp:nvSpPr>
        <dsp:cNvPr id="0" name=""/>
        <dsp:cNvSpPr/>
      </dsp:nvSpPr>
      <dsp:spPr>
        <a:xfrm>
          <a:off x="518159" y="1489143"/>
          <a:ext cx="4145280" cy="650710"/>
        </a:xfrm>
        <a:prstGeom prst="roundRect">
          <a:avLst>
            <a:gd name="adj" fmla="val 10000"/>
          </a:avLst>
        </a:prstGeom>
        <a:solidFill>
          <a:srgbClr val="00ABA7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>
              <a:latin typeface="Montserrat" pitchFamily="2" charset="77"/>
            </a:rPr>
            <a:t>Conducta suicida.</a:t>
          </a:r>
        </a:p>
      </dsp:txBody>
      <dsp:txXfrm>
        <a:off x="537218" y="1508202"/>
        <a:ext cx="4107162" cy="6125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8E8EA-D27C-4A79-B4AD-3AA4ED9D7F95}">
      <dsp:nvSpPr>
        <dsp:cNvPr id="0" name=""/>
        <dsp:cNvSpPr/>
      </dsp:nvSpPr>
      <dsp:spPr>
        <a:xfrm>
          <a:off x="0" y="99575"/>
          <a:ext cx="438118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rgbClr val="142B48"/>
              </a:solidFill>
              <a:latin typeface="Montserrat" pitchFamily="2" charset="77"/>
            </a:rPr>
            <a:t>Acceso en el momento.</a:t>
          </a:r>
        </a:p>
      </dsp:txBody>
      <dsp:txXfrm>
        <a:off x="20561" y="120136"/>
        <a:ext cx="4340065" cy="380078"/>
      </dsp:txXfrm>
    </dsp:sp>
    <dsp:sp modelId="{25CB66BF-2897-4A64-8A97-883A4703B5B1}">
      <dsp:nvSpPr>
        <dsp:cNvPr id="0" name=""/>
        <dsp:cNvSpPr/>
      </dsp:nvSpPr>
      <dsp:spPr>
        <a:xfrm>
          <a:off x="0" y="566855"/>
          <a:ext cx="438118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rgbClr val="142B48"/>
              </a:solidFill>
              <a:latin typeface="Montserrat" pitchFamily="2" charset="77"/>
            </a:rPr>
            <a:t>Plan actual:</a:t>
          </a:r>
        </a:p>
      </dsp:txBody>
      <dsp:txXfrm>
        <a:off x="20561" y="587416"/>
        <a:ext cx="4340065" cy="380078"/>
      </dsp:txXfrm>
    </dsp:sp>
    <dsp:sp modelId="{68281028-DD62-4195-A6C5-22C92420F1C0}">
      <dsp:nvSpPr>
        <dsp:cNvPr id="0" name=""/>
        <dsp:cNvSpPr/>
      </dsp:nvSpPr>
      <dsp:spPr>
        <a:xfrm>
          <a:off x="0" y="988055"/>
          <a:ext cx="4381187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103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Estructuración.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¿Por qué no antes?</a:t>
          </a:r>
        </a:p>
      </dsp:txBody>
      <dsp:txXfrm>
        <a:off x="0" y="988055"/>
        <a:ext cx="4381187" cy="463680"/>
      </dsp:txXfrm>
    </dsp:sp>
    <dsp:sp modelId="{E9564E0B-4651-4304-8526-3130590C33D3}">
      <dsp:nvSpPr>
        <dsp:cNvPr id="0" name=""/>
        <dsp:cNvSpPr/>
      </dsp:nvSpPr>
      <dsp:spPr>
        <a:xfrm>
          <a:off x="0" y="1451735"/>
          <a:ext cx="438118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rgbClr val="142B48"/>
              </a:solidFill>
              <a:latin typeface="Montserrat" pitchFamily="2" charset="77"/>
            </a:rPr>
            <a:t>Factores protectores.</a:t>
          </a:r>
        </a:p>
      </dsp:txBody>
      <dsp:txXfrm>
        <a:off x="20561" y="1472296"/>
        <a:ext cx="4340065" cy="380078"/>
      </dsp:txXfrm>
    </dsp:sp>
    <dsp:sp modelId="{32046FC2-8520-4638-B0D8-BF7F51B8E7AC}">
      <dsp:nvSpPr>
        <dsp:cNvPr id="0" name=""/>
        <dsp:cNvSpPr/>
      </dsp:nvSpPr>
      <dsp:spPr>
        <a:xfrm>
          <a:off x="0" y="1919016"/>
          <a:ext cx="438118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rgbClr val="142B48"/>
              </a:solidFill>
              <a:latin typeface="Montserrat" pitchFamily="2" charset="77"/>
            </a:rPr>
            <a:t>Ambivalencia.</a:t>
          </a:r>
        </a:p>
      </dsp:txBody>
      <dsp:txXfrm>
        <a:off x="20561" y="1939577"/>
        <a:ext cx="4340065" cy="380078"/>
      </dsp:txXfrm>
    </dsp:sp>
    <dsp:sp modelId="{6EC3423E-0C1E-4AF6-8FA5-0F65D8C4749A}">
      <dsp:nvSpPr>
        <dsp:cNvPr id="0" name=""/>
        <dsp:cNvSpPr/>
      </dsp:nvSpPr>
      <dsp:spPr>
        <a:xfrm>
          <a:off x="0" y="2386296"/>
          <a:ext cx="438118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rgbClr val="142B48"/>
              </a:solidFill>
              <a:latin typeface="Montserrat" pitchFamily="2" charset="77"/>
            </a:rPr>
            <a:t>Persistencia.</a:t>
          </a:r>
        </a:p>
      </dsp:txBody>
      <dsp:txXfrm>
        <a:off x="20561" y="2406857"/>
        <a:ext cx="4340065" cy="380078"/>
      </dsp:txXfrm>
    </dsp:sp>
    <dsp:sp modelId="{7E3D109C-1052-4C0D-9C40-147F857DF14E}">
      <dsp:nvSpPr>
        <dsp:cNvPr id="0" name=""/>
        <dsp:cNvSpPr/>
      </dsp:nvSpPr>
      <dsp:spPr>
        <a:xfrm>
          <a:off x="0" y="2853576"/>
          <a:ext cx="4381187" cy="421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rgbClr val="142B48"/>
              </a:solidFill>
              <a:latin typeface="Montserrat" pitchFamily="2" charset="77"/>
            </a:rPr>
            <a:t>Crítica.</a:t>
          </a:r>
        </a:p>
      </dsp:txBody>
      <dsp:txXfrm>
        <a:off x="20561" y="2874137"/>
        <a:ext cx="4340065" cy="3800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CB0F2-0760-4AD9-A9F8-DB10A15F60A3}">
      <dsp:nvSpPr>
        <dsp:cNvPr id="0" name=""/>
        <dsp:cNvSpPr/>
      </dsp:nvSpPr>
      <dsp:spPr>
        <a:xfrm>
          <a:off x="8655" y="83444"/>
          <a:ext cx="3425419" cy="1027625"/>
        </a:xfrm>
        <a:prstGeom prst="chevron">
          <a:avLst>
            <a:gd name="adj" fmla="val 30000"/>
          </a:avLst>
        </a:prstGeom>
        <a:solidFill>
          <a:srgbClr val="142B48"/>
        </a:solidFill>
        <a:ln w="25400" cap="flat" cmpd="sng" algn="ctr">
          <a:solidFill>
            <a:srgbClr val="142B4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83" tIns="126883" rIns="126883" bIns="126883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ontserrat" pitchFamily="2" charset="77"/>
            </a:rPr>
            <a:t>Percepción de letalidad</a:t>
          </a:r>
        </a:p>
      </dsp:txBody>
      <dsp:txXfrm>
        <a:off x="316943" y="83444"/>
        <a:ext cx="2808844" cy="1027625"/>
      </dsp:txXfrm>
    </dsp:sp>
    <dsp:sp modelId="{A2BDD994-5D91-4033-820F-CEF0DFB77953}">
      <dsp:nvSpPr>
        <dsp:cNvPr id="0" name=""/>
        <dsp:cNvSpPr/>
      </dsp:nvSpPr>
      <dsp:spPr>
        <a:xfrm>
          <a:off x="8655" y="1111070"/>
          <a:ext cx="3117131" cy="2244440"/>
        </a:xfrm>
        <a:prstGeom prst="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323" tIns="246323" rIns="246323" bIns="492645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142B48"/>
            </a:buClr>
            <a:buFont typeface="Arial" panose="020B0604020202020204" pitchFamily="34" charset="0"/>
            <a:buNone/>
          </a:pPr>
          <a:r>
            <a:rPr lang="es-CO" sz="2000" kern="1200" dirty="0">
              <a:solidFill>
                <a:srgbClr val="142B48"/>
              </a:solidFill>
              <a:latin typeface="Montserrat" pitchFamily="2" charset="77"/>
            </a:rPr>
            <a:t>Grado de letalidad.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142B48"/>
            </a:buClr>
            <a:buFont typeface="Arial" panose="020B0604020202020204" pitchFamily="34" charset="0"/>
            <a:buNone/>
          </a:pPr>
          <a:r>
            <a:rPr lang="es-CO" sz="2000" kern="1200" dirty="0">
              <a:solidFill>
                <a:srgbClr val="142B48"/>
              </a:solidFill>
              <a:latin typeface="Montserrat" pitchFamily="2" charset="77"/>
            </a:rPr>
            <a:t>Letalidad potencial.</a:t>
          </a:r>
        </a:p>
      </dsp:txBody>
      <dsp:txXfrm>
        <a:off x="8655" y="1111070"/>
        <a:ext cx="3117131" cy="2244440"/>
      </dsp:txXfrm>
    </dsp:sp>
    <dsp:sp modelId="{B03A321E-A42E-4C1D-87EA-558CF9053B54}">
      <dsp:nvSpPr>
        <dsp:cNvPr id="0" name=""/>
        <dsp:cNvSpPr/>
      </dsp:nvSpPr>
      <dsp:spPr>
        <a:xfrm>
          <a:off x="3383165" y="83444"/>
          <a:ext cx="3425419" cy="1027625"/>
        </a:xfrm>
        <a:prstGeom prst="chevron">
          <a:avLst>
            <a:gd name="adj" fmla="val 30000"/>
          </a:avLst>
        </a:prstGeom>
        <a:solidFill>
          <a:srgbClr val="00ABA7"/>
        </a:solidFill>
        <a:ln w="25400" cap="flat" cmpd="sng" algn="ctr">
          <a:solidFill>
            <a:srgbClr val="00ABA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83" tIns="126883" rIns="126883" bIns="126883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latin typeface="Montserrat" pitchFamily="2" charset="77"/>
            </a:rPr>
            <a:t>Intencionalidad</a:t>
          </a:r>
        </a:p>
      </dsp:txBody>
      <dsp:txXfrm>
        <a:off x="3691453" y="83444"/>
        <a:ext cx="2808844" cy="1027625"/>
      </dsp:txXfrm>
    </dsp:sp>
    <dsp:sp modelId="{49095186-D2A5-4BDF-BA25-75552592128B}">
      <dsp:nvSpPr>
        <dsp:cNvPr id="0" name=""/>
        <dsp:cNvSpPr/>
      </dsp:nvSpPr>
      <dsp:spPr>
        <a:xfrm>
          <a:off x="3383165" y="1111070"/>
          <a:ext cx="3117131" cy="2244440"/>
        </a:xfrm>
        <a:prstGeom prst="rect">
          <a:avLst/>
        </a:prstGeom>
        <a:noFill/>
        <a:ln w="25400" cap="flat" cmpd="sng" algn="ctr">
          <a:solidFill>
            <a:srgbClr val="00ABA7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323" tIns="246323" rIns="246323" bIns="492645" numCol="1" spcCol="1270" anchor="t" anchorCtr="0">
          <a:noAutofit/>
        </a:bodyPr>
        <a:lstStyle/>
        <a:p>
          <a:pPr marL="0" lvl="0" indent="0" algn="just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42B48"/>
              </a:solidFill>
              <a:latin typeface="Montserrat" pitchFamily="2" charset="77"/>
            </a:rPr>
            <a:t>Evitar sufrimiento / dormir.</a:t>
          </a:r>
        </a:p>
        <a:p>
          <a:pPr marL="0" lvl="0" indent="0" algn="just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42B48"/>
              </a:solidFill>
              <a:latin typeface="Montserrat" pitchFamily="2" charset="77"/>
            </a:rPr>
            <a:t>“Llamar la atención”.</a:t>
          </a:r>
        </a:p>
        <a:p>
          <a:pPr marL="0" lvl="0" indent="0" algn="just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42B48"/>
              </a:solidFill>
              <a:latin typeface="Montserrat" pitchFamily="2" charset="77"/>
            </a:rPr>
            <a:t>Muerte (0-100%).</a:t>
          </a:r>
        </a:p>
      </dsp:txBody>
      <dsp:txXfrm>
        <a:off x="3383165" y="1111070"/>
        <a:ext cx="3117131" cy="2244440"/>
      </dsp:txXfrm>
    </dsp:sp>
    <dsp:sp modelId="{5DB0598B-F3D7-4B7E-9003-68BD11E82F7D}">
      <dsp:nvSpPr>
        <dsp:cNvPr id="0" name=""/>
        <dsp:cNvSpPr/>
      </dsp:nvSpPr>
      <dsp:spPr>
        <a:xfrm>
          <a:off x="6757675" y="83444"/>
          <a:ext cx="3425419" cy="1027625"/>
        </a:xfrm>
        <a:prstGeom prst="chevron">
          <a:avLst>
            <a:gd name="adj" fmla="val 30000"/>
          </a:avLst>
        </a:prstGeom>
        <a:solidFill>
          <a:srgbClr val="142B48"/>
        </a:solidFill>
        <a:ln w="25400" cap="flat" cmpd="sng" algn="ctr">
          <a:solidFill>
            <a:srgbClr val="142B4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883" tIns="126883" rIns="126883" bIns="126883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>
              <a:latin typeface="Montserrat" pitchFamily="2" charset="77"/>
            </a:rPr>
            <a:t>Circunstancias</a:t>
          </a:r>
        </a:p>
      </dsp:txBody>
      <dsp:txXfrm>
        <a:off x="7065963" y="83444"/>
        <a:ext cx="2808844" cy="1027625"/>
      </dsp:txXfrm>
    </dsp:sp>
    <dsp:sp modelId="{41390929-6622-4B5A-A08A-1E07CF92CC3B}">
      <dsp:nvSpPr>
        <dsp:cNvPr id="0" name=""/>
        <dsp:cNvSpPr/>
      </dsp:nvSpPr>
      <dsp:spPr>
        <a:xfrm>
          <a:off x="6757675" y="1111070"/>
          <a:ext cx="3117131" cy="2244440"/>
        </a:xfrm>
        <a:prstGeom prst="rect">
          <a:avLst/>
        </a:prstGeom>
        <a:noFill/>
        <a:ln w="25400" cap="flat" cmpd="sng" algn="ctr">
          <a:solidFill>
            <a:srgbClr val="142B48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323" tIns="246323" rIns="246323" bIns="492645" numCol="1" spcCol="1270" anchor="t" anchorCtr="0">
          <a:noAutofit/>
        </a:bodyPr>
        <a:lstStyle/>
        <a:p>
          <a:pPr marL="0" lvl="0" indent="0" algn="just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kern="1200" dirty="0">
              <a:solidFill>
                <a:srgbClr val="142B48"/>
              </a:solidFill>
              <a:latin typeface="Montserrat" pitchFamily="2" charset="77"/>
            </a:rPr>
            <a:t>Acompañado.</a:t>
          </a:r>
        </a:p>
        <a:p>
          <a:pPr marL="0" lvl="0" indent="0" algn="just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kern="1200" dirty="0">
              <a:solidFill>
                <a:srgbClr val="142B48"/>
              </a:solidFill>
              <a:latin typeface="Montserrat" pitchFamily="2" charset="77"/>
            </a:rPr>
            <a:t>Búsqueda de ayuda.</a:t>
          </a:r>
        </a:p>
        <a:p>
          <a:pPr marL="0" lvl="0" indent="0" algn="just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kern="1200" dirty="0">
              <a:solidFill>
                <a:srgbClr val="142B48"/>
              </a:solidFill>
              <a:latin typeface="Montserrat" pitchFamily="2" charset="77"/>
            </a:rPr>
            <a:t>Limitación de posible rescate.</a:t>
          </a:r>
        </a:p>
      </dsp:txBody>
      <dsp:txXfrm>
        <a:off x="6757675" y="1111070"/>
        <a:ext cx="3117131" cy="22444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B4EFC-3BFE-4580-8106-2CDFF3FFB374}">
      <dsp:nvSpPr>
        <dsp:cNvPr id="0" name=""/>
        <dsp:cNvSpPr/>
      </dsp:nvSpPr>
      <dsp:spPr>
        <a:xfrm>
          <a:off x="0" y="117379"/>
          <a:ext cx="4073390" cy="394875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Montserrat" pitchFamily="2" charset="77"/>
            </a:rPr>
            <a:t>Fundamental.</a:t>
          </a:r>
        </a:p>
      </dsp:txBody>
      <dsp:txXfrm>
        <a:off x="19276" y="136655"/>
        <a:ext cx="4034838" cy="356323"/>
      </dsp:txXfrm>
    </dsp:sp>
    <dsp:sp modelId="{D5443D4E-264D-4586-B993-2EBD3CC63A4B}">
      <dsp:nvSpPr>
        <dsp:cNvPr id="0" name=""/>
        <dsp:cNvSpPr/>
      </dsp:nvSpPr>
      <dsp:spPr>
        <a:xfrm>
          <a:off x="0" y="555454"/>
          <a:ext cx="4073390" cy="394875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Montserrat" pitchFamily="2" charset="77"/>
            </a:rPr>
            <a:t>Síntomas no reconocidos por paciente.</a:t>
          </a:r>
        </a:p>
      </dsp:txBody>
      <dsp:txXfrm>
        <a:off x="19276" y="574730"/>
        <a:ext cx="4034838" cy="356323"/>
      </dsp:txXfrm>
    </dsp:sp>
    <dsp:sp modelId="{8930ADB9-69E9-4E3B-B887-DB6D78CAAFAB}">
      <dsp:nvSpPr>
        <dsp:cNvPr id="0" name=""/>
        <dsp:cNvSpPr/>
      </dsp:nvSpPr>
      <dsp:spPr>
        <a:xfrm>
          <a:off x="0" y="993529"/>
          <a:ext cx="4073390" cy="394875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Montserrat" pitchFamily="2" charset="77"/>
            </a:rPr>
            <a:t>Cambios:</a:t>
          </a:r>
        </a:p>
      </dsp:txBody>
      <dsp:txXfrm>
        <a:off x="19276" y="1012805"/>
        <a:ext cx="4034838" cy="356323"/>
      </dsp:txXfrm>
    </dsp:sp>
    <dsp:sp modelId="{70D351DF-FF10-4E7D-92EB-115BA243C359}">
      <dsp:nvSpPr>
        <dsp:cNvPr id="0" name=""/>
        <dsp:cNvSpPr/>
      </dsp:nvSpPr>
      <dsp:spPr>
        <a:xfrm>
          <a:off x="0" y="1388404"/>
          <a:ext cx="4073390" cy="6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30" tIns="19050" rIns="106680" bIns="1905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Comportamiento / pensamiento / afecto.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Interacción social.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Apetito / sueño.</a:t>
          </a:r>
        </a:p>
      </dsp:txBody>
      <dsp:txXfrm>
        <a:off x="0" y="1388404"/>
        <a:ext cx="4073390" cy="698625"/>
      </dsp:txXfrm>
    </dsp:sp>
    <dsp:sp modelId="{0005F37B-B519-4568-AF1B-B7D1786DC4D0}">
      <dsp:nvSpPr>
        <dsp:cNvPr id="0" name=""/>
        <dsp:cNvSpPr/>
      </dsp:nvSpPr>
      <dsp:spPr>
        <a:xfrm>
          <a:off x="0" y="2087030"/>
          <a:ext cx="4073390" cy="394875"/>
        </a:xfrm>
        <a:prstGeom prst="roundRect">
          <a:avLst/>
        </a:prstGeom>
        <a:solidFill>
          <a:srgbClr val="00A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Montserrat" pitchFamily="2" charset="77"/>
            </a:rPr>
            <a:t>Funcionalidad:</a:t>
          </a:r>
        </a:p>
      </dsp:txBody>
      <dsp:txXfrm>
        <a:off x="19276" y="2106306"/>
        <a:ext cx="4034838" cy="356323"/>
      </dsp:txXfrm>
    </dsp:sp>
    <dsp:sp modelId="{6C6DE57A-F0E2-4755-9AA2-0CAC78FEFA3C}">
      <dsp:nvSpPr>
        <dsp:cNvPr id="0" name=""/>
        <dsp:cNvSpPr/>
      </dsp:nvSpPr>
      <dsp:spPr>
        <a:xfrm>
          <a:off x="0" y="2481905"/>
          <a:ext cx="4073390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330" tIns="19050" rIns="106680" bIns="1905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142B48"/>
            </a:buClr>
            <a:buChar char="•"/>
          </a:pPr>
          <a:r>
            <a:rPr lang="es-CO" sz="1200" kern="1200" dirty="0">
              <a:solidFill>
                <a:srgbClr val="142B48"/>
              </a:solidFill>
              <a:latin typeface="Montserrat" pitchFamily="2" charset="77"/>
            </a:rPr>
            <a:t>Acadámica / trabajo / pareja / familia.</a:t>
          </a:r>
        </a:p>
      </dsp:txBody>
      <dsp:txXfrm>
        <a:off x="0" y="2481905"/>
        <a:ext cx="4073390" cy="248400"/>
      </dsp:txXfrm>
    </dsp:sp>
    <dsp:sp modelId="{10FD0AA0-C478-4FFC-8D18-92692F76AD3F}">
      <dsp:nvSpPr>
        <dsp:cNvPr id="0" name=""/>
        <dsp:cNvSpPr/>
      </dsp:nvSpPr>
      <dsp:spPr>
        <a:xfrm>
          <a:off x="0" y="2730305"/>
          <a:ext cx="4073390" cy="394875"/>
        </a:xfrm>
        <a:prstGeom prst="roundRect">
          <a:avLst/>
        </a:prstGeom>
        <a:solidFill>
          <a:srgbClr val="142B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Montserrat" pitchFamily="2" charset="77"/>
            </a:rPr>
            <a:t>Confidencialidad.</a:t>
          </a:r>
        </a:p>
      </dsp:txBody>
      <dsp:txXfrm>
        <a:off x="19276" y="2749581"/>
        <a:ext cx="4034838" cy="356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86AC9-473A-4526-9D30-D2618EB995AA}" type="datetimeFigureOut">
              <a:rPr lang="es-CO" smtClean="0"/>
              <a:t>4/12/2020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E47CF-4D1D-47F4-88E3-3F58865A6C5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6575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8F3C-C03E-4949-8CA5-54AE707185F7}" type="slidenum">
              <a:rPr lang="es-ES_tradnl" smtClean="0"/>
              <a:t>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08428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Valoración por psiquiatría</a:t>
            </a:r>
          </a:p>
          <a:p>
            <a:r>
              <a:rPr lang="es-CO"/>
              <a:t>Manejo en ruta hospitalaria</a:t>
            </a:r>
          </a:p>
          <a:p>
            <a:r>
              <a:rPr lang="es-CO"/>
              <a:t>Control de factores de riesgo</a:t>
            </a:r>
          </a:p>
          <a:p>
            <a:r>
              <a:rPr lang="es-CO"/>
              <a:t>Fortalecimiento de protectores</a:t>
            </a:r>
          </a:p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5063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Psiquiatría ambulatoria</a:t>
            </a:r>
          </a:p>
          <a:p>
            <a:r>
              <a:rPr lang="es-CO"/>
              <a:t>Manejo de enfermedad de base</a:t>
            </a:r>
          </a:p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8776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532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36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0405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42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6395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43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1439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8F3C-C03E-4949-8CA5-54AE707185F7}" type="slidenum">
              <a:rPr lang="es-ES_tradnl" smtClean="0"/>
              <a:t>44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93868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Agitation is</a:t>
            </a:r>
            <a:r>
              <a:rPr lang="es-C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excessive motor or verbal activity without any focus or intent</a:t>
            </a:r>
          </a:p>
          <a:p>
            <a:r>
              <a:rPr lang="es-CO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Aggression is</a:t>
            </a:r>
            <a:r>
              <a:rPr lang="es-CO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provoked or unprovoked behavior intended to cause harm</a:t>
            </a:r>
          </a:p>
          <a:p>
            <a:r>
              <a:rPr lang="es-ES_tradnl" b="1" err="1"/>
              <a:t>Violence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</a:t>
            </a:r>
            <a:r>
              <a:rPr lang="es-ES_tradnl" err="1"/>
              <a:t>an</a:t>
            </a:r>
            <a:r>
              <a:rPr lang="es-ES_tradnl"/>
              <a:t> extreme </a:t>
            </a:r>
            <a:r>
              <a:rPr lang="es-ES_tradnl" err="1"/>
              <a:t>subtype</a:t>
            </a:r>
            <a:r>
              <a:rPr lang="es-ES_tradnl"/>
              <a:t> of </a:t>
            </a:r>
            <a:r>
              <a:rPr lang="es-ES_tradnl" err="1"/>
              <a:t>aggression</a:t>
            </a:r>
            <a:r>
              <a:rPr lang="es-ES_tradnl"/>
              <a:t>; a </a:t>
            </a:r>
            <a:r>
              <a:rPr lang="es-ES_tradnl" err="1"/>
              <a:t>physical</a:t>
            </a:r>
            <a:r>
              <a:rPr lang="es-ES_tradnl"/>
              <a:t> </a:t>
            </a:r>
            <a:r>
              <a:rPr lang="es-ES_tradnl" err="1"/>
              <a:t>behavior</a:t>
            </a:r>
            <a:r>
              <a:rPr lang="es-ES_tradnl"/>
              <a:t> </a:t>
            </a:r>
            <a:r>
              <a:rPr lang="es-ES_tradnl" err="1"/>
              <a:t>with</a:t>
            </a:r>
            <a:r>
              <a:rPr lang="es-ES_tradnl"/>
              <a:t> </a:t>
            </a:r>
            <a:r>
              <a:rPr lang="es-ES_tradnl" err="1"/>
              <a:t>the</a:t>
            </a:r>
            <a:r>
              <a:rPr lang="es-ES_tradnl"/>
              <a:t> </a:t>
            </a:r>
            <a:r>
              <a:rPr lang="es-ES_tradnl" err="1"/>
              <a:t>intent</a:t>
            </a:r>
            <a:r>
              <a:rPr lang="es-ES_tradnl"/>
              <a:t> to </a:t>
            </a:r>
            <a:r>
              <a:rPr lang="es-ES_tradnl" err="1"/>
              <a:t>kill</a:t>
            </a:r>
            <a:r>
              <a:rPr lang="es-ES_tradnl"/>
              <a:t> </a:t>
            </a:r>
            <a:r>
              <a:rPr lang="es-ES_tradnl" err="1"/>
              <a:t>or</a:t>
            </a:r>
            <a:r>
              <a:rPr lang="es-ES_tradnl"/>
              <a:t> </a:t>
            </a:r>
            <a:r>
              <a:rPr lang="es-ES_tradnl" err="1"/>
              <a:t>seriously</a:t>
            </a:r>
            <a:r>
              <a:rPr lang="es-ES_tradnl"/>
              <a:t> </a:t>
            </a:r>
            <a:r>
              <a:rPr lang="es-ES_tradnl" err="1"/>
              <a:t>injure</a:t>
            </a:r>
            <a:r>
              <a:rPr lang="es-ES_tradnl"/>
              <a:t> </a:t>
            </a:r>
            <a:r>
              <a:rPr lang="es-ES_tradnl" err="1"/>
              <a:t>another</a:t>
            </a:r>
            <a:r>
              <a:rPr lang="es-ES_tradnl"/>
              <a:t> </a:t>
            </a:r>
            <a:r>
              <a:rPr lang="es-ES_tradnl" err="1"/>
              <a:t>person</a:t>
            </a:r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F1096-4889-4B4D-8262-1534FEBAAD8B}" type="slidenum">
              <a:rPr lang="es-ES_tradnl" smtClean="0"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96211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Si no responde, que puede ocurrir, por ser consumidora, se podría considerar combinada o cambio a olanzapina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B955-A551-DD49-9776-0EC9EC77CAE4}" type="slidenum">
              <a:rPr lang="es-ES_tradnl" smtClean="0"/>
              <a:t>48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0309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49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732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6084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8B198-7EF4-4803-A74C-119005CC528C}" type="slidenum">
              <a:rPr lang="es-CO" smtClean="0"/>
              <a:t>50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9432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Respect personal space – Maintain a distance of two arm's lengths and provide space for easy exit for either party.</a:t>
            </a:r>
          </a:p>
          <a:p>
            <a:r>
              <a:rPr lang="en-US"/>
              <a:t>●Do not be provocative – Keep your hands relaxed, maintain a non-confrontational body posture, and do not stare at the patient.</a:t>
            </a:r>
          </a:p>
          <a:p>
            <a:r>
              <a:rPr lang="en-US"/>
              <a:t>●Establish verbal contact – The first person to contact the patient should be the leader.</a:t>
            </a:r>
          </a:p>
          <a:p>
            <a:r>
              <a:rPr lang="en-US"/>
              <a:t>●Use concise, simple language – Elaborate and technical terms are hard for an impaired person to understand.</a:t>
            </a:r>
          </a:p>
          <a:p>
            <a:r>
              <a:rPr lang="en-US"/>
              <a:t>●Identify feelings and desires – "What are you hoping for?"</a:t>
            </a:r>
          </a:p>
          <a:p>
            <a:r>
              <a:rPr lang="en-US"/>
              <a:t>●Listen closely to what the patient is saying – After listening, restate what the patient said to improve mutual understanding (</a:t>
            </a:r>
            <a:r>
              <a:rPr lang="en-US" err="1"/>
              <a:t>eg</a:t>
            </a:r>
            <a:r>
              <a:rPr lang="en-US"/>
              <a:t>, "Tell me if I have this right…").</a:t>
            </a:r>
          </a:p>
          <a:p>
            <a:r>
              <a:rPr lang="en-US"/>
              <a:t>●Agree or agree to disagree – (a) Agree with clear specific truths; (b) agree in general: "Yes everyone should be treated respectfully; (c) agree with minority situations: "There are others who would feel like you."</a:t>
            </a:r>
          </a:p>
          <a:p>
            <a:r>
              <a:rPr lang="en-US"/>
              <a:t>●Lay down the law and set clear limits – Inform the patient that violence or abuse cannot be tolerated.</a:t>
            </a:r>
          </a:p>
          <a:p>
            <a:r>
              <a:rPr lang="en-US"/>
              <a:t>●Offer choices and optimism – Patients feel empowered if they have some choice in matters.</a:t>
            </a:r>
          </a:p>
          <a:p>
            <a:r>
              <a:rPr lang="en-US"/>
              <a:t>●Debrief the patient and staff.</a:t>
            </a:r>
            <a:endParaRPr lang="es-CO"/>
          </a:p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8B198-7EF4-4803-A74C-119005CC528C}" type="slidenum">
              <a:rPr lang="es-CO" smtClean="0"/>
              <a:t>62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2000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Con esto definir quien o quienes harán la evaluación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83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1018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Si no responde, que puede ocurrir, por ser consumidora, se podría considerar combinada o cambio a olanzapina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B955-A551-DD49-9776-0EC9EC77CAE4}" type="slidenum">
              <a:rPr lang="es-ES_tradnl" smtClean="0"/>
              <a:t>86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2302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B955-A551-DD49-9776-0EC9EC77CAE4}" type="slidenum">
              <a:rPr lang="es-ES_tradnl" smtClean="0"/>
              <a:t>90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5783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tres dominios nucleares: cognitivo (atención, orientación, capacidad visuoespacial, memoria), del pensamiento de orden superior (lenguaje, forma del pensamiento) y del ciclo circadiano (sueño vigilia, actividad motora).</a:t>
            </a: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D8768-6D95-4480-BC67-7932C6DEA1E1}" type="slidenum">
              <a:rPr lang="es-CO" smtClean="0"/>
              <a:t>92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2063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Todas éstas cosas llevan a eso</a:t>
            </a:r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D8768-6D95-4480-BC67-7932C6DEA1E1}" type="slidenum">
              <a:rPr lang="es-CO" smtClean="0"/>
              <a:t>100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3090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Siempre va a ser la causa de base: pregunta trampa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102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2451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B955-A551-DD49-9776-0EC9EC77CAE4}" type="slidenum">
              <a:rPr lang="es-ES_tradnl" smtClean="0"/>
              <a:t>110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694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059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err="1"/>
              <a:t>Codigo</a:t>
            </a:r>
            <a:r>
              <a:rPr lang="es-CO"/>
              <a:t> 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509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2435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54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4 </a:t>
            </a:r>
            <a:r>
              <a:rPr lang="es-CO" err="1"/>
              <a:t>ps</a:t>
            </a:r>
            <a:r>
              <a:rPr lang="es-CO"/>
              <a:t> que aplican para cualquier enfermedad mental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0943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De </a:t>
            </a:r>
            <a:r>
              <a:rPr lang="es-CO" err="1"/>
              <a:t>forensis</a:t>
            </a:r>
            <a:r>
              <a:rPr lang="es-CO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E47CF-4D1D-47F4-88E3-3F58865A6C5A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471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/>
              <a:t>Requiere hospitalización</a:t>
            </a:r>
          </a:p>
          <a:p>
            <a:r>
              <a:rPr lang="es-CO"/>
              <a:t>Valoración prioritaria por psiquiatría</a:t>
            </a:r>
          </a:p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EC6B-666D-4D22-AFE6-CBC979DBF7F6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785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838200" y="4876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4400"/>
              <a:buFont typeface="Montserrat"/>
              <a:buNone/>
              <a:defRPr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838200" y="1948176"/>
            <a:ext cx="10515600" cy="3142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Google Shape;16;p6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704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>
            <a:spLocks noGrp="1"/>
          </p:cNvSpPr>
          <p:nvPr>
            <p:ph type="title"/>
          </p:nvPr>
        </p:nvSpPr>
        <p:spPr>
          <a:xfrm rot="5400000">
            <a:off x="7535273" y="1554752"/>
            <a:ext cx="5008153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4400"/>
              <a:buFont typeface="Montserrat"/>
              <a:buNone/>
              <a:defRPr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body" idx="1"/>
          </p:nvPr>
        </p:nvSpPr>
        <p:spPr>
          <a:xfrm rot="5400000">
            <a:off x="2201274" y="-997948"/>
            <a:ext cx="5008153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5" name="Google Shape;55;p15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857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0BAFD-2B40-4FBA-A4E5-D7BD6C28E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2F0CCB-9ACF-4E57-891E-534117039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992554-708F-4513-A3F1-945186A0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BADC8-6440-4B7F-BBEE-1979F7712B73}" type="datetimeFigureOut">
              <a:rPr lang="es-CO" smtClean="0"/>
              <a:t>4/12/2020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B371C-9D8C-4D62-980E-1FEA9FBE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07EE0-18A6-4056-89DC-674424D9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662-6795-49A1-B6EC-17426AD7426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58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1850" y="61622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6000"/>
              <a:buFont typeface="Montserrat"/>
              <a:buNone/>
              <a:defRPr sz="6000"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1850" y="349595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400"/>
              <a:buNone/>
              <a:defRPr sz="24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Google Shape;20;p7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821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4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4400"/>
              <a:buFont typeface="Montserrat"/>
              <a:buNone/>
              <a:defRPr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310327"/>
            <a:ext cx="5181600" cy="398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2"/>
          </p:nvPr>
        </p:nvSpPr>
        <p:spPr>
          <a:xfrm>
            <a:off x="6172200" y="1310327"/>
            <a:ext cx="5181600" cy="398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928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4400"/>
              <a:buFont typeface="Montserrat"/>
              <a:buNone/>
              <a:defRPr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1"/>
          </p:nvPr>
        </p:nvSpPr>
        <p:spPr>
          <a:xfrm>
            <a:off x="839788" y="1266385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400"/>
              <a:buNone/>
              <a:defRPr sz="2400" b="1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2"/>
          </p:nvPr>
        </p:nvSpPr>
        <p:spPr>
          <a:xfrm>
            <a:off x="839788" y="2090296"/>
            <a:ext cx="5157787" cy="333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3"/>
          </p:nvPr>
        </p:nvSpPr>
        <p:spPr>
          <a:xfrm>
            <a:off x="6172200" y="1266385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400"/>
              <a:buNone/>
              <a:defRPr sz="2400" b="1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4"/>
          </p:nvPr>
        </p:nvSpPr>
        <p:spPr>
          <a:xfrm>
            <a:off x="6172200" y="2090297"/>
            <a:ext cx="5183188" cy="3332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324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4400"/>
              <a:buFont typeface="Montserrat"/>
              <a:buNone/>
              <a:defRPr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13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223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3200"/>
              <a:buFont typeface="Montserrat"/>
              <a:buNone/>
              <a:defRPr sz="3200"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31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3200"/>
              <a:buChar char="•"/>
              <a:defRPr sz="32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 sz="28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 sz="24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 sz="20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 sz="20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24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1600"/>
              <a:buNone/>
              <a:defRPr sz="16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301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3200"/>
              <a:buFont typeface="Montserrat"/>
              <a:buNone/>
              <a:defRPr sz="3200"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5" name="Google Shape;45;p13"/>
          <p:cNvSpPr>
            <a:spLocks noGrp="1"/>
          </p:cNvSpPr>
          <p:nvPr>
            <p:ph type="pic" idx="2"/>
          </p:nvPr>
        </p:nvSpPr>
        <p:spPr>
          <a:xfrm>
            <a:off x="5180012" y="457200"/>
            <a:ext cx="6172200" cy="440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33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1600"/>
              <a:buNone/>
              <a:defRPr sz="160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693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9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4400"/>
              <a:buFont typeface="Montserrat"/>
              <a:buNone/>
              <a:defRPr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1"/>
          </p:nvPr>
        </p:nvSpPr>
        <p:spPr>
          <a:xfrm rot="5400000">
            <a:off x="4158792" y="-2057399"/>
            <a:ext cx="387441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Char char="•"/>
              <a:defRPr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944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AEAA"/>
              </a:buClr>
              <a:buSzPts val="4400"/>
              <a:buFont typeface="Montserrat"/>
              <a:buNone/>
              <a:defRPr sz="4400" b="0" i="0" u="none" strike="noStrike" cap="none">
                <a:solidFill>
                  <a:srgbClr val="06AEA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538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ft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51922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8.sv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500" y="733647"/>
            <a:ext cx="11048999" cy="9682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_tradnl" sz="4400" dirty="0">
                <a:solidFill>
                  <a:srgbClr val="00ABA7"/>
                </a:solidFill>
              </a:rPr>
              <a:t>URGENCIAS PSIQUIÁTRICAS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52273" y="1919177"/>
            <a:ext cx="5687451" cy="1655762"/>
          </a:xfrm>
        </p:spPr>
        <p:txBody>
          <a:bodyPr>
            <a:noAutofit/>
          </a:bodyPr>
          <a:lstStyle/>
          <a:p>
            <a:r>
              <a:rPr lang="es-ES_tradnl" sz="3200" dirty="0">
                <a:solidFill>
                  <a:srgbClr val="142B48"/>
                </a:solidFill>
              </a:rPr>
              <a:t>Alejandra Montoya Rojas</a:t>
            </a:r>
          </a:p>
          <a:p>
            <a:r>
              <a:rPr lang="es-ES_tradnl" sz="3200" dirty="0">
                <a:solidFill>
                  <a:srgbClr val="142B48"/>
                </a:solidFill>
              </a:rPr>
              <a:t>Residente de psiquiatría</a:t>
            </a:r>
          </a:p>
        </p:txBody>
      </p:sp>
    </p:spTree>
    <p:extLst>
      <p:ext uri="{BB962C8B-B14F-4D97-AF65-F5344CB8AC3E}">
        <p14:creationId xmlns:p14="http://schemas.microsoft.com/office/powerpoint/2010/main" val="375647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B8645-6D21-46F3-8529-2E30C4AE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48" y="201174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Forensis</a:t>
            </a:r>
            <a:r>
              <a:rPr lang="en-US"/>
              <a:t>. Informe </a:t>
            </a:r>
            <a:r>
              <a:rPr lang="en-US" err="1"/>
              <a:t>octubre</a:t>
            </a:r>
            <a:r>
              <a:rPr lang="en-US"/>
              <a:t> 2020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E8CE1BFF-CA6C-47B7-8609-24C19053922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44500" y="1505706"/>
            <a:ext cx="4095602" cy="2302959"/>
          </a:xfr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8EA29FCC-ADE7-4A7C-BA32-2425DA68267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991081" y="3962400"/>
            <a:ext cx="6848648" cy="237744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3482F2-2DAE-42CB-9ECD-A9D1B254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141" y="1505706"/>
            <a:ext cx="7498588" cy="19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6746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12D2B-BB1E-42A1-8B83-090764D47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36242"/>
            <a:ext cx="3162300" cy="1325563"/>
          </a:xfrm>
        </p:spPr>
        <p:txBody>
          <a:bodyPr/>
          <a:lstStyle/>
          <a:p>
            <a:r>
              <a:rPr lang="es-MX" dirty="0"/>
              <a:t>Etiología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A423EE-61D6-4509-8F3B-A478C7613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4742" y="2889432"/>
            <a:ext cx="6648158" cy="3732326"/>
          </a:xfrm>
        </p:spPr>
        <p:txBody>
          <a:bodyPr>
            <a:normAutofit lnSpcReduction="10000"/>
          </a:bodyPr>
          <a:lstStyle/>
          <a:p>
            <a:r>
              <a:rPr lang="es-ES" sz="2400" dirty="0"/>
              <a:t>Alteraciones metabólicas o endocrinas.</a:t>
            </a:r>
          </a:p>
          <a:p>
            <a:r>
              <a:rPr lang="es-ES" sz="2400" dirty="0"/>
              <a:t>Infecciones.</a:t>
            </a:r>
          </a:p>
          <a:p>
            <a:r>
              <a:rPr lang="es-ES" sz="2400" dirty="0"/>
              <a:t>Tumores.</a:t>
            </a:r>
          </a:p>
          <a:p>
            <a:r>
              <a:rPr lang="es-ES" sz="2400" dirty="0"/>
              <a:t>Enfermedad vascular.</a:t>
            </a:r>
          </a:p>
          <a:p>
            <a:r>
              <a:rPr lang="es-ES" sz="2400" dirty="0"/>
              <a:t>Insuficiencia de órganos.</a:t>
            </a:r>
          </a:p>
          <a:p>
            <a:r>
              <a:rPr lang="es-ES" sz="2400" dirty="0"/>
              <a:t>Cirugías.</a:t>
            </a:r>
          </a:p>
          <a:p>
            <a:r>
              <a:rPr lang="es-ES" sz="2400" dirty="0"/>
              <a:t>Traumatismos o fracturas.</a:t>
            </a:r>
          </a:p>
          <a:p>
            <a:r>
              <a:rPr lang="es-ES" sz="2400" dirty="0"/>
              <a:t>Consumo o abstinencia de fármacos.</a:t>
            </a:r>
          </a:p>
          <a:p>
            <a:endParaRPr lang="es-CO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731DE81-26AD-4184-83CC-BB5109A3F0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659702"/>
              </p:ext>
            </p:extLst>
          </p:nvPr>
        </p:nvGraphicFramePr>
        <p:xfrm>
          <a:off x="6286178" y="375942"/>
          <a:ext cx="3847515" cy="228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98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D3D0D2-6D78-4C01-9260-C90BD4B4560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5424154" y="6332537"/>
            <a:ext cx="5853112" cy="365125"/>
          </a:xfrm>
        </p:spPr>
        <p:txBody>
          <a:bodyPr/>
          <a:lstStyle/>
          <a:p>
            <a:r>
              <a:rPr lang="es-CO"/>
              <a:t>Delirium o síndrome confusional agudo. José Luis Ramón Trapero. AMF 2015;11(9):516-523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2FF58DB-A93D-42FB-849B-01ECCCCD6A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53656"/>
          <a:stretch/>
        </p:blipFill>
        <p:spPr>
          <a:xfrm>
            <a:off x="1072243" y="160338"/>
            <a:ext cx="10515600" cy="1855787"/>
          </a:xfrm>
          <a:prstGeom prst="rect">
            <a:avLst/>
          </a:prstGeom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CF294B6C-F62F-4D6E-83AC-8E639303B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42"/>
          <a:stretch/>
        </p:blipFill>
        <p:spPr>
          <a:xfrm>
            <a:off x="1072243" y="2016125"/>
            <a:ext cx="10515600" cy="17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259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99C4BEE2-02FC-4113-9791-25DCCB8D26D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5708861" y="6232222"/>
            <a:ext cx="6616324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100" kern="1200" dirty="0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Delirium o </a:t>
            </a:r>
            <a:r>
              <a:rPr lang="en-US" sz="1100" kern="1200" dirty="0" err="1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síndrome</a:t>
            </a:r>
            <a:r>
              <a:rPr lang="en-US" sz="1100" kern="1200" dirty="0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confusional</a:t>
            </a:r>
            <a:r>
              <a:rPr lang="en-US" sz="1100" kern="1200" dirty="0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agudo</a:t>
            </a:r>
            <a:r>
              <a:rPr lang="en-US" sz="1100" kern="1200" dirty="0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. José Luis Ramón </a:t>
            </a:r>
            <a:r>
              <a:rPr lang="en-US" sz="1100" kern="1200" dirty="0" err="1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Trapero</a:t>
            </a:r>
            <a:r>
              <a:rPr lang="en-US" sz="1100" kern="1200" dirty="0">
                <a:solidFill>
                  <a:srgbClr val="142B48"/>
                </a:solidFill>
                <a:latin typeface="Montserrat" pitchFamily="2" charset="77"/>
                <a:ea typeface="+mn-ea"/>
                <a:cs typeface="+mn-cs"/>
              </a:rPr>
              <a:t>. AMF 2015;11(9):516-523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106393-4104-4B31-B6B5-8C756B1B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654" y="387923"/>
            <a:ext cx="7354600" cy="4927582"/>
          </a:xfrm>
          <a:prstGeom prst="rect">
            <a:avLst/>
          </a:prstGeom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B22CF29-A25A-41E4-8A12-0B21A394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61" y="0"/>
            <a:ext cx="10515600" cy="1325563"/>
          </a:xfrm>
        </p:spPr>
        <p:txBody>
          <a:bodyPr/>
          <a:lstStyle/>
          <a:p>
            <a:r>
              <a:rPr lang="es-MX" dirty="0"/>
              <a:t>Tratamiento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64183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CD2F5-3B8D-45C3-90AB-EF353910D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61926"/>
            <a:ext cx="4545012" cy="825500"/>
          </a:xfrm>
        </p:spPr>
        <p:txBody>
          <a:bodyPr wrap="square" anchor="b">
            <a:normAutofit/>
          </a:bodyPr>
          <a:lstStyle/>
          <a:p>
            <a:r>
              <a:rPr lang="es-MX" sz="4400" dirty="0"/>
              <a:t>Farmacológico </a:t>
            </a:r>
            <a:endParaRPr lang="es-CO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28D2DD-BFC3-4191-A942-3C170FCF8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4788" y="393702"/>
            <a:ext cx="6907212" cy="6210298"/>
          </a:xfrm>
        </p:spPr>
        <p:txBody>
          <a:bodyPr wrap="square" anchor="t">
            <a:noAutofit/>
          </a:bodyPr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MX" sz="2000" dirty="0">
                <a:solidFill>
                  <a:srgbClr val="142B48"/>
                </a:solidFill>
              </a:rPr>
              <a:t>Haloperidol (APT):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El más estudiado, es seguro, ojo con los EEP.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MX" sz="2000" dirty="0">
                <a:solidFill>
                  <a:srgbClr val="142B48"/>
                </a:solidFill>
              </a:rPr>
              <a:t>Quetiapina: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AP de alergia o intolerancia a APT, parkinson, insomnio.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MX" sz="2000" dirty="0">
                <a:solidFill>
                  <a:srgbClr val="142B48"/>
                </a:solidFill>
              </a:rPr>
              <a:t>Aripiprazol: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AP de intolerancia a los previos, alto RCV, D. Lewi.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MX" sz="2000" dirty="0">
                <a:solidFill>
                  <a:srgbClr val="142B48"/>
                </a:solidFill>
              </a:rPr>
              <a:t>Risperidona: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Si hay alto riesgo de convulsiones, psicosis franca.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MX" sz="2000" dirty="0">
                <a:solidFill>
                  <a:srgbClr val="142B48"/>
                </a:solidFill>
              </a:rPr>
              <a:t>Metilfenidato: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Hipoactivo que no mejora o no tolera APT.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MX" sz="2000" dirty="0">
                <a:solidFill>
                  <a:srgbClr val="142B48"/>
                </a:solidFill>
              </a:rPr>
              <a:t>BZD: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Sólo en abstinencia de OH- Al resto los empeora.</a:t>
            </a:r>
            <a:endParaRPr lang="es-CO" sz="20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596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95093-598D-4FF1-A9C7-04607D1B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6999"/>
            <a:ext cx="3395130" cy="12665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Prevención</a:t>
            </a:r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DCFBCD8-E717-4176-BB89-F16A1C31D02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944"/>
          <a:stretch/>
        </p:blipFill>
        <p:spPr>
          <a:xfrm>
            <a:off x="4752054" y="126999"/>
            <a:ext cx="724127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877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junto de iconos planos de envejecimiento personas accesorios vector gratuito">
            <a:extLst>
              <a:ext uri="{FF2B5EF4-FFF2-40B4-BE49-F238E27FC236}">
                <a16:creationId xmlns:a16="http://schemas.microsoft.com/office/drawing/2014/main" id="{BB063032-F9C3-4ABF-94A9-1951B413D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2061" r="25302" b="23380"/>
          <a:stretch/>
        </p:blipFill>
        <p:spPr bwMode="auto">
          <a:xfrm>
            <a:off x="9029176" y="3170409"/>
            <a:ext cx="2991959" cy="35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4A2A22D-E338-46DB-BA35-107CA140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26866"/>
            <a:ext cx="10515600" cy="1325563"/>
          </a:xfrm>
        </p:spPr>
        <p:txBody>
          <a:bodyPr/>
          <a:lstStyle/>
          <a:p>
            <a:r>
              <a:rPr lang="es-MX" dirty="0"/>
              <a:t>Pronóstico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66C525-AE96-489F-971E-5942F4968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7612" y="252291"/>
            <a:ext cx="7545423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Aumenta los días de estancia hospitalaria.</a:t>
            </a:r>
          </a:p>
          <a:p>
            <a:pPr algn="just">
              <a:lnSpc>
                <a:spcPct val="100000"/>
              </a:lnSpc>
            </a:pPr>
            <a:endParaRPr lang="es-MX" sz="24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Empeora el pronóstico de las enfermedades de base.</a:t>
            </a:r>
          </a:p>
          <a:p>
            <a:pPr algn="just">
              <a:lnSpc>
                <a:spcPct val="100000"/>
              </a:lnSpc>
            </a:pPr>
            <a:endParaRPr lang="es-MX" sz="24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No siempre hay recuperación completa:</a:t>
            </a:r>
          </a:p>
          <a:p>
            <a:pPr lvl="1"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es-MX" sz="1800" dirty="0">
                <a:solidFill>
                  <a:srgbClr val="142B48"/>
                </a:solidFill>
              </a:rPr>
              <a:t>Sobre todo ancianos con demencia previa.</a:t>
            </a:r>
          </a:p>
          <a:p>
            <a:pPr lvl="1" algn="just">
              <a:lnSpc>
                <a:spcPct val="100000"/>
              </a:lnSpc>
              <a:buFont typeface="Wingdings" pitchFamily="2" charset="2"/>
              <a:buChar char="§"/>
            </a:pPr>
            <a:endParaRPr lang="es-MX" sz="20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s-CO" sz="2000" dirty="0">
                <a:solidFill>
                  <a:srgbClr val="142B48"/>
                </a:solidFill>
              </a:rPr>
              <a:t>Aumenta el riesgo de muerte.</a:t>
            </a:r>
          </a:p>
        </p:txBody>
      </p:sp>
    </p:spTree>
    <p:extLst>
      <p:ext uri="{BB962C8B-B14F-4D97-AF65-F5344CB8AC3E}">
        <p14:creationId xmlns:p14="http://schemas.microsoft.com/office/powerpoint/2010/main" val="13820019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C09DA-946E-4F34-9A11-101EE686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6" y="0"/>
            <a:ext cx="4786312" cy="1600200"/>
          </a:xfrm>
        </p:spPr>
        <p:txBody>
          <a:bodyPr wrap="square" anchor="b">
            <a:noAutofit/>
          </a:bodyPr>
          <a:lstStyle/>
          <a:p>
            <a:r>
              <a:rPr lang="es-MX" sz="4400" dirty="0"/>
              <a:t>Perlas clínicas: Delirium</a:t>
            </a:r>
            <a:endParaRPr lang="es-CO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089C8E-571A-4CB5-8E44-C0530B3F8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1388" y="1139826"/>
            <a:ext cx="6881812" cy="5159374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MX" sz="2200" dirty="0">
                <a:solidFill>
                  <a:srgbClr val="142B48"/>
                </a:solidFill>
              </a:rPr>
              <a:t>Estado de conciencia fluctuante.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MX" sz="2200" dirty="0">
                <a:solidFill>
                  <a:srgbClr val="142B48"/>
                </a:solidFill>
              </a:rPr>
              <a:t>Los delirios y las alucinaciones son simples: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Diferencia con las psicosis primarias.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MX" sz="2200" dirty="0">
                <a:solidFill>
                  <a:srgbClr val="142B48"/>
                </a:solidFill>
              </a:rPr>
              <a:t>Descartar demencia: 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MX" sz="2000" dirty="0">
                <a:solidFill>
                  <a:srgbClr val="142B48"/>
                </a:solidFill>
              </a:rPr>
              <a:t>¿Se le olvidaban las cosas? ¿Qué cosas hacía solo? ¿Lo hacía bien? ¿Había tenido cambios de comportamiento de larga data?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MX" sz="2200" dirty="0">
                <a:solidFill>
                  <a:srgbClr val="142B48"/>
                </a:solidFill>
              </a:rPr>
              <a:t>Revisar muy bien los medicamentos que tiene o tuvo.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MX" sz="2200" dirty="0">
                <a:solidFill>
                  <a:srgbClr val="142B48"/>
                </a:solidFill>
              </a:rPr>
              <a:t>Buscar y tratar la causa secundaria.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MX" sz="2200" dirty="0">
                <a:solidFill>
                  <a:srgbClr val="142B48"/>
                </a:solidFill>
              </a:rPr>
              <a:t>La última línea corresponde al antipsicótico.</a:t>
            </a:r>
            <a:endParaRPr lang="es-CO" sz="22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294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BA6C1-F8C8-4BFE-892D-758330D9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1" y="241300"/>
            <a:ext cx="4222613" cy="777874"/>
          </a:xfrm>
        </p:spPr>
        <p:txBody>
          <a:bodyPr wrap="square" anchor="b">
            <a:normAutofit/>
          </a:bodyPr>
          <a:lstStyle/>
          <a:p>
            <a:r>
              <a:rPr lang="es-MX" sz="4400" dirty="0"/>
              <a:t>Caso 3</a:t>
            </a:r>
            <a:endParaRPr lang="es-CO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77C91-F6BE-42FC-BA33-E7B0D0C3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041" y="1000126"/>
            <a:ext cx="10908347" cy="4319866"/>
          </a:xfrm>
        </p:spPr>
        <p:txBody>
          <a:bodyPr wrap="square" anchor="t">
            <a:normAutofit/>
          </a:bodyPr>
          <a:lstStyle/>
          <a:p>
            <a:pPr marL="0" indent="0" algn="just">
              <a:buNone/>
            </a:pPr>
            <a:r>
              <a:rPr lang="es-MX" sz="2400" dirty="0"/>
              <a:t>Doña Ramona, 73 años, viuda, 6 hijos. Traída por la hija porque está “como rara, decaída, casi no habla, como boba desde anoche”. Solo ha recibido líquidos y no está orinando “normal”.</a:t>
            </a:r>
          </a:p>
          <a:p>
            <a:pPr marL="0" indent="0" algn="just">
              <a:buNone/>
            </a:pPr>
            <a:r>
              <a:rPr lang="es-MX" sz="2400" dirty="0"/>
              <a:t>La paciente dice: “mi hija me la tiene montada”, “estoy como maluca”.</a:t>
            </a:r>
          </a:p>
        </p:txBody>
      </p:sp>
      <p:pic>
        <p:nvPicPr>
          <p:cNvPr id="6" name="Picture 2" descr="Ancianos profesionales trabajadores de servicios de ayuda social voluntarios apoyo familiar conjunto de elementos planos de dibujos animados aislado vector gratuito">
            <a:extLst>
              <a:ext uri="{FF2B5EF4-FFF2-40B4-BE49-F238E27FC236}">
                <a16:creationId xmlns:a16="http://schemas.microsoft.com/office/drawing/2014/main" id="{925C4733-B051-4CAD-9257-B908E7B54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b="64973"/>
          <a:stretch/>
        </p:blipFill>
        <p:spPr bwMode="auto">
          <a:xfrm>
            <a:off x="9629889" y="2739821"/>
            <a:ext cx="2485911" cy="39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9C2A33-6F5A-1A48-A64D-C9984C49DDE1}"/>
              </a:ext>
            </a:extLst>
          </p:cNvPr>
          <p:cNvSpPr txBox="1"/>
          <p:nvPr/>
        </p:nvSpPr>
        <p:spPr>
          <a:xfrm>
            <a:off x="444931" y="2778035"/>
            <a:ext cx="10908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Tiene historia de DM tipo II, HTA y obesidad, al parecer bien controladas con metformina, enalapril e HCTZ. </a:t>
            </a:r>
          </a:p>
          <a:p>
            <a:pPr algn="just"/>
            <a:endParaRPr lang="es-CO" sz="2400" dirty="0">
              <a:latin typeface="Montserrat" pitchFamily="2" charset="7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9C342E-6BA2-5D41-AB87-15B7D7B0D688}"/>
              </a:ext>
            </a:extLst>
          </p:cNvPr>
          <p:cNvSpPr txBox="1"/>
          <p:nvPr/>
        </p:nvSpPr>
        <p:spPr>
          <a:xfrm>
            <a:off x="4927600" y="3676190"/>
            <a:ext cx="50419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Venía con insomnio y en la farmacia le recomendaron tomar amitriptilina, que ha tomado las 3 últimas noches. </a:t>
            </a:r>
          </a:p>
          <a:p>
            <a:pPr marL="0" indent="0">
              <a:buNone/>
            </a:pPr>
            <a:endParaRPr lang="es-MX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0" indent="0">
              <a:buNone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Al examen físico obesa, con leve taquicardia y un poco pálida.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364136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602625-D2D0-48EA-8487-B03602BA1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390526"/>
            <a:ext cx="10669588" cy="4319866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400" dirty="0"/>
              <a:t>Al examen mental: somnolienta, desorientada en tiempo y espacio, con porte descuidado, hipoproséxica. Hipocinética, hipomímica.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MX" sz="24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2400" dirty="0"/>
              <a:t>Afecto embotado,  lenguaje de bajo tono, pensamiento concreto, con ideas delirantes de daño poco estructuradas. Reconoce alucinaciones auditivas simples: “</a:t>
            </a:r>
            <a:r>
              <a:rPr lang="es-MX" sz="2400" dirty="0">
                <a:solidFill>
                  <a:srgbClr val="142B48"/>
                </a:solidFill>
              </a:rPr>
              <a:t>como</a:t>
            </a:r>
            <a:r>
              <a:rPr lang="es-MX" sz="2400" dirty="0"/>
              <a:t> unas monedas que se caen al piso”.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MX" sz="1800" dirty="0"/>
          </a:p>
          <a:p>
            <a:pPr marL="0" indent="0" algn="just">
              <a:lnSpc>
                <a:spcPct val="100000"/>
              </a:lnSpc>
              <a:buNone/>
            </a:pPr>
            <a:endParaRPr lang="es-MX" sz="1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3CCD09-3629-AD4A-8D27-DB3D1FF7E9DB}"/>
              </a:ext>
            </a:extLst>
          </p:cNvPr>
          <p:cNvSpPr txBox="1"/>
          <p:nvPr/>
        </p:nvSpPr>
        <p:spPr>
          <a:xfrm>
            <a:off x="4940300" y="3556000"/>
            <a:ext cx="6667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Clr>
                <a:srgbClr val="142B48"/>
              </a:buClr>
              <a:buNone/>
            </a:pPr>
            <a:r>
              <a:rPr lang="es-MX" sz="2400" b="1" dirty="0">
                <a:solidFill>
                  <a:srgbClr val="142B48"/>
                </a:solidFill>
                <a:latin typeface="Montserrat" pitchFamily="2" charset="77"/>
              </a:rPr>
              <a:t>Paraclínicos: </a:t>
            </a:r>
          </a:p>
          <a:p>
            <a:pPr marL="342900" indent="-342900" algn="just"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Hemograma con anemia leve, hipocrómica, microcítica.</a:t>
            </a:r>
          </a:p>
          <a:p>
            <a:pPr marL="342900" indent="-342900" algn="just"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Leucocitosis (12.300) a expensas de N (9.100), VSG de 36.</a:t>
            </a:r>
          </a:p>
          <a:p>
            <a:pPr marL="342900" indent="-342900" algn="just"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Uroanálisis turbio, leucos: 100, GR: 10, proteínas 100, nitritos +.</a:t>
            </a:r>
          </a:p>
          <a:p>
            <a:pPr marL="342900" indent="-342900" algn="just"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Na+: 132 K+: 4,0 Creat: 1,1 BUN: 26</a:t>
            </a:r>
            <a:endParaRPr lang="es-CO" sz="2400" dirty="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736695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F4E7E-7BC1-4110-8D39-7084A77C9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17" y="0"/>
            <a:ext cx="3932237" cy="1600200"/>
          </a:xfrm>
        </p:spPr>
        <p:txBody>
          <a:bodyPr wrap="square" anchor="b">
            <a:normAutofit/>
          </a:bodyPr>
          <a:lstStyle/>
          <a:p>
            <a:r>
              <a:rPr lang="es-MX" sz="4400" dirty="0"/>
              <a:t>¿Análisis? ¿Conducta? </a:t>
            </a:r>
            <a:endParaRPr lang="es-CO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AD36F-262D-433F-BCF7-8F14860C8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9600" y="431800"/>
            <a:ext cx="6502400" cy="4319866"/>
          </a:xfrm>
        </p:spPr>
        <p:txBody>
          <a:bodyPr wrap="square" anchor="t"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3000" b="1" dirty="0">
                <a:solidFill>
                  <a:srgbClr val="142B48"/>
                </a:solidFill>
              </a:rPr>
              <a:t>Delirium hipoactivo multifactorial</a:t>
            </a:r>
          </a:p>
          <a:p>
            <a:pPr marL="0" indent="0">
              <a:lnSpc>
                <a:spcPct val="100000"/>
              </a:lnSpc>
              <a:buNone/>
            </a:pPr>
            <a:endParaRPr lang="es-MX" sz="3000" b="1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Descartar demencia de base.</a:t>
            </a:r>
          </a:p>
          <a:p>
            <a:pPr marL="25400" indent="0">
              <a:lnSpc>
                <a:spcPct val="100000"/>
              </a:lnSpc>
              <a:buNone/>
            </a:pPr>
            <a:endParaRPr lang="es-MX" sz="20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Suspender deliriogénicos:	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MX" sz="1800" dirty="0">
                <a:solidFill>
                  <a:srgbClr val="142B48"/>
                </a:solidFill>
              </a:rPr>
              <a:t>Evitar el combo Ranitidina/tramadol.</a:t>
            </a:r>
          </a:p>
          <a:p>
            <a:pPr marL="508000" lvl="1" indent="0">
              <a:lnSpc>
                <a:spcPct val="100000"/>
              </a:lnSpc>
              <a:buNone/>
            </a:pPr>
            <a:endParaRPr lang="es-MX" sz="20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Tratar la ITU complicada.</a:t>
            </a:r>
          </a:p>
          <a:p>
            <a:pPr marL="25400" indent="0">
              <a:lnSpc>
                <a:spcPct val="100000"/>
              </a:lnSpc>
              <a:buNone/>
            </a:pPr>
            <a:endParaRPr lang="es-MX" sz="20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Hidratar.</a:t>
            </a:r>
          </a:p>
          <a:p>
            <a:pPr>
              <a:lnSpc>
                <a:spcPct val="100000"/>
              </a:lnSpc>
            </a:pPr>
            <a:endParaRPr lang="es-MX" sz="20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</a:pPr>
            <a:r>
              <a:rPr lang="es-MX" sz="2000" dirty="0">
                <a:solidFill>
                  <a:srgbClr val="142B48"/>
                </a:solidFill>
              </a:rPr>
              <a:t>¿Haloperidol? ¿Metilfenidato?</a:t>
            </a:r>
          </a:p>
          <a:p>
            <a:pPr>
              <a:lnSpc>
                <a:spcPct val="100000"/>
              </a:lnSpc>
            </a:pPr>
            <a:endParaRPr lang="es-MX" sz="28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</a:pPr>
            <a:endParaRPr lang="es-CO" sz="30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0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B64C62-54C1-E145-BAF2-30F2C69FC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899" y="224536"/>
            <a:ext cx="8267605" cy="34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591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5FA20-181A-A248-9050-D87840AB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161926"/>
            <a:ext cx="3932237" cy="82550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Pregunta 3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8F3B8-E175-4E4E-8DBE-9A2A723EE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700" y="987426"/>
            <a:ext cx="10644188" cy="1298574"/>
          </a:xfrm>
        </p:spPr>
        <p:txBody>
          <a:bodyPr wrap="square" anchor="t"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2400" dirty="0">
                <a:solidFill>
                  <a:srgbClr val="142B48"/>
                </a:solidFill>
              </a:rPr>
              <a:t>Con base en la información disponible, y de contar con todos los recursos en su institución, ¿cuál de las siguientes opciones farmacológicas es la inicial en esta paciente?</a:t>
            </a:r>
          </a:p>
          <a:p>
            <a:pPr marL="0" indent="0" algn="just">
              <a:buNone/>
            </a:pPr>
            <a:endParaRPr lang="es-ES_tradnl" sz="25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FBD03E-BB6A-E14C-9B57-8AE976E4046E}"/>
              </a:ext>
            </a:extLst>
          </p:cNvPr>
          <p:cNvSpPr txBox="1"/>
          <p:nvPr/>
        </p:nvSpPr>
        <p:spPr>
          <a:xfrm>
            <a:off x="5105400" y="2679700"/>
            <a:ext cx="6654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Haloperidol, 5 gotas cada 8 horas.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Midazolam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2,5mg IM DU.</a:t>
            </a:r>
          </a:p>
          <a:p>
            <a:pPr marL="457200" indent="-457200">
              <a:buAutoNum type="alphaUcPeriod"/>
            </a:pPr>
            <a:endParaRPr lang="es-ES_tradnl" sz="2400" dirty="0">
              <a:latin typeface="Montserrat" pitchFamily="2" charset="77"/>
            </a:endParaRPr>
          </a:p>
          <a:p>
            <a:pPr marL="457200" indent="-457200">
              <a:buClr>
                <a:srgbClr val="00ABA7"/>
              </a:buClr>
              <a:buAutoNum type="alphaUcPeriod"/>
            </a:pPr>
            <a:r>
              <a:rPr lang="es-ES_tradnl" sz="2400" b="1" dirty="0" err="1">
                <a:solidFill>
                  <a:srgbClr val="00ABA7"/>
                </a:solidFill>
                <a:latin typeface="Montserrat" pitchFamily="2" charset="77"/>
              </a:rPr>
              <a:t>Aztreonam</a:t>
            </a:r>
            <a:r>
              <a:rPr lang="es-ES_tradnl" sz="2400" b="1" dirty="0">
                <a:solidFill>
                  <a:srgbClr val="00ABA7"/>
                </a:solidFill>
                <a:latin typeface="Montserrat" pitchFamily="2" charset="77"/>
              </a:rPr>
              <a:t> 1gr cada 8h IV, después de tomar </a:t>
            </a:r>
            <a:r>
              <a:rPr lang="es-ES_tradnl" sz="2400" b="1" dirty="0" err="1">
                <a:solidFill>
                  <a:srgbClr val="00ABA7"/>
                </a:solidFill>
                <a:latin typeface="Montserrat" pitchFamily="2" charset="77"/>
              </a:rPr>
              <a:t>urocultivo</a:t>
            </a:r>
            <a:r>
              <a:rPr lang="es-ES_tradnl" sz="2400" b="1" dirty="0">
                <a:solidFill>
                  <a:srgbClr val="00ABA7"/>
                </a:solidFill>
                <a:latin typeface="Montserrat" pitchFamily="2" charset="77"/>
              </a:rPr>
              <a:t>.</a:t>
            </a:r>
          </a:p>
          <a:p>
            <a:pPr marL="457200" indent="-457200">
              <a:buAutoNum type="alphaUcPeriod"/>
            </a:pPr>
            <a:endParaRPr lang="es-ES_tradnl" sz="2400" dirty="0">
              <a:solidFill>
                <a:srgbClr val="FF0000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Metilfenidato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5mg cada 8h VO.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Ninguna de las anteriores.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995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B6FDEC-8AC0-4ED8-B463-D7FA10E025C8}"/>
              </a:ext>
            </a:extLst>
          </p:cNvPr>
          <p:cNvSpPr txBox="1">
            <a:spLocks/>
          </p:cNvSpPr>
          <p:nvPr/>
        </p:nvSpPr>
        <p:spPr>
          <a:xfrm>
            <a:off x="496117" y="10370"/>
            <a:ext cx="3932237" cy="106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06AEAA"/>
              </a:buClr>
              <a:buSzPts val="3200"/>
            </a:pPr>
            <a:r>
              <a:rPr lang="es-ES_tradnl" dirty="0">
                <a:solidFill>
                  <a:srgbClr val="06AEAA"/>
                </a:solidFill>
                <a:latin typeface="Montserrat"/>
                <a:sym typeface="Montserrat"/>
              </a:rPr>
              <a:t>Pregunta 4</a:t>
            </a: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21BEC18C-DD84-408F-8F07-7C011BCD76EE}"/>
              </a:ext>
            </a:extLst>
          </p:cNvPr>
          <p:cNvSpPr txBox="1">
            <a:spLocks/>
          </p:cNvSpPr>
          <p:nvPr/>
        </p:nvSpPr>
        <p:spPr>
          <a:xfrm>
            <a:off x="597717" y="923926"/>
            <a:ext cx="11213283" cy="180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 algn="just">
              <a:lnSpc>
                <a:spcPct val="100000"/>
              </a:lnSpc>
              <a:buClr>
                <a:srgbClr val="152B48"/>
              </a:buClr>
              <a:buSzPts val="3200"/>
              <a:buNone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Ante la sospecha diagnóstica de un posible delirium, ¿cuál de los siguientes signos clínicos pudiese indicar con mayor precisión la presencia de alteración atencional en el momento?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8D2FE38-05B0-564A-B138-2CA42C2FB5BB}"/>
              </a:ext>
            </a:extLst>
          </p:cNvPr>
          <p:cNvSpPr txBox="1"/>
          <p:nvPr/>
        </p:nvSpPr>
        <p:spPr>
          <a:xfrm>
            <a:off x="5185864" y="2563446"/>
            <a:ext cx="64084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Desorientación en espacio.</a:t>
            </a:r>
          </a:p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Somnolencia.</a:t>
            </a:r>
          </a:p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r>
              <a:rPr lang="es-ES" sz="2400" dirty="0" err="1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Tangencialidad</a:t>
            </a: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Presencia de alucinaciones visuales.</a:t>
            </a:r>
          </a:p>
          <a:p>
            <a:pPr marL="482600" indent="-457200">
              <a:buClr>
                <a:srgbClr val="14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00ABA7"/>
              </a:buClr>
              <a:buSzPct val="100000"/>
              <a:buAutoNum type="alphaUcPeriod"/>
            </a:pPr>
            <a:r>
              <a:rPr lang="es-ES" sz="2400" b="1" dirty="0">
                <a:solidFill>
                  <a:srgbClr val="00ABA7"/>
                </a:solidFill>
                <a:latin typeface="Montserrat"/>
                <a:ea typeface="Montserrat"/>
                <a:cs typeface="Montserrat"/>
                <a:sym typeface="Montserrat"/>
              </a:rPr>
              <a:t>Incapacidad para decir los días de la semana hacia atrás.</a:t>
            </a:r>
          </a:p>
          <a:p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4649230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Rana de árbol">
            <a:extLst>
              <a:ext uri="{FF2B5EF4-FFF2-40B4-BE49-F238E27FC236}">
                <a16:creationId xmlns:a16="http://schemas.microsoft.com/office/drawing/2014/main" id="{2B86B99A-A3EB-475E-9A1A-3D308E345F4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9091"/>
          <a:stretch/>
        </p:blipFill>
        <p:spPr>
          <a:xfrm>
            <a:off x="4841349" y="361505"/>
            <a:ext cx="7181517" cy="56820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5045042-2372-47F8-A7C6-21F2585E1166}"/>
              </a:ext>
            </a:extLst>
          </p:cNvPr>
          <p:cNvSpPr txBox="1"/>
          <p:nvPr/>
        </p:nvSpPr>
        <p:spPr>
          <a:xfrm>
            <a:off x="847739" y="1439984"/>
            <a:ext cx="342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>
                <a:solidFill>
                  <a:srgbClr val="00ABA7"/>
                </a:solidFill>
                <a:latin typeface="Montserrat" pitchFamily="2" charset="77"/>
              </a:rPr>
              <a:t>GRACIAS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DDAA66-1493-4985-A0D2-4F69029738B3}"/>
              </a:ext>
            </a:extLst>
          </p:cNvPr>
          <p:cNvSpPr txBox="1"/>
          <p:nvPr/>
        </p:nvSpPr>
        <p:spPr>
          <a:xfrm>
            <a:off x="490281" y="2223216"/>
            <a:ext cx="368909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rgbClr val="142B48"/>
                </a:solidFill>
                <a:latin typeface="Montserrat" pitchFamily="2" charset="77"/>
              </a:rPr>
              <a:t>Al Dr. Juan Pablo </a:t>
            </a:r>
            <a:r>
              <a:rPr lang="en-US" sz="1800" b="1" err="1">
                <a:solidFill>
                  <a:srgbClr val="142B48"/>
                </a:solidFill>
                <a:latin typeface="Montserrat" pitchFamily="2" charset="77"/>
              </a:rPr>
              <a:t>Londoño</a:t>
            </a:r>
            <a:r>
              <a:rPr lang="en-US" sz="1800" b="1">
                <a:solidFill>
                  <a:srgbClr val="142B48"/>
                </a:solidFill>
                <a:latin typeface="Montserrat" pitchFamily="2" charset="77"/>
              </a:rPr>
              <a:t>.</a:t>
            </a:r>
          </a:p>
          <a:p>
            <a:pPr algn="ctr"/>
            <a:endParaRPr lang="en-US" sz="1800" b="1">
              <a:solidFill>
                <a:srgbClr val="142B48"/>
              </a:solidFill>
              <a:latin typeface="Montserrat" pitchFamily="2" charset="77"/>
            </a:endParaRPr>
          </a:p>
          <a:p>
            <a:pPr algn="ctr"/>
            <a:r>
              <a:rPr lang="en-US" sz="1600">
                <a:solidFill>
                  <a:srgbClr val="142B48"/>
                </a:solidFill>
                <a:latin typeface="Montserrat" pitchFamily="2" charset="77"/>
              </a:rPr>
              <a:t>alejamontoyarojas@gmail.com</a:t>
            </a:r>
            <a:endParaRPr lang="es-CO" sz="160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522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0"/>
            <a:ext cx="9268487" cy="59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664512" y="6090468"/>
            <a:ext cx="5435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>
                <a:solidFill>
                  <a:srgbClr val="142B48"/>
                </a:solidFill>
                <a:latin typeface="Montserrat" pitchFamily="2" charset="77"/>
              </a:rPr>
              <a:t>*Terminar cada paso para poder para avanzar.</a:t>
            </a:r>
          </a:p>
        </p:txBody>
      </p:sp>
    </p:spTree>
    <p:extLst>
      <p:ext uri="{BB962C8B-B14F-4D97-AF65-F5344CB8AC3E}">
        <p14:creationId xmlns:p14="http://schemas.microsoft.com/office/powerpoint/2010/main" val="395817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55B018D3-1FAE-47AF-9F49-C72857D08A88}"/>
              </a:ext>
            </a:extLst>
          </p:cNvPr>
          <p:cNvGrpSpPr/>
          <p:nvPr/>
        </p:nvGrpSpPr>
        <p:grpSpPr>
          <a:xfrm>
            <a:off x="5181600" y="107950"/>
            <a:ext cx="6616700" cy="6642100"/>
            <a:chOff x="942784" y="1"/>
            <a:chExt cx="6755887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784" y="1"/>
              <a:ext cx="6755887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7 CuadroTexto">
              <a:extLst>
                <a:ext uri="{FF2B5EF4-FFF2-40B4-BE49-F238E27FC236}">
                  <a16:creationId xmlns:a16="http://schemas.microsoft.com/office/drawing/2014/main" id="{FE0196DD-31AB-714A-BB12-3492766CFF7A}"/>
                </a:ext>
              </a:extLst>
            </p:cNvPr>
            <p:cNvSpPr txBox="1"/>
            <p:nvPr/>
          </p:nvSpPr>
          <p:spPr>
            <a:xfrm>
              <a:off x="3882451" y="4302817"/>
              <a:ext cx="3587645" cy="858008"/>
            </a:xfrm>
            <a:prstGeom prst="rect">
              <a:avLst/>
            </a:prstGeom>
            <a:solidFill>
              <a:srgbClr val="06AE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O" sz="1600" b="1">
                  <a:latin typeface="Montserrat" pitchFamily="2" charset="77"/>
                </a:rPr>
                <a:t>Obligación: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s-CO" sz="1600">
                  <a:latin typeface="Montserrat" pitchFamily="2" charset="77"/>
                </a:rPr>
                <a:t>Síntomas psiquiátricos.</a:t>
              </a:r>
            </a:p>
            <a:p>
              <a:pPr marL="285750" indent="-285750"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s-CO" sz="1600">
                  <a:latin typeface="Montserrat" pitchFamily="2" charset="77"/>
                </a:rPr>
                <a:t>Trastornos psiquiátricos.</a:t>
              </a:r>
            </a:p>
          </p:txBody>
        </p:sp>
        <p:sp>
          <p:nvSpPr>
            <p:cNvPr id="4" name="4 CuadroTexto">
              <a:extLst>
                <a:ext uri="{FF2B5EF4-FFF2-40B4-BE49-F238E27FC236}">
                  <a16:creationId xmlns:a16="http://schemas.microsoft.com/office/drawing/2014/main" id="{A91B65FF-FFB2-A248-9F78-A8292D53AE9E}"/>
                </a:ext>
              </a:extLst>
            </p:cNvPr>
            <p:cNvSpPr txBox="1"/>
            <p:nvPr/>
          </p:nvSpPr>
          <p:spPr>
            <a:xfrm>
              <a:off x="3882451" y="5703520"/>
              <a:ext cx="3587645" cy="858008"/>
            </a:xfrm>
            <a:prstGeom prst="rect">
              <a:avLst/>
            </a:prstGeom>
            <a:solidFill>
              <a:srgbClr val="142B4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CO" sz="1600">
                  <a:latin typeface="Montserrat" pitchFamily="2" charset="77"/>
                </a:rPr>
                <a:t>Enfermedades crónicas asociadas: </a:t>
              </a:r>
            </a:p>
            <a:p>
              <a:pPr lvl="2"/>
              <a:r>
                <a:rPr lang="es-CO" sz="1600">
                  <a:latin typeface="Montserrat" pitchFamily="2" charset="77"/>
                </a:rPr>
                <a:t>VIH/ CA/ </a:t>
              </a:r>
              <a:r>
                <a:rPr lang="en-US" sz="1600">
                  <a:latin typeface="Montserrat" pitchFamily="2" charset="77"/>
                </a:rPr>
                <a:t>LES/ EM/ </a:t>
              </a:r>
              <a:r>
                <a:rPr lang="en-US" sz="1600" err="1">
                  <a:latin typeface="Montserrat" pitchFamily="2" charset="77"/>
                </a:rPr>
                <a:t>catastróficas</a:t>
              </a:r>
              <a:r>
                <a:rPr lang="es-CO" sz="1600">
                  <a:latin typeface="Montserrat" pitchFamily="2" charset="77"/>
                </a:rPr>
                <a:t>.</a:t>
              </a:r>
              <a:endParaRPr lang="es-CO">
                <a:latin typeface="Montserrat" pitchFamily="2" charset="77"/>
              </a:endParaRP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1121208A-FB6B-4F4B-A969-287B1D56614F}"/>
                </a:ext>
              </a:extLst>
            </p:cNvPr>
            <p:cNvSpPr/>
            <p:nvPr/>
          </p:nvSpPr>
          <p:spPr>
            <a:xfrm>
              <a:off x="3882451" y="3148336"/>
              <a:ext cx="3587646" cy="603783"/>
            </a:xfrm>
            <a:prstGeom prst="rect">
              <a:avLst/>
            </a:prstGeom>
            <a:solidFill>
              <a:srgbClr val="142B48"/>
            </a:solidFill>
          </p:spPr>
          <p:txBody>
            <a:bodyPr wrap="square">
              <a:spAutoFit/>
            </a:bodyPr>
            <a:lstStyle/>
            <a:p>
              <a:r>
                <a:rPr lang="es-CO" sz="1600">
                  <a:solidFill>
                    <a:schemeClr val="bg1"/>
                  </a:solidFill>
                  <a:latin typeface="Montserrat" pitchFamily="2" charset="77"/>
                </a:rPr>
                <a:t>Víctima </a:t>
              </a:r>
              <a:r>
                <a:rPr lang="es-CO" sz="1600">
                  <a:solidFill>
                    <a:schemeClr val="bg1"/>
                  </a:solidFill>
                  <a:latin typeface="Montserrat" pitchFamily="2" charset="77"/>
                  <a:sym typeface="Wingdings" pitchFamily="2" charset="2"/>
                </a:rPr>
                <a:t> a</a:t>
              </a:r>
              <a:r>
                <a:rPr lang="es-CO" sz="1600">
                  <a:solidFill>
                    <a:schemeClr val="bg1"/>
                  </a:solidFill>
                  <a:latin typeface="Montserrat" pitchFamily="2" charset="77"/>
                </a:rPr>
                <a:t>buso/ violencia. </a:t>
              </a:r>
            </a:p>
            <a:p>
              <a:r>
                <a:rPr lang="es-CO" sz="1600">
                  <a:solidFill>
                    <a:schemeClr val="bg1"/>
                  </a:solidFill>
                  <a:latin typeface="Montserrat" pitchFamily="2" charset="77"/>
                </a:rPr>
                <a:t>Disfunción familiar o de pareja.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652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4500" y="0"/>
            <a:ext cx="10515600" cy="1325563"/>
          </a:xfrm>
        </p:spPr>
        <p:txBody>
          <a:bodyPr/>
          <a:lstStyle/>
          <a:p>
            <a:r>
              <a:rPr lang="es-CO"/>
              <a:t>Identificación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8374" y="1241138"/>
            <a:ext cx="9059126" cy="253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36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type="body" idx="1"/>
          </p:nvPr>
        </p:nvSpPr>
        <p:spPr>
          <a:xfrm>
            <a:off x="5716450" y="493195"/>
            <a:ext cx="5887358" cy="3279815"/>
          </a:xfrm>
        </p:spPr>
        <p:txBody>
          <a:bodyPr>
            <a:normAutofit lnSpcReduction="10000"/>
          </a:bodyPr>
          <a:lstStyle/>
          <a:p>
            <a:pPr marL="50800" lvl="0" indent="0" rtl="0">
              <a:lnSpc>
                <a:spcPct val="100000"/>
              </a:lnSpc>
              <a:buNone/>
            </a:pPr>
            <a:r>
              <a:rPr lang="es-CO" b="1" dirty="0">
                <a:solidFill>
                  <a:srgbClr val="142B48"/>
                </a:solidFill>
              </a:rPr>
              <a:t>Identificación:</a:t>
            </a:r>
          </a:p>
          <a:p>
            <a:pPr lvl="1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42B48"/>
                </a:solidFill>
              </a:rPr>
              <a:t>Comunitaria.</a:t>
            </a:r>
          </a:p>
          <a:p>
            <a:pPr lvl="1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42B48"/>
                </a:solidFill>
              </a:rPr>
              <a:t>Referida por tercero.</a:t>
            </a:r>
          </a:p>
          <a:p>
            <a:pPr lvl="1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42B48"/>
                </a:solidFill>
              </a:rPr>
              <a:t>Cuidado de la salud.</a:t>
            </a:r>
          </a:p>
          <a:p>
            <a:pPr lvl="1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42B48"/>
                </a:solidFill>
              </a:rPr>
              <a:t>Atención médica:</a:t>
            </a:r>
          </a:p>
          <a:p>
            <a:pPr lvl="2" rtl="0">
              <a:lnSpc>
                <a:spcPct val="100000"/>
              </a:lnSpc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</a:rPr>
              <a:t>Triage prioritario:</a:t>
            </a:r>
          </a:p>
          <a:p>
            <a:pPr lvl="3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CO" dirty="0">
                <a:solidFill>
                  <a:srgbClr val="142B48"/>
                </a:solidFill>
              </a:rPr>
              <a:t>Atención inmediata.</a:t>
            </a:r>
          </a:p>
          <a:p>
            <a:pPr lvl="3" rtl="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CO" dirty="0">
                <a:solidFill>
                  <a:srgbClr val="142B48"/>
                </a:solidFill>
              </a:rPr>
              <a:t>Espera en lugar seguro.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88449759"/>
              </p:ext>
            </p:extLst>
          </p:nvPr>
        </p:nvGraphicFramePr>
        <p:xfrm>
          <a:off x="6069329" y="4111876"/>
          <a:ext cx="5181600" cy="2252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1EE8EE4-59B3-3A40-95E1-36DA81A1E577}"/>
              </a:ext>
            </a:extLst>
          </p:cNvPr>
          <p:cNvSpPr txBox="1"/>
          <p:nvPr/>
        </p:nvSpPr>
        <p:spPr>
          <a:xfrm>
            <a:off x="588192" y="290214"/>
            <a:ext cx="4580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>
                <a:solidFill>
                  <a:srgbClr val="00ABA7"/>
                </a:solidFill>
                <a:latin typeface="Montserrat" pitchFamily="2" charset="77"/>
              </a:rPr>
              <a:t>Identificación </a:t>
            </a:r>
          </a:p>
          <a:p>
            <a:r>
              <a:rPr lang="es-CO" sz="4400">
                <a:solidFill>
                  <a:srgbClr val="00ABA7"/>
                </a:solidFill>
                <a:latin typeface="Montserrat" pitchFamily="2" charset="77"/>
              </a:rPr>
              <a:t>y activación</a:t>
            </a:r>
          </a:p>
        </p:txBody>
      </p:sp>
    </p:spTree>
    <p:extLst>
      <p:ext uri="{BB962C8B-B14F-4D97-AF65-F5344CB8AC3E}">
        <p14:creationId xmlns:p14="http://schemas.microsoft.com/office/powerpoint/2010/main" val="113625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1690" y="160414"/>
            <a:ext cx="4009059" cy="60952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100" y="185814"/>
            <a:ext cx="3815554" cy="58847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55752" y="673100"/>
            <a:ext cx="2785201" cy="1569660"/>
          </a:xfrm>
          <a:prstGeom prst="rect">
            <a:avLst/>
          </a:prstGeom>
          <a:solidFill>
            <a:srgbClr val="06AEAA"/>
          </a:solidFill>
          <a:ln>
            <a:solidFill>
              <a:srgbClr val="00ABA7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Montserrat" pitchFamily="2" charset="77"/>
              </a:rPr>
              <a:t>Recordar:</a:t>
            </a:r>
          </a:p>
          <a:p>
            <a:pPr algn="ctr"/>
            <a:r>
              <a:rPr lang="es-CO" sz="2400" dirty="0">
                <a:latin typeface="Montserrat" pitchFamily="2" charset="77"/>
              </a:rPr>
              <a:t>-Datos básicos </a:t>
            </a:r>
          </a:p>
          <a:p>
            <a:pPr algn="ctr"/>
            <a:r>
              <a:rPr lang="es-CO" sz="2400" dirty="0">
                <a:latin typeface="Montserrat" pitchFamily="2" charset="77"/>
              </a:rPr>
              <a:t>(ficha).</a:t>
            </a:r>
          </a:p>
          <a:p>
            <a:pPr algn="ctr"/>
            <a:r>
              <a:rPr lang="es-CO" sz="2400" dirty="0">
                <a:latin typeface="Montserrat" pitchFamily="2" charset="77"/>
              </a:rPr>
              <a:t>-Protocolos.</a:t>
            </a:r>
          </a:p>
        </p:txBody>
      </p:sp>
    </p:spTree>
    <p:extLst>
      <p:ext uri="{BB962C8B-B14F-4D97-AF65-F5344CB8AC3E}">
        <p14:creationId xmlns:p14="http://schemas.microsoft.com/office/powerpoint/2010/main" val="734629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2600" y="187326"/>
            <a:ext cx="7010399" cy="747238"/>
          </a:xfrm>
        </p:spPr>
        <p:txBody>
          <a:bodyPr/>
          <a:lstStyle/>
          <a:p>
            <a:r>
              <a:rPr lang="es-CO" dirty="0"/>
              <a:t>Evaluación del caso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003801" y="743354"/>
            <a:ext cx="7010399" cy="5927320"/>
          </a:xfrm>
        </p:spPr>
        <p:txBody>
          <a:bodyPr>
            <a:normAutofit lnSpcReduction="10000"/>
          </a:bodyPr>
          <a:lstStyle/>
          <a:p>
            <a:pPr marL="50800" indent="0" algn="ctr">
              <a:buNone/>
            </a:pPr>
            <a:r>
              <a:rPr lang="es-CO" sz="2000" b="1" dirty="0">
                <a:solidFill>
                  <a:srgbClr val="142B48"/>
                </a:solidFill>
              </a:rPr>
              <a:t>Entrevista clínica:</a:t>
            </a:r>
          </a:p>
          <a:p>
            <a:pPr marL="50800" indent="0" algn="ctr">
              <a:buNone/>
            </a:pPr>
            <a:endParaRPr lang="es-CO" sz="2400" b="1" dirty="0">
              <a:solidFill>
                <a:srgbClr val="142B48"/>
              </a:solidFill>
            </a:endParaRPr>
          </a:p>
          <a:p>
            <a:pPr lvl="1"/>
            <a:r>
              <a:rPr lang="es-CO" sz="1600" dirty="0">
                <a:solidFill>
                  <a:srgbClr val="142B48"/>
                </a:solidFill>
              </a:rPr>
              <a:t>Amplia.</a:t>
            </a:r>
          </a:p>
          <a:p>
            <a:pPr lvl="1"/>
            <a:endParaRPr lang="es-CO" sz="1600" dirty="0">
              <a:solidFill>
                <a:srgbClr val="142B48"/>
              </a:solidFill>
            </a:endParaRPr>
          </a:p>
          <a:p>
            <a:pPr lvl="1"/>
            <a:r>
              <a:rPr lang="es-CO" sz="1600" dirty="0">
                <a:solidFill>
                  <a:srgbClr val="142B48"/>
                </a:solidFill>
              </a:rPr>
              <a:t>Énfasis en riesgo.</a:t>
            </a:r>
          </a:p>
          <a:p>
            <a:pPr lvl="1"/>
            <a:endParaRPr lang="es-CO" sz="1600" dirty="0">
              <a:solidFill>
                <a:srgbClr val="142B48"/>
              </a:solidFill>
            </a:endParaRPr>
          </a:p>
          <a:p>
            <a:pPr lvl="1"/>
            <a:r>
              <a:rPr lang="es-CO" sz="1600" dirty="0">
                <a:solidFill>
                  <a:srgbClr val="142B48"/>
                </a:solidFill>
              </a:rPr>
              <a:t>Mejor que cualquier escala.</a:t>
            </a:r>
          </a:p>
          <a:p>
            <a:pPr lvl="1"/>
            <a:endParaRPr lang="es-CO" sz="1600" dirty="0">
              <a:solidFill>
                <a:srgbClr val="142B48"/>
              </a:solidFill>
            </a:endParaRPr>
          </a:p>
          <a:p>
            <a:pPr lvl="1"/>
            <a:r>
              <a:rPr lang="es-CO" sz="1600" dirty="0">
                <a:solidFill>
                  <a:srgbClr val="142B48"/>
                </a:solidFill>
              </a:rPr>
              <a:t>Aproximación diagnóstica.</a:t>
            </a:r>
          </a:p>
          <a:p>
            <a:pPr lvl="1"/>
            <a:endParaRPr lang="es-CO" sz="1600" dirty="0">
              <a:solidFill>
                <a:srgbClr val="142B48"/>
              </a:solidFill>
            </a:endParaRPr>
          </a:p>
          <a:p>
            <a:pPr lvl="1">
              <a:lnSpc>
                <a:spcPct val="120000"/>
              </a:lnSpc>
            </a:pPr>
            <a:r>
              <a:rPr lang="es-CO" sz="1600" dirty="0">
                <a:solidFill>
                  <a:srgbClr val="142B48"/>
                </a:solidFill>
              </a:rPr>
              <a:t>Ambiente: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§"/>
            </a:pPr>
            <a:r>
              <a:rPr lang="es-CO" sz="1100" dirty="0">
                <a:solidFill>
                  <a:srgbClr val="142B48"/>
                </a:solidFill>
              </a:rPr>
              <a:t>Tranquilo/ privado.</a:t>
            </a:r>
          </a:p>
          <a:p>
            <a:pPr lvl="2"/>
            <a:endParaRPr lang="es-CO" sz="1600" dirty="0">
              <a:solidFill>
                <a:srgbClr val="142B48"/>
              </a:solidFill>
            </a:endParaRPr>
          </a:p>
          <a:p>
            <a:pPr lvl="1"/>
            <a:r>
              <a:rPr lang="es-CO" sz="1600" dirty="0">
                <a:solidFill>
                  <a:srgbClr val="142B48"/>
                </a:solidFill>
              </a:rPr>
              <a:t>Idealmente solo.</a:t>
            </a:r>
          </a:p>
          <a:p>
            <a:pPr lvl="1"/>
            <a:endParaRPr lang="es-CO" sz="1600" dirty="0">
              <a:solidFill>
                <a:srgbClr val="142B48"/>
              </a:solidFill>
            </a:endParaRPr>
          </a:p>
          <a:p>
            <a:pPr lvl="1"/>
            <a:r>
              <a:rPr lang="es-CO" sz="1600" dirty="0">
                <a:solidFill>
                  <a:srgbClr val="142B48"/>
                </a:solidFill>
              </a:rPr>
              <a:t>No: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§"/>
            </a:pPr>
            <a:r>
              <a:rPr lang="es-CO" sz="1100" dirty="0">
                <a:solidFill>
                  <a:srgbClr val="142B48"/>
                </a:solidFill>
              </a:rPr>
              <a:t>Pasillos.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§"/>
            </a:pPr>
            <a:r>
              <a:rPr lang="es-CO" sz="1100" dirty="0">
                <a:solidFill>
                  <a:srgbClr val="142B48"/>
                </a:solidFill>
              </a:rPr>
              <a:t>Alto dolor.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§"/>
            </a:pPr>
            <a:r>
              <a:rPr lang="es-CO" sz="1100" dirty="0">
                <a:solidFill>
                  <a:srgbClr val="142B48"/>
                </a:solidFill>
              </a:rPr>
              <a:t>Intoxicación aguda.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§"/>
            </a:pPr>
            <a:r>
              <a:rPr lang="es-CO" sz="1100" dirty="0">
                <a:solidFill>
                  <a:srgbClr val="142B48"/>
                </a:solidFill>
              </a:rPr>
              <a:t>Testigos.</a:t>
            </a:r>
          </a:p>
          <a:p>
            <a:pPr marL="914400" lvl="2" indent="0">
              <a:buNone/>
            </a:pPr>
            <a:endParaRPr lang="es-CO" sz="1600" dirty="0">
              <a:solidFill>
                <a:srgbClr val="142B48"/>
              </a:solidFill>
            </a:endParaRPr>
          </a:p>
          <a:p>
            <a:pPr lvl="1"/>
            <a:endParaRPr lang="es-CO" sz="18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5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195941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Recomendaciones</a:t>
            </a:r>
            <a:r>
              <a:rPr lang="en-US" dirty="0"/>
              <a:t> </a:t>
            </a:r>
            <a:r>
              <a:rPr lang="en-US" dirty="0" err="1"/>
              <a:t>entrevista</a:t>
            </a:r>
            <a:endParaRPr lang="en-US" dirty="0"/>
          </a:p>
        </p:txBody>
      </p:sp>
      <p:sp>
        <p:nvSpPr>
          <p:cNvPr id="7" name="6 Marcador de contenido"/>
          <p:cNvSpPr>
            <a:spLocks noGrp="1"/>
          </p:cNvSpPr>
          <p:nvPr>
            <p:ph type="body" idx="1"/>
          </p:nvPr>
        </p:nvSpPr>
        <p:spPr>
          <a:xfrm>
            <a:off x="5925583" y="1815608"/>
            <a:ext cx="5758417" cy="36608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Evitar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términos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técnicos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  <a:p>
            <a:pPr marL="50800" indent="0">
              <a:buClr>
                <a:srgbClr val="142B48"/>
              </a:buClr>
              <a:buNone/>
            </a:pPr>
            <a:r>
              <a:rPr lang="en-US" sz="2000" dirty="0">
                <a:solidFill>
                  <a:srgbClr val="142B48"/>
                </a:solidFill>
              </a:rPr>
              <a:t>	</a:t>
            </a:r>
          </a:p>
          <a:p>
            <a:pPr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Preguntar</a:t>
            </a:r>
            <a:r>
              <a:rPr lang="en-US" sz="2000" dirty="0">
                <a:solidFill>
                  <a:srgbClr val="142B48"/>
                </a:solidFill>
              </a:rPr>
              <a:t> por </a:t>
            </a:r>
            <a:r>
              <a:rPr lang="en-US" sz="2000" dirty="0" err="1">
                <a:solidFill>
                  <a:srgbClr val="142B48"/>
                </a:solidFill>
              </a:rPr>
              <a:t>ideación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directamente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  <a:p>
            <a:pPr>
              <a:buClr>
                <a:srgbClr val="142B48"/>
              </a:buClr>
            </a:pPr>
            <a:endParaRPr lang="en-U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Lenguaje</a:t>
            </a:r>
            <a:r>
              <a:rPr lang="en-US" sz="2000" dirty="0">
                <a:solidFill>
                  <a:srgbClr val="142B48"/>
                </a:solidFill>
              </a:rPr>
              <a:t> no verbal.</a:t>
            </a:r>
          </a:p>
          <a:p>
            <a:pPr marL="50800" indent="0">
              <a:buClr>
                <a:srgbClr val="142B48"/>
              </a:buClr>
              <a:buNone/>
            </a:pPr>
            <a:endParaRPr lang="en-U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Juicios</a:t>
            </a:r>
            <a:r>
              <a:rPr lang="en-US" sz="2000" dirty="0">
                <a:solidFill>
                  <a:srgbClr val="142B48"/>
                </a:solidFill>
              </a:rPr>
              <a:t> de valor (¡!).</a:t>
            </a:r>
          </a:p>
          <a:p>
            <a:pPr>
              <a:buClr>
                <a:srgbClr val="142B48"/>
              </a:buClr>
            </a:pPr>
            <a:endParaRPr lang="en-U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Tomar</a:t>
            </a:r>
            <a:r>
              <a:rPr lang="en-US" sz="2000" dirty="0">
                <a:solidFill>
                  <a:srgbClr val="142B48"/>
                </a:solidFill>
              </a:rPr>
              <a:t> con </a:t>
            </a:r>
            <a:r>
              <a:rPr lang="en-US" sz="2000" dirty="0" err="1">
                <a:solidFill>
                  <a:srgbClr val="142B48"/>
                </a:solidFill>
              </a:rPr>
              <a:t>seriedad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  <a:p>
            <a:pPr lvl="1"/>
            <a:endParaRPr lang="en-US" sz="2000" dirty="0">
              <a:solidFill>
                <a:srgbClr val="142B48"/>
              </a:solidFill>
            </a:endParaRPr>
          </a:p>
          <a:p>
            <a:pPr lvl="1"/>
            <a:endParaRPr lang="en-US" sz="2000" dirty="0">
              <a:solidFill>
                <a:srgbClr val="142B48"/>
              </a:solidFill>
            </a:endParaRPr>
          </a:p>
        </p:txBody>
      </p:sp>
      <p:pic>
        <p:nvPicPr>
          <p:cNvPr id="11266" name="Picture 2" descr="Resultado de imagen para do not jud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r="9304"/>
          <a:stretch/>
        </p:blipFill>
        <p:spPr bwMode="auto">
          <a:xfrm>
            <a:off x="1403747" y="1073540"/>
            <a:ext cx="3757070" cy="25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474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6194" y="508455"/>
            <a:ext cx="6446157" cy="747238"/>
          </a:xfrm>
        </p:spPr>
        <p:txBody>
          <a:bodyPr>
            <a:noAutofit/>
          </a:bodyPr>
          <a:lstStyle/>
          <a:p>
            <a:r>
              <a:rPr lang="es-CO" dirty="0"/>
              <a:t>Recomendaciones entrevista</a:t>
            </a:r>
          </a:p>
        </p:txBody>
      </p:sp>
      <p:sp>
        <p:nvSpPr>
          <p:cNvPr id="8" name="7 Marcador de contenido"/>
          <p:cNvSpPr>
            <a:spLocks noGrp="1"/>
          </p:cNvSpPr>
          <p:nvPr>
            <p:ph type="body" idx="1"/>
          </p:nvPr>
        </p:nvSpPr>
        <p:spPr>
          <a:xfrm>
            <a:off x="6226629" y="780474"/>
            <a:ext cx="5449177" cy="573728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sz="2400" b="1" dirty="0">
                <a:solidFill>
                  <a:srgbClr val="142B48"/>
                </a:solidFill>
              </a:rPr>
              <a:t>Paciente difícil: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Resistencia/ duda/ información fraccionada:</a:t>
            </a:r>
          </a:p>
          <a:p>
            <a:pPr lvl="2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600" dirty="0">
                <a:solidFill>
                  <a:srgbClr val="142B48"/>
                </a:solidFill>
              </a:rPr>
              <a:t>Retomar al final.</a:t>
            </a:r>
          </a:p>
          <a:p>
            <a:pPr lvl="2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600" dirty="0">
                <a:solidFill>
                  <a:srgbClr val="142B48"/>
                </a:solidFill>
              </a:rPr>
              <a:t>Preguntar varias veces.</a:t>
            </a:r>
          </a:p>
          <a:p>
            <a:pPr marL="1016000" lvl="2" indent="0" algn="just">
              <a:lnSpc>
                <a:spcPct val="120000"/>
              </a:lnSpc>
              <a:buClr>
                <a:srgbClr val="142B48"/>
              </a:buClr>
              <a:buNone/>
            </a:pPr>
            <a:endParaRPr lang="es-CO" sz="1600" dirty="0">
              <a:solidFill>
                <a:srgbClr val="142B48"/>
              </a:solidFill>
            </a:endParaRP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sz="2400" b="1" dirty="0">
                <a:solidFill>
                  <a:srgbClr val="142B48"/>
                </a:solidFill>
              </a:rPr>
              <a:t>Mejoría rápida: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Engañosa (¡!).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Incompatibilidad de  información:</a:t>
            </a:r>
          </a:p>
          <a:p>
            <a:pPr lvl="2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600" dirty="0">
                <a:solidFill>
                  <a:srgbClr val="142B48"/>
                </a:solidFill>
              </a:rPr>
              <a:t>Paciente </a:t>
            </a:r>
            <a:r>
              <a:rPr lang="es-CO" sz="1600" dirty="0">
                <a:solidFill>
                  <a:srgbClr val="142B48"/>
                </a:solidFill>
                <a:sym typeface="Wingdings" pitchFamily="2" charset="2"/>
              </a:rPr>
              <a:t></a:t>
            </a:r>
            <a:r>
              <a:rPr lang="es-CO" sz="1600" dirty="0">
                <a:solidFill>
                  <a:srgbClr val="142B48"/>
                </a:solidFill>
              </a:rPr>
              <a:t>Familiares.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Sospechar minimización.</a:t>
            </a:r>
          </a:p>
          <a:p>
            <a:pPr marL="533400" lvl="1" indent="0" algn="just">
              <a:lnSpc>
                <a:spcPct val="120000"/>
              </a:lnSpc>
              <a:buClr>
                <a:srgbClr val="142B48"/>
              </a:buClr>
              <a:buNone/>
            </a:pPr>
            <a:endParaRPr lang="es-CO" sz="2000" dirty="0">
              <a:solidFill>
                <a:srgbClr val="142B48"/>
              </a:solidFill>
            </a:endParaRP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sz="2400" b="1" dirty="0">
                <a:solidFill>
                  <a:srgbClr val="142B48"/>
                </a:solidFill>
              </a:rPr>
              <a:t>Dejar en observación: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Evaluación longitudinal.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Evitar alta temprana.</a:t>
            </a:r>
          </a:p>
          <a:p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2509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E4C8C-926C-451F-BCC2-C678F71F6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3120"/>
            <a:ext cx="9144000" cy="880872"/>
          </a:xfrm>
        </p:spPr>
        <p:txBody>
          <a:bodyPr>
            <a:normAutofit/>
          </a:bodyPr>
          <a:lstStyle/>
          <a:p>
            <a:r>
              <a:rPr lang="es-CO" sz="5400" dirty="0">
                <a:solidFill>
                  <a:srgbClr val="00ABA7"/>
                </a:solidFill>
              </a:rPr>
              <a:t>1. </a:t>
            </a:r>
            <a:r>
              <a:rPr lang="es-ES_tradnl" sz="5400" dirty="0">
                <a:solidFill>
                  <a:srgbClr val="00ABA7"/>
                </a:solidFill>
              </a:rPr>
              <a:t>Conducta suicida</a:t>
            </a:r>
            <a:endParaRPr lang="es-CO" sz="5400" dirty="0">
              <a:solidFill>
                <a:srgbClr val="00AB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76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319881"/>
            <a:ext cx="7977188" cy="823912"/>
          </a:xfrm>
        </p:spPr>
        <p:txBody>
          <a:bodyPr/>
          <a:lstStyle/>
          <a:p>
            <a:r>
              <a:rPr lang="es-CO" dirty="0"/>
              <a:t>Preguntas entrevista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600675" y="1464866"/>
            <a:ext cx="5157787" cy="823912"/>
          </a:xfrm>
        </p:spPr>
        <p:txBody>
          <a:bodyPr>
            <a:normAutofit/>
          </a:bodyPr>
          <a:lstStyle/>
          <a:p>
            <a:r>
              <a:rPr lang="es-CO" sz="2800" dirty="0"/>
              <a:t>Antecedentes y síntomas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type="body" idx="2"/>
          </p:nvPr>
        </p:nvSpPr>
        <p:spPr>
          <a:xfrm>
            <a:off x="5715000" y="2308225"/>
            <a:ext cx="6188296" cy="3684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2400" dirty="0"/>
              <a:t>Antecedentes enfermedad mental.</a:t>
            </a:r>
          </a:p>
          <a:p>
            <a:pPr>
              <a:lnSpc>
                <a:spcPct val="100000"/>
              </a:lnSpc>
            </a:pPr>
            <a:r>
              <a:rPr lang="es-CO" sz="2400" dirty="0"/>
              <a:t>Síntomas previos a intento.</a:t>
            </a:r>
          </a:p>
          <a:p>
            <a:pPr>
              <a:lnSpc>
                <a:spcPct val="100000"/>
              </a:lnSpc>
            </a:pPr>
            <a:r>
              <a:rPr lang="es-CO" sz="2400" dirty="0"/>
              <a:t>Eventos recientes.</a:t>
            </a:r>
          </a:p>
          <a:p>
            <a:pPr>
              <a:lnSpc>
                <a:spcPct val="100000"/>
              </a:lnSpc>
            </a:pPr>
            <a:r>
              <a:rPr lang="es-CO" sz="2400" dirty="0"/>
              <a:t>Factores emocionales o estresantes.</a:t>
            </a:r>
          </a:p>
          <a:p>
            <a:pPr>
              <a:lnSpc>
                <a:spcPct val="100000"/>
              </a:lnSpc>
            </a:pPr>
            <a:r>
              <a:rPr lang="es-CO" sz="2400" dirty="0"/>
              <a:t>Efectos de sustancias.</a:t>
            </a:r>
          </a:p>
          <a:p>
            <a:pPr>
              <a:lnSpc>
                <a:spcPct val="100000"/>
              </a:lnSpc>
            </a:pPr>
            <a:r>
              <a:rPr lang="es-CO" sz="2400" dirty="0"/>
              <a:t>Consumo de sustancias.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type="body" idx="3"/>
          </p:nvPr>
        </p:nvSpPr>
        <p:spPr>
          <a:xfrm>
            <a:off x="6158682" y="2174875"/>
            <a:ext cx="4041775" cy="3951288"/>
          </a:xfrm>
        </p:spPr>
        <p:txBody>
          <a:bodyPr>
            <a:normAutofit/>
          </a:bodyPr>
          <a:lstStyle/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58355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31800" y="390526"/>
            <a:ext cx="7696199" cy="747238"/>
          </a:xfrm>
        </p:spPr>
        <p:txBody>
          <a:bodyPr>
            <a:normAutofit fontScale="90000"/>
          </a:bodyPr>
          <a:lstStyle/>
          <a:p>
            <a:r>
              <a:rPr lang="es-CO" dirty="0"/>
              <a:t>Ideación y </a:t>
            </a:r>
            <a:br>
              <a:rPr lang="es-CO" dirty="0"/>
            </a:br>
            <a:r>
              <a:rPr lang="es-CO" dirty="0"/>
              <a:t>planeación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2B90B68-CCD5-0D4B-8012-997F88FAA650}"/>
              </a:ext>
            </a:extLst>
          </p:cNvPr>
          <p:cNvGrpSpPr/>
          <p:nvPr/>
        </p:nvGrpSpPr>
        <p:grpSpPr>
          <a:xfrm>
            <a:off x="6315532" y="248460"/>
            <a:ext cx="4669654" cy="2791402"/>
            <a:chOff x="1594772" y="1078421"/>
            <a:chExt cx="3157173" cy="2968541"/>
          </a:xfrm>
        </p:grpSpPr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24BB3C6E-A138-A947-B221-414C7F1AB638}"/>
                </a:ext>
              </a:extLst>
            </p:cNvPr>
            <p:cNvSpPr/>
            <p:nvPr/>
          </p:nvSpPr>
          <p:spPr>
            <a:xfrm>
              <a:off x="1594772" y="1078421"/>
              <a:ext cx="1613263" cy="1533129"/>
            </a:xfrm>
            <a:custGeom>
              <a:avLst/>
              <a:gdLst>
                <a:gd name="connsiteX0" fmla="*/ 0 w 1613263"/>
                <a:gd name="connsiteY0" fmla="*/ 255527 h 1533129"/>
                <a:gd name="connsiteX1" fmla="*/ 255527 w 1613263"/>
                <a:gd name="connsiteY1" fmla="*/ 0 h 1533129"/>
                <a:gd name="connsiteX2" fmla="*/ 1357736 w 1613263"/>
                <a:gd name="connsiteY2" fmla="*/ 0 h 1533129"/>
                <a:gd name="connsiteX3" fmla="*/ 1613263 w 1613263"/>
                <a:gd name="connsiteY3" fmla="*/ 255527 h 1533129"/>
                <a:gd name="connsiteX4" fmla="*/ 1613263 w 1613263"/>
                <a:gd name="connsiteY4" fmla="*/ 1277602 h 1533129"/>
                <a:gd name="connsiteX5" fmla="*/ 1357736 w 1613263"/>
                <a:gd name="connsiteY5" fmla="*/ 1533129 h 1533129"/>
                <a:gd name="connsiteX6" fmla="*/ 255527 w 1613263"/>
                <a:gd name="connsiteY6" fmla="*/ 1533129 h 1533129"/>
                <a:gd name="connsiteX7" fmla="*/ 0 w 1613263"/>
                <a:gd name="connsiteY7" fmla="*/ 1277602 h 1533129"/>
                <a:gd name="connsiteX8" fmla="*/ 0 w 1613263"/>
                <a:gd name="connsiteY8" fmla="*/ 255527 h 1533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3263" h="1533129">
                  <a:moveTo>
                    <a:pt x="0" y="255527"/>
                  </a:moveTo>
                  <a:cubicBezTo>
                    <a:pt x="0" y="114403"/>
                    <a:pt x="114403" y="0"/>
                    <a:pt x="255527" y="0"/>
                  </a:cubicBezTo>
                  <a:lnTo>
                    <a:pt x="1357736" y="0"/>
                  </a:lnTo>
                  <a:cubicBezTo>
                    <a:pt x="1498860" y="0"/>
                    <a:pt x="1613263" y="114403"/>
                    <a:pt x="1613263" y="255527"/>
                  </a:cubicBezTo>
                  <a:lnTo>
                    <a:pt x="1613263" y="1277602"/>
                  </a:lnTo>
                  <a:cubicBezTo>
                    <a:pt x="1613263" y="1418726"/>
                    <a:pt x="1498860" y="1533129"/>
                    <a:pt x="1357736" y="1533129"/>
                  </a:cubicBezTo>
                  <a:lnTo>
                    <a:pt x="255527" y="1533129"/>
                  </a:lnTo>
                  <a:cubicBezTo>
                    <a:pt x="114403" y="1533129"/>
                    <a:pt x="0" y="1418726"/>
                    <a:pt x="0" y="1277602"/>
                  </a:cubicBezTo>
                  <a:lnTo>
                    <a:pt x="0" y="255527"/>
                  </a:lnTo>
                  <a:close/>
                </a:path>
              </a:pathLst>
            </a:custGeom>
            <a:solidFill>
              <a:srgbClr val="142B48"/>
            </a:solidFill>
            <a:ln>
              <a:solidFill>
                <a:srgbClr val="142B48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1991" tIns="131991" rIns="131991" bIns="131991" numCol="1" spcCol="1270" anchor="t" anchorCtr="0">
              <a:noAutofit/>
            </a:bodyPr>
            <a:lstStyle/>
            <a:p>
              <a:pPr marL="0" lvl="0" indent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500" kern="1200" dirty="0">
                  <a:latin typeface="Montserrat" pitchFamily="2" charset="77"/>
                </a:rPr>
                <a:t>Intensidad:</a:t>
              </a:r>
            </a:p>
            <a:p>
              <a:pPr marL="114300" lvl="1" indent="-11430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solidFill>
                    <a:schemeClr val="bg1"/>
                  </a:solidFill>
                  <a:latin typeface="Montserrat" pitchFamily="2" charset="77"/>
                </a:rPr>
                <a:t>Frecuencia. </a:t>
              </a:r>
            </a:p>
            <a:p>
              <a:pPr marL="114300" lvl="1" indent="-11430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solidFill>
                    <a:schemeClr val="bg1"/>
                  </a:solidFill>
                  <a:latin typeface="Montserrat" pitchFamily="2" charset="77"/>
                </a:rPr>
                <a:t>Duración.</a:t>
              </a:r>
            </a:p>
            <a:p>
              <a:pPr marL="114300" lvl="1" indent="-11430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solidFill>
                    <a:schemeClr val="bg1"/>
                  </a:solidFill>
                  <a:latin typeface="Montserrat" pitchFamily="2" charset="77"/>
                </a:rPr>
                <a:t>Control.</a:t>
              </a:r>
            </a:p>
            <a:p>
              <a:pPr marL="114300" lvl="1" indent="-11430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solidFill>
                    <a:schemeClr val="bg1"/>
                  </a:solidFill>
                  <a:latin typeface="Montserrat" pitchFamily="2" charset="77"/>
                </a:rPr>
                <a:t>Impedimentos.</a:t>
              </a:r>
            </a:p>
            <a:p>
              <a:pPr marL="114300" lvl="1" indent="-11430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solidFill>
                    <a:schemeClr val="bg1"/>
                  </a:solidFill>
                  <a:latin typeface="Montserrat" pitchFamily="2" charset="77"/>
                </a:rPr>
                <a:t>Razones.</a:t>
              </a:r>
            </a:p>
          </p:txBody>
        </p:sp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7C4CD910-8215-1B4A-AE94-8B86A32B5FD8}"/>
                </a:ext>
              </a:extLst>
            </p:cNvPr>
            <p:cNvSpPr/>
            <p:nvPr/>
          </p:nvSpPr>
          <p:spPr>
            <a:xfrm>
              <a:off x="3261358" y="1099691"/>
              <a:ext cx="1490587" cy="1490587"/>
            </a:xfrm>
            <a:custGeom>
              <a:avLst/>
              <a:gdLst>
                <a:gd name="connsiteX0" fmla="*/ 0 w 1490587"/>
                <a:gd name="connsiteY0" fmla="*/ 248436 h 1490587"/>
                <a:gd name="connsiteX1" fmla="*/ 248436 w 1490587"/>
                <a:gd name="connsiteY1" fmla="*/ 0 h 1490587"/>
                <a:gd name="connsiteX2" fmla="*/ 1242151 w 1490587"/>
                <a:gd name="connsiteY2" fmla="*/ 0 h 1490587"/>
                <a:gd name="connsiteX3" fmla="*/ 1490587 w 1490587"/>
                <a:gd name="connsiteY3" fmla="*/ 248436 h 1490587"/>
                <a:gd name="connsiteX4" fmla="*/ 1490587 w 1490587"/>
                <a:gd name="connsiteY4" fmla="*/ 1242151 h 1490587"/>
                <a:gd name="connsiteX5" fmla="*/ 1242151 w 1490587"/>
                <a:gd name="connsiteY5" fmla="*/ 1490587 h 1490587"/>
                <a:gd name="connsiteX6" fmla="*/ 248436 w 1490587"/>
                <a:gd name="connsiteY6" fmla="*/ 1490587 h 1490587"/>
                <a:gd name="connsiteX7" fmla="*/ 0 w 1490587"/>
                <a:gd name="connsiteY7" fmla="*/ 1242151 h 1490587"/>
                <a:gd name="connsiteX8" fmla="*/ 0 w 1490587"/>
                <a:gd name="connsiteY8" fmla="*/ 248436 h 149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587" h="1490587">
                  <a:moveTo>
                    <a:pt x="0" y="248436"/>
                  </a:moveTo>
                  <a:cubicBezTo>
                    <a:pt x="0" y="111229"/>
                    <a:pt x="111229" y="0"/>
                    <a:pt x="248436" y="0"/>
                  </a:cubicBezTo>
                  <a:lnTo>
                    <a:pt x="1242151" y="0"/>
                  </a:lnTo>
                  <a:cubicBezTo>
                    <a:pt x="1379358" y="0"/>
                    <a:pt x="1490587" y="111229"/>
                    <a:pt x="1490587" y="248436"/>
                  </a:cubicBezTo>
                  <a:lnTo>
                    <a:pt x="1490587" y="1242151"/>
                  </a:lnTo>
                  <a:cubicBezTo>
                    <a:pt x="1490587" y="1379358"/>
                    <a:pt x="1379358" y="1490587"/>
                    <a:pt x="1242151" y="1490587"/>
                  </a:cubicBezTo>
                  <a:lnTo>
                    <a:pt x="248436" y="1490587"/>
                  </a:lnTo>
                  <a:cubicBezTo>
                    <a:pt x="111229" y="1490587"/>
                    <a:pt x="0" y="1379358"/>
                    <a:pt x="0" y="1242151"/>
                  </a:cubicBezTo>
                  <a:lnTo>
                    <a:pt x="0" y="248436"/>
                  </a:lnTo>
                  <a:close/>
                </a:path>
              </a:pathLst>
            </a:custGeom>
            <a:solidFill>
              <a:srgbClr val="142B48"/>
            </a:solidFill>
            <a:ln>
              <a:solidFill>
                <a:srgbClr val="142B48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914" tIns="129914" rIns="129914" bIns="129914" numCol="1" spcCol="1270" anchor="ctr" anchorCtr="0">
              <a:noAutofit/>
            </a:bodyPr>
            <a:lstStyle/>
            <a:p>
              <a:pPr marL="0" lvl="0" indent="0" algn="ctr" defTabSz="666750" rtl="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500" kern="1200" dirty="0">
                  <a:latin typeface="Montserrat" pitchFamily="2" charset="77"/>
                </a:rPr>
                <a:t>Planeado vs. impulsivo.</a:t>
              </a: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839CA733-9799-1941-B696-941244B074AC}"/>
                </a:ext>
              </a:extLst>
            </p:cNvPr>
            <p:cNvSpPr/>
            <p:nvPr/>
          </p:nvSpPr>
          <p:spPr>
            <a:xfrm>
              <a:off x="1656110" y="2704940"/>
              <a:ext cx="1490587" cy="1342022"/>
            </a:xfrm>
            <a:custGeom>
              <a:avLst/>
              <a:gdLst>
                <a:gd name="connsiteX0" fmla="*/ 0 w 1490587"/>
                <a:gd name="connsiteY0" fmla="*/ 248436 h 1490587"/>
                <a:gd name="connsiteX1" fmla="*/ 248436 w 1490587"/>
                <a:gd name="connsiteY1" fmla="*/ 0 h 1490587"/>
                <a:gd name="connsiteX2" fmla="*/ 1242151 w 1490587"/>
                <a:gd name="connsiteY2" fmla="*/ 0 h 1490587"/>
                <a:gd name="connsiteX3" fmla="*/ 1490587 w 1490587"/>
                <a:gd name="connsiteY3" fmla="*/ 248436 h 1490587"/>
                <a:gd name="connsiteX4" fmla="*/ 1490587 w 1490587"/>
                <a:gd name="connsiteY4" fmla="*/ 1242151 h 1490587"/>
                <a:gd name="connsiteX5" fmla="*/ 1242151 w 1490587"/>
                <a:gd name="connsiteY5" fmla="*/ 1490587 h 1490587"/>
                <a:gd name="connsiteX6" fmla="*/ 248436 w 1490587"/>
                <a:gd name="connsiteY6" fmla="*/ 1490587 h 1490587"/>
                <a:gd name="connsiteX7" fmla="*/ 0 w 1490587"/>
                <a:gd name="connsiteY7" fmla="*/ 1242151 h 1490587"/>
                <a:gd name="connsiteX8" fmla="*/ 0 w 1490587"/>
                <a:gd name="connsiteY8" fmla="*/ 248436 h 149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587" h="1490587">
                  <a:moveTo>
                    <a:pt x="0" y="248436"/>
                  </a:moveTo>
                  <a:cubicBezTo>
                    <a:pt x="0" y="111229"/>
                    <a:pt x="111229" y="0"/>
                    <a:pt x="248436" y="0"/>
                  </a:cubicBezTo>
                  <a:lnTo>
                    <a:pt x="1242151" y="0"/>
                  </a:lnTo>
                  <a:cubicBezTo>
                    <a:pt x="1379358" y="0"/>
                    <a:pt x="1490587" y="111229"/>
                    <a:pt x="1490587" y="248436"/>
                  </a:cubicBezTo>
                  <a:lnTo>
                    <a:pt x="1490587" y="1242151"/>
                  </a:lnTo>
                  <a:cubicBezTo>
                    <a:pt x="1490587" y="1379358"/>
                    <a:pt x="1379358" y="1490587"/>
                    <a:pt x="1242151" y="1490587"/>
                  </a:cubicBezTo>
                  <a:lnTo>
                    <a:pt x="248436" y="1490587"/>
                  </a:lnTo>
                  <a:cubicBezTo>
                    <a:pt x="111229" y="1490587"/>
                    <a:pt x="0" y="1379358"/>
                    <a:pt x="0" y="1242151"/>
                  </a:cubicBezTo>
                  <a:lnTo>
                    <a:pt x="0" y="248436"/>
                  </a:lnTo>
                  <a:close/>
                </a:path>
              </a:pathLst>
            </a:custGeom>
            <a:solidFill>
              <a:srgbClr val="142B48"/>
            </a:solidFill>
            <a:ln>
              <a:solidFill>
                <a:srgbClr val="142B48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914" tIns="129914" rIns="129914" bIns="129914" numCol="1" spcCol="1270" anchor="t" anchorCtr="0">
              <a:noAutofit/>
            </a:bodyPr>
            <a:lstStyle/>
            <a:p>
              <a:pPr marL="0" lvl="0" indent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500" kern="1200" dirty="0">
                  <a:latin typeface="Montserrat" pitchFamily="2" charset="77"/>
                </a:rPr>
                <a:t>Acceso previo a medios:</a:t>
              </a:r>
            </a:p>
            <a:p>
              <a:pPr marL="114300" lvl="1" indent="-114300" algn="l" defTabSz="533400" rtl="0"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latin typeface="Montserrat" pitchFamily="2" charset="77"/>
                </a:rPr>
                <a:t>Tóxicos y medicamentos.</a:t>
              </a:r>
            </a:p>
            <a:p>
              <a:pPr marL="114300" lvl="1" indent="-11430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latin typeface="Montserrat" pitchFamily="2" charset="77"/>
                </a:rPr>
                <a:t>Armas de fuego / sogas.</a:t>
              </a: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5E32AC84-19BD-D248-A996-862DF268BDD6}"/>
                </a:ext>
              </a:extLst>
            </p:cNvPr>
            <p:cNvSpPr/>
            <p:nvPr/>
          </p:nvSpPr>
          <p:spPr>
            <a:xfrm>
              <a:off x="3261358" y="2704940"/>
              <a:ext cx="1490587" cy="1342022"/>
            </a:xfrm>
            <a:custGeom>
              <a:avLst/>
              <a:gdLst>
                <a:gd name="connsiteX0" fmla="*/ 0 w 1490587"/>
                <a:gd name="connsiteY0" fmla="*/ 248436 h 1490587"/>
                <a:gd name="connsiteX1" fmla="*/ 248436 w 1490587"/>
                <a:gd name="connsiteY1" fmla="*/ 0 h 1490587"/>
                <a:gd name="connsiteX2" fmla="*/ 1242151 w 1490587"/>
                <a:gd name="connsiteY2" fmla="*/ 0 h 1490587"/>
                <a:gd name="connsiteX3" fmla="*/ 1490587 w 1490587"/>
                <a:gd name="connsiteY3" fmla="*/ 248436 h 1490587"/>
                <a:gd name="connsiteX4" fmla="*/ 1490587 w 1490587"/>
                <a:gd name="connsiteY4" fmla="*/ 1242151 h 1490587"/>
                <a:gd name="connsiteX5" fmla="*/ 1242151 w 1490587"/>
                <a:gd name="connsiteY5" fmla="*/ 1490587 h 1490587"/>
                <a:gd name="connsiteX6" fmla="*/ 248436 w 1490587"/>
                <a:gd name="connsiteY6" fmla="*/ 1490587 h 1490587"/>
                <a:gd name="connsiteX7" fmla="*/ 0 w 1490587"/>
                <a:gd name="connsiteY7" fmla="*/ 1242151 h 1490587"/>
                <a:gd name="connsiteX8" fmla="*/ 0 w 1490587"/>
                <a:gd name="connsiteY8" fmla="*/ 248436 h 149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587" h="1490587">
                  <a:moveTo>
                    <a:pt x="0" y="248436"/>
                  </a:moveTo>
                  <a:cubicBezTo>
                    <a:pt x="0" y="111229"/>
                    <a:pt x="111229" y="0"/>
                    <a:pt x="248436" y="0"/>
                  </a:cubicBezTo>
                  <a:lnTo>
                    <a:pt x="1242151" y="0"/>
                  </a:lnTo>
                  <a:cubicBezTo>
                    <a:pt x="1379358" y="0"/>
                    <a:pt x="1490587" y="111229"/>
                    <a:pt x="1490587" y="248436"/>
                  </a:cubicBezTo>
                  <a:lnTo>
                    <a:pt x="1490587" y="1242151"/>
                  </a:lnTo>
                  <a:cubicBezTo>
                    <a:pt x="1490587" y="1379358"/>
                    <a:pt x="1379358" y="1490587"/>
                    <a:pt x="1242151" y="1490587"/>
                  </a:cubicBezTo>
                  <a:lnTo>
                    <a:pt x="248436" y="1490587"/>
                  </a:lnTo>
                  <a:cubicBezTo>
                    <a:pt x="111229" y="1490587"/>
                    <a:pt x="0" y="1379358"/>
                    <a:pt x="0" y="1242151"/>
                  </a:cubicBezTo>
                  <a:lnTo>
                    <a:pt x="0" y="248436"/>
                  </a:lnTo>
                  <a:close/>
                </a:path>
              </a:pathLst>
            </a:custGeom>
            <a:solidFill>
              <a:srgbClr val="142B48"/>
            </a:solidFill>
            <a:ln>
              <a:solidFill>
                <a:srgbClr val="142B48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914" tIns="129914" rIns="129914" bIns="129914" numCol="1" spcCol="1270" anchor="t" anchorCtr="0">
              <a:noAutofit/>
            </a:bodyPr>
            <a:lstStyle/>
            <a:p>
              <a:pPr marL="0" lvl="0" indent="0" algn="l" defTabSz="666750" rtl="0"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None/>
              </a:pPr>
              <a:r>
                <a:rPr lang="es-CO" sz="1500" kern="1200" dirty="0">
                  <a:latin typeface="Montserrat" pitchFamily="2" charset="77"/>
                </a:rPr>
                <a:t>Conductas preparatorias:</a:t>
              </a:r>
            </a:p>
            <a:p>
              <a:pPr marL="114300" lvl="1" indent="-114300" algn="l" defTabSz="533400" rtl="0"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latin typeface="Montserrat" pitchFamily="2" charset="77"/>
                </a:rPr>
                <a:t>Nota.</a:t>
              </a:r>
            </a:p>
            <a:p>
              <a:pPr marL="114300" lvl="1" indent="-114300" algn="l" defTabSz="533400" rtl="0">
                <a:spcBef>
                  <a:spcPct val="0"/>
                </a:spcBef>
                <a:spcAft>
                  <a:spcPct val="15000"/>
                </a:spcAft>
                <a:buClr>
                  <a:schemeClr val="bg1"/>
                </a:buClr>
                <a:buChar char="•"/>
              </a:pPr>
              <a:r>
                <a:rPr lang="es-CO" sz="1200" kern="1200" dirty="0">
                  <a:latin typeface="Montserrat" pitchFamily="2" charset="77"/>
                </a:rPr>
                <a:t>Testamento.</a:t>
              </a:r>
            </a:p>
          </p:txBody>
        </p:sp>
      </p:grpSp>
      <p:graphicFrame>
        <p:nvGraphicFramePr>
          <p:cNvPr id="11" name="10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92280279"/>
              </p:ext>
            </p:extLst>
          </p:nvPr>
        </p:nvGraphicFramePr>
        <p:xfrm>
          <a:off x="6603999" y="3302000"/>
          <a:ext cx="4381187" cy="3374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5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83682687"/>
              </p:ext>
            </p:extLst>
          </p:nvPr>
        </p:nvGraphicFramePr>
        <p:xfrm>
          <a:off x="1000125" y="334055"/>
          <a:ext cx="10191750" cy="3438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2290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2589" y="380482"/>
            <a:ext cx="5636986" cy="747238"/>
          </a:xfrm>
        </p:spPr>
        <p:txBody>
          <a:bodyPr>
            <a:normAutofit fontScale="90000"/>
          </a:bodyPr>
          <a:lstStyle/>
          <a:p>
            <a:r>
              <a:rPr lang="es-CO" dirty="0"/>
              <a:t>Entrevista </a:t>
            </a:r>
            <a:br>
              <a:rPr lang="es-CO" dirty="0"/>
            </a:br>
            <a:r>
              <a:rPr lang="es-CO" dirty="0"/>
              <a:t>familiar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40637957"/>
              </p:ext>
            </p:extLst>
          </p:nvPr>
        </p:nvGraphicFramePr>
        <p:xfrm>
          <a:off x="3537858" y="647331"/>
          <a:ext cx="4073390" cy="3242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3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505340682"/>
              </p:ext>
            </p:extLst>
          </p:nvPr>
        </p:nvGraphicFramePr>
        <p:xfrm>
          <a:off x="7790224" y="2921000"/>
          <a:ext cx="4073390" cy="3391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06871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95301" y="362175"/>
            <a:ext cx="4800600" cy="114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rgbClr val="00ABA7"/>
                </a:solidFill>
                <a:latin typeface="Montserrat" pitchFamily="2" charset="77"/>
                <a:ea typeface="+mj-ea"/>
                <a:cs typeface="+mj-cs"/>
              </a:rPr>
              <a:t>Determinación</a:t>
            </a:r>
            <a:r>
              <a:rPr lang="en-US" kern="1200" dirty="0">
                <a:solidFill>
                  <a:srgbClr val="00ABA7"/>
                </a:solidFill>
                <a:latin typeface="Montserrat" pitchFamily="2" charset="77"/>
                <a:ea typeface="+mj-ea"/>
                <a:cs typeface="+mj-cs"/>
              </a:rPr>
              <a:t> de </a:t>
            </a:r>
            <a:r>
              <a:rPr lang="en-US" kern="1200" dirty="0" err="1">
                <a:solidFill>
                  <a:srgbClr val="00ABA7"/>
                </a:solidFill>
                <a:latin typeface="Montserrat" pitchFamily="2" charset="77"/>
                <a:ea typeface="+mj-ea"/>
                <a:cs typeface="+mj-cs"/>
              </a:rPr>
              <a:t>riesgo</a:t>
            </a:r>
            <a:endParaRPr lang="en-US" kern="1200" dirty="0">
              <a:solidFill>
                <a:srgbClr val="00ABA7"/>
              </a:solidFill>
              <a:latin typeface="Montserrat" pitchFamily="2" charset="77"/>
              <a:ea typeface="+mj-ea"/>
              <a:cs typeface="+mj-cs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6289562"/>
              </p:ext>
            </p:extLst>
          </p:nvPr>
        </p:nvGraphicFramePr>
        <p:xfrm>
          <a:off x="5765801" y="1249338"/>
          <a:ext cx="6175829" cy="5047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CB64DCF-59FC-2B40-B3A9-8A2AE1345D23}"/>
              </a:ext>
            </a:extLst>
          </p:cNvPr>
          <p:cNvSpPr txBox="1"/>
          <p:nvPr/>
        </p:nvSpPr>
        <p:spPr>
          <a:xfrm>
            <a:off x="495301" y="1638612"/>
            <a:ext cx="4669654" cy="1142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>
                <a:solidFill>
                  <a:srgbClr val="142B48"/>
                </a:solidFill>
                <a:latin typeface="Montserrat" pitchFamily="2" charset="77"/>
              </a:rPr>
              <a:t>*C-SSRS – Columbia Suicide Severity Rating Scale.</a:t>
            </a:r>
          </a:p>
        </p:txBody>
      </p:sp>
    </p:spTree>
    <p:extLst>
      <p:ext uri="{BB962C8B-B14F-4D97-AF65-F5344CB8AC3E}">
        <p14:creationId xmlns:p14="http://schemas.microsoft.com/office/powerpoint/2010/main" val="235693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94104"/>
            <a:ext cx="6502400" cy="646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B01AAB-5559-2F45-B4C8-36340C4340D1}"/>
              </a:ext>
            </a:extLst>
          </p:cNvPr>
          <p:cNvSpPr txBox="1"/>
          <p:nvPr/>
        </p:nvSpPr>
        <p:spPr>
          <a:xfrm>
            <a:off x="1185477" y="289678"/>
            <a:ext cx="3081723" cy="3139321"/>
          </a:xfrm>
          <a:prstGeom prst="rect">
            <a:avLst/>
          </a:prstGeom>
          <a:solidFill>
            <a:srgbClr val="142B48"/>
          </a:solidFill>
        </p:spPr>
        <p:txBody>
          <a:bodyPr wrap="square" rtlCol="0">
            <a:spAutoFit/>
          </a:bodyPr>
          <a:lstStyle/>
          <a:p>
            <a:r>
              <a:rPr lang="es-ES_tradnl" sz="1800" b="1" dirty="0">
                <a:solidFill>
                  <a:schemeClr val="bg1"/>
                </a:solidFill>
                <a:latin typeface="Montserrat" pitchFamily="2" charset="77"/>
              </a:rPr>
              <a:t>Poblaciones especiales: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Violencia:</a:t>
            </a:r>
          </a:p>
          <a:p>
            <a:pPr marL="742950" lvl="1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Sexual</a:t>
            </a:r>
          </a:p>
          <a:p>
            <a:pPr marL="742950" lvl="1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Pareja.</a:t>
            </a:r>
          </a:p>
          <a:p>
            <a:pPr marL="742950" lvl="1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Género.</a:t>
            </a:r>
          </a:p>
          <a:p>
            <a:pPr marL="742950" lvl="1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Intrafamiliar.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Minorías:</a:t>
            </a:r>
          </a:p>
          <a:p>
            <a:pPr marL="742950" lvl="1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Étnicas.</a:t>
            </a:r>
          </a:p>
          <a:p>
            <a:pPr marL="742950" lvl="1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LGBTI.</a:t>
            </a:r>
          </a:p>
          <a:p>
            <a:pPr marL="742950" lvl="1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Migrantes.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1800" dirty="0">
                <a:solidFill>
                  <a:schemeClr val="bg1"/>
                </a:solidFill>
                <a:latin typeface="Montserrat" pitchFamily="2" charset="77"/>
              </a:rPr>
              <a:t>Hombres &gt; 65.</a:t>
            </a:r>
          </a:p>
        </p:txBody>
      </p:sp>
    </p:spTree>
    <p:extLst>
      <p:ext uri="{BB962C8B-B14F-4D97-AF65-F5344CB8AC3E}">
        <p14:creationId xmlns:p14="http://schemas.microsoft.com/office/powerpoint/2010/main" val="1398661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6986" y="567291"/>
            <a:ext cx="5069114" cy="747238"/>
          </a:xfrm>
        </p:spPr>
        <p:txBody>
          <a:bodyPr>
            <a:normAutofit fontScale="90000"/>
          </a:bodyPr>
          <a:lstStyle/>
          <a:p>
            <a:pPr algn="l"/>
            <a:r>
              <a:rPr lang="es-CO" dirty="0"/>
              <a:t>Factores protectores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37014104"/>
              </p:ext>
            </p:extLst>
          </p:nvPr>
        </p:nvGraphicFramePr>
        <p:xfrm>
          <a:off x="6451600" y="209629"/>
          <a:ext cx="3959518" cy="33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47092101"/>
              </p:ext>
            </p:extLst>
          </p:nvPr>
        </p:nvGraphicFramePr>
        <p:xfrm>
          <a:off x="6451600" y="3449239"/>
          <a:ext cx="4064000" cy="3277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05584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8311" y="380679"/>
            <a:ext cx="4031343" cy="747238"/>
          </a:xfrm>
        </p:spPr>
        <p:txBody>
          <a:bodyPr/>
          <a:lstStyle/>
          <a:p>
            <a:r>
              <a:rPr lang="es-CO" dirty="0"/>
              <a:t>Diagnóstico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63819668"/>
              </p:ext>
            </p:extLst>
          </p:nvPr>
        </p:nvGraphicFramePr>
        <p:xfrm>
          <a:off x="7830457" y="1127917"/>
          <a:ext cx="4209143" cy="378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 descr="Resultado de imagen para ds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635" y="1091879"/>
            <a:ext cx="2728913" cy="378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87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139" y="393096"/>
            <a:ext cx="698566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177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770" y="150657"/>
            <a:ext cx="6864030" cy="12698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Clasificación</a:t>
            </a:r>
            <a:r>
              <a:rPr lang="en-US" dirty="0"/>
              <a:t> del  </a:t>
            </a:r>
            <a:r>
              <a:rPr lang="en-US" dirty="0" err="1"/>
              <a:t>riesgo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4991100" y="4307586"/>
            <a:ext cx="7099300" cy="160508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Complemento</a:t>
            </a:r>
            <a:r>
              <a:rPr lang="en-US" sz="2000" dirty="0">
                <a:solidFill>
                  <a:srgbClr val="142B48"/>
                </a:solidFill>
              </a:rPr>
              <a:t> a </a:t>
            </a:r>
            <a:r>
              <a:rPr lang="en-US" sz="2000" dirty="0" err="1">
                <a:solidFill>
                  <a:srgbClr val="142B48"/>
                </a:solidFill>
              </a:rPr>
              <a:t>factores</a:t>
            </a:r>
            <a:r>
              <a:rPr lang="en-US" sz="2000" dirty="0">
                <a:solidFill>
                  <a:srgbClr val="142B48"/>
                </a:solidFill>
              </a:rPr>
              <a:t> de </a:t>
            </a:r>
            <a:r>
              <a:rPr lang="en-US" sz="2000" dirty="0" err="1">
                <a:solidFill>
                  <a:srgbClr val="142B48"/>
                </a:solidFill>
              </a:rPr>
              <a:t>riesgo</a:t>
            </a:r>
            <a:r>
              <a:rPr lang="en-US" sz="2000" dirty="0">
                <a:solidFill>
                  <a:srgbClr val="142B48"/>
                </a:solidFill>
              </a:rPr>
              <a:t> y </a:t>
            </a:r>
            <a:r>
              <a:rPr lang="en-US" sz="2000" dirty="0" err="1">
                <a:solidFill>
                  <a:srgbClr val="142B48"/>
                </a:solidFill>
              </a:rPr>
              <a:t>protectores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n-US" sz="20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n-US" sz="2000" dirty="0">
                <a:solidFill>
                  <a:srgbClr val="142B48"/>
                </a:solidFill>
              </a:rPr>
              <a:t>No </a:t>
            </a:r>
            <a:r>
              <a:rPr lang="en-US" sz="2000" dirty="0" err="1">
                <a:solidFill>
                  <a:srgbClr val="142B48"/>
                </a:solidFill>
              </a:rPr>
              <a:t>existe</a:t>
            </a:r>
            <a:r>
              <a:rPr lang="en-US" sz="2000" dirty="0">
                <a:solidFill>
                  <a:srgbClr val="142B48"/>
                </a:solidFill>
              </a:rPr>
              <a:t> una </a:t>
            </a:r>
            <a:r>
              <a:rPr lang="en-US" sz="2000" dirty="0" err="1">
                <a:solidFill>
                  <a:srgbClr val="142B48"/>
                </a:solidFill>
              </a:rPr>
              <a:t>estrategia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única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adecuada</a:t>
            </a:r>
            <a:r>
              <a:rPr lang="en-US" sz="2000" dirty="0">
                <a:solidFill>
                  <a:srgbClr val="142B48"/>
                </a:solidFill>
              </a:rPr>
              <a:t>. 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n-US" sz="20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Ayuda</a:t>
            </a:r>
            <a:r>
              <a:rPr lang="en-US" sz="2000" dirty="0">
                <a:solidFill>
                  <a:srgbClr val="142B48"/>
                </a:solidFill>
              </a:rPr>
              <a:t> a </a:t>
            </a:r>
            <a:r>
              <a:rPr lang="en-US" sz="2000" dirty="0" err="1">
                <a:solidFill>
                  <a:srgbClr val="142B48"/>
                </a:solidFill>
              </a:rPr>
              <a:t>definir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conductas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</p:txBody>
      </p:sp>
      <p:pic>
        <p:nvPicPr>
          <p:cNvPr id="16386" name="Picture 2" descr="Resultado de imagen para severity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/>
          <a:stretch/>
        </p:blipFill>
        <p:spPr bwMode="auto">
          <a:xfrm>
            <a:off x="2184400" y="315685"/>
            <a:ext cx="78232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26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8641B3-E94E-B54A-9A02-C57AE471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17" y="133986"/>
            <a:ext cx="3932237" cy="85344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Caso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55ED9-3FF8-EB4D-8CE2-A57793F16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417" y="860426"/>
            <a:ext cx="10617971" cy="1908174"/>
          </a:xfrm>
        </p:spPr>
        <p:txBody>
          <a:bodyPr wrap="square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1800" dirty="0"/>
              <a:t>Masculino, 28 años, ingeniero, estudiante de maestría, soltero, vive solo. Traído por un amigo tras contarle que quería suicidarse porque no encontraba sentido a la vida. Hace más de un mes que lo nota mas callado; ya no acepta las </a:t>
            </a:r>
            <a:r>
              <a:rPr lang="es-ES_tradnl" sz="1800" dirty="0">
                <a:solidFill>
                  <a:srgbClr val="142B48"/>
                </a:solidFill>
              </a:rPr>
              <a:t>invitaciones</a:t>
            </a:r>
            <a:r>
              <a:rPr lang="es-ES_tradnl" sz="1800" dirty="0"/>
              <a:t> a salir con otros amigos; no ha notado comportamientos extraños; ni lo ha escuchado decir nada raro, además de lo descrito.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_tradnl" sz="1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38EAD3-9F43-D545-A846-4E96A7B18CD1}"/>
              </a:ext>
            </a:extLst>
          </p:cNvPr>
          <p:cNvSpPr txBox="1"/>
          <p:nvPr/>
        </p:nvSpPr>
        <p:spPr>
          <a:xfrm>
            <a:off x="5209790" y="2565400"/>
            <a:ext cx="6145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ES_tradnl" sz="1800" dirty="0">
                <a:solidFill>
                  <a:srgbClr val="142B48"/>
                </a:solidFill>
                <a:latin typeface="Montserrat" pitchFamily="2" charset="77"/>
              </a:rPr>
              <a:t>El paciente refiere “calculé cuánto tiempo debo esperar en mi cuarto con la pipeta del gas abierto, si cierro la puerta y la ventana y le pongo toallas para que no se escape, y poder morirme. Sí he estado muy aburrido y sin ganas de seguir, pero no se preocupe, no lo voy a hacer, solo vine porque mi amigo me lo pidió”.</a:t>
            </a:r>
          </a:p>
          <a:p>
            <a:pPr marL="0" indent="0" algn="just">
              <a:buNone/>
            </a:pPr>
            <a:endParaRPr lang="es-ES_tradnl" sz="1800" dirty="0">
              <a:solidFill>
                <a:srgbClr val="142B48"/>
              </a:solidFill>
              <a:latin typeface="Montserrat" pitchFamily="2" charset="77"/>
            </a:endParaRPr>
          </a:p>
          <a:p>
            <a:pPr marL="0" indent="0" algn="just">
              <a:buNone/>
            </a:pPr>
            <a:r>
              <a:rPr lang="es-ES_tradnl" sz="1800" dirty="0">
                <a:solidFill>
                  <a:srgbClr val="142B48"/>
                </a:solidFill>
                <a:latin typeface="Montserrat" pitchFamily="2" charset="77"/>
              </a:rPr>
              <a:t>No hay antecedente de enfermedad mental; describe consumo ocasional de licor (1-2 cervezas cada 15-20 días); niega síntomas afectivos o psicóticos, pero se nota triste; hace poco contacto visual, y responde a las preguntas con monosílabas. </a:t>
            </a:r>
          </a:p>
          <a:p>
            <a:pPr algn="just"/>
            <a:endParaRPr lang="es-CO" sz="180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428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5729" y="958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ABA7"/>
                </a:solidFill>
                <a:latin typeface="Montserrat" pitchFamily="2" charset="77"/>
                <a:ea typeface="+mj-ea"/>
                <a:cs typeface="+mj-cs"/>
              </a:rPr>
              <a:t>Alto </a:t>
            </a:r>
            <a:r>
              <a:rPr lang="en-US" kern="1200" dirty="0" err="1">
                <a:solidFill>
                  <a:srgbClr val="00ABA7"/>
                </a:solidFill>
                <a:latin typeface="Montserrat" pitchFamily="2" charset="77"/>
                <a:ea typeface="+mj-ea"/>
                <a:cs typeface="+mj-cs"/>
              </a:rPr>
              <a:t>riesgo</a:t>
            </a:r>
            <a:endParaRPr lang="en-US" kern="1200" dirty="0">
              <a:solidFill>
                <a:srgbClr val="00ABA7"/>
              </a:solidFill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17412" name="Picture 4" descr="Resultado de imagen para suicide art tumblr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0120" y="355600"/>
            <a:ext cx="3990658" cy="29530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8488460" y="2209800"/>
            <a:ext cx="3505494" cy="4470401"/>
          </a:xfrm>
          <a:solidFill>
            <a:srgbClr val="00ABA7"/>
          </a:solidFill>
          <a:ln>
            <a:solidFill>
              <a:srgbClr val="00ABA7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800" dirty="0" err="1">
                <a:solidFill>
                  <a:schemeClr val="bg1"/>
                </a:solidFill>
              </a:rPr>
              <a:t>Ideación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suicida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lvl="1">
              <a:lnSpc>
                <a:spcPct val="11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Con </a:t>
            </a:r>
            <a:r>
              <a:rPr lang="en-US" sz="1600" dirty="0" err="1">
                <a:solidFill>
                  <a:schemeClr val="bg1"/>
                </a:solidFill>
              </a:rPr>
              <a:t>intención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Con plan </a:t>
            </a:r>
            <a:r>
              <a:rPr lang="en-US" sz="1600" dirty="0" err="1">
                <a:solidFill>
                  <a:schemeClr val="bg1"/>
                </a:solidFill>
              </a:rPr>
              <a:t>estructurado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800" dirty="0" err="1">
                <a:solidFill>
                  <a:schemeClr val="bg1"/>
                </a:solidFill>
              </a:rPr>
              <a:t>Conducta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suicida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lvl="1">
              <a:lnSpc>
                <a:spcPct val="11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Alta </a:t>
            </a:r>
            <a:r>
              <a:rPr lang="en-US" sz="1600" dirty="0" err="1">
                <a:solidFill>
                  <a:schemeClr val="bg1"/>
                </a:solidFill>
              </a:rPr>
              <a:t>letalidad</a:t>
            </a:r>
            <a:r>
              <a:rPr lang="en-US" sz="1600" dirty="0">
                <a:solidFill>
                  <a:schemeClr val="bg1"/>
                </a:solidFill>
              </a:rPr>
              <a:t>/ </a:t>
            </a:r>
            <a:r>
              <a:rPr lang="en-US" sz="1600" dirty="0" err="1">
                <a:solidFill>
                  <a:schemeClr val="bg1"/>
                </a:solidFill>
              </a:rPr>
              <a:t>intencionalidad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 err="1">
                <a:solidFill>
                  <a:schemeClr val="bg1"/>
                </a:solidFill>
              </a:rPr>
              <a:t>Acceso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medios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800" dirty="0" err="1">
                <a:solidFill>
                  <a:schemeClr val="bg1"/>
                </a:solidFill>
              </a:rPr>
              <a:t>Enfermedad</a:t>
            </a:r>
            <a:r>
              <a:rPr lang="en-US" sz="1800" dirty="0">
                <a:solidFill>
                  <a:schemeClr val="bg1"/>
                </a:solidFill>
              </a:rPr>
              <a:t> mental </a:t>
            </a:r>
            <a:r>
              <a:rPr lang="en-US" sz="1800" dirty="0" err="1">
                <a:solidFill>
                  <a:schemeClr val="bg1"/>
                </a:solidFill>
              </a:rPr>
              <a:t>descompensada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800" dirty="0" err="1">
                <a:solidFill>
                  <a:schemeClr val="bg1"/>
                </a:solidFill>
              </a:rPr>
              <a:t>Hospitalización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reciente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sz="1800" dirty="0" err="1">
                <a:solidFill>
                  <a:schemeClr val="bg1"/>
                </a:solidFill>
              </a:rPr>
              <a:t>Pobre</a:t>
            </a:r>
            <a:r>
              <a:rPr lang="en-US" sz="1800" dirty="0">
                <a:solidFill>
                  <a:schemeClr val="bg1"/>
                </a:solidFill>
              </a:rPr>
              <a:t> red de </a:t>
            </a:r>
            <a:r>
              <a:rPr lang="en-US" sz="1800" dirty="0" err="1">
                <a:solidFill>
                  <a:schemeClr val="bg1"/>
                </a:solidFill>
              </a:rPr>
              <a:t>apoyo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lvl="1">
              <a:lnSpc>
                <a:spcPct val="11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Social.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Familiar.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91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115" y="264181"/>
            <a:ext cx="10515600" cy="747238"/>
          </a:xfrm>
        </p:spPr>
        <p:txBody>
          <a:bodyPr/>
          <a:lstStyle/>
          <a:p>
            <a:r>
              <a:rPr lang="es-CO" dirty="0"/>
              <a:t>Riesgo moderado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887138" y="1333736"/>
            <a:ext cx="5644461" cy="4878547"/>
          </a:xfrm>
          <a:solidFill>
            <a:srgbClr val="142B48"/>
          </a:solidFill>
          <a:ln>
            <a:solidFill>
              <a:srgbClr val="142B48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Ideación suicida: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Puede haber método.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Sin intención/ plan.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Conducta suicida: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Sin planeación/ impulsivo.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Letalidad baja/ moderada.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Posibilidad o búsqueda de ayuda.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Ambivalencia.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Posible enfermedad mental descompensada.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Posible red de apoyo:</a:t>
            </a:r>
          </a:p>
          <a:p>
            <a:pPr lvl="1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Social / familiar.</a:t>
            </a:r>
          </a:p>
          <a:p>
            <a:pPr lvl="1">
              <a:lnSpc>
                <a:spcPct val="120000"/>
              </a:lnSpc>
            </a:pP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753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7028" y="374197"/>
            <a:ext cx="4009572" cy="747238"/>
          </a:xfrm>
        </p:spPr>
        <p:txBody>
          <a:bodyPr/>
          <a:lstStyle/>
          <a:p>
            <a:r>
              <a:rPr lang="es-CO" dirty="0"/>
              <a:t>Bajo riesgo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295900" y="1331416"/>
            <a:ext cx="6223000" cy="4195168"/>
          </a:xfrm>
          <a:solidFill>
            <a:srgbClr val="142B48"/>
          </a:solidFill>
          <a:ln>
            <a:solidFill>
              <a:srgbClr val="142B48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Ideación de muerte.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Ideación suicida:</a:t>
            </a:r>
          </a:p>
          <a:p>
            <a:pPr lvl="1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Sin intención/ método/ plan.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Buena red de apoyo.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Posibilidad de seguimiento.</a:t>
            </a:r>
          </a:p>
          <a:p>
            <a:pPr>
              <a:lnSpc>
                <a:spcPct val="100000"/>
              </a:lnSpc>
              <a:buClr>
                <a:schemeClr val="bg1"/>
              </a:buClr>
            </a:pPr>
            <a:r>
              <a:rPr lang="es-CO" dirty="0">
                <a:solidFill>
                  <a:schemeClr val="bg1"/>
                </a:solidFill>
              </a:rPr>
              <a:t>Sin criterios de hospitalización:</a:t>
            </a:r>
          </a:p>
          <a:p>
            <a:pPr lvl="1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bg1"/>
                </a:solidFill>
              </a:rPr>
              <a:t>Sin descompensación de enfermedad mental.</a:t>
            </a:r>
          </a:p>
        </p:txBody>
      </p:sp>
    </p:spTree>
    <p:extLst>
      <p:ext uri="{BB962C8B-B14F-4D97-AF65-F5344CB8AC3E}">
        <p14:creationId xmlns:p14="http://schemas.microsoft.com/office/powerpoint/2010/main" val="3388804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67244-F3AB-DA47-8B04-68B585E7F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151893"/>
            <a:ext cx="10515600" cy="1325563"/>
          </a:xfrm>
        </p:spPr>
        <p:txBody>
          <a:bodyPr/>
          <a:lstStyle/>
          <a:p>
            <a:r>
              <a:rPr lang="es-ES_tradnl" dirty="0"/>
              <a:t>Riesgo indeterminado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77029D-5AFA-924A-976F-E8CD0B3E3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5728" y="1506913"/>
            <a:ext cx="6154057" cy="3079801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_tradnl" dirty="0">
                <a:solidFill>
                  <a:srgbClr val="142B48"/>
                </a:solidFill>
              </a:rPr>
              <a:t>Ambivalencia.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_tradnl" dirty="0">
                <a:solidFill>
                  <a:srgbClr val="142B48"/>
                </a:solidFill>
              </a:rPr>
              <a:t>Ambigüedad.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_tradnl" dirty="0">
                <a:solidFill>
                  <a:srgbClr val="142B48"/>
                </a:solidFill>
              </a:rPr>
              <a:t>Inseguridad de clasificación.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_tradnl" dirty="0">
                <a:solidFill>
                  <a:srgbClr val="142B48"/>
                </a:solidFill>
              </a:rPr>
              <a:t>Dificultad para determinar.</a:t>
            </a:r>
          </a:p>
          <a:p>
            <a:pPr>
              <a:lnSpc>
                <a:spcPct val="100000"/>
              </a:lnSpc>
            </a:pPr>
            <a:endParaRPr lang="es-ES_tradn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65555E-1ED8-EC49-B288-872A5D0EC781}"/>
              </a:ext>
            </a:extLst>
          </p:cNvPr>
          <p:cNvSpPr txBox="1"/>
          <p:nvPr/>
        </p:nvSpPr>
        <p:spPr>
          <a:xfrm>
            <a:off x="6095998" y="4433539"/>
            <a:ext cx="4713515" cy="1384995"/>
          </a:xfrm>
          <a:prstGeom prst="rect">
            <a:avLst/>
          </a:prstGeom>
          <a:solidFill>
            <a:srgbClr val="132C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s-ES_tradnl" sz="2400" b="1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rPr>
              <a:t>Definir si: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 err="1">
                <a:solidFill>
                  <a:schemeClr val="bg1">
                    <a:lumMod val="95000"/>
                  </a:schemeClr>
                </a:solidFill>
                <a:latin typeface="Montserrat" pitchFamily="2" charset="77"/>
              </a:rPr>
              <a:t>Ansiolisis</a:t>
            </a:r>
            <a:r>
              <a:rPr lang="es-ES_tradnl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rPr>
              <a:t> / sedación / inducción de sueño.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rPr>
              <a:t>Reevaluar riesgo en 6-12 horas.</a:t>
            </a:r>
          </a:p>
        </p:txBody>
      </p:sp>
    </p:spTree>
    <p:extLst>
      <p:ext uri="{BB962C8B-B14F-4D97-AF65-F5344CB8AC3E}">
        <p14:creationId xmlns:p14="http://schemas.microsoft.com/office/powerpoint/2010/main" val="921122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Marca de verificación">
            <a:extLst>
              <a:ext uri="{FF2B5EF4-FFF2-40B4-BE49-F238E27FC236}">
                <a16:creationId xmlns:a16="http://schemas.microsoft.com/office/drawing/2014/main" id="{0C86E8A8-5014-4ABC-B7A6-8C72E9E50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801" y="2030528"/>
            <a:ext cx="914400" cy="914400"/>
          </a:xfrm>
          <a:prstGeom prst="rect">
            <a:avLst/>
          </a:prstGeom>
        </p:spPr>
      </p:pic>
      <p:graphicFrame>
        <p:nvGraphicFramePr>
          <p:cNvPr id="17" name="CuadroTexto 4">
            <a:extLst>
              <a:ext uri="{FF2B5EF4-FFF2-40B4-BE49-F238E27FC236}">
                <a16:creationId xmlns:a16="http://schemas.microsoft.com/office/drawing/2014/main" id="{E64E8735-37BA-4AA6-8A17-9D8678214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082403"/>
              </p:ext>
            </p:extLst>
          </p:nvPr>
        </p:nvGraphicFramePr>
        <p:xfrm>
          <a:off x="5174343" y="662252"/>
          <a:ext cx="6700157" cy="553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08494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0590" y="119904"/>
            <a:ext cx="10515600" cy="1325563"/>
          </a:xfrm>
        </p:spPr>
        <p:txBody>
          <a:bodyPr/>
          <a:lstStyle/>
          <a:p>
            <a:r>
              <a:rPr lang="es-CO" dirty="0"/>
              <a:t>Intervención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47365811"/>
              </p:ext>
            </p:extLst>
          </p:nvPr>
        </p:nvGraphicFramePr>
        <p:xfrm>
          <a:off x="2835728" y="1176767"/>
          <a:ext cx="8708571" cy="2710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362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388" y="210402"/>
            <a:ext cx="10515600" cy="823912"/>
          </a:xfrm>
        </p:spPr>
        <p:txBody>
          <a:bodyPr/>
          <a:lstStyle/>
          <a:p>
            <a:r>
              <a:rPr lang="es-CO" dirty="0"/>
              <a:t>Intervención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45676" y="760780"/>
            <a:ext cx="5157787" cy="823912"/>
          </a:xfrm>
        </p:spPr>
        <p:txBody>
          <a:bodyPr/>
          <a:lstStyle/>
          <a:p>
            <a:r>
              <a:rPr lang="es-CO" dirty="0"/>
              <a:t>Seguridad.</a:t>
            </a: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57735949"/>
              </p:ext>
            </p:extLst>
          </p:nvPr>
        </p:nvGraphicFramePr>
        <p:xfrm>
          <a:off x="6279334" y="210402"/>
          <a:ext cx="4960166" cy="290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8 Marcador de contenido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03721722"/>
              </p:ext>
            </p:extLst>
          </p:nvPr>
        </p:nvGraphicFramePr>
        <p:xfrm>
          <a:off x="6279334" y="3348173"/>
          <a:ext cx="4960166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76074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3778" y="218281"/>
            <a:ext cx="10515600" cy="1325563"/>
          </a:xfrm>
        </p:spPr>
        <p:txBody>
          <a:bodyPr>
            <a:normAutofit/>
          </a:bodyPr>
          <a:lstStyle/>
          <a:p>
            <a:r>
              <a:rPr lang="es-CO" dirty="0"/>
              <a:t>Intervención</a:t>
            </a:r>
            <a:br>
              <a:rPr lang="es-CO" dirty="0"/>
            </a:b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31788" y="618685"/>
            <a:ext cx="5157787" cy="823912"/>
          </a:xfrm>
        </p:spPr>
        <p:txBody>
          <a:bodyPr/>
          <a:lstStyle/>
          <a:p>
            <a:r>
              <a:rPr lang="es-CO" dirty="0"/>
              <a:t>Interconsultas.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5741578" y="1442597"/>
            <a:ext cx="5661793" cy="447923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Valoración por psicología: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b="1" dirty="0">
                <a:solidFill>
                  <a:srgbClr val="142B48"/>
                </a:solidFill>
              </a:rPr>
              <a:t>Intervención psicoterapéutica.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b="1" dirty="0">
                <a:solidFill>
                  <a:srgbClr val="142B48"/>
                </a:solidFill>
              </a:rPr>
              <a:t>Intervención familiar.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Valoración por trabajo social: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Red de apoyo.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Alto riesgo biopsicosocial.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b="1" dirty="0">
                <a:solidFill>
                  <a:srgbClr val="142B48"/>
                </a:solidFill>
              </a:rPr>
              <a:t>Terapia de familia: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b="1" dirty="0">
                <a:solidFill>
                  <a:srgbClr val="142B48"/>
                </a:solidFill>
              </a:rPr>
              <a:t>Casos seleccionados.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Valoración por toxicología.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sz="2400" b="1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sz="2400" dirty="0">
              <a:solidFill>
                <a:srgbClr val="142B48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3B50853-2803-BD41-B9EB-91E8439C22F7}"/>
              </a:ext>
            </a:extLst>
          </p:cNvPr>
          <p:cNvSpPr/>
          <p:nvPr/>
        </p:nvSpPr>
        <p:spPr>
          <a:xfrm>
            <a:off x="1402711" y="1843001"/>
            <a:ext cx="2546990" cy="1477328"/>
          </a:xfrm>
          <a:prstGeom prst="rect">
            <a:avLst/>
          </a:prstGeom>
          <a:solidFill>
            <a:srgbClr val="00AB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O" sz="1800" dirty="0">
                <a:latin typeface="Montserrat" pitchFamily="2" charset="77"/>
              </a:rPr>
              <a:t>Habitante de calle.</a:t>
            </a:r>
          </a:p>
          <a:p>
            <a:pPr algn="ctr"/>
            <a:r>
              <a:rPr lang="es-CO" sz="1800" dirty="0">
                <a:latin typeface="Montserrat" pitchFamily="2" charset="77"/>
              </a:rPr>
              <a:t>Víctima de violencia.</a:t>
            </a:r>
          </a:p>
          <a:p>
            <a:pPr algn="ctr"/>
            <a:r>
              <a:rPr lang="es-CO" sz="1800" dirty="0">
                <a:latin typeface="Montserrat" pitchFamily="2" charset="77"/>
              </a:rPr>
              <a:t>Abuso sexual.</a:t>
            </a:r>
          </a:p>
          <a:p>
            <a:pPr algn="ctr"/>
            <a:r>
              <a:rPr lang="es-CO" sz="1800" dirty="0">
                <a:latin typeface="Montserrat" pitchFamily="2" charset="77"/>
              </a:rPr>
              <a:t>Sin acompañante.</a:t>
            </a:r>
          </a:p>
          <a:p>
            <a:pPr algn="ctr"/>
            <a:r>
              <a:rPr lang="es-CO" sz="1800" dirty="0">
                <a:latin typeface="Montserrat" pitchFamily="2" charset="77"/>
              </a:rPr>
              <a:t>Pobre red de apoyo.</a:t>
            </a:r>
          </a:p>
        </p:txBody>
      </p:sp>
    </p:spTree>
    <p:extLst>
      <p:ext uri="{BB962C8B-B14F-4D97-AF65-F5344CB8AC3E}">
        <p14:creationId xmlns:p14="http://schemas.microsoft.com/office/powerpoint/2010/main" val="2917900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6833" y="28587"/>
            <a:ext cx="5541281" cy="1325563"/>
          </a:xfrm>
        </p:spPr>
        <p:txBody>
          <a:bodyPr/>
          <a:lstStyle/>
          <a:p>
            <a:r>
              <a:rPr lang="es-CO" dirty="0"/>
              <a:t>Ruta ambulatoria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92648231"/>
              </p:ext>
            </p:extLst>
          </p:nvPr>
        </p:nvGraphicFramePr>
        <p:xfrm>
          <a:off x="6607854" y="647700"/>
          <a:ext cx="5065713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6" name="Picture 2" descr="Resultado de imagen para hom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87" y="1181100"/>
            <a:ext cx="3890680" cy="259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827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4898" y="218062"/>
            <a:ext cx="4943706" cy="747238"/>
          </a:xfrm>
        </p:spPr>
        <p:txBody>
          <a:bodyPr/>
          <a:lstStyle/>
          <a:p>
            <a:r>
              <a:rPr lang="es-CO"/>
              <a:t>Ruta hospitalaria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6096000" y="1384350"/>
            <a:ext cx="5683402" cy="4419600"/>
          </a:xfrm>
          <a:ln>
            <a:solidFill>
              <a:srgbClr val="00ABA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0800" indent="0" algn="just">
              <a:lnSpc>
                <a:spcPct val="110000"/>
              </a:lnSpc>
              <a:buNone/>
            </a:pPr>
            <a:r>
              <a:rPr lang="es-CO" sz="2000" b="1" dirty="0"/>
              <a:t>Criterios hospitalización:</a:t>
            </a:r>
          </a:p>
          <a:p>
            <a:pPr lvl="1" algn="just">
              <a:lnSpc>
                <a:spcPct val="110000"/>
              </a:lnSpc>
            </a:pPr>
            <a:r>
              <a:rPr lang="es-CO" sz="2000" dirty="0"/>
              <a:t>Alto y moderado riesgo suicida:</a:t>
            </a:r>
          </a:p>
          <a:p>
            <a:pPr lvl="2"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es-CO" sz="1800" dirty="0"/>
              <a:t>Remisión a psiquiatría.</a:t>
            </a:r>
          </a:p>
          <a:p>
            <a:pPr lvl="1" algn="just">
              <a:lnSpc>
                <a:spcPct val="110000"/>
              </a:lnSpc>
            </a:pPr>
            <a:r>
              <a:rPr lang="es-CO" sz="2000" dirty="0"/>
              <a:t>Atención y seguimiento de lesiones.</a:t>
            </a:r>
          </a:p>
          <a:p>
            <a:pPr lvl="1" algn="just">
              <a:lnSpc>
                <a:spcPct val="110000"/>
              </a:lnSpc>
            </a:pPr>
            <a:r>
              <a:rPr lang="es-CO" sz="2000" dirty="0"/>
              <a:t>Necesidad tratamiento comorbilidad.</a:t>
            </a:r>
          </a:p>
          <a:p>
            <a:pPr lvl="2"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es-CO" sz="1800" dirty="0"/>
              <a:t>Mental/ médica.</a:t>
            </a:r>
          </a:p>
          <a:p>
            <a:pPr lvl="1" algn="just">
              <a:lnSpc>
                <a:spcPct val="110000"/>
              </a:lnSpc>
            </a:pPr>
            <a:r>
              <a:rPr lang="es-CO" sz="2000" dirty="0"/>
              <a:t>Agitación psicomotora.</a:t>
            </a:r>
          </a:p>
          <a:p>
            <a:pPr lvl="1" algn="just">
              <a:lnSpc>
                <a:spcPct val="110000"/>
              </a:lnSpc>
            </a:pPr>
            <a:r>
              <a:rPr lang="es-CO" sz="2000" dirty="0"/>
              <a:t>Autoagresión / heteroagresión.</a:t>
            </a:r>
          </a:p>
          <a:p>
            <a:pPr lvl="1" algn="just">
              <a:lnSpc>
                <a:spcPct val="110000"/>
              </a:lnSpc>
            </a:pPr>
            <a:r>
              <a:rPr lang="es-CO" sz="2000" dirty="0"/>
              <a:t>No desea comunicarse.</a:t>
            </a:r>
          </a:p>
          <a:p>
            <a:pPr lvl="1" algn="just">
              <a:lnSpc>
                <a:spcPct val="110000"/>
              </a:lnSpc>
            </a:pPr>
            <a:r>
              <a:rPr lang="es-CO" sz="2000" dirty="0"/>
              <a:t>Pobre red de apoyo.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94312824"/>
              </p:ext>
            </p:extLst>
          </p:nvPr>
        </p:nvGraphicFramePr>
        <p:xfrm>
          <a:off x="870076" y="1104850"/>
          <a:ext cx="4669654" cy="260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503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5FA20-181A-A248-9050-D87840AB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17" y="523878"/>
            <a:ext cx="3932237" cy="698500"/>
          </a:xfrm>
        </p:spPr>
        <p:txBody>
          <a:bodyPr wrap="square" anchor="b">
            <a:normAutofit/>
          </a:bodyPr>
          <a:lstStyle/>
          <a:p>
            <a:r>
              <a:rPr lang="es-ES_tradnl" sz="4400" dirty="0">
                <a:solidFill>
                  <a:srgbClr val="00ABA7"/>
                </a:solidFill>
              </a:rPr>
              <a:t>Pregunta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3755B6-8E26-7544-96B8-29B86DE55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4912" y="1184278"/>
            <a:ext cx="10466388" cy="892174"/>
          </a:xfrm>
        </p:spPr>
        <p:txBody>
          <a:bodyPr wrap="square" anchor="t">
            <a:normAutofit/>
          </a:bodyPr>
          <a:lstStyle/>
          <a:p>
            <a:pPr marL="0" indent="0" algn="just">
              <a:buNone/>
            </a:pPr>
            <a:r>
              <a:rPr lang="es-ES_tradnl" sz="2000" dirty="0">
                <a:solidFill>
                  <a:srgbClr val="142B48"/>
                </a:solidFill>
              </a:rPr>
              <a:t>Con base en la información disponible, ¿cómo calificaría el riesgo suicida del paciente?</a:t>
            </a:r>
          </a:p>
          <a:p>
            <a:pPr marL="0" indent="0" algn="just">
              <a:buNone/>
            </a:pPr>
            <a:endParaRPr lang="es-ES_tradnl" sz="2000" dirty="0">
              <a:solidFill>
                <a:srgbClr val="142B4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4D981F-FD4E-F74A-8D71-CBF582A1D3A3}"/>
              </a:ext>
            </a:extLst>
          </p:cNvPr>
          <p:cNvSpPr txBox="1"/>
          <p:nvPr/>
        </p:nvSpPr>
        <p:spPr>
          <a:xfrm>
            <a:off x="4953000" y="2025652"/>
            <a:ext cx="67183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Riesgo bajo porque claramente se trató solo de un pensamiento ocasional.</a:t>
            </a:r>
          </a:p>
          <a:p>
            <a:pPr marL="342900" indent="-342900" algn="just">
              <a:buAutoNum type="alphaUcPeriod"/>
            </a:pPr>
            <a:endParaRPr lang="es-ES_tradnl" sz="2000" dirty="0">
              <a:solidFill>
                <a:srgbClr val="142B48"/>
              </a:solidFill>
              <a:latin typeface="Montserrat" pitchFamily="2" charset="77"/>
            </a:endParaRPr>
          </a:p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Riesgo intermedio porque a pesar de que hay una idea estructurada, no parece haber ninguna intención de llevarla a cabo.</a:t>
            </a:r>
          </a:p>
          <a:p>
            <a:pPr marL="342900" indent="-342900" algn="just">
              <a:buAutoNum type="alphaUcPeriod"/>
            </a:pPr>
            <a:endParaRPr lang="es-ES_tradnl" sz="2000" dirty="0">
              <a:solidFill>
                <a:srgbClr val="142B48"/>
              </a:solidFill>
              <a:latin typeface="Montserrat" pitchFamily="2" charset="77"/>
            </a:endParaRPr>
          </a:p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Riesgo alto porque el paciente tiene una clara planeación y cursa con un episodio depresivo.</a:t>
            </a:r>
          </a:p>
          <a:p>
            <a:pPr marL="342900" indent="-342900" algn="just">
              <a:buAutoNum type="alphaUcPeriod"/>
            </a:pPr>
            <a:endParaRPr lang="es-ES_tradnl" sz="2000" dirty="0">
              <a:solidFill>
                <a:srgbClr val="142B48"/>
              </a:solidFill>
              <a:latin typeface="Montserrat" pitchFamily="2" charset="77"/>
            </a:endParaRPr>
          </a:p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Riesgo indeterminado ya que el momento de la valoración es muy agudo y es necesario ahondar en la historia clínica.</a:t>
            </a:r>
          </a:p>
          <a:p>
            <a:pPr marL="342900" indent="-342900" algn="just">
              <a:buAutoNum type="alphaUcPeriod"/>
            </a:pPr>
            <a:endParaRPr lang="es-ES_tradnl" sz="2000" dirty="0">
              <a:solidFill>
                <a:srgbClr val="142B48"/>
              </a:solidFill>
              <a:latin typeface="Montserrat" pitchFamily="2" charset="77"/>
            </a:endParaRPr>
          </a:p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Ninguna de las anteriores.</a:t>
            </a:r>
          </a:p>
          <a:p>
            <a:pPr algn="just"/>
            <a:endParaRPr lang="es-CO" sz="2000" dirty="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20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8489" y="352765"/>
            <a:ext cx="10515600" cy="823912"/>
          </a:xfrm>
        </p:spPr>
        <p:txBody>
          <a:bodyPr>
            <a:normAutofit fontScale="90000"/>
          </a:bodyPr>
          <a:lstStyle/>
          <a:p>
            <a:r>
              <a:rPr lang="es-CO" dirty="0"/>
              <a:t>Remisión </a:t>
            </a:r>
            <a:br>
              <a:rPr lang="es-CO" dirty="0"/>
            </a:br>
            <a:r>
              <a:rPr lang="es-CO" dirty="0"/>
              <a:t>psiquiatría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idx="2"/>
          </p:nvPr>
        </p:nvSpPr>
        <p:spPr>
          <a:xfrm>
            <a:off x="4751134" y="3883668"/>
            <a:ext cx="5157787" cy="333245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ABA7"/>
              </a:buClr>
            </a:pPr>
            <a:r>
              <a:rPr lang="es-CO" dirty="0">
                <a:solidFill>
                  <a:srgbClr val="00ABA7"/>
                </a:solidFill>
              </a:rPr>
              <a:t>Prioritaria:</a:t>
            </a: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13466621"/>
              </p:ext>
            </p:extLst>
          </p:nvPr>
        </p:nvGraphicFramePr>
        <p:xfrm>
          <a:off x="7330029" y="107947"/>
          <a:ext cx="4669654" cy="3541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8 Marcador de contenido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12247836"/>
              </p:ext>
            </p:extLst>
          </p:nvPr>
        </p:nvGraphicFramePr>
        <p:xfrm>
          <a:off x="7330028" y="3894095"/>
          <a:ext cx="4669654" cy="2621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5 Marcador de texto">
            <a:extLst>
              <a:ext uri="{FF2B5EF4-FFF2-40B4-BE49-F238E27FC236}">
                <a16:creationId xmlns:a16="http://schemas.microsoft.com/office/drawing/2014/main" id="{FC1D6A40-AAA8-8D4C-B521-CB90AB9FA554}"/>
              </a:ext>
            </a:extLst>
          </p:cNvPr>
          <p:cNvSpPr txBox="1">
            <a:spLocks/>
          </p:cNvSpPr>
          <p:nvPr/>
        </p:nvSpPr>
        <p:spPr>
          <a:xfrm>
            <a:off x="4785772" y="609552"/>
            <a:ext cx="2277499" cy="83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2B48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B4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CO" dirty="0"/>
              <a:t>Urgente:</a:t>
            </a:r>
          </a:p>
        </p:txBody>
      </p:sp>
    </p:spTree>
    <p:extLst>
      <p:ext uri="{BB962C8B-B14F-4D97-AF65-F5344CB8AC3E}">
        <p14:creationId xmlns:p14="http://schemas.microsoft.com/office/powerpoint/2010/main" val="1283762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6295" y="154152"/>
            <a:ext cx="10515600" cy="747238"/>
          </a:xfrm>
        </p:spPr>
        <p:txBody>
          <a:bodyPr/>
          <a:lstStyle/>
          <a:p>
            <a:r>
              <a:rPr lang="es-CO" dirty="0"/>
              <a:t>Condiciones de remisión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494596" y="2870462"/>
            <a:ext cx="5387299" cy="39875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72 horas de observación.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Explicar motivos de remisión.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Calmar ansiedad: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600" dirty="0">
                <a:solidFill>
                  <a:srgbClr val="142B48"/>
                </a:solidFill>
              </a:rPr>
              <a:t>Estigma / medicamentos.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Aclarar efectividad: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600" dirty="0">
                <a:solidFill>
                  <a:srgbClr val="142B48"/>
                </a:solidFill>
              </a:rPr>
              <a:t>Farmacoterapia / psicoterapia.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Remisión ≠ abandono.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Asegurar cita psiquiatría.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Asegurar cita de control.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Asegurar seguimiento.</a:t>
            </a:r>
          </a:p>
        </p:txBody>
      </p:sp>
      <p:pic>
        <p:nvPicPr>
          <p:cNvPr id="22530" name="Picture 2" descr="C:\Program Files (x86)\Microsoft Office\MEDIA\CAGCAT10\j0211949.wm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985" y="667471"/>
            <a:ext cx="335301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DE849D2-B91D-ED40-B2F6-30795695DEC2}"/>
              </a:ext>
            </a:extLst>
          </p:cNvPr>
          <p:cNvSpPr/>
          <p:nvPr/>
        </p:nvSpPr>
        <p:spPr>
          <a:xfrm>
            <a:off x="1250361" y="1275715"/>
            <a:ext cx="3867739" cy="1785104"/>
          </a:xfrm>
          <a:prstGeom prst="rect">
            <a:avLst/>
          </a:prstGeom>
          <a:solidFill>
            <a:srgbClr val="00AB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s-CO" sz="2000" b="1" dirty="0">
                <a:latin typeface="Montserrat" pitchFamily="2" charset="77"/>
              </a:rPr>
              <a:t>Trasladar en ambulancia:</a:t>
            </a:r>
          </a:p>
          <a:p>
            <a:pPr marL="7429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1800" dirty="0">
                <a:latin typeface="Montserrat" pitchFamily="2" charset="77"/>
              </a:rPr>
              <a:t>Acompañado:</a:t>
            </a:r>
          </a:p>
          <a:p>
            <a:pPr marL="1200150" lvl="2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CO" sz="1600" dirty="0">
                <a:latin typeface="Montserrat" pitchFamily="2" charset="77"/>
              </a:rPr>
              <a:t>Familiar.</a:t>
            </a:r>
          </a:p>
          <a:p>
            <a:pPr marL="1200150" lvl="2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es-CO" sz="1600" dirty="0">
                <a:latin typeface="Montserrat" pitchFamily="2" charset="77"/>
              </a:rPr>
              <a:t>Personal de la salud.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1800" dirty="0">
                <a:latin typeface="Montserrat" pitchFamily="2" charset="77"/>
              </a:rPr>
              <a:t>Sedación.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1800" dirty="0">
                <a:latin typeface="Montserrat" pitchFamily="2" charset="77"/>
              </a:rPr>
              <a:t>Contención mecánica.</a:t>
            </a:r>
          </a:p>
        </p:txBody>
      </p:sp>
    </p:spTree>
    <p:extLst>
      <p:ext uri="{BB962C8B-B14F-4D97-AF65-F5344CB8AC3E}">
        <p14:creationId xmlns:p14="http://schemas.microsoft.com/office/powerpoint/2010/main" val="4156885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388" y="154782"/>
            <a:ext cx="8659812" cy="823912"/>
          </a:xfrm>
        </p:spPr>
        <p:txBody>
          <a:bodyPr>
            <a:noAutofit/>
          </a:bodyPr>
          <a:lstStyle/>
          <a:p>
            <a:r>
              <a:rPr lang="es-CO" dirty="0"/>
              <a:t>Intervención grupo familiar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992E56-A8C8-7648-8FA0-1A01081CF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388" y="772716"/>
            <a:ext cx="3287712" cy="622300"/>
          </a:xfrm>
        </p:spPr>
        <p:txBody>
          <a:bodyPr/>
          <a:lstStyle/>
          <a:p>
            <a:r>
              <a:rPr lang="es-CO" dirty="0"/>
              <a:t>Psicoeducación.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2"/>
          </p:nvPr>
        </p:nvSpPr>
        <p:spPr>
          <a:xfrm>
            <a:off x="5762625" y="1083866"/>
            <a:ext cx="5995987" cy="5507434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Enfermedad mental </a:t>
            </a:r>
            <a:r>
              <a:rPr lang="es-CO" dirty="0">
                <a:solidFill>
                  <a:srgbClr val="142B48"/>
                </a:solidFill>
                <a:sym typeface="Wingdings" pitchFamily="2" charset="2"/>
              </a:rPr>
              <a:t> base biológica:</a:t>
            </a:r>
            <a:endParaRPr lang="es-CO" dirty="0">
              <a:solidFill>
                <a:srgbClr val="142B48"/>
              </a:solidFill>
            </a:endParaRP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</a:rPr>
              <a:t>Signos y síntomas.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</a:rPr>
              <a:t>Curso y pronóstico.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</a:rPr>
              <a:t>Posibilidad de tratamiento.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Señales de alarma </a:t>
            </a:r>
            <a:r>
              <a:rPr lang="es-CO" dirty="0">
                <a:solidFill>
                  <a:srgbClr val="142B48"/>
                </a:solidFill>
                <a:sym typeface="Wingdings" pitchFamily="2" charset="2"/>
              </a:rPr>
              <a:t> i</a:t>
            </a:r>
            <a:r>
              <a:rPr lang="es-CO" dirty="0">
                <a:solidFill>
                  <a:srgbClr val="142B48"/>
                </a:solidFill>
              </a:rPr>
              <a:t>ntervenciones.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Signos de recaída </a:t>
            </a:r>
            <a:r>
              <a:rPr lang="es-CO" dirty="0">
                <a:solidFill>
                  <a:srgbClr val="142B48"/>
                </a:solidFill>
                <a:sym typeface="Wingdings" pitchFamily="2" charset="2"/>
              </a:rPr>
              <a:t> c</a:t>
            </a:r>
            <a:r>
              <a:rPr lang="es-CO" dirty="0">
                <a:solidFill>
                  <a:srgbClr val="142B48"/>
                </a:solidFill>
              </a:rPr>
              <a:t>onsulta temprana.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Disminuir estigma.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Estilos de vida saludables.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Adherencia: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</a:rPr>
              <a:t>Farmacoterapia </a:t>
            </a:r>
            <a:r>
              <a:rPr lang="es-CO" dirty="0">
                <a:solidFill>
                  <a:srgbClr val="142B48"/>
                </a:solidFill>
                <a:sym typeface="Wingdings" pitchFamily="2" charset="2"/>
              </a:rPr>
              <a:t> perfil/ </a:t>
            </a:r>
            <a:r>
              <a:rPr lang="es-CO" dirty="0">
                <a:solidFill>
                  <a:srgbClr val="142B48"/>
                </a:solidFill>
              </a:rPr>
              <a:t>EA.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</a:rPr>
              <a:t>Psicoterapia.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Grupos psicoeducativos.</a:t>
            </a:r>
          </a:p>
        </p:txBody>
      </p:sp>
    </p:spTree>
    <p:extLst>
      <p:ext uri="{BB962C8B-B14F-4D97-AF65-F5344CB8AC3E}">
        <p14:creationId xmlns:p14="http://schemas.microsoft.com/office/powerpoint/2010/main" val="3083887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2374" y="350385"/>
            <a:ext cx="9804626" cy="823912"/>
          </a:xfrm>
        </p:spPr>
        <p:txBody>
          <a:bodyPr>
            <a:noAutofit/>
          </a:bodyPr>
          <a:lstStyle/>
          <a:p>
            <a:r>
              <a:rPr lang="es-CO" dirty="0"/>
              <a:t>Alta y seguimiento </a:t>
            </a:r>
            <a:br>
              <a:rPr lang="es-CO" dirty="0"/>
            </a:br>
            <a:r>
              <a:rPr lang="es-CO" dirty="0"/>
              <a:t>ambulatorio</a:t>
            </a: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11982238"/>
              </p:ext>
            </p:extLst>
          </p:nvPr>
        </p:nvGraphicFramePr>
        <p:xfrm>
          <a:off x="7505700" y="168501"/>
          <a:ext cx="4381501" cy="340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Marcador de contenido"/>
          <p:cNvSpPr>
            <a:spLocks noGrp="1"/>
          </p:cNvSpPr>
          <p:nvPr>
            <p:ph type="body" idx="3"/>
          </p:nvPr>
        </p:nvSpPr>
        <p:spPr>
          <a:xfrm>
            <a:off x="4987381" y="3327400"/>
            <a:ext cx="5829299" cy="4215784"/>
          </a:xfrm>
        </p:spPr>
        <p:txBody>
          <a:bodyPr>
            <a:noAutofit/>
          </a:bodyPr>
          <a:lstStyle/>
          <a:p>
            <a:pPr marL="571500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800" b="0" dirty="0">
                <a:solidFill>
                  <a:srgbClr val="142B48"/>
                </a:solidFill>
              </a:rPr>
              <a:t>Institución que activó.</a:t>
            </a:r>
          </a:p>
          <a:p>
            <a:pPr marL="571500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800" b="0" dirty="0">
                <a:solidFill>
                  <a:srgbClr val="142B48"/>
                </a:solidFill>
              </a:rPr>
              <a:t>Contacto regular </a:t>
            </a:r>
            <a:r>
              <a:rPr lang="es-CO" sz="1800" b="0" dirty="0">
                <a:solidFill>
                  <a:srgbClr val="142B48"/>
                </a:solidFill>
                <a:sym typeface="Wingdings" pitchFamily="2" charset="2"/>
              </a:rPr>
              <a:t> i</a:t>
            </a:r>
            <a:r>
              <a:rPr lang="es-CO" sz="1800" b="0" dirty="0">
                <a:solidFill>
                  <a:srgbClr val="142B48"/>
                </a:solidFill>
              </a:rPr>
              <a:t>ntervención breve:</a:t>
            </a:r>
          </a:p>
          <a:p>
            <a:pPr marL="1028700" lvl="1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600" b="0" dirty="0">
                <a:solidFill>
                  <a:srgbClr val="142B48"/>
                </a:solidFill>
              </a:rPr>
              <a:t>Telefónico.</a:t>
            </a:r>
          </a:p>
          <a:p>
            <a:pPr marL="1028700" lvl="1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600" b="0" dirty="0">
                <a:solidFill>
                  <a:srgbClr val="142B48"/>
                </a:solidFill>
              </a:rPr>
              <a:t>Visita domiciliaria.</a:t>
            </a:r>
          </a:p>
          <a:p>
            <a:pPr marL="571500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800" b="0" dirty="0">
                <a:solidFill>
                  <a:srgbClr val="142B48"/>
                </a:solidFill>
              </a:rPr>
              <a:t>Propósitos:</a:t>
            </a:r>
          </a:p>
          <a:p>
            <a:pPr marL="1028700" lvl="1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600" b="0" dirty="0">
                <a:solidFill>
                  <a:srgbClr val="142B48"/>
                </a:solidFill>
              </a:rPr>
              <a:t>Seguimiento/ recordar citas.</a:t>
            </a:r>
          </a:p>
          <a:p>
            <a:pPr marL="1028700" lvl="1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600" b="0" dirty="0">
                <a:solidFill>
                  <a:srgbClr val="142B48"/>
                </a:solidFill>
              </a:rPr>
              <a:t>Adherencia.</a:t>
            </a:r>
          </a:p>
          <a:p>
            <a:pPr marL="1028700" lvl="1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600" b="0" dirty="0">
                <a:solidFill>
                  <a:srgbClr val="142B48"/>
                </a:solidFill>
              </a:rPr>
              <a:t>Psicoeducación.</a:t>
            </a:r>
          </a:p>
          <a:p>
            <a:pPr marL="571500" indent="-342900" algn="just">
              <a:lnSpc>
                <a:spcPct val="100000"/>
              </a:lnSpc>
              <a:buClr>
                <a:srgbClr val="142B48"/>
              </a:buClr>
              <a:buFont typeface="Arial" panose="020B0604020202020204" pitchFamily="34" charset="0"/>
              <a:buChar char="•"/>
            </a:pPr>
            <a:r>
              <a:rPr lang="es-CO" sz="1800" b="0" dirty="0">
                <a:solidFill>
                  <a:srgbClr val="142B48"/>
                </a:solidFill>
              </a:rPr>
              <a:t>Dos contactos en 2 meses.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sz="1800" b="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sz="1800" b="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9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8641B3-E94E-B54A-9A02-C57AE471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17" y="133986"/>
            <a:ext cx="3932237" cy="85344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Caso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55ED9-3FF8-EB4D-8CE2-A57793F16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417" y="860426"/>
            <a:ext cx="10617971" cy="1908174"/>
          </a:xfrm>
        </p:spPr>
        <p:txBody>
          <a:bodyPr wrap="square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1800" dirty="0"/>
              <a:t>Masculino, 28 años, ingeniero, estudiante de maestría, soltero, vive solo. Traído por un amigo tras contarle que quería suicidarse porque no encontraba sentido a la vida. Hace más de un mes que lo nota mas callado; ya no acepta las </a:t>
            </a:r>
            <a:r>
              <a:rPr lang="es-ES_tradnl" sz="1800" dirty="0">
                <a:solidFill>
                  <a:srgbClr val="142B48"/>
                </a:solidFill>
              </a:rPr>
              <a:t>invitaciones</a:t>
            </a:r>
            <a:r>
              <a:rPr lang="es-ES_tradnl" sz="1800" dirty="0"/>
              <a:t> a salir con otros amigos; no ha notado comportamientos extraños; ni lo ha escuchado decir nada raro, además de lo descrito.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_tradnl" sz="18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38EAD3-9F43-D545-A846-4E96A7B18CD1}"/>
              </a:ext>
            </a:extLst>
          </p:cNvPr>
          <p:cNvSpPr txBox="1"/>
          <p:nvPr/>
        </p:nvSpPr>
        <p:spPr>
          <a:xfrm>
            <a:off x="5209790" y="2565400"/>
            <a:ext cx="6145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ES_tradnl" sz="1800" dirty="0">
                <a:solidFill>
                  <a:srgbClr val="142B48"/>
                </a:solidFill>
                <a:latin typeface="Montserrat" pitchFamily="2" charset="77"/>
              </a:rPr>
              <a:t>El paciente refiere “calculé cuánto tiempo debo esperar en mi cuarto con la pipeta del gas abierto, si cierro la puerta y la ventana y le pongo toallas para que no se escape, y poder morirme. Sí he estado muy aburrido y sin ganas de seguir, pero no se preocupe, no lo voy a hacer, solo vine porque mi amigo me lo pidió”.</a:t>
            </a:r>
          </a:p>
          <a:p>
            <a:pPr marL="0" indent="0" algn="just">
              <a:buNone/>
            </a:pPr>
            <a:endParaRPr lang="es-ES_tradnl" sz="1800" dirty="0">
              <a:solidFill>
                <a:srgbClr val="142B48"/>
              </a:solidFill>
              <a:latin typeface="Montserrat" pitchFamily="2" charset="77"/>
            </a:endParaRPr>
          </a:p>
          <a:p>
            <a:pPr marL="0" indent="0" algn="just">
              <a:buNone/>
            </a:pPr>
            <a:r>
              <a:rPr lang="es-ES_tradnl" sz="1800" dirty="0">
                <a:solidFill>
                  <a:srgbClr val="142B48"/>
                </a:solidFill>
                <a:latin typeface="Montserrat" pitchFamily="2" charset="77"/>
              </a:rPr>
              <a:t>No hay antecedente de enfermedad mental; describe consumo ocasional de licor (1-2 cervezas cada 15-20 días); niega síntomas afectivos o psicóticos, pero se nota triste; hace poco contacto visual, y responde a las preguntas con monosílabas. </a:t>
            </a:r>
          </a:p>
          <a:p>
            <a:pPr algn="just"/>
            <a:endParaRPr lang="es-CO" sz="180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39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5FA20-181A-A248-9050-D87840AB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17" y="206378"/>
            <a:ext cx="3932237" cy="698500"/>
          </a:xfrm>
        </p:spPr>
        <p:txBody>
          <a:bodyPr wrap="square" anchor="b">
            <a:normAutofit/>
          </a:bodyPr>
          <a:lstStyle/>
          <a:p>
            <a:r>
              <a:rPr lang="es-ES_tradnl" sz="4400" dirty="0">
                <a:solidFill>
                  <a:srgbClr val="00ABA7"/>
                </a:solidFill>
              </a:rPr>
              <a:t>Pregunta 1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3755B6-8E26-7544-96B8-29B86DE55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246" y="904878"/>
            <a:ext cx="10726737" cy="892174"/>
          </a:xfrm>
        </p:spPr>
        <p:txBody>
          <a:bodyPr wrap="square" anchor="t">
            <a:normAutofit/>
          </a:bodyPr>
          <a:lstStyle/>
          <a:p>
            <a:pPr marL="0" indent="0" algn="just">
              <a:buNone/>
            </a:pPr>
            <a:r>
              <a:rPr lang="es-ES_tradnl" sz="2000" dirty="0">
                <a:solidFill>
                  <a:srgbClr val="142B48"/>
                </a:solidFill>
              </a:rPr>
              <a:t>Con base en la información disponible, ¿cómo calificaría el riesgo suicida del paciente?</a:t>
            </a:r>
          </a:p>
          <a:p>
            <a:pPr marL="0" indent="0" algn="just">
              <a:buNone/>
            </a:pPr>
            <a:endParaRPr lang="es-ES_tradnl" sz="2000" dirty="0">
              <a:solidFill>
                <a:srgbClr val="142B4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4D981F-FD4E-F74A-8D71-CBF582A1D3A3}"/>
              </a:ext>
            </a:extLst>
          </p:cNvPr>
          <p:cNvSpPr txBox="1"/>
          <p:nvPr/>
        </p:nvSpPr>
        <p:spPr>
          <a:xfrm>
            <a:off x="4812483" y="1841242"/>
            <a:ext cx="67945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Riesgo bajo porque claramente se trató solo de un pensamiento ocasional.</a:t>
            </a:r>
          </a:p>
          <a:p>
            <a:pPr marL="342900" indent="-342900" algn="just">
              <a:buAutoNum type="alphaUcPeriod"/>
            </a:pPr>
            <a:endParaRPr lang="es-ES_tradnl" sz="2000" dirty="0">
              <a:solidFill>
                <a:srgbClr val="142B48"/>
              </a:solidFill>
              <a:latin typeface="Montserrat" pitchFamily="2" charset="77"/>
            </a:endParaRPr>
          </a:p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Riesgo intermedio porque a pesar de que hay una idea estructurada, no parece haber ninguna intención de llevarla a cabo.</a:t>
            </a:r>
          </a:p>
          <a:p>
            <a:pPr marL="342900" indent="-342900" algn="just">
              <a:buAutoNum type="alphaUcPeriod"/>
            </a:pPr>
            <a:endParaRPr lang="es-ES_tradnl" sz="2000" dirty="0">
              <a:solidFill>
                <a:srgbClr val="142B48"/>
              </a:solidFill>
              <a:latin typeface="Montserrat" pitchFamily="2" charset="77"/>
            </a:endParaRPr>
          </a:p>
          <a:p>
            <a:pPr marL="342900" indent="-342900" algn="just">
              <a:buClr>
                <a:srgbClr val="00ABA7"/>
              </a:buClr>
              <a:buAutoNum type="alphaUcPeriod"/>
            </a:pPr>
            <a:r>
              <a:rPr lang="es-ES_tradnl" sz="2000" b="1" dirty="0">
                <a:solidFill>
                  <a:srgbClr val="00ABA7"/>
                </a:solidFill>
                <a:latin typeface="Montserrat" pitchFamily="2" charset="77"/>
              </a:rPr>
              <a:t>Riesgo alto porque el paciente tiene una clara planeación y cursa con un episodio depresivo.</a:t>
            </a:r>
          </a:p>
          <a:p>
            <a:pPr marL="342900" indent="-342900" algn="just">
              <a:buClr>
                <a:srgbClr val="00ABA7"/>
              </a:buClr>
              <a:buAutoNum type="alphaUcPeriod"/>
            </a:pPr>
            <a:endParaRPr lang="es-ES_tradnl" sz="2000" b="1" dirty="0">
              <a:solidFill>
                <a:srgbClr val="00ABA7"/>
              </a:solidFill>
              <a:latin typeface="Montserrat" pitchFamily="2" charset="77"/>
            </a:endParaRPr>
          </a:p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Riesgo indeterminado ya que el momento de la valoración es muy agudo y es necesario ahondar en la historia clínica.</a:t>
            </a:r>
          </a:p>
          <a:p>
            <a:pPr marL="342900" indent="-342900" algn="just">
              <a:buAutoNum type="alphaUcPeriod"/>
            </a:pPr>
            <a:endParaRPr lang="es-ES_tradnl" sz="2000" dirty="0">
              <a:solidFill>
                <a:srgbClr val="142B48"/>
              </a:solidFill>
              <a:latin typeface="Montserrat" pitchFamily="2" charset="77"/>
            </a:endParaRPr>
          </a:p>
          <a:p>
            <a:pPr marL="342900" indent="-342900" algn="just">
              <a:buAutoNum type="alphaUcPeriod"/>
            </a:pPr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Ninguna de las anteriores.</a:t>
            </a:r>
          </a:p>
          <a:p>
            <a:pPr algn="just"/>
            <a:endParaRPr lang="es-CO" sz="2000" dirty="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54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2ACFA-2025-C24F-8657-B7F7F673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645" y="885347"/>
            <a:ext cx="7066709" cy="1454089"/>
          </a:xfrm>
        </p:spPr>
        <p:txBody>
          <a:bodyPr>
            <a:normAutofit/>
          </a:bodyPr>
          <a:lstStyle/>
          <a:p>
            <a:pPr algn="ctr"/>
            <a:r>
              <a:rPr lang="es-ES_tradnl" sz="5400" dirty="0"/>
              <a:t>2. Paciente agitado</a:t>
            </a:r>
          </a:p>
        </p:txBody>
      </p:sp>
    </p:spTree>
    <p:extLst>
      <p:ext uri="{BB962C8B-B14F-4D97-AF65-F5344CB8AC3E}">
        <p14:creationId xmlns:p14="http://schemas.microsoft.com/office/powerpoint/2010/main" val="1347420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8641B3-E94E-B54A-9A02-C57AE471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20" y="0"/>
            <a:ext cx="3932237" cy="86360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Caso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13F5BB-5BA0-7D47-980F-F3A20EA9B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700" y="863600"/>
            <a:ext cx="11049000" cy="3965574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2000" dirty="0">
                <a:solidFill>
                  <a:srgbClr val="142B48"/>
                </a:solidFill>
              </a:rPr>
              <a:t>Femenina, 30 años, habitante de calle, no hay información sobre antecedentes. Traída al servicio de urgencias por la Policía Nacional, quienes refieren: “recibimos un llamado de que esta mujer estaba en la vía pública persiguiendo a algunos transeúntes para golpearlos”, “las personas que llamaron refieren que es conocida en el sector por ser una consumidora asidua de </a:t>
            </a:r>
            <a:r>
              <a:rPr lang="es-ES_tradnl" sz="2000" dirty="0" err="1">
                <a:solidFill>
                  <a:srgbClr val="142B48"/>
                </a:solidFill>
              </a:rPr>
              <a:t>basuco</a:t>
            </a:r>
            <a:r>
              <a:rPr lang="es-ES_tradnl" sz="2000" dirty="0">
                <a:solidFill>
                  <a:srgbClr val="142B48"/>
                </a:solidFill>
              </a:rPr>
              <a:t>”, “al llegar a la escena hubo que inmovilizarla entre seis personas”.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1CB4BAE-A424-2841-AFB2-8231021B45E2}"/>
              </a:ext>
            </a:extLst>
          </p:cNvPr>
          <p:cNvSpPr txBox="1"/>
          <p:nvPr/>
        </p:nvSpPr>
        <p:spPr>
          <a:xfrm>
            <a:off x="4762500" y="3448823"/>
            <a:ext cx="706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Usted observa que la paciente se encuentra en un claro estado de agitación psicomotora, con esposas y contenida por dos oficiales de policía. La paciente refiere: “a mí me sueltan malditos o los mato a todos, los mato a todos”, “ay donde me dejen una mano suelta, que no queda es nada”, “y usted qué, ¿se cree muy médico?, a mi no me toque que no le doy permiso, ¿o me va violar?, ¿ah?”.</a:t>
            </a:r>
          </a:p>
          <a:p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3548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5FA20-181A-A248-9050-D87840AB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200026"/>
            <a:ext cx="3932237" cy="78740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Pregunta 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8F3B8-E175-4E4E-8DBE-9A2A723EE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009652"/>
            <a:ext cx="11036300" cy="2097564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2400" dirty="0">
                <a:solidFill>
                  <a:srgbClr val="142B48"/>
                </a:solidFill>
              </a:rPr>
              <a:t>Con base en la información disponible, y de contar con todos los recursos en su institución, ¿cuál de las siguientes opciones farmacológicas preferiría como monoterapia para el manejo de la agitación psicomotora de esta paciente?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_tradnl" sz="2400" dirty="0">
              <a:solidFill>
                <a:srgbClr val="142B4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2A97B3-C23E-AB46-91A4-130A7DC12B11}"/>
              </a:ext>
            </a:extLst>
          </p:cNvPr>
          <p:cNvSpPr txBox="1"/>
          <p:nvPr/>
        </p:nvSpPr>
        <p:spPr>
          <a:xfrm>
            <a:off x="5829300" y="3072348"/>
            <a:ext cx="6362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Midazolam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ampolla 5 mg IM.</a:t>
            </a:r>
          </a:p>
          <a:p>
            <a:pPr marL="457200" indent="-457200">
              <a:buClr>
                <a:srgbClr val="00ABA7"/>
              </a:buClr>
              <a:buAutoNum type="alphaUcPeriod"/>
            </a:pPr>
            <a:endParaRPr lang="es-ES_tradnl" sz="2400" b="1" dirty="0">
              <a:solidFill>
                <a:srgbClr val="00ABA7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Diazepam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ampolla 10 mg IM.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Haloperidol ampolla 5 mg IM.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Olanzapina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ampolla 5 mg IM.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Risperidona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ampolla 25 mg IM.</a:t>
            </a:r>
          </a:p>
          <a:p>
            <a:endParaRPr lang="es-CO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218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B05E6-2948-4253-8133-9A40F245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288926"/>
            <a:ext cx="3932237" cy="698500"/>
          </a:xfrm>
        </p:spPr>
        <p:txBody>
          <a:bodyPr wrap="square" anchor="b">
            <a:normAutofit/>
          </a:bodyPr>
          <a:lstStyle/>
          <a:p>
            <a:r>
              <a:rPr lang="es-CO" sz="4400" dirty="0"/>
              <a:t>¿Qué 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1D6B11-0C41-410D-8906-08FFE3876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88" y="987426"/>
            <a:ext cx="6172200" cy="5299074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  <a:buSzPct val="100000"/>
            </a:pPr>
            <a:r>
              <a:rPr lang="es-ES" sz="2400" dirty="0">
                <a:solidFill>
                  <a:srgbClr val="142B48"/>
                </a:solidFill>
              </a:rPr>
              <a:t>La </a:t>
            </a:r>
            <a:r>
              <a:rPr lang="es-ES" sz="2400" b="1" dirty="0">
                <a:solidFill>
                  <a:srgbClr val="142B48"/>
                </a:solidFill>
              </a:rPr>
              <a:t>agitación</a:t>
            </a:r>
            <a:r>
              <a:rPr lang="es-ES" sz="2400" dirty="0">
                <a:solidFill>
                  <a:srgbClr val="142B48"/>
                </a:solidFill>
              </a:rPr>
              <a:t> es una actividad motora o verbal excesiva sin ningún enfoque o intención.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  <a:buSzPct val="100000"/>
            </a:pPr>
            <a:endParaRPr lang="es-ES" sz="24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  <a:buClr>
                <a:srgbClr val="142B48"/>
              </a:buClr>
              <a:buSzPct val="100000"/>
            </a:pPr>
            <a:r>
              <a:rPr lang="es-ES" sz="2400" dirty="0">
                <a:solidFill>
                  <a:srgbClr val="142B48"/>
                </a:solidFill>
              </a:rPr>
              <a:t>La </a:t>
            </a:r>
            <a:r>
              <a:rPr lang="es-ES" sz="2400" b="1" dirty="0">
                <a:solidFill>
                  <a:srgbClr val="142B48"/>
                </a:solidFill>
              </a:rPr>
              <a:t>agresión</a:t>
            </a:r>
            <a:r>
              <a:rPr lang="es-ES" sz="2400" dirty="0">
                <a:solidFill>
                  <a:srgbClr val="142B48"/>
                </a:solidFill>
              </a:rPr>
              <a:t> es un comportamiento provocado o no provocado con la intención de causar daño. 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  <a:buSzPct val="100000"/>
            </a:pPr>
            <a:endParaRPr lang="es-ES" sz="24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  <a:buClr>
                <a:srgbClr val="142B48"/>
              </a:buClr>
              <a:buSzPct val="100000"/>
            </a:pPr>
            <a:r>
              <a:rPr lang="es-ES" sz="2400" dirty="0">
                <a:solidFill>
                  <a:srgbClr val="142B48"/>
                </a:solidFill>
              </a:rPr>
              <a:t>La </a:t>
            </a:r>
            <a:r>
              <a:rPr lang="es-ES" sz="2400" b="1" dirty="0">
                <a:solidFill>
                  <a:srgbClr val="142B48"/>
                </a:solidFill>
              </a:rPr>
              <a:t>violencia</a:t>
            </a:r>
            <a:r>
              <a:rPr lang="es-ES" sz="2400" dirty="0">
                <a:solidFill>
                  <a:srgbClr val="142B48"/>
                </a:solidFill>
              </a:rPr>
              <a:t> es un subtipo extremo de agresión; un comportamiento físico con la intención de matar o herir gravemente a otra persona.</a:t>
            </a:r>
            <a:endParaRPr lang="es-CO" sz="24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  <a:buSzPct val="100000"/>
            </a:pPr>
            <a:endParaRPr lang="es-CO" sz="27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4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900" y="199677"/>
            <a:ext cx="10515600" cy="1325563"/>
          </a:xfrm>
        </p:spPr>
        <p:txBody>
          <a:bodyPr/>
          <a:lstStyle/>
          <a:p>
            <a:r>
              <a:rPr lang="es-CO"/>
              <a:t>Dimensiones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92526800"/>
              </p:ext>
            </p:extLst>
          </p:nvPr>
        </p:nvGraphicFramePr>
        <p:xfrm>
          <a:off x="4800600" y="5567711"/>
          <a:ext cx="7213600" cy="1090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290864852"/>
              </p:ext>
            </p:extLst>
          </p:nvPr>
        </p:nvGraphicFramePr>
        <p:xfrm>
          <a:off x="5029200" y="533400"/>
          <a:ext cx="6578600" cy="457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9170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088" y="73026"/>
            <a:ext cx="6437312" cy="914400"/>
          </a:xfrm>
        </p:spPr>
        <p:txBody>
          <a:bodyPr wrap="square" anchor="b">
            <a:normAutofit/>
          </a:bodyPr>
          <a:lstStyle/>
          <a:p>
            <a:r>
              <a:rPr lang="es-CO" sz="4400" dirty="0"/>
              <a:t>Agitación y violencia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776912" y="796926"/>
            <a:ext cx="6172200" cy="4319866"/>
          </a:xfrm>
        </p:spPr>
        <p:txBody>
          <a:bodyPr wrap="square" anchor="t"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En muchos contextos clínicos </a:t>
            </a:r>
            <a:r>
              <a:rPr lang="es-CO" sz="2400" dirty="0">
                <a:solidFill>
                  <a:srgbClr val="142B48"/>
                </a:solidFill>
                <a:sym typeface="Wingdings" pitchFamily="2" charset="2"/>
              </a:rPr>
              <a:t></a:t>
            </a:r>
            <a:r>
              <a:rPr lang="es-CO" sz="2400" dirty="0">
                <a:solidFill>
                  <a:srgbClr val="142B48"/>
                </a:solidFill>
              </a:rPr>
              <a:t> pacientes/ acompañantes.</a:t>
            </a:r>
          </a:p>
          <a:p>
            <a:pPr>
              <a:lnSpc>
                <a:spcPct val="15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Riesgo de lesiones graves.</a:t>
            </a:r>
          </a:p>
          <a:p>
            <a:pPr>
              <a:lnSpc>
                <a:spcPct val="15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Sala de emergencias </a:t>
            </a:r>
            <a:r>
              <a:rPr lang="es-CO" sz="2400" dirty="0">
                <a:solidFill>
                  <a:srgbClr val="142B48"/>
                </a:solidFill>
                <a:sym typeface="Wingdings" pitchFamily="2" charset="2"/>
              </a:rPr>
              <a:t></a:t>
            </a:r>
            <a:r>
              <a:rPr lang="es-CO" sz="2400" dirty="0">
                <a:solidFill>
                  <a:srgbClr val="142B48"/>
                </a:solidFill>
              </a:rPr>
              <a:t> exacerba agitación: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Atmósfera estresante.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Enfermedad significativa.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Tiempo de espera prolongado.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Confusión.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Apertura 24 horas.</a:t>
            </a:r>
          </a:p>
        </p:txBody>
      </p:sp>
    </p:spTree>
    <p:extLst>
      <p:ext uri="{BB962C8B-B14F-4D97-AF65-F5344CB8AC3E}">
        <p14:creationId xmlns:p14="http://schemas.microsoft.com/office/powerpoint/2010/main" val="812379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2276" y="152400"/>
            <a:ext cx="4760912" cy="965200"/>
          </a:xfrm>
        </p:spPr>
        <p:txBody>
          <a:bodyPr wrap="square" anchor="b">
            <a:normAutofit/>
          </a:bodyPr>
          <a:lstStyle/>
          <a:p>
            <a:r>
              <a:rPr lang="es-CO" sz="4400" dirty="0"/>
              <a:t>Epidemiología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449888" y="519767"/>
            <a:ext cx="6172200" cy="4319866"/>
          </a:xfrm>
        </p:spPr>
        <p:txBody>
          <a:bodyPr wrap="square" anchor="t">
            <a:normAutofit fontScale="70000" lnSpcReduction="20000"/>
          </a:bodyPr>
          <a:lstStyle/>
          <a:p>
            <a:pPr marL="25400" indent="0">
              <a:lnSpc>
                <a:spcPct val="150000"/>
              </a:lnSpc>
              <a:buNone/>
            </a:pPr>
            <a:r>
              <a:rPr lang="es-CO" sz="2200" b="1" dirty="0">
                <a:solidFill>
                  <a:srgbClr val="142B48"/>
                </a:solidFill>
              </a:rPr>
              <a:t>Violencia en el cuidado de la salud:</a:t>
            </a:r>
          </a:p>
          <a:p>
            <a:pPr lvl="1">
              <a:lnSpc>
                <a:spcPct val="150000"/>
              </a:lnSpc>
            </a:pPr>
            <a:r>
              <a:rPr lang="es-CO" sz="2200" dirty="0">
                <a:solidFill>
                  <a:srgbClr val="142B48"/>
                </a:solidFill>
              </a:rPr>
              <a:t>Problema creciente.</a:t>
            </a:r>
          </a:p>
          <a:p>
            <a:pPr lvl="1">
              <a:lnSpc>
                <a:spcPct val="150000"/>
              </a:lnSpc>
            </a:pPr>
            <a:r>
              <a:rPr lang="es-CO" sz="2200" dirty="0">
                <a:solidFill>
                  <a:srgbClr val="142B48"/>
                </a:solidFill>
              </a:rPr>
              <a:t>En algún momento de la carrera 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Amenazados 76% .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Violentados 50% .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Violentados físicamente 36%.</a:t>
            </a:r>
          </a:p>
          <a:p>
            <a:pPr lvl="1">
              <a:lnSpc>
                <a:spcPct val="150000"/>
              </a:lnSpc>
            </a:pPr>
            <a:r>
              <a:rPr lang="es-CO" sz="2200" dirty="0">
                <a:solidFill>
                  <a:srgbClr val="142B48"/>
                </a:solidFill>
              </a:rPr>
              <a:t>Pacientes armados 4-8%: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Blancas o de fuego.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Aumenta potencial de escalamiento rápido de violencia.</a:t>
            </a:r>
          </a:p>
          <a:p>
            <a:pPr lvl="1">
              <a:lnSpc>
                <a:spcPct val="150000"/>
              </a:lnSpc>
            </a:pPr>
            <a:r>
              <a:rPr lang="es-CO" sz="2200" dirty="0">
                <a:solidFill>
                  <a:srgbClr val="142B48"/>
                </a:solidFill>
              </a:rPr>
              <a:t>Entrenamiento insuficiente 2/3 .</a:t>
            </a:r>
          </a:p>
          <a:p>
            <a:pPr lvl="1">
              <a:lnSpc>
                <a:spcPct val="150000"/>
              </a:lnSpc>
            </a:pPr>
            <a:endParaRPr lang="es-CO" sz="2200" dirty="0">
              <a:solidFill>
                <a:srgbClr val="142B48"/>
              </a:solidFill>
            </a:endParaRPr>
          </a:p>
          <a:p>
            <a:pPr lvl="1">
              <a:lnSpc>
                <a:spcPct val="150000"/>
              </a:lnSpc>
            </a:pPr>
            <a:endParaRPr lang="es-CO" sz="22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96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400" y="142488"/>
            <a:ext cx="10502900" cy="1394212"/>
          </a:xfrm>
        </p:spPr>
        <p:txBody>
          <a:bodyPr anchor="t">
            <a:normAutofit/>
          </a:bodyPr>
          <a:lstStyle/>
          <a:p>
            <a:r>
              <a:rPr lang="es-CO" dirty="0">
                <a:solidFill>
                  <a:srgbClr val="00ABA7"/>
                </a:solidFill>
              </a:rPr>
              <a:t>Etiología y diagnóstico diferencial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3581400" y="923387"/>
            <a:ext cx="7613404" cy="4102364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Conducta violenta:</a:t>
            </a:r>
          </a:p>
          <a:p>
            <a:pPr lvl="1" algn="just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Patogénesis poco entendida.</a:t>
            </a:r>
          </a:p>
          <a:p>
            <a:pPr lvl="1" algn="just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Factores juegan un papel: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Ambiente.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Historia clínica y social.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Relaciones interpersonales.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Genética.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Neuroquímica.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Endocrinología.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Abuso de sustancias.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7388102" y="4239151"/>
            <a:ext cx="4562656" cy="2476361"/>
          </a:xfrm>
        </p:spPr>
        <p:txBody>
          <a:bodyPr>
            <a:normAutofit/>
          </a:bodyPr>
          <a:lstStyle/>
          <a:p>
            <a:pPr algn="just"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Importante descartar causas secundarias:</a:t>
            </a:r>
          </a:p>
          <a:p>
            <a:pPr lvl="1" algn="just"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Potencialmente peligrosas.</a:t>
            </a:r>
          </a:p>
          <a:p>
            <a:pPr lvl="1" algn="just"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Apenas sea seguro.</a:t>
            </a:r>
          </a:p>
          <a:p>
            <a:pPr algn="just"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Siempre:</a:t>
            </a:r>
          </a:p>
          <a:p>
            <a:pPr lvl="1" algn="just"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Signos vitales.</a:t>
            </a:r>
          </a:p>
          <a:p>
            <a:pPr lvl="1" algn="just"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Glucometría.</a:t>
            </a:r>
          </a:p>
        </p:txBody>
      </p:sp>
    </p:spTree>
    <p:extLst>
      <p:ext uri="{BB962C8B-B14F-4D97-AF65-F5344CB8AC3E}">
        <p14:creationId xmlns:p14="http://schemas.microsoft.com/office/powerpoint/2010/main" val="1019992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/>
          <a:srcRect b="48050"/>
          <a:stretch/>
        </p:blipFill>
        <p:spPr>
          <a:xfrm>
            <a:off x="6393868" y="92501"/>
            <a:ext cx="4669654" cy="3485036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2841B780-0029-4EE2-85ED-F37B5A566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75"/>
          <a:stretch/>
        </p:blipFill>
        <p:spPr>
          <a:xfrm>
            <a:off x="6393868" y="3577537"/>
            <a:ext cx="4669655" cy="3201647"/>
          </a:xfrm>
          <a:prstGeom prst="rect">
            <a:avLst/>
          </a:prstGeom>
        </p:spPr>
      </p:pic>
      <p:sp>
        <p:nvSpPr>
          <p:cNvPr id="7" name="6 Título">
            <a:extLst>
              <a:ext uri="{FF2B5EF4-FFF2-40B4-BE49-F238E27FC236}">
                <a16:creationId xmlns:a16="http://schemas.microsoft.com/office/drawing/2014/main" id="{2A647ED4-228A-46A3-A08C-DCB31D15CD9E}"/>
              </a:ext>
            </a:extLst>
          </p:cNvPr>
          <p:cNvSpPr txBox="1">
            <a:spLocks/>
          </p:cNvSpPr>
          <p:nvPr/>
        </p:nvSpPr>
        <p:spPr>
          <a:xfrm>
            <a:off x="673100" y="232201"/>
            <a:ext cx="50165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>
                <a:solidFill>
                  <a:srgbClr val="00ABA7"/>
                </a:solidFill>
                <a:latin typeface="Montserrat" pitchFamily="2" charset="77"/>
              </a:rPr>
              <a:t>Etiología y </a:t>
            </a:r>
          </a:p>
          <a:p>
            <a:r>
              <a:rPr lang="es-CO" dirty="0">
                <a:solidFill>
                  <a:srgbClr val="00ABA7"/>
                </a:solidFill>
                <a:latin typeface="Montserrat" pitchFamily="2" charset="77"/>
              </a:rPr>
              <a:t>Diagnóstico diferencial</a:t>
            </a:r>
          </a:p>
        </p:txBody>
      </p:sp>
    </p:spTree>
    <p:extLst>
      <p:ext uri="{BB962C8B-B14F-4D97-AF65-F5344CB8AC3E}">
        <p14:creationId xmlns:p14="http://schemas.microsoft.com/office/powerpoint/2010/main" val="17868593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3D7C9C6-E9AD-284A-940C-8294AC154129}"/>
              </a:ext>
            </a:extLst>
          </p:cNvPr>
          <p:cNvSpPr/>
          <p:nvPr/>
        </p:nvSpPr>
        <p:spPr>
          <a:xfrm>
            <a:off x="1068388" y="444500"/>
            <a:ext cx="4114800" cy="2819400"/>
          </a:xfrm>
          <a:prstGeom prst="rect">
            <a:avLst/>
          </a:prstGeom>
          <a:solidFill>
            <a:srgbClr val="00ABA7"/>
          </a:solidFill>
          <a:ln>
            <a:solidFill>
              <a:srgbClr val="00A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7 Marcador de contenido"/>
          <p:cNvSpPr>
            <a:spLocks noGrp="1"/>
          </p:cNvSpPr>
          <p:nvPr>
            <p:ph type="body" idx="1"/>
          </p:nvPr>
        </p:nvSpPr>
        <p:spPr>
          <a:xfrm>
            <a:off x="6019800" y="1269523"/>
            <a:ext cx="6172200" cy="5006974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Antecedente de trastorno mental: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Factor de riesgo.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Los más comunes: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Trastornos afectivos: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Manía.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Depresión psicótica.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Trastornos psicóticos.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Trastornos de personalidad.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Delirium.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Demencia.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endParaRPr lang="es-CO" sz="2500" dirty="0">
              <a:solidFill>
                <a:srgbClr val="142B48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type="body" idx="2"/>
          </p:nvPr>
        </p:nvSpPr>
        <p:spPr>
          <a:xfrm>
            <a:off x="850084" y="330200"/>
            <a:ext cx="4669654" cy="3249891"/>
          </a:xfrm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2000" b="1" dirty="0">
                <a:solidFill>
                  <a:schemeClr val="bg1"/>
                </a:solidFill>
              </a:rPr>
              <a:t>Mnemotecnia:</a:t>
            </a:r>
          </a:p>
          <a:p>
            <a:pPr lvl="1">
              <a:lnSpc>
                <a:spcPct val="100000"/>
              </a:lnSpc>
            </a:pPr>
            <a:r>
              <a:rPr lang="es-CO" sz="1800" dirty="0">
                <a:solidFill>
                  <a:schemeClr val="bg1"/>
                </a:solidFill>
              </a:rPr>
              <a:t>F – Funcional (psiquiátrico).</a:t>
            </a:r>
          </a:p>
          <a:p>
            <a:pPr lvl="1">
              <a:lnSpc>
                <a:spcPct val="100000"/>
              </a:lnSpc>
            </a:pPr>
            <a:r>
              <a:rPr lang="es-CO" sz="1800" dirty="0">
                <a:solidFill>
                  <a:schemeClr val="bg1"/>
                </a:solidFill>
              </a:rPr>
              <a:t>I – Infección.</a:t>
            </a:r>
          </a:p>
          <a:p>
            <a:pPr lvl="1">
              <a:lnSpc>
                <a:spcPct val="100000"/>
              </a:lnSpc>
            </a:pPr>
            <a:r>
              <a:rPr lang="es-CO" sz="1800" dirty="0">
                <a:solidFill>
                  <a:schemeClr val="bg1"/>
                </a:solidFill>
              </a:rPr>
              <a:t>N – Neurológico.</a:t>
            </a:r>
          </a:p>
          <a:p>
            <a:pPr lvl="1">
              <a:lnSpc>
                <a:spcPct val="100000"/>
              </a:lnSpc>
            </a:pPr>
            <a:r>
              <a:rPr lang="es-CO" sz="1800" dirty="0">
                <a:solidFill>
                  <a:schemeClr val="bg1"/>
                </a:solidFill>
              </a:rPr>
              <a:t>D – Drogas/ medicamentos.</a:t>
            </a:r>
          </a:p>
          <a:p>
            <a:pPr lvl="1">
              <a:lnSpc>
                <a:spcPct val="100000"/>
              </a:lnSpc>
            </a:pPr>
            <a:endParaRPr lang="es-CO" sz="1800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s-CO" sz="1800" dirty="0">
                <a:solidFill>
                  <a:schemeClr val="bg1"/>
                </a:solidFill>
              </a:rPr>
              <a:t>M – Metabólico.</a:t>
            </a:r>
          </a:p>
          <a:p>
            <a:pPr lvl="1">
              <a:lnSpc>
                <a:spcPct val="100000"/>
              </a:lnSpc>
            </a:pPr>
            <a:r>
              <a:rPr lang="es-CO" sz="1800" dirty="0">
                <a:solidFill>
                  <a:schemeClr val="bg1"/>
                </a:solidFill>
              </a:rPr>
              <a:t>E – Endocrino.</a:t>
            </a:r>
          </a:p>
        </p:txBody>
      </p:sp>
    </p:spTree>
    <p:extLst>
      <p:ext uri="{BB962C8B-B14F-4D97-AF65-F5344CB8AC3E}">
        <p14:creationId xmlns:p14="http://schemas.microsoft.com/office/powerpoint/2010/main" val="2923123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1295" y="0"/>
            <a:ext cx="7957918" cy="995183"/>
          </a:xfrm>
        </p:spPr>
        <p:txBody>
          <a:bodyPr/>
          <a:lstStyle/>
          <a:p>
            <a:r>
              <a:rPr lang="es-CO" dirty="0"/>
              <a:t>Prevención de la violencia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966952" y="1132860"/>
            <a:ext cx="6098048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Seguridad (vigilancia).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Control de acceso.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Código de seguridad “verde”.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Botón de alarma.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Habitación de reclusión.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Personal adecuado.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Educación.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Estructura física.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Circuito cerrado cámaras.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Detectores de metal.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15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962" y="195121"/>
            <a:ext cx="10515600" cy="823912"/>
          </a:xfrm>
        </p:spPr>
        <p:txBody>
          <a:bodyPr/>
          <a:lstStyle/>
          <a:p>
            <a:r>
              <a:rPr lang="es-CO" dirty="0"/>
              <a:t>Evaluación del paciente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93962" y="656107"/>
            <a:ext cx="6592888" cy="823912"/>
          </a:xfrm>
        </p:spPr>
        <p:txBody>
          <a:bodyPr>
            <a:normAutofit/>
          </a:bodyPr>
          <a:lstStyle/>
          <a:p>
            <a:r>
              <a:rPr lang="es-CO" dirty="0"/>
              <a:t>Preparación de entrevista y encuadre.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type="body" idx="2"/>
          </p:nvPr>
        </p:nvSpPr>
        <p:spPr>
          <a:xfrm>
            <a:off x="5751762" y="2097698"/>
            <a:ext cx="5588000" cy="410419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  <a:buClr>
                <a:srgbClr val="142B48"/>
              </a:buClr>
            </a:pPr>
            <a:r>
              <a:rPr lang="es-CO" sz="2600" dirty="0">
                <a:solidFill>
                  <a:srgbClr val="142B48"/>
                </a:solidFill>
              </a:rPr>
              <a:t>Desarmar:</a:t>
            </a:r>
          </a:p>
          <a:p>
            <a:pPr lvl="1">
              <a:lnSpc>
                <a:spcPct val="17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200" dirty="0">
                <a:solidFill>
                  <a:srgbClr val="142B48"/>
                </a:solidFill>
              </a:rPr>
              <a:t>Protocolo detector/ requisa/ bata.</a:t>
            </a:r>
          </a:p>
          <a:p>
            <a:pPr>
              <a:lnSpc>
                <a:spcPct val="170000"/>
              </a:lnSpc>
              <a:buClr>
                <a:srgbClr val="142B48"/>
              </a:buClr>
            </a:pPr>
            <a:r>
              <a:rPr lang="es-CO" sz="2600" dirty="0">
                <a:solidFill>
                  <a:srgbClr val="142B48"/>
                </a:solidFill>
              </a:rPr>
              <a:t>Encuadre </a:t>
            </a:r>
            <a:r>
              <a:rPr lang="es-CO" sz="2600" dirty="0">
                <a:solidFill>
                  <a:srgbClr val="142B48"/>
                </a:solidFill>
                <a:sym typeface="Wingdings" pitchFamily="2" charset="2"/>
              </a:rPr>
              <a:t> p</a:t>
            </a:r>
            <a:r>
              <a:rPr lang="es-CO" sz="2600" dirty="0">
                <a:solidFill>
                  <a:srgbClr val="142B48"/>
                </a:solidFill>
              </a:rPr>
              <a:t>rivado/ no aislado.</a:t>
            </a:r>
          </a:p>
          <a:p>
            <a:pPr>
              <a:lnSpc>
                <a:spcPct val="170000"/>
              </a:lnSpc>
              <a:buClr>
                <a:srgbClr val="142B48"/>
              </a:buClr>
            </a:pPr>
            <a:r>
              <a:rPr lang="es-CO" sz="2600" dirty="0">
                <a:solidFill>
                  <a:srgbClr val="142B48"/>
                </a:solidFill>
              </a:rPr>
              <a:t>Habitaciones de reclusión.</a:t>
            </a:r>
          </a:p>
          <a:p>
            <a:pPr>
              <a:lnSpc>
                <a:spcPct val="170000"/>
              </a:lnSpc>
              <a:buClr>
                <a:srgbClr val="142B48"/>
              </a:buClr>
            </a:pPr>
            <a:r>
              <a:rPr lang="es-CO" sz="2600" dirty="0">
                <a:solidFill>
                  <a:srgbClr val="142B48"/>
                </a:solidFill>
              </a:rPr>
              <a:t>Cercanía de vigilantes.</a:t>
            </a:r>
          </a:p>
          <a:p>
            <a:pPr>
              <a:lnSpc>
                <a:spcPct val="170000"/>
              </a:lnSpc>
              <a:buClr>
                <a:srgbClr val="142B48"/>
              </a:buClr>
            </a:pPr>
            <a:r>
              <a:rPr lang="es-CO" sz="2600" dirty="0">
                <a:solidFill>
                  <a:srgbClr val="142B48"/>
                </a:solidFill>
              </a:rPr>
              <a:t>Puerta abierta </a:t>
            </a:r>
            <a:r>
              <a:rPr lang="es-CO" sz="2600" dirty="0">
                <a:solidFill>
                  <a:srgbClr val="142B48"/>
                </a:solidFill>
                <a:sym typeface="Wingdings" pitchFamily="2" charset="2"/>
              </a:rPr>
              <a:t> e</a:t>
            </a:r>
            <a:r>
              <a:rPr lang="es-CO" sz="2600" dirty="0">
                <a:solidFill>
                  <a:srgbClr val="142B48"/>
                </a:solidFill>
              </a:rPr>
              <a:t>scape/ ayuda.</a:t>
            </a:r>
          </a:p>
        </p:txBody>
      </p:sp>
    </p:spTree>
    <p:extLst>
      <p:ext uri="{BB962C8B-B14F-4D97-AF65-F5344CB8AC3E}">
        <p14:creationId xmlns:p14="http://schemas.microsoft.com/office/powerpoint/2010/main" val="647716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Marcador de texto">
            <a:extLst>
              <a:ext uri="{FF2B5EF4-FFF2-40B4-BE49-F238E27FC236}">
                <a16:creationId xmlns:a16="http://schemas.microsoft.com/office/drawing/2014/main" id="{9EEA392C-D031-4DD2-97A0-4478FAA5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0"/>
            <a:ext cx="8215312" cy="1600200"/>
          </a:xfrm>
        </p:spPr>
        <p:txBody>
          <a:bodyPr wrap="square" anchor="b">
            <a:noAutofit/>
          </a:bodyPr>
          <a:lstStyle/>
          <a:p>
            <a:r>
              <a:rPr lang="es-CO" sz="4400" dirty="0"/>
              <a:t>Preparación de entrevista y encuadre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1196E9-0923-4D0F-BEBE-0870066C3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0700" y="1740077"/>
            <a:ext cx="6172200" cy="4319866"/>
          </a:xfrm>
        </p:spPr>
        <p:txBody>
          <a:bodyPr wrap="square" anchor="t">
            <a:no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Puerta </a:t>
            </a:r>
            <a:r>
              <a:rPr lang="es-CO" sz="2400" dirty="0">
                <a:solidFill>
                  <a:srgbClr val="142B48"/>
                </a:solidFill>
                <a:sym typeface="Wingdings" pitchFamily="2" charset="2"/>
              </a:rPr>
              <a:t></a:t>
            </a:r>
            <a:r>
              <a:rPr lang="es-CO" sz="2400" dirty="0">
                <a:solidFill>
                  <a:srgbClr val="142B48"/>
                </a:solidFill>
              </a:rPr>
              <a:t> equidistante a ambos: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Más cerca a entrevistador.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Sin obstáculos.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Idealmente dos/ abre hacia afuera.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Habitación </a:t>
            </a:r>
            <a:r>
              <a:rPr lang="es-CO" sz="2400" dirty="0">
                <a:solidFill>
                  <a:srgbClr val="142B48"/>
                </a:solidFill>
                <a:sym typeface="Wingdings" pitchFamily="2" charset="2"/>
              </a:rPr>
              <a:t></a:t>
            </a:r>
            <a:r>
              <a:rPr lang="es-CO" sz="2400" dirty="0">
                <a:solidFill>
                  <a:srgbClr val="142B48"/>
                </a:solidFill>
              </a:rPr>
              <a:t> sin armas potenciales: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Sin objetos pesados.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Botón de pánico.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Entrevistador: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Frase código/ remover accesorios.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sz="24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96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9677" y="0"/>
            <a:ext cx="7705623" cy="1325563"/>
          </a:xfrm>
        </p:spPr>
        <p:txBody>
          <a:bodyPr/>
          <a:lstStyle/>
          <a:p>
            <a:r>
              <a:rPr lang="es-CO" dirty="0"/>
              <a:t>Evaluación del paciente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type="body" idx="1"/>
          </p:nvPr>
        </p:nvSpPr>
        <p:spPr>
          <a:xfrm>
            <a:off x="5825203" y="1126330"/>
            <a:ext cx="6211120" cy="546496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Potencialmente violento: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b="1" dirty="0">
                <a:solidFill>
                  <a:srgbClr val="142B48"/>
                </a:solidFill>
              </a:rPr>
              <a:t>Historia de violencia.*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Sexo masculino.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TUS o TUA.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Evaluación de riesgo.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Medidas de seguridad.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Confiar en sensación de amenaza.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No confiarse.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Puede ser explosivo </a:t>
            </a:r>
            <a:r>
              <a:rPr lang="es-CO" sz="2400" dirty="0">
                <a:solidFill>
                  <a:srgbClr val="142B48"/>
                </a:solidFill>
                <a:sym typeface="Wingdings" pitchFamily="2" charset="2"/>
              </a:rPr>
              <a:t> </a:t>
            </a:r>
            <a:r>
              <a:rPr lang="es-CO" sz="2400" dirty="0">
                <a:solidFill>
                  <a:srgbClr val="142B48"/>
                </a:solidFill>
              </a:rPr>
              <a:t>origen orgánico.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Signos de inminencia de violencia: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Señales verbales y no verbales.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04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67C27-98C6-4244-AC9A-C0F9553E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42" y="30162"/>
            <a:ext cx="7594858" cy="1325563"/>
          </a:xfrm>
        </p:spPr>
        <p:txBody>
          <a:bodyPr/>
          <a:lstStyle/>
          <a:p>
            <a:r>
              <a:rPr lang="es-CO" dirty="0"/>
              <a:t>Evaluación del paciente</a:t>
            </a:r>
          </a:p>
        </p:txBody>
      </p:sp>
      <p:sp>
        <p:nvSpPr>
          <p:cNvPr id="5" name="7 Marcador de contenido">
            <a:extLst>
              <a:ext uri="{FF2B5EF4-FFF2-40B4-BE49-F238E27FC236}">
                <a16:creationId xmlns:a16="http://schemas.microsoft.com/office/drawing/2014/main" id="{7D9ED037-74AA-4815-8AF4-A90619A657AC}"/>
              </a:ext>
            </a:extLst>
          </p:cNvPr>
          <p:cNvSpPr txBox="1">
            <a:spLocks/>
          </p:cNvSpPr>
          <p:nvPr/>
        </p:nvSpPr>
        <p:spPr>
          <a:xfrm>
            <a:off x="6451600" y="1226105"/>
            <a:ext cx="5181600" cy="53985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Enojo.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Resistencia a autoridad.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Confrontación.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Conducta provocadora.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Altisonancia.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Agresividad verbal.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Postura tensa:</a:t>
            </a:r>
          </a:p>
          <a:p>
            <a:pPr lvl="1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Empuñar.</a:t>
            </a:r>
          </a:p>
          <a:p>
            <a:pPr lvl="1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Apretar algo con fuerza.</a:t>
            </a:r>
          </a:p>
          <a:p>
            <a:pPr lvl="1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Cambio frecuente de posición.</a:t>
            </a:r>
          </a:p>
          <a:p>
            <a:pPr lvl="1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dirty="0">
                <a:solidFill>
                  <a:srgbClr val="142B48"/>
                </a:solidFill>
                <a:latin typeface="Montserrat" pitchFamily="2" charset="77"/>
              </a:rPr>
              <a:t>Caminar de un lado a otro.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721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814" y="-88900"/>
            <a:ext cx="4809671" cy="1325563"/>
          </a:xfrm>
        </p:spPr>
        <p:txBody>
          <a:bodyPr/>
          <a:lstStyle/>
          <a:p>
            <a:r>
              <a:rPr lang="es-CO"/>
              <a:t>Definiciones</a:t>
            </a: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81C66B51-7EF9-BC49-B509-269319362980}"/>
              </a:ext>
            </a:extLst>
          </p:cNvPr>
          <p:cNvSpPr/>
          <p:nvPr/>
        </p:nvSpPr>
        <p:spPr>
          <a:xfrm>
            <a:off x="1432091" y="965200"/>
            <a:ext cx="2873209" cy="27570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14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0" tIns="638946" rIns="140240" bIns="638946" numCol="1" spcCol="1270" anchor="t" anchorCtr="0">
            <a:noAutofit/>
          </a:bodyPr>
          <a:lstStyle/>
          <a:p>
            <a:pPr marL="0" lvl="0" indent="0" algn="l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latin typeface="Montserrat" pitchFamily="2" charset="77"/>
              </a:rPr>
              <a:t>Ideación suicida:</a:t>
            </a: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Pensamiento / deseo de quitarse la vida.</a:t>
            </a: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Espectro:</a:t>
            </a:r>
          </a:p>
          <a:p>
            <a:pPr marL="457200" lvl="2" indent="-2857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s-CO" sz="1600" kern="1200" dirty="0">
                <a:latin typeface="Montserrat" pitchFamily="2" charset="77"/>
              </a:rPr>
              <a:t>Ideas transitorias  </a:t>
            </a:r>
            <a:r>
              <a:rPr lang="es-CO" sz="1600" kern="1200" dirty="0">
                <a:latin typeface="Montserrat" pitchFamily="2" charset="77"/>
                <a:sym typeface="Wingdings"/>
              </a:rPr>
              <a:t></a:t>
            </a:r>
            <a:r>
              <a:rPr lang="es-CO" sz="1600" kern="1200" dirty="0">
                <a:latin typeface="Montserrat" pitchFamily="2" charset="77"/>
              </a:rPr>
              <a:t> planes específicos.</a:t>
            </a:r>
          </a:p>
        </p:txBody>
      </p:sp>
      <p:sp>
        <p:nvSpPr>
          <p:cNvPr id="7" name="Forma libre 6">
            <a:extLst>
              <a:ext uri="{FF2B5EF4-FFF2-40B4-BE49-F238E27FC236}">
                <a16:creationId xmlns:a16="http://schemas.microsoft.com/office/drawing/2014/main" id="{5AEBF15C-F68C-8A49-B697-0FAEFD14CE6A}"/>
              </a:ext>
            </a:extLst>
          </p:cNvPr>
          <p:cNvSpPr/>
          <p:nvPr/>
        </p:nvSpPr>
        <p:spPr>
          <a:xfrm>
            <a:off x="5077123" y="2197100"/>
            <a:ext cx="2873209" cy="2870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00ABA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0" tIns="638946" rIns="140240" bIns="638946" numCol="1" spcCol="1270" anchor="t" anchorCtr="0">
            <a:noAutofit/>
          </a:bodyPr>
          <a:lstStyle/>
          <a:p>
            <a:pPr marL="0" lvl="0" indent="0" algn="l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latin typeface="Montserrat" pitchFamily="2" charset="77"/>
              </a:rPr>
              <a:t>Intento suicida:</a:t>
            </a: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Acto contra la integridad de la persona.</a:t>
            </a: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Iniciado por ella misma.</a:t>
            </a:r>
          </a:p>
          <a:p>
            <a:pPr marL="171450" lvl="1" indent="-171450" algn="l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Intencionalidad de causar muerte.</a:t>
            </a: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id="{5DD88136-3FC6-3B45-A50B-5D184FFB591A}"/>
              </a:ext>
            </a:extLst>
          </p:cNvPr>
          <p:cNvSpPr/>
          <p:nvPr/>
        </p:nvSpPr>
        <p:spPr>
          <a:xfrm>
            <a:off x="8887121" y="3454400"/>
            <a:ext cx="2809578" cy="33031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0"/>
                </a:lnTo>
                <a:lnTo>
                  <a:pt x="10000" y="2000"/>
                </a:lnTo>
                <a:lnTo>
                  <a:pt x="10000" y="8000"/>
                </a:lnTo>
                <a:lnTo>
                  <a:pt x="0" y="10000"/>
                </a:lnTo>
                <a:close/>
              </a:path>
            </a:pathLst>
          </a:custGeom>
          <a:solidFill>
            <a:srgbClr val="14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0" tIns="638946" rIns="140240" bIns="638946" numCol="1" spcCol="1270" anchor="t" anchorCtr="0">
            <a:noAutofit/>
          </a:bodyPr>
          <a:lstStyle/>
          <a:p>
            <a:pPr marL="0" lvl="0" indent="0" algn="l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kern="1200" dirty="0">
                <a:latin typeface="Montserrat" pitchFamily="2" charset="77"/>
              </a:rPr>
              <a:t>Suicidio:</a:t>
            </a:r>
          </a:p>
          <a:p>
            <a:pPr marL="171450" lvl="1" indent="-171450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Muerte.</a:t>
            </a:r>
          </a:p>
          <a:p>
            <a:pPr marL="171450" lvl="1" indent="-171450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Causada por el mismo individuo.</a:t>
            </a:r>
          </a:p>
          <a:p>
            <a:pPr marL="171450" lvl="1" indent="-171450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Resultado de comportamiento.</a:t>
            </a:r>
          </a:p>
          <a:p>
            <a:pPr marL="171450" lvl="1" indent="-171450" defTabSz="7556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chemeClr val="bg1"/>
              </a:buClr>
              <a:buChar char="•"/>
            </a:pPr>
            <a:r>
              <a:rPr lang="es-CO" sz="1600" kern="1200" dirty="0">
                <a:latin typeface="Montserrat" pitchFamily="2" charset="77"/>
              </a:rPr>
              <a:t>Clara intencionalidad.</a:t>
            </a:r>
          </a:p>
        </p:txBody>
      </p:sp>
    </p:spTree>
    <p:extLst>
      <p:ext uri="{BB962C8B-B14F-4D97-AF65-F5344CB8AC3E}">
        <p14:creationId xmlns:p14="http://schemas.microsoft.com/office/powerpoint/2010/main" val="3776465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48" y="0"/>
            <a:ext cx="7643352" cy="1325563"/>
          </a:xfrm>
        </p:spPr>
        <p:txBody>
          <a:bodyPr/>
          <a:lstStyle/>
          <a:p>
            <a:r>
              <a:rPr lang="es-CO" dirty="0"/>
              <a:t>Evaluación del paciente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822336" y="1597341"/>
            <a:ext cx="5181600" cy="4351338"/>
          </a:xfrm>
        </p:spPr>
        <p:txBody>
          <a:bodyPr/>
          <a:lstStyle/>
          <a:p>
            <a:pPr marL="50800" indent="0" algn="just">
              <a:lnSpc>
                <a:spcPct val="150000"/>
              </a:lnSpc>
              <a:buNone/>
            </a:pPr>
            <a:r>
              <a:rPr lang="es-CO" b="1" dirty="0">
                <a:solidFill>
                  <a:srgbClr val="142B48"/>
                </a:solidFill>
              </a:rPr>
              <a:t>Prevenir</a:t>
            </a:r>
            <a:r>
              <a:rPr lang="es-CO" b="1" dirty="0"/>
              <a:t> escalamiento:</a:t>
            </a:r>
          </a:p>
          <a:p>
            <a:pPr lvl="1" algn="just">
              <a:lnSpc>
                <a:spcPct val="150000"/>
              </a:lnSpc>
            </a:pPr>
            <a:r>
              <a:rPr lang="es-CO" dirty="0"/>
              <a:t>Alejar:</a:t>
            </a:r>
          </a:p>
          <a:p>
            <a:pPr lvl="2" algn="just">
              <a:lnSpc>
                <a:spcPct val="100000"/>
              </a:lnSpc>
            </a:pPr>
            <a:r>
              <a:rPr lang="es-CO" dirty="0"/>
              <a:t>Cómplices.</a:t>
            </a:r>
          </a:p>
          <a:p>
            <a:pPr lvl="2" algn="just">
              <a:lnSpc>
                <a:spcPct val="100000"/>
              </a:lnSpc>
            </a:pPr>
            <a:r>
              <a:rPr lang="es-CO" dirty="0"/>
              <a:t>Pacientes beligerantes.</a:t>
            </a:r>
          </a:p>
          <a:p>
            <a:pPr lvl="1" algn="just">
              <a:lnSpc>
                <a:spcPct val="150000"/>
              </a:lnSpc>
            </a:pPr>
            <a:r>
              <a:rPr lang="es-CO" dirty="0"/>
              <a:t>Área silenciosa y visible.</a:t>
            </a:r>
          </a:p>
          <a:p>
            <a:pPr lvl="1" algn="just">
              <a:lnSpc>
                <a:spcPct val="150000"/>
              </a:lnSpc>
            </a:pPr>
            <a:r>
              <a:rPr lang="es-CO" dirty="0"/>
              <a:t>Priorizar evaluación.</a:t>
            </a:r>
          </a:p>
          <a:p>
            <a:pPr lvl="1" algn="just">
              <a:lnSpc>
                <a:spcPct val="150000"/>
              </a:lnSpc>
            </a:pPr>
            <a:r>
              <a:rPr lang="es-CO" dirty="0"/>
              <a:t>“Trato preferencial”.</a:t>
            </a:r>
          </a:p>
        </p:txBody>
      </p:sp>
    </p:spTree>
    <p:extLst>
      <p:ext uri="{BB962C8B-B14F-4D97-AF65-F5344CB8AC3E}">
        <p14:creationId xmlns:p14="http://schemas.microsoft.com/office/powerpoint/2010/main" val="1066900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723244" y="996252"/>
            <a:ext cx="6169222" cy="540886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b="1" dirty="0">
                <a:solidFill>
                  <a:srgbClr val="142B48"/>
                </a:solidFill>
              </a:rPr>
              <a:t>Desescalamiento verbal: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Agitado pero coopera.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Contención inmediata: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Agitado y no coopera.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Activamente violento.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Signos de violencia inminente.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No entiende lo que sucede: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Causa psiquiátrica.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Otra causa.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No se comunica.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Armado hasta que se demuestre lo contario.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sz="2400" dirty="0">
              <a:solidFill>
                <a:srgbClr val="142B48"/>
              </a:solidFill>
            </a:endParaRP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sz="2400" dirty="0">
              <a:solidFill>
                <a:srgbClr val="142B48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2E6EFE2-26AB-483B-A2AA-C13F6FC0E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757056"/>
              </p:ext>
            </p:extLst>
          </p:nvPr>
        </p:nvGraphicFramePr>
        <p:xfrm>
          <a:off x="604334" y="0"/>
          <a:ext cx="4669654" cy="390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6190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888" y="-358081"/>
            <a:ext cx="6172200" cy="1600200"/>
          </a:xfrm>
        </p:spPr>
        <p:txBody>
          <a:bodyPr wrap="square" anchor="b">
            <a:noAutofit/>
          </a:bodyPr>
          <a:lstStyle/>
          <a:p>
            <a:r>
              <a:rPr lang="es-CO" sz="2800" dirty="0"/>
              <a:t>Desescalamiento verbal. </a:t>
            </a:r>
            <a:br>
              <a:rPr lang="es-CO" sz="2800" dirty="0"/>
            </a:br>
            <a:r>
              <a:rPr lang="es-CO" sz="2800" dirty="0"/>
              <a:t>Diez elementos clave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type="body" idx="1"/>
          </p:nvPr>
        </p:nvSpPr>
        <p:spPr>
          <a:xfrm>
            <a:off x="5714113" y="580537"/>
            <a:ext cx="6172200" cy="5426857"/>
          </a:xfrm>
        </p:spPr>
        <p:txBody>
          <a:bodyPr wrap="square" anchor="t">
            <a:noAutofit/>
          </a:bodyPr>
          <a:lstStyle/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Respete el espacio personal.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No sea provocador.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Establezca contacto verbal.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Use lenguaje simple y conciso.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Identifique sentimientos y deseos.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Escuche atentamente lo que el paciente está diciendo.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Llegar a acuerdos, incluso de estar en desacuerdo.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Sea autoritario y establezca límites claros.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Ofrezca opciones y optimismo.</a:t>
            </a:r>
          </a:p>
          <a:p>
            <a:pPr marL="514350" indent="-514350">
              <a:lnSpc>
                <a:spcPct val="150000"/>
              </a:lnSpc>
              <a:buClr>
                <a:srgbClr val="142B48"/>
              </a:buClr>
              <a:buSzPct val="100000"/>
              <a:buFont typeface="+mj-lt"/>
              <a:buAutoNum type="arabicPeriod"/>
            </a:pPr>
            <a:r>
              <a:rPr lang="es-CO" sz="1600" dirty="0">
                <a:solidFill>
                  <a:srgbClr val="142B48"/>
                </a:solidFill>
              </a:rPr>
              <a:t>Entreviste al paciente, acompañantes y al personal.</a:t>
            </a:r>
          </a:p>
          <a:p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0164608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388" y="80059"/>
            <a:ext cx="10515600" cy="1325563"/>
          </a:xfrm>
        </p:spPr>
        <p:txBody>
          <a:bodyPr/>
          <a:lstStyle/>
          <a:p>
            <a:r>
              <a:rPr lang="es-CO" dirty="0"/>
              <a:t>Contención física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B4EEEA2-DA6E-C247-81C5-470B9AE58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388" y="951725"/>
            <a:ext cx="5157787" cy="632472"/>
          </a:xfrm>
        </p:spPr>
        <p:txBody>
          <a:bodyPr/>
          <a:lstStyle/>
          <a:p>
            <a:r>
              <a:rPr lang="es-CO" dirty="0"/>
              <a:t>Indicación.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2"/>
          </p:nvPr>
        </p:nvSpPr>
        <p:spPr>
          <a:xfrm>
            <a:off x="5410200" y="1762772"/>
            <a:ext cx="6108700" cy="333245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Desescalamiento verbal fallido.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Heteroagresión inminente.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Autoagresión inminente.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Disrupción significativa de tratamiento.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Daño al medio.</a:t>
            </a:r>
          </a:p>
          <a:p>
            <a:pPr>
              <a:lnSpc>
                <a:spcPct val="12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Programa de tratamiento conductual.</a:t>
            </a:r>
          </a:p>
        </p:txBody>
      </p:sp>
    </p:spTree>
    <p:extLst>
      <p:ext uri="{BB962C8B-B14F-4D97-AF65-F5344CB8AC3E}">
        <p14:creationId xmlns:p14="http://schemas.microsoft.com/office/powerpoint/2010/main" val="18461307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>
            <a:extLst>
              <a:ext uri="{FF2B5EF4-FFF2-40B4-BE49-F238E27FC236}">
                <a16:creationId xmlns:a16="http://schemas.microsoft.com/office/drawing/2014/main" id="{2094C320-DD08-4469-872D-72ED9516C769}"/>
              </a:ext>
            </a:extLst>
          </p:cNvPr>
          <p:cNvSpPr txBox="1">
            <a:spLocks/>
          </p:cNvSpPr>
          <p:nvPr/>
        </p:nvSpPr>
        <p:spPr>
          <a:xfrm>
            <a:off x="560388" y="127000"/>
            <a:ext cx="5688012" cy="9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06AEAA"/>
              </a:buClr>
              <a:buSzPts val="3200"/>
            </a:pPr>
            <a:r>
              <a:rPr lang="es-CO">
                <a:solidFill>
                  <a:srgbClr val="06AEAA"/>
                </a:solidFill>
                <a:latin typeface="Montserrat"/>
                <a:sym typeface="Montserrat"/>
              </a:rPr>
              <a:t>Contención física</a:t>
            </a:r>
          </a:p>
        </p:txBody>
      </p:sp>
      <p:sp>
        <p:nvSpPr>
          <p:cNvPr id="2" name="3 Marcador de contenido">
            <a:extLst>
              <a:ext uri="{FF2B5EF4-FFF2-40B4-BE49-F238E27FC236}">
                <a16:creationId xmlns:a16="http://schemas.microsoft.com/office/drawing/2014/main" id="{75487F51-654D-467E-95F1-7FC0C2551CDF}"/>
              </a:ext>
            </a:extLst>
          </p:cNvPr>
          <p:cNvSpPr txBox="1">
            <a:spLocks/>
          </p:cNvSpPr>
          <p:nvPr/>
        </p:nvSpPr>
        <p:spPr>
          <a:xfrm>
            <a:off x="5486400" y="1351238"/>
            <a:ext cx="6465888" cy="512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 algn="just">
              <a:lnSpc>
                <a:spcPct val="150000"/>
              </a:lnSpc>
              <a:buClr>
                <a:srgbClr val="152B48"/>
              </a:buClr>
              <a:buSzPts val="3200"/>
              <a:buNone/>
            </a:pPr>
            <a:r>
              <a:rPr lang="es-ES" sz="2700" b="1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Características:</a:t>
            </a:r>
          </a:p>
          <a:p>
            <a:pPr marL="914400" lvl="1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3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Humano.</a:t>
            </a:r>
          </a:p>
          <a:p>
            <a:pPr marL="914400" lvl="1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3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Efectivo.</a:t>
            </a:r>
          </a:p>
          <a:p>
            <a:pPr marL="914400" lvl="1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3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Facilita diagnóstico/ tratamiento.</a:t>
            </a:r>
          </a:p>
          <a:p>
            <a:pPr marL="914400" lvl="1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3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Previene agresión.</a:t>
            </a:r>
          </a:p>
          <a:p>
            <a:pPr marL="914400" lvl="1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3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Nunca por conveniencia/ castigo.</a:t>
            </a:r>
          </a:p>
          <a:p>
            <a:pPr marL="914400" lvl="1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3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Remover lo más pronto posible.</a:t>
            </a:r>
          </a:p>
          <a:p>
            <a:pPr marL="914400" lvl="1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3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Luego de contención química.</a:t>
            </a:r>
          </a:p>
          <a:p>
            <a:pPr marL="457200" indent="-431800" algn="just">
              <a:lnSpc>
                <a:spcPct val="150000"/>
              </a:lnSpc>
              <a:buClr>
                <a:srgbClr val="142B48"/>
              </a:buClr>
              <a:buSzPts val="3200"/>
              <a:buFont typeface="Arial"/>
              <a:buChar char="•"/>
            </a:pPr>
            <a:endParaRPr lang="es-ES" sz="2700" b="0" i="0" u="none" strike="noStrike" cap="none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31800" algn="just">
              <a:lnSpc>
                <a:spcPct val="150000"/>
              </a:lnSpc>
              <a:buClr>
                <a:srgbClr val="152B48"/>
              </a:buClr>
              <a:buSzPts val="3200"/>
              <a:buFont typeface="Arial"/>
              <a:buChar char="•"/>
            </a:pPr>
            <a:endParaRPr lang="es-ES" sz="2700" b="0" i="0" u="none" strike="noStrike" cap="none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79608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8300" y="142812"/>
            <a:ext cx="8305800" cy="1090676"/>
          </a:xfrm>
        </p:spPr>
        <p:txBody>
          <a:bodyPr/>
          <a:lstStyle/>
          <a:p>
            <a:r>
              <a:rPr lang="es-CO" dirty="0"/>
              <a:t>Aplicar contención física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6591302" y="1055306"/>
            <a:ext cx="5232398" cy="51145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“Código verde”.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Protocolo.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Solicitar ayuda de otros: mínimo 5 personas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Un líder: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Da órdenes.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El más experimentado.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Debe advertir sobre peligro anticipado: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Objetos.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Armas.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endParaRPr lang="es-CO" sz="24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  <a:buClr>
                <a:srgbClr val="142B48"/>
              </a:buClr>
            </a:pPr>
            <a:endParaRPr lang="es-CO" sz="2400" dirty="0">
              <a:solidFill>
                <a:srgbClr val="142B48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575448" y="1090676"/>
            <a:ext cx="523239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Retirarse accesorios: aretes, pulseras.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Si es mujer: mínimo una mujer.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Actitud profesional.</a:t>
            </a:r>
          </a:p>
        </p:txBody>
      </p:sp>
    </p:spTree>
    <p:extLst>
      <p:ext uri="{BB962C8B-B14F-4D97-AF65-F5344CB8AC3E}">
        <p14:creationId xmlns:p14="http://schemas.microsoft.com/office/powerpoint/2010/main" val="39823861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693" y="0"/>
            <a:ext cx="9991007" cy="8950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aplicar</a:t>
            </a:r>
            <a:r>
              <a:rPr lang="en-US" dirty="0"/>
              <a:t> </a:t>
            </a:r>
            <a:r>
              <a:rPr lang="en-US" dirty="0" err="1"/>
              <a:t>contención</a:t>
            </a:r>
            <a:r>
              <a:rPr lang="en-US" dirty="0"/>
              <a:t> </a:t>
            </a:r>
            <a:r>
              <a:rPr lang="en-US" dirty="0" err="1"/>
              <a:t>física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908139" y="790448"/>
            <a:ext cx="725525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n-US" sz="2000" dirty="0">
                <a:solidFill>
                  <a:srgbClr val="142B48"/>
                </a:solidFill>
              </a:rPr>
              <a:t>Hablar a </a:t>
            </a:r>
            <a:r>
              <a:rPr lang="en-US" sz="2000" dirty="0" err="1">
                <a:solidFill>
                  <a:srgbClr val="142B48"/>
                </a:solidFill>
              </a:rPr>
              <a:t>paciente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calmadamente</a:t>
            </a:r>
            <a:r>
              <a:rPr lang="en-US" sz="2000" dirty="0">
                <a:solidFill>
                  <a:srgbClr val="142B48"/>
                </a:solidFill>
              </a:rPr>
              <a:t>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42B48"/>
                </a:solidFill>
              </a:rPr>
              <a:t>Explicar</a:t>
            </a:r>
            <a:r>
              <a:rPr lang="en-US" sz="1800" dirty="0">
                <a:solidFill>
                  <a:srgbClr val="142B48"/>
                </a:solidFill>
              </a:rPr>
              <a:t> </a:t>
            </a:r>
            <a:r>
              <a:rPr lang="en-US" sz="1800" dirty="0" err="1">
                <a:solidFill>
                  <a:srgbClr val="142B48"/>
                </a:solidFill>
              </a:rPr>
              <a:t>razón</a:t>
            </a:r>
            <a:r>
              <a:rPr lang="en-US" sz="1800" dirty="0">
                <a:solidFill>
                  <a:srgbClr val="142B48"/>
                </a:solidFill>
              </a:rPr>
              <a:t>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42B48"/>
                </a:solidFill>
              </a:rPr>
              <a:t>Explicar</a:t>
            </a:r>
            <a:r>
              <a:rPr lang="en-US" sz="1800" dirty="0">
                <a:solidFill>
                  <a:srgbClr val="142B48"/>
                </a:solidFill>
              </a:rPr>
              <a:t> </a:t>
            </a:r>
            <a:r>
              <a:rPr lang="en-US" sz="1800" dirty="0" err="1">
                <a:solidFill>
                  <a:srgbClr val="142B48"/>
                </a:solidFill>
              </a:rPr>
              <a:t>siguiente</a:t>
            </a:r>
            <a:r>
              <a:rPr lang="en-US" sz="1800" dirty="0">
                <a:solidFill>
                  <a:srgbClr val="142B48"/>
                </a:solidFill>
              </a:rPr>
              <a:t> paso.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142B48"/>
                </a:solidFill>
              </a:rPr>
              <a:t>Se </a:t>
            </a:r>
            <a:r>
              <a:rPr lang="en-US" sz="1800" dirty="0" err="1">
                <a:solidFill>
                  <a:srgbClr val="142B48"/>
                </a:solidFill>
              </a:rPr>
              <a:t>solicita</a:t>
            </a:r>
            <a:r>
              <a:rPr lang="en-US" sz="1800" dirty="0">
                <a:solidFill>
                  <a:srgbClr val="142B48"/>
                </a:solidFill>
              </a:rPr>
              <a:t> </a:t>
            </a:r>
            <a:r>
              <a:rPr lang="en-US" sz="1800" dirty="0" err="1">
                <a:solidFill>
                  <a:srgbClr val="142B48"/>
                </a:solidFill>
              </a:rPr>
              <a:t>cooperación</a:t>
            </a:r>
            <a:r>
              <a:rPr lang="en-US" sz="1800" dirty="0">
                <a:solidFill>
                  <a:srgbClr val="142B48"/>
                </a:solidFill>
              </a:rPr>
              <a:t>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n-US" sz="2000" dirty="0">
                <a:solidFill>
                  <a:srgbClr val="142B48"/>
                </a:solidFill>
              </a:rPr>
              <a:t>Una </a:t>
            </a:r>
            <a:r>
              <a:rPr lang="en-US" sz="2000" dirty="0" err="1">
                <a:solidFill>
                  <a:srgbClr val="142B48"/>
                </a:solidFill>
              </a:rPr>
              <a:t>vez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decidido</a:t>
            </a:r>
            <a:r>
              <a:rPr lang="en-US" sz="2000" dirty="0">
                <a:solidFill>
                  <a:srgbClr val="142B48"/>
                </a:solidFill>
              </a:rPr>
              <a:t> no se </a:t>
            </a:r>
            <a:r>
              <a:rPr lang="en-US" sz="2000" dirty="0" err="1">
                <a:solidFill>
                  <a:srgbClr val="142B48"/>
                </a:solidFill>
              </a:rPr>
              <a:t>negocia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</a:rPr>
              <a:t>Equipo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designado</a:t>
            </a:r>
            <a:r>
              <a:rPr lang="en-US" sz="2000" dirty="0">
                <a:solidFill>
                  <a:srgbClr val="142B48"/>
                </a:solidFill>
              </a:rPr>
              <a:t> de </a:t>
            </a:r>
            <a:r>
              <a:rPr lang="en-US" sz="2000" dirty="0" err="1">
                <a:solidFill>
                  <a:srgbClr val="142B48"/>
                </a:solidFill>
              </a:rPr>
              <a:t>manejo</a:t>
            </a:r>
            <a:r>
              <a:rPr lang="en-US" sz="2000" dirty="0">
                <a:solidFill>
                  <a:srgbClr val="142B48"/>
                </a:solidFill>
              </a:rPr>
              <a:t> de </a:t>
            </a:r>
            <a:r>
              <a:rPr lang="en-US" sz="2000" dirty="0" err="1">
                <a:solidFill>
                  <a:srgbClr val="142B48"/>
                </a:solidFill>
              </a:rPr>
              <a:t>violencia</a:t>
            </a:r>
            <a:r>
              <a:rPr lang="en-US" sz="2000" dirty="0">
                <a:solidFill>
                  <a:srgbClr val="142B48"/>
                </a:solidFill>
              </a:rPr>
              <a:t>. </a:t>
            </a:r>
            <a:r>
              <a:rPr lang="en-US" sz="2000" dirty="0">
                <a:solidFill>
                  <a:srgbClr val="142B48"/>
                </a:solidFill>
                <a:sym typeface="Wingdings" panose="05000000000000000000" pitchFamily="2" charset="2"/>
              </a:rPr>
              <a:t>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n-US" sz="2000" dirty="0" err="1">
                <a:solidFill>
                  <a:srgbClr val="142B48"/>
                </a:solidFill>
                <a:sym typeface="Wingdings" panose="05000000000000000000" pitchFamily="2" charset="2"/>
              </a:rPr>
              <a:t>Médico</a:t>
            </a:r>
            <a:r>
              <a:rPr lang="en-US" sz="2000" dirty="0">
                <a:solidFill>
                  <a:srgbClr val="142B48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rgbClr val="142B48"/>
                </a:solidFill>
                <a:sym typeface="Wingdings" panose="05000000000000000000" pitchFamily="2" charset="2"/>
              </a:rPr>
              <a:t>tratante</a:t>
            </a:r>
            <a:r>
              <a:rPr lang="en-US" sz="2000" dirty="0">
                <a:solidFill>
                  <a:srgbClr val="142B48"/>
                </a:solidFill>
                <a:sym typeface="Wingdings" panose="05000000000000000000" pitchFamily="2" charset="2"/>
              </a:rPr>
              <a:t> no </a:t>
            </a:r>
            <a:r>
              <a:rPr lang="en-US" sz="2000" dirty="0" err="1">
                <a:solidFill>
                  <a:srgbClr val="142B48"/>
                </a:solidFill>
                <a:sym typeface="Wingdings" panose="05000000000000000000" pitchFamily="2" charset="2"/>
              </a:rPr>
              <a:t>participa</a:t>
            </a:r>
            <a:r>
              <a:rPr lang="en-US" sz="2000" dirty="0">
                <a:solidFill>
                  <a:srgbClr val="142B48"/>
                </a:solidFill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rgbClr val="142B48"/>
              </a:solidFill>
            </a:endParaRPr>
          </a:p>
        </p:txBody>
      </p:sp>
      <p:pic>
        <p:nvPicPr>
          <p:cNvPr id="7" name="Picture 2" descr="https://mynursingroom.files.wordpress.com/2013/05/tumblr_mj03hjjbpw1rf2lpmo1_400.jpg?w=525">
            <a:extLst>
              <a:ext uri="{FF2B5EF4-FFF2-40B4-BE49-F238E27FC236}">
                <a16:creationId xmlns:a16="http://schemas.microsoft.com/office/drawing/2014/main" id="{82356AAD-ED56-4BED-AF31-351DE45B0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8" r="1887"/>
          <a:stretch/>
        </p:blipFill>
        <p:spPr bwMode="auto">
          <a:xfrm>
            <a:off x="7787605" y="1186782"/>
            <a:ext cx="3496256" cy="51724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8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AD001C0B-AAA0-4F35-AF07-2D9267F47307}"/>
              </a:ext>
            </a:extLst>
          </p:cNvPr>
          <p:cNvSpPr txBox="1">
            <a:spLocks/>
          </p:cNvSpPr>
          <p:nvPr/>
        </p:nvSpPr>
        <p:spPr>
          <a:xfrm>
            <a:off x="446088" y="0"/>
            <a:ext cx="52562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06AEAA"/>
              </a:buClr>
              <a:buSzPts val="3200"/>
            </a:pPr>
            <a:r>
              <a:rPr lang="es-CO" dirty="0">
                <a:solidFill>
                  <a:srgbClr val="06AEAA"/>
                </a:solidFill>
                <a:latin typeface="Montserrat"/>
                <a:sym typeface="Montserrat"/>
              </a:rPr>
              <a:t>Cómo aplicar contención física</a:t>
            </a:r>
          </a:p>
        </p:txBody>
      </p:sp>
      <p:sp>
        <p:nvSpPr>
          <p:cNvPr id="5" name="3 Marcador de contenido">
            <a:extLst>
              <a:ext uri="{FF2B5EF4-FFF2-40B4-BE49-F238E27FC236}">
                <a16:creationId xmlns:a16="http://schemas.microsoft.com/office/drawing/2014/main" id="{38A21056-6D39-4785-9B9C-820094251C74}"/>
              </a:ext>
            </a:extLst>
          </p:cNvPr>
          <p:cNvSpPr txBox="1">
            <a:spLocks/>
          </p:cNvSpPr>
          <p:nvPr/>
        </p:nvSpPr>
        <p:spPr>
          <a:xfrm>
            <a:off x="5702300" y="1600200"/>
            <a:ext cx="6172200" cy="43198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Si necesario usar la fuerza.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Cada miembro bloquea en extensión la articulación principal de la extremidad.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Líder controla cabeza.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Sí armado.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Sándwich con colchones.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Aplicar inmovilizadores.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Atarlos al marco sólido de la cama.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Pies cruzados a nivel de tobillo.</a:t>
            </a:r>
          </a:p>
          <a:p>
            <a:pPr marL="457200" indent="-431800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2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Luego atar al marco.</a:t>
            </a:r>
          </a:p>
        </p:txBody>
      </p:sp>
    </p:spTree>
    <p:extLst>
      <p:ext uri="{BB962C8B-B14F-4D97-AF65-F5344CB8AC3E}">
        <p14:creationId xmlns:p14="http://schemas.microsoft.com/office/powerpoint/2010/main" val="3089977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7904" y="157880"/>
            <a:ext cx="10515600" cy="747238"/>
          </a:xfrm>
        </p:spPr>
        <p:txBody>
          <a:bodyPr/>
          <a:lstStyle/>
          <a:p>
            <a:r>
              <a:rPr lang="es-CO" dirty="0"/>
              <a:t>Aplicar contención física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765704" y="887182"/>
            <a:ext cx="5918392" cy="378809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Material ideal </a:t>
            </a:r>
            <a:r>
              <a:rPr lang="es-CO" sz="2200" dirty="0">
                <a:solidFill>
                  <a:srgbClr val="142B48"/>
                </a:solidFill>
                <a:sym typeface="Wingdings" pitchFamily="2" charset="2"/>
              </a:rPr>
              <a:t> c</a:t>
            </a:r>
            <a:r>
              <a:rPr lang="es-CO" sz="2200" dirty="0">
                <a:solidFill>
                  <a:srgbClr val="142B48"/>
                </a:solidFill>
              </a:rPr>
              <a:t>uero: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900" dirty="0">
                <a:solidFill>
                  <a:srgbClr val="142B48"/>
                </a:solidFill>
              </a:rPr>
              <a:t>Fuerte 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900" dirty="0">
                <a:solidFill>
                  <a:srgbClr val="142B48"/>
                </a:solidFill>
              </a:rPr>
              <a:t>Previene escape.</a:t>
            </a:r>
          </a:p>
          <a:p>
            <a:pPr lvl="1" algn="just">
              <a:lnSpc>
                <a:spcPct val="12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900" dirty="0">
                <a:solidFill>
                  <a:srgbClr val="142B48"/>
                </a:solidFill>
              </a:rPr>
              <a:t>Menor constricción.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No usar gasa: menos si no coopera.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Inmovilizador de pecho: asegurar expansión torácica.</a:t>
            </a:r>
          </a:p>
          <a:p>
            <a:pPr algn="just">
              <a:lnSpc>
                <a:spcPct val="12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Collar de Filadelfia suave: previene mordidas/cabeceo.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6BDB7A-9DA9-470A-90A0-1396F9A8B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055" y="4675275"/>
            <a:ext cx="4365449" cy="21827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3490E1-4FBC-4388-B417-0DBB64143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34" y="1142999"/>
            <a:ext cx="3716983" cy="252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80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417A2CA-970D-CA40-91F3-96BD3A0F2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1" y="1667506"/>
            <a:ext cx="5548324" cy="4438659"/>
          </a:xfrm>
          <a:prstGeom prst="rect">
            <a:avLst/>
          </a:prstGeom>
        </p:spPr>
      </p:pic>
      <p:sp>
        <p:nvSpPr>
          <p:cNvPr id="3" name="3 Marcador de contenido">
            <a:extLst>
              <a:ext uri="{FF2B5EF4-FFF2-40B4-BE49-F238E27FC236}">
                <a16:creationId xmlns:a16="http://schemas.microsoft.com/office/drawing/2014/main" id="{C8981F43-A6E2-496C-9FE0-8304F9FF8700}"/>
              </a:ext>
            </a:extLst>
          </p:cNvPr>
          <p:cNvSpPr txBox="1">
            <a:spLocks/>
          </p:cNvSpPr>
          <p:nvPr/>
        </p:nvSpPr>
        <p:spPr>
          <a:xfrm>
            <a:off x="698914" y="366164"/>
            <a:ext cx="7276686" cy="29474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  <a:latin typeface="Montserrat" pitchFamily="2" charset="77"/>
              </a:rPr>
              <a:t>Posición de seguridad.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  <a:latin typeface="Montserrat" pitchFamily="2" charset="77"/>
              </a:rPr>
              <a:t>Posición supina con elevación de cabecera: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  <a:latin typeface="Montserrat" pitchFamily="2" charset="77"/>
              </a:rPr>
              <a:t>Disminuye ansiedad </a:t>
            </a:r>
            <a:r>
              <a:rPr lang="es-CO" sz="1800" dirty="0">
                <a:solidFill>
                  <a:srgbClr val="142B48"/>
                </a:solidFill>
                <a:latin typeface="Montserrat" pitchFamily="2" charset="77"/>
                <a:sym typeface="Wingdings" pitchFamily="2" charset="2"/>
              </a:rPr>
              <a:t>p</a:t>
            </a:r>
            <a:r>
              <a:rPr lang="es-CO" sz="1800" dirty="0">
                <a:solidFill>
                  <a:srgbClr val="142B48"/>
                </a:solidFill>
                <a:latin typeface="Montserrat" pitchFamily="2" charset="77"/>
              </a:rPr>
              <a:t>aciente/ equipo.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  <a:latin typeface="Montserrat" pitchFamily="2" charset="77"/>
              </a:rPr>
              <a:t>Evitar: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  <a:latin typeface="Montserrat" pitchFamily="2" charset="77"/>
              </a:rPr>
              <a:t>Posición prona.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  <a:latin typeface="Montserrat" pitchFamily="2" charset="77"/>
              </a:rPr>
              <a:t>Sedación agresiva.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  <a:latin typeface="Montserrat" pitchFamily="2" charset="77"/>
              </a:rPr>
              <a:t>Riesgo </a:t>
            </a:r>
            <a:r>
              <a:rPr lang="es-CO" sz="2000" dirty="0">
                <a:solidFill>
                  <a:srgbClr val="142B48"/>
                </a:solidFill>
                <a:latin typeface="Montserrat" pitchFamily="2" charset="77"/>
                <a:sym typeface="Wingdings" pitchFamily="2" charset="2"/>
              </a:rPr>
              <a:t> </a:t>
            </a:r>
            <a:r>
              <a:rPr lang="es-CO" sz="2000" dirty="0">
                <a:solidFill>
                  <a:srgbClr val="142B48"/>
                </a:solidFill>
                <a:latin typeface="Montserrat" pitchFamily="2" charset="77"/>
              </a:rPr>
              <a:t>intoxicados por estimulantes.</a:t>
            </a:r>
          </a:p>
        </p:txBody>
      </p:sp>
    </p:spTree>
    <p:extLst>
      <p:ext uri="{BB962C8B-B14F-4D97-AF65-F5344CB8AC3E}">
        <p14:creationId xmlns:p14="http://schemas.microsoft.com/office/powerpoint/2010/main" val="83560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EF61E-A51C-924D-BF28-4A28B9F0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3026"/>
            <a:ext cx="10515600" cy="747238"/>
          </a:xfrm>
        </p:spPr>
        <p:txBody>
          <a:bodyPr/>
          <a:lstStyle/>
          <a:p>
            <a:r>
              <a:rPr lang="es-ES_tradnl" dirty="0"/>
              <a:t>Otros conceptos importantes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98E4C5A0-ADD2-C04A-B5B3-AA3834F0499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72666384"/>
              </p:ext>
            </p:extLst>
          </p:nvPr>
        </p:nvGraphicFramePr>
        <p:xfrm>
          <a:off x="1248227" y="959231"/>
          <a:ext cx="4847773" cy="280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C3B0499-3E29-6347-ACBD-E64556889F2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31887914"/>
              </p:ext>
            </p:extLst>
          </p:nvPr>
        </p:nvGraphicFramePr>
        <p:xfrm>
          <a:off x="6769100" y="2509382"/>
          <a:ext cx="4956628" cy="414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324993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800" y="377826"/>
            <a:ext cx="11480800" cy="747238"/>
          </a:xfrm>
        </p:spPr>
        <p:txBody>
          <a:bodyPr>
            <a:normAutofit fontScale="90000"/>
          </a:bodyPr>
          <a:lstStyle/>
          <a:p>
            <a:r>
              <a:rPr lang="es-CO" dirty="0"/>
              <a:t>Monitoreo y cuidado de contención física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6455156" y="1318947"/>
            <a:ext cx="5457444" cy="39875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Monitoreo frecuente: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Estandarizado.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Protocolo.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Cambios de posición: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Prevenir: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Úlceras por presión.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Isquemia.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Parestesias.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Rabdomiólisis.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Asegurar necesidades básicas.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Retirar tan pronto sea posible.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901700" y="1318947"/>
            <a:ext cx="5942093" cy="35320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Documentación: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Indicación.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Acuerdo.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Retroalimentación al personal: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Educación.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Ensayos.</a:t>
            </a:r>
          </a:p>
        </p:txBody>
      </p:sp>
    </p:spTree>
    <p:extLst>
      <p:ext uri="{BB962C8B-B14F-4D97-AF65-F5344CB8AC3E}">
        <p14:creationId xmlns:p14="http://schemas.microsoft.com/office/powerpoint/2010/main" val="924188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3055" y="142488"/>
            <a:ext cx="7975600" cy="706243"/>
          </a:xfrm>
        </p:spPr>
        <p:txBody>
          <a:bodyPr anchor="t">
            <a:normAutofit/>
          </a:bodyPr>
          <a:lstStyle/>
          <a:p>
            <a:r>
              <a:rPr lang="es-CO" dirty="0">
                <a:solidFill>
                  <a:srgbClr val="00ABA7"/>
                </a:solidFill>
              </a:rPr>
              <a:t>Sedación farmacológica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863137" y="848731"/>
            <a:ext cx="5893264" cy="419317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Indicación:</a:t>
            </a:r>
          </a:p>
          <a:p>
            <a:pPr lvl="1" algn="just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Si no responde a desescalamiento verbal: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Agitado.</a:t>
            </a:r>
          </a:p>
          <a:p>
            <a:pPr lvl="2" algn="just">
              <a:lnSpc>
                <a:spcPct val="11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Violento.</a:t>
            </a:r>
          </a:p>
          <a:p>
            <a:pPr algn="just">
              <a:lnSpc>
                <a:spcPct val="11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Tranquilización rápida.</a:t>
            </a:r>
          </a:p>
          <a:p>
            <a:pPr algn="just">
              <a:lnSpc>
                <a:spcPct val="11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Anticipar tempranamente:</a:t>
            </a:r>
            <a:endParaRPr lang="es-CO" sz="1600" dirty="0">
              <a:solidFill>
                <a:srgbClr val="142B48"/>
              </a:solidFill>
            </a:endParaRPr>
          </a:p>
          <a:p>
            <a:pPr lvl="1" algn="just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Permite evitar contención física.</a:t>
            </a:r>
          </a:p>
          <a:p>
            <a:pPr lvl="1" algn="just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Ofrecer primero oral.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7137400" y="2494156"/>
            <a:ext cx="5435599" cy="436384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Sedante ideal: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Rápida acción.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Efectividad </a:t>
            </a:r>
            <a:r>
              <a:rPr lang="es-CO" sz="1800" dirty="0">
                <a:solidFill>
                  <a:srgbClr val="142B48"/>
                </a:solidFill>
                <a:sym typeface="Wingdings" pitchFamily="2" charset="2"/>
              </a:rPr>
              <a:t> s</a:t>
            </a:r>
            <a:r>
              <a:rPr lang="es-CO" sz="1800" dirty="0">
                <a:solidFill>
                  <a:srgbClr val="142B48"/>
                </a:solidFill>
              </a:rPr>
              <a:t>in importar ruta.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Mínimos EA.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Opciones: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BZD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Antipsicóticos típicos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Antipsicóticos atípicos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Acceso venoso. </a:t>
            </a:r>
            <a:r>
              <a:rPr lang="es-CO" sz="2000" dirty="0">
                <a:solidFill>
                  <a:srgbClr val="142B48"/>
                </a:solidFill>
                <a:sym typeface="Wingdings" panose="05000000000000000000" pitchFamily="2" charset="2"/>
              </a:rPr>
              <a:t></a:t>
            </a:r>
            <a:endParaRPr lang="es-CO" sz="2000" dirty="0">
              <a:solidFill>
                <a:srgbClr val="142B48"/>
              </a:solidFill>
            </a:endParaRP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endParaRPr lang="es-CO" sz="20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50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2750" y="0"/>
            <a:ext cx="5014912" cy="1600200"/>
          </a:xfrm>
        </p:spPr>
        <p:txBody>
          <a:bodyPr wrap="square" anchor="b">
            <a:noAutofit/>
          </a:bodyPr>
          <a:lstStyle/>
          <a:p>
            <a:r>
              <a:rPr lang="es-CO" sz="4400" dirty="0"/>
              <a:t>Enfoque basado en el paciente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type="body" idx="1"/>
          </p:nvPr>
        </p:nvSpPr>
        <p:spPr>
          <a:xfrm>
            <a:off x="5427662" y="1428273"/>
            <a:ext cx="6172200" cy="4689474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Pacientes </a:t>
            </a:r>
            <a:r>
              <a:rPr lang="es-CO" sz="2000" b="1" dirty="0">
                <a:solidFill>
                  <a:srgbClr val="142B48"/>
                </a:solidFill>
              </a:rPr>
              <a:t>severamente violentos </a:t>
            </a:r>
            <a:r>
              <a:rPr lang="es-CO" sz="2000" dirty="0">
                <a:solidFill>
                  <a:srgbClr val="142B48"/>
                </a:solidFill>
              </a:rPr>
              <a:t>que requieren sedación inmediata: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Antipsicótico típico, BZD, o ambos.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Pacientes con </a:t>
            </a:r>
            <a:r>
              <a:rPr lang="es-CO" sz="2000" b="1" dirty="0">
                <a:solidFill>
                  <a:srgbClr val="142B48"/>
                </a:solidFill>
              </a:rPr>
              <a:t>agitación indiferenciada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Primera línea BZD.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Antipsicótico típico opción razonable.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Pacientes con agitación por </a:t>
            </a:r>
            <a:r>
              <a:rPr lang="es-CO" sz="2000" b="1" dirty="0">
                <a:solidFill>
                  <a:srgbClr val="142B48"/>
                </a:solidFill>
              </a:rPr>
              <a:t>intoxicación (≠ a depresores) o abstinencia: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Usar BZD.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Paciente agitado con </a:t>
            </a:r>
            <a:r>
              <a:rPr lang="es-CO" sz="2000" b="1" dirty="0">
                <a:solidFill>
                  <a:srgbClr val="142B48"/>
                </a:solidFill>
              </a:rPr>
              <a:t>trastorno psiquiátrico </a:t>
            </a:r>
            <a:r>
              <a:rPr lang="es-CO" sz="2000" dirty="0">
                <a:solidFill>
                  <a:srgbClr val="142B48"/>
                </a:solidFill>
              </a:rPr>
              <a:t>o psicótico conocido: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Primera línea antipsicótico típico.</a:t>
            </a:r>
          </a:p>
        </p:txBody>
      </p:sp>
    </p:spTree>
    <p:extLst>
      <p:ext uri="{BB962C8B-B14F-4D97-AF65-F5344CB8AC3E}">
        <p14:creationId xmlns:p14="http://schemas.microsoft.com/office/powerpoint/2010/main" val="34175753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988" y="-49492"/>
            <a:ext cx="5256212" cy="1600200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sz="4400" kern="1200" dirty="0" err="1"/>
              <a:t>Enfoque</a:t>
            </a:r>
            <a:r>
              <a:rPr lang="en-US" sz="4400" kern="1200" dirty="0"/>
              <a:t> </a:t>
            </a:r>
            <a:r>
              <a:rPr lang="en-US" sz="4400" kern="1200" dirty="0" err="1"/>
              <a:t>basado</a:t>
            </a:r>
            <a:r>
              <a:rPr lang="en-US" sz="4400" kern="1200" dirty="0"/>
              <a:t> </a:t>
            </a:r>
            <a:r>
              <a:rPr lang="en-US" sz="4400" kern="1200" dirty="0" err="1"/>
              <a:t>en</a:t>
            </a:r>
            <a:r>
              <a:rPr lang="en-US" sz="4400" kern="1200" dirty="0"/>
              <a:t> el </a:t>
            </a:r>
            <a:r>
              <a:rPr lang="en-US" sz="4400" kern="1200" dirty="0" err="1"/>
              <a:t>paciente</a:t>
            </a:r>
            <a:endParaRPr lang="en-US" sz="4400" kern="1200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054600" y="1804708"/>
            <a:ext cx="6742112" cy="4319866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25400" indent="0">
              <a:lnSpc>
                <a:spcPct val="150000"/>
              </a:lnSpc>
              <a:buClr>
                <a:srgbClr val="142B48"/>
              </a:buClr>
              <a:buNone/>
            </a:pPr>
            <a:r>
              <a:rPr lang="en-US" sz="2800" b="1" dirty="0">
                <a:solidFill>
                  <a:srgbClr val="142B48"/>
                </a:solidFill>
              </a:rPr>
              <a:t>Principio de </a:t>
            </a:r>
            <a:r>
              <a:rPr lang="en-US" sz="2800" b="1" dirty="0" err="1">
                <a:solidFill>
                  <a:srgbClr val="142B48"/>
                </a:solidFill>
              </a:rPr>
              <a:t>manejo</a:t>
            </a:r>
            <a:r>
              <a:rPr lang="en-US" sz="2800" b="1" dirty="0">
                <a:solidFill>
                  <a:srgbClr val="142B48"/>
                </a:solidFill>
              </a:rPr>
              <a:t>: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n-US" sz="2400" dirty="0" err="1">
                <a:solidFill>
                  <a:srgbClr val="142B48"/>
                </a:solidFill>
              </a:rPr>
              <a:t>Cambiar</a:t>
            </a:r>
            <a:r>
              <a:rPr lang="en-US" sz="2400" dirty="0">
                <a:solidFill>
                  <a:srgbClr val="142B48"/>
                </a:solidFill>
              </a:rPr>
              <a:t> a </a:t>
            </a:r>
            <a:r>
              <a:rPr lang="en-US" sz="2400" dirty="0" err="1">
                <a:solidFill>
                  <a:srgbClr val="142B48"/>
                </a:solidFill>
              </a:rPr>
              <a:t>clase</a:t>
            </a:r>
            <a:r>
              <a:rPr lang="en-US" sz="2400" dirty="0">
                <a:solidFill>
                  <a:srgbClr val="142B48"/>
                </a:solidFill>
              </a:rPr>
              <a:t> </a:t>
            </a:r>
            <a:r>
              <a:rPr lang="en-US" sz="2400" dirty="0" err="1">
                <a:solidFill>
                  <a:srgbClr val="142B48"/>
                </a:solidFill>
              </a:rPr>
              <a:t>diferente</a:t>
            </a:r>
            <a:r>
              <a:rPr lang="en-US" sz="2400" dirty="0">
                <a:solidFill>
                  <a:srgbClr val="142B48"/>
                </a:solidFill>
              </a:rPr>
              <a:t> </a:t>
            </a:r>
            <a:r>
              <a:rPr lang="en-US" sz="2400" dirty="0" err="1">
                <a:solidFill>
                  <a:srgbClr val="142B48"/>
                </a:solidFill>
              </a:rPr>
              <a:t>si</a:t>
            </a:r>
            <a:r>
              <a:rPr lang="en-US" sz="2400" dirty="0">
                <a:solidFill>
                  <a:srgbClr val="142B48"/>
                </a:solidFill>
              </a:rPr>
              <a:t>:</a:t>
            </a:r>
          </a:p>
          <a:p>
            <a:pPr lvl="2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142B48"/>
                </a:solidFill>
              </a:rPr>
              <a:t>Primero es </a:t>
            </a:r>
            <a:r>
              <a:rPr lang="en-US" sz="2000" dirty="0" err="1">
                <a:solidFill>
                  <a:srgbClr val="142B48"/>
                </a:solidFill>
              </a:rPr>
              <a:t>inefectivo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  <a:p>
            <a:pPr lvl="2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142B48"/>
                </a:solidFill>
              </a:rPr>
              <a:t>Se </a:t>
            </a:r>
            <a:r>
              <a:rPr lang="en-US" sz="2000" dirty="0" err="1">
                <a:solidFill>
                  <a:srgbClr val="142B48"/>
                </a:solidFill>
              </a:rPr>
              <a:t>requieren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dosis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excesivas</a:t>
            </a:r>
            <a:r>
              <a:rPr lang="en-US" sz="2000" dirty="0">
                <a:solidFill>
                  <a:srgbClr val="142B48"/>
                </a:solidFill>
              </a:rPr>
              <a:t>.</a:t>
            </a:r>
          </a:p>
          <a:p>
            <a:pPr lvl="2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142B48"/>
                </a:solidFill>
              </a:rPr>
              <a:t>Reacción</a:t>
            </a:r>
            <a:r>
              <a:rPr lang="en-US" sz="2000" dirty="0">
                <a:solidFill>
                  <a:srgbClr val="142B48"/>
                </a:solidFill>
              </a:rPr>
              <a:t> </a:t>
            </a:r>
            <a:r>
              <a:rPr lang="en-US" sz="2000" dirty="0" err="1">
                <a:solidFill>
                  <a:srgbClr val="142B48"/>
                </a:solidFill>
              </a:rPr>
              <a:t>paradójica</a:t>
            </a:r>
            <a:r>
              <a:rPr lang="en-US" sz="2000" dirty="0">
                <a:solidFill>
                  <a:srgbClr val="142B48"/>
                </a:solidFill>
              </a:rPr>
              <a:t> (mayor </a:t>
            </a:r>
            <a:r>
              <a:rPr lang="en-US" sz="2000" dirty="0" err="1">
                <a:solidFill>
                  <a:srgbClr val="142B48"/>
                </a:solidFill>
              </a:rPr>
              <a:t>agitación</a:t>
            </a:r>
            <a:r>
              <a:rPr lang="en-US" sz="2000" dirty="0">
                <a:solidFill>
                  <a:srgbClr val="142B48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718698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2600" y="421402"/>
            <a:ext cx="10515600" cy="747238"/>
          </a:xfrm>
        </p:spPr>
        <p:txBody>
          <a:bodyPr/>
          <a:lstStyle/>
          <a:p>
            <a:r>
              <a:rPr lang="es-CO" dirty="0"/>
              <a:t>Benzodiacepinas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740400" y="1711641"/>
            <a:ext cx="6376687" cy="4351338"/>
          </a:xfrm>
        </p:spPr>
        <p:txBody>
          <a:bodyPr/>
          <a:lstStyle/>
          <a:p>
            <a:pPr marL="50800" indent="0" algn="just">
              <a:lnSpc>
                <a:spcPct val="100000"/>
              </a:lnSpc>
              <a:buClr>
                <a:srgbClr val="142B48"/>
              </a:buClr>
              <a:buNone/>
            </a:pPr>
            <a:r>
              <a:rPr lang="es-CO" sz="2400" dirty="0">
                <a:solidFill>
                  <a:srgbClr val="142B48"/>
                </a:solidFill>
              </a:rPr>
              <a:t>Preferidas para sedar al paciente con agitación de </a:t>
            </a:r>
            <a:r>
              <a:rPr lang="es-CO" sz="2400" b="1" dirty="0">
                <a:solidFill>
                  <a:srgbClr val="142B48"/>
                </a:solidFill>
              </a:rPr>
              <a:t>causa desconocida: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Midazolam: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Duración 1-2 horas.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Usual 2,5 a 5 mg IV o </a:t>
            </a:r>
            <a:r>
              <a:rPr lang="es-CO" b="1" dirty="0">
                <a:solidFill>
                  <a:srgbClr val="142B48"/>
                </a:solidFill>
              </a:rPr>
              <a:t>IM.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Severamente agitados:</a:t>
            </a:r>
          </a:p>
          <a:p>
            <a:pPr lvl="3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Dar dosis IV cada 3-5’.</a:t>
            </a:r>
          </a:p>
          <a:p>
            <a:pPr lvl="3" algn="just">
              <a:lnSpc>
                <a:spcPct val="100000"/>
              </a:lnSpc>
              <a:buClr>
                <a:srgbClr val="142B48"/>
              </a:buClr>
            </a:pPr>
            <a:r>
              <a:rPr lang="es-CO" b="1" dirty="0">
                <a:solidFill>
                  <a:srgbClr val="142B48"/>
                </a:solidFill>
              </a:rPr>
              <a:t>IM </a:t>
            </a:r>
            <a:r>
              <a:rPr lang="es-CO" dirty="0">
                <a:solidFill>
                  <a:srgbClr val="142B48"/>
                </a:solidFill>
              </a:rPr>
              <a:t>cada 30 minutos.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Lorazepam :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Usual 0,5-2 mg VO.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Vida media 10-20 horas.</a:t>
            </a: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943A248E-E252-4AD3-96EC-0C45C5E57C7D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00827179"/>
              </p:ext>
            </p:extLst>
          </p:nvPr>
        </p:nvGraphicFramePr>
        <p:xfrm>
          <a:off x="931092" y="1194594"/>
          <a:ext cx="3738562" cy="2234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6929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988" y="200026"/>
            <a:ext cx="4938712" cy="787400"/>
          </a:xfrm>
        </p:spPr>
        <p:txBody>
          <a:bodyPr wrap="square" anchor="b">
            <a:normAutofit/>
          </a:bodyPr>
          <a:lstStyle/>
          <a:p>
            <a:r>
              <a:rPr lang="es-CO" sz="4000" dirty="0"/>
              <a:t>Benzodiacepinas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439548" y="847725"/>
            <a:ext cx="6172200" cy="5425483"/>
          </a:xfrm>
        </p:spPr>
        <p:txBody>
          <a:bodyPr wrap="square" anchor="t">
            <a:normAutofit lnSpcReduction="10000"/>
          </a:bodyPr>
          <a:lstStyle/>
          <a:p>
            <a:pPr algn="just">
              <a:lnSpc>
                <a:spcPct val="15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También eficaces en </a:t>
            </a:r>
            <a:r>
              <a:rPr lang="es-CO" sz="2200" b="1" dirty="0">
                <a:solidFill>
                  <a:srgbClr val="142B48"/>
                </a:solidFill>
              </a:rPr>
              <a:t>psicosis aguda.</a:t>
            </a:r>
          </a:p>
          <a:p>
            <a:pPr algn="just">
              <a:lnSpc>
                <a:spcPct val="15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Útiles en </a:t>
            </a:r>
            <a:r>
              <a:rPr lang="es-CO" sz="2200" b="1" dirty="0">
                <a:solidFill>
                  <a:srgbClr val="142B48"/>
                </a:solidFill>
              </a:rPr>
              <a:t>intoxicación o abstinencia:</a:t>
            </a:r>
          </a:p>
          <a:p>
            <a:pPr lvl="1" algn="just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Altas dosis:</a:t>
            </a:r>
          </a:p>
          <a:p>
            <a:pPr lvl="2" algn="just">
              <a:lnSpc>
                <a:spcPct val="15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b="1" dirty="0">
                <a:solidFill>
                  <a:srgbClr val="142B48"/>
                </a:solidFill>
              </a:rPr>
              <a:t>Abstinencia alcohólica.</a:t>
            </a:r>
          </a:p>
          <a:p>
            <a:pPr lvl="2" algn="just">
              <a:lnSpc>
                <a:spcPct val="15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Ciertas intoxicaciones.</a:t>
            </a:r>
          </a:p>
          <a:p>
            <a:pPr algn="just">
              <a:lnSpc>
                <a:spcPct val="15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Útiles en </a:t>
            </a:r>
            <a:r>
              <a:rPr lang="es-CO" sz="2200" b="1" dirty="0">
                <a:solidFill>
                  <a:srgbClr val="142B48"/>
                </a:solidFill>
              </a:rPr>
              <a:t>riesgo de convulsión.</a:t>
            </a:r>
          </a:p>
          <a:p>
            <a:pPr algn="just">
              <a:lnSpc>
                <a:spcPct val="15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Útiles como </a:t>
            </a:r>
            <a:r>
              <a:rPr lang="es-CO" sz="2200" b="1" dirty="0">
                <a:solidFill>
                  <a:srgbClr val="142B48"/>
                </a:solidFill>
              </a:rPr>
              <a:t>alternativa</a:t>
            </a:r>
            <a:r>
              <a:rPr lang="es-CO" sz="2200" dirty="0">
                <a:solidFill>
                  <a:srgbClr val="142B48"/>
                </a:solidFill>
              </a:rPr>
              <a:t> a EA de neurolépticos:</a:t>
            </a:r>
          </a:p>
          <a:p>
            <a:pPr lvl="1" algn="just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Acatisia.</a:t>
            </a:r>
          </a:p>
          <a:p>
            <a:pPr lvl="1" algn="just">
              <a:lnSpc>
                <a:spcPct val="15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Anticolinérgicos.</a:t>
            </a:r>
          </a:p>
          <a:p>
            <a:pPr algn="just">
              <a:lnSpc>
                <a:spcPct val="150000"/>
              </a:lnSpc>
              <a:buClr>
                <a:srgbClr val="142B48"/>
              </a:buClr>
            </a:pPr>
            <a:endParaRPr lang="es-CO" sz="22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2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6143" y="217818"/>
            <a:ext cx="10515600" cy="747238"/>
          </a:xfrm>
        </p:spPr>
        <p:txBody>
          <a:bodyPr/>
          <a:lstStyle/>
          <a:p>
            <a:r>
              <a:rPr lang="es-CO" dirty="0"/>
              <a:t>Antipsicóticos típicos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020343" y="880018"/>
            <a:ext cx="7273257" cy="3408835"/>
          </a:xfrm>
        </p:spPr>
        <p:txBody>
          <a:bodyPr>
            <a:normAutofit fontScale="92500" lnSpcReduction="20000"/>
          </a:bodyPr>
          <a:lstStyle/>
          <a:p>
            <a:pPr marL="50800" indent="0">
              <a:lnSpc>
                <a:spcPct val="110000"/>
              </a:lnSpc>
              <a:buClr>
                <a:srgbClr val="142B48"/>
              </a:buClr>
              <a:buNone/>
            </a:pPr>
            <a:r>
              <a:rPr lang="es-CO" b="1" dirty="0">
                <a:solidFill>
                  <a:srgbClr val="142B48"/>
                </a:solidFill>
              </a:rPr>
              <a:t>Haloperidol</a:t>
            </a:r>
          </a:p>
          <a:p>
            <a:pPr lvl="1">
              <a:lnSpc>
                <a:spcPct val="11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Efectivo para control de violencia y agitación.</a:t>
            </a:r>
          </a:p>
          <a:p>
            <a:pPr lvl="1">
              <a:lnSpc>
                <a:spcPct val="11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IV, IM u oral: Usual 2,5-10 mg IM.</a:t>
            </a:r>
          </a:p>
          <a:p>
            <a:pPr lvl="1">
              <a:lnSpc>
                <a:spcPct val="11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Inicio de acción 30-60 minutos:</a:t>
            </a:r>
          </a:p>
          <a:p>
            <a:pPr lvl="2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900" dirty="0">
                <a:solidFill>
                  <a:srgbClr val="142B48"/>
                </a:solidFill>
              </a:rPr>
              <a:t>Reducir a la mitad en adultos mayores.</a:t>
            </a:r>
          </a:p>
          <a:p>
            <a:pPr lvl="1">
              <a:lnSpc>
                <a:spcPct val="110000"/>
              </a:lnSpc>
              <a:buClr>
                <a:srgbClr val="142B48"/>
              </a:buClr>
            </a:pPr>
            <a:r>
              <a:rPr lang="es-CO" sz="2200" dirty="0">
                <a:solidFill>
                  <a:srgbClr val="142B48"/>
                </a:solidFill>
              </a:rPr>
              <a:t>Agitación severa:</a:t>
            </a:r>
          </a:p>
          <a:p>
            <a:pPr lvl="2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900" dirty="0">
                <a:solidFill>
                  <a:srgbClr val="142B48"/>
                </a:solidFill>
              </a:rPr>
              <a:t>Repetir cada 15-30’.</a:t>
            </a:r>
          </a:p>
          <a:p>
            <a:pPr lvl="2">
              <a:lnSpc>
                <a:spcPct val="11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900" dirty="0">
                <a:solidFill>
                  <a:srgbClr val="142B48"/>
                </a:solidFill>
              </a:rPr>
              <a:t>Hasta nivel de sedación deseado.</a:t>
            </a:r>
          </a:p>
          <a:p>
            <a:pPr lvl="1">
              <a:lnSpc>
                <a:spcPct val="110000"/>
              </a:lnSpc>
              <a:buClr>
                <a:srgbClr val="142B48"/>
              </a:buClr>
              <a:buSzPct val="100000"/>
            </a:pPr>
            <a:r>
              <a:rPr lang="es-CO" sz="2200" dirty="0">
                <a:solidFill>
                  <a:srgbClr val="142B48"/>
                </a:solidFill>
              </a:rPr>
              <a:t>Efectivo como </a:t>
            </a:r>
            <a:r>
              <a:rPr lang="es-CO" sz="2200" b="1" dirty="0">
                <a:solidFill>
                  <a:srgbClr val="142B48"/>
                </a:solidFill>
              </a:rPr>
              <a:t>primera línea.</a:t>
            </a:r>
          </a:p>
          <a:p>
            <a:pPr lvl="1">
              <a:lnSpc>
                <a:spcPct val="11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5532461" y="4288853"/>
            <a:ext cx="6761139" cy="37880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Usar con precaución: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Prolongación del QT.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Medicamentos que prolongan el QT.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1800" dirty="0">
                <a:solidFill>
                  <a:srgbClr val="142B48"/>
                </a:solidFill>
              </a:rPr>
              <a:t>Trastornos electrolíticos:</a:t>
            </a:r>
          </a:p>
          <a:p>
            <a:pPr lvl="2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HipoKalemia.</a:t>
            </a:r>
          </a:p>
          <a:p>
            <a:pPr lvl="2">
              <a:lnSpc>
                <a:spcPct val="100000"/>
              </a:lnSpc>
              <a:buClr>
                <a:srgbClr val="142B48"/>
              </a:buClr>
              <a:buFont typeface="Courier New" panose="02070309020205020404" pitchFamily="49" charset="0"/>
              <a:buChar char="o"/>
            </a:pPr>
            <a:r>
              <a:rPr lang="es-CO" sz="1600" dirty="0">
                <a:solidFill>
                  <a:srgbClr val="142B48"/>
                </a:solidFill>
              </a:rPr>
              <a:t>Hipomagnesemia.</a:t>
            </a:r>
          </a:p>
          <a:p>
            <a:pPr lvl="2">
              <a:lnSpc>
                <a:spcPct val="10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8116FC3-2BAA-4AB3-878E-0964A9582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562732"/>
              </p:ext>
            </p:extLst>
          </p:nvPr>
        </p:nvGraphicFramePr>
        <p:xfrm>
          <a:off x="986757" y="1007162"/>
          <a:ext cx="3523226" cy="2531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6982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748" y="0"/>
            <a:ext cx="6614652" cy="1325563"/>
          </a:xfrm>
        </p:spPr>
        <p:txBody>
          <a:bodyPr/>
          <a:lstStyle/>
          <a:p>
            <a:r>
              <a:rPr lang="es-CO" dirty="0"/>
              <a:t>Antipsicóticos típicos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6252086" y="1253331"/>
            <a:ext cx="5393813" cy="4351338"/>
          </a:xfrm>
        </p:spPr>
        <p:txBody>
          <a:bodyPr>
            <a:normAutofit lnSpcReduction="10000"/>
          </a:bodyPr>
          <a:lstStyle/>
          <a:p>
            <a:pPr marL="50800" indent="0">
              <a:lnSpc>
                <a:spcPct val="150000"/>
              </a:lnSpc>
              <a:buClr>
                <a:srgbClr val="142B48"/>
              </a:buClr>
              <a:buNone/>
            </a:pPr>
            <a:r>
              <a:rPr lang="es-CO" b="1" dirty="0">
                <a:solidFill>
                  <a:srgbClr val="142B48"/>
                </a:solidFill>
              </a:rPr>
              <a:t>No es primera línea en: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Abstinencia alcohólica.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Abstinencia por BZD.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Otros síndromes de abstinencia.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Intoxicación anticolinérgica.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Pacientes con convulsiones.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Embarazo y lactancia.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Sobredosis por estimulantes.</a:t>
            </a:r>
          </a:p>
          <a:p>
            <a:pPr lvl="1">
              <a:lnSpc>
                <a:spcPct val="15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269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6400" y="412297"/>
            <a:ext cx="10515600" cy="747238"/>
          </a:xfrm>
        </p:spPr>
        <p:txBody>
          <a:bodyPr/>
          <a:lstStyle/>
          <a:p>
            <a:r>
              <a:rPr lang="es-CO" dirty="0"/>
              <a:t>Antipsicóticos atípicos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386032" y="1597341"/>
            <a:ext cx="6551967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Menos efectos extrapiramidales.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Más usados en contexto agudo: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b="1" dirty="0">
                <a:solidFill>
                  <a:srgbClr val="142B48"/>
                </a:solidFill>
              </a:rPr>
              <a:t>Olanzapina.*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Risperidona.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Ziprasidona.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Menos experiencia.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Menos estudios.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dirty="0">
                <a:solidFill>
                  <a:srgbClr val="142B48"/>
                </a:solidFill>
              </a:rPr>
              <a:t>Posible utilidad en </a:t>
            </a:r>
            <a:r>
              <a:rPr lang="es-CO" b="1" dirty="0">
                <a:solidFill>
                  <a:srgbClr val="142B48"/>
                </a:solidFill>
              </a:rPr>
              <a:t>agitación indiferenciada.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7A907E-0278-A94C-BABF-ABA827C1E5A3}"/>
              </a:ext>
            </a:extLst>
          </p:cNvPr>
          <p:cNvSpPr txBox="1"/>
          <p:nvPr/>
        </p:nvSpPr>
        <p:spPr>
          <a:xfrm>
            <a:off x="846954" y="1487754"/>
            <a:ext cx="3822700" cy="1077218"/>
          </a:xfrm>
          <a:prstGeom prst="rect">
            <a:avLst/>
          </a:prstGeom>
          <a:solidFill>
            <a:srgbClr val="00AB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>
                <a:solidFill>
                  <a:schemeClr val="bg1"/>
                </a:solidFill>
                <a:latin typeface="Montserrat" pitchFamily="2" charset="77"/>
              </a:rPr>
              <a:t>No aplicar con benzodiacepinas</a:t>
            </a:r>
          </a:p>
        </p:txBody>
      </p:sp>
    </p:spTree>
    <p:extLst>
      <p:ext uri="{BB962C8B-B14F-4D97-AF65-F5344CB8AC3E}">
        <p14:creationId xmlns:p14="http://schemas.microsoft.com/office/powerpoint/2010/main" val="42607408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8300" y="48749"/>
            <a:ext cx="7467600" cy="1080400"/>
          </a:xfrm>
        </p:spPr>
        <p:txBody>
          <a:bodyPr/>
          <a:lstStyle/>
          <a:p>
            <a:r>
              <a:rPr lang="es-CO" dirty="0"/>
              <a:t>Antipsicóticos atípicos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6633348" y="1078474"/>
            <a:ext cx="5190352" cy="3827054"/>
          </a:xfrm>
        </p:spPr>
        <p:txBody>
          <a:bodyPr/>
          <a:lstStyle/>
          <a:p>
            <a:pPr marL="50800" indent="0">
              <a:lnSpc>
                <a:spcPct val="100000"/>
              </a:lnSpc>
              <a:buClr>
                <a:srgbClr val="142B48"/>
              </a:buClr>
              <a:buNone/>
            </a:pPr>
            <a:r>
              <a:rPr lang="es-CO" sz="2400" b="1" dirty="0">
                <a:solidFill>
                  <a:srgbClr val="142B48"/>
                </a:solidFill>
              </a:rPr>
              <a:t>Risperidona: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Alternativa oral.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1-2 mg VO.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Menor tiempo pico.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Datos limitados en agitación.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Útil en psicosis.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Útil en adultos mayores e historia de cnvulsiones.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type="body" idx="2"/>
          </p:nvPr>
        </p:nvSpPr>
        <p:spPr>
          <a:xfrm>
            <a:off x="423048" y="1025498"/>
            <a:ext cx="6311900" cy="3827053"/>
          </a:xfrm>
        </p:spPr>
        <p:txBody>
          <a:bodyPr/>
          <a:lstStyle/>
          <a:p>
            <a:pPr marL="50800" indent="0" algn="just">
              <a:lnSpc>
                <a:spcPct val="100000"/>
              </a:lnSpc>
              <a:buClr>
                <a:srgbClr val="142B48"/>
              </a:buClr>
              <a:buNone/>
            </a:pPr>
            <a:r>
              <a:rPr lang="es-CO" sz="2400" b="1" dirty="0">
                <a:solidFill>
                  <a:srgbClr val="142B48"/>
                </a:solidFill>
              </a:rPr>
              <a:t>Olanzapina: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Ampolla 10 mg: dosis usual IM:</a:t>
            </a:r>
          </a:p>
          <a:p>
            <a:pPr lvl="2" algn="just">
              <a:lnSpc>
                <a:spcPct val="100000"/>
              </a:lnSpc>
              <a:buClr>
                <a:srgbClr val="142B48"/>
              </a:buClr>
            </a:pPr>
            <a:r>
              <a:rPr lang="es-CO" sz="1800" dirty="0">
                <a:solidFill>
                  <a:srgbClr val="142B48"/>
                </a:solidFill>
              </a:rPr>
              <a:t>Dosis segura.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Inicio de acción 15-45 min.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Vida media 2-4 horas.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Riesgo de depresión respiratoria.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Utilidad en manía y psicosis.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endParaRPr lang="es-CO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4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" y="0"/>
            <a:ext cx="10515600" cy="1325563"/>
          </a:xfrm>
        </p:spPr>
        <p:txBody>
          <a:bodyPr/>
          <a:lstStyle/>
          <a:p>
            <a:r>
              <a:rPr lang="es-CO"/>
              <a:t>Precisiones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92390794"/>
              </p:ext>
            </p:extLst>
          </p:nvPr>
        </p:nvGraphicFramePr>
        <p:xfrm>
          <a:off x="952500" y="662780"/>
          <a:ext cx="10668000" cy="368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8818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0012" y="-52247"/>
            <a:ext cx="10515600" cy="1325563"/>
          </a:xfrm>
        </p:spPr>
        <p:txBody>
          <a:bodyPr/>
          <a:lstStyle/>
          <a:p>
            <a:r>
              <a:rPr lang="es-CO" dirty="0"/>
              <a:t>Terapia combinada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365319" y="1512235"/>
            <a:ext cx="6579870" cy="587256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Administar: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Midazolam 5 mg IV o IM.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Haloperidol 5 mg IV o IM.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Sedación más rápida.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Puede reducir EA.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Mitad de las dosis en adultos mayores.</a:t>
            </a:r>
          </a:p>
          <a:p>
            <a:pPr algn="just">
              <a:lnSpc>
                <a:spcPct val="100000"/>
              </a:lnSpc>
              <a:buClr>
                <a:srgbClr val="142B48"/>
              </a:buClr>
            </a:pPr>
            <a:r>
              <a:rPr lang="es-CO" sz="2400" dirty="0">
                <a:solidFill>
                  <a:srgbClr val="142B48"/>
                </a:solidFill>
              </a:rPr>
              <a:t>Si se requiere medicación adicional:</a:t>
            </a:r>
          </a:p>
          <a:p>
            <a:pPr lvl="1" algn="just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Midazolam cada 3-5’ IV o cada 30’ IM.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DDBA24-0CE2-6945-B070-6EB6957A6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77" y="1338635"/>
            <a:ext cx="3240065" cy="209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1379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2544" y="215900"/>
            <a:ext cx="4851400" cy="1701800"/>
          </a:xfrm>
        </p:spPr>
        <p:txBody>
          <a:bodyPr/>
          <a:lstStyle/>
          <a:p>
            <a:r>
              <a:rPr lang="es-CO" dirty="0"/>
              <a:t>Consideraciones legales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F1736F6-64DD-9640-A580-BBBABD15DA6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77657286"/>
              </p:ext>
            </p:extLst>
          </p:nvPr>
        </p:nvGraphicFramePr>
        <p:xfrm>
          <a:off x="6190488" y="0"/>
          <a:ext cx="545896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96363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2752" y="542260"/>
            <a:ext cx="9182875" cy="671107"/>
          </a:xfrm>
        </p:spPr>
        <p:txBody>
          <a:bodyPr wrap="square" anchor="b">
            <a:noAutofit/>
          </a:bodyPr>
          <a:lstStyle/>
          <a:p>
            <a:r>
              <a:rPr lang="es-CO" sz="4400" dirty="0"/>
              <a:t>Evaluación post-contención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type="body" idx="1"/>
          </p:nvPr>
        </p:nvSpPr>
        <p:spPr>
          <a:xfrm>
            <a:off x="5992736" y="1381126"/>
            <a:ext cx="6526212" cy="5476874"/>
          </a:xfrm>
        </p:spPr>
        <p:txBody>
          <a:bodyPr wrap="square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2400" dirty="0">
                <a:solidFill>
                  <a:srgbClr val="142B48"/>
                </a:solidFill>
              </a:rPr>
              <a:t>Determinar origen de agitación.</a:t>
            </a:r>
          </a:p>
          <a:p>
            <a:pPr>
              <a:lnSpc>
                <a:spcPct val="100000"/>
              </a:lnSpc>
            </a:pPr>
            <a:endParaRPr lang="es-CO" sz="24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</a:pPr>
            <a:r>
              <a:rPr lang="es-CO" sz="2400" dirty="0">
                <a:solidFill>
                  <a:srgbClr val="142B48"/>
                </a:solidFill>
              </a:rPr>
              <a:t>Puntos fundamentales: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Signos vitales.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Examen neurológico.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Examen mental.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Pulsoximetría.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Glucometría.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>
                <a:solidFill>
                  <a:srgbClr val="142B48"/>
                </a:solidFill>
              </a:rPr>
              <a:t>Deterioro post-contención: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Infección no reconocida.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CO" sz="1800" dirty="0">
                <a:solidFill>
                  <a:srgbClr val="142B48"/>
                </a:solidFill>
              </a:rPr>
              <a:t>Sobredosis de medicamentos.</a:t>
            </a:r>
          </a:p>
        </p:txBody>
      </p:sp>
      <p:sp>
        <p:nvSpPr>
          <p:cNvPr id="6" name="4 Marcador de contenido">
            <a:extLst>
              <a:ext uri="{FF2B5EF4-FFF2-40B4-BE49-F238E27FC236}">
                <a16:creationId xmlns:a16="http://schemas.microsoft.com/office/drawing/2014/main" id="{4484DF19-53E1-4186-B17D-D94765BB31E0}"/>
              </a:ext>
            </a:extLst>
          </p:cNvPr>
          <p:cNvSpPr txBox="1">
            <a:spLocks/>
          </p:cNvSpPr>
          <p:nvPr/>
        </p:nvSpPr>
        <p:spPr>
          <a:xfrm>
            <a:off x="6245942" y="2141537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61316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9931" y="182880"/>
            <a:ext cx="3669792" cy="2037714"/>
          </a:xfrm>
        </p:spPr>
        <p:txBody>
          <a:bodyPr>
            <a:normAutofit/>
          </a:bodyPr>
          <a:lstStyle/>
          <a:p>
            <a:r>
              <a:rPr lang="es-CO" sz="3200" dirty="0"/>
              <a:t>Evaluación </a:t>
            </a:r>
            <a:br>
              <a:rPr lang="es-CO" sz="3200" dirty="0"/>
            </a:br>
            <a:r>
              <a:rPr lang="es-CO" sz="3200" dirty="0" err="1"/>
              <a:t>post-contención</a:t>
            </a:r>
            <a:endParaRPr lang="es-CO" sz="3200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3CC94BA2-29AA-47AD-9A99-D8D285B57EA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14791358"/>
              </p:ext>
            </p:extLst>
          </p:nvPr>
        </p:nvGraphicFramePr>
        <p:xfrm>
          <a:off x="4669654" y="182880"/>
          <a:ext cx="7263266" cy="64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0318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990" y="186404"/>
            <a:ext cx="10515600" cy="893891"/>
          </a:xfrm>
        </p:spPr>
        <p:txBody>
          <a:bodyPr/>
          <a:lstStyle/>
          <a:p>
            <a:r>
              <a:rPr lang="es-CO" dirty="0"/>
              <a:t>Disposición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2228785" y="1080294"/>
            <a:ext cx="4684650" cy="3335591"/>
          </a:xfrm>
        </p:spPr>
        <p:txBody>
          <a:bodyPr/>
          <a:lstStyle/>
          <a:p>
            <a:pPr marL="50800" indent="0">
              <a:lnSpc>
                <a:spcPct val="100000"/>
              </a:lnSpc>
              <a:buClr>
                <a:srgbClr val="142B48"/>
              </a:buClr>
              <a:buNone/>
            </a:pPr>
            <a:r>
              <a:rPr lang="es-CO" b="1" dirty="0">
                <a:solidFill>
                  <a:srgbClr val="142B48"/>
                </a:solidFill>
              </a:rPr>
              <a:t>Alta: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Enfermedad secundaria resuelta.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Intoxicación o abstinencia resuelta.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No causa primaria.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</a:pPr>
            <a:r>
              <a:rPr lang="es-CO" sz="2000" dirty="0">
                <a:solidFill>
                  <a:srgbClr val="142B48"/>
                </a:solidFill>
              </a:rPr>
              <a:t>Paciente bajo control.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5C5B4C48-7A13-D145-BC75-3BED3EAF2D23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90423430"/>
              </p:ext>
            </p:extLst>
          </p:nvPr>
        </p:nvGraphicFramePr>
        <p:xfrm>
          <a:off x="7319148" y="2748090"/>
          <a:ext cx="4227449" cy="3470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11256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08641B3-E94E-B54A-9A02-C57AE4719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20" y="0"/>
            <a:ext cx="3932237" cy="86360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Caso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13F5BB-5BA0-7D47-980F-F3A20EA9B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4700" y="863600"/>
            <a:ext cx="11049000" cy="3965574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2000" dirty="0">
                <a:solidFill>
                  <a:srgbClr val="142B48"/>
                </a:solidFill>
              </a:rPr>
              <a:t>Femenina, 30 años, habitante de calle, no hay información sobre antecedentes. Traída al servicio de urgencias por la Policía Nacional, quienes refieren: “recibimos un llamado de que esta mujer estaba en la vía pública persiguiendo a algunos transeúntes para golpearlos”, “las personas que llamaron refieren que es conocida en el sector por ser una consumidora asidua de </a:t>
            </a:r>
            <a:r>
              <a:rPr lang="es-ES_tradnl" sz="2000" dirty="0" err="1">
                <a:solidFill>
                  <a:srgbClr val="142B48"/>
                </a:solidFill>
              </a:rPr>
              <a:t>basuco</a:t>
            </a:r>
            <a:r>
              <a:rPr lang="es-ES_tradnl" sz="2000" dirty="0">
                <a:solidFill>
                  <a:srgbClr val="142B48"/>
                </a:solidFill>
              </a:rPr>
              <a:t>”, “al llegar a la escena hubo que inmovilizarla entre seis personas”.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1CB4BAE-A424-2841-AFB2-8231021B45E2}"/>
              </a:ext>
            </a:extLst>
          </p:cNvPr>
          <p:cNvSpPr txBox="1"/>
          <p:nvPr/>
        </p:nvSpPr>
        <p:spPr>
          <a:xfrm>
            <a:off x="4762500" y="3448823"/>
            <a:ext cx="706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000" dirty="0">
                <a:solidFill>
                  <a:srgbClr val="142B48"/>
                </a:solidFill>
                <a:latin typeface="Montserrat" pitchFamily="2" charset="77"/>
              </a:rPr>
              <a:t>Usted observa que la paciente se encuentra en un claro estado de agitación psicomotora, con esposas y contenida por dos oficiales de policía. La paciente refiere: “a mí me sueltan malditos o los mato a todos, los mato a todos”, “ay donde me dejen una mano suelta, que no queda es nada”, “y usted qué, ¿se cree muy médico?, a mi no me toque que no le doy permiso, ¿o me va violar?, ¿ah?”.</a:t>
            </a:r>
          </a:p>
          <a:p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694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5FA20-181A-A248-9050-D87840AB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8" y="200026"/>
            <a:ext cx="3932237" cy="78740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Pregunta 2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8F3B8-E175-4E4E-8DBE-9A2A723EE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009652"/>
            <a:ext cx="11036300" cy="2097564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2400" dirty="0">
                <a:solidFill>
                  <a:srgbClr val="142B48"/>
                </a:solidFill>
              </a:rPr>
              <a:t>Con base en la información disponible, y de contar con todos los recursos en su institución, ¿cuál de las siguientes opciones farmacológicas preferiría como monoterapia para el manejo de la agitación psicomotora de esta paciente?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_tradnl" sz="2400" dirty="0">
              <a:solidFill>
                <a:srgbClr val="142B4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2A97B3-C23E-AB46-91A4-130A7DC12B11}"/>
              </a:ext>
            </a:extLst>
          </p:cNvPr>
          <p:cNvSpPr txBox="1"/>
          <p:nvPr/>
        </p:nvSpPr>
        <p:spPr>
          <a:xfrm>
            <a:off x="5829300" y="3072348"/>
            <a:ext cx="6362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ABA7"/>
              </a:buClr>
              <a:buAutoNum type="alphaUcPeriod"/>
            </a:pPr>
            <a:r>
              <a:rPr lang="es-ES_tradnl" sz="2400" b="1" dirty="0" err="1">
                <a:solidFill>
                  <a:srgbClr val="00ABA7"/>
                </a:solidFill>
                <a:latin typeface="Montserrat" pitchFamily="2" charset="77"/>
              </a:rPr>
              <a:t>Midazolam</a:t>
            </a:r>
            <a:r>
              <a:rPr lang="es-ES_tradnl" sz="2400" b="1" dirty="0">
                <a:solidFill>
                  <a:srgbClr val="00ABA7"/>
                </a:solidFill>
                <a:latin typeface="Montserrat" pitchFamily="2" charset="77"/>
              </a:rPr>
              <a:t> ampolla 5 mg IM.</a:t>
            </a:r>
          </a:p>
          <a:p>
            <a:pPr marL="457200" indent="-457200">
              <a:buClr>
                <a:srgbClr val="00ABA7"/>
              </a:buClr>
              <a:buAutoNum type="alphaUcPeriod"/>
            </a:pPr>
            <a:endParaRPr lang="es-ES_tradnl" sz="2400" b="1" dirty="0">
              <a:solidFill>
                <a:srgbClr val="00ABA7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Diazepam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ampolla 10 mg IM.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Haloperidol ampolla 5 mg IM.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Olanzapina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ampolla 5 mg IM.</a:t>
            </a:r>
          </a:p>
          <a:p>
            <a:pPr marL="457200" indent="-457200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Risperidona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ampolla 25 mg IM.</a:t>
            </a:r>
          </a:p>
          <a:p>
            <a:endParaRPr lang="es-CO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56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1D454-190D-498B-97A2-68381617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850" y="1052927"/>
            <a:ext cx="4178300" cy="875949"/>
          </a:xfrm>
        </p:spPr>
        <p:txBody>
          <a:bodyPr>
            <a:normAutofit/>
          </a:bodyPr>
          <a:lstStyle/>
          <a:p>
            <a:r>
              <a:rPr lang="es-CO" sz="5400" dirty="0"/>
              <a:t>3. Delirium </a:t>
            </a:r>
          </a:p>
        </p:txBody>
      </p:sp>
    </p:spTree>
    <p:extLst>
      <p:ext uri="{BB962C8B-B14F-4D97-AF65-F5344CB8AC3E}">
        <p14:creationId xmlns:p14="http://schemas.microsoft.com/office/powerpoint/2010/main" val="2144311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BA6C1-F8C8-4BFE-892D-758330D9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1" y="241300"/>
            <a:ext cx="4222613" cy="777874"/>
          </a:xfrm>
        </p:spPr>
        <p:txBody>
          <a:bodyPr wrap="square" anchor="b">
            <a:normAutofit/>
          </a:bodyPr>
          <a:lstStyle/>
          <a:p>
            <a:r>
              <a:rPr lang="es-MX" sz="4400" dirty="0"/>
              <a:t>Caso 3</a:t>
            </a:r>
            <a:endParaRPr lang="es-CO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77C91-F6BE-42FC-BA33-E7B0D0C3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041" y="1000126"/>
            <a:ext cx="10908347" cy="4319866"/>
          </a:xfrm>
        </p:spPr>
        <p:txBody>
          <a:bodyPr wrap="square" anchor="t">
            <a:normAutofit/>
          </a:bodyPr>
          <a:lstStyle/>
          <a:p>
            <a:pPr marL="0" indent="0" algn="just">
              <a:buNone/>
            </a:pPr>
            <a:r>
              <a:rPr lang="es-MX" sz="2400" dirty="0"/>
              <a:t>Doña Ramona, 73 años, viuda, 6 hijos. Traída por la hija porque está “como rara, decaída, casi no habla, como boba desde anoche”. Solo ha recibido líquidos y no está orinando “normal”.</a:t>
            </a:r>
          </a:p>
          <a:p>
            <a:pPr marL="0" indent="0" algn="just">
              <a:buNone/>
            </a:pPr>
            <a:r>
              <a:rPr lang="es-MX" sz="2400" dirty="0"/>
              <a:t>La paciente dice: “mi hija me la tiene montada”, “estoy como maluca”.</a:t>
            </a:r>
          </a:p>
        </p:txBody>
      </p:sp>
      <p:pic>
        <p:nvPicPr>
          <p:cNvPr id="6" name="Picture 2" descr="Ancianos profesionales trabajadores de servicios de ayuda social voluntarios apoyo familiar conjunto de elementos planos de dibujos animados aislado vector gratuito">
            <a:extLst>
              <a:ext uri="{FF2B5EF4-FFF2-40B4-BE49-F238E27FC236}">
                <a16:creationId xmlns:a16="http://schemas.microsoft.com/office/drawing/2014/main" id="{925C4733-B051-4CAD-9257-B908E7B54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7" b="64973"/>
          <a:stretch/>
        </p:blipFill>
        <p:spPr bwMode="auto">
          <a:xfrm>
            <a:off x="9629889" y="2739821"/>
            <a:ext cx="2485911" cy="39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9C2A33-6F5A-1A48-A64D-C9984C49DDE1}"/>
              </a:ext>
            </a:extLst>
          </p:cNvPr>
          <p:cNvSpPr txBox="1"/>
          <p:nvPr/>
        </p:nvSpPr>
        <p:spPr>
          <a:xfrm>
            <a:off x="444931" y="2778035"/>
            <a:ext cx="10908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Tiene historia de DM tipo II, HTA y obesidad, al parecer bien controladas con metformina, enalapril e HCTZ. </a:t>
            </a:r>
          </a:p>
          <a:p>
            <a:pPr algn="just"/>
            <a:endParaRPr lang="es-CO" sz="2400" dirty="0">
              <a:latin typeface="Montserrat" pitchFamily="2" charset="7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E9C342E-6BA2-5D41-AB87-15B7D7B0D688}"/>
              </a:ext>
            </a:extLst>
          </p:cNvPr>
          <p:cNvSpPr txBox="1"/>
          <p:nvPr/>
        </p:nvSpPr>
        <p:spPr>
          <a:xfrm>
            <a:off x="4927600" y="3676190"/>
            <a:ext cx="50419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Venía con insomnio y en la farmacia le recomendaron tomar amitriptilina, que ha tomado las 3 últimas noches. </a:t>
            </a:r>
          </a:p>
          <a:p>
            <a:pPr marL="0" indent="0">
              <a:buNone/>
            </a:pPr>
            <a:endParaRPr lang="es-MX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0" indent="0">
              <a:buNone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Al examen físico obesa, con leve taquicardia y un poco pálida.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272550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602625-D2D0-48EA-8487-B03602BA1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1112" y="344010"/>
            <a:ext cx="10237788" cy="3084990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MX" sz="2400" dirty="0"/>
              <a:t>Al examen mental: somnolienta, desorientada en tiempo y espacio, con porte descuidado, hipoproséxica. Hipocinética, hipomímica.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MX" sz="2400" dirty="0"/>
              <a:t>Afecto embotado,  lenguaje de bajo tono, pensamiento concreto, con ideas delirantes de daño poco estructuradas. Reconoce alucinaciones auditivas simples “como unas monedas que se caen al piso”.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MX"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751643-DF1B-2D46-BD74-D56DCFE627D5}"/>
              </a:ext>
            </a:extLst>
          </p:cNvPr>
          <p:cNvSpPr txBox="1"/>
          <p:nvPr/>
        </p:nvSpPr>
        <p:spPr>
          <a:xfrm>
            <a:off x="5092700" y="3429000"/>
            <a:ext cx="642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s-MX" sz="2400" b="1" dirty="0">
                <a:solidFill>
                  <a:srgbClr val="142B48"/>
                </a:solidFill>
                <a:latin typeface="Montserrat" pitchFamily="2" charset="77"/>
              </a:rPr>
              <a:t>Paraclínicos: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Hemograma con anemia leve, hipocrómica, microcítica. Leucocitosis (12.300) a expensas de N (9.100), VSG de 36.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Uroanálisis turbio, leucos: 100, GR: 10, proteínas 100, nitritos +.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142B48"/>
                </a:solidFill>
                <a:latin typeface="Montserrat" pitchFamily="2" charset="77"/>
              </a:rPr>
              <a:t>Na+: 132 K+: 4,0 Creat: 1,1 BUN: 26.</a:t>
            </a:r>
          </a:p>
          <a:p>
            <a:pPr algn="just"/>
            <a:endParaRPr lang="es-CO" sz="2400" dirty="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299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6102" y="259897"/>
            <a:ext cx="10515600" cy="747238"/>
          </a:xfrm>
        </p:spPr>
        <p:txBody>
          <a:bodyPr/>
          <a:lstStyle/>
          <a:p>
            <a:r>
              <a:rPr lang="es-CO"/>
              <a:t>Epidemiología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0D13C8-161A-A34E-AB67-8E5B1BA02C2C}"/>
              </a:ext>
            </a:extLst>
          </p:cNvPr>
          <p:cNvSpPr/>
          <p:nvPr/>
        </p:nvSpPr>
        <p:spPr>
          <a:xfrm>
            <a:off x="736600" y="1310327"/>
            <a:ext cx="5168902" cy="2093273"/>
          </a:xfrm>
          <a:prstGeom prst="rect">
            <a:avLst/>
          </a:prstGeom>
          <a:solidFill>
            <a:srgbClr val="142B48"/>
          </a:solidFill>
          <a:ln>
            <a:solidFill>
              <a:srgbClr val="142B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762004" y="1376545"/>
            <a:ext cx="5143498" cy="2093273"/>
          </a:xfrm>
          <a:ln>
            <a:noFill/>
          </a:ln>
        </p:spPr>
        <p:txBody>
          <a:bodyPr>
            <a:normAutofit/>
          </a:bodyPr>
          <a:lstStyle/>
          <a:p>
            <a:pPr marL="50800" indent="0">
              <a:buClr>
                <a:schemeClr val="bg1"/>
              </a:buClr>
              <a:buNone/>
            </a:pPr>
            <a:r>
              <a:rPr lang="es-CO" sz="2000" dirty="0">
                <a:solidFill>
                  <a:schemeClr val="bg1"/>
                </a:solidFill>
              </a:rPr>
              <a:t>OMS  </a:t>
            </a:r>
            <a:r>
              <a:rPr lang="es-CO" sz="2000" dirty="0">
                <a:solidFill>
                  <a:schemeClr val="bg1"/>
                </a:solidFill>
                <a:sym typeface="Wingdings" pitchFamily="2" charset="2"/>
              </a:rPr>
              <a:t> n</a:t>
            </a:r>
            <a:r>
              <a:rPr lang="es-CO" sz="2000" dirty="0">
                <a:solidFill>
                  <a:schemeClr val="bg1"/>
                </a:solidFill>
              </a:rPr>
              <a:t>ivel mundial: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Primeras 10 causas de muerte.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Mayor en jóvenes.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Aprox. 1 millón/año.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Una cada 40 segundos.</a:t>
            </a:r>
          </a:p>
          <a:p>
            <a:pPr marL="0" indent="0">
              <a:buNone/>
            </a:pPr>
            <a:endParaRPr lang="es-CO" sz="20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32EFCEC-8D1F-4A44-96DE-7E30F84C0D74}"/>
              </a:ext>
            </a:extLst>
          </p:cNvPr>
          <p:cNvSpPr/>
          <p:nvPr/>
        </p:nvSpPr>
        <p:spPr>
          <a:xfrm>
            <a:off x="6502400" y="1310327"/>
            <a:ext cx="5168902" cy="2093273"/>
          </a:xfrm>
          <a:prstGeom prst="rect">
            <a:avLst/>
          </a:prstGeom>
          <a:solidFill>
            <a:srgbClr val="06AEAA"/>
          </a:solidFill>
          <a:ln>
            <a:solidFill>
              <a:srgbClr val="06A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630F964-AFE4-394C-98EF-DF4AE1C2C742}"/>
              </a:ext>
            </a:extLst>
          </p:cNvPr>
          <p:cNvSpPr/>
          <p:nvPr/>
        </p:nvSpPr>
        <p:spPr>
          <a:xfrm>
            <a:off x="6616700" y="1431145"/>
            <a:ext cx="4813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>
                <a:solidFill>
                  <a:schemeClr val="bg1"/>
                </a:solidFill>
                <a:latin typeface="Montserrat" pitchFamily="2" charset="77"/>
              </a:rPr>
              <a:t>Colombia cifras intermedias: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8C89CE-DE2E-A640-B50D-8542E01C163C}"/>
              </a:ext>
            </a:extLst>
          </p:cNvPr>
          <p:cNvSpPr txBox="1"/>
          <p:nvPr/>
        </p:nvSpPr>
        <p:spPr>
          <a:xfrm>
            <a:off x="7010400" y="1825827"/>
            <a:ext cx="37465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7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400">
                <a:solidFill>
                  <a:schemeClr val="bg1"/>
                </a:solidFill>
                <a:latin typeface="Montserrat" pitchFamily="2" charset="77"/>
              </a:rPr>
              <a:t>Mayor en jóvenes.</a:t>
            </a:r>
          </a:p>
          <a:p>
            <a:pPr marL="342900" lvl="7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O" sz="2400">
                <a:solidFill>
                  <a:schemeClr val="bg1"/>
                </a:solidFill>
                <a:latin typeface="Montserrat" pitchFamily="2" charset="77"/>
              </a:rPr>
              <a:t>4ª causa (violenta).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DBDEC4F-E08E-8041-B49E-B382BD4AC627}"/>
              </a:ext>
            </a:extLst>
          </p:cNvPr>
          <p:cNvSpPr/>
          <p:nvPr/>
        </p:nvSpPr>
        <p:spPr>
          <a:xfrm>
            <a:off x="6502400" y="4262697"/>
            <a:ext cx="5168902" cy="2093273"/>
          </a:xfrm>
          <a:prstGeom prst="rect">
            <a:avLst/>
          </a:prstGeom>
          <a:solidFill>
            <a:srgbClr val="06AEAA"/>
          </a:solidFill>
          <a:ln>
            <a:solidFill>
              <a:srgbClr val="06A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91045C-551D-774A-92B4-A4E73AB574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489702" y="4262697"/>
            <a:ext cx="5181600" cy="2257122"/>
          </a:xfrm>
          <a:solidFill>
            <a:srgbClr val="142B48"/>
          </a:solidFill>
        </p:spPr>
        <p:txBody>
          <a:bodyPr>
            <a:normAutofit/>
          </a:bodyPr>
          <a:lstStyle/>
          <a:p>
            <a:pPr marL="50800" indent="0">
              <a:buClr>
                <a:schemeClr val="bg1"/>
              </a:buClr>
              <a:buNone/>
            </a:pPr>
            <a:r>
              <a:rPr lang="es-CO" sz="2000">
                <a:solidFill>
                  <a:schemeClr val="bg1"/>
                </a:solidFill>
              </a:rPr>
              <a:t>Antioquia:</a:t>
            </a:r>
          </a:p>
          <a:p>
            <a:pPr lvl="1">
              <a:buClr>
                <a:schemeClr val="bg1"/>
              </a:buClr>
            </a:pPr>
            <a:r>
              <a:rPr lang="es-CO" sz="2000">
                <a:solidFill>
                  <a:schemeClr val="bg1"/>
                </a:solidFill>
              </a:rPr>
              <a:t>Conducta suicida no letal:</a:t>
            </a:r>
          </a:p>
          <a:p>
            <a:pPr lvl="2">
              <a:buClr>
                <a:schemeClr val="bg1"/>
              </a:buClr>
              <a:buFont typeface="Wingdings" pitchFamily="2" charset="2"/>
              <a:buChar char="§"/>
            </a:pPr>
            <a:r>
              <a:rPr lang="es-CO">
                <a:solidFill>
                  <a:schemeClr val="bg1"/>
                </a:solidFill>
              </a:rPr>
              <a:t>86,8/100.000 habitantes.</a:t>
            </a:r>
          </a:p>
          <a:p>
            <a:pPr lvl="1">
              <a:buClr>
                <a:schemeClr val="bg1"/>
              </a:buClr>
            </a:pPr>
            <a:r>
              <a:rPr lang="es-CO" sz="2000">
                <a:solidFill>
                  <a:schemeClr val="bg1"/>
                </a:solidFill>
              </a:rPr>
              <a:t>Suicidio:</a:t>
            </a:r>
          </a:p>
          <a:p>
            <a:pPr lvl="2">
              <a:buClr>
                <a:schemeClr val="bg1"/>
              </a:buClr>
              <a:buFont typeface="Wingdings" pitchFamily="2" charset="2"/>
              <a:buChar char="§"/>
            </a:pPr>
            <a:r>
              <a:rPr lang="es-CO">
                <a:solidFill>
                  <a:schemeClr val="bg1"/>
                </a:solidFill>
              </a:rPr>
              <a:t>6/100.000.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016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5FA20-181A-A248-9050-D87840ABC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238126"/>
            <a:ext cx="3932237" cy="749300"/>
          </a:xfrm>
        </p:spPr>
        <p:txBody>
          <a:bodyPr wrap="square" anchor="b">
            <a:normAutofit/>
          </a:bodyPr>
          <a:lstStyle/>
          <a:p>
            <a:r>
              <a:rPr lang="es-ES_tradnl" sz="4400" dirty="0"/>
              <a:t>Pregunta 3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8F3B8-E175-4E4E-8DBE-9A2A723EE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300" y="987426"/>
            <a:ext cx="10606088" cy="2695574"/>
          </a:xfrm>
        </p:spPr>
        <p:txBody>
          <a:bodyPr wrap="square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_tradnl" sz="2400" dirty="0">
                <a:solidFill>
                  <a:srgbClr val="142B48"/>
                </a:solidFill>
              </a:rPr>
              <a:t>Con base en la información disponible, y de contar con todos los recursos en su institución, ¿cuál de las siguientes opciones farmacológicas es la inicial en esta paciente?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ES_tradnl" sz="2400" dirty="0">
              <a:solidFill>
                <a:srgbClr val="142B4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BB15C1-6AB7-BC41-8A51-7671079D0FF0}"/>
              </a:ext>
            </a:extLst>
          </p:cNvPr>
          <p:cNvSpPr txBox="1"/>
          <p:nvPr/>
        </p:nvSpPr>
        <p:spPr>
          <a:xfrm>
            <a:off x="5219700" y="2614116"/>
            <a:ext cx="622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142B48"/>
              </a:buClr>
              <a:buAutoNum type="alphaUcPeriod"/>
            </a:pP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Haloperidol, 5 gotas cada 8 horas.</a:t>
            </a:r>
          </a:p>
          <a:p>
            <a:pPr marL="457200" indent="-457200" algn="just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 algn="just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Midazolam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2,5mg IM DU.</a:t>
            </a:r>
          </a:p>
          <a:p>
            <a:pPr marL="457200" indent="-457200" algn="just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 algn="just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Aztreonam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1gr cada 8h IV, después de tomar </a:t>
            </a: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urocultivo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.</a:t>
            </a:r>
          </a:p>
          <a:p>
            <a:pPr marL="457200" indent="-457200" algn="just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 algn="just">
              <a:buClr>
                <a:srgbClr val="142B48"/>
              </a:buClr>
              <a:buAutoNum type="alphaUcPeriod"/>
            </a:pPr>
            <a:r>
              <a:rPr lang="es-ES_tradnl" sz="2400" dirty="0" err="1">
                <a:solidFill>
                  <a:srgbClr val="142B48"/>
                </a:solidFill>
                <a:latin typeface="Montserrat" pitchFamily="2" charset="77"/>
              </a:rPr>
              <a:t>Metilfenidato</a:t>
            </a: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 5mg cada 8h VO.</a:t>
            </a:r>
          </a:p>
          <a:p>
            <a:pPr marL="457200" indent="-457200" algn="just">
              <a:buClr>
                <a:srgbClr val="142B48"/>
              </a:buClr>
              <a:buAutoNum type="alphaUcPeriod"/>
            </a:pPr>
            <a:endParaRPr lang="es-ES_tradnl" sz="2400" dirty="0">
              <a:solidFill>
                <a:srgbClr val="142B48"/>
              </a:solidFill>
              <a:latin typeface="Montserrat" pitchFamily="2" charset="77"/>
            </a:endParaRPr>
          </a:p>
          <a:p>
            <a:pPr marL="457200" indent="-457200" algn="just">
              <a:buClr>
                <a:srgbClr val="142B48"/>
              </a:buClr>
              <a:buAutoNum type="alphaUcPeriod"/>
            </a:pPr>
            <a:r>
              <a:rPr lang="es-ES_tradnl" sz="2400" dirty="0">
                <a:solidFill>
                  <a:srgbClr val="142B48"/>
                </a:solidFill>
                <a:latin typeface="Montserrat" pitchFamily="2" charset="77"/>
              </a:rPr>
              <a:t>Ninguna de las anteriores.</a:t>
            </a:r>
          </a:p>
          <a:p>
            <a:pPr algn="just"/>
            <a:endParaRPr lang="es-CO" sz="2400" dirty="0">
              <a:solidFill>
                <a:srgbClr val="14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62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0B6FDEC-8AC0-4ED8-B463-D7FA10E025C8}"/>
              </a:ext>
            </a:extLst>
          </p:cNvPr>
          <p:cNvSpPr txBox="1">
            <a:spLocks/>
          </p:cNvSpPr>
          <p:nvPr/>
        </p:nvSpPr>
        <p:spPr>
          <a:xfrm>
            <a:off x="737417" y="285195"/>
            <a:ext cx="393223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06AEAA"/>
              </a:buClr>
              <a:buSzPts val="3200"/>
            </a:pPr>
            <a:r>
              <a:rPr lang="es-ES_tradnl" dirty="0">
                <a:solidFill>
                  <a:srgbClr val="06AEAA"/>
                </a:solidFill>
                <a:latin typeface="Montserrat"/>
                <a:sym typeface="Montserrat"/>
              </a:rPr>
              <a:t>Pregunta 4</a:t>
            </a: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21BEC18C-DD84-408F-8F07-7C011BCD76EE}"/>
              </a:ext>
            </a:extLst>
          </p:cNvPr>
          <p:cNvSpPr txBox="1">
            <a:spLocks/>
          </p:cNvSpPr>
          <p:nvPr/>
        </p:nvSpPr>
        <p:spPr>
          <a:xfrm>
            <a:off x="741365" y="1075216"/>
            <a:ext cx="10718800" cy="178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 algn="just">
              <a:lnSpc>
                <a:spcPct val="100000"/>
              </a:lnSpc>
              <a:buClr>
                <a:srgbClr val="152B48"/>
              </a:buClr>
              <a:buSzPts val="3200"/>
              <a:buNone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Ante la sospecha diagnóstica de un posible delirium, ¿cuál de los siguientes signos clínicos puede indicar con mayor precisión la presencia de alteración atencional en el momento?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8498034-076C-934F-9D9F-11C200A842FE}"/>
              </a:ext>
            </a:extLst>
          </p:cNvPr>
          <p:cNvSpPr txBox="1"/>
          <p:nvPr/>
        </p:nvSpPr>
        <p:spPr>
          <a:xfrm>
            <a:off x="5549900" y="2603500"/>
            <a:ext cx="67437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Desorientación en espacio.</a:t>
            </a: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Somnolencia.</a:t>
            </a: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r>
              <a:rPr lang="es-ES" sz="2400" dirty="0" err="1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Tangencialidad</a:t>
            </a: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Presencia de alucinaciones visuales.</a:t>
            </a: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endParaRPr lang="es-ES" sz="2400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82600" indent="-457200">
              <a:buClr>
                <a:srgbClr val="152B48"/>
              </a:buClr>
              <a:buSzPct val="100000"/>
              <a:buAutoNum type="alphaUcPeriod"/>
            </a:pPr>
            <a:r>
              <a:rPr lang="es-ES" sz="2400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Incapacidad para decir los días de la semana hacia atrás.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002336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871D8D8-5D98-4AB7-89B1-4930822A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93700"/>
            <a:ext cx="3932237" cy="749300"/>
          </a:xfrm>
        </p:spPr>
        <p:txBody>
          <a:bodyPr wrap="square" anchor="b">
            <a:normAutofit/>
          </a:bodyPr>
          <a:lstStyle/>
          <a:p>
            <a:r>
              <a:rPr lang="es-MX" sz="4400" dirty="0"/>
              <a:t>¿Qué es?</a:t>
            </a:r>
            <a:endParaRPr lang="es-CO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F32C05-690D-46E7-9CC4-1685693EE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3188" y="657226"/>
            <a:ext cx="6653212" cy="5273674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MX" sz="2000" dirty="0">
                <a:solidFill>
                  <a:srgbClr val="142B48"/>
                </a:solidFill>
              </a:rPr>
              <a:t>Alteración en el estado de conciencia de causa secundaria.</a:t>
            </a:r>
          </a:p>
          <a:p>
            <a:pPr>
              <a:lnSpc>
                <a:spcPct val="100000"/>
              </a:lnSpc>
              <a:buClr>
                <a:srgbClr val="142B48"/>
              </a:buClr>
            </a:pPr>
            <a:endParaRPr lang="es-MX" sz="20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" sz="2000" dirty="0">
                <a:solidFill>
                  <a:srgbClr val="142B48"/>
                </a:solidFill>
              </a:rPr>
              <a:t>Tres dominios clave: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" sz="2000" dirty="0">
                <a:solidFill>
                  <a:srgbClr val="142B48"/>
                </a:solidFill>
              </a:rPr>
              <a:t>Cognitivo (atención, orientación, capacidad </a:t>
            </a:r>
            <a:r>
              <a:rPr lang="es-ES" sz="2000" dirty="0" err="1">
                <a:solidFill>
                  <a:srgbClr val="142B48"/>
                </a:solidFill>
              </a:rPr>
              <a:t>visoespacial</a:t>
            </a:r>
            <a:r>
              <a:rPr lang="es-ES" sz="2000" dirty="0">
                <a:solidFill>
                  <a:srgbClr val="142B48"/>
                </a:solidFill>
              </a:rPr>
              <a:t>, memoria).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" sz="2000" dirty="0">
                <a:solidFill>
                  <a:srgbClr val="142B48"/>
                </a:solidFill>
              </a:rPr>
              <a:t>Pensamiento de orden superior (lenguaje, forma del pensamiento) 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" sz="2000" dirty="0">
                <a:solidFill>
                  <a:srgbClr val="142B48"/>
                </a:solidFill>
              </a:rPr>
              <a:t>Ciclo circadiano (sueño vigilia, actividad motora).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endParaRPr lang="es-ES" sz="2000" dirty="0">
              <a:solidFill>
                <a:srgbClr val="142B48"/>
              </a:solidFill>
            </a:endParaRP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" sz="2000" dirty="0">
                <a:solidFill>
                  <a:srgbClr val="142B48"/>
                </a:solidFill>
              </a:rPr>
              <a:t>Otros dominios accesorios: 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" sz="2000" dirty="0">
                <a:solidFill>
                  <a:srgbClr val="142B48"/>
                </a:solidFill>
              </a:rPr>
              <a:t>Control de las emociones.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" sz="2000" dirty="0">
                <a:solidFill>
                  <a:srgbClr val="142B48"/>
                </a:solidFill>
              </a:rPr>
              <a:t>síntomas psicóticos (alucinaciones y delirios).</a:t>
            </a:r>
          </a:p>
          <a:p>
            <a:pPr lvl="1">
              <a:buClr>
                <a:srgbClr val="142B48"/>
              </a:buClr>
            </a:pPr>
            <a:endParaRPr lang="es-E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endParaRPr lang="es-E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endParaRPr lang="es-CO" sz="20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332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06AE6-80D4-4EDB-8DD5-65B541F8EDD4}"/>
              </a:ext>
            </a:extLst>
          </p:cNvPr>
          <p:cNvSpPr txBox="1">
            <a:spLocks/>
          </p:cNvSpPr>
          <p:nvPr/>
        </p:nvSpPr>
        <p:spPr>
          <a:xfrm>
            <a:off x="611188" y="393700"/>
            <a:ext cx="3932237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06AEAA"/>
              </a:buClr>
              <a:buSzPts val="3200"/>
            </a:pPr>
            <a:r>
              <a:rPr lang="es-ES_tradnl" dirty="0">
                <a:solidFill>
                  <a:srgbClr val="06AEAA"/>
                </a:solidFill>
                <a:latin typeface="Montserrat"/>
                <a:sym typeface="Montserrat"/>
              </a:rPr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E8F0D4-1070-4B7A-ABCE-280E5D1FFFC3}"/>
              </a:ext>
            </a:extLst>
          </p:cNvPr>
          <p:cNvSpPr txBox="1">
            <a:spLocks/>
          </p:cNvSpPr>
          <p:nvPr/>
        </p:nvSpPr>
        <p:spPr>
          <a:xfrm>
            <a:off x="5348288" y="938213"/>
            <a:ext cx="6538912" cy="498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Frecuentemente.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No reconocido.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No evaluado.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No manejado apropiadamente.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Falla cerebral aguda.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Vía final común de múltiples mecanismos.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Requiere △ atención y </a:t>
            </a:r>
            <a:r>
              <a:rPr lang="es-ES" sz="2400" b="0" i="0" u="none" strike="noStrike" cap="none" dirty="0" err="1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awareness</a:t>
            </a: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 (orientación al entorno).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Aguda.</a:t>
            </a:r>
          </a:p>
          <a:p>
            <a:pPr marL="457200" indent="-431800" algn="just">
              <a:lnSpc>
                <a:spcPct val="100000"/>
              </a:lnSpc>
              <a:buClr>
                <a:srgbClr val="142B48"/>
              </a:buClr>
              <a:buSzPts val="3200"/>
              <a:buFont typeface="Arial"/>
              <a:buChar char="•"/>
            </a:pPr>
            <a:r>
              <a:rPr lang="es-ES" sz="2400" b="0" i="0" u="none" strike="noStrike" cap="none" dirty="0">
                <a:solidFill>
                  <a:srgbClr val="152B48"/>
                </a:solidFill>
                <a:latin typeface="Montserrat"/>
                <a:ea typeface="Montserrat"/>
                <a:cs typeface="Montserrat"/>
                <a:sym typeface="Montserrat"/>
              </a:rPr>
              <a:t>Fluctuante.</a:t>
            </a:r>
          </a:p>
        </p:txBody>
      </p:sp>
    </p:spTree>
    <p:extLst>
      <p:ext uri="{BB962C8B-B14F-4D97-AF65-F5344CB8AC3E}">
        <p14:creationId xmlns:p14="http://schemas.microsoft.com/office/powerpoint/2010/main" val="39306050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06AE6-80D4-4EDB-8DD5-65B541F8EDD4}"/>
              </a:ext>
            </a:extLst>
          </p:cNvPr>
          <p:cNvSpPr txBox="1">
            <a:spLocks/>
          </p:cNvSpPr>
          <p:nvPr/>
        </p:nvSpPr>
        <p:spPr>
          <a:xfrm>
            <a:off x="584200" y="38613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rgbClr val="3BB0B0"/>
                </a:solidFill>
                <a:latin typeface="Montserrat" panose="02000505000000020004" pitchFamily="2" charset="0"/>
              </a:rPr>
              <a:t>Introducción</a:t>
            </a:r>
          </a:p>
        </p:txBody>
      </p:sp>
      <p:graphicFrame>
        <p:nvGraphicFramePr>
          <p:cNvPr id="4" name="Marcador de contenido 10">
            <a:extLst>
              <a:ext uri="{FF2B5EF4-FFF2-40B4-BE49-F238E27FC236}">
                <a16:creationId xmlns:a16="http://schemas.microsoft.com/office/drawing/2014/main" id="{51CE92A4-DF99-4836-BBFE-850A2D1EC6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869416"/>
              </p:ext>
            </p:extLst>
          </p:nvPr>
        </p:nvGraphicFramePr>
        <p:xfrm>
          <a:off x="5448300" y="1048919"/>
          <a:ext cx="6159500" cy="466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28474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junto de generación diferente vector gratuito">
            <a:extLst>
              <a:ext uri="{FF2B5EF4-FFF2-40B4-BE49-F238E27FC236}">
                <a16:creationId xmlns:a16="http://schemas.microsoft.com/office/drawing/2014/main" id="{3B7A2595-8BA7-4966-A808-5ABDF9428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672" y="1152732"/>
            <a:ext cx="5198364" cy="25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AB5C514-C9D1-4A16-BB13-0BCEC40A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76610"/>
            <a:ext cx="4521200" cy="976122"/>
          </a:xfrm>
        </p:spPr>
        <p:txBody>
          <a:bodyPr anchor="b">
            <a:noAutofit/>
          </a:bodyPr>
          <a:lstStyle/>
          <a:p>
            <a:r>
              <a:rPr lang="es-MX" dirty="0"/>
              <a:t>Epidemiología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35B54B-3F7A-47B7-94FE-AAE97FB59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9636" y="664671"/>
            <a:ext cx="5198364" cy="42062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" sz="2000" dirty="0">
                <a:solidFill>
                  <a:srgbClr val="142B48"/>
                </a:solidFill>
              </a:rPr>
              <a:t>Hasta 1/5 de los pacientes hospitalizados: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" sz="1800" dirty="0">
                <a:solidFill>
                  <a:srgbClr val="142B48"/>
                </a:solidFill>
              </a:rPr>
              <a:t>Según edad y diagnóstico.</a:t>
            </a:r>
          </a:p>
          <a:p>
            <a:pPr lvl="1">
              <a:buClr>
                <a:srgbClr val="142B48"/>
              </a:buClr>
              <a:buFont typeface="Wingdings" pitchFamily="2" charset="2"/>
              <a:buChar char="§"/>
            </a:pPr>
            <a:endParaRPr lang="es-E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r>
              <a:rPr lang="es-ES" sz="2000" dirty="0">
                <a:solidFill>
                  <a:srgbClr val="142B48"/>
                </a:solidFill>
              </a:rPr>
              <a:t>4/5 de los pacientes en UCI.</a:t>
            </a:r>
          </a:p>
          <a:p>
            <a:pPr>
              <a:buClr>
                <a:srgbClr val="142B48"/>
              </a:buClr>
            </a:pPr>
            <a:endParaRPr lang="es-E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r>
              <a:rPr lang="es-ES_tradnl" sz="2000" dirty="0">
                <a:solidFill>
                  <a:srgbClr val="142B48"/>
                </a:solidFill>
              </a:rPr>
              <a:t>15-25% </a:t>
            </a:r>
            <a:r>
              <a:rPr lang="es-ES_tradnl" sz="2000" dirty="0">
                <a:solidFill>
                  <a:srgbClr val="142B48"/>
                </a:solidFill>
                <a:sym typeface="Wingdings" pitchFamily="2" charset="2"/>
              </a:rPr>
              <a:t> cirugía mayor electiva.</a:t>
            </a:r>
          </a:p>
          <a:p>
            <a:pPr>
              <a:buClr>
                <a:srgbClr val="142B48"/>
              </a:buClr>
            </a:pPr>
            <a:endParaRPr lang="es-ES_tradnl" sz="2000" dirty="0">
              <a:solidFill>
                <a:srgbClr val="142B48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_tradnl" sz="2000" dirty="0">
                <a:solidFill>
                  <a:srgbClr val="142B48"/>
                </a:solidFill>
                <a:sym typeface="Wingdings" pitchFamily="2" charset="2"/>
              </a:rPr>
              <a:t>50%  procedimientos de ↑ riesgo: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rgbClr val="142B48"/>
                </a:solidFill>
                <a:sym typeface="Wingdings" pitchFamily="2" charset="2"/>
              </a:rPr>
              <a:t>Cardíacos / ortopédicos.</a:t>
            </a:r>
          </a:p>
          <a:p>
            <a:pPr lvl="3">
              <a:buClr>
                <a:srgbClr val="142B48"/>
              </a:buClr>
            </a:pPr>
            <a:endParaRPr lang="es-ES_tradnl" sz="2000" dirty="0">
              <a:solidFill>
                <a:srgbClr val="142B48"/>
              </a:solidFill>
              <a:sym typeface="Wingdings" pitchFamily="2" charset="2"/>
            </a:endParaRPr>
          </a:p>
          <a:p>
            <a:pPr>
              <a:lnSpc>
                <a:spcPct val="100000"/>
              </a:lnSpc>
              <a:buClr>
                <a:srgbClr val="142B48"/>
              </a:buClr>
            </a:pPr>
            <a:r>
              <a:rPr lang="es-ES_tradnl" sz="2000" dirty="0" err="1">
                <a:solidFill>
                  <a:srgbClr val="142B48"/>
                </a:solidFill>
                <a:sym typeface="Wingdings" pitchFamily="2" charset="2"/>
              </a:rPr>
              <a:t>Hipoactivo</a:t>
            </a:r>
            <a:r>
              <a:rPr lang="es-ES_tradnl" sz="2000" dirty="0">
                <a:solidFill>
                  <a:srgbClr val="142B48"/>
                </a:solidFill>
                <a:sym typeface="Wingdings" pitchFamily="2" charset="2"/>
              </a:rPr>
              <a:t>/mixto: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rgbClr val="142B48"/>
                </a:solidFill>
                <a:sym typeface="Wingdings" pitchFamily="2" charset="2"/>
              </a:rPr>
              <a:t>73-75%.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rgbClr val="142B48"/>
                </a:solidFill>
                <a:sym typeface="Wingdings" pitchFamily="2" charset="2"/>
              </a:rPr>
              <a:t>Menos reconocido.</a:t>
            </a:r>
          </a:p>
          <a:p>
            <a:pPr lvl="1">
              <a:lnSpc>
                <a:spcPct val="100000"/>
              </a:lnSpc>
              <a:buClr>
                <a:srgbClr val="142B48"/>
              </a:buClr>
              <a:buFont typeface="Wingdings" pitchFamily="2" charset="2"/>
              <a:buChar char="§"/>
            </a:pPr>
            <a:r>
              <a:rPr lang="es-ES_tradnl" sz="1800" dirty="0">
                <a:solidFill>
                  <a:srgbClr val="142B48"/>
                </a:solidFill>
                <a:sym typeface="Wingdings" pitchFamily="2" charset="2"/>
              </a:rPr>
              <a:t>Peor pronóstico.</a:t>
            </a:r>
            <a:endParaRPr lang="es-ES_tradnl" sz="18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  <a:buFont typeface="Wingdings" pitchFamily="2" charset="2"/>
              <a:buChar char="§"/>
            </a:pPr>
            <a:endParaRPr lang="es-ES" sz="2000" dirty="0">
              <a:solidFill>
                <a:srgbClr val="142B48"/>
              </a:solidFill>
            </a:endParaRPr>
          </a:p>
          <a:p>
            <a:pPr>
              <a:buClr>
                <a:srgbClr val="142B48"/>
              </a:buClr>
            </a:pPr>
            <a:endParaRPr lang="es-CO" sz="2000" dirty="0">
              <a:solidFill>
                <a:srgbClr val="142B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215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cianos profesionales trabajadores de servicios de ayuda social voluntarios apoyo familiar conjunto de elementos planos de dibujos animados aislado vector gratuito">
            <a:extLst>
              <a:ext uri="{FF2B5EF4-FFF2-40B4-BE49-F238E27FC236}">
                <a16:creationId xmlns:a16="http://schemas.microsoft.com/office/drawing/2014/main" id="{E14E0A57-EC2E-449B-BFE0-910A4AF94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51" b="65449"/>
          <a:stretch/>
        </p:blipFill>
        <p:spPr bwMode="auto">
          <a:xfrm>
            <a:off x="2558104" y="91944"/>
            <a:ext cx="3242622" cy="379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425CE6C-AB78-4F58-8716-35AE71B92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07" y="0"/>
            <a:ext cx="10515600" cy="1325563"/>
          </a:xfrm>
        </p:spPr>
        <p:txBody>
          <a:bodyPr/>
          <a:lstStyle/>
          <a:p>
            <a:r>
              <a:rPr lang="es-MX" dirty="0"/>
              <a:t>Clínica</a:t>
            </a:r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115453-6B7D-41F3-B14D-7517C413FC6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5653088" y="6478587"/>
            <a:ext cx="6457949" cy="365125"/>
          </a:xfrm>
        </p:spPr>
        <p:txBody>
          <a:bodyPr/>
          <a:lstStyle/>
          <a:p>
            <a:r>
              <a:rPr lang="pt-BR"/>
              <a:t>tomado de http://www.scielo.org.pe/scielo.php?script=sci_arttext&amp;pid=S1018-130X2002000100003</a:t>
            </a:r>
            <a:endParaRPr lang="es-C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A9ACA0-F0AB-49E8-A3A1-02D319D9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205571"/>
            <a:ext cx="6310313" cy="64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633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3BC68-E756-428E-A137-5E2D9BC7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53" y="517526"/>
            <a:ext cx="3932237" cy="7493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s-MX" sz="4400" dirty="0"/>
              <a:t>Clínica</a:t>
            </a:r>
            <a:endParaRPr lang="es-CO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2589B5-9323-4395-BA9A-3FDB17CF8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9390" y="2983707"/>
            <a:ext cx="5942410" cy="3402012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rgbClr val="142B48"/>
              </a:buClr>
            </a:pPr>
            <a:r>
              <a:rPr lang="es-ES" sz="24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Fluctuante y desorientación.</a:t>
            </a:r>
          </a:p>
          <a:p>
            <a:pPr>
              <a:buClr>
                <a:srgbClr val="142B48"/>
              </a:buClr>
            </a:pPr>
            <a:endParaRPr lang="es-ES" sz="2400" b="0" i="0" u="none" strike="noStrike" cap="none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142B48"/>
              </a:buClr>
            </a:pPr>
            <a:r>
              <a:rPr lang="es-ES" sz="24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Horas a días para su aparición.</a:t>
            </a:r>
          </a:p>
          <a:p>
            <a:pPr>
              <a:buClr>
                <a:srgbClr val="142B48"/>
              </a:buClr>
            </a:pPr>
            <a:endParaRPr lang="es-ES" sz="2400" b="0" i="0" u="none" strike="noStrike" cap="none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142B48"/>
              </a:buClr>
            </a:pPr>
            <a:r>
              <a:rPr lang="es-ES" sz="24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Empeora en la tarde y la noche.</a:t>
            </a:r>
          </a:p>
          <a:p>
            <a:pPr>
              <a:buClr>
                <a:srgbClr val="142B48"/>
              </a:buClr>
            </a:pPr>
            <a:endParaRPr lang="es-ES" sz="2400" b="0" i="0" u="none" strike="noStrike" cap="none" dirty="0">
              <a:solidFill>
                <a:srgbClr val="142B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142B48"/>
              </a:buClr>
            </a:pPr>
            <a:r>
              <a:rPr lang="es-ES" sz="2400" b="0" i="0" u="none" strike="noStrike" cap="none" dirty="0">
                <a:solidFill>
                  <a:srgbClr val="142B48"/>
                </a:solidFill>
                <a:latin typeface="Montserrat"/>
                <a:ea typeface="Montserrat"/>
                <a:cs typeface="Montserrat"/>
                <a:sym typeface="Montserrat"/>
              </a:rPr>
              <a:t>“La fiebre de los ancianos”.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BB2D97-1A05-4844-8563-34F8C5CA76B0}"/>
              </a:ext>
            </a:extLst>
          </p:cNvPr>
          <p:cNvSpPr/>
          <p:nvPr/>
        </p:nvSpPr>
        <p:spPr>
          <a:xfrm>
            <a:off x="7533481" y="512765"/>
            <a:ext cx="2905126" cy="1812924"/>
          </a:xfrm>
          <a:prstGeom prst="rect">
            <a:avLst/>
          </a:prstGeom>
          <a:solidFill>
            <a:srgbClr val="00ABA7"/>
          </a:solidFill>
          <a:ln>
            <a:solidFill>
              <a:srgbClr val="00AB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F895E4F-BB31-40D6-AD51-2EE495D62EDF}"/>
              </a:ext>
            </a:extLst>
          </p:cNvPr>
          <p:cNvSpPr txBox="1">
            <a:spLocks/>
          </p:cNvSpPr>
          <p:nvPr/>
        </p:nvSpPr>
        <p:spPr>
          <a:xfrm>
            <a:off x="6924476" y="588965"/>
            <a:ext cx="3932237" cy="16605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ctr">
              <a:buClr>
                <a:srgbClr val="152B48"/>
              </a:buClr>
              <a:buSzPts val="1600"/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Hiperactivo</a:t>
            </a:r>
          </a:p>
          <a:p>
            <a:pPr marL="457200" algn="ctr">
              <a:buClr>
                <a:srgbClr val="152B48"/>
              </a:buClr>
              <a:buSzPts val="1600"/>
              <a:buNone/>
            </a:pPr>
            <a:r>
              <a:rPr lang="es-ES" b="1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Hipoactivo</a:t>
            </a:r>
            <a:endParaRPr lang="es-ES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algn="ctr">
              <a:buClr>
                <a:srgbClr val="152B48"/>
              </a:buClr>
              <a:buSzPts val="1600"/>
              <a:buNone/>
            </a:pPr>
            <a:r>
              <a:rPr lang="es-ES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Mixto </a:t>
            </a:r>
          </a:p>
        </p:txBody>
      </p:sp>
    </p:spTree>
    <p:extLst>
      <p:ext uri="{BB962C8B-B14F-4D97-AF65-F5344CB8AC3E}">
        <p14:creationId xmlns:p14="http://schemas.microsoft.com/office/powerpoint/2010/main" val="20462736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687D0-4ECA-4428-ACBF-EB66B2B2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err="1"/>
              <a:t>Criterios</a:t>
            </a:r>
            <a:r>
              <a:rPr lang="en-US" sz="3400"/>
              <a:t> </a:t>
            </a:r>
            <a:r>
              <a:rPr lang="en-US" sz="3400" err="1"/>
              <a:t>diagnósticos</a:t>
            </a:r>
            <a:endParaRPr lang="en-US" sz="340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142AC-F6B5-4092-8848-F924FECADB2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02085" y="6458865"/>
            <a:ext cx="5853112" cy="365125"/>
          </a:xfrm>
        </p:spPr>
        <p:txBody>
          <a:bodyPr/>
          <a:lstStyle/>
          <a:p>
            <a:r>
              <a:rPr lang="es-CO"/>
              <a:t>Delirium o síndrome confusional agudo. José Luis Ramón Trapero. AMF 2015;11(9):516-523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43438AE-4141-4193-BC3A-82D78A9502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" b="6162"/>
          <a:stretch/>
        </p:blipFill>
        <p:spPr>
          <a:xfrm>
            <a:off x="4471545" y="103743"/>
            <a:ext cx="7608888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871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6A9E1-6312-4140-A902-0F689C28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24" y="274320"/>
            <a:ext cx="4064543" cy="1325563"/>
          </a:xfrm>
        </p:spPr>
        <p:txBody>
          <a:bodyPr/>
          <a:lstStyle/>
          <a:p>
            <a:r>
              <a:rPr lang="es-MX" dirty="0"/>
              <a:t>Factores de </a:t>
            </a:r>
            <a:br>
              <a:rPr lang="es-MX" dirty="0"/>
            </a:br>
            <a:r>
              <a:rPr lang="es-MX" dirty="0"/>
              <a:t>riesgo </a:t>
            </a:r>
            <a:endParaRPr lang="es-CO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83FDAAA-E865-4DEF-9DD9-9C30E23DC53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643268"/>
              </p:ext>
            </p:extLst>
          </p:nvPr>
        </p:nvGraphicFramePr>
        <p:xfrm>
          <a:off x="5385816" y="274320"/>
          <a:ext cx="6309360" cy="617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920733"/>
      </p:ext>
    </p:extLst>
  </p:cSld>
  <p:clrMapOvr>
    <a:masterClrMapping/>
  </p:clrMapOvr>
</p:sld>
</file>

<file path=ppt/theme/theme1.xml><?xml version="1.0" encoding="utf-8"?>
<a:theme xmlns:a="http://schemas.openxmlformats.org/drawingml/2006/main" name="futuros resident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turos residentes" id="{EB6C8DCE-96D8-484A-8E2C-0A53CDDA1209}" vid="{E0714E23-563E-4B42-80D9-BBED89F8D3F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6042</Words>
  <Application>Microsoft Office PowerPoint</Application>
  <PresentationFormat>Widescreen</PresentationFormat>
  <Paragraphs>1165</Paragraphs>
  <Slides>112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Arial</vt:lpstr>
      <vt:lpstr>Calibri</vt:lpstr>
      <vt:lpstr>Courier New</vt:lpstr>
      <vt:lpstr>Montserrat</vt:lpstr>
      <vt:lpstr>Wingdings</vt:lpstr>
      <vt:lpstr>futuros residentes</vt:lpstr>
      <vt:lpstr>URGENCIAS PSIQUIÁTRICAS</vt:lpstr>
      <vt:lpstr>1. Conducta suicida</vt:lpstr>
      <vt:lpstr>Caso 1</vt:lpstr>
      <vt:lpstr>Pregunta 1</vt:lpstr>
      <vt:lpstr>Dimensiones</vt:lpstr>
      <vt:lpstr>Definiciones</vt:lpstr>
      <vt:lpstr>Otros conceptos importantes</vt:lpstr>
      <vt:lpstr>Precisiones</vt:lpstr>
      <vt:lpstr>Epidemiología</vt:lpstr>
      <vt:lpstr>Forensis. Informe octubre 2020</vt:lpstr>
      <vt:lpstr>PowerPoint Presentation</vt:lpstr>
      <vt:lpstr>PowerPoint Presentation</vt:lpstr>
      <vt:lpstr>PowerPoint Presentation</vt:lpstr>
      <vt:lpstr>Identificación</vt:lpstr>
      <vt:lpstr>PowerPoint Presentation</vt:lpstr>
      <vt:lpstr>PowerPoint Presentation</vt:lpstr>
      <vt:lpstr>Evaluación del caso</vt:lpstr>
      <vt:lpstr>Recomendaciones entrevista</vt:lpstr>
      <vt:lpstr>Recomendaciones entrevista</vt:lpstr>
      <vt:lpstr>Preguntas entrevista</vt:lpstr>
      <vt:lpstr>Ideación y  planeación</vt:lpstr>
      <vt:lpstr>PowerPoint Presentation</vt:lpstr>
      <vt:lpstr>Entrevista  familiar</vt:lpstr>
      <vt:lpstr>Determinación de riesgo</vt:lpstr>
      <vt:lpstr>PowerPoint Presentation</vt:lpstr>
      <vt:lpstr>Factores protectores</vt:lpstr>
      <vt:lpstr>Diagnóstico</vt:lpstr>
      <vt:lpstr>PowerPoint Presentation</vt:lpstr>
      <vt:lpstr>Clasificación del  riesgo</vt:lpstr>
      <vt:lpstr>Alto riesgo</vt:lpstr>
      <vt:lpstr>Riesgo moderado</vt:lpstr>
      <vt:lpstr>Bajo riesgo</vt:lpstr>
      <vt:lpstr>Riesgo indeterminado</vt:lpstr>
      <vt:lpstr>PowerPoint Presentation</vt:lpstr>
      <vt:lpstr>Intervención</vt:lpstr>
      <vt:lpstr>Intervención</vt:lpstr>
      <vt:lpstr>Intervención </vt:lpstr>
      <vt:lpstr>Ruta ambulatoria</vt:lpstr>
      <vt:lpstr>Ruta hospitalaria</vt:lpstr>
      <vt:lpstr>Remisión  psiquiatría</vt:lpstr>
      <vt:lpstr>Condiciones de remisión</vt:lpstr>
      <vt:lpstr>Intervención grupo familiar</vt:lpstr>
      <vt:lpstr>Alta y seguimiento  ambulatorio</vt:lpstr>
      <vt:lpstr>Caso 1</vt:lpstr>
      <vt:lpstr>Pregunta 1</vt:lpstr>
      <vt:lpstr>2. Paciente agitado</vt:lpstr>
      <vt:lpstr>Caso 2</vt:lpstr>
      <vt:lpstr>Pregunta 2</vt:lpstr>
      <vt:lpstr>¿Qué es?</vt:lpstr>
      <vt:lpstr>Agitación y violencia</vt:lpstr>
      <vt:lpstr>Epidemiología</vt:lpstr>
      <vt:lpstr>Etiología y diagnóstico diferencial</vt:lpstr>
      <vt:lpstr>PowerPoint Presentation</vt:lpstr>
      <vt:lpstr>PowerPoint Presentation</vt:lpstr>
      <vt:lpstr>Prevención de la violencia</vt:lpstr>
      <vt:lpstr>Evaluación del paciente</vt:lpstr>
      <vt:lpstr>Preparación de entrevista y encuadre</vt:lpstr>
      <vt:lpstr>Evaluación del paciente</vt:lpstr>
      <vt:lpstr>Evaluación del paciente</vt:lpstr>
      <vt:lpstr>Evaluación del paciente</vt:lpstr>
      <vt:lpstr>PowerPoint Presentation</vt:lpstr>
      <vt:lpstr>Desescalamiento verbal.  Diez elementos clave</vt:lpstr>
      <vt:lpstr>Contención física</vt:lpstr>
      <vt:lpstr>PowerPoint Presentation</vt:lpstr>
      <vt:lpstr>Aplicar contención física</vt:lpstr>
      <vt:lpstr>Cómo aplicar contención física</vt:lpstr>
      <vt:lpstr>PowerPoint Presentation</vt:lpstr>
      <vt:lpstr>Aplicar contención física</vt:lpstr>
      <vt:lpstr>PowerPoint Presentation</vt:lpstr>
      <vt:lpstr>Monitoreo y cuidado de contención física</vt:lpstr>
      <vt:lpstr>Sedación farmacológica</vt:lpstr>
      <vt:lpstr>Enfoque basado en el paciente</vt:lpstr>
      <vt:lpstr>Enfoque basado en el paciente</vt:lpstr>
      <vt:lpstr>Benzodiacepinas</vt:lpstr>
      <vt:lpstr>Benzodiacepinas</vt:lpstr>
      <vt:lpstr>Antipsicóticos típicos</vt:lpstr>
      <vt:lpstr>Antipsicóticos típicos</vt:lpstr>
      <vt:lpstr>Antipsicóticos atípicos</vt:lpstr>
      <vt:lpstr>Antipsicóticos atípicos</vt:lpstr>
      <vt:lpstr>Terapia combinada</vt:lpstr>
      <vt:lpstr>Consideraciones legales</vt:lpstr>
      <vt:lpstr>Evaluación post-contención</vt:lpstr>
      <vt:lpstr>Evaluación  post-contención</vt:lpstr>
      <vt:lpstr>Disposición</vt:lpstr>
      <vt:lpstr>Caso 2</vt:lpstr>
      <vt:lpstr>Pregunta 2</vt:lpstr>
      <vt:lpstr>3. Delirium </vt:lpstr>
      <vt:lpstr>Caso 3</vt:lpstr>
      <vt:lpstr>PowerPoint Presentation</vt:lpstr>
      <vt:lpstr>Pregunta 3</vt:lpstr>
      <vt:lpstr>PowerPoint Presentation</vt:lpstr>
      <vt:lpstr>¿Qué es?</vt:lpstr>
      <vt:lpstr>PowerPoint Presentation</vt:lpstr>
      <vt:lpstr>PowerPoint Presentation</vt:lpstr>
      <vt:lpstr>Epidemiología</vt:lpstr>
      <vt:lpstr>Clínica</vt:lpstr>
      <vt:lpstr>Clínica</vt:lpstr>
      <vt:lpstr>Criterios diagnósticos</vt:lpstr>
      <vt:lpstr>Factores de  riesgo </vt:lpstr>
      <vt:lpstr>Etiología</vt:lpstr>
      <vt:lpstr>PowerPoint Presentation</vt:lpstr>
      <vt:lpstr>Tratamiento </vt:lpstr>
      <vt:lpstr>Farmacológico </vt:lpstr>
      <vt:lpstr>Prevención</vt:lpstr>
      <vt:lpstr>Pronóstico</vt:lpstr>
      <vt:lpstr>Perlas clínicas: Delirium</vt:lpstr>
      <vt:lpstr>Caso 3</vt:lpstr>
      <vt:lpstr>PowerPoint Presentation</vt:lpstr>
      <vt:lpstr>¿Análisis? ¿Conducta? </vt:lpstr>
      <vt:lpstr>Pregunta 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Urgencias psiquiátricas</dc:title>
  <dc:creator>Alejandra Montoya Rojas</dc:creator>
  <cp:lastModifiedBy>ana.cardonaga@outlook.es</cp:lastModifiedBy>
  <cp:revision>44</cp:revision>
  <dcterms:created xsi:type="dcterms:W3CDTF">2020-12-01T21:36:22Z</dcterms:created>
  <dcterms:modified xsi:type="dcterms:W3CDTF">2020-12-04T18:23:17Z</dcterms:modified>
</cp:coreProperties>
</file>