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drawingml.diagramData+xml" PartName="/ppt/diagrams/data2.xml"/>
  <Override ContentType="application/vnd.openxmlformats-officedocument.drawingml.diagramLayout+xml" PartName="/ppt/diagrams/layout2.xml"/>
  <Override ContentType="application/vnd.openxmlformats-officedocument.drawingml.diagramStyle+xml" PartName="/ppt/diagrams/quickStyle2.xml"/>
  <Override ContentType="application/vnd.openxmlformats-officedocument.drawingml.diagramColors+xml" PartName="/ppt/diagrams/colors2.xml"/>
  <Override ContentType="application/vnd.ms-office.drawingml.diagramDrawing+xml" PartName="/ppt/diagrams/drawing2.xml"/>
  <Override ContentType="application/vnd.openxmlformats-officedocument.presentationml.notesSlide+xml" PartName="/ppt/notesSlides/notesSlide3.xml"/>
  <Override ContentType="application/vnd.openxmlformats-officedocument.drawingml.diagramData+xml" PartName="/ppt/diagrams/data3.xml"/>
  <Override ContentType="application/vnd.openxmlformats-officedocument.drawingml.diagramLayout+xml" PartName="/ppt/diagrams/layout3.xml"/>
  <Override ContentType="application/vnd.openxmlformats-officedocument.drawingml.diagramStyle+xml" PartName="/ppt/diagrams/quickStyle3.xml"/>
  <Override ContentType="application/vnd.openxmlformats-officedocument.drawingml.diagramColors+xml" PartName="/ppt/diagrams/colors3.xml"/>
  <Override ContentType="application/vnd.ms-office.drawingml.diagramDrawing+xml" PartName="/ppt/diagrams/drawing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drawingml.diagramData+xml" PartName="/ppt/diagrams/data4.xml"/>
  <Override ContentType="application/vnd.openxmlformats-officedocument.drawingml.diagramLayout+xml" PartName="/ppt/diagrams/layout4.xml"/>
  <Override ContentType="application/vnd.openxmlformats-officedocument.drawingml.diagramStyle+xml" PartName="/ppt/diagrams/quickStyle4.xml"/>
  <Override ContentType="application/vnd.openxmlformats-officedocument.drawingml.diagramColors+xml" PartName="/ppt/diagrams/colors4.xml"/>
  <Override ContentType="application/vnd.ms-office.drawingml.diagramDrawing+xml" PartName="/ppt/diagrams/drawing4.xml"/>
  <Override ContentType="application/vnd.openxmlformats-officedocument.drawingml.diagramData+xml" PartName="/ppt/diagrams/data5.xml"/>
  <Override ContentType="application/vnd.openxmlformats-officedocument.drawingml.diagramLayout+xml" PartName="/ppt/diagrams/layout5.xml"/>
  <Override ContentType="application/vnd.openxmlformats-officedocument.drawingml.diagramStyle+xml" PartName="/ppt/diagrams/quickStyle5.xml"/>
  <Override ContentType="application/vnd.openxmlformats-officedocument.drawingml.diagramColors+xml" PartName="/ppt/diagrams/colors5.xml"/>
  <Override ContentType="application/vnd.ms-office.drawingml.diagramDrawing+xml" PartName="/ppt/diagrams/drawing5.xml"/>
  <Override ContentType="application/vnd.openxmlformats-officedocument.presentationml.notesSlide+xml" PartName="/ppt/notesSlides/notesSlide9.xml"/>
  <Override ContentType="application/vnd.openxmlformats-officedocument.drawingml.diagramData+xml" PartName="/ppt/diagrams/data6.xml"/>
  <Override ContentType="application/vnd.openxmlformats-officedocument.drawingml.diagramLayout+xml" PartName="/ppt/diagrams/layout6.xml"/>
  <Override ContentType="application/vnd.openxmlformats-officedocument.drawingml.diagramStyle+xml" PartName="/ppt/diagrams/quickStyle6.xml"/>
  <Override ContentType="application/vnd.openxmlformats-officedocument.drawingml.diagramColors+xml" PartName="/ppt/diagrams/colors6.xml"/>
  <Override ContentType="application/vnd.ms-office.drawingml.diagramDrawing+xml" PartName="/ppt/diagrams/drawing6.xml"/>
  <Override ContentType="application/vnd.openxmlformats-officedocument.drawingml.diagramData+xml" PartName="/ppt/diagrams/data7.xml"/>
  <Override ContentType="application/vnd.openxmlformats-officedocument.drawingml.diagramLayout+xml" PartName="/ppt/diagrams/layout7.xml"/>
  <Override ContentType="application/vnd.openxmlformats-officedocument.drawingml.diagramStyle+xml" PartName="/ppt/diagrams/quickStyle7.xml"/>
  <Override ContentType="application/vnd.openxmlformats-officedocument.drawingml.diagramColors+xml" PartName="/ppt/diagrams/colors7.xml"/>
  <Override ContentType="application/vnd.ms-office.drawingml.diagramDrawing+xml" PartName="/ppt/diagrams/drawing7.xml"/>
  <Override ContentType="application/vnd.openxmlformats-officedocument.presentationml.notesSlide+xml" PartName="/ppt/notesSlides/notesSlide10.xml"/>
  <Override ContentType="application/vnd.openxmlformats-officedocument.drawingml.diagramData+xml" PartName="/ppt/diagrams/data8.xml"/>
  <Override ContentType="application/vnd.openxmlformats-officedocument.drawingml.diagramLayout+xml" PartName="/ppt/diagrams/layout8.xml"/>
  <Override ContentType="application/vnd.openxmlformats-officedocument.drawingml.diagramStyle+xml" PartName="/ppt/diagrams/quickStyle8.xml"/>
  <Override ContentType="application/vnd.openxmlformats-officedocument.drawingml.diagramColors+xml" PartName="/ppt/diagrams/colors8.xml"/>
  <Override ContentType="application/vnd.ms-office.drawingml.diagramDrawing+xml" PartName="/ppt/diagrams/drawing8.xml"/>
  <Override ContentType="application/vnd.openxmlformats-officedocument.presentationml.notesSlide+xml" PartName="/ppt/notesSlides/notesSlide11.xml"/>
  <Override ContentType="application/vnd.openxmlformats-officedocument.drawingml.diagramData+xml" PartName="/ppt/diagrams/data9.xml"/>
  <Override ContentType="application/vnd.openxmlformats-officedocument.drawingml.diagramLayout+xml" PartName="/ppt/diagrams/layout9.xml"/>
  <Override ContentType="application/vnd.openxmlformats-officedocument.drawingml.diagramStyle+xml" PartName="/ppt/diagrams/quickStyle9.xml"/>
  <Override ContentType="application/vnd.openxmlformats-officedocument.drawingml.diagramColors+xml" PartName="/ppt/diagrams/colors9.xml"/>
  <Override ContentType="application/vnd.ms-office.drawingml.diagramDrawing+xml" PartName="/ppt/diagrams/drawing9.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drawingml.diagramData+xml" PartName="/ppt/diagrams/data10.xml"/>
  <Override ContentType="application/vnd.openxmlformats-officedocument.drawingml.diagramLayout+xml" PartName="/ppt/diagrams/layout10.xml"/>
  <Override ContentType="application/vnd.openxmlformats-officedocument.drawingml.diagramStyle+xml" PartName="/ppt/diagrams/quickStyle10.xml"/>
  <Override ContentType="application/vnd.openxmlformats-officedocument.drawingml.diagramColors+xml" PartName="/ppt/diagrams/colors10.xml"/>
  <Override ContentType="application/vnd.ms-office.drawingml.diagramDrawing+xml" PartName="/ppt/diagrams/drawing10.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drawingml.diagramData+xml" PartName="/ppt/diagrams/data11.xml"/>
  <Override ContentType="application/vnd.openxmlformats-officedocument.drawingml.diagramLayout+xml" PartName="/ppt/diagrams/layout11.xml"/>
  <Override ContentType="application/vnd.openxmlformats-officedocument.drawingml.diagramStyle+xml" PartName="/ppt/diagrams/quickStyle11.xml"/>
  <Override ContentType="application/vnd.openxmlformats-officedocument.drawingml.diagramColors+xml" PartName="/ppt/diagrams/colors11.xml"/>
  <Override ContentType="application/vnd.ms-office.drawingml.diagramDrawing+xml" PartName="/ppt/diagrams/drawing11.xml"/>
  <Override ContentType="application/vnd.openxmlformats-officedocument.presentationml.notesSlide+xml" PartName="/ppt/notesSlides/notesSlide18.xml"/>
  <Override ContentType="application/vnd.openxmlformats-officedocument.drawingml.diagramData+xml" PartName="/ppt/diagrams/data12.xml"/>
  <Override ContentType="application/vnd.openxmlformats-officedocument.drawingml.diagramLayout+xml" PartName="/ppt/diagrams/layout12.xml"/>
  <Override ContentType="application/vnd.openxmlformats-officedocument.drawingml.diagramStyle+xml" PartName="/ppt/diagrams/quickStyle12.xml"/>
  <Override ContentType="application/vnd.openxmlformats-officedocument.drawingml.diagramColors+xml" PartName="/ppt/diagrams/colors12.xml"/>
  <Override ContentType="application/vnd.ms-office.drawingml.diagramDrawing+xml" PartName="/ppt/diagrams/drawing12.xml"/>
  <Override ContentType="application/vnd.openxmlformats-officedocument.presentationml.notesSlide+xml" PartName="/ppt/notesSlides/notesSlide19.xml"/>
  <Override ContentType="application/vnd.openxmlformats-officedocument.drawingml.diagramData+xml" PartName="/ppt/diagrams/data13.xml"/>
  <Override ContentType="application/vnd.openxmlformats-officedocument.drawingml.diagramLayout+xml" PartName="/ppt/diagrams/layout13.xml"/>
  <Override ContentType="application/vnd.openxmlformats-officedocument.drawingml.diagramStyle+xml" PartName="/ppt/diagrams/quickStyle13.xml"/>
  <Override ContentType="application/vnd.openxmlformats-officedocument.drawingml.diagramColors+xml" PartName="/ppt/diagrams/colors13.xml"/>
  <Override ContentType="application/vnd.ms-office.drawingml.diagramDrawing+xml" PartName="/ppt/diagrams/drawing13.xml"/>
  <Override ContentType="application/vnd.openxmlformats-officedocument.presentationml.notesSlide+xml" PartName="/ppt/notesSlides/notesSlide20.xml"/>
  <Override ContentType="application/vnd.openxmlformats-officedocument.drawingml.diagramData+xml" PartName="/ppt/diagrams/data14.xml"/>
  <Override ContentType="application/vnd.openxmlformats-officedocument.drawingml.diagramLayout+xml" PartName="/ppt/diagrams/layout14.xml"/>
  <Override ContentType="application/vnd.openxmlformats-officedocument.drawingml.diagramStyle+xml" PartName="/ppt/diagrams/quickStyle14.xml"/>
  <Override ContentType="application/vnd.openxmlformats-officedocument.drawingml.diagramColors+xml" PartName="/ppt/diagrams/colors14.xml"/>
  <Override ContentType="application/vnd.ms-office.drawingml.diagramDrawing+xml" PartName="/ppt/diagrams/drawing14.xml"/>
  <Override ContentType="application/vnd.openxmlformats-officedocument.presentationml.notesSlide+xml" PartName="/ppt/notesSlides/notesSlide21.xml"/>
  <Override ContentType="application/vnd.openxmlformats-officedocument.drawingml.diagramData+xml" PartName="/ppt/diagrams/data15.xml"/>
  <Override ContentType="application/vnd.openxmlformats-officedocument.drawingml.diagramLayout+xml" PartName="/ppt/diagrams/layout15.xml"/>
  <Override ContentType="application/vnd.openxmlformats-officedocument.drawingml.diagramStyle+xml" PartName="/ppt/diagrams/quickStyle15.xml"/>
  <Override ContentType="application/vnd.openxmlformats-officedocument.drawingml.diagramColors+xml" PartName="/ppt/diagrams/colors15.xml"/>
  <Override ContentType="application/vnd.ms-office.drawingml.diagramDrawing+xml" PartName="/ppt/diagrams/drawing15.xml"/>
  <Override ContentType="application/vnd.openxmlformats-officedocument.drawingml.diagramData+xml" PartName="/ppt/diagrams/data16.xml"/>
  <Override ContentType="application/vnd.openxmlformats-officedocument.drawingml.diagramLayout+xml" PartName="/ppt/diagrams/layout16.xml"/>
  <Override ContentType="application/vnd.openxmlformats-officedocument.drawingml.diagramStyle+xml" PartName="/ppt/diagrams/quickStyle16.xml"/>
  <Override ContentType="application/vnd.openxmlformats-officedocument.drawingml.diagramColors+xml" PartName="/ppt/diagrams/colors16.xml"/>
  <Override ContentType="application/vnd.ms-office.drawingml.diagramDrawing+xml" PartName="/ppt/diagrams/drawing16.xml"/>
  <Override ContentType="application/vnd.openxmlformats-officedocument.presentationml.notesSlide+xml" PartName="/ppt/notesSlides/notesSlide22.xml"/>
  <Override ContentType="application/vnd.openxmlformats-officedocument.drawingml.diagramData+xml" PartName="/ppt/diagrams/data17.xml"/>
  <Override ContentType="application/vnd.openxmlformats-officedocument.drawingml.diagramLayout+xml" PartName="/ppt/diagrams/layout17.xml"/>
  <Override ContentType="application/vnd.openxmlformats-officedocument.drawingml.diagramStyle+xml" PartName="/ppt/diagrams/quickStyle17.xml"/>
  <Override ContentType="application/vnd.openxmlformats-officedocument.drawingml.diagramColors+xml" PartName="/ppt/diagrams/colors17.xml"/>
  <Override ContentType="application/vnd.ms-office.drawingml.diagramDrawing+xml" PartName="/ppt/diagrams/drawing17.xml"/>
  <Override ContentType="application/vnd.openxmlformats-officedocument.drawingml.diagramData+xml" PartName="/ppt/diagrams/data18.xml"/>
  <Override ContentType="application/vnd.openxmlformats-officedocument.drawingml.diagramLayout+xml" PartName="/ppt/diagrams/layout18.xml"/>
  <Override ContentType="application/vnd.openxmlformats-officedocument.drawingml.diagramStyle+xml" PartName="/ppt/diagrams/quickStyle18.xml"/>
  <Override ContentType="application/vnd.openxmlformats-officedocument.drawingml.diagramColors+xml" PartName="/ppt/diagrams/colors18.xml"/>
  <Override ContentType="application/vnd.ms-office.drawingml.diagramDrawing+xml" PartName="/ppt/diagrams/drawing18.xml"/>
  <Override ContentType="application/vnd.openxmlformats-officedocument.presentationml.notesSlide+xml" PartName="/ppt/notesSlides/notesSlide23.xml"/>
  <Override ContentType="application/vnd.openxmlformats-officedocument.drawingml.diagramData+xml" PartName="/ppt/diagrams/data19.xml"/>
  <Override ContentType="application/vnd.openxmlformats-officedocument.drawingml.diagramLayout+xml" PartName="/ppt/diagrams/layout19.xml"/>
  <Override ContentType="application/vnd.openxmlformats-officedocument.drawingml.diagramStyle+xml" PartName="/ppt/diagrams/quickStyle19.xml"/>
  <Override ContentType="application/vnd.openxmlformats-officedocument.drawingml.diagramColors+xml" PartName="/ppt/diagrams/colors19.xml"/>
  <Override ContentType="application/vnd.ms-office.drawingml.diagramDrawing+xml" PartName="/ppt/diagrams/drawing19.xml"/>
  <Override ContentType="application/vnd.openxmlformats-officedocument.presentationml.notesSlide+xml" PartName="/ppt/notesSlides/notesSlide24.xml"/>
  <Override ContentType="application/vnd.openxmlformats-officedocument.drawingml.diagramData+xml" PartName="/ppt/diagrams/data20.xml"/>
  <Override ContentType="application/vnd.openxmlformats-officedocument.drawingml.diagramLayout+xml" PartName="/ppt/diagrams/layout20.xml"/>
  <Override ContentType="application/vnd.openxmlformats-officedocument.drawingml.diagramStyle+xml" PartName="/ppt/diagrams/quickStyle20.xml"/>
  <Override ContentType="application/vnd.openxmlformats-officedocument.drawingml.diagramColors+xml" PartName="/ppt/diagrams/colors20.xml"/>
  <Override ContentType="application/vnd.ms-office.drawingml.diagramDrawing+xml" PartName="/ppt/diagrams/drawing20.xml"/>
  <Override ContentType="application/vnd.openxmlformats-officedocument.presentationml.notesSlide+xml" PartName="/ppt/notesSlides/notesSlide25.xml"/>
  <Override ContentType="application/vnd.openxmlformats-officedocument.drawingml.diagramData+xml" PartName="/ppt/diagrams/data21.xml"/>
  <Override ContentType="application/vnd.openxmlformats-officedocument.drawingml.diagramLayout+xml" PartName="/ppt/diagrams/layout21.xml"/>
  <Override ContentType="application/vnd.openxmlformats-officedocument.drawingml.diagramStyle+xml" PartName="/ppt/diagrams/quickStyle21.xml"/>
  <Override ContentType="application/vnd.openxmlformats-officedocument.drawingml.diagramColors+xml" PartName="/ppt/diagrams/colors21.xml"/>
  <Override ContentType="application/vnd.ms-office.drawingml.diagramDrawing+xml" PartName="/ppt/diagrams/drawing21.xml"/>
  <Override ContentType="application/vnd.openxmlformats-officedocument.presentationml.notesSlide+xml" PartName="/ppt/notesSlides/notesSlide26.xml"/>
  <Override ContentType="application/vnd.openxmlformats-officedocument.drawingml.diagramData+xml" PartName="/ppt/diagrams/data22.xml"/>
  <Override ContentType="application/vnd.openxmlformats-officedocument.drawingml.diagramLayout+xml" PartName="/ppt/diagrams/layout22.xml"/>
  <Override ContentType="application/vnd.openxmlformats-officedocument.drawingml.diagramStyle+xml" PartName="/ppt/diagrams/quickStyle22.xml"/>
  <Override ContentType="application/vnd.openxmlformats-officedocument.drawingml.diagramColors+xml" PartName="/ppt/diagrams/colors22.xml"/>
  <Override ContentType="application/vnd.ms-office.drawingml.diagramDrawing+xml" PartName="/ppt/diagrams/drawing22.xml"/>
  <Override ContentType="application/vnd.openxmlformats-officedocument.presentationml.notesSlide+xml" PartName="/ppt/notesSlides/notesSlide27.xml"/>
  <Override ContentType="application/vnd.openxmlformats-officedocument.drawingml.diagramData+xml" PartName="/ppt/diagrams/data23.xml"/>
  <Override ContentType="application/vnd.openxmlformats-officedocument.drawingml.diagramLayout+xml" PartName="/ppt/diagrams/layout23.xml"/>
  <Override ContentType="application/vnd.openxmlformats-officedocument.drawingml.diagramStyle+xml" PartName="/ppt/diagrams/quickStyle23.xml"/>
  <Override ContentType="application/vnd.openxmlformats-officedocument.drawingml.diagramColors+xml" PartName="/ppt/diagrams/colors23.xml"/>
  <Override ContentType="application/vnd.ms-office.drawingml.diagramDrawing+xml" PartName="/ppt/diagrams/drawing23.xml"/>
  <Override ContentType="application/vnd.openxmlformats-officedocument.presentationml.notesSlide+xml" PartName="/ppt/notesSlides/notesSlide28.xml"/>
  <Override ContentType="application/vnd.openxmlformats-officedocument.drawingml.diagramData+xml" PartName="/ppt/diagrams/data24.xml"/>
  <Override ContentType="application/vnd.openxmlformats-officedocument.drawingml.diagramLayout+xml" PartName="/ppt/diagrams/layout24.xml"/>
  <Override ContentType="application/vnd.openxmlformats-officedocument.drawingml.diagramStyle+xml" PartName="/ppt/diagrams/quickStyle24.xml"/>
  <Override ContentType="application/vnd.openxmlformats-officedocument.drawingml.diagramColors+xml" PartName="/ppt/diagrams/colors24.xml"/>
  <Override ContentType="application/vnd.ms-office.drawingml.diagramDrawing+xml" PartName="/ppt/diagrams/drawing24.xml"/>
  <Override ContentType="application/vnd.openxmlformats-officedocument.presentationml.notesSlide+xml" PartName="/ppt/notesSlides/notesSlide29.xml"/>
  <Override ContentType="application/vnd.openxmlformats-officedocument.drawingml.diagramData+xml" PartName="/ppt/diagrams/data25.xml"/>
  <Override ContentType="application/vnd.openxmlformats-officedocument.drawingml.diagramLayout+xml" PartName="/ppt/diagrams/layout25.xml"/>
  <Override ContentType="application/vnd.openxmlformats-officedocument.drawingml.diagramStyle+xml" PartName="/ppt/diagrams/quickStyle25.xml"/>
  <Override ContentType="application/vnd.openxmlformats-officedocument.drawingml.diagramColors+xml" PartName="/ppt/diagrams/colors25.xml"/>
  <Override ContentType="application/vnd.ms-office.drawingml.diagramDrawing+xml" PartName="/ppt/diagrams/drawing25.xml"/>
  <Override ContentType="application/vnd.openxmlformats-officedocument.presentationml.notesSlide+xml" PartName="/ppt/notesSlides/notesSlide30.xml"/>
  <Override ContentType="application/vnd.openxmlformats-officedocument.drawingml.diagramData+xml" PartName="/ppt/diagrams/data26.xml"/>
  <Override ContentType="application/vnd.openxmlformats-officedocument.drawingml.diagramLayout+xml" PartName="/ppt/diagrams/layout26.xml"/>
  <Override ContentType="application/vnd.openxmlformats-officedocument.drawingml.diagramStyle+xml" PartName="/ppt/diagrams/quickStyle26.xml"/>
  <Override ContentType="application/vnd.openxmlformats-officedocument.drawingml.diagramColors+xml" PartName="/ppt/diagrams/colors26.xml"/>
  <Override ContentType="application/vnd.ms-office.drawingml.diagramDrawing+xml" PartName="/ppt/diagrams/drawing26.xml"/>
  <Override ContentType="application/vnd.openxmlformats-officedocument.presentationml.notesSlide+xml" PartName="/ppt/notesSlides/notesSlide31.xml"/>
  <Override ContentType="application/vnd.openxmlformats-officedocument.drawingml.diagramData+xml" PartName="/ppt/diagrams/data27.xml"/>
  <Override ContentType="application/vnd.openxmlformats-officedocument.drawingml.diagramLayout+xml" PartName="/ppt/diagrams/layout27.xml"/>
  <Override ContentType="application/vnd.openxmlformats-officedocument.drawingml.diagramStyle+xml" PartName="/ppt/diagrams/quickStyle27.xml"/>
  <Override ContentType="application/vnd.openxmlformats-officedocument.drawingml.diagramColors+xml" PartName="/ppt/diagrams/colors27.xml"/>
  <Override ContentType="application/vnd.ms-office.drawingml.diagramDrawing+xml" PartName="/ppt/diagrams/drawing27.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drawingml.diagramData+xml" PartName="/ppt/diagrams/data28.xml"/>
  <Override ContentType="application/vnd.openxmlformats-officedocument.drawingml.diagramLayout+xml" PartName="/ppt/diagrams/layout28.xml"/>
  <Override ContentType="application/vnd.openxmlformats-officedocument.drawingml.diagramStyle+xml" PartName="/ppt/diagrams/quickStyle28.xml"/>
  <Override ContentType="application/vnd.openxmlformats-officedocument.drawingml.diagramColors+xml" PartName="/ppt/diagrams/colors28.xml"/>
  <Override ContentType="application/vnd.ms-office.drawingml.diagramDrawing+xml" PartName="/ppt/diagrams/drawing28.xml"/>
  <Override ContentType="application/vnd.openxmlformats-officedocument.presentationml.notesSlide+xml" PartName="/ppt/notesSlides/notesSlide34.xml"/>
  <Override ContentType="application/vnd.openxmlformats-officedocument.drawingml.diagramData+xml" PartName="/ppt/diagrams/data29.xml"/>
  <Override ContentType="application/vnd.openxmlformats-officedocument.drawingml.diagramLayout+xml" PartName="/ppt/diagrams/layout29.xml"/>
  <Override ContentType="application/vnd.openxmlformats-officedocument.drawingml.diagramStyle+xml" PartName="/ppt/diagrams/quickStyle29.xml"/>
  <Override ContentType="application/vnd.openxmlformats-officedocument.drawingml.diagramColors+xml" PartName="/ppt/diagrams/colors29.xml"/>
  <Override ContentType="application/vnd.ms-office.drawingml.diagramDrawing+xml" PartName="/ppt/diagrams/drawing29.xml"/>
  <Override ContentType="application/vnd.openxmlformats-officedocument.presentationml.notesSlide+xml" PartName="/ppt/notesSlides/notesSlide35.xml"/>
  <Override ContentType="application/vnd.openxmlformats-officedocument.drawingml.diagramData+xml" PartName="/ppt/diagrams/data30.xml"/>
  <Override ContentType="application/vnd.openxmlformats-officedocument.drawingml.diagramLayout+xml" PartName="/ppt/diagrams/layout30.xml"/>
  <Override ContentType="application/vnd.openxmlformats-officedocument.drawingml.diagramStyle+xml" PartName="/ppt/diagrams/quickStyle30.xml"/>
  <Override ContentType="application/vnd.openxmlformats-officedocument.drawingml.diagramColors+xml" PartName="/ppt/diagrams/colors30.xml"/>
  <Override ContentType="application/vnd.ms-office.drawingml.diagramDrawing+xml" PartName="/ppt/diagrams/drawing30.xml"/>
  <Override ContentType="application/vnd.openxmlformats-officedocument.presentationml.notesSlide+xml" PartName="/ppt/notesSlides/notesSlide36.xml"/>
  <Override ContentType="application/vnd.openxmlformats-officedocument.drawingml.diagramData+xml" PartName="/ppt/diagrams/data31.xml"/>
  <Override ContentType="application/vnd.openxmlformats-officedocument.drawingml.diagramLayout+xml" PartName="/ppt/diagrams/layout31.xml"/>
  <Override ContentType="application/vnd.openxmlformats-officedocument.drawingml.diagramStyle+xml" PartName="/ppt/diagrams/quickStyle31.xml"/>
  <Override ContentType="application/vnd.openxmlformats-officedocument.drawingml.diagramColors+xml" PartName="/ppt/diagrams/colors31.xml"/>
  <Override ContentType="application/vnd.ms-office.drawingml.diagramDrawing+xml" PartName="/ppt/diagrams/drawing31.xml"/>
  <Override ContentType="application/vnd.openxmlformats-officedocument.presentationml.notesSlide+xml" PartName="/ppt/notesSlides/notesSlide37.xml"/>
  <Override ContentType="application/vnd.openxmlformats-officedocument.drawingml.diagramData+xml" PartName="/ppt/diagrams/data32.xml"/>
  <Override ContentType="application/vnd.openxmlformats-officedocument.drawingml.diagramLayout+xml" PartName="/ppt/diagrams/layout32.xml"/>
  <Override ContentType="application/vnd.openxmlformats-officedocument.drawingml.diagramStyle+xml" PartName="/ppt/diagrams/quickStyle32.xml"/>
  <Override ContentType="application/vnd.openxmlformats-officedocument.drawingml.diagramColors+xml" PartName="/ppt/diagrams/colors32.xml"/>
  <Override ContentType="application/vnd.ms-office.drawingml.diagramDrawing+xml" PartName="/ppt/diagrams/drawing32.xml"/>
  <Override ContentType="application/vnd.openxmlformats-officedocument.drawingml.diagramData+xml" PartName="/ppt/diagrams/data33.xml"/>
  <Override ContentType="application/vnd.openxmlformats-officedocument.drawingml.diagramLayout+xml" PartName="/ppt/diagrams/layout33.xml"/>
  <Override ContentType="application/vnd.openxmlformats-officedocument.drawingml.diagramStyle+xml" PartName="/ppt/diagrams/quickStyle33.xml"/>
  <Override ContentType="application/vnd.openxmlformats-officedocument.drawingml.diagramColors+xml" PartName="/ppt/diagrams/colors33.xml"/>
  <Override ContentType="application/vnd.ms-office.drawingml.diagramDrawing+xml" PartName="/ppt/diagrams/drawing33.xml"/>
  <Override ContentType="application/vnd.openxmlformats-officedocument.drawingml.diagramData+xml" PartName="/ppt/diagrams/data34.xml"/>
  <Override ContentType="application/vnd.openxmlformats-officedocument.drawingml.diagramLayout+xml" PartName="/ppt/diagrams/layout34.xml"/>
  <Override ContentType="application/vnd.openxmlformats-officedocument.drawingml.diagramStyle+xml" PartName="/ppt/diagrams/quickStyle34.xml"/>
  <Override ContentType="application/vnd.openxmlformats-officedocument.drawingml.diagramColors+xml" PartName="/ppt/diagrams/colors34.xml"/>
  <Override ContentType="application/vnd.ms-office.drawingml.diagramDrawing+xml" PartName="/ppt/diagrams/drawing34.xml"/>
  <Override ContentType="application/vnd.openxmlformats-officedocument.presentationml.notesSlide+xml" PartName="/ppt/notesSlides/notesSlide38.xml"/>
  <Override ContentType="application/vnd.openxmlformats-officedocument.drawingml.diagramData+xml" PartName="/ppt/diagrams/data35.xml"/>
  <Override ContentType="application/vnd.openxmlformats-officedocument.drawingml.diagramLayout+xml" PartName="/ppt/diagrams/layout35.xml"/>
  <Override ContentType="application/vnd.openxmlformats-officedocument.drawingml.diagramStyle+xml" PartName="/ppt/diagrams/quickStyle35.xml"/>
  <Override ContentType="application/vnd.openxmlformats-officedocument.drawingml.diagramColors+xml" PartName="/ppt/diagrams/colors35.xml"/>
  <Override ContentType="application/vnd.ms-office.drawingml.diagramDrawing+xml" PartName="/ppt/diagrams/drawing35.xml"/>
  <Override ContentType="application/vnd.openxmlformats-officedocument.presentationml.notesSlide+xml" PartName="/ppt/notesSlides/notesSlide39.xml"/>
  <Override ContentType="application/vnd.openxmlformats-officedocument.drawingml.diagramData+xml" PartName="/ppt/diagrams/data36.xml"/>
  <Override ContentType="application/vnd.openxmlformats-officedocument.drawingml.diagramLayout+xml" PartName="/ppt/diagrams/layout36.xml"/>
  <Override ContentType="application/vnd.openxmlformats-officedocument.drawingml.diagramStyle+xml" PartName="/ppt/diagrams/quickStyle36.xml"/>
  <Override ContentType="application/vnd.openxmlformats-officedocument.drawingml.diagramColors+xml" PartName="/ppt/diagrams/colors36.xml"/>
  <Override ContentType="application/vnd.ms-office.drawingml.diagramDrawing+xml" PartName="/ppt/diagrams/drawing36.xml"/>
  <Override ContentType="application/vnd.openxmlformats-officedocument.drawingml.diagramData+xml" PartName="/ppt/diagrams/data37.xml"/>
  <Override ContentType="application/vnd.openxmlformats-officedocument.drawingml.diagramLayout+xml" PartName="/ppt/diagrams/layout37.xml"/>
  <Override ContentType="application/vnd.openxmlformats-officedocument.drawingml.diagramStyle+xml" PartName="/ppt/diagrams/quickStyle37.xml"/>
  <Override ContentType="application/vnd.openxmlformats-officedocument.drawingml.diagramColors+xml" PartName="/ppt/diagrams/colors37.xml"/>
  <Override ContentType="application/vnd.ms-office.drawingml.diagramDrawing+xml" PartName="/ppt/diagrams/drawing37.xml"/>
  <Override ContentType="application/vnd.openxmlformats-officedocument.drawingml.diagramData+xml" PartName="/ppt/diagrams/data38.xml"/>
  <Override ContentType="application/vnd.openxmlformats-officedocument.drawingml.diagramLayout+xml" PartName="/ppt/diagrams/layout38.xml"/>
  <Override ContentType="application/vnd.openxmlformats-officedocument.drawingml.diagramStyle+xml" PartName="/ppt/diagrams/quickStyle38.xml"/>
  <Override ContentType="application/vnd.openxmlformats-officedocument.drawingml.diagramColors+xml" PartName="/ppt/diagrams/colors38.xml"/>
  <Override ContentType="application/vnd.ms-office.drawingml.diagramDrawing+xml" PartName="/ppt/diagrams/drawing38.xml"/>
  <Override ContentType="application/vnd.openxmlformats-officedocument.drawingml.diagramData+xml" PartName="/ppt/diagrams/data39.xml"/>
  <Override ContentType="application/vnd.openxmlformats-officedocument.drawingml.diagramLayout+xml" PartName="/ppt/diagrams/layout39.xml"/>
  <Override ContentType="application/vnd.openxmlformats-officedocument.drawingml.diagramStyle+xml" PartName="/ppt/diagrams/quickStyle39.xml"/>
  <Override ContentType="application/vnd.openxmlformats-officedocument.drawingml.diagramColors+xml" PartName="/ppt/diagrams/colors39.xml"/>
  <Override ContentType="application/vnd.ms-office.drawingml.diagramDrawing+xml" PartName="/ppt/diagrams/drawing39.xml"/>
  <Override ContentType="application/vnd.openxmlformats-officedocument.drawingml.diagramData+xml" PartName="/ppt/diagrams/data40.xml"/>
  <Override ContentType="application/vnd.openxmlformats-officedocument.drawingml.diagramLayout+xml" PartName="/ppt/diagrams/layout40.xml"/>
  <Override ContentType="application/vnd.openxmlformats-officedocument.drawingml.diagramStyle+xml" PartName="/ppt/diagrams/quickStyle40.xml"/>
  <Override ContentType="application/vnd.openxmlformats-officedocument.drawingml.diagramColors+xml" PartName="/ppt/diagrams/colors40.xml"/>
  <Override ContentType="application/vnd.ms-office.drawingml.diagramDrawing+xml" PartName="/ppt/diagrams/drawing40.xml"/>
  <Override ContentType="application/vnd.openxmlformats-officedocument.presentationml.notesSlide+xml" PartName="/ppt/notesSlides/notesSlide40.xml"/>
  <Override ContentType="application/vnd.openxmlformats-officedocument.drawingml.diagramData+xml" PartName="/ppt/diagrams/data41.xml"/>
  <Override ContentType="application/vnd.openxmlformats-officedocument.drawingml.diagramLayout+xml" PartName="/ppt/diagrams/layout41.xml"/>
  <Override ContentType="application/vnd.openxmlformats-officedocument.drawingml.diagramStyle+xml" PartName="/ppt/diagrams/quickStyle41.xml"/>
  <Override ContentType="application/vnd.openxmlformats-officedocument.drawingml.diagramColors+xml" PartName="/ppt/diagrams/colors41.xml"/>
  <Override ContentType="application/vnd.ms-office.drawingml.diagramDrawing+xml" PartName="/ppt/diagrams/drawing41.xml"/>
  <Override ContentType="application/vnd.openxmlformats-officedocument.drawingml.diagramData+xml" PartName="/ppt/diagrams/data42.xml"/>
  <Override ContentType="application/vnd.openxmlformats-officedocument.drawingml.diagramLayout+xml" PartName="/ppt/diagrams/layout42.xml"/>
  <Override ContentType="application/vnd.openxmlformats-officedocument.drawingml.diagramStyle+xml" PartName="/ppt/diagrams/quickStyle42.xml"/>
  <Override ContentType="application/vnd.openxmlformats-officedocument.drawingml.diagramColors+xml" PartName="/ppt/diagrams/colors42.xml"/>
  <Override ContentType="application/vnd.ms-office.drawingml.diagramDrawing+xml" PartName="/ppt/diagrams/drawing42.xml"/>
  <Override ContentType="application/vnd.openxmlformats-officedocument.drawingml.diagramData+xml" PartName="/ppt/diagrams/data43.xml"/>
  <Override ContentType="application/vnd.openxmlformats-officedocument.drawingml.diagramLayout+xml" PartName="/ppt/diagrams/layout43.xml"/>
  <Override ContentType="application/vnd.openxmlformats-officedocument.drawingml.diagramStyle+xml" PartName="/ppt/diagrams/quickStyle43.xml"/>
  <Override ContentType="application/vnd.openxmlformats-officedocument.drawingml.diagramColors+xml" PartName="/ppt/diagrams/colors43.xml"/>
  <Override ContentType="application/vnd.ms-office.drawingml.diagramDrawing+xml" PartName="/ppt/diagrams/drawing43.xml"/>
  <Override ContentType="application/vnd.openxmlformats-officedocument.drawingml.diagramData+xml" PartName="/ppt/diagrams/data44.xml"/>
  <Override ContentType="application/vnd.openxmlformats-officedocument.drawingml.diagramLayout+xml" PartName="/ppt/diagrams/layout44.xml"/>
  <Override ContentType="application/vnd.openxmlformats-officedocument.drawingml.diagramStyle+xml" PartName="/ppt/diagrams/quickStyle44.xml"/>
  <Override ContentType="application/vnd.openxmlformats-officedocument.drawingml.diagramColors+xml" PartName="/ppt/diagrams/colors44.xml"/>
  <Override ContentType="application/vnd.ms-office.drawingml.diagramDrawing+xml" PartName="/ppt/diagrams/drawing44.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8" r:id="rId2"/>
    <p:sldId id="1319" r:id="rId3"/>
    <p:sldId id="1335" r:id="rId4"/>
    <p:sldId id="1336" r:id="rId5"/>
    <p:sldId id="1341" r:id="rId6"/>
    <p:sldId id="1337" r:id="rId7"/>
    <p:sldId id="1338" r:id="rId8"/>
    <p:sldId id="1339" r:id="rId9"/>
    <p:sldId id="1342" r:id="rId10"/>
    <p:sldId id="1344" r:id="rId11"/>
    <p:sldId id="1340" r:id="rId12"/>
    <p:sldId id="1348" r:id="rId13"/>
    <p:sldId id="1398" r:id="rId14"/>
    <p:sldId id="1350" r:id="rId15"/>
    <p:sldId id="1349" r:id="rId16"/>
    <p:sldId id="1399" r:id="rId17"/>
    <p:sldId id="1351" r:id="rId18"/>
    <p:sldId id="1400" r:id="rId19"/>
    <p:sldId id="1401" r:id="rId20"/>
    <p:sldId id="1356" r:id="rId21"/>
    <p:sldId id="1357" r:id="rId22"/>
    <p:sldId id="1353" r:id="rId23"/>
    <p:sldId id="1354" r:id="rId24"/>
    <p:sldId id="1358" r:id="rId25"/>
    <p:sldId id="1355" r:id="rId26"/>
    <p:sldId id="1352" r:id="rId27"/>
    <p:sldId id="1359" r:id="rId28"/>
    <p:sldId id="1367" r:id="rId29"/>
    <p:sldId id="1365" r:id="rId30"/>
    <p:sldId id="1360" r:id="rId31"/>
    <p:sldId id="1361" r:id="rId32"/>
    <p:sldId id="1402" r:id="rId33"/>
    <p:sldId id="1362" r:id="rId34"/>
    <p:sldId id="1363" r:id="rId35"/>
    <p:sldId id="1403" r:id="rId36"/>
    <p:sldId id="1364" r:id="rId37"/>
    <p:sldId id="1368" r:id="rId38"/>
    <p:sldId id="1369" r:id="rId39"/>
    <p:sldId id="1371" r:id="rId40"/>
    <p:sldId id="1372" r:id="rId41"/>
    <p:sldId id="1373" r:id="rId42"/>
    <p:sldId id="1374" r:id="rId43"/>
    <p:sldId id="1376" r:id="rId44"/>
    <p:sldId id="1375" r:id="rId45"/>
    <p:sldId id="1404" r:id="rId46"/>
    <p:sldId id="1377" r:id="rId47"/>
    <p:sldId id="1405" r:id="rId48"/>
    <p:sldId id="1378" r:id="rId49"/>
    <p:sldId id="1379" r:id="rId50"/>
    <p:sldId id="1380" r:id="rId51"/>
    <p:sldId id="1381" r:id="rId52"/>
    <p:sldId id="1382" r:id="rId53"/>
    <p:sldId id="1383" r:id="rId54"/>
    <p:sldId id="1384" r:id="rId55"/>
    <p:sldId id="1385" r:id="rId56"/>
    <p:sldId id="1386" r:id="rId57"/>
    <p:sldId id="1387" r:id="rId58"/>
    <p:sldId id="1388" r:id="rId59"/>
    <p:sldId id="1389" r:id="rId60"/>
    <p:sldId id="1390" r:id="rId61"/>
    <p:sldId id="1391" r:id="rId62"/>
    <p:sldId id="1392" r:id="rId63"/>
    <p:sldId id="1393" r:id="rId64"/>
    <p:sldId id="1394" r:id="rId65"/>
    <p:sldId id="1395" r:id="rId66"/>
    <p:sldId id="1406" r:id="rId67"/>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B48"/>
    <a:srgbClr val="06AEAA"/>
    <a:srgbClr val="00AA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61" autoAdjust="0"/>
    <p:restoredTop sz="92362"/>
  </p:normalViewPr>
  <p:slideViewPr>
    <p:cSldViewPr snapToGrid="0">
      <p:cViewPr varScale="1">
        <p:scale>
          <a:sx n="62" d="100"/>
          <a:sy n="62" d="100"/>
        </p:scale>
        <p:origin x="65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C6E5FE-520D-7D48-A450-C6A933A312B6}" type="doc">
      <dgm:prSet loTypeId="urn:microsoft.com/office/officeart/2005/8/layout/equation1" loCatId="" qsTypeId="urn:microsoft.com/office/officeart/2005/8/quickstyle/simple4" qsCatId="simple" csTypeId="urn:microsoft.com/office/officeart/2005/8/colors/accent5_3" csCatId="accent5" phldr="1"/>
      <dgm:spPr/>
      <dgm:t>
        <a:bodyPr/>
        <a:lstStyle/>
        <a:p>
          <a:endParaRPr lang="es-ES"/>
        </a:p>
      </dgm:t>
    </dgm:pt>
    <dgm:pt modelId="{33C28BF6-BEBB-814E-8FDA-7D2AFD4FF07E}">
      <dgm:prSet phldrT="[Texto]"/>
      <dgm:spPr>
        <a:solidFill>
          <a:srgbClr val="152B48"/>
        </a:solidFill>
      </dgm:spPr>
      <dgm:t>
        <a:bodyPr/>
        <a:lstStyle/>
        <a:p>
          <a:r>
            <a:rPr lang="es-ES" dirty="0">
              <a:latin typeface="Montserrat" pitchFamily="2" charset="77"/>
            </a:rPr>
            <a:t>Disfunción de la proteína reguladora de la conductancia transmembrana de la FQ.</a:t>
          </a:r>
        </a:p>
      </dgm:t>
    </dgm:pt>
    <dgm:pt modelId="{37D37803-F2FB-2F44-B7CB-4EAC9C0085C4}" type="parTrans" cxnId="{02F36B1A-7962-2143-826A-FA657D0E96C8}">
      <dgm:prSet/>
      <dgm:spPr/>
      <dgm:t>
        <a:bodyPr/>
        <a:lstStyle/>
        <a:p>
          <a:endParaRPr lang="es-ES">
            <a:latin typeface="Montserrat" pitchFamily="2" charset="77"/>
          </a:endParaRPr>
        </a:p>
      </dgm:t>
    </dgm:pt>
    <dgm:pt modelId="{A814BDFD-BDF3-1A47-ABDB-DDDAC70F2FB5}" type="sibTrans" cxnId="{02F36B1A-7962-2143-826A-FA657D0E96C8}">
      <dgm:prSet/>
      <dgm:spPr>
        <a:solidFill>
          <a:srgbClr val="06AEAA"/>
        </a:solidFill>
      </dgm:spPr>
      <dgm:t>
        <a:bodyPr/>
        <a:lstStyle/>
        <a:p>
          <a:endParaRPr lang="es-ES">
            <a:latin typeface="Montserrat" pitchFamily="2" charset="77"/>
          </a:endParaRPr>
        </a:p>
      </dgm:t>
    </dgm:pt>
    <dgm:pt modelId="{1066341D-8088-AA44-B943-4E2D6D723F61}">
      <dgm:prSet phldrT="[Texto]"/>
      <dgm:spPr>
        <a:solidFill>
          <a:srgbClr val="152B48"/>
        </a:solidFill>
      </dgm:spPr>
      <dgm:t>
        <a:bodyPr/>
        <a:lstStyle/>
        <a:p>
          <a:r>
            <a:rPr lang="es-ES" dirty="0">
              <a:latin typeface="Montserrat" pitchFamily="2" charset="77"/>
            </a:rPr>
            <a:t>CTFR.</a:t>
          </a:r>
        </a:p>
      </dgm:t>
    </dgm:pt>
    <dgm:pt modelId="{D55F20DF-D123-A24C-A45B-A9A2D099DB43}" type="parTrans" cxnId="{93D9B079-8B59-7549-A5D7-E65C44748324}">
      <dgm:prSet/>
      <dgm:spPr/>
      <dgm:t>
        <a:bodyPr/>
        <a:lstStyle/>
        <a:p>
          <a:endParaRPr lang="es-ES">
            <a:latin typeface="Montserrat" pitchFamily="2" charset="77"/>
          </a:endParaRPr>
        </a:p>
      </dgm:t>
    </dgm:pt>
    <dgm:pt modelId="{D90CC80E-0BF2-2C4C-8E6E-AD417F4ECCA5}" type="sibTrans" cxnId="{93D9B079-8B59-7549-A5D7-E65C44748324}">
      <dgm:prSet/>
      <dgm:spPr/>
      <dgm:t>
        <a:bodyPr/>
        <a:lstStyle/>
        <a:p>
          <a:endParaRPr lang="es-ES">
            <a:latin typeface="Montserrat" pitchFamily="2" charset="77"/>
          </a:endParaRPr>
        </a:p>
      </dgm:t>
    </dgm:pt>
    <dgm:pt modelId="{7862D9DD-BAB7-6B44-A460-EA12FDD7D45A}" type="pres">
      <dgm:prSet presAssocID="{02C6E5FE-520D-7D48-A450-C6A933A312B6}" presName="linearFlow" presStyleCnt="0">
        <dgm:presLayoutVars>
          <dgm:dir/>
          <dgm:resizeHandles val="exact"/>
        </dgm:presLayoutVars>
      </dgm:prSet>
      <dgm:spPr/>
    </dgm:pt>
    <dgm:pt modelId="{6E0AE0D6-7A6D-5E42-9874-515221B22B54}" type="pres">
      <dgm:prSet presAssocID="{33C28BF6-BEBB-814E-8FDA-7D2AFD4FF07E}" presName="node" presStyleLbl="node1" presStyleIdx="0" presStyleCnt="2">
        <dgm:presLayoutVars>
          <dgm:bulletEnabled val="1"/>
        </dgm:presLayoutVars>
      </dgm:prSet>
      <dgm:spPr/>
    </dgm:pt>
    <dgm:pt modelId="{1B08CD98-815C-544C-A8D6-3FCBDDA3A052}" type="pres">
      <dgm:prSet presAssocID="{A814BDFD-BDF3-1A47-ABDB-DDDAC70F2FB5}" presName="spacerL" presStyleCnt="0"/>
      <dgm:spPr/>
    </dgm:pt>
    <dgm:pt modelId="{2475B1BC-0122-E94B-A3CD-4FEBD14B99F8}" type="pres">
      <dgm:prSet presAssocID="{A814BDFD-BDF3-1A47-ABDB-DDDAC70F2FB5}" presName="sibTrans" presStyleLbl="sibTrans2D1" presStyleIdx="0" presStyleCnt="1"/>
      <dgm:spPr/>
    </dgm:pt>
    <dgm:pt modelId="{B241E938-36E6-7F47-A4EC-F9D69486EC41}" type="pres">
      <dgm:prSet presAssocID="{A814BDFD-BDF3-1A47-ABDB-DDDAC70F2FB5}" presName="spacerR" presStyleCnt="0"/>
      <dgm:spPr/>
    </dgm:pt>
    <dgm:pt modelId="{5E65C1D3-85E4-474D-B094-E9AB9830C352}" type="pres">
      <dgm:prSet presAssocID="{1066341D-8088-AA44-B943-4E2D6D723F61}" presName="node" presStyleLbl="node1" presStyleIdx="1" presStyleCnt="2">
        <dgm:presLayoutVars>
          <dgm:bulletEnabled val="1"/>
        </dgm:presLayoutVars>
      </dgm:prSet>
      <dgm:spPr/>
    </dgm:pt>
  </dgm:ptLst>
  <dgm:cxnLst>
    <dgm:cxn modelId="{02F36B1A-7962-2143-826A-FA657D0E96C8}" srcId="{02C6E5FE-520D-7D48-A450-C6A933A312B6}" destId="{33C28BF6-BEBB-814E-8FDA-7D2AFD4FF07E}" srcOrd="0" destOrd="0" parTransId="{37D37803-F2FB-2F44-B7CB-4EAC9C0085C4}" sibTransId="{A814BDFD-BDF3-1A47-ABDB-DDDAC70F2FB5}"/>
    <dgm:cxn modelId="{B807A368-F50D-EF48-8900-11D975A04418}" type="presOf" srcId="{33C28BF6-BEBB-814E-8FDA-7D2AFD4FF07E}" destId="{6E0AE0D6-7A6D-5E42-9874-515221B22B54}" srcOrd="0" destOrd="0" presId="urn:microsoft.com/office/officeart/2005/8/layout/equation1"/>
    <dgm:cxn modelId="{93D9B079-8B59-7549-A5D7-E65C44748324}" srcId="{02C6E5FE-520D-7D48-A450-C6A933A312B6}" destId="{1066341D-8088-AA44-B943-4E2D6D723F61}" srcOrd="1" destOrd="0" parTransId="{D55F20DF-D123-A24C-A45B-A9A2D099DB43}" sibTransId="{D90CC80E-0BF2-2C4C-8E6E-AD417F4ECCA5}"/>
    <dgm:cxn modelId="{5735DD99-AC82-AD49-A56A-41A5948C97DD}" type="presOf" srcId="{02C6E5FE-520D-7D48-A450-C6A933A312B6}" destId="{7862D9DD-BAB7-6B44-A460-EA12FDD7D45A}" srcOrd="0" destOrd="0" presId="urn:microsoft.com/office/officeart/2005/8/layout/equation1"/>
    <dgm:cxn modelId="{30E40BB2-4F54-E746-8413-93728DAB617A}" type="presOf" srcId="{A814BDFD-BDF3-1A47-ABDB-DDDAC70F2FB5}" destId="{2475B1BC-0122-E94B-A3CD-4FEBD14B99F8}" srcOrd="0" destOrd="0" presId="urn:microsoft.com/office/officeart/2005/8/layout/equation1"/>
    <dgm:cxn modelId="{5E433CE8-725E-2E44-8CDA-32A91F9C261C}" type="presOf" srcId="{1066341D-8088-AA44-B943-4E2D6D723F61}" destId="{5E65C1D3-85E4-474D-B094-E9AB9830C352}" srcOrd="0" destOrd="0" presId="urn:microsoft.com/office/officeart/2005/8/layout/equation1"/>
    <dgm:cxn modelId="{BD4F71B7-CA19-1544-A408-A55E465C7B0B}" type="presParOf" srcId="{7862D9DD-BAB7-6B44-A460-EA12FDD7D45A}" destId="{6E0AE0D6-7A6D-5E42-9874-515221B22B54}" srcOrd="0" destOrd="0" presId="urn:microsoft.com/office/officeart/2005/8/layout/equation1"/>
    <dgm:cxn modelId="{2961AD96-3DA5-C54E-B27B-57F42A26EF77}" type="presParOf" srcId="{7862D9DD-BAB7-6B44-A460-EA12FDD7D45A}" destId="{1B08CD98-815C-544C-A8D6-3FCBDDA3A052}" srcOrd="1" destOrd="0" presId="urn:microsoft.com/office/officeart/2005/8/layout/equation1"/>
    <dgm:cxn modelId="{8FCB9905-0D19-0B49-A812-F1802604B29D}" type="presParOf" srcId="{7862D9DD-BAB7-6B44-A460-EA12FDD7D45A}" destId="{2475B1BC-0122-E94B-A3CD-4FEBD14B99F8}" srcOrd="2" destOrd="0" presId="urn:microsoft.com/office/officeart/2005/8/layout/equation1"/>
    <dgm:cxn modelId="{D88EB49C-091C-F540-8C71-37D6D13F6B40}" type="presParOf" srcId="{7862D9DD-BAB7-6B44-A460-EA12FDD7D45A}" destId="{B241E938-36E6-7F47-A4EC-F9D69486EC41}" srcOrd="3" destOrd="0" presId="urn:microsoft.com/office/officeart/2005/8/layout/equation1"/>
    <dgm:cxn modelId="{827A4962-80A2-5246-8074-6735F921F118}" type="presParOf" srcId="{7862D9DD-BAB7-6B44-A460-EA12FDD7D45A}" destId="{5E65C1D3-85E4-474D-B094-E9AB9830C352}" srcOrd="4"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81D1699-4105-8342-9B7E-995BA39B6C2E}" type="doc">
      <dgm:prSet loTypeId="urn:microsoft.com/office/officeart/2005/8/layout/vList5" loCatId="" qsTypeId="urn:microsoft.com/office/officeart/2005/8/quickstyle/simple4" qsCatId="simple" csTypeId="urn:microsoft.com/office/officeart/2005/8/colors/accent1_1" csCatId="accent1" phldr="1"/>
      <dgm:spPr/>
      <dgm:t>
        <a:bodyPr/>
        <a:lstStyle/>
        <a:p>
          <a:endParaRPr lang="es-ES"/>
        </a:p>
      </dgm:t>
    </dgm:pt>
    <dgm:pt modelId="{EA785495-1E67-214C-8936-32C06D54ECE5}">
      <dgm:prSet/>
      <dgm:spPr/>
      <dgm:t>
        <a:bodyPr/>
        <a:lstStyle/>
        <a:p>
          <a:pPr rtl="0"/>
          <a:r>
            <a:rPr lang="es-CO" dirty="0">
              <a:solidFill>
                <a:srgbClr val="152B48"/>
              </a:solidFill>
              <a:latin typeface="Montserrat" pitchFamily="2" charset="77"/>
            </a:rPr>
            <a:t>Colonización pulmonar</a:t>
          </a:r>
        </a:p>
      </dgm:t>
    </dgm:pt>
    <dgm:pt modelId="{B74F2D33-048D-6D44-A6CB-1290CE520B33}" type="parTrans" cxnId="{178600B7-F31B-F34B-A17E-724444293EFE}">
      <dgm:prSet/>
      <dgm:spPr/>
      <dgm:t>
        <a:bodyPr/>
        <a:lstStyle/>
        <a:p>
          <a:endParaRPr lang="es-ES">
            <a:solidFill>
              <a:srgbClr val="152B48"/>
            </a:solidFill>
            <a:latin typeface="Montserrat" pitchFamily="2" charset="77"/>
          </a:endParaRPr>
        </a:p>
      </dgm:t>
    </dgm:pt>
    <dgm:pt modelId="{15919DD3-361D-9846-83E1-7974EC3349D9}" type="sibTrans" cxnId="{178600B7-F31B-F34B-A17E-724444293EFE}">
      <dgm:prSet/>
      <dgm:spPr/>
      <dgm:t>
        <a:bodyPr/>
        <a:lstStyle/>
        <a:p>
          <a:endParaRPr lang="es-ES">
            <a:solidFill>
              <a:srgbClr val="152B48"/>
            </a:solidFill>
            <a:latin typeface="Montserrat" pitchFamily="2" charset="77"/>
          </a:endParaRPr>
        </a:p>
      </dgm:t>
    </dgm:pt>
    <dgm:pt modelId="{AA0E82DC-3EE6-FF4A-9437-A8510A88CF65}">
      <dgm:prSet/>
      <dgm:spPr/>
      <dgm:t>
        <a:bodyPr/>
        <a:lstStyle/>
        <a:p>
          <a:pPr rtl="0"/>
          <a:r>
            <a:rPr lang="es-CO" dirty="0">
              <a:solidFill>
                <a:srgbClr val="152B48"/>
              </a:solidFill>
              <a:latin typeface="Montserrat" pitchFamily="2" charset="77"/>
            </a:rPr>
            <a:t>Colonización pulmonar crónica</a:t>
          </a:r>
        </a:p>
      </dgm:t>
    </dgm:pt>
    <dgm:pt modelId="{5553D8C5-3DD1-F149-9FCB-C9CA8C415853}" type="parTrans" cxnId="{772BA598-E7FD-614B-A38A-E6508D02175F}">
      <dgm:prSet/>
      <dgm:spPr/>
      <dgm:t>
        <a:bodyPr/>
        <a:lstStyle/>
        <a:p>
          <a:endParaRPr lang="es-ES">
            <a:solidFill>
              <a:srgbClr val="152B48"/>
            </a:solidFill>
            <a:latin typeface="Montserrat" pitchFamily="2" charset="77"/>
          </a:endParaRPr>
        </a:p>
      </dgm:t>
    </dgm:pt>
    <dgm:pt modelId="{122914B8-D930-9E41-BBB8-CDF5C4C3FF0C}" type="sibTrans" cxnId="{772BA598-E7FD-614B-A38A-E6508D02175F}">
      <dgm:prSet/>
      <dgm:spPr/>
      <dgm:t>
        <a:bodyPr/>
        <a:lstStyle/>
        <a:p>
          <a:endParaRPr lang="es-ES">
            <a:solidFill>
              <a:srgbClr val="152B48"/>
            </a:solidFill>
            <a:latin typeface="Montserrat" pitchFamily="2" charset="77"/>
          </a:endParaRPr>
        </a:p>
      </dgm:t>
    </dgm:pt>
    <dgm:pt modelId="{420D67E3-8392-3F44-A01F-A1BAFC902D5B}">
      <dgm:prSet/>
      <dgm:spPr/>
      <dgm:t>
        <a:bodyPr/>
        <a:lstStyle/>
        <a:p>
          <a:pPr rtl="0"/>
          <a:r>
            <a:rPr lang="es-CO" dirty="0">
              <a:solidFill>
                <a:srgbClr val="152B48"/>
              </a:solidFill>
              <a:latin typeface="Montserrat" pitchFamily="2" charset="77"/>
            </a:rPr>
            <a:t>Infección pulmonar</a:t>
          </a:r>
        </a:p>
      </dgm:t>
    </dgm:pt>
    <dgm:pt modelId="{FE1B08E7-8819-784D-99C1-66A5054692EB}" type="parTrans" cxnId="{C04D2C24-4FBD-8D47-A79B-7291239500C1}">
      <dgm:prSet/>
      <dgm:spPr/>
      <dgm:t>
        <a:bodyPr/>
        <a:lstStyle/>
        <a:p>
          <a:endParaRPr lang="es-ES">
            <a:solidFill>
              <a:srgbClr val="152B48"/>
            </a:solidFill>
            <a:latin typeface="Montserrat" pitchFamily="2" charset="77"/>
          </a:endParaRPr>
        </a:p>
      </dgm:t>
    </dgm:pt>
    <dgm:pt modelId="{3788460A-D9CB-384E-BB41-BA3A7FCE7CC7}" type="sibTrans" cxnId="{C04D2C24-4FBD-8D47-A79B-7291239500C1}">
      <dgm:prSet/>
      <dgm:spPr/>
      <dgm:t>
        <a:bodyPr/>
        <a:lstStyle/>
        <a:p>
          <a:endParaRPr lang="es-ES">
            <a:solidFill>
              <a:srgbClr val="152B48"/>
            </a:solidFill>
            <a:latin typeface="Montserrat" pitchFamily="2" charset="77"/>
          </a:endParaRPr>
        </a:p>
      </dgm:t>
    </dgm:pt>
    <dgm:pt modelId="{2FEA04F3-1B93-D645-8E6B-53C3D2B9422D}">
      <dgm:prSet/>
      <dgm:spPr/>
      <dgm:t>
        <a:bodyPr/>
        <a:lstStyle/>
        <a:p>
          <a:pPr rtl="0"/>
          <a:r>
            <a:rPr lang="es-CO" dirty="0">
              <a:solidFill>
                <a:srgbClr val="152B48"/>
              </a:solidFill>
              <a:latin typeface="Montserrat" pitchFamily="2" charset="77"/>
            </a:rPr>
            <a:t>Infección pulmonar crónica</a:t>
          </a:r>
        </a:p>
      </dgm:t>
    </dgm:pt>
    <dgm:pt modelId="{C793684E-A147-7140-B517-C6BFC4F6D8F6}" type="parTrans" cxnId="{9FC9E9D7-D0D7-0845-AA13-9CD813DAA14D}">
      <dgm:prSet/>
      <dgm:spPr/>
      <dgm:t>
        <a:bodyPr/>
        <a:lstStyle/>
        <a:p>
          <a:endParaRPr lang="es-ES">
            <a:solidFill>
              <a:srgbClr val="152B48"/>
            </a:solidFill>
            <a:latin typeface="Montserrat" pitchFamily="2" charset="77"/>
          </a:endParaRPr>
        </a:p>
      </dgm:t>
    </dgm:pt>
    <dgm:pt modelId="{ABB26B56-881F-2344-BEF7-697C025D2A65}" type="sibTrans" cxnId="{9FC9E9D7-D0D7-0845-AA13-9CD813DAA14D}">
      <dgm:prSet/>
      <dgm:spPr/>
      <dgm:t>
        <a:bodyPr/>
        <a:lstStyle/>
        <a:p>
          <a:endParaRPr lang="es-ES">
            <a:solidFill>
              <a:srgbClr val="152B48"/>
            </a:solidFill>
            <a:latin typeface="Montserrat" pitchFamily="2" charset="77"/>
          </a:endParaRPr>
        </a:p>
      </dgm:t>
    </dgm:pt>
    <dgm:pt modelId="{4683F2FA-6957-164F-8254-44CFA0F717BB}">
      <dgm:prSet/>
      <dgm:spPr>
        <a:ln>
          <a:solidFill>
            <a:srgbClr val="06AEAA">
              <a:alpha val="90000"/>
            </a:srgbClr>
          </a:solidFill>
        </a:ln>
      </dgm:spPr>
      <dgm:t>
        <a:bodyPr/>
        <a:lstStyle/>
        <a:p>
          <a:pPr rtl="0"/>
          <a:r>
            <a:rPr lang="es-CO" dirty="0">
              <a:solidFill>
                <a:srgbClr val="152B48"/>
              </a:solidFill>
              <a:latin typeface="Montserrat" pitchFamily="2" charset="77"/>
            </a:rPr>
            <a:t>Presencia en árbol bronquial sin otra sin SIRS, ni compromiso radiológico.</a:t>
          </a:r>
        </a:p>
      </dgm:t>
    </dgm:pt>
    <dgm:pt modelId="{4CE36920-3C17-3048-9BB9-9A236A290FCD}" type="parTrans" cxnId="{1CBA7393-A34C-F84A-876D-8CD4A2694DE0}">
      <dgm:prSet/>
      <dgm:spPr/>
      <dgm:t>
        <a:bodyPr/>
        <a:lstStyle/>
        <a:p>
          <a:endParaRPr lang="es-ES">
            <a:solidFill>
              <a:srgbClr val="152B48"/>
            </a:solidFill>
            <a:latin typeface="Montserrat" pitchFamily="2" charset="77"/>
          </a:endParaRPr>
        </a:p>
      </dgm:t>
    </dgm:pt>
    <dgm:pt modelId="{7CD31B5D-884F-174B-A095-28B638A3D5C5}" type="sibTrans" cxnId="{1CBA7393-A34C-F84A-876D-8CD4A2694DE0}">
      <dgm:prSet/>
      <dgm:spPr/>
      <dgm:t>
        <a:bodyPr/>
        <a:lstStyle/>
        <a:p>
          <a:endParaRPr lang="es-ES">
            <a:solidFill>
              <a:srgbClr val="152B48"/>
            </a:solidFill>
            <a:latin typeface="Montserrat" pitchFamily="2" charset="77"/>
          </a:endParaRPr>
        </a:p>
      </dgm:t>
    </dgm:pt>
    <dgm:pt modelId="{EF2FC315-3D6D-8B4D-BB60-A63FB05105A9}">
      <dgm:prSet/>
      <dgm:spPr>
        <a:ln>
          <a:solidFill>
            <a:srgbClr val="06AEAA">
              <a:alpha val="90000"/>
            </a:srgbClr>
          </a:solidFill>
        </a:ln>
      </dgm:spPr>
      <dgm:t>
        <a:bodyPr/>
        <a:lstStyle/>
        <a:p>
          <a:pPr rtl="0"/>
          <a:r>
            <a:rPr lang="es-CO" dirty="0">
              <a:solidFill>
                <a:srgbClr val="152B48"/>
              </a:solidFill>
              <a:latin typeface="Montserrat" pitchFamily="2" charset="77"/>
            </a:rPr>
            <a:t>Mín 6 meses, basado en 3 cultivos positivos con intérvalo de 1 mes.</a:t>
          </a:r>
        </a:p>
      </dgm:t>
    </dgm:pt>
    <dgm:pt modelId="{6F725926-3A7A-FA40-ABFF-03833A66A52A}" type="parTrans" cxnId="{B93405A4-FBD6-FE43-9CD0-F026DDCE36A8}">
      <dgm:prSet/>
      <dgm:spPr/>
      <dgm:t>
        <a:bodyPr/>
        <a:lstStyle/>
        <a:p>
          <a:endParaRPr lang="es-ES">
            <a:solidFill>
              <a:srgbClr val="152B48"/>
            </a:solidFill>
            <a:latin typeface="Montserrat" pitchFamily="2" charset="77"/>
          </a:endParaRPr>
        </a:p>
      </dgm:t>
    </dgm:pt>
    <dgm:pt modelId="{742D39E5-0E8A-C741-B13E-6F1ABBC0B040}" type="sibTrans" cxnId="{B93405A4-FBD6-FE43-9CD0-F026DDCE36A8}">
      <dgm:prSet/>
      <dgm:spPr/>
      <dgm:t>
        <a:bodyPr/>
        <a:lstStyle/>
        <a:p>
          <a:endParaRPr lang="es-ES">
            <a:solidFill>
              <a:srgbClr val="152B48"/>
            </a:solidFill>
            <a:latin typeface="Montserrat" pitchFamily="2" charset="77"/>
          </a:endParaRPr>
        </a:p>
      </dgm:t>
    </dgm:pt>
    <dgm:pt modelId="{25DF18FE-F079-E64D-B4A7-6CA753AB94D7}">
      <dgm:prSet/>
      <dgm:spPr>
        <a:ln>
          <a:solidFill>
            <a:srgbClr val="06AEAA">
              <a:alpha val="90000"/>
            </a:srgbClr>
          </a:solidFill>
        </a:ln>
      </dgm:spPr>
      <dgm:t>
        <a:bodyPr/>
        <a:lstStyle/>
        <a:p>
          <a:pPr rtl="0"/>
          <a:r>
            <a:rPr lang="es-CO" dirty="0">
              <a:solidFill>
                <a:srgbClr val="152B48"/>
              </a:solidFill>
              <a:latin typeface="Montserrat" pitchFamily="2" charset="77"/>
            </a:rPr>
            <a:t>Signos de infección: fiebre, inflamación, daño tisular, + síntomas respiratorios.</a:t>
          </a:r>
        </a:p>
      </dgm:t>
    </dgm:pt>
    <dgm:pt modelId="{8CF9B888-BB65-3B44-846F-A0287716D319}" type="parTrans" cxnId="{D91EBE34-E2CF-1A40-85AB-BDCAF9080AF1}">
      <dgm:prSet/>
      <dgm:spPr/>
      <dgm:t>
        <a:bodyPr/>
        <a:lstStyle/>
        <a:p>
          <a:endParaRPr lang="es-ES">
            <a:solidFill>
              <a:srgbClr val="152B48"/>
            </a:solidFill>
            <a:latin typeface="Montserrat" pitchFamily="2" charset="77"/>
          </a:endParaRPr>
        </a:p>
      </dgm:t>
    </dgm:pt>
    <dgm:pt modelId="{30E4F66A-D5B6-7044-86F2-C70851A504C1}" type="sibTrans" cxnId="{D91EBE34-E2CF-1A40-85AB-BDCAF9080AF1}">
      <dgm:prSet/>
      <dgm:spPr/>
      <dgm:t>
        <a:bodyPr/>
        <a:lstStyle/>
        <a:p>
          <a:endParaRPr lang="es-ES">
            <a:solidFill>
              <a:srgbClr val="152B48"/>
            </a:solidFill>
            <a:latin typeface="Montserrat" pitchFamily="2" charset="77"/>
          </a:endParaRPr>
        </a:p>
      </dgm:t>
    </dgm:pt>
    <dgm:pt modelId="{15D5A5ED-8024-4C4F-99AF-A6A46FAA9550}">
      <dgm:prSet/>
      <dgm:spPr>
        <a:ln>
          <a:solidFill>
            <a:srgbClr val="06AEAA">
              <a:alpha val="90000"/>
            </a:srgbClr>
          </a:solidFill>
        </a:ln>
      </dgm:spPr>
      <dgm:t>
        <a:bodyPr/>
        <a:lstStyle/>
        <a:p>
          <a:pPr rtl="0"/>
          <a:r>
            <a:rPr lang="es-CO" dirty="0">
              <a:solidFill>
                <a:srgbClr val="152B48"/>
              </a:solidFill>
              <a:latin typeface="Montserrat" pitchFamily="2" charset="77"/>
            </a:rPr>
            <a:t>Mín 6 meses, con 3 cultivos positivos y carácterísticas previas.</a:t>
          </a:r>
        </a:p>
      </dgm:t>
    </dgm:pt>
    <dgm:pt modelId="{5A90A6FC-B8E1-CE4A-AA71-A2512837B2D7}" type="parTrans" cxnId="{4E248044-B54F-1D42-9C4A-0B8400BFEAD3}">
      <dgm:prSet/>
      <dgm:spPr/>
      <dgm:t>
        <a:bodyPr/>
        <a:lstStyle/>
        <a:p>
          <a:endParaRPr lang="es-ES">
            <a:solidFill>
              <a:srgbClr val="152B48"/>
            </a:solidFill>
            <a:latin typeface="Montserrat" pitchFamily="2" charset="77"/>
          </a:endParaRPr>
        </a:p>
      </dgm:t>
    </dgm:pt>
    <dgm:pt modelId="{86DF9DC2-03CA-9840-99D5-8E30D567C358}" type="sibTrans" cxnId="{4E248044-B54F-1D42-9C4A-0B8400BFEAD3}">
      <dgm:prSet/>
      <dgm:spPr/>
      <dgm:t>
        <a:bodyPr/>
        <a:lstStyle/>
        <a:p>
          <a:endParaRPr lang="es-ES">
            <a:solidFill>
              <a:srgbClr val="152B48"/>
            </a:solidFill>
            <a:latin typeface="Montserrat" pitchFamily="2" charset="77"/>
          </a:endParaRPr>
        </a:p>
      </dgm:t>
    </dgm:pt>
    <dgm:pt modelId="{4DAAD8DF-513B-3345-9E3E-2F8E31B01A61}" type="pres">
      <dgm:prSet presAssocID="{781D1699-4105-8342-9B7E-995BA39B6C2E}" presName="Name0" presStyleCnt="0">
        <dgm:presLayoutVars>
          <dgm:dir/>
          <dgm:animLvl val="lvl"/>
          <dgm:resizeHandles val="exact"/>
        </dgm:presLayoutVars>
      </dgm:prSet>
      <dgm:spPr/>
    </dgm:pt>
    <dgm:pt modelId="{1A0404DC-5700-C94E-9A5A-AA3F59496D29}" type="pres">
      <dgm:prSet presAssocID="{EA785495-1E67-214C-8936-32C06D54ECE5}" presName="linNode" presStyleCnt="0"/>
      <dgm:spPr/>
    </dgm:pt>
    <dgm:pt modelId="{92DC8E4D-B36C-0B4D-9628-B074737C82EE}" type="pres">
      <dgm:prSet presAssocID="{EA785495-1E67-214C-8936-32C06D54ECE5}" presName="parentText" presStyleLbl="node1" presStyleIdx="0" presStyleCnt="4">
        <dgm:presLayoutVars>
          <dgm:chMax val="1"/>
          <dgm:bulletEnabled val="1"/>
        </dgm:presLayoutVars>
      </dgm:prSet>
      <dgm:spPr/>
    </dgm:pt>
    <dgm:pt modelId="{3CDFD2E3-060E-AB4F-994B-9C820DB5DD31}" type="pres">
      <dgm:prSet presAssocID="{EA785495-1E67-214C-8936-32C06D54ECE5}" presName="descendantText" presStyleLbl="alignAccFollowNode1" presStyleIdx="0" presStyleCnt="4">
        <dgm:presLayoutVars>
          <dgm:bulletEnabled val="1"/>
        </dgm:presLayoutVars>
      </dgm:prSet>
      <dgm:spPr/>
    </dgm:pt>
    <dgm:pt modelId="{D9B77A76-F019-6948-BC5B-AD4C60639252}" type="pres">
      <dgm:prSet presAssocID="{15919DD3-361D-9846-83E1-7974EC3349D9}" presName="sp" presStyleCnt="0"/>
      <dgm:spPr/>
    </dgm:pt>
    <dgm:pt modelId="{BD48B669-9428-E446-B910-3764EB6BD2A6}" type="pres">
      <dgm:prSet presAssocID="{AA0E82DC-3EE6-FF4A-9437-A8510A88CF65}" presName="linNode" presStyleCnt="0"/>
      <dgm:spPr/>
    </dgm:pt>
    <dgm:pt modelId="{8D580F42-83A4-634C-8A18-BB21C1E70CEB}" type="pres">
      <dgm:prSet presAssocID="{AA0E82DC-3EE6-FF4A-9437-A8510A88CF65}" presName="parentText" presStyleLbl="node1" presStyleIdx="1" presStyleCnt="4">
        <dgm:presLayoutVars>
          <dgm:chMax val="1"/>
          <dgm:bulletEnabled val="1"/>
        </dgm:presLayoutVars>
      </dgm:prSet>
      <dgm:spPr/>
    </dgm:pt>
    <dgm:pt modelId="{E94484C0-646C-944C-828E-DDFA7E46A4D2}" type="pres">
      <dgm:prSet presAssocID="{AA0E82DC-3EE6-FF4A-9437-A8510A88CF65}" presName="descendantText" presStyleLbl="alignAccFollowNode1" presStyleIdx="1" presStyleCnt="4">
        <dgm:presLayoutVars>
          <dgm:bulletEnabled val="1"/>
        </dgm:presLayoutVars>
      </dgm:prSet>
      <dgm:spPr/>
    </dgm:pt>
    <dgm:pt modelId="{D777C943-CA62-FA4A-9F3D-5A4A49D205E0}" type="pres">
      <dgm:prSet presAssocID="{122914B8-D930-9E41-BBB8-CDF5C4C3FF0C}" presName="sp" presStyleCnt="0"/>
      <dgm:spPr/>
    </dgm:pt>
    <dgm:pt modelId="{7FFF3AAE-F95E-F84C-9A39-6693A37EE705}" type="pres">
      <dgm:prSet presAssocID="{420D67E3-8392-3F44-A01F-A1BAFC902D5B}" presName="linNode" presStyleCnt="0"/>
      <dgm:spPr/>
    </dgm:pt>
    <dgm:pt modelId="{5C2CD49D-DEC0-2E46-912F-56001AC122F1}" type="pres">
      <dgm:prSet presAssocID="{420D67E3-8392-3F44-A01F-A1BAFC902D5B}" presName="parentText" presStyleLbl="node1" presStyleIdx="2" presStyleCnt="4">
        <dgm:presLayoutVars>
          <dgm:chMax val="1"/>
          <dgm:bulletEnabled val="1"/>
        </dgm:presLayoutVars>
      </dgm:prSet>
      <dgm:spPr/>
    </dgm:pt>
    <dgm:pt modelId="{82EE9EE2-E7D0-9A4D-B98A-5F5F3B5D3704}" type="pres">
      <dgm:prSet presAssocID="{420D67E3-8392-3F44-A01F-A1BAFC902D5B}" presName="descendantText" presStyleLbl="alignAccFollowNode1" presStyleIdx="2" presStyleCnt="4">
        <dgm:presLayoutVars>
          <dgm:bulletEnabled val="1"/>
        </dgm:presLayoutVars>
      </dgm:prSet>
      <dgm:spPr/>
    </dgm:pt>
    <dgm:pt modelId="{4A7D9B08-4B8B-F24C-8361-902B66BC7451}" type="pres">
      <dgm:prSet presAssocID="{3788460A-D9CB-384E-BB41-BA3A7FCE7CC7}" presName="sp" presStyleCnt="0"/>
      <dgm:spPr/>
    </dgm:pt>
    <dgm:pt modelId="{0AEFDFE6-9F46-1747-932B-58F34334939B}" type="pres">
      <dgm:prSet presAssocID="{2FEA04F3-1B93-D645-8E6B-53C3D2B9422D}" presName="linNode" presStyleCnt="0"/>
      <dgm:spPr/>
    </dgm:pt>
    <dgm:pt modelId="{2CE53EC8-1FC8-7840-8AFC-6FFC9080E96B}" type="pres">
      <dgm:prSet presAssocID="{2FEA04F3-1B93-D645-8E6B-53C3D2B9422D}" presName="parentText" presStyleLbl="node1" presStyleIdx="3" presStyleCnt="4">
        <dgm:presLayoutVars>
          <dgm:chMax val="1"/>
          <dgm:bulletEnabled val="1"/>
        </dgm:presLayoutVars>
      </dgm:prSet>
      <dgm:spPr/>
    </dgm:pt>
    <dgm:pt modelId="{9BA1BEE0-4903-9548-A302-4E02099704A9}" type="pres">
      <dgm:prSet presAssocID="{2FEA04F3-1B93-D645-8E6B-53C3D2B9422D}" presName="descendantText" presStyleLbl="alignAccFollowNode1" presStyleIdx="3" presStyleCnt="4">
        <dgm:presLayoutVars>
          <dgm:bulletEnabled val="1"/>
        </dgm:presLayoutVars>
      </dgm:prSet>
      <dgm:spPr/>
    </dgm:pt>
  </dgm:ptLst>
  <dgm:cxnLst>
    <dgm:cxn modelId="{C04D2C24-4FBD-8D47-A79B-7291239500C1}" srcId="{781D1699-4105-8342-9B7E-995BA39B6C2E}" destId="{420D67E3-8392-3F44-A01F-A1BAFC902D5B}" srcOrd="2" destOrd="0" parTransId="{FE1B08E7-8819-784D-99C1-66A5054692EB}" sibTransId="{3788460A-D9CB-384E-BB41-BA3A7FCE7CC7}"/>
    <dgm:cxn modelId="{D91EBE34-E2CF-1A40-85AB-BDCAF9080AF1}" srcId="{420D67E3-8392-3F44-A01F-A1BAFC902D5B}" destId="{25DF18FE-F079-E64D-B4A7-6CA753AB94D7}" srcOrd="0" destOrd="0" parTransId="{8CF9B888-BB65-3B44-846F-A0287716D319}" sibTransId="{30E4F66A-D5B6-7044-86F2-C70851A504C1}"/>
    <dgm:cxn modelId="{4E248044-B54F-1D42-9C4A-0B8400BFEAD3}" srcId="{2FEA04F3-1B93-D645-8E6B-53C3D2B9422D}" destId="{15D5A5ED-8024-4C4F-99AF-A6A46FAA9550}" srcOrd="0" destOrd="0" parTransId="{5A90A6FC-B8E1-CE4A-AA71-A2512837B2D7}" sibTransId="{86DF9DC2-03CA-9840-99D5-8E30D567C358}"/>
    <dgm:cxn modelId="{89FE7B48-4ECB-E045-A2BE-4BE4CE649769}" type="presOf" srcId="{EF2FC315-3D6D-8B4D-BB60-A63FB05105A9}" destId="{E94484C0-646C-944C-828E-DDFA7E46A4D2}" srcOrd="0" destOrd="0" presId="urn:microsoft.com/office/officeart/2005/8/layout/vList5"/>
    <dgm:cxn modelId="{614E8474-2648-BD40-9B55-C72CF3989B39}" type="presOf" srcId="{4683F2FA-6957-164F-8254-44CFA0F717BB}" destId="{3CDFD2E3-060E-AB4F-994B-9C820DB5DD31}" srcOrd="0" destOrd="0" presId="urn:microsoft.com/office/officeart/2005/8/layout/vList5"/>
    <dgm:cxn modelId="{0C512B8C-711F-5C4C-9545-805B513AE3BF}" type="presOf" srcId="{AA0E82DC-3EE6-FF4A-9437-A8510A88CF65}" destId="{8D580F42-83A4-634C-8A18-BB21C1E70CEB}" srcOrd="0" destOrd="0" presId="urn:microsoft.com/office/officeart/2005/8/layout/vList5"/>
    <dgm:cxn modelId="{FE06C490-4F4F-B14A-820D-8E389D41784D}" type="presOf" srcId="{EA785495-1E67-214C-8936-32C06D54ECE5}" destId="{92DC8E4D-B36C-0B4D-9628-B074737C82EE}" srcOrd="0" destOrd="0" presId="urn:microsoft.com/office/officeart/2005/8/layout/vList5"/>
    <dgm:cxn modelId="{5F7CB691-CC3B-9B45-87A2-31EFE25E4AAA}" type="presOf" srcId="{420D67E3-8392-3F44-A01F-A1BAFC902D5B}" destId="{5C2CD49D-DEC0-2E46-912F-56001AC122F1}" srcOrd="0" destOrd="0" presId="urn:microsoft.com/office/officeart/2005/8/layout/vList5"/>
    <dgm:cxn modelId="{46EC8192-14C9-D041-B757-0058E9F25057}" type="presOf" srcId="{2FEA04F3-1B93-D645-8E6B-53C3D2B9422D}" destId="{2CE53EC8-1FC8-7840-8AFC-6FFC9080E96B}" srcOrd="0" destOrd="0" presId="urn:microsoft.com/office/officeart/2005/8/layout/vList5"/>
    <dgm:cxn modelId="{1CBA7393-A34C-F84A-876D-8CD4A2694DE0}" srcId="{EA785495-1E67-214C-8936-32C06D54ECE5}" destId="{4683F2FA-6957-164F-8254-44CFA0F717BB}" srcOrd="0" destOrd="0" parTransId="{4CE36920-3C17-3048-9BB9-9A236A290FCD}" sibTransId="{7CD31B5D-884F-174B-A095-28B638A3D5C5}"/>
    <dgm:cxn modelId="{F35D6297-8128-E843-B0D8-4880B78F2AC7}" type="presOf" srcId="{25DF18FE-F079-E64D-B4A7-6CA753AB94D7}" destId="{82EE9EE2-E7D0-9A4D-B98A-5F5F3B5D3704}" srcOrd="0" destOrd="0" presId="urn:microsoft.com/office/officeart/2005/8/layout/vList5"/>
    <dgm:cxn modelId="{772BA598-E7FD-614B-A38A-E6508D02175F}" srcId="{781D1699-4105-8342-9B7E-995BA39B6C2E}" destId="{AA0E82DC-3EE6-FF4A-9437-A8510A88CF65}" srcOrd="1" destOrd="0" parTransId="{5553D8C5-3DD1-F149-9FCB-C9CA8C415853}" sibTransId="{122914B8-D930-9E41-BBB8-CDF5C4C3FF0C}"/>
    <dgm:cxn modelId="{B93405A4-FBD6-FE43-9CD0-F026DDCE36A8}" srcId="{AA0E82DC-3EE6-FF4A-9437-A8510A88CF65}" destId="{EF2FC315-3D6D-8B4D-BB60-A63FB05105A9}" srcOrd="0" destOrd="0" parTransId="{6F725926-3A7A-FA40-ABFF-03833A66A52A}" sibTransId="{742D39E5-0E8A-C741-B13E-6F1ABBC0B040}"/>
    <dgm:cxn modelId="{178600B7-F31B-F34B-A17E-724444293EFE}" srcId="{781D1699-4105-8342-9B7E-995BA39B6C2E}" destId="{EA785495-1E67-214C-8936-32C06D54ECE5}" srcOrd="0" destOrd="0" parTransId="{B74F2D33-048D-6D44-A6CB-1290CE520B33}" sibTransId="{15919DD3-361D-9846-83E1-7974EC3349D9}"/>
    <dgm:cxn modelId="{9FC9E9D7-D0D7-0845-AA13-9CD813DAA14D}" srcId="{781D1699-4105-8342-9B7E-995BA39B6C2E}" destId="{2FEA04F3-1B93-D645-8E6B-53C3D2B9422D}" srcOrd="3" destOrd="0" parTransId="{C793684E-A147-7140-B517-C6BFC4F6D8F6}" sibTransId="{ABB26B56-881F-2344-BEF7-697C025D2A65}"/>
    <dgm:cxn modelId="{CC18CBE0-5A09-F242-BC61-CA91C5DD59CA}" type="presOf" srcId="{15D5A5ED-8024-4C4F-99AF-A6A46FAA9550}" destId="{9BA1BEE0-4903-9548-A302-4E02099704A9}" srcOrd="0" destOrd="0" presId="urn:microsoft.com/office/officeart/2005/8/layout/vList5"/>
    <dgm:cxn modelId="{15DF0AF3-9FC3-944A-887E-B7A3E4F9534D}" type="presOf" srcId="{781D1699-4105-8342-9B7E-995BA39B6C2E}" destId="{4DAAD8DF-513B-3345-9E3E-2F8E31B01A61}" srcOrd="0" destOrd="0" presId="urn:microsoft.com/office/officeart/2005/8/layout/vList5"/>
    <dgm:cxn modelId="{E6563AAF-3B8F-7A4C-B83D-054662145AB9}" type="presParOf" srcId="{4DAAD8DF-513B-3345-9E3E-2F8E31B01A61}" destId="{1A0404DC-5700-C94E-9A5A-AA3F59496D29}" srcOrd="0" destOrd="0" presId="urn:microsoft.com/office/officeart/2005/8/layout/vList5"/>
    <dgm:cxn modelId="{8C33E3FD-31DE-9E47-84B3-69B2FD45F6C5}" type="presParOf" srcId="{1A0404DC-5700-C94E-9A5A-AA3F59496D29}" destId="{92DC8E4D-B36C-0B4D-9628-B074737C82EE}" srcOrd="0" destOrd="0" presId="urn:microsoft.com/office/officeart/2005/8/layout/vList5"/>
    <dgm:cxn modelId="{C76B670C-4748-FE45-9A88-ED5A2BACA150}" type="presParOf" srcId="{1A0404DC-5700-C94E-9A5A-AA3F59496D29}" destId="{3CDFD2E3-060E-AB4F-994B-9C820DB5DD31}" srcOrd="1" destOrd="0" presId="urn:microsoft.com/office/officeart/2005/8/layout/vList5"/>
    <dgm:cxn modelId="{0EEFF1F6-E4F1-974A-B2A9-9135F315893D}" type="presParOf" srcId="{4DAAD8DF-513B-3345-9E3E-2F8E31B01A61}" destId="{D9B77A76-F019-6948-BC5B-AD4C60639252}" srcOrd="1" destOrd="0" presId="urn:microsoft.com/office/officeart/2005/8/layout/vList5"/>
    <dgm:cxn modelId="{1972E6EB-8D7F-2344-AFA7-5FA34B5F8131}" type="presParOf" srcId="{4DAAD8DF-513B-3345-9E3E-2F8E31B01A61}" destId="{BD48B669-9428-E446-B910-3764EB6BD2A6}" srcOrd="2" destOrd="0" presId="urn:microsoft.com/office/officeart/2005/8/layout/vList5"/>
    <dgm:cxn modelId="{6055EF29-652B-484F-8F75-AA04BA357F3D}" type="presParOf" srcId="{BD48B669-9428-E446-B910-3764EB6BD2A6}" destId="{8D580F42-83A4-634C-8A18-BB21C1E70CEB}" srcOrd="0" destOrd="0" presId="urn:microsoft.com/office/officeart/2005/8/layout/vList5"/>
    <dgm:cxn modelId="{7C9D4864-88D8-7747-8CD5-73491F955B81}" type="presParOf" srcId="{BD48B669-9428-E446-B910-3764EB6BD2A6}" destId="{E94484C0-646C-944C-828E-DDFA7E46A4D2}" srcOrd="1" destOrd="0" presId="urn:microsoft.com/office/officeart/2005/8/layout/vList5"/>
    <dgm:cxn modelId="{FF0766F3-4728-2C44-801E-9E97B7FFEFC8}" type="presParOf" srcId="{4DAAD8DF-513B-3345-9E3E-2F8E31B01A61}" destId="{D777C943-CA62-FA4A-9F3D-5A4A49D205E0}" srcOrd="3" destOrd="0" presId="urn:microsoft.com/office/officeart/2005/8/layout/vList5"/>
    <dgm:cxn modelId="{EAD2FBDA-F28B-0041-B403-D21198331885}" type="presParOf" srcId="{4DAAD8DF-513B-3345-9E3E-2F8E31B01A61}" destId="{7FFF3AAE-F95E-F84C-9A39-6693A37EE705}" srcOrd="4" destOrd="0" presId="urn:microsoft.com/office/officeart/2005/8/layout/vList5"/>
    <dgm:cxn modelId="{506F56E9-95B6-DF4F-9FF2-51DDFCAC149B}" type="presParOf" srcId="{7FFF3AAE-F95E-F84C-9A39-6693A37EE705}" destId="{5C2CD49D-DEC0-2E46-912F-56001AC122F1}" srcOrd="0" destOrd="0" presId="urn:microsoft.com/office/officeart/2005/8/layout/vList5"/>
    <dgm:cxn modelId="{F87B9AB5-86B8-FD4C-AF61-6EB43B826C19}" type="presParOf" srcId="{7FFF3AAE-F95E-F84C-9A39-6693A37EE705}" destId="{82EE9EE2-E7D0-9A4D-B98A-5F5F3B5D3704}" srcOrd="1" destOrd="0" presId="urn:microsoft.com/office/officeart/2005/8/layout/vList5"/>
    <dgm:cxn modelId="{9900298D-EC14-B54C-A988-1D7A29EE2E0D}" type="presParOf" srcId="{4DAAD8DF-513B-3345-9E3E-2F8E31B01A61}" destId="{4A7D9B08-4B8B-F24C-8361-902B66BC7451}" srcOrd="5" destOrd="0" presId="urn:microsoft.com/office/officeart/2005/8/layout/vList5"/>
    <dgm:cxn modelId="{DCACEE41-E540-554B-BEF9-7872BFB8B1CD}" type="presParOf" srcId="{4DAAD8DF-513B-3345-9E3E-2F8E31B01A61}" destId="{0AEFDFE6-9F46-1747-932B-58F34334939B}" srcOrd="6" destOrd="0" presId="urn:microsoft.com/office/officeart/2005/8/layout/vList5"/>
    <dgm:cxn modelId="{58D0CB22-AA16-8943-999C-9FD41B8AA316}" type="presParOf" srcId="{0AEFDFE6-9F46-1747-932B-58F34334939B}" destId="{2CE53EC8-1FC8-7840-8AFC-6FFC9080E96B}" srcOrd="0" destOrd="0" presId="urn:microsoft.com/office/officeart/2005/8/layout/vList5"/>
    <dgm:cxn modelId="{0221FA29-C180-414F-AD61-6042E5D6A5B9}" type="presParOf" srcId="{0AEFDFE6-9F46-1747-932B-58F34334939B}" destId="{9BA1BEE0-4903-9548-A302-4E02099704A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C7B369F-D8DC-9F46-865B-13ECD9F7CCAF}" type="doc">
      <dgm:prSet loTypeId="urn:microsoft.com/office/officeart/2005/8/layout/arrow5" loCatId="" qsTypeId="urn:microsoft.com/office/officeart/2005/8/quickstyle/simple4" qsCatId="simple" csTypeId="urn:microsoft.com/office/officeart/2005/8/colors/accent5_2" csCatId="accent5" phldr="1"/>
      <dgm:spPr/>
      <dgm:t>
        <a:bodyPr/>
        <a:lstStyle/>
        <a:p>
          <a:endParaRPr lang="es-ES"/>
        </a:p>
      </dgm:t>
    </dgm:pt>
    <dgm:pt modelId="{8F3FF79D-B9A7-9E43-A343-CEBB28609B61}">
      <dgm:prSet phldrT="[Texto]"/>
      <dgm:spPr/>
      <dgm:t>
        <a:bodyPr/>
        <a:lstStyle/>
        <a:p>
          <a:r>
            <a:rPr lang="es-ES" dirty="0"/>
            <a:t>Sinusitis crónica</a:t>
          </a:r>
        </a:p>
      </dgm:t>
    </dgm:pt>
    <dgm:pt modelId="{8FFB9CA8-D9B4-F540-BC0D-7A931DDF3A43}" type="parTrans" cxnId="{99E82C0D-40D5-3340-8C1E-691BAD72FBDB}">
      <dgm:prSet/>
      <dgm:spPr/>
      <dgm:t>
        <a:bodyPr/>
        <a:lstStyle/>
        <a:p>
          <a:endParaRPr lang="es-ES"/>
        </a:p>
      </dgm:t>
    </dgm:pt>
    <dgm:pt modelId="{CB0F5DC3-C304-5748-B6D2-521C1285FD7A}" type="sibTrans" cxnId="{99E82C0D-40D5-3340-8C1E-691BAD72FBDB}">
      <dgm:prSet/>
      <dgm:spPr/>
      <dgm:t>
        <a:bodyPr/>
        <a:lstStyle/>
        <a:p>
          <a:endParaRPr lang="es-ES"/>
        </a:p>
      </dgm:t>
    </dgm:pt>
    <dgm:pt modelId="{05F7B510-D470-8048-9D9D-3D558985AE72}">
      <dgm:prSet phldrT="[Texto]"/>
      <dgm:spPr/>
      <dgm:t>
        <a:bodyPr/>
        <a:lstStyle/>
        <a:p>
          <a:r>
            <a:rPr lang="es-ES" dirty="0" err="1"/>
            <a:t>Poliposis</a:t>
          </a:r>
          <a:r>
            <a:rPr lang="es-ES" dirty="0"/>
            <a:t> nasal</a:t>
          </a:r>
        </a:p>
      </dgm:t>
    </dgm:pt>
    <dgm:pt modelId="{6126FCE2-2788-9246-AB86-16F997ADBB05}" type="parTrans" cxnId="{64E7D931-CA0D-D34F-8FA1-C16FBD4FC473}">
      <dgm:prSet/>
      <dgm:spPr/>
      <dgm:t>
        <a:bodyPr/>
        <a:lstStyle/>
        <a:p>
          <a:endParaRPr lang="es-ES"/>
        </a:p>
      </dgm:t>
    </dgm:pt>
    <dgm:pt modelId="{33025F8F-EA84-1043-B5FF-E4E4EF17794A}" type="sibTrans" cxnId="{64E7D931-CA0D-D34F-8FA1-C16FBD4FC473}">
      <dgm:prSet/>
      <dgm:spPr/>
      <dgm:t>
        <a:bodyPr/>
        <a:lstStyle/>
        <a:p>
          <a:endParaRPr lang="es-ES"/>
        </a:p>
      </dgm:t>
    </dgm:pt>
    <dgm:pt modelId="{B3821BBB-C3BF-8543-9623-EB61C920CC1A}" type="pres">
      <dgm:prSet presAssocID="{5C7B369F-D8DC-9F46-865B-13ECD9F7CCAF}" presName="diagram" presStyleCnt="0">
        <dgm:presLayoutVars>
          <dgm:dir/>
          <dgm:resizeHandles val="exact"/>
        </dgm:presLayoutVars>
      </dgm:prSet>
      <dgm:spPr/>
    </dgm:pt>
    <dgm:pt modelId="{D8A9E298-2BAF-6240-8E8A-D823F91D4BE3}" type="pres">
      <dgm:prSet presAssocID="{8F3FF79D-B9A7-9E43-A343-CEBB28609B61}" presName="arrow" presStyleLbl="node1" presStyleIdx="0" presStyleCnt="2">
        <dgm:presLayoutVars>
          <dgm:bulletEnabled val="1"/>
        </dgm:presLayoutVars>
      </dgm:prSet>
      <dgm:spPr/>
    </dgm:pt>
    <dgm:pt modelId="{F868F40F-A965-E546-841D-67F4B3F97A58}" type="pres">
      <dgm:prSet presAssocID="{05F7B510-D470-8048-9D9D-3D558985AE72}" presName="arrow" presStyleLbl="node1" presStyleIdx="1" presStyleCnt="2" custRadScaleRad="118227" custRadScaleInc="583">
        <dgm:presLayoutVars>
          <dgm:bulletEnabled val="1"/>
        </dgm:presLayoutVars>
      </dgm:prSet>
      <dgm:spPr/>
    </dgm:pt>
  </dgm:ptLst>
  <dgm:cxnLst>
    <dgm:cxn modelId="{B4A73A07-C4B9-1D4D-B5AC-7E7B58D330D7}" type="presOf" srcId="{8F3FF79D-B9A7-9E43-A343-CEBB28609B61}" destId="{D8A9E298-2BAF-6240-8E8A-D823F91D4BE3}" srcOrd="0" destOrd="0" presId="urn:microsoft.com/office/officeart/2005/8/layout/arrow5"/>
    <dgm:cxn modelId="{99E82C0D-40D5-3340-8C1E-691BAD72FBDB}" srcId="{5C7B369F-D8DC-9F46-865B-13ECD9F7CCAF}" destId="{8F3FF79D-B9A7-9E43-A343-CEBB28609B61}" srcOrd="0" destOrd="0" parTransId="{8FFB9CA8-D9B4-F540-BC0D-7A931DDF3A43}" sibTransId="{CB0F5DC3-C304-5748-B6D2-521C1285FD7A}"/>
    <dgm:cxn modelId="{64E7D931-CA0D-D34F-8FA1-C16FBD4FC473}" srcId="{5C7B369F-D8DC-9F46-865B-13ECD9F7CCAF}" destId="{05F7B510-D470-8048-9D9D-3D558985AE72}" srcOrd="1" destOrd="0" parTransId="{6126FCE2-2788-9246-AB86-16F997ADBB05}" sibTransId="{33025F8F-EA84-1043-B5FF-E4E4EF17794A}"/>
    <dgm:cxn modelId="{4CEE748C-710C-E442-B956-23D626C8CF29}" type="presOf" srcId="{5C7B369F-D8DC-9F46-865B-13ECD9F7CCAF}" destId="{B3821BBB-C3BF-8543-9623-EB61C920CC1A}" srcOrd="0" destOrd="0" presId="urn:microsoft.com/office/officeart/2005/8/layout/arrow5"/>
    <dgm:cxn modelId="{EF5AB1C0-83D5-914D-9378-7638E9EA62E7}" type="presOf" srcId="{05F7B510-D470-8048-9D9D-3D558985AE72}" destId="{F868F40F-A965-E546-841D-67F4B3F97A58}" srcOrd="0" destOrd="0" presId="urn:microsoft.com/office/officeart/2005/8/layout/arrow5"/>
    <dgm:cxn modelId="{84F4DE49-E562-E04F-9177-6BD9203EBAF5}" type="presParOf" srcId="{B3821BBB-C3BF-8543-9623-EB61C920CC1A}" destId="{D8A9E298-2BAF-6240-8E8A-D823F91D4BE3}" srcOrd="0" destOrd="0" presId="urn:microsoft.com/office/officeart/2005/8/layout/arrow5"/>
    <dgm:cxn modelId="{589CB50E-77D7-884E-B2CC-B610E2600245}" type="presParOf" srcId="{B3821BBB-C3BF-8543-9623-EB61C920CC1A}" destId="{F868F40F-A965-E546-841D-67F4B3F97A58}" srcOrd="1" destOrd="0" presId="urn:microsoft.com/office/officeart/2005/8/layout/arrow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9F0CD19-1074-CA45-ABDA-035DB52EDA80}"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s-ES"/>
        </a:p>
      </dgm:t>
    </dgm:pt>
    <dgm:pt modelId="{FC48A19F-8B8B-AB42-8EB2-F418FA3A8E1E}">
      <dgm:prSet phldrT="[Texto]" custT="1"/>
      <dgm:spPr/>
      <dgm:t>
        <a:bodyPr/>
        <a:lstStyle/>
        <a:p>
          <a:r>
            <a:rPr lang="es-ES" sz="2400" b="1" dirty="0">
              <a:solidFill>
                <a:srgbClr val="152B48"/>
              </a:solidFill>
              <a:latin typeface="Montserrat" pitchFamily="2" charset="77"/>
            </a:rPr>
            <a:t>Íleo </a:t>
          </a:r>
          <a:r>
            <a:rPr lang="es-ES" sz="2400" b="1" dirty="0" err="1">
              <a:solidFill>
                <a:srgbClr val="152B48"/>
              </a:solidFill>
              <a:latin typeface="Montserrat" pitchFamily="2" charset="77"/>
            </a:rPr>
            <a:t>meconial</a:t>
          </a:r>
          <a:r>
            <a:rPr lang="es-ES" sz="2400" b="1" dirty="0">
              <a:solidFill>
                <a:srgbClr val="152B48"/>
              </a:solidFill>
              <a:latin typeface="Montserrat" pitchFamily="2" charset="77"/>
            </a:rPr>
            <a:t> 15-20% </a:t>
          </a:r>
        </a:p>
      </dgm:t>
    </dgm:pt>
    <dgm:pt modelId="{B955BDAA-BD58-AB4E-9C15-40DFACC4E48B}" type="parTrans" cxnId="{645F6DD0-AC05-1340-BE4F-5A959A05F2A6}">
      <dgm:prSet/>
      <dgm:spPr/>
      <dgm:t>
        <a:bodyPr/>
        <a:lstStyle/>
        <a:p>
          <a:endParaRPr lang="es-ES" sz="2000">
            <a:solidFill>
              <a:srgbClr val="152B48"/>
            </a:solidFill>
            <a:latin typeface="Montserrat" pitchFamily="2" charset="77"/>
          </a:endParaRPr>
        </a:p>
      </dgm:t>
    </dgm:pt>
    <dgm:pt modelId="{29915B66-D045-6642-B1AD-9028450B1ECE}" type="sibTrans" cxnId="{645F6DD0-AC05-1340-BE4F-5A959A05F2A6}">
      <dgm:prSet/>
      <dgm:spPr/>
      <dgm:t>
        <a:bodyPr/>
        <a:lstStyle/>
        <a:p>
          <a:endParaRPr lang="es-ES" sz="2000">
            <a:solidFill>
              <a:srgbClr val="152B48"/>
            </a:solidFill>
            <a:latin typeface="Montserrat" pitchFamily="2" charset="77"/>
          </a:endParaRPr>
        </a:p>
      </dgm:t>
    </dgm:pt>
    <dgm:pt modelId="{24366034-45F5-C54B-A2D7-A81FA270D952}">
      <dgm:prSet phldrT="[Texto]" custT="1"/>
      <dgm:spPr/>
      <dgm:t>
        <a:bodyPr/>
        <a:lstStyle/>
        <a:p>
          <a:r>
            <a:rPr lang="es-ES" sz="2000" dirty="0">
              <a:solidFill>
                <a:srgbClr val="152B48"/>
              </a:solidFill>
              <a:latin typeface="Montserrat" pitchFamily="2" charset="77"/>
            </a:rPr>
            <a:t>Distensión abdominal.</a:t>
          </a:r>
        </a:p>
      </dgm:t>
    </dgm:pt>
    <dgm:pt modelId="{1EE7D7AA-D23C-5648-871E-8E0ACC30B21C}" type="parTrans" cxnId="{D373B8DE-1FEC-C34F-A823-B0ABD52CDD2D}">
      <dgm:prSet/>
      <dgm:spPr/>
      <dgm:t>
        <a:bodyPr/>
        <a:lstStyle/>
        <a:p>
          <a:endParaRPr lang="es-ES" sz="2000">
            <a:solidFill>
              <a:srgbClr val="152B48"/>
            </a:solidFill>
            <a:latin typeface="Montserrat" pitchFamily="2" charset="77"/>
          </a:endParaRPr>
        </a:p>
      </dgm:t>
    </dgm:pt>
    <dgm:pt modelId="{387BE642-CF2D-A94C-AF19-45E784532196}" type="sibTrans" cxnId="{D373B8DE-1FEC-C34F-A823-B0ABD52CDD2D}">
      <dgm:prSet/>
      <dgm:spPr/>
      <dgm:t>
        <a:bodyPr/>
        <a:lstStyle/>
        <a:p>
          <a:endParaRPr lang="es-ES" sz="2000">
            <a:solidFill>
              <a:srgbClr val="152B48"/>
            </a:solidFill>
            <a:latin typeface="Montserrat" pitchFamily="2" charset="77"/>
          </a:endParaRPr>
        </a:p>
      </dgm:t>
    </dgm:pt>
    <dgm:pt modelId="{762C8E31-F720-AC4F-8CC6-378E34F78207}">
      <dgm:prSet phldrT="[Texto]" custT="1"/>
      <dgm:spPr/>
      <dgm:t>
        <a:bodyPr/>
        <a:lstStyle/>
        <a:p>
          <a:r>
            <a:rPr lang="es-ES" sz="2000" dirty="0">
              <a:solidFill>
                <a:srgbClr val="152B48"/>
              </a:solidFill>
              <a:latin typeface="Montserrat" pitchFamily="2" charset="77"/>
            </a:rPr>
            <a:t>Ausencia de eliminación de meconio.</a:t>
          </a:r>
        </a:p>
      </dgm:t>
    </dgm:pt>
    <dgm:pt modelId="{95790BC4-3DCD-9E40-AFAE-7CFF3C5D1DE8}" type="parTrans" cxnId="{C2320FB8-8EF2-6F46-8FF2-FFF2B7E301E2}">
      <dgm:prSet/>
      <dgm:spPr/>
      <dgm:t>
        <a:bodyPr/>
        <a:lstStyle/>
        <a:p>
          <a:endParaRPr lang="es-ES" sz="2000">
            <a:solidFill>
              <a:srgbClr val="152B48"/>
            </a:solidFill>
            <a:latin typeface="Montserrat" pitchFamily="2" charset="77"/>
          </a:endParaRPr>
        </a:p>
      </dgm:t>
    </dgm:pt>
    <dgm:pt modelId="{FC16E4A4-7397-BE40-848F-A811B6D14F79}" type="sibTrans" cxnId="{C2320FB8-8EF2-6F46-8FF2-FFF2B7E301E2}">
      <dgm:prSet/>
      <dgm:spPr/>
      <dgm:t>
        <a:bodyPr/>
        <a:lstStyle/>
        <a:p>
          <a:endParaRPr lang="es-ES" sz="2000">
            <a:solidFill>
              <a:srgbClr val="152B48"/>
            </a:solidFill>
            <a:latin typeface="Montserrat" pitchFamily="2" charset="77"/>
          </a:endParaRPr>
        </a:p>
      </dgm:t>
    </dgm:pt>
    <dgm:pt modelId="{DD595E8D-8068-304C-A049-D8208C9FC9AF}">
      <dgm:prSet phldrT="[Texto]" custT="1"/>
      <dgm:spPr/>
      <dgm:t>
        <a:bodyPr/>
        <a:lstStyle/>
        <a:p>
          <a:r>
            <a:rPr lang="es-ES" sz="2000" dirty="0" err="1">
              <a:solidFill>
                <a:srgbClr val="152B48"/>
              </a:solidFill>
              <a:latin typeface="Montserrat" pitchFamily="2" charset="77"/>
            </a:rPr>
            <a:t>Emesis</a:t>
          </a:r>
          <a:r>
            <a:rPr lang="es-ES" sz="2000" dirty="0">
              <a:solidFill>
                <a:srgbClr val="152B48"/>
              </a:solidFill>
              <a:latin typeface="Montserrat" pitchFamily="2" charset="77"/>
            </a:rPr>
            <a:t>.</a:t>
          </a:r>
        </a:p>
      </dgm:t>
    </dgm:pt>
    <dgm:pt modelId="{AE5F479D-F017-7B47-84BF-73CB8D4088E1}" type="parTrans" cxnId="{2D9ACF2D-576D-DE42-8980-8494C9905A48}">
      <dgm:prSet/>
      <dgm:spPr/>
      <dgm:t>
        <a:bodyPr/>
        <a:lstStyle/>
        <a:p>
          <a:endParaRPr lang="es-ES" sz="2000">
            <a:solidFill>
              <a:srgbClr val="152B48"/>
            </a:solidFill>
            <a:latin typeface="Montserrat" pitchFamily="2" charset="77"/>
          </a:endParaRPr>
        </a:p>
      </dgm:t>
    </dgm:pt>
    <dgm:pt modelId="{CFB7A5F0-0C47-654B-8C7C-2B34D970A266}" type="sibTrans" cxnId="{2D9ACF2D-576D-DE42-8980-8494C9905A48}">
      <dgm:prSet/>
      <dgm:spPr/>
      <dgm:t>
        <a:bodyPr/>
        <a:lstStyle/>
        <a:p>
          <a:endParaRPr lang="es-ES" sz="2000">
            <a:solidFill>
              <a:srgbClr val="152B48"/>
            </a:solidFill>
            <a:latin typeface="Montserrat" pitchFamily="2" charset="77"/>
          </a:endParaRPr>
        </a:p>
      </dgm:t>
    </dgm:pt>
    <dgm:pt modelId="{C8A5913F-35C6-2843-BF76-88FBB3D87203}">
      <dgm:prSet phldrT="[Texto]" custT="1"/>
      <dgm:spPr/>
      <dgm:t>
        <a:bodyPr/>
        <a:lstStyle/>
        <a:p>
          <a:r>
            <a:rPr lang="es-ES" sz="2000" dirty="0" err="1">
              <a:solidFill>
                <a:srgbClr val="152B48"/>
              </a:solidFill>
              <a:latin typeface="Montserrat" pitchFamily="2" charset="77"/>
            </a:rPr>
            <a:t>Rx</a:t>
          </a:r>
          <a:r>
            <a:rPr lang="es-ES" sz="2000" dirty="0">
              <a:solidFill>
                <a:srgbClr val="152B48"/>
              </a:solidFill>
              <a:latin typeface="Montserrat" pitchFamily="2" charset="77"/>
            </a:rPr>
            <a:t>: asas intestinales dilatadas, niveles </a:t>
          </a:r>
          <a:r>
            <a:rPr lang="es-ES" sz="2000" dirty="0" err="1">
              <a:solidFill>
                <a:srgbClr val="152B48"/>
              </a:solidFill>
              <a:latin typeface="Montserrat" pitchFamily="2" charset="77"/>
            </a:rPr>
            <a:t>hidroaéreos</a:t>
          </a:r>
          <a:r>
            <a:rPr lang="es-ES" sz="2000" dirty="0">
              <a:solidFill>
                <a:srgbClr val="152B48"/>
              </a:solidFill>
              <a:latin typeface="Montserrat" pitchFamily="2" charset="77"/>
            </a:rPr>
            <a:t>.</a:t>
          </a:r>
        </a:p>
      </dgm:t>
    </dgm:pt>
    <dgm:pt modelId="{BCEAAD4E-E634-4540-A208-7C8EB1882ED4}" type="parTrans" cxnId="{5B28D622-EFB7-FA4C-AAB8-4551FFF12CC8}">
      <dgm:prSet/>
      <dgm:spPr/>
      <dgm:t>
        <a:bodyPr/>
        <a:lstStyle/>
        <a:p>
          <a:endParaRPr lang="es-ES" sz="2000">
            <a:solidFill>
              <a:srgbClr val="152B48"/>
            </a:solidFill>
            <a:latin typeface="Montserrat" pitchFamily="2" charset="77"/>
          </a:endParaRPr>
        </a:p>
      </dgm:t>
    </dgm:pt>
    <dgm:pt modelId="{3BEA1B96-AC15-C84B-A6CF-5577EA4CFF2F}" type="sibTrans" cxnId="{5B28D622-EFB7-FA4C-AAB8-4551FFF12CC8}">
      <dgm:prSet/>
      <dgm:spPr/>
      <dgm:t>
        <a:bodyPr/>
        <a:lstStyle/>
        <a:p>
          <a:endParaRPr lang="es-ES" sz="2000">
            <a:solidFill>
              <a:srgbClr val="152B48"/>
            </a:solidFill>
            <a:latin typeface="Montserrat" pitchFamily="2" charset="77"/>
          </a:endParaRPr>
        </a:p>
      </dgm:t>
    </dgm:pt>
    <dgm:pt modelId="{99B69214-AE7B-BD4C-9810-B07203B942A0}">
      <dgm:prSet phldrT="[Texto]" custT="1"/>
      <dgm:spPr/>
      <dgm:t>
        <a:bodyPr/>
        <a:lstStyle/>
        <a:p>
          <a:r>
            <a:rPr lang="es-ES" sz="2000" dirty="0">
              <a:solidFill>
                <a:srgbClr val="152B48"/>
              </a:solidFill>
              <a:latin typeface="Montserrat" pitchFamily="2" charset="77"/>
            </a:rPr>
            <a:t>En adultos, síndrome de obstrucción intestinal distal.</a:t>
          </a:r>
        </a:p>
      </dgm:t>
    </dgm:pt>
    <dgm:pt modelId="{1FAE99C7-1AD3-4840-9321-D9094C025D03}" type="parTrans" cxnId="{A7494F7A-B217-D443-A283-4D06C7DE564E}">
      <dgm:prSet/>
      <dgm:spPr/>
      <dgm:t>
        <a:bodyPr/>
        <a:lstStyle/>
        <a:p>
          <a:endParaRPr lang="es-ES" sz="2000">
            <a:solidFill>
              <a:srgbClr val="152B48"/>
            </a:solidFill>
            <a:latin typeface="Montserrat" pitchFamily="2" charset="77"/>
          </a:endParaRPr>
        </a:p>
      </dgm:t>
    </dgm:pt>
    <dgm:pt modelId="{96C18358-E5FC-F740-B487-CF689BA2CCD8}" type="sibTrans" cxnId="{A7494F7A-B217-D443-A283-4D06C7DE564E}">
      <dgm:prSet/>
      <dgm:spPr/>
      <dgm:t>
        <a:bodyPr/>
        <a:lstStyle/>
        <a:p>
          <a:endParaRPr lang="es-ES" sz="2000">
            <a:solidFill>
              <a:srgbClr val="152B48"/>
            </a:solidFill>
            <a:latin typeface="Montserrat" pitchFamily="2" charset="77"/>
          </a:endParaRPr>
        </a:p>
      </dgm:t>
    </dgm:pt>
    <dgm:pt modelId="{C1207D17-7C32-2A42-93FE-766838ECA851}" type="pres">
      <dgm:prSet presAssocID="{19F0CD19-1074-CA45-ABDA-035DB52EDA80}" presName="vert0" presStyleCnt="0">
        <dgm:presLayoutVars>
          <dgm:dir/>
          <dgm:animOne val="branch"/>
          <dgm:animLvl val="lvl"/>
        </dgm:presLayoutVars>
      </dgm:prSet>
      <dgm:spPr/>
    </dgm:pt>
    <dgm:pt modelId="{9516995D-15DA-C742-929A-C470F2D8BF8B}" type="pres">
      <dgm:prSet presAssocID="{FC48A19F-8B8B-AB42-8EB2-F418FA3A8E1E}" presName="thickLine" presStyleLbl="alignNode1" presStyleIdx="0" presStyleCnt="1"/>
      <dgm:spPr/>
    </dgm:pt>
    <dgm:pt modelId="{C0CA8A96-77C4-924F-A5DC-CCA9B3B117E3}" type="pres">
      <dgm:prSet presAssocID="{FC48A19F-8B8B-AB42-8EB2-F418FA3A8E1E}" presName="horz1" presStyleCnt="0"/>
      <dgm:spPr/>
    </dgm:pt>
    <dgm:pt modelId="{7D7675BB-B58D-4C4C-8982-DF1C6BE338F8}" type="pres">
      <dgm:prSet presAssocID="{FC48A19F-8B8B-AB42-8EB2-F418FA3A8E1E}" presName="tx1" presStyleLbl="revTx" presStyleIdx="0" presStyleCnt="6"/>
      <dgm:spPr/>
    </dgm:pt>
    <dgm:pt modelId="{7BA94808-1C27-B045-9651-4A1A2936EB33}" type="pres">
      <dgm:prSet presAssocID="{FC48A19F-8B8B-AB42-8EB2-F418FA3A8E1E}" presName="vert1" presStyleCnt="0"/>
      <dgm:spPr/>
    </dgm:pt>
    <dgm:pt modelId="{9671F639-033D-104C-BF02-D6D7997C6406}" type="pres">
      <dgm:prSet presAssocID="{24366034-45F5-C54B-A2D7-A81FA270D952}" presName="vertSpace2a" presStyleCnt="0"/>
      <dgm:spPr/>
    </dgm:pt>
    <dgm:pt modelId="{3D831DF9-8A23-B242-99C1-22682264E5B6}" type="pres">
      <dgm:prSet presAssocID="{24366034-45F5-C54B-A2D7-A81FA270D952}" presName="horz2" presStyleCnt="0"/>
      <dgm:spPr/>
    </dgm:pt>
    <dgm:pt modelId="{7F643BF3-031E-0146-BC40-27D1FCAE0D38}" type="pres">
      <dgm:prSet presAssocID="{24366034-45F5-C54B-A2D7-A81FA270D952}" presName="horzSpace2" presStyleCnt="0"/>
      <dgm:spPr/>
    </dgm:pt>
    <dgm:pt modelId="{B702E0A6-2612-A046-8E7B-C393FD37D47C}" type="pres">
      <dgm:prSet presAssocID="{24366034-45F5-C54B-A2D7-A81FA270D952}" presName="tx2" presStyleLbl="revTx" presStyleIdx="1" presStyleCnt="6"/>
      <dgm:spPr/>
    </dgm:pt>
    <dgm:pt modelId="{A37A734F-C19C-3A44-A71C-3584BC6722CD}" type="pres">
      <dgm:prSet presAssocID="{24366034-45F5-C54B-A2D7-A81FA270D952}" presName="vert2" presStyleCnt="0"/>
      <dgm:spPr/>
    </dgm:pt>
    <dgm:pt modelId="{D7E456EE-1F1F-8E43-97F3-65F8E22D4E87}" type="pres">
      <dgm:prSet presAssocID="{24366034-45F5-C54B-A2D7-A81FA270D952}" presName="thinLine2b" presStyleLbl="callout" presStyleIdx="0" presStyleCnt="5"/>
      <dgm:spPr/>
    </dgm:pt>
    <dgm:pt modelId="{4986AFD5-7EC0-AA4A-99C1-67F87B09F1DA}" type="pres">
      <dgm:prSet presAssocID="{24366034-45F5-C54B-A2D7-A81FA270D952}" presName="vertSpace2b" presStyleCnt="0"/>
      <dgm:spPr/>
    </dgm:pt>
    <dgm:pt modelId="{9AEE3458-E7E0-F741-8815-7CEC207563F1}" type="pres">
      <dgm:prSet presAssocID="{DD595E8D-8068-304C-A049-D8208C9FC9AF}" presName="horz2" presStyleCnt="0"/>
      <dgm:spPr/>
    </dgm:pt>
    <dgm:pt modelId="{64B5AFAC-6EAE-2F46-A294-CA02921E1611}" type="pres">
      <dgm:prSet presAssocID="{DD595E8D-8068-304C-A049-D8208C9FC9AF}" presName="horzSpace2" presStyleCnt="0"/>
      <dgm:spPr/>
    </dgm:pt>
    <dgm:pt modelId="{89F1FF1A-6FBE-154C-BA33-F25CC95DCB32}" type="pres">
      <dgm:prSet presAssocID="{DD595E8D-8068-304C-A049-D8208C9FC9AF}" presName="tx2" presStyleLbl="revTx" presStyleIdx="2" presStyleCnt="6"/>
      <dgm:spPr/>
    </dgm:pt>
    <dgm:pt modelId="{250B3664-E7CE-DC47-BBE6-47BEFC2AB659}" type="pres">
      <dgm:prSet presAssocID="{DD595E8D-8068-304C-A049-D8208C9FC9AF}" presName="vert2" presStyleCnt="0"/>
      <dgm:spPr/>
    </dgm:pt>
    <dgm:pt modelId="{1E6A6025-C357-154D-8CA7-B25E70B3EE94}" type="pres">
      <dgm:prSet presAssocID="{DD595E8D-8068-304C-A049-D8208C9FC9AF}" presName="thinLine2b" presStyleLbl="callout" presStyleIdx="1" presStyleCnt="5"/>
      <dgm:spPr/>
    </dgm:pt>
    <dgm:pt modelId="{C962DE8B-DA67-9849-BE27-B18DD3542F65}" type="pres">
      <dgm:prSet presAssocID="{DD595E8D-8068-304C-A049-D8208C9FC9AF}" presName="vertSpace2b" presStyleCnt="0"/>
      <dgm:spPr/>
    </dgm:pt>
    <dgm:pt modelId="{F2CD3473-1064-494A-8482-8DA45C8805DE}" type="pres">
      <dgm:prSet presAssocID="{762C8E31-F720-AC4F-8CC6-378E34F78207}" presName="horz2" presStyleCnt="0"/>
      <dgm:spPr/>
    </dgm:pt>
    <dgm:pt modelId="{B49018EF-573F-F64D-8C15-8ECA866B8B08}" type="pres">
      <dgm:prSet presAssocID="{762C8E31-F720-AC4F-8CC6-378E34F78207}" presName="horzSpace2" presStyleCnt="0"/>
      <dgm:spPr/>
    </dgm:pt>
    <dgm:pt modelId="{168E1A38-E5B3-A649-BEF9-51F3DF545F62}" type="pres">
      <dgm:prSet presAssocID="{762C8E31-F720-AC4F-8CC6-378E34F78207}" presName="tx2" presStyleLbl="revTx" presStyleIdx="3" presStyleCnt="6"/>
      <dgm:spPr/>
    </dgm:pt>
    <dgm:pt modelId="{D00FCCB8-4B96-B343-956B-34D98E480212}" type="pres">
      <dgm:prSet presAssocID="{762C8E31-F720-AC4F-8CC6-378E34F78207}" presName="vert2" presStyleCnt="0"/>
      <dgm:spPr/>
    </dgm:pt>
    <dgm:pt modelId="{5453010D-8E2B-C94F-9EA1-ABDC4BEC74C7}" type="pres">
      <dgm:prSet presAssocID="{762C8E31-F720-AC4F-8CC6-378E34F78207}" presName="thinLine2b" presStyleLbl="callout" presStyleIdx="2" presStyleCnt="5"/>
      <dgm:spPr/>
    </dgm:pt>
    <dgm:pt modelId="{773AAEE0-4888-EE45-AA34-64A22EFFDEF6}" type="pres">
      <dgm:prSet presAssocID="{762C8E31-F720-AC4F-8CC6-378E34F78207}" presName="vertSpace2b" presStyleCnt="0"/>
      <dgm:spPr/>
    </dgm:pt>
    <dgm:pt modelId="{EA372BD3-96A4-A64E-AB5C-A1F593AAE11C}" type="pres">
      <dgm:prSet presAssocID="{C8A5913F-35C6-2843-BF76-88FBB3D87203}" presName="horz2" presStyleCnt="0"/>
      <dgm:spPr/>
    </dgm:pt>
    <dgm:pt modelId="{595401E3-A8C1-0A41-B056-CB615343F3E1}" type="pres">
      <dgm:prSet presAssocID="{C8A5913F-35C6-2843-BF76-88FBB3D87203}" presName="horzSpace2" presStyleCnt="0"/>
      <dgm:spPr/>
    </dgm:pt>
    <dgm:pt modelId="{F5D03918-C435-7E40-94E8-81F21795E848}" type="pres">
      <dgm:prSet presAssocID="{C8A5913F-35C6-2843-BF76-88FBB3D87203}" presName="tx2" presStyleLbl="revTx" presStyleIdx="4" presStyleCnt="6"/>
      <dgm:spPr/>
    </dgm:pt>
    <dgm:pt modelId="{1C86515D-1D2E-A24A-925D-C8F6B9A44F63}" type="pres">
      <dgm:prSet presAssocID="{C8A5913F-35C6-2843-BF76-88FBB3D87203}" presName="vert2" presStyleCnt="0"/>
      <dgm:spPr/>
    </dgm:pt>
    <dgm:pt modelId="{8A133EFD-07F3-CB4A-91C1-5A9C5475E911}" type="pres">
      <dgm:prSet presAssocID="{C8A5913F-35C6-2843-BF76-88FBB3D87203}" presName="thinLine2b" presStyleLbl="callout" presStyleIdx="3" presStyleCnt="5"/>
      <dgm:spPr/>
    </dgm:pt>
    <dgm:pt modelId="{40D5CFF2-06A2-4F48-A8C2-D75BDB971ED3}" type="pres">
      <dgm:prSet presAssocID="{C8A5913F-35C6-2843-BF76-88FBB3D87203}" presName="vertSpace2b" presStyleCnt="0"/>
      <dgm:spPr/>
    </dgm:pt>
    <dgm:pt modelId="{B94394A3-456B-4D4D-92C9-DEAFAEEA62BB}" type="pres">
      <dgm:prSet presAssocID="{99B69214-AE7B-BD4C-9810-B07203B942A0}" presName="horz2" presStyleCnt="0"/>
      <dgm:spPr/>
    </dgm:pt>
    <dgm:pt modelId="{AC95F430-3572-6D42-949D-E1B73918DC4E}" type="pres">
      <dgm:prSet presAssocID="{99B69214-AE7B-BD4C-9810-B07203B942A0}" presName="horzSpace2" presStyleCnt="0"/>
      <dgm:spPr/>
    </dgm:pt>
    <dgm:pt modelId="{CF70CF98-1FD3-5243-A045-73E47FA56DF2}" type="pres">
      <dgm:prSet presAssocID="{99B69214-AE7B-BD4C-9810-B07203B942A0}" presName="tx2" presStyleLbl="revTx" presStyleIdx="5" presStyleCnt="6"/>
      <dgm:spPr/>
    </dgm:pt>
    <dgm:pt modelId="{20D56D9E-3AD9-164B-97BC-AB7B0B876C33}" type="pres">
      <dgm:prSet presAssocID="{99B69214-AE7B-BD4C-9810-B07203B942A0}" presName="vert2" presStyleCnt="0"/>
      <dgm:spPr/>
    </dgm:pt>
    <dgm:pt modelId="{9D70BFA7-ED38-A84B-8C02-238B08911302}" type="pres">
      <dgm:prSet presAssocID="{99B69214-AE7B-BD4C-9810-B07203B942A0}" presName="thinLine2b" presStyleLbl="callout" presStyleIdx="4" presStyleCnt="5"/>
      <dgm:spPr/>
    </dgm:pt>
    <dgm:pt modelId="{6949DE84-2CD0-0E46-88EF-DF51F81CA672}" type="pres">
      <dgm:prSet presAssocID="{99B69214-AE7B-BD4C-9810-B07203B942A0}" presName="vertSpace2b" presStyleCnt="0"/>
      <dgm:spPr/>
    </dgm:pt>
  </dgm:ptLst>
  <dgm:cxnLst>
    <dgm:cxn modelId="{2AB95602-D7BA-EF45-969B-68682262F092}" type="presOf" srcId="{762C8E31-F720-AC4F-8CC6-378E34F78207}" destId="{168E1A38-E5B3-A649-BEF9-51F3DF545F62}" srcOrd="0" destOrd="0" presId="urn:microsoft.com/office/officeart/2008/layout/LinedList"/>
    <dgm:cxn modelId="{AC5AD713-471F-D34F-AD98-450C7584C017}" type="presOf" srcId="{C8A5913F-35C6-2843-BF76-88FBB3D87203}" destId="{F5D03918-C435-7E40-94E8-81F21795E848}" srcOrd="0" destOrd="0" presId="urn:microsoft.com/office/officeart/2008/layout/LinedList"/>
    <dgm:cxn modelId="{5B28D622-EFB7-FA4C-AAB8-4551FFF12CC8}" srcId="{FC48A19F-8B8B-AB42-8EB2-F418FA3A8E1E}" destId="{C8A5913F-35C6-2843-BF76-88FBB3D87203}" srcOrd="3" destOrd="0" parTransId="{BCEAAD4E-E634-4540-A208-7C8EB1882ED4}" sibTransId="{3BEA1B96-AC15-C84B-A6CF-5577EA4CFF2F}"/>
    <dgm:cxn modelId="{2D9ACF2D-576D-DE42-8980-8494C9905A48}" srcId="{FC48A19F-8B8B-AB42-8EB2-F418FA3A8E1E}" destId="{DD595E8D-8068-304C-A049-D8208C9FC9AF}" srcOrd="1" destOrd="0" parTransId="{AE5F479D-F017-7B47-84BF-73CB8D4088E1}" sibTransId="{CFB7A5F0-0C47-654B-8C7C-2B34D970A266}"/>
    <dgm:cxn modelId="{BA0C7935-BE51-6C4D-A6E2-4A85A2756C92}" type="presOf" srcId="{FC48A19F-8B8B-AB42-8EB2-F418FA3A8E1E}" destId="{7D7675BB-B58D-4C4C-8982-DF1C6BE338F8}" srcOrd="0" destOrd="0" presId="urn:microsoft.com/office/officeart/2008/layout/LinedList"/>
    <dgm:cxn modelId="{A7494F7A-B217-D443-A283-4D06C7DE564E}" srcId="{FC48A19F-8B8B-AB42-8EB2-F418FA3A8E1E}" destId="{99B69214-AE7B-BD4C-9810-B07203B942A0}" srcOrd="4" destOrd="0" parTransId="{1FAE99C7-1AD3-4840-9321-D9094C025D03}" sibTransId="{96C18358-E5FC-F740-B487-CF689BA2CCD8}"/>
    <dgm:cxn modelId="{4109B081-586E-B642-90C1-E279B7F88014}" type="presOf" srcId="{DD595E8D-8068-304C-A049-D8208C9FC9AF}" destId="{89F1FF1A-6FBE-154C-BA33-F25CC95DCB32}" srcOrd="0" destOrd="0" presId="urn:microsoft.com/office/officeart/2008/layout/LinedList"/>
    <dgm:cxn modelId="{4C18D585-DAF9-0940-9828-7B9B322D1784}" type="presOf" srcId="{99B69214-AE7B-BD4C-9810-B07203B942A0}" destId="{CF70CF98-1FD3-5243-A045-73E47FA56DF2}" srcOrd="0" destOrd="0" presId="urn:microsoft.com/office/officeart/2008/layout/LinedList"/>
    <dgm:cxn modelId="{E7F6A69B-1122-4243-8977-1E34764130F8}" type="presOf" srcId="{19F0CD19-1074-CA45-ABDA-035DB52EDA80}" destId="{C1207D17-7C32-2A42-93FE-766838ECA851}" srcOrd="0" destOrd="0" presId="urn:microsoft.com/office/officeart/2008/layout/LinedList"/>
    <dgm:cxn modelId="{C2320FB8-8EF2-6F46-8FF2-FFF2B7E301E2}" srcId="{FC48A19F-8B8B-AB42-8EB2-F418FA3A8E1E}" destId="{762C8E31-F720-AC4F-8CC6-378E34F78207}" srcOrd="2" destOrd="0" parTransId="{95790BC4-3DCD-9E40-AFAE-7CFF3C5D1DE8}" sibTransId="{FC16E4A4-7397-BE40-848F-A811B6D14F79}"/>
    <dgm:cxn modelId="{645F6DD0-AC05-1340-BE4F-5A959A05F2A6}" srcId="{19F0CD19-1074-CA45-ABDA-035DB52EDA80}" destId="{FC48A19F-8B8B-AB42-8EB2-F418FA3A8E1E}" srcOrd="0" destOrd="0" parTransId="{B955BDAA-BD58-AB4E-9C15-40DFACC4E48B}" sibTransId="{29915B66-D045-6642-B1AD-9028450B1ECE}"/>
    <dgm:cxn modelId="{D373B8DE-1FEC-C34F-A823-B0ABD52CDD2D}" srcId="{FC48A19F-8B8B-AB42-8EB2-F418FA3A8E1E}" destId="{24366034-45F5-C54B-A2D7-A81FA270D952}" srcOrd="0" destOrd="0" parTransId="{1EE7D7AA-D23C-5648-871E-8E0ACC30B21C}" sibTransId="{387BE642-CF2D-A94C-AF19-45E784532196}"/>
    <dgm:cxn modelId="{1FA614FB-2E9B-6145-9F78-43E5F6830D19}" type="presOf" srcId="{24366034-45F5-C54B-A2D7-A81FA270D952}" destId="{B702E0A6-2612-A046-8E7B-C393FD37D47C}" srcOrd="0" destOrd="0" presId="urn:microsoft.com/office/officeart/2008/layout/LinedList"/>
    <dgm:cxn modelId="{E18F2DDB-DD2F-3644-B4C2-45A3D99BEEBE}" type="presParOf" srcId="{C1207D17-7C32-2A42-93FE-766838ECA851}" destId="{9516995D-15DA-C742-929A-C470F2D8BF8B}" srcOrd="0" destOrd="0" presId="urn:microsoft.com/office/officeart/2008/layout/LinedList"/>
    <dgm:cxn modelId="{E639D296-6AA6-0E4C-9BDD-029B8682AE1B}" type="presParOf" srcId="{C1207D17-7C32-2A42-93FE-766838ECA851}" destId="{C0CA8A96-77C4-924F-A5DC-CCA9B3B117E3}" srcOrd="1" destOrd="0" presId="urn:microsoft.com/office/officeart/2008/layout/LinedList"/>
    <dgm:cxn modelId="{7A2B6731-A8F7-D54F-AF7C-0638C1F9209D}" type="presParOf" srcId="{C0CA8A96-77C4-924F-A5DC-CCA9B3B117E3}" destId="{7D7675BB-B58D-4C4C-8982-DF1C6BE338F8}" srcOrd="0" destOrd="0" presId="urn:microsoft.com/office/officeart/2008/layout/LinedList"/>
    <dgm:cxn modelId="{EF5D7BB6-0B4A-9F45-B2AC-C8FED547D2AD}" type="presParOf" srcId="{C0CA8A96-77C4-924F-A5DC-CCA9B3B117E3}" destId="{7BA94808-1C27-B045-9651-4A1A2936EB33}" srcOrd="1" destOrd="0" presId="urn:microsoft.com/office/officeart/2008/layout/LinedList"/>
    <dgm:cxn modelId="{C2E31C0C-9E31-004F-BC4C-353C01A0E13F}" type="presParOf" srcId="{7BA94808-1C27-B045-9651-4A1A2936EB33}" destId="{9671F639-033D-104C-BF02-D6D7997C6406}" srcOrd="0" destOrd="0" presId="urn:microsoft.com/office/officeart/2008/layout/LinedList"/>
    <dgm:cxn modelId="{ED6BA0AA-C203-D647-B0CA-2F3E5005489A}" type="presParOf" srcId="{7BA94808-1C27-B045-9651-4A1A2936EB33}" destId="{3D831DF9-8A23-B242-99C1-22682264E5B6}" srcOrd="1" destOrd="0" presId="urn:microsoft.com/office/officeart/2008/layout/LinedList"/>
    <dgm:cxn modelId="{72C3F688-8D1B-B14D-81B8-EF9F2DEBA3AB}" type="presParOf" srcId="{3D831DF9-8A23-B242-99C1-22682264E5B6}" destId="{7F643BF3-031E-0146-BC40-27D1FCAE0D38}" srcOrd="0" destOrd="0" presId="urn:microsoft.com/office/officeart/2008/layout/LinedList"/>
    <dgm:cxn modelId="{47BF0EF8-B29E-A140-AB93-8F1B5FD611DC}" type="presParOf" srcId="{3D831DF9-8A23-B242-99C1-22682264E5B6}" destId="{B702E0A6-2612-A046-8E7B-C393FD37D47C}" srcOrd="1" destOrd="0" presId="urn:microsoft.com/office/officeart/2008/layout/LinedList"/>
    <dgm:cxn modelId="{C35213C4-D2AE-AD41-9616-C0C74693A2BD}" type="presParOf" srcId="{3D831DF9-8A23-B242-99C1-22682264E5B6}" destId="{A37A734F-C19C-3A44-A71C-3584BC6722CD}" srcOrd="2" destOrd="0" presId="urn:microsoft.com/office/officeart/2008/layout/LinedList"/>
    <dgm:cxn modelId="{FB264F93-129E-7749-BBB3-2C466274D0F1}" type="presParOf" srcId="{7BA94808-1C27-B045-9651-4A1A2936EB33}" destId="{D7E456EE-1F1F-8E43-97F3-65F8E22D4E87}" srcOrd="2" destOrd="0" presId="urn:microsoft.com/office/officeart/2008/layout/LinedList"/>
    <dgm:cxn modelId="{09143E58-31B2-1B49-A1D1-B9F679EBFFB2}" type="presParOf" srcId="{7BA94808-1C27-B045-9651-4A1A2936EB33}" destId="{4986AFD5-7EC0-AA4A-99C1-67F87B09F1DA}" srcOrd="3" destOrd="0" presId="urn:microsoft.com/office/officeart/2008/layout/LinedList"/>
    <dgm:cxn modelId="{0C4B8C3B-AFD4-8D4D-AB02-E099FA00F1E1}" type="presParOf" srcId="{7BA94808-1C27-B045-9651-4A1A2936EB33}" destId="{9AEE3458-E7E0-F741-8815-7CEC207563F1}" srcOrd="4" destOrd="0" presId="urn:microsoft.com/office/officeart/2008/layout/LinedList"/>
    <dgm:cxn modelId="{48345675-F55B-CB4D-AF6A-6D31513CF693}" type="presParOf" srcId="{9AEE3458-E7E0-F741-8815-7CEC207563F1}" destId="{64B5AFAC-6EAE-2F46-A294-CA02921E1611}" srcOrd="0" destOrd="0" presId="urn:microsoft.com/office/officeart/2008/layout/LinedList"/>
    <dgm:cxn modelId="{05913F95-5A10-5B42-8039-C61F3822E05F}" type="presParOf" srcId="{9AEE3458-E7E0-F741-8815-7CEC207563F1}" destId="{89F1FF1A-6FBE-154C-BA33-F25CC95DCB32}" srcOrd="1" destOrd="0" presId="urn:microsoft.com/office/officeart/2008/layout/LinedList"/>
    <dgm:cxn modelId="{2373C832-A790-CC46-B5AE-1823AFE1157D}" type="presParOf" srcId="{9AEE3458-E7E0-F741-8815-7CEC207563F1}" destId="{250B3664-E7CE-DC47-BBE6-47BEFC2AB659}" srcOrd="2" destOrd="0" presId="urn:microsoft.com/office/officeart/2008/layout/LinedList"/>
    <dgm:cxn modelId="{46947203-5BA1-4341-A663-1DF4A2ABF2E2}" type="presParOf" srcId="{7BA94808-1C27-B045-9651-4A1A2936EB33}" destId="{1E6A6025-C357-154D-8CA7-B25E70B3EE94}" srcOrd="5" destOrd="0" presId="urn:microsoft.com/office/officeart/2008/layout/LinedList"/>
    <dgm:cxn modelId="{FEEA3726-8C29-6141-A2E8-D6B2422DBC07}" type="presParOf" srcId="{7BA94808-1C27-B045-9651-4A1A2936EB33}" destId="{C962DE8B-DA67-9849-BE27-B18DD3542F65}" srcOrd="6" destOrd="0" presId="urn:microsoft.com/office/officeart/2008/layout/LinedList"/>
    <dgm:cxn modelId="{D60ED657-1DAF-BE4A-8CEE-51DBB7B450CA}" type="presParOf" srcId="{7BA94808-1C27-B045-9651-4A1A2936EB33}" destId="{F2CD3473-1064-494A-8482-8DA45C8805DE}" srcOrd="7" destOrd="0" presId="urn:microsoft.com/office/officeart/2008/layout/LinedList"/>
    <dgm:cxn modelId="{44492673-814B-C94F-A964-473103F91298}" type="presParOf" srcId="{F2CD3473-1064-494A-8482-8DA45C8805DE}" destId="{B49018EF-573F-F64D-8C15-8ECA866B8B08}" srcOrd="0" destOrd="0" presId="urn:microsoft.com/office/officeart/2008/layout/LinedList"/>
    <dgm:cxn modelId="{7DFB93B0-14BD-0443-9265-232918061F8C}" type="presParOf" srcId="{F2CD3473-1064-494A-8482-8DA45C8805DE}" destId="{168E1A38-E5B3-A649-BEF9-51F3DF545F62}" srcOrd="1" destOrd="0" presId="urn:microsoft.com/office/officeart/2008/layout/LinedList"/>
    <dgm:cxn modelId="{CEB48234-E0B5-554D-BF81-9A70DD34D2D9}" type="presParOf" srcId="{F2CD3473-1064-494A-8482-8DA45C8805DE}" destId="{D00FCCB8-4B96-B343-956B-34D98E480212}" srcOrd="2" destOrd="0" presId="urn:microsoft.com/office/officeart/2008/layout/LinedList"/>
    <dgm:cxn modelId="{A0C3F4C1-C9CE-434B-A7B9-4E0F3F451B2A}" type="presParOf" srcId="{7BA94808-1C27-B045-9651-4A1A2936EB33}" destId="{5453010D-8E2B-C94F-9EA1-ABDC4BEC74C7}" srcOrd="8" destOrd="0" presId="urn:microsoft.com/office/officeart/2008/layout/LinedList"/>
    <dgm:cxn modelId="{71A8506F-BA42-9344-B415-F1A9F75D004D}" type="presParOf" srcId="{7BA94808-1C27-B045-9651-4A1A2936EB33}" destId="{773AAEE0-4888-EE45-AA34-64A22EFFDEF6}" srcOrd="9" destOrd="0" presId="urn:microsoft.com/office/officeart/2008/layout/LinedList"/>
    <dgm:cxn modelId="{8CA8D707-B5EF-5444-93E9-8D6073EA792C}" type="presParOf" srcId="{7BA94808-1C27-B045-9651-4A1A2936EB33}" destId="{EA372BD3-96A4-A64E-AB5C-A1F593AAE11C}" srcOrd="10" destOrd="0" presId="urn:microsoft.com/office/officeart/2008/layout/LinedList"/>
    <dgm:cxn modelId="{3FF1CBF9-08BF-294F-99FE-CBABCD2D3662}" type="presParOf" srcId="{EA372BD3-96A4-A64E-AB5C-A1F593AAE11C}" destId="{595401E3-A8C1-0A41-B056-CB615343F3E1}" srcOrd="0" destOrd="0" presId="urn:microsoft.com/office/officeart/2008/layout/LinedList"/>
    <dgm:cxn modelId="{ACCDB7FE-3764-9E49-9A28-9A9C104946BB}" type="presParOf" srcId="{EA372BD3-96A4-A64E-AB5C-A1F593AAE11C}" destId="{F5D03918-C435-7E40-94E8-81F21795E848}" srcOrd="1" destOrd="0" presId="urn:microsoft.com/office/officeart/2008/layout/LinedList"/>
    <dgm:cxn modelId="{73A0BDBB-3C88-4142-815B-06EE30B3E92F}" type="presParOf" srcId="{EA372BD3-96A4-A64E-AB5C-A1F593AAE11C}" destId="{1C86515D-1D2E-A24A-925D-C8F6B9A44F63}" srcOrd="2" destOrd="0" presId="urn:microsoft.com/office/officeart/2008/layout/LinedList"/>
    <dgm:cxn modelId="{C119FC92-F425-E34A-8A4C-055F0EC82C21}" type="presParOf" srcId="{7BA94808-1C27-B045-9651-4A1A2936EB33}" destId="{8A133EFD-07F3-CB4A-91C1-5A9C5475E911}" srcOrd="11" destOrd="0" presId="urn:microsoft.com/office/officeart/2008/layout/LinedList"/>
    <dgm:cxn modelId="{188116AC-DD95-4648-BC6C-8AB7BB298E47}" type="presParOf" srcId="{7BA94808-1C27-B045-9651-4A1A2936EB33}" destId="{40D5CFF2-06A2-4F48-A8C2-D75BDB971ED3}" srcOrd="12" destOrd="0" presId="urn:microsoft.com/office/officeart/2008/layout/LinedList"/>
    <dgm:cxn modelId="{24870883-35A3-9C4D-A542-73949EF24ECF}" type="presParOf" srcId="{7BA94808-1C27-B045-9651-4A1A2936EB33}" destId="{B94394A3-456B-4D4D-92C9-DEAFAEEA62BB}" srcOrd="13" destOrd="0" presId="urn:microsoft.com/office/officeart/2008/layout/LinedList"/>
    <dgm:cxn modelId="{DEE46BFB-7079-3C45-B825-24C8FACE0EC6}" type="presParOf" srcId="{B94394A3-456B-4D4D-92C9-DEAFAEEA62BB}" destId="{AC95F430-3572-6D42-949D-E1B73918DC4E}" srcOrd="0" destOrd="0" presId="urn:microsoft.com/office/officeart/2008/layout/LinedList"/>
    <dgm:cxn modelId="{DE08BCE2-A9C0-AE42-8C8D-CACEEF786B16}" type="presParOf" srcId="{B94394A3-456B-4D4D-92C9-DEAFAEEA62BB}" destId="{CF70CF98-1FD3-5243-A045-73E47FA56DF2}" srcOrd="1" destOrd="0" presId="urn:microsoft.com/office/officeart/2008/layout/LinedList"/>
    <dgm:cxn modelId="{17C0E75B-58C9-1C41-829F-52995BDB2A4C}" type="presParOf" srcId="{B94394A3-456B-4D4D-92C9-DEAFAEEA62BB}" destId="{20D56D9E-3AD9-164B-97BC-AB7B0B876C33}" srcOrd="2" destOrd="0" presId="urn:microsoft.com/office/officeart/2008/layout/LinedList"/>
    <dgm:cxn modelId="{78A84C40-8CBE-C741-BD7E-CD88B881C706}" type="presParOf" srcId="{7BA94808-1C27-B045-9651-4A1A2936EB33}" destId="{9D70BFA7-ED38-A84B-8C02-238B08911302}" srcOrd="14" destOrd="0" presId="urn:microsoft.com/office/officeart/2008/layout/LinedList"/>
    <dgm:cxn modelId="{053D5C4F-2FD5-3643-AD9A-D0650BDCF862}" type="presParOf" srcId="{7BA94808-1C27-B045-9651-4A1A2936EB33}" destId="{6949DE84-2CD0-0E46-88EF-DF51F81CA672}"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7F9E3C5-0FEE-1144-B37D-337F18808D17}"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s-ES"/>
        </a:p>
      </dgm:t>
    </dgm:pt>
    <dgm:pt modelId="{DC030C4C-50B6-A546-A4C7-75EC868659BA}">
      <dgm:prSet phldrT="[Texto]" custT="1"/>
      <dgm:spPr/>
      <dgm:t>
        <a:bodyPr/>
        <a:lstStyle/>
        <a:p>
          <a:r>
            <a:rPr lang="es-ES" sz="2000" b="1" dirty="0">
              <a:solidFill>
                <a:srgbClr val="152B48"/>
              </a:solidFill>
              <a:latin typeface="Montserrat" pitchFamily="2" charset="77"/>
            </a:rPr>
            <a:t>Insuficiencia pancreática exocrina</a:t>
          </a:r>
        </a:p>
      </dgm:t>
    </dgm:pt>
    <dgm:pt modelId="{41D6F51E-53EF-AA4B-8A38-844EB2CB313E}" type="parTrans" cxnId="{42190C10-42A3-6F42-8057-AE47172A8660}">
      <dgm:prSet/>
      <dgm:spPr/>
      <dgm:t>
        <a:bodyPr/>
        <a:lstStyle/>
        <a:p>
          <a:endParaRPr lang="es-ES" sz="1800">
            <a:solidFill>
              <a:srgbClr val="152B48"/>
            </a:solidFill>
            <a:latin typeface="Montserrat" pitchFamily="2" charset="77"/>
          </a:endParaRPr>
        </a:p>
      </dgm:t>
    </dgm:pt>
    <dgm:pt modelId="{93B010CC-7495-4B43-AD4E-658007A97C55}" type="sibTrans" cxnId="{42190C10-42A3-6F42-8057-AE47172A8660}">
      <dgm:prSet/>
      <dgm:spPr/>
      <dgm:t>
        <a:bodyPr/>
        <a:lstStyle/>
        <a:p>
          <a:endParaRPr lang="es-ES" sz="1800">
            <a:solidFill>
              <a:srgbClr val="152B48"/>
            </a:solidFill>
            <a:latin typeface="Montserrat" pitchFamily="2" charset="77"/>
          </a:endParaRPr>
        </a:p>
      </dgm:t>
    </dgm:pt>
    <dgm:pt modelId="{D2ADF6FF-5246-5347-96AF-40616EA146C4}">
      <dgm:prSet phldrT="[Texto]" custT="1"/>
      <dgm:spPr/>
      <dgm:t>
        <a:bodyPr/>
        <a:lstStyle/>
        <a:p>
          <a:r>
            <a:rPr lang="es-ES" sz="1800" dirty="0">
              <a:solidFill>
                <a:srgbClr val="152B48"/>
              </a:solidFill>
              <a:latin typeface="Montserrat" pitchFamily="2" charset="77"/>
            </a:rPr>
            <a:t>Heces voluminosas y grasosas.</a:t>
          </a:r>
        </a:p>
      </dgm:t>
    </dgm:pt>
    <dgm:pt modelId="{C44B797D-E270-634F-998B-B84AB93A62AE}" type="parTrans" cxnId="{81E3FFFB-8CB4-F340-B7D4-EF1E0ADBF635}">
      <dgm:prSet/>
      <dgm:spPr/>
      <dgm:t>
        <a:bodyPr/>
        <a:lstStyle/>
        <a:p>
          <a:endParaRPr lang="es-ES" sz="1800">
            <a:solidFill>
              <a:srgbClr val="152B48"/>
            </a:solidFill>
            <a:latin typeface="Montserrat" pitchFamily="2" charset="77"/>
          </a:endParaRPr>
        </a:p>
      </dgm:t>
    </dgm:pt>
    <dgm:pt modelId="{F03E59BE-5368-8647-8A05-852CEA838AA8}" type="sibTrans" cxnId="{81E3FFFB-8CB4-F340-B7D4-EF1E0ADBF635}">
      <dgm:prSet/>
      <dgm:spPr/>
      <dgm:t>
        <a:bodyPr/>
        <a:lstStyle/>
        <a:p>
          <a:endParaRPr lang="es-ES" sz="1800">
            <a:solidFill>
              <a:srgbClr val="152B48"/>
            </a:solidFill>
            <a:latin typeface="Montserrat" pitchFamily="2" charset="77"/>
          </a:endParaRPr>
        </a:p>
      </dgm:t>
    </dgm:pt>
    <dgm:pt modelId="{33B1BAE0-2F49-1F45-9C97-F3CC2E9A11DB}">
      <dgm:prSet phldrT="[Texto]" custT="1"/>
      <dgm:spPr/>
      <dgm:t>
        <a:bodyPr/>
        <a:lstStyle/>
        <a:p>
          <a:r>
            <a:rPr lang="es-ES" sz="1800" dirty="0">
              <a:solidFill>
                <a:srgbClr val="152B48"/>
              </a:solidFill>
              <a:latin typeface="Montserrat" pitchFamily="2" charset="77"/>
            </a:rPr>
            <a:t>Imposibilidad de ganar peso, falla de medro.</a:t>
          </a:r>
        </a:p>
      </dgm:t>
    </dgm:pt>
    <dgm:pt modelId="{40CADFD8-CC2C-8B4E-B6AA-92C7B947FA75}" type="parTrans" cxnId="{088A9CF1-0A8D-814F-B1AD-D197D7FE0871}">
      <dgm:prSet/>
      <dgm:spPr/>
      <dgm:t>
        <a:bodyPr/>
        <a:lstStyle/>
        <a:p>
          <a:endParaRPr lang="es-ES" sz="1800">
            <a:solidFill>
              <a:srgbClr val="152B48"/>
            </a:solidFill>
            <a:latin typeface="Montserrat" pitchFamily="2" charset="77"/>
          </a:endParaRPr>
        </a:p>
      </dgm:t>
    </dgm:pt>
    <dgm:pt modelId="{B06FF912-CA21-5A4F-9D15-49DA6902FCED}" type="sibTrans" cxnId="{088A9CF1-0A8D-814F-B1AD-D197D7FE0871}">
      <dgm:prSet/>
      <dgm:spPr/>
      <dgm:t>
        <a:bodyPr/>
        <a:lstStyle/>
        <a:p>
          <a:endParaRPr lang="es-ES" sz="1800">
            <a:solidFill>
              <a:srgbClr val="152B48"/>
            </a:solidFill>
            <a:latin typeface="Montserrat" pitchFamily="2" charset="77"/>
          </a:endParaRPr>
        </a:p>
      </dgm:t>
    </dgm:pt>
    <dgm:pt modelId="{E098CC9D-4772-694B-9BC6-35B55648F406}">
      <dgm:prSet phldrT="[Texto]" custT="1"/>
      <dgm:spPr/>
      <dgm:t>
        <a:bodyPr/>
        <a:lstStyle/>
        <a:p>
          <a:r>
            <a:rPr lang="es-ES" sz="1800" dirty="0">
              <a:solidFill>
                <a:srgbClr val="152B48"/>
              </a:solidFill>
              <a:latin typeface="Montserrat" pitchFamily="2" charset="77"/>
            </a:rPr>
            <a:t>Ingesta adecuada.</a:t>
          </a:r>
        </a:p>
      </dgm:t>
    </dgm:pt>
    <dgm:pt modelId="{75DDFD01-E777-A344-B4E2-6DF3B87B654E}" type="parTrans" cxnId="{BFDC205A-E5CC-0B4F-AD26-B6555C33A36F}">
      <dgm:prSet/>
      <dgm:spPr/>
      <dgm:t>
        <a:bodyPr/>
        <a:lstStyle/>
        <a:p>
          <a:endParaRPr lang="es-ES" sz="1800">
            <a:solidFill>
              <a:srgbClr val="152B48"/>
            </a:solidFill>
            <a:latin typeface="Montserrat" pitchFamily="2" charset="77"/>
          </a:endParaRPr>
        </a:p>
      </dgm:t>
    </dgm:pt>
    <dgm:pt modelId="{CEE311D2-6915-CE48-86FA-8C7B01B9D63A}" type="sibTrans" cxnId="{BFDC205A-E5CC-0B4F-AD26-B6555C33A36F}">
      <dgm:prSet/>
      <dgm:spPr/>
      <dgm:t>
        <a:bodyPr/>
        <a:lstStyle/>
        <a:p>
          <a:endParaRPr lang="es-ES" sz="1800">
            <a:solidFill>
              <a:srgbClr val="152B48"/>
            </a:solidFill>
            <a:latin typeface="Montserrat" pitchFamily="2" charset="77"/>
          </a:endParaRPr>
        </a:p>
      </dgm:t>
    </dgm:pt>
    <dgm:pt modelId="{414B0A98-1387-524F-9B42-401C0A514149}">
      <dgm:prSet phldrT="[Texto]" custT="1"/>
      <dgm:spPr/>
      <dgm:t>
        <a:bodyPr/>
        <a:lstStyle/>
        <a:p>
          <a:r>
            <a:rPr lang="es-ES" sz="1800" dirty="0">
              <a:solidFill>
                <a:srgbClr val="152B48"/>
              </a:solidFill>
              <a:latin typeface="Montserrat" pitchFamily="2" charset="77"/>
            </a:rPr>
            <a:t>Flatulencia excesiva.</a:t>
          </a:r>
        </a:p>
      </dgm:t>
    </dgm:pt>
    <dgm:pt modelId="{0572283A-E492-6546-A7E1-0B4071C8D6F8}" type="parTrans" cxnId="{03CF421E-6D7E-DE4A-96B3-84951C32D36A}">
      <dgm:prSet/>
      <dgm:spPr/>
      <dgm:t>
        <a:bodyPr/>
        <a:lstStyle/>
        <a:p>
          <a:endParaRPr lang="es-ES" sz="1800">
            <a:solidFill>
              <a:srgbClr val="152B48"/>
            </a:solidFill>
            <a:latin typeface="Montserrat" pitchFamily="2" charset="77"/>
          </a:endParaRPr>
        </a:p>
      </dgm:t>
    </dgm:pt>
    <dgm:pt modelId="{35F25EF5-5E7F-294C-8C4E-AA0E19EF5220}" type="sibTrans" cxnId="{03CF421E-6D7E-DE4A-96B3-84951C32D36A}">
      <dgm:prSet/>
      <dgm:spPr/>
      <dgm:t>
        <a:bodyPr/>
        <a:lstStyle/>
        <a:p>
          <a:endParaRPr lang="es-ES" sz="1800">
            <a:solidFill>
              <a:srgbClr val="152B48"/>
            </a:solidFill>
            <a:latin typeface="Montserrat" pitchFamily="2" charset="77"/>
          </a:endParaRPr>
        </a:p>
      </dgm:t>
    </dgm:pt>
    <dgm:pt modelId="{6261FE91-16DA-3A4F-8512-65BEE92145BE}">
      <dgm:prSet phldrT="[Texto]" custT="1"/>
      <dgm:spPr/>
      <dgm:t>
        <a:bodyPr/>
        <a:lstStyle/>
        <a:p>
          <a:r>
            <a:rPr lang="es-ES" sz="1800" dirty="0">
              <a:solidFill>
                <a:srgbClr val="152B48"/>
              </a:solidFill>
              <a:latin typeface="Montserrat" pitchFamily="2" charset="77"/>
            </a:rPr>
            <a:t>Hiperglicemia, glucosuria </a:t>
          </a:r>
          <a:r>
            <a:rPr lang="es-ES" sz="1800" dirty="0">
              <a:solidFill>
                <a:srgbClr val="152B48"/>
              </a:solidFill>
              <a:latin typeface="Montserrat" pitchFamily="2" charset="77"/>
              <a:sym typeface="Wingdings"/>
            </a:rPr>
            <a:t> DM asociada.</a:t>
          </a:r>
          <a:endParaRPr lang="es-ES" sz="1800" dirty="0">
            <a:solidFill>
              <a:srgbClr val="152B48"/>
            </a:solidFill>
            <a:latin typeface="Montserrat" pitchFamily="2" charset="77"/>
          </a:endParaRPr>
        </a:p>
      </dgm:t>
    </dgm:pt>
    <dgm:pt modelId="{668A01FF-74E5-1041-8C6A-6B28548D73EE}" type="parTrans" cxnId="{361C1E42-B617-964A-AC9D-B4983F8FC662}">
      <dgm:prSet/>
      <dgm:spPr/>
      <dgm:t>
        <a:bodyPr/>
        <a:lstStyle/>
        <a:p>
          <a:endParaRPr lang="es-ES" sz="1800">
            <a:solidFill>
              <a:srgbClr val="152B48"/>
            </a:solidFill>
            <a:latin typeface="Montserrat" pitchFamily="2" charset="77"/>
          </a:endParaRPr>
        </a:p>
      </dgm:t>
    </dgm:pt>
    <dgm:pt modelId="{3A5CD096-8CA7-3344-95E4-88789FED4C9C}" type="sibTrans" cxnId="{361C1E42-B617-964A-AC9D-B4983F8FC662}">
      <dgm:prSet/>
      <dgm:spPr/>
      <dgm:t>
        <a:bodyPr/>
        <a:lstStyle/>
        <a:p>
          <a:endParaRPr lang="es-ES" sz="1800">
            <a:solidFill>
              <a:srgbClr val="152B48"/>
            </a:solidFill>
            <a:latin typeface="Montserrat" pitchFamily="2" charset="77"/>
          </a:endParaRPr>
        </a:p>
      </dgm:t>
    </dgm:pt>
    <dgm:pt modelId="{05EFC529-8E9B-D444-BBFC-DE0837BF2650}">
      <dgm:prSet phldrT="[Texto]" custT="1"/>
      <dgm:spPr/>
      <dgm:t>
        <a:bodyPr/>
        <a:lstStyle/>
        <a:p>
          <a:r>
            <a:rPr lang="es-ES" sz="1800" dirty="0">
              <a:solidFill>
                <a:srgbClr val="152B48"/>
              </a:solidFill>
              <a:latin typeface="Montserrat" pitchFamily="2" charset="77"/>
            </a:rPr>
            <a:t>En función residual: pancreatitis aguda recurrente.</a:t>
          </a:r>
        </a:p>
      </dgm:t>
    </dgm:pt>
    <dgm:pt modelId="{05AC5D5F-77A3-8A42-A36F-79F71E4DAAB2}" type="parTrans" cxnId="{524EF8A0-FC22-C54C-BC07-9B3333015D82}">
      <dgm:prSet/>
      <dgm:spPr/>
      <dgm:t>
        <a:bodyPr/>
        <a:lstStyle/>
        <a:p>
          <a:endParaRPr lang="es-ES" sz="1800">
            <a:solidFill>
              <a:srgbClr val="152B48"/>
            </a:solidFill>
            <a:latin typeface="Montserrat" pitchFamily="2" charset="77"/>
          </a:endParaRPr>
        </a:p>
      </dgm:t>
    </dgm:pt>
    <dgm:pt modelId="{2B630C8B-427F-1B46-A711-BE7F6AEED9E0}" type="sibTrans" cxnId="{524EF8A0-FC22-C54C-BC07-9B3333015D82}">
      <dgm:prSet/>
      <dgm:spPr/>
      <dgm:t>
        <a:bodyPr/>
        <a:lstStyle/>
        <a:p>
          <a:endParaRPr lang="es-ES" sz="1800">
            <a:solidFill>
              <a:srgbClr val="152B48"/>
            </a:solidFill>
            <a:latin typeface="Montserrat" pitchFamily="2" charset="77"/>
          </a:endParaRPr>
        </a:p>
      </dgm:t>
    </dgm:pt>
    <dgm:pt modelId="{742CBBB7-EF4A-3E43-82E2-8F9B15B3F21D}" type="pres">
      <dgm:prSet presAssocID="{47F9E3C5-0FEE-1144-B37D-337F18808D17}" presName="vert0" presStyleCnt="0">
        <dgm:presLayoutVars>
          <dgm:dir/>
          <dgm:animOne val="branch"/>
          <dgm:animLvl val="lvl"/>
        </dgm:presLayoutVars>
      </dgm:prSet>
      <dgm:spPr/>
    </dgm:pt>
    <dgm:pt modelId="{15470232-2C1E-BA43-82C3-C7FD022C2A46}" type="pres">
      <dgm:prSet presAssocID="{DC030C4C-50B6-A546-A4C7-75EC868659BA}" presName="thickLine" presStyleLbl="alignNode1" presStyleIdx="0" presStyleCnt="1"/>
      <dgm:spPr/>
    </dgm:pt>
    <dgm:pt modelId="{9E95D3CA-C017-B94E-BB7D-105EA57B648E}" type="pres">
      <dgm:prSet presAssocID="{DC030C4C-50B6-A546-A4C7-75EC868659BA}" presName="horz1" presStyleCnt="0"/>
      <dgm:spPr/>
    </dgm:pt>
    <dgm:pt modelId="{95A88C1F-0D96-4C47-9AAA-3C99E08D796E}" type="pres">
      <dgm:prSet presAssocID="{DC030C4C-50B6-A546-A4C7-75EC868659BA}" presName="tx1" presStyleLbl="revTx" presStyleIdx="0" presStyleCnt="7" custScaleX="131136"/>
      <dgm:spPr/>
    </dgm:pt>
    <dgm:pt modelId="{A0F378DA-6E44-4245-984E-6BD5A5D0FD58}" type="pres">
      <dgm:prSet presAssocID="{DC030C4C-50B6-A546-A4C7-75EC868659BA}" presName="vert1" presStyleCnt="0"/>
      <dgm:spPr/>
    </dgm:pt>
    <dgm:pt modelId="{EC4D413A-6074-844C-AFBD-ED7203172096}" type="pres">
      <dgm:prSet presAssocID="{D2ADF6FF-5246-5347-96AF-40616EA146C4}" presName="vertSpace2a" presStyleCnt="0"/>
      <dgm:spPr/>
    </dgm:pt>
    <dgm:pt modelId="{003E6AC0-8203-C744-845A-F902CE6B5BDD}" type="pres">
      <dgm:prSet presAssocID="{D2ADF6FF-5246-5347-96AF-40616EA146C4}" presName="horz2" presStyleCnt="0"/>
      <dgm:spPr/>
    </dgm:pt>
    <dgm:pt modelId="{B2E72D2B-C625-D64B-BFB8-938D6F261D41}" type="pres">
      <dgm:prSet presAssocID="{D2ADF6FF-5246-5347-96AF-40616EA146C4}" presName="horzSpace2" presStyleCnt="0"/>
      <dgm:spPr/>
    </dgm:pt>
    <dgm:pt modelId="{CF31F0C8-B400-6648-B08E-137719C48C6F}" type="pres">
      <dgm:prSet presAssocID="{D2ADF6FF-5246-5347-96AF-40616EA146C4}" presName="tx2" presStyleLbl="revTx" presStyleIdx="1" presStyleCnt="7"/>
      <dgm:spPr/>
    </dgm:pt>
    <dgm:pt modelId="{8E1FCAA0-1995-1A41-A151-F5757965A656}" type="pres">
      <dgm:prSet presAssocID="{D2ADF6FF-5246-5347-96AF-40616EA146C4}" presName="vert2" presStyleCnt="0"/>
      <dgm:spPr/>
    </dgm:pt>
    <dgm:pt modelId="{A5966627-64CE-AF48-AE47-5089FAD2DD84}" type="pres">
      <dgm:prSet presAssocID="{D2ADF6FF-5246-5347-96AF-40616EA146C4}" presName="thinLine2b" presStyleLbl="callout" presStyleIdx="0" presStyleCnt="6"/>
      <dgm:spPr/>
    </dgm:pt>
    <dgm:pt modelId="{5B8CBC46-9447-2049-B947-7F947EC3FB6B}" type="pres">
      <dgm:prSet presAssocID="{D2ADF6FF-5246-5347-96AF-40616EA146C4}" presName="vertSpace2b" presStyleCnt="0"/>
      <dgm:spPr/>
    </dgm:pt>
    <dgm:pt modelId="{6058FD85-D3C7-DB45-B419-EE1B82301DD8}" type="pres">
      <dgm:prSet presAssocID="{33B1BAE0-2F49-1F45-9C97-F3CC2E9A11DB}" presName="horz2" presStyleCnt="0"/>
      <dgm:spPr/>
    </dgm:pt>
    <dgm:pt modelId="{6FAB4946-532B-964C-BC6F-6B315F9A2D95}" type="pres">
      <dgm:prSet presAssocID="{33B1BAE0-2F49-1F45-9C97-F3CC2E9A11DB}" presName="horzSpace2" presStyleCnt="0"/>
      <dgm:spPr/>
    </dgm:pt>
    <dgm:pt modelId="{E901E409-31CC-784C-874E-686E28455886}" type="pres">
      <dgm:prSet presAssocID="{33B1BAE0-2F49-1F45-9C97-F3CC2E9A11DB}" presName="tx2" presStyleLbl="revTx" presStyleIdx="2" presStyleCnt="7"/>
      <dgm:spPr/>
    </dgm:pt>
    <dgm:pt modelId="{BCFB374A-912D-6746-9508-B3FCAD891FA5}" type="pres">
      <dgm:prSet presAssocID="{33B1BAE0-2F49-1F45-9C97-F3CC2E9A11DB}" presName="vert2" presStyleCnt="0"/>
      <dgm:spPr/>
    </dgm:pt>
    <dgm:pt modelId="{FC32D5BA-6CDB-6A4D-80DF-4CDD4166E28B}" type="pres">
      <dgm:prSet presAssocID="{33B1BAE0-2F49-1F45-9C97-F3CC2E9A11DB}" presName="thinLine2b" presStyleLbl="callout" presStyleIdx="1" presStyleCnt="6"/>
      <dgm:spPr/>
    </dgm:pt>
    <dgm:pt modelId="{F390EB26-7AAE-474D-BAFE-A873A2F65FAB}" type="pres">
      <dgm:prSet presAssocID="{33B1BAE0-2F49-1F45-9C97-F3CC2E9A11DB}" presName="vertSpace2b" presStyleCnt="0"/>
      <dgm:spPr/>
    </dgm:pt>
    <dgm:pt modelId="{A7FA9D3E-325E-1146-B405-9D50002DAFE9}" type="pres">
      <dgm:prSet presAssocID="{E098CC9D-4772-694B-9BC6-35B55648F406}" presName="horz2" presStyleCnt="0"/>
      <dgm:spPr/>
    </dgm:pt>
    <dgm:pt modelId="{80D45563-DD26-6843-A7EB-BED5D31E1F13}" type="pres">
      <dgm:prSet presAssocID="{E098CC9D-4772-694B-9BC6-35B55648F406}" presName="horzSpace2" presStyleCnt="0"/>
      <dgm:spPr/>
    </dgm:pt>
    <dgm:pt modelId="{9F088185-28E4-B248-902B-4E1D589030BA}" type="pres">
      <dgm:prSet presAssocID="{E098CC9D-4772-694B-9BC6-35B55648F406}" presName="tx2" presStyleLbl="revTx" presStyleIdx="3" presStyleCnt="7"/>
      <dgm:spPr/>
    </dgm:pt>
    <dgm:pt modelId="{4642F877-F0D1-484D-AD69-FB5AE7414F25}" type="pres">
      <dgm:prSet presAssocID="{E098CC9D-4772-694B-9BC6-35B55648F406}" presName="vert2" presStyleCnt="0"/>
      <dgm:spPr/>
    </dgm:pt>
    <dgm:pt modelId="{5933CAB8-6D74-E64B-8790-FA4E1E105E03}" type="pres">
      <dgm:prSet presAssocID="{E098CC9D-4772-694B-9BC6-35B55648F406}" presName="thinLine2b" presStyleLbl="callout" presStyleIdx="2" presStyleCnt="6"/>
      <dgm:spPr/>
    </dgm:pt>
    <dgm:pt modelId="{B08563EC-FF8E-4C4A-A477-2DCEA9462D7B}" type="pres">
      <dgm:prSet presAssocID="{E098CC9D-4772-694B-9BC6-35B55648F406}" presName="vertSpace2b" presStyleCnt="0"/>
      <dgm:spPr/>
    </dgm:pt>
    <dgm:pt modelId="{DCC38CE7-3752-3845-85A1-10E545C6FC09}" type="pres">
      <dgm:prSet presAssocID="{414B0A98-1387-524F-9B42-401C0A514149}" presName="horz2" presStyleCnt="0"/>
      <dgm:spPr/>
    </dgm:pt>
    <dgm:pt modelId="{5CAE1417-2C9F-4249-9D21-79B66BBDE52B}" type="pres">
      <dgm:prSet presAssocID="{414B0A98-1387-524F-9B42-401C0A514149}" presName="horzSpace2" presStyleCnt="0"/>
      <dgm:spPr/>
    </dgm:pt>
    <dgm:pt modelId="{8AC06451-4C72-274D-81D9-9A7F36707DAC}" type="pres">
      <dgm:prSet presAssocID="{414B0A98-1387-524F-9B42-401C0A514149}" presName="tx2" presStyleLbl="revTx" presStyleIdx="4" presStyleCnt="7"/>
      <dgm:spPr/>
    </dgm:pt>
    <dgm:pt modelId="{F5C0DDB3-3AD8-A44B-8037-60655CC7591F}" type="pres">
      <dgm:prSet presAssocID="{414B0A98-1387-524F-9B42-401C0A514149}" presName="vert2" presStyleCnt="0"/>
      <dgm:spPr/>
    </dgm:pt>
    <dgm:pt modelId="{C0A39590-EEFC-4B4D-A2A0-1B9C4498ACEC}" type="pres">
      <dgm:prSet presAssocID="{414B0A98-1387-524F-9B42-401C0A514149}" presName="thinLine2b" presStyleLbl="callout" presStyleIdx="3" presStyleCnt="6"/>
      <dgm:spPr/>
    </dgm:pt>
    <dgm:pt modelId="{3873D199-DFD5-3144-A375-73934BB14CB1}" type="pres">
      <dgm:prSet presAssocID="{414B0A98-1387-524F-9B42-401C0A514149}" presName="vertSpace2b" presStyleCnt="0"/>
      <dgm:spPr/>
    </dgm:pt>
    <dgm:pt modelId="{E8D35BA9-D1AB-4B41-AE3A-ADFB3C3D3661}" type="pres">
      <dgm:prSet presAssocID="{6261FE91-16DA-3A4F-8512-65BEE92145BE}" presName="horz2" presStyleCnt="0"/>
      <dgm:spPr/>
    </dgm:pt>
    <dgm:pt modelId="{BCBC6237-12DA-8643-A1F4-4BEDF6851B5F}" type="pres">
      <dgm:prSet presAssocID="{6261FE91-16DA-3A4F-8512-65BEE92145BE}" presName="horzSpace2" presStyleCnt="0"/>
      <dgm:spPr/>
    </dgm:pt>
    <dgm:pt modelId="{968BED5A-38C7-1242-A702-F5D7CB5365FF}" type="pres">
      <dgm:prSet presAssocID="{6261FE91-16DA-3A4F-8512-65BEE92145BE}" presName="tx2" presStyleLbl="revTx" presStyleIdx="5" presStyleCnt="7"/>
      <dgm:spPr/>
    </dgm:pt>
    <dgm:pt modelId="{1BD51D6A-1989-B94F-B6A5-1CAA66A0D51C}" type="pres">
      <dgm:prSet presAssocID="{6261FE91-16DA-3A4F-8512-65BEE92145BE}" presName="vert2" presStyleCnt="0"/>
      <dgm:spPr/>
    </dgm:pt>
    <dgm:pt modelId="{D9582191-F74F-9C44-8A88-61BC166FC49D}" type="pres">
      <dgm:prSet presAssocID="{6261FE91-16DA-3A4F-8512-65BEE92145BE}" presName="thinLine2b" presStyleLbl="callout" presStyleIdx="4" presStyleCnt="6"/>
      <dgm:spPr/>
    </dgm:pt>
    <dgm:pt modelId="{49382850-C483-994A-A37D-711795873960}" type="pres">
      <dgm:prSet presAssocID="{6261FE91-16DA-3A4F-8512-65BEE92145BE}" presName="vertSpace2b" presStyleCnt="0"/>
      <dgm:spPr/>
    </dgm:pt>
    <dgm:pt modelId="{5461DBD8-A17D-FC40-A9C2-AFBA93A5489C}" type="pres">
      <dgm:prSet presAssocID="{05EFC529-8E9B-D444-BBFC-DE0837BF2650}" presName="horz2" presStyleCnt="0"/>
      <dgm:spPr/>
    </dgm:pt>
    <dgm:pt modelId="{B83BDF74-E8C8-C345-9091-F98247CADBE9}" type="pres">
      <dgm:prSet presAssocID="{05EFC529-8E9B-D444-BBFC-DE0837BF2650}" presName="horzSpace2" presStyleCnt="0"/>
      <dgm:spPr/>
    </dgm:pt>
    <dgm:pt modelId="{13F3C404-A747-4846-A4AD-0D87402ADBCC}" type="pres">
      <dgm:prSet presAssocID="{05EFC529-8E9B-D444-BBFC-DE0837BF2650}" presName="tx2" presStyleLbl="revTx" presStyleIdx="6" presStyleCnt="7"/>
      <dgm:spPr/>
    </dgm:pt>
    <dgm:pt modelId="{B45E6FCF-AEE5-584A-B24D-21B863FF6208}" type="pres">
      <dgm:prSet presAssocID="{05EFC529-8E9B-D444-BBFC-DE0837BF2650}" presName="vert2" presStyleCnt="0"/>
      <dgm:spPr/>
    </dgm:pt>
    <dgm:pt modelId="{DE5F0B99-8332-5941-ABE6-B6A1CD639294}" type="pres">
      <dgm:prSet presAssocID="{05EFC529-8E9B-D444-BBFC-DE0837BF2650}" presName="thinLine2b" presStyleLbl="callout" presStyleIdx="5" presStyleCnt="6"/>
      <dgm:spPr/>
    </dgm:pt>
    <dgm:pt modelId="{6B4F0B31-226F-E84A-A58D-5AED7ABBF84B}" type="pres">
      <dgm:prSet presAssocID="{05EFC529-8E9B-D444-BBFC-DE0837BF2650}" presName="vertSpace2b" presStyleCnt="0"/>
      <dgm:spPr/>
    </dgm:pt>
  </dgm:ptLst>
  <dgm:cxnLst>
    <dgm:cxn modelId="{42190C10-42A3-6F42-8057-AE47172A8660}" srcId="{47F9E3C5-0FEE-1144-B37D-337F18808D17}" destId="{DC030C4C-50B6-A546-A4C7-75EC868659BA}" srcOrd="0" destOrd="0" parTransId="{41D6F51E-53EF-AA4B-8A38-844EB2CB313E}" sibTransId="{93B010CC-7495-4B43-AD4E-658007A97C55}"/>
    <dgm:cxn modelId="{03CF421E-6D7E-DE4A-96B3-84951C32D36A}" srcId="{DC030C4C-50B6-A546-A4C7-75EC868659BA}" destId="{414B0A98-1387-524F-9B42-401C0A514149}" srcOrd="3" destOrd="0" parTransId="{0572283A-E492-6546-A7E1-0B4071C8D6F8}" sibTransId="{35F25EF5-5E7F-294C-8C4E-AA0E19EF5220}"/>
    <dgm:cxn modelId="{9CB3141F-4AA2-D044-8247-4717DB2F9EA4}" type="presOf" srcId="{6261FE91-16DA-3A4F-8512-65BEE92145BE}" destId="{968BED5A-38C7-1242-A702-F5D7CB5365FF}" srcOrd="0" destOrd="0" presId="urn:microsoft.com/office/officeart/2008/layout/LinedList"/>
    <dgm:cxn modelId="{361C1E42-B617-964A-AC9D-B4983F8FC662}" srcId="{DC030C4C-50B6-A546-A4C7-75EC868659BA}" destId="{6261FE91-16DA-3A4F-8512-65BEE92145BE}" srcOrd="4" destOrd="0" parTransId="{668A01FF-74E5-1041-8C6A-6B28548D73EE}" sibTransId="{3A5CD096-8CA7-3344-95E4-88789FED4C9C}"/>
    <dgm:cxn modelId="{0476F34B-46A5-1647-BBB5-1FF48437AB0C}" type="presOf" srcId="{33B1BAE0-2F49-1F45-9C97-F3CC2E9A11DB}" destId="{E901E409-31CC-784C-874E-686E28455886}" srcOrd="0" destOrd="0" presId="urn:microsoft.com/office/officeart/2008/layout/LinedList"/>
    <dgm:cxn modelId="{9B9B7B6E-F457-4F48-8658-A31DC5D29BEE}" type="presOf" srcId="{DC030C4C-50B6-A546-A4C7-75EC868659BA}" destId="{95A88C1F-0D96-4C47-9AAA-3C99E08D796E}" srcOrd="0" destOrd="0" presId="urn:microsoft.com/office/officeart/2008/layout/LinedList"/>
    <dgm:cxn modelId="{24B64C52-06EA-554A-B1AB-8896896616C4}" type="presOf" srcId="{E098CC9D-4772-694B-9BC6-35B55648F406}" destId="{9F088185-28E4-B248-902B-4E1D589030BA}" srcOrd="0" destOrd="0" presId="urn:microsoft.com/office/officeart/2008/layout/LinedList"/>
    <dgm:cxn modelId="{F6AA6E79-FB7C-9944-B53B-7F27C4E2D3B5}" type="presOf" srcId="{05EFC529-8E9B-D444-BBFC-DE0837BF2650}" destId="{13F3C404-A747-4846-A4AD-0D87402ADBCC}" srcOrd="0" destOrd="0" presId="urn:microsoft.com/office/officeart/2008/layout/LinedList"/>
    <dgm:cxn modelId="{BFDC205A-E5CC-0B4F-AD26-B6555C33A36F}" srcId="{DC030C4C-50B6-A546-A4C7-75EC868659BA}" destId="{E098CC9D-4772-694B-9BC6-35B55648F406}" srcOrd="2" destOrd="0" parTransId="{75DDFD01-E777-A344-B4E2-6DF3B87B654E}" sibTransId="{CEE311D2-6915-CE48-86FA-8C7B01B9D63A}"/>
    <dgm:cxn modelId="{E4F0E69D-81F7-CD47-A473-5FD4BC7F16D2}" type="presOf" srcId="{47F9E3C5-0FEE-1144-B37D-337F18808D17}" destId="{742CBBB7-EF4A-3E43-82E2-8F9B15B3F21D}" srcOrd="0" destOrd="0" presId="urn:microsoft.com/office/officeart/2008/layout/LinedList"/>
    <dgm:cxn modelId="{524EF8A0-FC22-C54C-BC07-9B3333015D82}" srcId="{DC030C4C-50B6-A546-A4C7-75EC868659BA}" destId="{05EFC529-8E9B-D444-BBFC-DE0837BF2650}" srcOrd="5" destOrd="0" parTransId="{05AC5D5F-77A3-8A42-A36F-79F71E4DAAB2}" sibTransId="{2B630C8B-427F-1B46-A711-BE7F6AEED9E0}"/>
    <dgm:cxn modelId="{7A3DE4C3-5ED0-B34F-B31A-0C344585D49A}" type="presOf" srcId="{D2ADF6FF-5246-5347-96AF-40616EA146C4}" destId="{CF31F0C8-B400-6648-B08E-137719C48C6F}" srcOrd="0" destOrd="0" presId="urn:microsoft.com/office/officeart/2008/layout/LinedList"/>
    <dgm:cxn modelId="{1E8674E8-C38C-7945-B847-43EE8FF1263E}" type="presOf" srcId="{414B0A98-1387-524F-9B42-401C0A514149}" destId="{8AC06451-4C72-274D-81D9-9A7F36707DAC}" srcOrd="0" destOrd="0" presId="urn:microsoft.com/office/officeart/2008/layout/LinedList"/>
    <dgm:cxn modelId="{088A9CF1-0A8D-814F-B1AD-D197D7FE0871}" srcId="{DC030C4C-50B6-A546-A4C7-75EC868659BA}" destId="{33B1BAE0-2F49-1F45-9C97-F3CC2E9A11DB}" srcOrd="1" destOrd="0" parTransId="{40CADFD8-CC2C-8B4E-B6AA-92C7B947FA75}" sibTransId="{B06FF912-CA21-5A4F-9D15-49DA6902FCED}"/>
    <dgm:cxn modelId="{81E3FFFB-8CB4-F340-B7D4-EF1E0ADBF635}" srcId="{DC030C4C-50B6-A546-A4C7-75EC868659BA}" destId="{D2ADF6FF-5246-5347-96AF-40616EA146C4}" srcOrd="0" destOrd="0" parTransId="{C44B797D-E270-634F-998B-B84AB93A62AE}" sibTransId="{F03E59BE-5368-8647-8A05-852CEA838AA8}"/>
    <dgm:cxn modelId="{08ECDD50-CDDA-F245-AA68-5B9366EB326F}" type="presParOf" srcId="{742CBBB7-EF4A-3E43-82E2-8F9B15B3F21D}" destId="{15470232-2C1E-BA43-82C3-C7FD022C2A46}" srcOrd="0" destOrd="0" presId="urn:microsoft.com/office/officeart/2008/layout/LinedList"/>
    <dgm:cxn modelId="{CFFF033C-42BE-2A45-B5FB-D1A2B33C6AB8}" type="presParOf" srcId="{742CBBB7-EF4A-3E43-82E2-8F9B15B3F21D}" destId="{9E95D3CA-C017-B94E-BB7D-105EA57B648E}" srcOrd="1" destOrd="0" presId="urn:microsoft.com/office/officeart/2008/layout/LinedList"/>
    <dgm:cxn modelId="{3350BAD2-667D-B446-B560-B11572BDAC98}" type="presParOf" srcId="{9E95D3CA-C017-B94E-BB7D-105EA57B648E}" destId="{95A88C1F-0D96-4C47-9AAA-3C99E08D796E}" srcOrd="0" destOrd="0" presId="urn:microsoft.com/office/officeart/2008/layout/LinedList"/>
    <dgm:cxn modelId="{D19D4947-D60A-5F46-B82F-27286A9E297F}" type="presParOf" srcId="{9E95D3CA-C017-B94E-BB7D-105EA57B648E}" destId="{A0F378DA-6E44-4245-984E-6BD5A5D0FD58}" srcOrd="1" destOrd="0" presId="urn:microsoft.com/office/officeart/2008/layout/LinedList"/>
    <dgm:cxn modelId="{12DF1BBC-47F9-6644-B1D6-5DFAEE7200FD}" type="presParOf" srcId="{A0F378DA-6E44-4245-984E-6BD5A5D0FD58}" destId="{EC4D413A-6074-844C-AFBD-ED7203172096}" srcOrd="0" destOrd="0" presId="urn:microsoft.com/office/officeart/2008/layout/LinedList"/>
    <dgm:cxn modelId="{F47E34A0-78F2-2F40-8055-D1B331BA9F0D}" type="presParOf" srcId="{A0F378DA-6E44-4245-984E-6BD5A5D0FD58}" destId="{003E6AC0-8203-C744-845A-F902CE6B5BDD}" srcOrd="1" destOrd="0" presId="urn:microsoft.com/office/officeart/2008/layout/LinedList"/>
    <dgm:cxn modelId="{DCCC191C-0E2B-AF4D-9F25-6820A331C46D}" type="presParOf" srcId="{003E6AC0-8203-C744-845A-F902CE6B5BDD}" destId="{B2E72D2B-C625-D64B-BFB8-938D6F261D41}" srcOrd="0" destOrd="0" presId="urn:microsoft.com/office/officeart/2008/layout/LinedList"/>
    <dgm:cxn modelId="{63A634B6-FE64-F041-AAC2-E095AE5519F8}" type="presParOf" srcId="{003E6AC0-8203-C744-845A-F902CE6B5BDD}" destId="{CF31F0C8-B400-6648-B08E-137719C48C6F}" srcOrd="1" destOrd="0" presId="urn:microsoft.com/office/officeart/2008/layout/LinedList"/>
    <dgm:cxn modelId="{0E042AFE-E703-A943-9462-F8656BE901BC}" type="presParOf" srcId="{003E6AC0-8203-C744-845A-F902CE6B5BDD}" destId="{8E1FCAA0-1995-1A41-A151-F5757965A656}" srcOrd="2" destOrd="0" presId="urn:microsoft.com/office/officeart/2008/layout/LinedList"/>
    <dgm:cxn modelId="{49C5974D-E79D-6648-A924-195CCD2B6788}" type="presParOf" srcId="{A0F378DA-6E44-4245-984E-6BD5A5D0FD58}" destId="{A5966627-64CE-AF48-AE47-5089FAD2DD84}" srcOrd="2" destOrd="0" presId="urn:microsoft.com/office/officeart/2008/layout/LinedList"/>
    <dgm:cxn modelId="{E43D2085-F7EB-964C-B241-04CD09824907}" type="presParOf" srcId="{A0F378DA-6E44-4245-984E-6BD5A5D0FD58}" destId="{5B8CBC46-9447-2049-B947-7F947EC3FB6B}" srcOrd="3" destOrd="0" presId="urn:microsoft.com/office/officeart/2008/layout/LinedList"/>
    <dgm:cxn modelId="{F0220B25-2F6E-9643-AC59-9B70C2AD3854}" type="presParOf" srcId="{A0F378DA-6E44-4245-984E-6BD5A5D0FD58}" destId="{6058FD85-D3C7-DB45-B419-EE1B82301DD8}" srcOrd="4" destOrd="0" presId="urn:microsoft.com/office/officeart/2008/layout/LinedList"/>
    <dgm:cxn modelId="{941DEC61-AFA7-E14F-83FA-757EE713FDC0}" type="presParOf" srcId="{6058FD85-D3C7-DB45-B419-EE1B82301DD8}" destId="{6FAB4946-532B-964C-BC6F-6B315F9A2D95}" srcOrd="0" destOrd="0" presId="urn:microsoft.com/office/officeart/2008/layout/LinedList"/>
    <dgm:cxn modelId="{E1F6BD39-C71C-DD4A-A437-BEF39FEFF40B}" type="presParOf" srcId="{6058FD85-D3C7-DB45-B419-EE1B82301DD8}" destId="{E901E409-31CC-784C-874E-686E28455886}" srcOrd="1" destOrd="0" presId="urn:microsoft.com/office/officeart/2008/layout/LinedList"/>
    <dgm:cxn modelId="{18C727B0-94EB-2F40-8F8D-A9FF98E6D4A7}" type="presParOf" srcId="{6058FD85-D3C7-DB45-B419-EE1B82301DD8}" destId="{BCFB374A-912D-6746-9508-B3FCAD891FA5}" srcOrd="2" destOrd="0" presId="urn:microsoft.com/office/officeart/2008/layout/LinedList"/>
    <dgm:cxn modelId="{FAFE5539-7152-FD41-B4F1-D875B8D47964}" type="presParOf" srcId="{A0F378DA-6E44-4245-984E-6BD5A5D0FD58}" destId="{FC32D5BA-6CDB-6A4D-80DF-4CDD4166E28B}" srcOrd="5" destOrd="0" presId="urn:microsoft.com/office/officeart/2008/layout/LinedList"/>
    <dgm:cxn modelId="{97E88DE5-52C7-9146-8B75-661FA0650EB9}" type="presParOf" srcId="{A0F378DA-6E44-4245-984E-6BD5A5D0FD58}" destId="{F390EB26-7AAE-474D-BAFE-A873A2F65FAB}" srcOrd="6" destOrd="0" presId="urn:microsoft.com/office/officeart/2008/layout/LinedList"/>
    <dgm:cxn modelId="{4604945E-6F34-6847-B4CD-5260D901D251}" type="presParOf" srcId="{A0F378DA-6E44-4245-984E-6BD5A5D0FD58}" destId="{A7FA9D3E-325E-1146-B405-9D50002DAFE9}" srcOrd="7" destOrd="0" presId="urn:microsoft.com/office/officeart/2008/layout/LinedList"/>
    <dgm:cxn modelId="{91F769C3-CED6-9848-BA7D-C4653077EC25}" type="presParOf" srcId="{A7FA9D3E-325E-1146-B405-9D50002DAFE9}" destId="{80D45563-DD26-6843-A7EB-BED5D31E1F13}" srcOrd="0" destOrd="0" presId="urn:microsoft.com/office/officeart/2008/layout/LinedList"/>
    <dgm:cxn modelId="{BB70278F-B6D6-B74C-8BE6-B1163BD8ED42}" type="presParOf" srcId="{A7FA9D3E-325E-1146-B405-9D50002DAFE9}" destId="{9F088185-28E4-B248-902B-4E1D589030BA}" srcOrd="1" destOrd="0" presId="urn:microsoft.com/office/officeart/2008/layout/LinedList"/>
    <dgm:cxn modelId="{1962E9F9-E08E-8D4C-90D7-D89C71EFC210}" type="presParOf" srcId="{A7FA9D3E-325E-1146-B405-9D50002DAFE9}" destId="{4642F877-F0D1-484D-AD69-FB5AE7414F25}" srcOrd="2" destOrd="0" presId="urn:microsoft.com/office/officeart/2008/layout/LinedList"/>
    <dgm:cxn modelId="{64306112-9095-CD4F-B5CE-90DBEE911687}" type="presParOf" srcId="{A0F378DA-6E44-4245-984E-6BD5A5D0FD58}" destId="{5933CAB8-6D74-E64B-8790-FA4E1E105E03}" srcOrd="8" destOrd="0" presId="urn:microsoft.com/office/officeart/2008/layout/LinedList"/>
    <dgm:cxn modelId="{F6762A09-5C5B-D347-95E5-911C51AD36D4}" type="presParOf" srcId="{A0F378DA-6E44-4245-984E-6BD5A5D0FD58}" destId="{B08563EC-FF8E-4C4A-A477-2DCEA9462D7B}" srcOrd="9" destOrd="0" presId="urn:microsoft.com/office/officeart/2008/layout/LinedList"/>
    <dgm:cxn modelId="{9617F316-EBC8-A044-924F-09BF774E143D}" type="presParOf" srcId="{A0F378DA-6E44-4245-984E-6BD5A5D0FD58}" destId="{DCC38CE7-3752-3845-85A1-10E545C6FC09}" srcOrd="10" destOrd="0" presId="urn:microsoft.com/office/officeart/2008/layout/LinedList"/>
    <dgm:cxn modelId="{B00AA132-A365-344D-BA70-C6493E63E6C8}" type="presParOf" srcId="{DCC38CE7-3752-3845-85A1-10E545C6FC09}" destId="{5CAE1417-2C9F-4249-9D21-79B66BBDE52B}" srcOrd="0" destOrd="0" presId="urn:microsoft.com/office/officeart/2008/layout/LinedList"/>
    <dgm:cxn modelId="{19EDC2A8-DC77-974E-A559-83D8D36BEBAC}" type="presParOf" srcId="{DCC38CE7-3752-3845-85A1-10E545C6FC09}" destId="{8AC06451-4C72-274D-81D9-9A7F36707DAC}" srcOrd="1" destOrd="0" presId="urn:microsoft.com/office/officeart/2008/layout/LinedList"/>
    <dgm:cxn modelId="{10FFD5C2-1B58-AF4C-8A34-93AC66947E37}" type="presParOf" srcId="{DCC38CE7-3752-3845-85A1-10E545C6FC09}" destId="{F5C0DDB3-3AD8-A44B-8037-60655CC7591F}" srcOrd="2" destOrd="0" presId="urn:microsoft.com/office/officeart/2008/layout/LinedList"/>
    <dgm:cxn modelId="{1C5A3AC8-50F1-D048-8FB1-590B00FD53F6}" type="presParOf" srcId="{A0F378DA-6E44-4245-984E-6BD5A5D0FD58}" destId="{C0A39590-EEFC-4B4D-A2A0-1B9C4498ACEC}" srcOrd="11" destOrd="0" presId="urn:microsoft.com/office/officeart/2008/layout/LinedList"/>
    <dgm:cxn modelId="{FB8F44A8-D09E-2A47-A5BF-5497F4045A6A}" type="presParOf" srcId="{A0F378DA-6E44-4245-984E-6BD5A5D0FD58}" destId="{3873D199-DFD5-3144-A375-73934BB14CB1}" srcOrd="12" destOrd="0" presId="urn:microsoft.com/office/officeart/2008/layout/LinedList"/>
    <dgm:cxn modelId="{B2FA55A9-35D3-3D4A-A037-A511C6C7FAD3}" type="presParOf" srcId="{A0F378DA-6E44-4245-984E-6BD5A5D0FD58}" destId="{E8D35BA9-D1AB-4B41-AE3A-ADFB3C3D3661}" srcOrd="13" destOrd="0" presId="urn:microsoft.com/office/officeart/2008/layout/LinedList"/>
    <dgm:cxn modelId="{DD246294-A4F0-5C45-A0AF-65068FD7091A}" type="presParOf" srcId="{E8D35BA9-D1AB-4B41-AE3A-ADFB3C3D3661}" destId="{BCBC6237-12DA-8643-A1F4-4BEDF6851B5F}" srcOrd="0" destOrd="0" presId="urn:microsoft.com/office/officeart/2008/layout/LinedList"/>
    <dgm:cxn modelId="{FB16BB5F-10C8-F240-8809-BAD3F4B08DC1}" type="presParOf" srcId="{E8D35BA9-D1AB-4B41-AE3A-ADFB3C3D3661}" destId="{968BED5A-38C7-1242-A702-F5D7CB5365FF}" srcOrd="1" destOrd="0" presId="urn:microsoft.com/office/officeart/2008/layout/LinedList"/>
    <dgm:cxn modelId="{A27EF6C6-E7D8-B744-B4AB-D19838FA11EE}" type="presParOf" srcId="{E8D35BA9-D1AB-4B41-AE3A-ADFB3C3D3661}" destId="{1BD51D6A-1989-B94F-B6A5-1CAA66A0D51C}" srcOrd="2" destOrd="0" presId="urn:microsoft.com/office/officeart/2008/layout/LinedList"/>
    <dgm:cxn modelId="{7AFB84CC-40F2-E64D-B470-E4A567B3EE58}" type="presParOf" srcId="{A0F378DA-6E44-4245-984E-6BD5A5D0FD58}" destId="{D9582191-F74F-9C44-8A88-61BC166FC49D}" srcOrd="14" destOrd="0" presId="urn:microsoft.com/office/officeart/2008/layout/LinedList"/>
    <dgm:cxn modelId="{821835C2-3891-5A4B-B8B0-8CEE24E4D159}" type="presParOf" srcId="{A0F378DA-6E44-4245-984E-6BD5A5D0FD58}" destId="{49382850-C483-994A-A37D-711795873960}" srcOrd="15" destOrd="0" presId="urn:microsoft.com/office/officeart/2008/layout/LinedList"/>
    <dgm:cxn modelId="{E808687E-3748-BC4F-B1D5-83B4A564FFF4}" type="presParOf" srcId="{A0F378DA-6E44-4245-984E-6BD5A5D0FD58}" destId="{5461DBD8-A17D-FC40-A9C2-AFBA93A5489C}" srcOrd="16" destOrd="0" presId="urn:microsoft.com/office/officeart/2008/layout/LinedList"/>
    <dgm:cxn modelId="{91F9CD8A-13D1-F748-85EF-7118B0532F5A}" type="presParOf" srcId="{5461DBD8-A17D-FC40-A9C2-AFBA93A5489C}" destId="{B83BDF74-E8C8-C345-9091-F98247CADBE9}" srcOrd="0" destOrd="0" presId="urn:microsoft.com/office/officeart/2008/layout/LinedList"/>
    <dgm:cxn modelId="{C11141A7-53E4-814F-89EE-940C62DCF329}" type="presParOf" srcId="{5461DBD8-A17D-FC40-A9C2-AFBA93A5489C}" destId="{13F3C404-A747-4846-A4AD-0D87402ADBCC}" srcOrd="1" destOrd="0" presId="urn:microsoft.com/office/officeart/2008/layout/LinedList"/>
    <dgm:cxn modelId="{4B4245C9-5432-694B-AA4C-D2ACD2D3F2C9}" type="presParOf" srcId="{5461DBD8-A17D-FC40-A9C2-AFBA93A5489C}" destId="{B45E6FCF-AEE5-584A-B24D-21B863FF6208}" srcOrd="2" destOrd="0" presId="urn:microsoft.com/office/officeart/2008/layout/LinedList"/>
    <dgm:cxn modelId="{6BEC9F1F-F89D-E24F-874A-6830479A4CB2}" type="presParOf" srcId="{A0F378DA-6E44-4245-984E-6BD5A5D0FD58}" destId="{DE5F0B99-8332-5941-ABE6-B6A1CD639294}" srcOrd="17" destOrd="0" presId="urn:microsoft.com/office/officeart/2008/layout/LinedList"/>
    <dgm:cxn modelId="{233D1926-9AAD-404E-8942-8B04A7158FE0}" type="presParOf" srcId="{A0F378DA-6E44-4245-984E-6BD5A5D0FD58}" destId="{6B4F0B31-226F-E84A-A58D-5AED7ABBF84B}" srcOrd="1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897006D-4CCB-B148-AC15-213064FA13E8}"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s-ES"/>
        </a:p>
      </dgm:t>
    </dgm:pt>
    <dgm:pt modelId="{FBA5DAE5-F668-DD40-83D5-9D12B058F311}">
      <dgm:prSet/>
      <dgm:spPr/>
      <dgm:t>
        <a:bodyPr/>
        <a:lstStyle/>
        <a:p>
          <a:pPr rtl="0"/>
          <a:r>
            <a:rPr lang="es-CO" b="1" dirty="0">
              <a:solidFill>
                <a:srgbClr val="152B48"/>
              </a:solidFill>
              <a:latin typeface="Montserrat" pitchFamily="2" charset="77"/>
            </a:rPr>
            <a:t>Fenotipos</a:t>
          </a:r>
        </a:p>
      </dgm:t>
    </dgm:pt>
    <dgm:pt modelId="{BC63DDE5-BB49-6947-A21B-71FE6C127FBE}" type="parTrans" cxnId="{A3E5BBCB-4323-EF4C-AAAA-605CD8304A64}">
      <dgm:prSet/>
      <dgm:spPr/>
      <dgm:t>
        <a:bodyPr/>
        <a:lstStyle/>
        <a:p>
          <a:endParaRPr lang="es-ES">
            <a:solidFill>
              <a:srgbClr val="152B48"/>
            </a:solidFill>
            <a:latin typeface="Montserrat" pitchFamily="2" charset="77"/>
          </a:endParaRPr>
        </a:p>
      </dgm:t>
    </dgm:pt>
    <dgm:pt modelId="{1D87F01E-886C-6F4C-A707-F1E72F06A0FB}" type="sibTrans" cxnId="{A3E5BBCB-4323-EF4C-AAAA-605CD8304A64}">
      <dgm:prSet/>
      <dgm:spPr/>
      <dgm:t>
        <a:bodyPr/>
        <a:lstStyle/>
        <a:p>
          <a:endParaRPr lang="es-ES">
            <a:solidFill>
              <a:srgbClr val="152B48"/>
            </a:solidFill>
            <a:latin typeface="Montserrat" pitchFamily="2" charset="77"/>
          </a:endParaRPr>
        </a:p>
      </dgm:t>
    </dgm:pt>
    <dgm:pt modelId="{9F245068-9D04-3B45-8F62-4959AB06F6A9}">
      <dgm:prSet/>
      <dgm:spPr/>
      <dgm:t>
        <a:bodyPr/>
        <a:lstStyle/>
        <a:p>
          <a:pPr rtl="0"/>
          <a:r>
            <a:rPr lang="es-CO" dirty="0">
              <a:solidFill>
                <a:srgbClr val="152B48"/>
              </a:solidFill>
              <a:latin typeface="Montserrat" pitchFamily="2" charset="77"/>
            </a:rPr>
            <a:t>Pancreáticos insuficientes (Mut. I – II – III) </a:t>
          </a:r>
          <a:r>
            <a:rPr lang="es-CO" dirty="0">
              <a:solidFill>
                <a:srgbClr val="152B48"/>
              </a:solidFill>
              <a:latin typeface="Montserrat" pitchFamily="2" charset="77"/>
              <a:sym typeface="Wingdings" pitchFamily="2" charset="2"/>
            </a:rPr>
            <a:t> </a:t>
          </a:r>
          <a:r>
            <a:rPr lang="es-CO" altLang="ja-JP" dirty="0">
              <a:solidFill>
                <a:srgbClr val="152B48"/>
              </a:solidFill>
              <a:latin typeface="Montserrat" pitchFamily="2" charset="77"/>
            </a:rPr>
            <a:t>“cl</a:t>
          </a:r>
          <a:r>
            <a:rPr lang="es-CO" dirty="0">
              <a:solidFill>
                <a:srgbClr val="152B48"/>
              </a:solidFill>
              <a:latin typeface="Montserrat" pitchFamily="2" charset="77"/>
            </a:rPr>
            <a:t>ásicos</a:t>
          </a:r>
          <a:r>
            <a:rPr lang="es-CO" altLang="ja-JP" dirty="0">
              <a:solidFill>
                <a:srgbClr val="152B48"/>
              </a:solidFill>
              <a:latin typeface="Montserrat" pitchFamily="2" charset="77"/>
            </a:rPr>
            <a:t>”.</a:t>
          </a:r>
          <a:endParaRPr lang="es-CO" dirty="0">
            <a:solidFill>
              <a:srgbClr val="152B48"/>
            </a:solidFill>
            <a:latin typeface="Montserrat" pitchFamily="2" charset="77"/>
          </a:endParaRPr>
        </a:p>
      </dgm:t>
    </dgm:pt>
    <dgm:pt modelId="{39D6B8D2-67DE-9E4D-B791-ED40504AC57D}" type="parTrans" cxnId="{3568FDBE-4BA5-7644-AAB6-2A8E0244D505}">
      <dgm:prSet/>
      <dgm:spPr/>
      <dgm:t>
        <a:bodyPr/>
        <a:lstStyle/>
        <a:p>
          <a:endParaRPr lang="es-ES">
            <a:solidFill>
              <a:srgbClr val="152B48"/>
            </a:solidFill>
            <a:latin typeface="Montserrat" pitchFamily="2" charset="77"/>
          </a:endParaRPr>
        </a:p>
      </dgm:t>
    </dgm:pt>
    <dgm:pt modelId="{6E42E80F-858A-A349-9C50-83D431F2A178}" type="sibTrans" cxnId="{3568FDBE-4BA5-7644-AAB6-2A8E0244D505}">
      <dgm:prSet/>
      <dgm:spPr/>
      <dgm:t>
        <a:bodyPr/>
        <a:lstStyle/>
        <a:p>
          <a:endParaRPr lang="es-ES">
            <a:solidFill>
              <a:srgbClr val="152B48"/>
            </a:solidFill>
            <a:latin typeface="Montserrat" pitchFamily="2" charset="77"/>
          </a:endParaRPr>
        </a:p>
      </dgm:t>
    </dgm:pt>
    <dgm:pt modelId="{1B2E5531-FFE1-F04C-A9BA-EE6BB6D2782B}">
      <dgm:prSet/>
      <dgm:spPr/>
      <dgm:t>
        <a:bodyPr/>
        <a:lstStyle/>
        <a:p>
          <a:pPr rtl="0"/>
          <a:r>
            <a:rPr lang="es-CO" dirty="0">
              <a:solidFill>
                <a:srgbClr val="152B48"/>
              </a:solidFill>
              <a:latin typeface="Montserrat" pitchFamily="2" charset="77"/>
            </a:rPr>
            <a:t>Pancreáticos suficientes (Mut. IV – V)  </a:t>
          </a:r>
          <a:r>
            <a:rPr lang="es-CO" dirty="0">
              <a:solidFill>
                <a:srgbClr val="152B48"/>
              </a:solidFill>
              <a:latin typeface="Montserrat" pitchFamily="2" charset="77"/>
              <a:sym typeface="Wingdings" pitchFamily="2" charset="2"/>
            </a:rPr>
            <a:t></a:t>
          </a:r>
          <a:r>
            <a:rPr lang="es-CO" dirty="0">
              <a:solidFill>
                <a:srgbClr val="152B48"/>
              </a:solidFill>
              <a:latin typeface="Montserrat" pitchFamily="2" charset="77"/>
            </a:rPr>
            <a:t> </a:t>
          </a:r>
          <a:r>
            <a:rPr lang="es-CO" altLang="ja-JP" dirty="0">
              <a:solidFill>
                <a:srgbClr val="152B48"/>
              </a:solidFill>
              <a:latin typeface="Montserrat" pitchFamily="2" charset="77"/>
            </a:rPr>
            <a:t>“n</a:t>
          </a:r>
          <a:r>
            <a:rPr lang="es-CO" dirty="0">
              <a:solidFill>
                <a:srgbClr val="152B48"/>
              </a:solidFill>
              <a:latin typeface="Montserrat" pitchFamily="2" charset="77"/>
            </a:rPr>
            <a:t>o clásicos.</a:t>
          </a:r>
          <a:r>
            <a:rPr lang="es-CO" altLang="ja-JP" dirty="0">
              <a:solidFill>
                <a:srgbClr val="152B48"/>
              </a:solidFill>
              <a:latin typeface="Montserrat" pitchFamily="2" charset="77"/>
            </a:rPr>
            <a:t>”</a:t>
          </a:r>
          <a:endParaRPr lang="es-CO" dirty="0">
            <a:solidFill>
              <a:srgbClr val="152B48"/>
            </a:solidFill>
            <a:latin typeface="Montserrat" pitchFamily="2" charset="77"/>
          </a:endParaRPr>
        </a:p>
      </dgm:t>
    </dgm:pt>
    <dgm:pt modelId="{C576BACB-4CE5-2045-AB58-CAC35BB9585D}" type="parTrans" cxnId="{73F3C511-7D57-C940-A18E-F82BB2BF474F}">
      <dgm:prSet/>
      <dgm:spPr/>
      <dgm:t>
        <a:bodyPr/>
        <a:lstStyle/>
        <a:p>
          <a:endParaRPr lang="es-ES">
            <a:solidFill>
              <a:srgbClr val="152B48"/>
            </a:solidFill>
            <a:latin typeface="Montserrat" pitchFamily="2" charset="77"/>
          </a:endParaRPr>
        </a:p>
      </dgm:t>
    </dgm:pt>
    <dgm:pt modelId="{BA6B2BB3-B51A-EA45-B1C6-6831FE21708F}" type="sibTrans" cxnId="{73F3C511-7D57-C940-A18E-F82BB2BF474F}">
      <dgm:prSet/>
      <dgm:spPr/>
      <dgm:t>
        <a:bodyPr/>
        <a:lstStyle/>
        <a:p>
          <a:endParaRPr lang="es-ES">
            <a:solidFill>
              <a:srgbClr val="152B48"/>
            </a:solidFill>
            <a:latin typeface="Montserrat" pitchFamily="2" charset="77"/>
          </a:endParaRPr>
        </a:p>
      </dgm:t>
    </dgm:pt>
    <dgm:pt modelId="{0390887D-7564-3C49-BB33-C389EE574D3D}">
      <dgm:prSet/>
      <dgm:spPr/>
      <dgm:t>
        <a:bodyPr/>
        <a:lstStyle/>
        <a:p>
          <a:pPr rtl="0"/>
          <a:r>
            <a:rPr lang="es-CO" dirty="0">
              <a:solidFill>
                <a:srgbClr val="152B48"/>
              </a:solidFill>
              <a:latin typeface="Montserrat" pitchFamily="2" charset="77"/>
            </a:rPr>
            <a:t>60% insuficientes al nacimiento.</a:t>
          </a:r>
        </a:p>
      </dgm:t>
    </dgm:pt>
    <dgm:pt modelId="{CDE386AD-2534-0A46-8BC1-DB9A95658693}" type="parTrans" cxnId="{38689436-1ABF-B446-8542-F22DF5E27FAC}">
      <dgm:prSet/>
      <dgm:spPr/>
      <dgm:t>
        <a:bodyPr/>
        <a:lstStyle/>
        <a:p>
          <a:endParaRPr lang="es-ES">
            <a:solidFill>
              <a:srgbClr val="152B48"/>
            </a:solidFill>
            <a:latin typeface="Montserrat" pitchFamily="2" charset="77"/>
          </a:endParaRPr>
        </a:p>
      </dgm:t>
    </dgm:pt>
    <dgm:pt modelId="{A548B57F-940A-AD43-AC76-F7C41C1C63D4}" type="sibTrans" cxnId="{38689436-1ABF-B446-8542-F22DF5E27FAC}">
      <dgm:prSet/>
      <dgm:spPr/>
      <dgm:t>
        <a:bodyPr/>
        <a:lstStyle/>
        <a:p>
          <a:endParaRPr lang="es-ES">
            <a:solidFill>
              <a:srgbClr val="152B48"/>
            </a:solidFill>
            <a:latin typeface="Montserrat" pitchFamily="2" charset="77"/>
          </a:endParaRPr>
        </a:p>
      </dgm:t>
    </dgm:pt>
    <dgm:pt modelId="{6E68FF97-6978-6140-91E1-4DB6CFB42BAA}">
      <dgm:prSet/>
      <dgm:spPr/>
      <dgm:t>
        <a:bodyPr/>
        <a:lstStyle/>
        <a:p>
          <a:pPr rtl="0"/>
          <a:r>
            <a:rPr lang="es-CO" dirty="0">
              <a:solidFill>
                <a:srgbClr val="152B48"/>
              </a:solidFill>
              <a:latin typeface="Montserrat" pitchFamily="2" charset="77"/>
            </a:rPr>
            <a:t>Mas del 90% son PI.</a:t>
          </a:r>
        </a:p>
      </dgm:t>
    </dgm:pt>
    <dgm:pt modelId="{BFC15769-E061-9A49-A9F3-BCB3BD3D41A6}" type="parTrans" cxnId="{EE69BDA4-7823-7C41-A9CC-FD83A8B99CA3}">
      <dgm:prSet/>
      <dgm:spPr/>
      <dgm:t>
        <a:bodyPr/>
        <a:lstStyle/>
        <a:p>
          <a:endParaRPr lang="es-ES">
            <a:solidFill>
              <a:srgbClr val="152B48"/>
            </a:solidFill>
            <a:latin typeface="Montserrat" pitchFamily="2" charset="77"/>
          </a:endParaRPr>
        </a:p>
      </dgm:t>
    </dgm:pt>
    <dgm:pt modelId="{098189B1-EDFD-8045-B531-9E9A8605B153}" type="sibTrans" cxnId="{EE69BDA4-7823-7C41-A9CC-FD83A8B99CA3}">
      <dgm:prSet/>
      <dgm:spPr/>
      <dgm:t>
        <a:bodyPr/>
        <a:lstStyle/>
        <a:p>
          <a:endParaRPr lang="es-ES">
            <a:solidFill>
              <a:srgbClr val="152B48"/>
            </a:solidFill>
            <a:latin typeface="Montserrat" pitchFamily="2" charset="77"/>
          </a:endParaRPr>
        </a:p>
      </dgm:t>
    </dgm:pt>
    <dgm:pt modelId="{3F602392-6086-6A45-BA77-344ADF6403B8}">
      <dgm:prSet/>
      <dgm:spPr/>
      <dgm:t>
        <a:bodyPr/>
        <a:lstStyle/>
        <a:p>
          <a:pPr rtl="0"/>
          <a:r>
            <a:rPr lang="es-CO" dirty="0">
              <a:solidFill>
                <a:srgbClr val="152B48"/>
              </a:solidFill>
              <a:latin typeface="Montserrat" pitchFamily="2" charset="77"/>
            </a:rPr>
            <a:t>La mayoría de los PS se vuelven insuficientes al 2 – 3 año.</a:t>
          </a:r>
        </a:p>
      </dgm:t>
    </dgm:pt>
    <dgm:pt modelId="{B68F2E01-8369-E54C-BD45-F38265482357}" type="parTrans" cxnId="{67680B7F-EECB-5D4F-A074-DA7DE54D7029}">
      <dgm:prSet/>
      <dgm:spPr/>
      <dgm:t>
        <a:bodyPr/>
        <a:lstStyle/>
        <a:p>
          <a:endParaRPr lang="es-ES">
            <a:solidFill>
              <a:srgbClr val="152B48"/>
            </a:solidFill>
            <a:latin typeface="Montserrat" pitchFamily="2" charset="77"/>
          </a:endParaRPr>
        </a:p>
      </dgm:t>
    </dgm:pt>
    <dgm:pt modelId="{1F95A5DB-032B-B642-B5CB-62FF1668031D}" type="sibTrans" cxnId="{67680B7F-EECB-5D4F-A074-DA7DE54D7029}">
      <dgm:prSet/>
      <dgm:spPr/>
      <dgm:t>
        <a:bodyPr/>
        <a:lstStyle/>
        <a:p>
          <a:endParaRPr lang="es-ES">
            <a:solidFill>
              <a:srgbClr val="152B48"/>
            </a:solidFill>
            <a:latin typeface="Montserrat" pitchFamily="2" charset="77"/>
          </a:endParaRPr>
        </a:p>
      </dgm:t>
    </dgm:pt>
    <dgm:pt modelId="{BADBE018-40F4-A447-B4C9-3E66A0FA92D9}">
      <dgm:prSet/>
      <dgm:spPr/>
      <dgm:t>
        <a:bodyPr/>
        <a:lstStyle/>
        <a:p>
          <a:pPr rtl="0"/>
          <a:r>
            <a:rPr lang="es-CO" dirty="0">
              <a:solidFill>
                <a:srgbClr val="152B48"/>
              </a:solidFill>
              <a:latin typeface="Montserrat" pitchFamily="2" charset="77"/>
            </a:rPr>
            <a:t>Menos 10% permanecen PS: mejor pronóstico.</a:t>
          </a:r>
        </a:p>
      </dgm:t>
    </dgm:pt>
    <dgm:pt modelId="{9913BE4D-E84A-6C4C-8102-754C9BEE14FC}" type="parTrans" cxnId="{1A120714-14A5-104B-94CD-090D36E5F6F6}">
      <dgm:prSet/>
      <dgm:spPr/>
      <dgm:t>
        <a:bodyPr/>
        <a:lstStyle/>
        <a:p>
          <a:endParaRPr lang="es-ES">
            <a:solidFill>
              <a:srgbClr val="152B48"/>
            </a:solidFill>
            <a:latin typeface="Montserrat" pitchFamily="2" charset="77"/>
          </a:endParaRPr>
        </a:p>
      </dgm:t>
    </dgm:pt>
    <dgm:pt modelId="{35923946-4494-BE45-A24E-9908887E36FE}" type="sibTrans" cxnId="{1A120714-14A5-104B-94CD-090D36E5F6F6}">
      <dgm:prSet/>
      <dgm:spPr/>
      <dgm:t>
        <a:bodyPr/>
        <a:lstStyle/>
        <a:p>
          <a:endParaRPr lang="es-ES">
            <a:solidFill>
              <a:srgbClr val="152B48"/>
            </a:solidFill>
            <a:latin typeface="Montserrat" pitchFamily="2" charset="77"/>
          </a:endParaRPr>
        </a:p>
      </dgm:t>
    </dgm:pt>
    <dgm:pt modelId="{038B3011-87C8-1844-B83A-2C1CF27E6468}" type="pres">
      <dgm:prSet presAssocID="{F897006D-4CCB-B148-AC15-213064FA13E8}" presName="vert0" presStyleCnt="0">
        <dgm:presLayoutVars>
          <dgm:dir/>
          <dgm:animOne val="branch"/>
          <dgm:animLvl val="lvl"/>
        </dgm:presLayoutVars>
      </dgm:prSet>
      <dgm:spPr/>
    </dgm:pt>
    <dgm:pt modelId="{160480A4-6729-1F45-B2C1-6016C31FD2EC}" type="pres">
      <dgm:prSet presAssocID="{FBA5DAE5-F668-DD40-83D5-9D12B058F311}" presName="thickLine" presStyleLbl="alignNode1" presStyleIdx="0" presStyleCnt="1" custLinFactNeighborX="793" custLinFactNeighborY="259"/>
      <dgm:spPr/>
    </dgm:pt>
    <dgm:pt modelId="{A56F7729-7C00-FD4F-BF8F-3EC6D0E59A2B}" type="pres">
      <dgm:prSet presAssocID="{FBA5DAE5-F668-DD40-83D5-9D12B058F311}" presName="horz1" presStyleCnt="0"/>
      <dgm:spPr/>
    </dgm:pt>
    <dgm:pt modelId="{C791787C-9671-404E-84C7-489814660833}" type="pres">
      <dgm:prSet presAssocID="{FBA5DAE5-F668-DD40-83D5-9D12B058F311}" presName="tx1" presStyleLbl="revTx" presStyleIdx="0" presStyleCnt="7"/>
      <dgm:spPr/>
    </dgm:pt>
    <dgm:pt modelId="{B80C2AFC-126C-2642-B541-2DA2996BFCDE}" type="pres">
      <dgm:prSet presAssocID="{FBA5DAE5-F668-DD40-83D5-9D12B058F311}" presName="vert1" presStyleCnt="0"/>
      <dgm:spPr/>
    </dgm:pt>
    <dgm:pt modelId="{A8302C88-D835-5A41-BDAE-2D869B16A016}" type="pres">
      <dgm:prSet presAssocID="{9F245068-9D04-3B45-8F62-4959AB06F6A9}" presName="vertSpace2a" presStyleCnt="0"/>
      <dgm:spPr/>
    </dgm:pt>
    <dgm:pt modelId="{4E2E4299-3012-C84E-9354-20DFC86E031A}" type="pres">
      <dgm:prSet presAssocID="{9F245068-9D04-3B45-8F62-4959AB06F6A9}" presName="horz2" presStyleCnt="0"/>
      <dgm:spPr/>
    </dgm:pt>
    <dgm:pt modelId="{B64C8759-0215-5847-B231-B1A67C44841F}" type="pres">
      <dgm:prSet presAssocID="{9F245068-9D04-3B45-8F62-4959AB06F6A9}" presName="horzSpace2" presStyleCnt="0"/>
      <dgm:spPr/>
    </dgm:pt>
    <dgm:pt modelId="{9FBBB631-C2AA-5744-899A-D7C2A45988E5}" type="pres">
      <dgm:prSet presAssocID="{9F245068-9D04-3B45-8F62-4959AB06F6A9}" presName="tx2" presStyleLbl="revTx" presStyleIdx="1" presStyleCnt="7"/>
      <dgm:spPr/>
    </dgm:pt>
    <dgm:pt modelId="{EF70B18B-C84C-8B4C-8EEC-08C729AC72A4}" type="pres">
      <dgm:prSet presAssocID="{9F245068-9D04-3B45-8F62-4959AB06F6A9}" presName="vert2" presStyleCnt="0"/>
      <dgm:spPr/>
    </dgm:pt>
    <dgm:pt modelId="{0DFA9233-4674-434B-A8FD-F853173241D5}" type="pres">
      <dgm:prSet presAssocID="{9F245068-9D04-3B45-8F62-4959AB06F6A9}" presName="thinLine2b" presStyleLbl="callout" presStyleIdx="0" presStyleCnt="6"/>
      <dgm:spPr/>
    </dgm:pt>
    <dgm:pt modelId="{8E54CD26-ED5E-AC4F-AD9B-ECAB169C6C0A}" type="pres">
      <dgm:prSet presAssocID="{9F245068-9D04-3B45-8F62-4959AB06F6A9}" presName="vertSpace2b" presStyleCnt="0"/>
      <dgm:spPr/>
    </dgm:pt>
    <dgm:pt modelId="{490C5DC3-D4F3-ED43-B9DB-6EBED66B13AC}" type="pres">
      <dgm:prSet presAssocID="{1B2E5531-FFE1-F04C-A9BA-EE6BB6D2782B}" presName="horz2" presStyleCnt="0"/>
      <dgm:spPr/>
    </dgm:pt>
    <dgm:pt modelId="{2AE48A47-5E78-BD4A-9E84-D417EE0D2FA1}" type="pres">
      <dgm:prSet presAssocID="{1B2E5531-FFE1-F04C-A9BA-EE6BB6D2782B}" presName="horzSpace2" presStyleCnt="0"/>
      <dgm:spPr/>
    </dgm:pt>
    <dgm:pt modelId="{A9ABBB0E-F727-8C4C-8A94-36AD9A61CFEC}" type="pres">
      <dgm:prSet presAssocID="{1B2E5531-FFE1-F04C-A9BA-EE6BB6D2782B}" presName="tx2" presStyleLbl="revTx" presStyleIdx="2" presStyleCnt="7"/>
      <dgm:spPr/>
    </dgm:pt>
    <dgm:pt modelId="{9A397BC2-16C4-614C-A16D-DC6D9032722E}" type="pres">
      <dgm:prSet presAssocID="{1B2E5531-FFE1-F04C-A9BA-EE6BB6D2782B}" presName="vert2" presStyleCnt="0"/>
      <dgm:spPr/>
    </dgm:pt>
    <dgm:pt modelId="{6210925D-B107-654F-98C8-4797F2B2277B}" type="pres">
      <dgm:prSet presAssocID="{1B2E5531-FFE1-F04C-A9BA-EE6BB6D2782B}" presName="thinLine2b" presStyleLbl="callout" presStyleIdx="1" presStyleCnt="6"/>
      <dgm:spPr/>
    </dgm:pt>
    <dgm:pt modelId="{737FF7F1-232F-594A-B0FD-5AA2A37992B0}" type="pres">
      <dgm:prSet presAssocID="{1B2E5531-FFE1-F04C-A9BA-EE6BB6D2782B}" presName="vertSpace2b" presStyleCnt="0"/>
      <dgm:spPr/>
    </dgm:pt>
    <dgm:pt modelId="{B307185A-D2EC-AA4F-8AE9-8EC0F58757A2}" type="pres">
      <dgm:prSet presAssocID="{0390887D-7564-3C49-BB33-C389EE574D3D}" presName="horz2" presStyleCnt="0"/>
      <dgm:spPr/>
    </dgm:pt>
    <dgm:pt modelId="{E26CB15B-D8D2-8B42-AECD-8E2F770401C9}" type="pres">
      <dgm:prSet presAssocID="{0390887D-7564-3C49-BB33-C389EE574D3D}" presName="horzSpace2" presStyleCnt="0"/>
      <dgm:spPr/>
    </dgm:pt>
    <dgm:pt modelId="{3D977FF8-B7D2-7E4F-B891-D206A478DC5C}" type="pres">
      <dgm:prSet presAssocID="{0390887D-7564-3C49-BB33-C389EE574D3D}" presName="tx2" presStyleLbl="revTx" presStyleIdx="3" presStyleCnt="7"/>
      <dgm:spPr/>
    </dgm:pt>
    <dgm:pt modelId="{841A5D25-759B-9C40-9776-C694AB3F9EAB}" type="pres">
      <dgm:prSet presAssocID="{0390887D-7564-3C49-BB33-C389EE574D3D}" presName="vert2" presStyleCnt="0"/>
      <dgm:spPr/>
    </dgm:pt>
    <dgm:pt modelId="{1954CCEC-5F8A-704C-8831-274B8A363AD3}" type="pres">
      <dgm:prSet presAssocID="{0390887D-7564-3C49-BB33-C389EE574D3D}" presName="thinLine2b" presStyleLbl="callout" presStyleIdx="2" presStyleCnt="6"/>
      <dgm:spPr/>
    </dgm:pt>
    <dgm:pt modelId="{0263FFA5-3BF3-BB4F-8490-FD90E04BB3E0}" type="pres">
      <dgm:prSet presAssocID="{0390887D-7564-3C49-BB33-C389EE574D3D}" presName="vertSpace2b" presStyleCnt="0"/>
      <dgm:spPr/>
    </dgm:pt>
    <dgm:pt modelId="{35B95BCE-19A0-DD4C-AE8C-1375833D2C08}" type="pres">
      <dgm:prSet presAssocID="{6E68FF97-6978-6140-91E1-4DB6CFB42BAA}" presName="horz2" presStyleCnt="0"/>
      <dgm:spPr/>
    </dgm:pt>
    <dgm:pt modelId="{CEF7E005-0A0F-3741-8ACE-04A5B36FBCD6}" type="pres">
      <dgm:prSet presAssocID="{6E68FF97-6978-6140-91E1-4DB6CFB42BAA}" presName="horzSpace2" presStyleCnt="0"/>
      <dgm:spPr/>
    </dgm:pt>
    <dgm:pt modelId="{F00225A5-3A1E-A34C-8D45-F5746A984609}" type="pres">
      <dgm:prSet presAssocID="{6E68FF97-6978-6140-91E1-4DB6CFB42BAA}" presName="tx2" presStyleLbl="revTx" presStyleIdx="4" presStyleCnt="7"/>
      <dgm:spPr/>
    </dgm:pt>
    <dgm:pt modelId="{54F2E981-84A7-5943-A943-0311B780DCBD}" type="pres">
      <dgm:prSet presAssocID="{6E68FF97-6978-6140-91E1-4DB6CFB42BAA}" presName="vert2" presStyleCnt="0"/>
      <dgm:spPr/>
    </dgm:pt>
    <dgm:pt modelId="{7271779A-3F54-2641-B498-EE1C4E1C6E38}" type="pres">
      <dgm:prSet presAssocID="{6E68FF97-6978-6140-91E1-4DB6CFB42BAA}" presName="thinLine2b" presStyleLbl="callout" presStyleIdx="3" presStyleCnt="6"/>
      <dgm:spPr/>
    </dgm:pt>
    <dgm:pt modelId="{A715163D-41ED-524E-AB84-94868945C61D}" type="pres">
      <dgm:prSet presAssocID="{6E68FF97-6978-6140-91E1-4DB6CFB42BAA}" presName="vertSpace2b" presStyleCnt="0"/>
      <dgm:spPr/>
    </dgm:pt>
    <dgm:pt modelId="{BBD2E21F-9F62-B144-A31E-0F8281942459}" type="pres">
      <dgm:prSet presAssocID="{3F602392-6086-6A45-BA77-344ADF6403B8}" presName="horz2" presStyleCnt="0"/>
      <dgm:spPr/>
    </dgm:pt>
    <dgm:pt modelId="{00FA8775-B6FB-7844-AA10-0BEA7BBB7841}" type="pres">
      <dgm:prSet presAssocID="{3F602392-6086-6A45-BA77-344ADF6403B8}" presName="horzSpace2" presStyleCnt="0"/>
      <dgm:spPr/>
    </dgm:pt>
    <dgm:pt modelId="{54149A7B-F903-4346-8820-9D0780436B4E}" type="pres">
      <dgm:prSet presAssocID="{3F602392-6086-6A45-BA77-344ADF6403B8}" presName="tx2" presStyleLbl="revTx" presStyleIdx="5" presStyleCnt="7"/>
      <dgm:spPr/>
    </dgm:pt>
    <dgm:pt modelId="{59E8AF8B-C147-3E48-BE5E-C2224E5E2A2E}" type="pres">
      <dgm:prSet presAssocID="{3F602392-6086-6A45-BA77-344ADF6403B8}" presName="vert2" presStyleCnt="0"/>
      <dgm:spPr/>
    </dgm:pt>
    <dgm:pt modelId="{C9B18FFE-8B7A-AF49-A688-E6E2E596B64C}" type="pres">
      <dgm:prSet presAssocID="{3F602392-6086-6A45-BA77-344ADF6403B8}" presName="thinLine2b" presStyleLbl="callout" presStyleIdx="4" presStyleCnt="6"/>
      <dgm:spPr/>
    </dgm:pt>
    <dgm:pt modelId="{FFD29C7E-AEC9-184D-93EC-F60855EA189C}" type="pres">
      <dgm:prSet presAssocID="{3F602392-6086-6A45-BA77-344ADF6403B8}" presName="vertSpace2b" presStyleCnt="0"/>
      <dgm:spPr/>
    </dgm:pt>
    <dgm:pt modelId="{A6316ADE-2F95-9D42-B1C3-A8D828AE3D75}" type="pres">
      <dgm:prSet presAssocID="{BADBE018-40F4-A447-B4C9-3E66A0FA92D9}" presName="horz2" presStyleCnt="0"/>
      <dgm:spPr/>
    </dgm:pt>
    <dgm:pt modelId="{FB44581A-1C83-554F-8CE2-DD0EF3F3C4A8}" type="pres">
      <dgm:prSet presAssocID="{BADBE018-40F4-A447-B4C9-3E66A0FA92D9}" presName="horzSpace2" presStyleCnt="0"/>
      <dgm:spPr/>
    </dgm:pt>
    <dgm:pt modelId="{3C6CE7B1-9B22-974E-90FA-FA7A68A9EF08}" type="pres">
      <dgm:prSet presAssocID="{BADBE018-40F4-A447-B4C9-3E66A0FA92D9}" presName="tx2" presStyleLbl="revTx" presStyleIdx="6" presStyleCnt="7"/>
      <dgm:spPr/>
    </dgm:pt>
    <dgm:pt modelId="{0B7C4CF5-50AD-6A43-AD28-72E701FE7AA6}" type="pres">
      <dgm:prSet presAssocID="{BADBE018-40F4-A447-B4C9-3E66A0FA92D9}" presName="vert2" presStyleCnt="0"/>
      <dgm:spPr/>
    </dgm:pt>
    <dgm:pt modelId="{4F820665-5FE0-FE49-920D-BDF3DC4752E1}" type="pres">
      <dgm:prSet presAssocID="{BADBE018-40F4-A447-B4C9-3E66A0FA92D9}" presName="thinLine2b" presStyleLbl="callout" presStyleIdx="5" presStyleCnt="6"/>
      <dgm:spPr/>
    </dgm:pt>
    <dgm:pt modelId="{6C340BDF-8BCA-FA47-A45A-D3148E2C8B76}" type="pres">
      <dgm:prSet presAssocID="{BADBE018-40F4-A447-B4C9-3E66A0FA92D9}" presName="vertSpace2b" presStyleCnt="0"/>
      <dgm:spPr/>
    </dgm:pt>
  </dgm:ptLst>
  <dgm:cxnLst>
    <dgm:cxn modelId="{E556920C-6B90-BC44-9473-5325AE8A24E3}" type="presOf" srcId="{BADBE018-40F4-A447-B4C9-3E66A0FA92D9}" destId="{3C6CE7B1-9B22-974E-90FA-FA7A68A9EF08}" srcOrd="0" destOrd="0" presId="urn:microsoft.com/office/officeart/2008/layout/LinedList"/>
    <dgm:cxn modelId="{73F3C511-7D57-C940-A18E-F82BB2BF474F}" srcId="{FBA5DAE5-F668-DD40-83D5-9D12B058F311}" destId="{1B2E5531-FFE1-F04C-A9BA-EE6BB6D2782B}" srcOrd="1" destOrd="0" parTransId="{C576BACB-4CE5-2045-AB58-CAC35BB9585D}" sibTransId="{BA6B2BB3-B51A-EA45-B1C6-6831FE21708F}"/>
    <dgm:cxn modelId="{1A120714-14A5-104B-94CD-090D36E5F6F6}" srcId="{FBA5DAE5-F668-DD40-83D5-9D12B058F311}" destId="{BADBE018-40F4-A447-B4C9-3E66A0FA92D9}" srcOrd="5" destOrd="0" parTransId="{9913BE4D-E84A-6C4C-8102-754C9BEE14FC}" sibTransId="{35923946-4494-BE45-A24E-9908887E36FE}"/>
    <dgm:cxn modelId="{38689436-1ABF-B446-8542-F22DF5E27FAC}" srcId="{FBA5DAE5-F668-DD40-83D5-9D12B058F311}" destId="{0390887D-7564-3C49-BB33-C389EE574D3D}" srcOrd="2" destOrd="0" parTransId="{CDE386AD-2534-0A46-8BC1-DB9A95658693}" sibTransId="{A548B57F-940A-AD43-AC76-F7C41C1C63D4}"/>
    <dgm:cxn modelId="{FEFF6F48-4623-AF4E-9254-C1FDD330C3B0}" type="presOf" srcId="{6E68FF97-6978-6140-91E1-4DB6CFB42BAA}" destId="{F00225A5-3A1E-A34C-8D45-F5746A984609}" srcOrd="0" destOrd="0" presId="urn:microsoft.com/office/officeart/2008/layout/LinedList"/>
    <dgm:cxn modelId="{62F28077-0551-0F45-BE37-611075F150DB}" type="presOf" srcId="{0390887D-7564-3C49-BB33-C389EE574D3D}" destId="{3D977FF8-B7D2-7E4F-B891-D206A478DC5C}" srcOrd="0" destOrd="0" presId="urn:microsoft.com/office/officeart/2008/layout/LinedList"/>
    <dgm:cxn modelId="{67680B7F-EECB-5D4F-A074-DA7DE54D7029}" srcId="{FBA5DAE5-F668-DD40-83D5-9D12B058F311}" destId="{3F602392-6086-6A45-BA77-344ADF6403B8}" srcOrd="4" destOrd="0" parTransId="{B68F2E01-8369-E54C-BD45-F38265482357}" sibTransId="{1F95A5DB-032B-B642-B5CB-62FF1668031D}"/>
    <dgm:cxn modelId="{C804B37F-1FFE-224E-9CF5-D10900D0F077}" type="presOf" srcId="{9F245068-9D04-3B45-8F62-4959AB06F6A9}" destId="{9FBBB631-C2AA-5744-899A-D7C2A45988E5}" srcOrd="0" destOrd="0" presId="urn:microsoft.com/office/officeart/2008/layout/LinedList"/>
    <dgm:cxn modelId="{C291D092-11E0-F645-B524-74C15560F32A}" type="presOf" srcId="{3F602392-6086-6A45-BA77-344ADF6403B8}" destId="{54149A7B-F903-4346-8820-9D0780436B4E}" srcOrd="0" destOrd="0" presId="urn:microsoft.com/office/officeart/2008/layout/LinedList"/>
    <dgm:cxn modelId="{EE69BDA4-7823-7C41-A9CC-FD83A8B99CA3}" srcId="{FBA5DAE5-F668-DD40-83D5-9D12B058F311}" destId="{6E68FF97-6978-6140-91E1-4DB6CFB42BAA}" srcOrd="3" destOrd="0" parTransId="{BFC15769-E061-9A49-A9F3-BCB3BD3D41A6}" sibTransId="{098189B1-EDFD-8045-B531-9E9A8605B153}"/>
    <dgm:cxn modelId="{0F8743BD-E13A-F040-94FD-7E90A2707A21}" type="presOf" srcId="{1B2E5531-FFE1-F04C-A9BA-EE6BB6D2782B}" destId="{A9ABBB0E-F727-8C4C-8A94-36AD9A61CFEC}" srcOrd="0" destOrd="0" presId="urn:microsoft.com/office/officeart/2008/layout/LinedList"/>
    <dgm:cxn modelId="{3568FDBE-4BA5-7644-AAB6-2A8E0244D505}" srcId="{FBA5DAE5-F668-DD40-83D5-9D12B058F311}" destId="{9F245068-9D04-3B45-8F62-4959AB06F6A9}" srcOrd="0" destOrd="0" parTransId="{39D6B8D2-67DE-9E4D-B791-ED40504AC57D}" sibTransId="{6E42E80F-858A-A349-9C50-83D431F2A178}"/>
    <dgm:cxn modelId="{A3E5BBCB-4323-EF4C-AAAA-605CD8304A64}" srcId="{F897006D-4CCB-B148-AC15-213064FA13E8}" destId="{FBA5DAE5-F668-DD40-83D5-9D12B058F311}" srcOrd="0" destOrd="0" parTransId="{BC63DDE5-BB49-6947-A21B-71FE6C127FBE}" sibTransId="{1D87F01E-886C-6F4C-A707-F1E72F06A0FB}"/>
    <dgm:cxn modelId="{F33EB5CC-23DE-0B49-BD51-0E718C1A68A5}" type="presOf" srcId="{F897006D-4CCB-B148-AC15-213064FA13E8}" destId="{038B3011-87C8-1844-B83A-2C1CF27E6468}" srcOrd="0" destOrd="0" presId="urn:microsoft.com/office/officeart/2008/layout/LinedList"/>
    <dgm:cxn modelId="{006BB0D6-2AF3-AC4E-AE98-06CF47B3322B}" type="presOf" srcId="{FBA5DAE5-F668-DD40-83D5-9D12B058F311}" destId="{C791787C-9671-404E-84C7-489814660833}" srcOrd="0" destOrd="0" presId="urn:microsoft.com/office/officeart/2008/layout/LinedList"/>
    <dgm:cxn modelId="{FA7657C0-80A2-3D4E-9F74-2BEED50CF9E0}" type="presParOf" srcId="{038B3011-87C8-1844-B83A-2C1CF27E6468}" destId="{160480A4-6729-1F45-B2C1-6016C31FD2EC}" srcOrd="0" destOrd="0" presId="urn:microsoft.com/office/officeart/2008/layout/LinedList"/>
    <dgm:cxn modelId="{7CE16524-C7F8-0C4E-9C3C-96251137FD02}" type="presParOf" srcId="{038B3011-87C8-1844-B83A-2C1CF27E6468}" destId="{A56F7729-7C00-FD4F-BF8F-3EC6D0E59A2B}" srcOrd="1" destOrd="0" presId="urn:microsoft.com/office/officeart/2008/layout/LinedList"/>
    <dgm:cxn modelId="{5EA4EC13-BE96-C04B-A48E-34C01ACF3E26}" type="presParOf" srcId="{A56F7729-7C00-FD4F-BF8F-3EC6D0E59A2B}" destId="{C791787C-9671-404E-84C7-489814660833}" srcOrd="0" destOrd="0" presId="urn:microsoft.com/office/officeart/2008/layout/LinedList"/>
    <dgm:cxn modelId="{E5D98267-145C-8847-8C58-0AB04F2E6BD4}" type="presParOf" srcId="{A56F7729-7C00-FD4F-BF8F-3EC6D0E59A2B}" destId="{B80C2AFC-126C-2642-B541-2DA2996BFCDE}" srcOrd="1" destOrd="0" presId="urn:microsoft.com/office/officeart/2008/layout/LinedList"/>
    <dgm:cxn modelId="{F24E75E8-ADFA-7349-A291-6053668EC6A7}" type="presParOf" srcId="{B80C2AFC-126C-2642-B541-2DA2996BFCDE}" destId="{A8302C88-D835-5A41-BDAE-2D869B16A016}" srcOrd="0" destOrd="0" presId="urn:microsoft.com/office/officeart/2008/layout/LinedList"/>
    <dgm:cxn modelId="{532DCCB2-D36D-1749-9C13-7CEE2D5668C9}" type="presParOf" srcId="{B80C2AFC-126C-2642-B541-2DA2996BFCDE}" destId="{4E2E4299-3012-C84E-9354-20DFC86E031A}" srcOrd="1" destOrd="0" presId="urn:microsoft.com/office/officeart/2008/layout/LinedList"/>
    <dgm:cxn modelId="{593E4E6A-16AC-DF49-A75E-70593DA68AB5}" type="presParOf" srcId="{4E2E4299-3012-C84E-9354-20DFC86E031A}" destId="{B64C8759-0215-5847-B231-B1A67C44841F}" srcOrd="0" destOrd="0" presId="urn:microsoft.com/office/officeart/2008/layout/LinedList"/>
    <dgm:cxn modelId="{D47FE315-A98F-E246-8110-D2730AA16DBE}" type="presParOf" srcId="{4E2E4299-3012-C84E-9354-20DFC86E031A}" destId="{9FBBB631-C2AA-5744-899A-D7C2A45988E5}" srcOrd="1" destOrd="0" presId="urn:microsoft.com/office/officeart/2008/layout/LinedList"/>
    <dgm:cxn modelId="{9DA44511-8EB8-AF41-80AC-58D671F60842}" type="presParOf" srcId="{4E2E4299-3012-C84E-9354-20DFC86E031A}" destId="{EF70B18B-C84C-8B4C-8EEC-08C729AC72A4}" srcOrd="2" destOrd="0" presId="urn:microsoft.com/office/officeart/2008/layout/LinedList"/>
    <dgm:cxn modelId="{1E9AA4E1-A41A-8147-859C-94FDE613971A}" type="presParOf" srcId="{B80C2AFC-126C-2642-B541-2DA2996BFCDE}" destId="{0DFA9233-4674-434B-A8FD-F853173241D5}" srcOrd="2" destOrd="0" presId="urn:microsoft.com/office/officeart/2008/layout/LinedList"/>
    <dgm:cxn modelId="{551305C5-63A1-5649-81C6-788AA63CC459}" type="presParOf" srcId="{B80C2AFC-126C-2642-B541-2DA2996BFCDE}" destId="{8E54CD26-ED5E-AC4F-AD9B-ECAB169C6C0A}" srcOrd="3" destOrd="0" presId="urn:microsoft.com/office/officeart/2008/layout/LinedList"/>
    <dgm:cxn modelId="{3D6D28D4-BA54-0940-88EB-E609285385CD}" type="presParOf" srcId="{B80C2AFC-126C-2642-B541-2DA2996BFCDE}" destId="{490C5DC3-D4F3-ED43-B9DB-6EBED66B13AC}" srcOrd="4" destOrd="0" presId="urn:microsoft.com/office/officeart/2008/layout/LinedList"/>
    <dgm:cxn modelId="{6DB44F21-D352-6F44-8E3D-86E5167DE973}" type="presParOf" srcId="{490C5DC3-D4F3-ED43-B9DB-6EBED66B13AC}" destId="{2AE48A47-5E78-BD4A-9E84-D417EE0D2FA1}" srcOrd="0" destOrd="0" presId="urn:microsoft.com/office/officeart/2008/layout/LinedList"/>
    <dgm:cxn modelId="{8F73A443-A4ED-474E-8DC8-733EECCA28D1}" type="presParOf" srcId="{490C5DC3-D4F3-ED43-B9DB-6EBED66B13AC}" destId="{A9ABBB0E-F727-8C4C-8A94-36AD9A61CFEC}" srcOrd="1" destOrd="0" presId="urn:microsoft.com/office/officeart/2008/layout/LinedList"/>
    <dgm:cxn modelId="{6932C819-DB45-EB4E-A4F3-4BFB37B96E93}" type="presParOf" srcId="{490C5DC3-D4F3-ED43-B9DB-6EBED66B13AC}" destId="{9A397BC2-16C4-614C-A16D-DC6D9032722E}" srcOrd="2" destOrd="0" presId="urn:microsoft.com/office/officeart/2008/layout/LinedList"/>
    <dgm:cxn modelId="{97FF3BC5-F19F-EB43-8DDC-8FD1C1F24634}" type="presParOf" srcId="{B80C2AFC-126C-2642-B541-2DA2996BFCDE}" destId="{6210925D-B107-654F-98C8-4797F2B2277B}" srcOrd="5" destOrd="0" presId="urn:microsoft.com/office/officeart/2008/layout/LinedList"/>
    <dgm:cxn modelId="{0F2C0AEB-1B2C-D247-B2BF-3764DD490C6B}" type="presParOf" srcId="{B80C2AFC-126C-2642-B541-2DA2996BFCDE}" destId="{737FF7F1-232F-594A-B0FD-5AA2A37992B0}" srcOrd="6" destOrd="0" presId="urn:microsoft.com/office/officeart/2008/layout/LinedList"/>
    <dgm:cxn modelId="{B6D24A96-8BED-604F-98C8-835A3416542B}" type="presParOf" srcId="{B80C2AFC-126C-2642-B541-2DA2996BFCDE}" destId="{B307185A-D2EC-AA4F-8AE9-8EC0F58757A2}" srcOrd="7" destOrd="0" presId="urn:microsoft.com/office/officeart/2008/layout/LinedList"/>
    <dgm:cxn modelId="{97517E15-EEDF-C946-95A5-171D2E89E54A}" type="presParOf" srcId="{B307185A-D2EC-AA4F-8AE9-8EC0F58757A2}" destId="{E26CB15B-D8D2-8B42-AECD-8E2F770401C9}" srcOrd="0" destOrd="0" presId="urn:microsoft.com/office/officeart/2008/layout/LinedList"/>
    <dgm:cxn modelId="{9FFBFAFF-6201-D04D-9AFD-AFC1AB8DB627}" type="presParOf" srcId="{B307185A-D2EC-AA4F-8AE9-8EC0F58757A2}" destId="{3D977FF8-B7D2-7E4F-B891-D206A478DC5C}" srcOrd="1" destOrd="0" presId="urn:microsoft.com/office/officeart/2008/layout/LinedList"/>
    <dgm:cxn modelId="{72A781CE-6061-A142-9277-0D10E8E45D87}" type="presParOf" srcId="{B307185A-D2EC-AA4F-8AE9-8EC0F58757A2}" destId="{841A5D25-759B-9C40-9776-C694AB3F9EAB}" srcOrd="2" destOrd="0" presId="urn:microsoft.com/office/officeart/2008/layout/LinedList"/>
    <dgm:cxn modelId="{1A2C435E-810E-BC45-89F6-960025207DE0}" type="presParOf" srcId="{B80C2AFC-126C-2642-B541-2DA2996BFCDE}" destId="{1954CCEC-5F8A-704C-8831-274B8A363AD3}" srcOrd="8" destOrd="0" presId="urn:microsoft.com/office/officeart/2008/layout/LinedList"/>
    <dgm:cxn modelId="{FF0D7567-24F8-5F44-89CF-8C5F18ADE5AE}" type="presParOf" srcId="{B80C2AFC-126C-2642-B541-2DA2996BFCDE}" destId="{0263FFA5-3BF3-BB4F-8490-FD90E04BB3E0}" srcOrd="9" destOrd="0" presId="urn:microsoft.com/office/officeart/2008/layout/LinedList"/>
    <dgm:cxn modelId="{64EF252C-80D6-4348-93AC-74ECD833A113}" type="presParOf" srcId="{B80C2AFC-126C-2642-B541-2DA2996BFCDE}" destId="{35B95BCE-19A0-DD4C-AE8C-1375833D2C08}" srcOrd="10" destOrd="0" presId="urn:microsoft.com/office/officeart/2008/layout/LinedList"/>
    <dgm:cxn modelId="{8E7B3EDA-2B95-4B43-8937-CD00CCC37EF2}" type="presParOf" srcId="{35B95BCE-19A0-DD4C-AE8C-1375833D2C08}" destId="{CEF7E005-0A0F-3741-8ACE-04A5B36FBCD6}" srcOrd="0" destOrd="0" presId="urn:microsoft.com/office/officeart/2008/layout/LinedList"/>
    <dgm:cxn modelId="{0624D1A5-1AD9-5246-A44D-8B7AD628BE11}" type="presParOf" srcId="{35B95BCE-19A0-DD4C-AE8C-1375833D2C08}" destId="{F00225A5-3A1E-A34C-8D45-F5746A984609}" srcOrd="1" destOrd="0" presId="urn:microsoft.com/office/officeart/2008/layout/LinedList"/>
    <dgm:cxn modelId="{60AADE10-9273-FC4C-B934-430E84695A79}" type="presParOf" srcId="{35B95BCE-19A0-DD4C-AE8C-1375833D2C08}" destId="{54F2E981-84A7-5943-A943-0311B780DCBD}" srcOrd="2" destOrd="0" presId="urn:microsoft.com/office/officeart/2008/layout/LinedList"/>
    <dgm:cxn modelId="{1256AFD2-EC39-2D47-BB74-89FC3B443769}" type="presParOf" srcId="{B80C2AFC-126C-2642-B541-2DA2996BFCDE}" destId="{7271779A-3F54-2641-B498-EE1C4E1C6E38}" srcOrd="11" destOrd="0" presId="urn:microsoft.com/office/officeart/2008/layout/LinedList"/>
    <dgm:cxn modelId="{AD2CB41B-49EC-104C-A586-9720B1ABF6CD}" type="presParOf" srcId="{B80C2AFC-126C-2642-B541-2DA2996BFCDE}" destId="{A715163D-41ED-524E-AB84-94868945C61D}" srcOrd="12" destOrd="0" presId="urn:microsoft.com/office/officeart/2008/layout/LinedList"/>
    <dgm:cxn modelId="{A3B8F7FF-AF74-C442-BA0B-3725A6B54650}" type="presParOf" srcId="{B80C2AFC-126C-2642-B541-2DA2996BFCDE}" destId="{BBD2E21F-9F62-B144-A31E-0F8281942459}" srcOrd="13" destOrd="0" presId="urn:microsoft.com/office/officeart/2008/layout/LinedList"/>
    <dgm:cxn modelId="{26B9C145-340E-E14A-AB0A-7EC4CF267C0E}" type="presParOf" srcId="{BBD2E21F-9F62-B144-A31E-0F8281942459}" destId="{00FA8775-B6FB-7844-AA10-0BEA7BBB7841}" srcOrd="0" destOrd="0" presId="urn:microsoft.com/office/officeart/2008/layout/LinedList"/>
    <dgm:cxn modelId="{AFFD8297-B19E-FF4F-A5B0-56CACE5063FB}" type="presParOf" srcId="{BBD2E21F-9F62-B144-A31E-0F8281942459}" destId="{54149A7B-F903-4346-8820-9D0780436B4E}" srcOrd="1" destOrd="0" presId="urn:microsoft.com/office/officeart/2008/layout/LinedList"/>
    <dgm:cxn modelId="{D0C3EA93-1ECA-AE46-9D3D-2782B332A14E}" type="presParOf" srcId="{BBD2E21F-9F62-B144-A31E-0F8281942459}" destId="{59E8AF8B-C147-3E48-BE5E-C2224E5E2A2E}" srcOrd="2" destOrd="0" presId="urn:microsoft.com/office/officeart/2008/layout/LinedList"/>
    <dgm:cxn modelId="{A8D179F6-F757-F040-A17B-DEFF0D34F794}" type="presParOf" srcId="{B80C2AFC-126C-2642-B541-2DA2996BFCDE}" destId="{C9B18FFE-8B7A-AF49-A688-E6E2E596B64C}" srcOrd="14" destOrd="0" presId="urn:microsoft.com/office/officeart/2008/layout/LinedList"/>
    <dgm:cxn modelId="{EDF22AAE-9ECF-9D4B-B1AA-B5AD5E35127B}" type="presParOf" srcId="{B80C2AFC-126C-2642-B541-2DA2996BFCDE}" destId="{FFD29C7E-AEC9-184D-93EC-F60855EA189C}" srcOrd="15" destOrd="0" presId="urn:microsoft.com/office/officeart/2008/layout/LinedList"/>
    <dgm:cxn modelId="{62D6C463-5BAA-114C-A025-4996DBECB67B}" type="presParOf" srcId="{B80C2AFC-126C-2642-B541-2DA2996BFCDE}" destId="{A6316ADE-2F95-9D42-B1C3-A8D828AE3D75}" srcOrd="16" destOrd="0" presId="urn:microsoft.com/office/officeart/2008/layout/LinedList"/>
    <dgm:cxn modelId="{08D62B12-1AEC-2442-8DD8-97FAB25682D3}" type="presParOf" srcId="{A6316ADE-2F95-9D42-B1C3-A8D828AE3D75}" destId="{FB44581A-1C83-554F-8CE2-DD0EF3F3C4A8}" srcOrd="0" destOrd="0" presId="urn:microsoft.com/office/officeart/2008/layout/LinedList"/>
    <dgm:cxn modelId="{951129F2-097D-5340-AFF7-1F9F9599F1B6}" type="presParOf" srcId="{A6316ADE-2F95-9D42-B1C3-A8D828AE3D75}" destId="{3C6CE7B1-9B22-974E-90FA-FA7A68A9EF08}" srcOrd="1" destOrd="0" presId="urn:microsoft.com/office/officeart/2008/layout/LinedList"/>
    <dgm:cxn modelId="{183DEBFE-68E1-E44F-8494-A81166B3E758}" type="presParOf" srcId="{A6316ADE-2F95-9D42-B1C3-A8D828AE3D75}" destId="{0B7C4CF5-50AD-6A43-AD28-72E701FE7AA6}" srcOrd="2" destOrd="0" presId="urn:microsoft.com/office/officeart/2008/layout/LinedList"/>
    <dgm:cxn modelId="{3477AB91-381C-7D4D-912D-5A86627E2995}" type="presParOf" srcId="{B80C2AFC-126C-2642-B541-2DA2996BFCDE}" destId="{4F820665-5FE0-FE49-920D-BDF3DC4752E1}" srcOrd="17" destOrd="0" presId="urn:microsoft.com/office/officeart/2008/layout/LinedList"/>
    <dgm:cxn modelId="{EDCA6E8F-2B4B-A945-A43F-4ABC48921106}" type="presParOf" srcId="{B80C2AFC-126C-2642-B541-2DA2996BFCDE}" destId="{6C340BDF-8BCA-FA47-A45A-D3148E2C8B76}" srcOrd="1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56E5AC4-076D-D642-9817-A161BE28C2EF}" type="doc">
      <dgm:prSet loTypeId="urn:microsoft.com/office/officeart/2005/8/layout/process4" loCatId="" qsTypeId="urn:microsoft.com/office/officeart/2005/8/quickstyle/simple4" qsCatId="simple" csTypeId="urn:microsoft.com/office/officeart/2005/8/colors/accent5_5" csCatId="accent5" phldr="1"/>
      <dgm:spPr/>
      <dgm:t>
        <a:bodyPr/>
        <a:lstStyle/>
        <a:p>
          <a:endParaRPr lang="es-ES"/>
        </a:p>
      </dgm:t>
    </dgm:pt>
    <dgm:pt modelId="{62C809FB-CAC9-3943-94F6-D3B1A3E346C1}">
      <dgm:prSet phldrT="[Texto]"/>
      <dgm:spPr>
        <a:solidFill>
          <a:srgbClr val="152B48"/>
        </a:solidFill>
      </dgm:spPr>
      <dgm:t>
        <a:bodyPr/>
        <a:lstStyle/>
        <a:p>
          <a:r>
            <a:rPr lang="es-ES" dirty="0">
              <a:latin typeface="Montserrat" pitchFamily="2" charset="77"/>
            </a:rPr>
            <a:t>Asociación con insuficiencia pancreática</a:t>
          </a:r>
        </a:p>
      </dgm:t>
    </dgm:pt>
    <dgm:pt modelId="{69A4D303-EB49-A341-9C5F-D102B1B0EA23}" type="parTrans" cxnId="{6F1AB861-BC1F-D54B-A9D7-A6B47B1E616C}">
      <dgm:prSet/>
      <dgm:spPr/>
      <dgm:t>
        <a:bodyPr/>
        <a:lstStyle/>
        <a:p>
          <a:endParaRPr lang="es-ES">
            <a:latin typeface="Montserrat" pitchFamily="2" charset="77"/>
          </a:endParaRPr>
        </a:p>
      </dgm:t>
    </dgm:pt>
    <dgm:pt modelId="{37AF3B8A-8F04-6845-9E33-C08876320BF6}" type="sibTrans" cxnId="{6F1AB861-BC1F-D54B-A9D7-A6B47B1E616C}">
      <dgm:prSet/>
      <dgm:spPr/>
      <dgm:t>
        <a:bodyPr/>
        <a:lstStyle/>
        <a:p>
          <a:endParaRPr lang="es-ES">
            <a:latin typeface="Montserrat" pitchFamily="2" charset="77"/>
          </a:endParaRPr>
        </a:p>
      </dgm:t>
    </dgm:pt>
    <dgm:pt modelId="{0B4ED134-122E-7446-A42D-19A0172C6CF1}">
      <dgm:prSet phldrT="[Texto]"/>
      <dgm:spPr/>
      <dgm:t>
        <a:bodyPr/>
        <a:lstStyle/>
        <a:p>
          <a:r>
            <a:rPr lang="es-ES" dirty="0">
              <a:solidFill>
                <a:srgbClr val="152B48"/>
              </a:solidFill>
              <a:latin typeface="Montserrat" pitchFamily="2" charset="77"/>
            </a:rPr>
            <a:t>Mayor riesgo Clase I y II.</a:t>
          </a:r>
        </a:p>
      </dgm:t>
    </dgm:pt>
    <dgm:pt modelId="{FEA4313A-0328-164B-8475-ABC3CFC760A6}" type="parTrans" cxnId="{4008D3BA-5FED-5B48-9DBB-6CC6322F493E}">
      <dgm:prSet/>
      <dgm:spPr/>
      <dgm:t>
        <a:bodyPr/>
        <a:lstStyle/>
        <a:p>
          <a:endParaRPr lang="es-ES">
            <a:latin typeface="Montserrat" pitchFamily="2" charset="77"/>
          </a:endParaRPr>
        </a:p>
      </dgm:t>
    </dgm:pt>
    <dgm:pt modelId="{98AB4BB1-AF40-C449-8334-E9B789F40919}" type="sibTrans" cxnId="{4008D3BA-5FED-5B48-9DBB-6CC6322F493E}">
      <dgm:prSet/>
      <dgm:spPr/>
      <dgm:t>
        <a:bodyPr/>
        <a:lstStyle/>
        <a:p>
          <a:endParaRPr lang="es-ES">
            <a:latin typeface="Montserrat" pitchFamily="2" charset="77"/>
          </a:endParaRPr>
        </a:p>
      </dgm:t>
    </dgm:pt>
    <dgm:pt modelId="{F9F4DA78-8B9E-C547-85B9-44B60EC63CFD}">
      <dgm:prSet phldrT="[Texto]"/>
      <dgm:spPr/>
      <dgm:t>
        <a:bodyPr/>
        <a:lstStyle/>
        <a:p>
          <a:r>
            <a:rPr lang="es-ES" dirty="0">
              <a:solidFill>
                <a:srgbClr val="152B48"/>
              </a:solidFill>
              <a:latin typeface="Montserrat" pitchFamily="2" charset="77"/>
            </a:rPr>
            <a:t>No se produce CAD.</a:t>
          </a:r>
        </a:p>
      </dgm:t>
    </dgm:pt>
    <dgm:pt modelId="{4EBC5696-CFA6-364D-B37D-5174130019DF}" type="parTrans" cxnId="{B81A55A2-65D7-2146-8B48-D8DBB458D1E0}">
      <dgm:prSet/>
      <dgm:spPr/>
      <dgm:t>
        <a:bodyPr/>
        <a:lstStyle/>
        <a:p>
          <a:endParaRPr lang="es-ES">
            <a:latin typeface="Montserrat" pitchFamily="2" charset="77"/>
          </a:endParaRPr>
        </a:p>
      </dgm:t>
    </dgm:pt>
    <dgm:pt modelId="{4524115E-90DC-B74A-898F-982F1C3F08CF}" type="sibTrans" cxnId="{B81A55A2-65D7-2146-8B48-D8DBB458D1E0}">
      <dgm:prSet/>
      <dgm:spPr/>
      <dgm:t>
        <a:bodyPr/>
        <a:lstStyle/>
        <a:p>
          <a:endParaRPr lang="es-ES">
            <a:latin typeface="Montserrat" pitchFamily="2" charset="77"/>
          </a:endParaRPr>
        </a:p>
      </dgm:t>
    </dgm:pt>
    <dgm:pt modelId="{8FFD9752-7A4B-8243-B67F-6899DF958C51}">
      <dgm:prSet phldrT="[Texto]"/>
      <dgm:spPr>
        <a:solidFill>
          <a:srgbClr val="152B48"/>
        </a:solidFill>
      </dgm:spPr>
      <dgm:t>
        <a:bodyPr/>
        <a:lstStyle/>
        <a:p>
          <a:r>
            <a:rPr lang="es-ES" dirty="0">
              <a:latin typeface="Montserrat" pitchFamily="2" charset="77"/>
            </a:rPr>
            <a:t>Complicaciones oculares, renales y vasculares </a:t>
          </a:r>
        </a:p>
      </dgm:t>
    </dgm:pt>
    <dgm:pt modelId="{D9D6961E-DEAE-CF49-A476-82EA2C080C6B}" type="parTrans" cxnId="{EC5CDF4F-CF5B-134B-8D79-B25D9DD6366B}">
      <dgm:prSet/>
      <dgm:spPr/>
      <dgm:t>
        <a:bodyPr/>
        <a:lstStyle/>
        <a:p>
          <a:endParaRPr lang="es-ES">
            <a:latin typeface="Montserrat" pitchFamily="2" charset="77"/>
          </a:endParaRPr>
        </a:p>
      </dgm:t>
    </dgm:pt>
    <dgm:pt modelId="{180E8BA3-5CF7-DA4A-AE94-9306B1707FF8}" type="sibTrans" cxnId="{EC5CDF4F-CF5B-134B-8D79-B25D9DD6366B}">
      <dgm:prSet/>
      <dgm:spPr/>
      <dgm:t>
        <a:bodyPr/>
        <a:lstStyle/>
        <a:p>
          <a:endParaRPr lang="es-ES">
            <a:latin typeface="Montserrat" pitchFamily="2" charset="77"/>
          </a:endParaRPr>
        </a:p>
      </dgm:t>
    </dgm:pt>
    <dgm:pt modelId="{46F5E546-42B5-6E49-8B14-FD613E020C9E}">
      <dgm:prSet phldrT="[Texto]"/>
      <dgm:spPr/>
      <dgm:t>
        <a:bodyPr/>
        <a:lstStyle/>
        <a:p>
          <a:r>
            <a:rPr lang="es-ES" dirty="0">
              <a:solidFill>
                <a:srgbClr val="152B48"/>
              </a:solidFill>
              <a:latin typeface="Montserrat" pitchFamily="2" charset="77"/>
            </a:rPr>
            <a:t>0% &lt;10 años.</a:t>
          </a:r>
        </a:p>
      </dgm:t>
    </dgm:pt>
    <dgm:pt modelId="{73F11DE4-A9A2-9743-B583-3175AF6CC1F4}" type="parTrans" cxnId="{B2047B04-1875-3E45-93C4-8972588478F5}">
      <dgm:prSet/>
      <dgm:spPr/>
      <dgm:t>
        <a:bodyPr/>
        <a:lstStyle/>
        <a:p>
          <a:endParaRPr lang="es-ES">
            <a:latin typeface="Montserrat" pitchFamily="2" charset="77"/>
          </a:endParaRPr>
        </a:p>
      </dgm:t>
    </dgm:pt>
    <dgm:pt modelId="{F73FB01D-D89D-6541-9F49-49452AA68560}" type="sibTrans" cxnId="{B2047B04-1875-3E45-93C4-8972588478F5}">
      <dgm:prSet/>
      <dgm:spPr/>
      <dgm:t>
        <a:bodyPr/>
        <a:lstStyle/>
        <a:p>
          <a:endParaRPr lang="es-ES">
            <a:latin typeface="Montserrat" pitchFamily="2" charset="77"/>
          </a:endParaRPr>
        </a:p>
      </dgm:t>
    </dgm:pt>
    <dgm:pt modelId="{E28B59C0-8CE2-724B-8896-5F0F64DC2A49}">
      <dgm:prSet phldrT="[Texto]"/>
      <dgm:spPr/>
      <dgm:t>
        <a:bodyPr/>
        <a:lstStyle/>
        <a:p>
          <a:r>
            <a:rPr lang="es-ES" dirty="0">
              <a:solidFill>
                <a:srgbClr val="152B48"/>
              </a:solidFill>
              <a:latin typeface="Montserrat" pitchFamily="2" charset="77"/>
            </a:rPr>
            <a:t>12% 10-19 años.</a:t>
          </a:r>
        </a:p>
      </dgm:t>
    </dgm:pt>
    <dgm:pt modelId="{5DFCC187-DADE-9D44-A726-AE53DDBDAFF1}" type="parTrans" cxnId="{420FDBED-2747-A740-8FC3-2DC1BDCED5DC}">
      <dgm:prSet/>
      <dgm:spPr/>
      <dgm:t>
        <a:bodyPr/>
        <a:lstStyle/>
        <a:p>
          <a:endParaRPr lang="es-ES">
            <a:latin typeface="Montserrat" pitchFamily="2" charset="77"/>
          </a:endParaRPr>
        </a:p>
      </dgm:t>
    </dgm:pt>
    <dgm:pt modelId="{E5CB9214-3108-9F48-8F02-6709259F9463}" type="sibTrans" cxnId="{420FDBED-2747-A740-8FC3-2DC1BDCED5DC}">
      <dgm:prSet/>
      <dgm:spPr/>
      <dgm:t>
        <a:bodyPr/>
        <a:lstStyle/>
        <a:p>
          <a:endParaRPr lang="es-ES">
            <a:latin typeface="Montserrat" pitchFamily="2" charset="77"/>
          </a:endParaRPr>
        </a:p>
      </dgm:t>
    </dgm:pt>
    <dgm:pt modelId="{534AF94E-EC8B-2843-BDB5-D3B58127AEFE}">
      <dgm:prSet phldrT="[Texto]"/>
      <dgm:spPr>
        <a:solidFill>
          <a:srgbClr val="152B48"/>
        </a:solidFill>
      </dgm:spPr>
      <dgm:t>
        <a:bodyPr/>
        <a:lstStyle/>
        <a:p>
          <a:r>
            <a:rPr lang="es-ES" dirty="0">
              <a:latin typeface="Montserrat" pitchFamily="2" charset="77"/>
            </a:rPr>
            <a:t>Características de DM I - II</a:t>
          </a:r>
        </a:p>
      </dgm:t>
    </dgm:pt>
    <dgm:pt modelId="{32D45BE1-C97A-B343-8AD6-C6DB5FA61677}" type="parTrans" cxnId="{48F1B67D-53AB-B84E-89D1-88C092A5B136}">
      <dgm:prSet/>
      <dgm:spPr/>
      <dgm:t>
        <a:bodyPr/>
        <a:lstStyle/>
        <a:p>
          <a:endParaRPr lang="es-ES">
            <a:latin typeface="Montserrat" pitchFamily="2" charset="77"/>
          </a:endParaRPr>
        </a:p>
      </dgm:t>
    </dgm:pt>
    <dgm:pt modelId="{F63FA67D-8C0B-BA4F-A656-8AE9A4A7184E}" type="sibTrans" cxnId="{48F1B67D-53AB-B84E-89D1-88C092A5B136}">
      <dgm:prSet/>
      <dgm:spPr/>
      <dgm:t>
        <a:bodyPr/>
        <a:lstStyle/>
        <a:p>
          <a:endParaRPr lang="es-ES">
            <a:latin typeface="Montserrat" pitchFamily="2" charset="77"/>
          </a:endParaRPr>
        </a:p>
      </dgm:t>
    </dgm:pt>
    <dgm:pt modelId="{956FC6C8-9D2B-924D-BC8E-C05EA94DDC5C}">
      <dgm:prSet phldrT="[Texto]"/>
      <dgm:spPr/>
      <dgm:t>
        <a:bodyPr/>
        <a:lstStyle/>
        <a:p>
          <a:r>
            <a:rPr lang="es-ES" dirty="0">
              <a:solidFill>
                <a:srgbClr val="152B48"/>
              </a:solidFill>
              <a:latin typeface="Montserrat" pitchFamily="2" charset="77"/>
            </a:rPr>
            <a:t>Tejido exocrino sustituido por fibrosis y grasa.</a:t>
          </a:r>
        </a:p>
      </dgm:t>
    </dgm:pt>
    <dgm:pt modelId="{48A2057D-B672-5845-94B1-0C57748D4C31}" type="parTrans" cxnId="{1442CBCD-5D32-E542-9DD2-E979AC677EB0}">
      <dgm:prSet/>
      <dgm:spPr/>
      <dgm:t>
        <a:bodyPr/>
        <a:lstStyle/>
        <a:p>
          <a:endParaRPr lang="es-ES">
            <a:latin typeface="Montserrat" pitchFamily="2" charset="77"/>
          </a:endParaRPr>
        </a:p>
      </dgm:t>
    </dgm:pt>
    <dgm:pt modelId="{711CBA1C-26A2-B04E-9DC5-048BB183A2ED}" type="sibTrans" cxnId="{1442CBCD-5D32-E542-9DD2-E979AC677EB0}">
      <dgm:prSet/>
      <dgm:spPr/>
      <dgm:t>
        <a:bodyPr/>
        <a:lstStyle/>
        <a:p>
          <a:endParaRPr lang="es-ES">
            <a:latin typeface="Montserrat" pitchFamily="2" charset="77"/>
          </a:endParaRPr>
        </a:p>
      </dgm:t>
    </dgm:pt>
    <dgm:pt modelId="{3CAAFEBB-1460-744E-8518-F6B33F7DDD3F}">
      <dgm:prSet phldrT="[Texto]"/>
      <dgm:spPr/>
      <dgm:t>
        <a:bodyPr/>
        <a:lstStyle/>
        <a:p>
          <a:r>
            <a:rPr lang="es-ES" dirty="0">
              <a:solidFill>
                <a:srgbClr val="152B48"/>
              </a:solidFill>
              <a:latin typeface="Montserrat" pitchFamily="2" charset="77"/>
            </a:rPr>
            <a:t>Destrucción islotes.</a:t>
          </a:r>
        </a:p>
      </dgm:t>
    </dgm:pt>
    <dgm:pt modelId="{40080D58-1C9B-7A4E-B05B-FE941E7F6793}" type="parTrans" cxnId="{6B6DF818-9AD8-3342-884D-C526F5B5DA1D}">
      <dgm:prSet/>
      <dgm:spPr/>
      <dgm:t>
        <a:bodyPr/>
        <a:lstStyle/>
        <a:p>
          <a:endParaRPr lang="es-ES">
            <a:latin typeface="Montserrat" pitchFamily="2" charset="77"/>
          </a:endParaRPr>
        </a:p>
      </dgm:t>
    </dgm:pt>
    <dgm:pt modelId="{2A36BDA0-11D7-1145-BCE8-3AC45651A05F}" type="sibTrans" cxnId="{6B6DF818-9AD8-3342-884D-C526F5B5DA1D}">
      <dgm:prSet/>
      <dgm:spPr/>
      <dgm:t>
        <a:bodyPr/>
        <a:lstStyle/>
        <a:p>
          <a:endParaRPr lang="es-ES">
            <a:latin typeface="Montserrat" pitchFamily="2" charset="77"/>
          </a:endParaRPr>
        </a:p>
      </dgm:t>
    </dgm:pt>
    <dgm:pt modelId="{09462D7D-9802-2142-BE01-965A54BEECD0}">
      <dgm:prSet phldrT="[Texto]"/>
      <dgm:spPr/>
      <dgm:t>
        <a:bodyPr/>
        <a:lstStyle/>
        <a:p>
          <a:r>
            <a:rPr lang="es-ES" dirty="0">
              <a:solidFill>
                <a:srgbClr val="152B48"/>
              </a:solidFill>
              <a:latin typeface="Montserrat" pitchFamily="2" charset="77"/>
            </a:rPr>
            <a:t>Mujeres en mayor riesgo.</a:t>
          </a:r>
        </a:p>
      </dgm:t>
    </dgm:pt>
    <dgm:pt modelId="{B38E3971-1CE4-1D41-9389-AECC57EB3C7A}" type="parTrans" cxnId="{52B8389A-5AA2-274F-A894-76E412CC0A88}">
      <dgm:prSet/>
      <dgm:spPr/>
      <dgm:t>
        <a:bodyPr/>
        <a:lstStyle/>
        <a:p>
          <a:endParaRPr lang="es-ES">
            <a:latin typeface="Montserrat" pitchFamily="2" charset="77"/>
          </a:endParaRPr>
        </a:p>
      </dgm:t>
    </dgm:pt>
    <dgm:pt modelId="{53A7CC25-EC8B-2F4F-85DF-B7CA21BD2424}" type="sibTrans" cxnId="{52B8389A-5AA2-274F-A894-76E412CC0A88}">
      <dgm:prSet/>
      <dgm:spPr/>
      <dgm:t>
        <a:bodyPr/>
        <a:lstStyle/>
        <a:p>
          <a:endParaRPr lang="es-ES">
            <a:latin typeface="Montserrat" pitchFamily="2" charset="77"/>
          </a:endParaRPr>
        </a:p>
      </dgm:t>
    </dgm:pt>
    <dgm:pt modelId="{6CE2B00E-F25B-3143-B3A0-D76BC445FAED}">
      <dgm:prSet phldrT="[Texto]"/>
      <dgm:spPr/>
      <dgm:t>
        <a:bodyPr/>
        <a:lstStyle/>
        <a:p>
          <a:r>
            <a:rPr lang="es-ES" dirty="0">
              <a:solidFill>
                <a:srgbClr val="152B48"/>
              </a:solidFill>
              <a:latin typeface="Montserrat" pitchFamily="2" charset="77"/>
            </a:rPr>
            <a:t>48% adultos.</a:t>
          </a:r>
        </a:p>
      </dgm:t>
    </dgm:pt>
    <dgm:pt modelId="{629B1B4A-0054-B048-9B47-683F5C0B79BE}" type="parTrans" cxnId="{F666A34B-0056-F04E-92C5-B1D7CB010273}">
      <dgm:prSet/>
      <dgm:spPr/>
      <dgm:t>
        <a:bodyPr/>
        <a:lstStyle/>
        <a:p>
          <a:endParaRPr lang="es-ES">
            <a:latin typeface="Montserrat" pitchFamily="2" charset="77"/>
          </a:endParaRPr>
        </a:p>
      </dgm:t>
    </dgm:pt>
    <dgm:pt modelId="{3DEBD057-95AA-1C4E-AB42-B1AD197ADA58}" type="sibTrans" cxnId="{F666A34B-0056-F04E-92C5-B1D7CB010273}">
      <dgm:prSet/>
      <dgm:spPr/>
      <dgm:t>
        <a:bodyPr/>
        <a:lstStyle/>
        <a:p>
          <a:endParaRPr lang="es-ES">
            <a:latin typeface="Montserrat" pitchFamily="2" charset="77"/>
          </a:endParaRPr>
        </a:p>
      </dgm:t>
    </dgm:pt>
    <dgm:pt modelId="{54DAFAD7-7A93-D849-9FE5-392FF9FD608B}">
      <dgm:prSet phldrT="[Texto]"/>
      <dgm:spPr/>
      <dgm:t>
        <a:bodyPr/>
        <a:lstStyle/>
        <a:p>
          <a:r>
            <a:rPr lang="es-ES" dirty="0">
              <a:solidFill>
                <a:srgbClr val="152B48"/>
              </a:solidFill>
              <a:latin typeface="Montserrat" pitchFamily="2" charset="77"/>
            </a:rPr>
            <a:t>↓</a:t>
          </a:r>
          <a:r>
            <a:rPr lang="es-ES" dirty="0" err="1">
              <a:solidFill>
                <a:srgbClr val="152B48"/>
              </a:solidFill>
              <a:latin typeface="Montserrat" pitchFamily="2" charset="77"/>
            </a:rPr>
            <a:t>cll</a:t>
          </a:r>
          <a:r>
            <a:rPr lang="es-ES" dirty="0">
              <a:solidFill>
                <a:srgbClr val="152B48"/>
              </a:solidFill>
              <a:latin typeface="Montserrat" pitchFamily="2" charset="77"/>
            </a:rPr>
            <a:t> a y b.</a:t>
          </a:r>
        </a:p>
      </dgm:t>
    </dgm:pt>
    <dgm:pt modelId="{5664D146-450C-8148-B539-62EE04E41849}" type="parTrans" cxnId="{5743E0C2-68DC-FE44-90AF-180CDBC2B89F}">
      <dgm:prSet/>
      <dgm:spPr/>
      <dgm:t>
        <a:bodyPr/>
        <a:lstStyle/>
        <a:p>
          <a:endParaRPr lang="es-ES">
            <a:latin typeface="Montserrat" pitchFamily="2" charset="77"/>
          </a:endParaRPr>
        </a:p>
      </dgm:t>
    </dgm:pt>
    <dgm:pt modelId="{AD7094A6-389E-EC48-86DF-F49A90F749D9}" type="sibTrans" cxnId="{5743E0C2-68DC-FE44-90AF-180CDBC2B89F}">
      <dgm:prSet/>
      <dgm:spPr/>
      <dgm:t>
        <a:bodyPr/>
        <a:lstStyle/>
        <a:p>
          <a:endParaRPr lang="es-ES">
            <a:latin typeface="Montserrat" pitchFamily="2" charset="77"/>
          </a:endParaRPr>
        </a:p>
      </dgm:t>
    </dgm:pt>
    <dgm:pt modelId="{1F7C7CBC-C229-C948-BE85-10E3F7D93D7E}" type="pres">
      <dgm:prSet presAssocID="{D56E5AC4-076D-D642-9817-A161BE28C2EF}" presName="Name0" presStyleCnt="0">
        <dgm:presLayoutVars>
          <dgm:dir/>
          <dgm:animLvl val="lvl"/>
          <dgm:resizeHandles val="exact"/>
        </dgm:presLayoutVars>
      </dgm:prSet>
      <dgm:spPr/>
    </dgm:pt>
    <dgm:pt modelId="{A40BB71B-DD00-7E4A-86EA-1ACC062C09F1}" type="pres">
      <dgm:prSet presAssocID="{534AF94E-EC8B-2843-BDB5-D3B58127AEFE}" presName="boxAndChildren" presStyleCnt="0"/>
      <dgm:spPr/>
    </dgm:pt>
    <dgm:pt modelId="{C11C2FDF-BD44-954B-A51C-BD74C46A31FB}" type="pres">
      <dgm:prSet presAssocID="{534AF94E-EC8B-2843-BDB5-D3B58127AEFE}" presName="parentTextBox" presStyleLbl="node1" presStyleIdx="0" presStyleCnt="3"/>
      <dgm:spPr/>
    </dgm:pt>
    <dgm:pt modelId="{90017447-6264-2D4F-859E-264DA7168611}" type="pres">
      <dgm:prSet presAssocID="{534AF94E-EC8B-2843-BDB5-D3B58127AEFE}" presName="entireBox" presStyleLbl="node1" presStyleIdx="0" presStyleCnt="3"/>
      <dgm:spPr/>
    </dgm:pt>
    <dgm:pt modelId="{0CF2F4D0-4C92-7D4C-BDE2-C2A381F815E9}" type="pres">
      <dgm:prSet presAssocID="{534AF94E-EC8B-2843-BDB5-D3B58127AEFE}" presName="descendantBox" presStyleCnt="0"/>
      <dgm:spPr/>
    </dgm:pt>
    <dgm:pt modelId="{26B63885-B4EE-724C-8E43-1D765104B0D5}" type="pres">
      <dgm:prSet presAssocID="{956FC6C8-9D2B-924D-BC8E-C05EA94DDC5C}" presName="childTextBox" presStyleLbl="fgAccFollowNode1" presStyleIdx="0" presStyleCnt="9">
        <dgm:presLayoutVars>
          <dgm:bulletEnabled val="1"/>
        </dgm:presLayoutVars>
      </dgm:prSet>
      <dgm:spPr/>
    </dgm:pt>
    <dgm:pt modelId="{4D83F455-079D-4945-8EF6-06A5B271CE0A}" type="pres">
      <dgm:prSet presAssocID="{3CAAFEBB-1460-744E-8518-F6B33F7DDD3F}" presName="childTextBox" presStyleLbl="fgAccFollowNode1" presStyleIdx="1" presStyleCnt="9">
        <dgm:presLayoutVars>
          <dgm:bulletEnabled val="1"/>
        </dgm:presLayoutVars>
      </dgm:prSet>
      <dgm:spPr/>
    </dgm:pt>
    <dgm:pt modelId="{B5D41E39-F5B0-0A40-89F4-52FF539CB851}" type="pres">
      <dgm:prSet presAssocID="{54DAFAD7-7A93-D849-9FE5-392FF9FD608B}" presName="childTextBox" presStyleLbl="fgAccFollowNode1" presStyleIdx="2" presStyleCnt="9">
        <dgm:presLayoutVars>
          <dgm:bulletEnabled val="1"/>
        </dgm:presLayoutVars>
      </dgm:prSet>
      <dgm:spPr/>
    </dgm:pt>
    <dgm:pt modelId="{CDF8DB0C-59AC-AD4B-9FFC-3D272945719B}" type="pres">
      <dgm:prSet presAssocID="{180E8BA3-5CF7-DA4A-AE94-9306B1707FF8}" presName="sp" presStyleCnt="0"/>
      <dgm:spPr/>
    </dgm:pt>
    <dgm:pt modelId="{00A9749D-E2A8-3B48-9AD3-B3645146E3DD}" type="pres">
      <dgm:prSet presAssocID="{8FFD9752-7A4B-8243-B67F-6899DF958C51}" presName="arrowAndChildren" presStyleCnt="0"/>
      <dgm:spPr/>
    </dgm:pt>
    <dgm:pt modelId="{C3D6440A-FFBC-DF4D-A8A3-CE7737DF842E}" type="pres">
      <dgm:prSet presAssocID="{8FFD9752-7A4B-8243-B67F-6899DF958C51}" presName="parentTextArrow" presStyleLbl="node1" presStyleIdx="0" presStyleCnt="3"/>
      <dgm:spPr/>
    </dgm:pt>
    <dgm:pt modelId="{C5E79496-F100-3E4C-B091-99F71D3228DE}" type="pres">
      <dgm:prSet presAssocID="{8FFD9752-7A4B-8243-B67F-6899DF958C51}" presName="arrow" presStyleLbl="node1" presStyleIdx="1" presStyleCnt="3"/>
      <dgm:spPr/>
    </dgm:pt>
    <dgm:pt modelId="{387EBFC9-3907-5D4E-93AA-C3530392BDA3}" type="pres">
      <dgm:prSet presAssocID="{8FFD9752-7A4B-8243-B67F-6899DF958C51}" presName="descendantArrow" presStyleCnt="0"/>
      <dgm:spPr/>
    </dgm:pt>
    <dgm:pt modelId="{3BAE57D4-80AA-E042-B32D-E1CF12EF8811}" type="pres">
      <dgm:prSet presAssocID="{46F5E546-42B5-6E49-8B14-FD613E020C9E}" presName="childTextArrow" presStyleLbl="fgAccFollowNode1" presStyleIdx="3" presStyleCnt="9">
        <dgm:presLayoutVars>
          <dgm:bulletEnabled val="1"/>
        </dgm:presLayoutVars>
      </dgm:prSet>
      <dgm:spPr/>
    </dgm:pt>
    <dgm:pt modelId="{899EF789-9525-804E-9B65-4EC7C2BA88F7}" type="pres">
      <dgm:prSet presAssocID="{E28B59C0-8CE2-724B-8896-5F0F64DC2A49}" presName="childTextArrow" presStyleLbl="fgAccFollowNode1" presStyleIdx="4" presStyleCnt="9">
        <dgm:presLayoutVars>
          <dgm:bulletEnabled val="1"/>
        </dgm:presLayoutVars>
      </dgm:prSet>
      <dgm:spPr/>
    </dgm:pt>
    <dgm:pt modelId="{A3A82A09-710D-0646-AF4E-DACF7E26235D}" type="pres">
      <dgm:prSet presAssocID="{6CE2B00E-F25B-3143-B3A0-D76BC445FAED}" presName="childTextArrow" presStyleLbl="fgAccFollowNode1" presStyleIdx="5" presStyleCnt="9">
        <dgm:presLayoutVars>
          <dgm:bulletEnabled val="1"/>
        </dgm:presLayoutVars>
      </dgm:prSet>
      <dgm:spPr/>
    </dgm:pt>
    <dgm:pt modelId="{460CB1EC-E78D-7C4A-AA9C-158AE3E17E50}" type="pres">
      <dgm:prSet presAssocID="{37AF3B8A-8F04-6845-9E33-C08876320BF6}" presName="sp" presStyleCnt="0"/>
      <dgm:spPr/>
    </dgm:pt>
    <dgm:pt modelId="{5BA12A16-DAD8-3B4A-BEBD-A04D9EC3869B}" type="pres">
      <dgm:prSet presAssocID="{62C809FB-CAC9-3943-94F6-D3B1A3E346C1}" presName="arrowAndChildren" presStyleCnt="0"/>
      <dgm:spPr/>
    </dgm:pt>
    <dgm:pt modelId="{2A745EF9-1486-C045-ACA0-56824D2CBE79}" type="pres">
      <dgm:prSet presAssocID="{62C809FB-CAC9-3943-94F6-D3B1A3E346C1}" presName="parentTextArrow" presStyleLbl="node1" presStyleIdx="1" presStyleCnt="3"/>
      <dgm:spPr/>
    </dgm:pt>
    <dgm:pt modelId="{AA5A9411-6016-EC4B-B53C-1B19BEA6D56B}" type="pres">
      <dgm:prSet presAssocID="{62C809FB-CAC9-3943-94F6-D3B1A3E346C1}" presName="arrow" presStyleLbl="node1" presStyleIdx="2" presStyleCnt="3"/>
      <dgm:spPr/>
    </dgm:pt>
    <dgm:pt modelId="{88ABC86A-238A-4047-B36B-DA5327CD779E}" type="pres">
      <dgm:prSet presAssocID="{62C809FB-CAC9-3943-94F6-D3B1A3E346C1}" presName="descendantArrow" presStyleCnt="0"/>
      <dgm:spPr/>
    </dgm:pt>
    <dgm:pt modelId="{B49AE6FE-D019-724B-9C6D-AF12171EF806}" type="pres">
      <dgm:prSet presAssocID="{09462D7D-9802-2142-BE01-965A54BEECD0}" presName="childTextArrow" presStyleLbl="fgAccFollowNode1" presStyleIdx="6" presStyleCnt="9">
        <dgm:presLayoutVars>
          <dgm:bulletEnabled val="1"/>
        </dgm:presLayoutVars>
      </dgm:prSet>
      <dgm:spPr/>
    </dgm:pt>
    <dgm:pt modelId="{FE8BB366-BF4D-F743-9E4B-AD9C3A4E9845}" type="pres">
      <dgm:prSet presAssocID="{0B4ED134-122E-7446-A42D-19A0172C6CF1}" presName="childTextArrow" presStyleLbl="fgAccFollowNode1" presStyleIdx="7" presStyleCnt="9">
        <dgm:presLayoutVars>
          <dgm:bulletEnabled val="1"/>
        </dgm:presLayoutVars>
      </dgm:prSet>
      <dgm:spPr/>
    </dgm:pt>
    <dgm:pt modelId="{3D8A4AB3-53A5-D24A-9CE1-125EA679C348}" type="pres">
      <dgm:prSet presAssocID="{F9F4DA78-8B9E-C547-85B9-44B60EC63CFD}" presName="childTextArrow" presStyleLbl="fgAccFollowNode1" presStyleIdx="8" presStyleCnt="9">
        <dgm:presLayoutVars>
          <dgm:bulletEnabled val="1"/>
        </dgm:presLayoutVars>
      </dgm:prSet>
      <dgm:spPr/>
    </dgm:pt>
  </dgm:ptLst>
  <dgm:cxnLst>
    <dgm:cxn modelId="{307F6202-7085-C548-B004-63BD6CEE819F}" type="presOf" srcId="{8FFD9752-7A4B-8243-B67F-6899DF958C51}" destId="{C3D6440A-FFBC-DF4D-A8A3-CE7737DF842E}" srcOrd="0" destOrd="0" presId="urn:microsoft.com/office/officeart/2005/8/layout/process4"/>
    <dgm:cxn modelId="{CB061403-0498-554A-BC94-1003F43841F9}" type="presOf" srcId="{0B4ED134-122E-7446-A42D-19A0172C6CF1}" destId="{FE8BB366-BF4D-F743-9E4B-AD9C3A4E9845}" srcOrd="0" destOrd="0" presId="urn:microsoft.com/office/officeart/2005/8/layout/process4"/>
    <dgm:cxn modelId="{B2047B04-1875-3E45-93C4-8972588478F5}" srcId="{8FFD9752-7A4B-8243-B67F-6899DF958C51}" destId="{46F5E546-42B5-6E49-8B14-FD613E020C9E}" srcOrd="0" destOrd="0" parTransId="{73F11DE4-A9A2-9743-B583-3175AF6CC1F4}" sibTransId="{F73FB01D-D89D-6541-9F49-49452AA68560}"/>
    <dgm:cxn modelId="{627D5508-3B66-994D-8D42-4105BEDA7148}" type="presOf" srcId="{F9F4DA78-8B9E-C547-85B9-44B60EC63CFD}" destId="{3D8A4AB3-53A5-D24A-9CE1-125EA679C348}" srcOrd="0" destOrd="0" presId="urn:microsoft.com/office/officeart/2005/8/layout/process4"/>
    <dgm:cxn modelId="{6CF69916-6A2C-824E-A776-003D6ED43584}" type="presOf" srcId="{E28B59C0-8CE2-724B-8896-5F0F64DC2A49}" destId="{899EF789-9525-804E-9B65-4EC7C2BA88F7}" srcOrd="0" destOrd="0" presId="urn:microsoft.com/office/officeart/2005/8/layout/process4"/>
    <dgm:cxn modelId="{6B6DF818-9AD8-3342-884D-C526F5B5DA1D}" srcId="{534AF94E-EC8B-2843-BDB5-D3B58127AEFE}" destId="{3CAAFEBB-1460-744E-8518-F6B33F7DDD3F}" srcOrd="1" destOrd="0" parTransId="{40080D58-1C9B-7A4E-B05B-FE941E7F6793}" sibTransId="{2A36BDA0-11D7-1145-BCE8-3AC45651A05F}"/>
    <dgm:cxn modelId="{1793721C-83D6-0B4C-B282-36FDC6B41C79}" type="presOf" srcId="{8FFD9752-7A4B-8243-B67F-6899DF958C51}" destId="{C5E79496-F100-3E4C-B091-99F71D3228DE}" srcOrd="1" destOrd="0" presId="urn:microsoft.com/office/officeart/2005/8/layout/process4"/>
    <dgm:cxn modelId="{0709EF1D-ADC9-CC46-8B9A-BCCEF0C92CA9}" type="presOf" srcId="{46F5E546-42B5-6E49-8B14-FD613E020C9E}" destId="{3BAE57D4-80AA-E042-B32D-E1CF12EF8811}" srcOrd="0" destOrd="0" presId="urn:microsoft.com/office/officeart/2005/8/layout/process4"/>
    <dgm:cxn modelId="{5DED5524-2765-5C4A-A378-F40FA216BC5F}" type="presOf" srcId="{62C809FB-CAC9-3943-94F6-D3B1A3E346C1}" destId="{AA5A9411-6016-EC4B-B53C-1B19BEA6D56B}" srcOrd="1" destOrd="0" presId="urn:microsoft.com/office/officeart/2005/8/layout/process4"/>
    <dgm:cxn modelId="{C6537F2D-DC6A-5944-92FB-1846229E356F}" type="presOf" srcId="{62C809FB-CAC9-3943-94F6-D3B1A3E346C1}" destId="{2A745EF9-1486-C045-ACA0-56824D2CBE79}" srcOrd="0" destOrd="0" presId="urn:microsoft.com/office/officeart/2005/8/layout/process4"/>
    <dgm:cxn modelId="{2A113741-CF29-0449-9FD0-0A717DC36392}" type="presOf" srcId="{534AF94E-EC8B-2843-BDB5-D3B58127AEFE}" destId="{90017447-6264-2D4F-859E-264DA7168611}" srcOrd="1" destOrd="0" presId="urn:microsoft.com/office/officeart/2005/8/layout/process4"/>
    <dgm:cxn modelId="{6F1AB861-BC1F-D54B-A9D7-A6B47B1E616C}" srcId="{D56E5AC4-076D-D642-9817-A161BE28C2EF}" destId="{62C809FB-CAC9-3943-94F6-D3B1A3E346C1}" srcOrd="0" destOrd="0" parTransId="{69A4D303-EB49-A341-9C5F-D102B1B0EA23}" sibTransId="{37AF3B8A-8F04-6845-9E33-C08876320BF6}"/>
    <dgm:cxn modelId="{F666A34B-0056-F04E-92C5-B1D7CB010273}" srcId="{8FFD9752-7A4B-8243-B67F-6899DF958C51}" destId="{6CE2B00E-F25B-3143-B3A0-D76BC445FAED}" srcOrd="2" destOrd="0" parTransId="{629B1B4A-0054-B048-9B47-683F5C0B79BE}" sibTransId="{3DEBD057-95AA-1C4E-AB42-B1AD197ADA58}"/>
    <dgm:cxn modelId="{EC5CDF4F-CF5B-134B-8D79-B25D9DD6366B}" srcId="{D56E5AC4-076D-D642-9817-A161BE28C2EF}" destId="{8FFD9752-7A4B-8243-B67F-6899DF958C51}" srcOrd="1" destOrd="0" parTransId="{D9D6961E-DEAE-CF49-A476-82EA2C080C6B}" sibTransId="{180E8BA3-5CF7-DA4A-AE94-9306B1707FF8}"/>
    <dgm:cxn modelId="{17362F75-173E-D146-BDAB-356EFB96CAB9}" type="presOf" srcId="{3CAAFEBB-1460-744E-8518-F6B33F7DDD3F}" destId="{4D83F455-079D-4945-8EF6-06A5B271CE0A}" srcOrd="0" destOrd="0" presId="urn:microsoft.com/office/officeart/2005/8/layout/process4"/>
    <dgm:cxn modelId="{48F1B67D-53AB-B84E-89D1-88C092A5B136}" srcId="{D56E5AC4-076D-D642-9817-A161BE28C2EF}" destId="{534AF94E-EC8B-2843-BDB5-D3B58127AEFE}" srcOrd="2" destOrd="0" parTransId="{32D45BE1-C97A-B343-8AD6-C6DB5FA61677}" sibTransId="{F63FA67D-8C0B-BA4F-A656-8AE9A4A7184E}"/>
    <dgm:cxn modelId="{52B8389A-5AA2-274F-A894-76E412CC0A88}" srcId="{62C809FB-CAC9-3943-94F6-D3B1A3E346C1}" destId="{09462D7D-9802-2142-BE01-965A54BEECD0}" srcOrd="0" destOrd="0" parTransId="{B38E3971-1CE4-1D41-9389-AECC57EB3C7A}" sibTransId="{53A7CC25-EC8B-2F4F-85DF-B7CA21BD2424}"/>
    <dgm:cxn modelId="{B81A55A2-65D7-2146-8B48-D8DBB458D1E0}" srcId="{62C809FB-CAC9-3943-94F6-D3B1A3E346C1}" destId="{F9F4DA78-8B9E-C547-85B9-44B60EC63CFD}" srcOrd="2" destOrd="0" parTransId="{4EBC5696-CFA6-364D-B37D-5174130019DF}" sibTransId="{4524115E-90DC-B74A-898F-982F1C3F08CF}"/>
    <dgm:cxn modelId="{4008D3BA-5FED-5B48-9DBB-6CC6322F493E}" srcId="{62C809FB-CAC9-3943-94F6-D3B1A3E346C1}" destId="{0B4ED134-122E-7446-A42D-19A0172C6CF1}" srcOrd="1" destOrd="0" parTransId="{FEA4313A-0328-164B-8475-ABC3CFC760A6}" sibTransId="{98AB4BB1-AF40-C449-8334-E9B789F40919}"/>
    <dgm:cxn modelId="{622F3CBC-3976-804F-B5EB-C6FF8561C4D5}" type="presOf" srcId="{534AF94E-EC8B-2843-BDB5-D3B58127AEFE}" destId="{C11C2FDF-BD44-954B-A51C-BD74C46A31FB}" srcOrd="0" destOrd="0" presId="urn:microsoft.com/office/officeart/2005/8/layout/process4"/>
    <dgm:cxn modelId="{5743E0C2-68DC-FE44-90AF-180CDBC2B89F}" srcId="{534AF94E-EC8B-2843-BDB5-D3B58127AEFE}" destId="{54DAFAD7-7A93-D849-9FE5-392FF9FD608B}" srcOrd="2" destOrd="0" parTransId="{5664D146-450C-8148-B539-62EE04E41849}" sibTransId="{AD7094A6-389E-EC48-86DF-F49A90F749D9}"/>
    <dgm:cxn modelId="{97C840C9-86EE-6649-94F9-63B411B08F11}" type="presOf" srcId="{D56E5AC4-076D-D642-9817-A161BE28C2EF}" destId="{1F7C7CBC-C229-C948-BE85-10E3F7D93D7E}" srcOrd="0" destOrd="0" presId="urn:microsoft.com/office/officeart/2005/8/layout/process4"/>
    <dgm:cxn modelId="{1442CBCD-5D32-E542-9DD2-E979AC677EB0}" srcId="{534AF94E-EC8B-2843-BDB5-D3B58127AEFE}" destId="{956FC6C8-9D2B-924D-BC8E-C05EA94DDC5C}" srcOrd="0" destOrd="0" parTransId="{48A2057D-B672-5845-94B1-0C57748D4C31}" sibTransId="{711CBA1C-26A2-B04E-9DC5-048BB183A2ED}"/>
    <dgm:cxn modelId="{53F485D4-44B9-B749-95AD-E72EB5DC13EF}" type="presOf" srcId="{956FC6C8-9D2B-924D-BC8E-C05EA94DDC5C}" destId="{26B63885-B4EE-724C-8E43-1D765104B0D5}" srcOrd="0" destOrd="0" presId="urn:microsoft.com/office/officeart/2005/8/layout/process4"/>
    <dgm:cxn modelId="{8688FBD8-6FC6-D74E-99E9-CE4E8195CB8C}" type="presOf" srcId="{6CE2B00E-F25B-3143-B3A0-D76BC445FAED}" destId="{A3A82A09-710D-0646-AF4E-DACF7E26235D}" srcOrd="0" destOrd="0" presId="urn:microsoft.com/office/officeart/2005/8/layout/process4"/>
    <dgm:cxn modelId="{420FDBED-2747-A740-8FC3-2DC1BDCED5DC}" srcId="{8FFD9752-7A4B-8243-B67F-6899DF958C51}" destId="{E28B59C0-8CE2-724B-8896-5F0F64DC2A49}" srcOrd="1" destOrd="0" parTransId="{5DFCC187-DADE-9D44-A726-AE53DDBDAFF1}" sibTransId="{E5CB9214-3108-9F48-8F02-6709259F9463}"/>
    <dgm:cxn modelId="{D7517FF5-1AA1-6949-A0FE-7DC3623D702D}" type="presOf" srcId="{54DAFAD7-7A93-D849-9FE5-392FF9FD608B}" destId="{B5D41E39-F5B0-0A40-89F4-52FF539CB851}" srcOrd="0" destOrd="0" presId="urn:microsoft.com/office/officeart/2005/8/layout/process4"/>
    <dgm:cxn modelId="{15D1C3F6-D727-A841-8AD7-36FE999CF018}" type="presOf" srcId="{09462D7D-9802-2142-BE01-965A54BEECD0}" destId="{B49AE6FE-D019-724B-9C6D-AF12171EF806}" srcOrd="0" destOrd="0" presId="urn:microsoft.com/office/officeart/2005/8/layout/process4"/>
    <dgm:cxn modelId="{B2FD4D6C-6F03-BE45-B3D2-23D8F0A3EEC5}" type="presParOf" srcId="{1F7C7CBC-C229-C948-BE85-10E3F7D93D7E}" destId="{A40BB71B-DD00-7E4A-86EA-1ACC062C09F1}" srcOrd="0" destOrd="0" presId="urn:microsoft.com/office/officeart/2005/8/layout/process4"/>
    <dgm:cxn modelId="{C7F58A47-E906-6B41-A149-0106329B4E1B}" type="presParOf" srcId="{A40BB71B-DD00-7E4A-86EA-1ACC062C09F1}" destId="{C11C2FDF-BD44-954B-A51C-BD74C46A31FB}" srcOrd="0" destOrd="0" presId="urn:microsoft.com/office/officeart/2005/8/layout/process4"/>
    <dgm:cxn modelId="{B7A7357D-C041-F645-99AA-E8534722EE0A}" type="presParOf" srcId="{A40BB71B-DD00-7E4A-86EA-1ACC062C09F1}" destId="{90017447-6264-2D4F-859E-264DA7168611}" srcOrd="1" destOrd="0" presId="urn:microsoft.com/office/officeart/2005/8/layout/process4"/>
    <dgm:cxn modelId="{12823D6B-973F-FF49-9E68-F3B88F796C4D}" type="presParOf" srcId="{A40BB71B-DD00-7E4A-86EA-1ACC062C09F1}" destId="{0CF2F4D0-4C92-7D4C-BDE2-C2A381F815E9}" srcOrd="2" destOrd="0" presId="urn:microsoft.com/office/officeart/2005/8/layout/process4"/>
    <dgm:cxn modelId="{AA44C33D-3E68-1C41-9737-33DE1E248B12}" type="presParOf" srcId="{0CF2F4D0-4C92-7D4C-BDE2-C2A381F815E9}" destId="{26B63885-B4EE-724C-8E43-1D765104B0D5}" srcOrd="0" destOrd="0" presId="urn:microsoft.com/office/officeart/2005/8/layout/process4"/>
    <dgm:cxn modelId="{9A759ECB-6AC3-CF48-A8A5-55B5FB46249D}" type="presParOf" srcId="{0CF2F4D0-4C92-7D4C-BDE2-C2A381F815E9}" destId="{4D83F455-079D-4945-8EF6-06A5B271CE0A}" srcOrd="1" destOrd="0" presId="urn:microsoft.com/office/officeart/2005/8/layout/process4"/>
    <dgm:cxn modelId="{EBDAE349-FCC6-A045-8A7D-77A99C283817}" type="presParOf" srcId="{0CF2F4D0-4C92-7D4C-BDE2-C2A381F815E9}" destId="{B5D41E39-F5B0-0A40-89F4-52FF539CB851}" srcOrd="2" destOrd="0" presId="urn:microsoft.com/office/officeart/2005/8/layout/process4"/>
    <dgm:cxn modelId="{F4744CE4-FB8C-F244-B728-DF217D3AAABF}" type="presParOf" srcId="{1F7C7CBC-C229-C948-BE85-10E3F7D93D7E}" destId="{CDF8DB0C-59AC-AD4B-9FFC-3D272945719B}" srcOrd="1" destOrd="0" presId="urn:microsoft.com/office/officeart/2005/8/layout/process4"/>
    <dgm:cxn modelId="{3E034C42-A094-B847-96DC-FC6A49A38E07}" type="presParOf" srcId="{1F7C7CBC-C229-C948-BE85-10E3F7D93D7E}" destId="{00A9749D-E2A8-3B48-9AD3-B3645146E3DD}" srcOrd="2" destOrd="0" presId="urn:microsoft.com/office/officeart/2005/8/layout/process4"/>
    <dgm:cxn modelId="{E842F790-FFF2-0743-BC1E-DE7F62E154B1}" type="presParOf" srcId="{00A9749D-E2A8-3B48-9AD3-B3645146E3DD}" destId="{C3D6440A-FFBC-DF4D-A8A3-CE7737DF842E}" srcOrd="0" destOrd="0" presId="urn:microsoft.com/office/officeart/2005/8/layout/process4"/>
    <dgm:cxn modelId="{BCCDA8CF-CE1F-414D-A156-0D528CFFC806}" type="presParOf" srcId="{00A9749D-E2A8-3B48-9AD3-B3645146E3DD}" destId="{C5E79496-F100-3E4C-B091-99F71D3228DE}" srcOrd="1" destOrd="0" presId="urn:microsoft.com/office/officeart/2005/8/layout/process4"/>
    <dgm:cxn modelId="{CFF46F04-2AE3-4C45-A6C0-34F2BCD4FAE1}" type="presParOf" srcId="{00A9749D-E2A8-3B48-9AD3-B3645146E3DD}" destId="{387EBFC9-3907-5D4E-93AA-C3530392BDA3}" srcOrd="2" destOrd="0" presId="urn:microsoft.com/office/officeart/2005/8/layout/process4"/>
    <dgm:cxn modelId="{F110DB8C-8417-BC4D-B44F-057B50EE3014}" type="presParOf" srcId="{387EBFC9-3907-5D4E-93AA-C3530392BDA3}" destId="{3BAE57D4-80AA-E042-B32D-E1CF12EF8811}" srcOrd="0" destOrd="0" presId="urn:microsoft.com/office/officeart/2005/8/layout/process4"/>
    <dgm:cxn modelId="{33F1447B-BEF5-6E41-84FF-2E360A494068}" type="presParOf" srcId="{387EBFC9-3907-5D4E-93AA-C3530392BDA3}" destId="{899EF789-9525-804E-9B65-4EC7C2BA88F7}" srcOrd="1" destOrd="0" presId="urn:microsoft.com/office/officeart/2005/8/layout/process4"/>
    <dgm:cxn modelId="{BF3DEAE8-4B71-CF46-B999-96F4540DB304}" type="presParOf" srcId="{387EBFC9-3907-5D4E-93AA-C3530392BDA3}" destId="{A3A82A09-710D-0646-AF4E-DACF7E26235D}" srcOrd="2" destOrd="0" presId="urn:microsoft.com/office/officeart/2005/8/layout/process4"/>
    <dgm:cxn modelId="{F8E488D0-4AAC-2140-B705-544DCC54975E}" type="presParOf" srcId="{1F7C7CBC-C229-C948-BE85-10E3F7D93D7E}" destId="{460CB1EC-E78D-7C4A-AA9C-158AE3E17E50}" srcOrd="3" destOrd="0" presId="urn:microsoft.com/office/officeart/2005/8/layout/process4"/>
    <dgm:cxn modelId="{D994E010-6894-6D40-AFB8-ACF1B681D6D9}" type="presParOf" srcId="{1F7C7CBC-C229-C948-BE85-10E3F7D93D7E}" destId="{5BA12A16-DAD8-3B4A-BEBD-A04D9EC3869B}" srcOrd="4" destOrd="0" presId="urn:microsoft.com/office/officeart/2005/8/layout/process4"/>
    <dgm:cxn modelId="{C8DBBDBC-6343-D742-A4E7-2204AB03E4C1}" type="presParOf" srcId="{5BA12A16-DAD8-3B4A-BEBD-A04D9EC3869B}" destId="{2A745EF9-1486-C045-ACA0-56824D2CBE79}" srcOrd="0" destOrd="0" presId="urn:microsoft.com/office/officeart/2005/8/layout/process4"/>
    <dgm:cxn modelId="{C7729F37-BCDE-4343-9F74-1D391A58F4EA}" type="presParOf" srcId="{5BA12A16-DAD8-3B4A-BEBD-A04D9EC3869B}" destId="{AA5A9411-6016-EC4B-B53C-1B19BEA6D56B}" srcOrd="1" destOrd="0" presId="urn:microsoft.com/office/officeart/2005/8/layout/process4"/>
    <dgm:cxn modelId="{B9F447F7-6658-CC49-962C-A2D2D3443AAB}" type="presParOf" srcId="{5BA12A16-DAD8-3B4A-BEBD-A04D9EC3869B}" destId="{88ABC86A-238A-4047-B36B-DA5327CD779E}" srcOrd="2" destOrd="0" presId="urn:microsoft.com/office/officeart/2005/8/layout/process4"/>
    <dgm:cxn modelId="{5700FBEC-8234-684A-BD17-75AFE864B0A8}" type="presParOf" srcId="{88ABC86A-238A-4047-B36B-DA5327CD779E}" destId="{B49AE6FE-D019-724B-9C6D-AF12171EF806}" srcOrd="0" destOrd="0" presId="urn:microsoft.com/office/officeart/2005/8/layout/process4"/>
    <dgm:cxn modelId="{6E03FCD2-C201-BE44-94EA-143516AFAD19}" type="presParOf" srcId="{88ABC86A-238A-4047-B36B-DA5327CD779E}" destId="{FE8BB366-BF4D-F743-9E4B-AD9C3A4E9845}" srcOrd="1" destOrd="0" presId="urn:microsoft.com/office/officeart/2005/8/layout/process4"/>
    <dgm:cxn modelId="{3B69D51F-6F77-6743-ABF2-BBBCE61AA4D5}" type="presParOf" srcId="{88ABC86A-238A-4047-B36B-DA5327CD779E}" destId="{3D8A4AB3-53A5-D24A-9CE1-125EA679C348}"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3F782FA-D738-8242-8FA6-EED206883047}" type="doc">
      <dgm:prSet loTypeId="urn:microsoft.com/office/officeart/2005/8/layout/process4" loCatId="" qsTypeId="urn:microsoft.com/office/officeart/2005/8/quickstyle/simple4" qsCatId="simple" csTypeId="urn:microsoft.com/office/officeart/2005/8/colors/accent5_2" csCatId="accent5" phldr="1"/>
      <dgm:spPr/>
      <dgm:t>
        <a:bodyPr/>
        <a:lstStyle/>
        <a:p>
          <a:endParaRPr lang="es-ES"/>
        </a:p>
      </dgm:t>
    </dgm:pt>
    <dgm:pt modelId="{4058E902-3F8D-9641-A09B-BA90C87736AF}">
      <dgm:prSet phldrT="[Texto]"/>
      <dgm:spPr>
        <a:solidFill>
          <a:srgbClr val="152B48"/>
        </a:solidFill>
      </dgm:spPr>
      <dgm:t>
        <a:bodyPr/>
        <a:lstStyle/>
        <a:p>
          <a:r>
            <a:rPr lang="es-ES" dirty="0">
              <a:latin typeface="Montserrat" pitchFamily="2" charset="77"/>
            </a:rPr>
            <a:t>Invaginación </a:t>
          </a:r>
        </a:p>
      </dgm:t>
    </dgm:pt>
    <dgm:pt modelId="{173935B4-ACE4-5541-BC82-BBAE6E1E3043}" type="parTrans" cxnId="{B578D5DB-6DC7-8F4C-9AA6-CD98CD71DC27}">
      <dgm:prSet/>
      <dgm:spPr/>
      <dgm:t>
        <a:bodyPr/>
        <a:lstStyle/>
        <a:p>
          <a:endParaRPr lang="es-ES">
            <a:latin typeface="Montserrat" pitchFamily="2" charset="77"/>
          </a:endParaRPr>
        </a:p>
      </dgm:t>
    </dgm:pt>
    <dgm:pt modelId="{0BCD70B8-154F-F74E-B26B-2D590CD6F8F7}" type="sibTrans" cxnId="{B578D5DB-6DC7-8F4C-9AA6-CD98CD71DC27}">
      <dgm:prSet/>
      <dgm:spPr/>
      <dgm:t>
        <a:bodyPr/>
        <a:lstStyle/>
        <a:p>
          <a:endParaRPr lang="es-ES">
            <a:latin typeface="Montserrat" pitchFamily="2" charset="77"/>
          </a:endParaRPr>
        </a:p>
      </dgm:t>
    </dgm:pt>
    <dgm:pt modelId="{46504970-0D9A-A44D-8534-741F5B8F8734}">
      <dgm:prSet phldrT="[Texto]"/>
      <dgm:spPr/>
      <dgm:t>
        <a:bodyPr/>
        <a:lstStyle/>
        <a:p>
          <a:r>
            <a:rPr lang="es-ES" dirty="0" err="1">
              <a:solidFill>
                <a:srgbClr val="152B48"/>
              </a:solidFill>
              <a:latin typeface="Montserrat" pitchFamily="2" charset="77"/>
            </a:rPr>
            <a:t>Impactación</a:t>
          </a:r>
          <a:r>
            <a:rPr lang="es-ES" dirty="0">
              <a:solidFill>
                <a:srgbClr val="152B48"/>
              </a:solidFill>
              <a:latin typeface="Montserrat" pitchFamily="2" charset="77"/>
            </a:rPr>
            <a:t> fecal del ciego.</a:t>
          </a:r>
        </a:p>
      </dgm:t>
    </dgm:pt>
    <dgm:pt modelId="{9EED7A14-7057-BA44-B3F4-989A1358A9A3}" type="parTrans" cxnId="{370A22EB-5110-604B-8FF0-B03DFE022985}">
      <dgm:prSet/>
      <dgm:spPr/>
      <dgm:t>
        <a:bodyPr/>
        <a:lstStyle/>
        <a:p>
          <a:endParaRPr lang="es-ES">
            <a:latin typeface="Montserrat" pitchFamily="2" charset="77"/>
          </a:endParaRPr>
        </a:p>
      </dgm:t>
    </dgm:pt>
    <dgm:pt modelId="{A78845EB-FA9B-C44F-BA3E-8E51172A43DE}" type="sibTrans" cxnId="{370A22EB-5110-604B-8FF0-B03DFE022985}">
      <dgm:prSet/>
      <dgm:spPr/>
      <dgm:t>
        <a:bodyPr/>
        <a:lstStyle/>
        <a:p>
          <a:endParaRPr lang="es-ES">
            <a:latin typeface="Montserrat" pitchFamily="2" charset="77"/>
          </a:endParaRPr>
        </a:p>
      </dgm:t>
    </dgm:pt>
    <dgm:pt modelId="{36BBA9BF-0641-BD43-A60F-00B2CC4393FD}">
      <dgm:prSet phldrT="[Texto]"/>
      <dgm:spPr/>
      <dgm:t>
        <a:bodyPr/>
        <a:lstStyle/>
        <a:p>
          <a:r>
            <a:rPr lang="es-ES" dirty="0">
              <a:solidFill>
                <a:srgbClr val="152B48"/>
              </a:solidFill>
              <a:latin typeface="Montserrat" pitchFamily="2" charset="77"/>
            </a:rPr>
            <a:t>RGE.</a:t>
          </a:r>
        </a:p>
      </dgm:t>
    </dgm:pt>
    <dgm:pt modelId="{B5D4EAF3-E7EA-6340-AB9A-25BC3C514BB9}" type="parTrans" cxnId="{556AEFAA-15A1-924D-8E72-DEB929A8CEAD}">
      <dgm:prSet/>
      <dgm:spPr/>
      <dgm:t>
        <a:bodyPr/>
        <a:lstStyle/>
        <a:p>
          <a:endParaRPr lang="es-ES">
            <a:latin typeface="Montserrat" pitchFamily="2" charset="77"/>
          </a:endParaRPr>
        </a:p>
      </dgm:t>
    </dgm:pt>
    <dgm:pt modelId="{C80CBEE7-3458-2142-9E8E-23C7E2373E6D}" type="sibTrans" cxnId="{556AEFAA-15A1-924D-8E72-DEB929A8CEAD}">
      <dgm:prSet/>
      <dgm:spPr/>
      <dgm:t>
        <a:bodyPr/>
        <a:lstStyle/>
        <a:p>
          <a:endParaRPr lang="es-ES">
            <a:latin typeface="Montserrat" pitchFamily="2" charset="77"/>
          </a:endParaRPr>
        </a:p>
      </dgm:t>
    </dgm:pt>
    <dgm:pt modelId="{E647AB87-8124-7B41-94ED-9FFB1241B573}">
      <dgm:prSet phldrT="[Texto]"/>
      <dgm:spPr>
        <a:solidFill>
          <a:srgbClr val="152B48"/>
        </a:solidFill>
      </dgm:spPr>
      <dgm:t>
        <a:bodyPr/>
        <a:lstStyle/>
        <a:p>
          <a:r>
            <a:rPr lang="es-ES" dirty="0">
              <a:latin typeface="Montserrat" pitchFamily="2" charset="77"/>
            </a:rPr>
            <a:t>Prolapso rectal</a:t>
          </a:r>
        </a:p>
      </dgm:t>
    </dgm:pt>
    <dgm:pt modelId="{D78E6D5E-36D4-AA4B-A042-2436A680E23B}" type="parTrans" cxnId="{494A5C1A-94AC-AE4E-9DFF-0991F550778F}">
      <dgm:prSet/>
      <dgm:spPr/>
      <dgm:t>
        <a:bodyPr/>
        <a:lstStyle/>
        <a:p>
          <a:endParaRPr lang="es-ES">
            <a:latin typeface="Montserrat" pitchFamily="2" charset="77"/>
          </a:endParaRPr>
        </a:p>
      </dgm:t>
    </dgm:pt>
    <dgm:pt modelId="{DE320064-CA04-2648-AF41-B22802C6C0DB}" type="sibTrans" cxnId="{494A5C1A-94AC-AE4E-9DFF-0991F550778F}">
      <dgm:prSet/>
      <dgm:spPr/>
      <dgm:t>
        <a:bodyPr/>
        <a:lstStyle/>
        <a:p>
          <a:endParaRPr lang="es-ES">
            <a:latin typeface="Montserrat" pitchFamily="2" charset="77"/>
          </a:endParaRPr>
        </a:p>
      </dgm:t>
    </dgm:pt>
    <dgm:pt modelId="{5E377F26-657C-1B46-94EB-FD6D08057B1E}">
      <dgm:prSet phldrT="[Texto]"/>
      <dgm:spPr>
        <a:solidFill>
          <a:srgbClr val="152B48"/>
        </a:solidFill>
      </dgm:spPr>
      <dgm:t>
        <a:bodyPr/>
        <a:lstStyle/>
        <a:p>
          <a:r>
            <a:rPr lang="es-ES" dirty="0">
              <a:latin typeface="Montserrat" pitchFamily="2" charset="77"/>
            </a:rPr>
            <a:t>Deficiencia vitaminas liposolubles</a:t>
          </a:r>
        </a:p>
      </dgm:t>
    </dgm:pt>
    <dgm:pt modelId="{186E97E9-B286-D440-AEA8-5FF18BCCA52F}" type="parTrans" cxnId="{BA8B0C64-B583-B847-AF35-8DC5A2280D19}">
      <dgm:prSet/>
      <dgm:spPr/>
      <dgm:t>
        <a:bodyPr/>
        <a:lstStyle/>
        <a:p>
          <a:endParaRPr lang="es-ES">
            <a:latin typeface="Montserrat" pitchFamily="2" charset="77"/>
          </a:endParaRPr>
        </a:p>
      </dgm:t>
    </dgm:pt>
    <dgm:pt modelId="{49C30537-8FC3-6144-9A0B-DC95ABF2D0D3}" type="sibTrans" cxnId="{BA8B0C64-B583-B847-AF35-8DC5A2280D19}">
      <dgm:prSet/>
      <dgm:spPr/>
      <dgm:t>
        <a:bodyPr/>
        <a:lstStyle/>
        <a:p>
          <a:endParaRPr lang="es-ES">
            <a:latin typeface="Montserrat" pitchFamily="2" charset="77"/>
          </a:endParaRPr>
        </a:p>
      </dgm:t>
    </dgm:pt>
    <dgm:pt modelId="{B43DC137-A41D-3F4B-BF70-B8101BF97498}">
      <dgm:prSet phldrT="[Texto]"/>
      <dgm:spPr/>
      <dgm:t>
        <a:bodyPr/>
        <a:lstStyle/>
        <a:p>
          <a:r>
            <a:rPr lang="es-ES" dirty="0" err="1">
              <a:solidFill>
                <a:srgbClr val="152B48"/>
              </a:solidFill>
              <a:latin typeface="Montserrat" pitchFamily="2" charset="77"/>
            </a:rPr>
            <a:t>Hipoproteinemia</a:t>
          </a:r>
          <a:r>
            <a:rPr lang="es-ES" dirty="0">
              <a:solidFill>
                <a:srgbClr val="152B48"/>
              </a:solidFill>
              <a:latin typeface="Montserrat" pitchFamily="2" charset="77"/>
            </a:rPr>
            <a:t>.</a:t>
          </a:r>
        </a:p>
      </dgm:t>
    </dgm:pt>
    <dgm:pt modelId="{D6D0F6B3-5D7F-D042-A5A7-8DACFA3F7076}" type="parTrans" cxnId="{B7000343-212B-3042-AD47-EDD6BB222BF3}">
      <dgm:prSet/>
      <dgm:spPr/>
      <dgm:t>
        <a:bodyPr/>
        <a:lstStyle/>
        <a:p>
          <a:endParaRPr lang="es-ES">
            <a:latin typeface="Montserrat" pitchFamily="2" charset="77"/>
          </a:endParaRPr>
        </a:p>
      </dgm:t>
    </dgm:pt>
    <dgm:pt modelId="{4BFF53C7-EFB7-5045-B48F-880FE8C9BD69}" type="sibTrans" cxnId="{B7000343-212B-3042-AD47-EDD6BB222BF3}">
      <dgm:prSet/>
      <dgm:spPr/>
      <dgm:t>
        <a:bodyPr/>
        <a:lstStyle/>
        <a:p>
          <a:endParaRPr lang="es-ES">
            <a:latin typeface="Montserrat" pitchFamily="2" charset="77"/>
          </a:endParaRPr>
        </a:p>
      </dgm:t>
    </dgm:pt>
    <dgm:pt modelId="{6128762F-DFE5-2E45-9424-473A36E69A39}">
      <dgm:prSet phldrT="[Texto]"/>
      <dgm:spPr/>
      <dgm:t>
        <a:bodyPr/>
        <a:lstStyle/>
        <a:p>
          <a:r>
            <a:rPr lang="es-ES" dirty="0" err="1">
              <a:solidFill>
                <a:srgbClr val="152B48"/>
              </a:solidFill>
              <a:latin typeface="Montserrat" pitchFamily="2" charset="77"/>
            </a:rPr>
            <a:t>Hipoprotrombinemia</a:t>
          </a:r>
          <a:r>
            <a:rPr lang="es-ES" dirty="0">
              <a:solidFill>
                <a:srgbClr val="152B48"/>
              </a:solidFill>
              <a:latin typeface="Montserrat" pitchFamily="2" charset="77"/>
            </a:rPr>
            <a:t>.</a:t>
          </a:r>
        </a:p>
      </dgm:t>
    </dgm:pt>
    <dgm:pt modelId="{BE206AD6-F2C3-334D-B13A-E379B4916F5D}" type="parTrans" cxnId="{4023D5A0-FD3E-EC46-9E4A-6C5D9F39FCB5}">
      <dgm:prSet/>
      <dgm:spPr/>
      <dgm:t>
        <a:bodyPr/>
        <a:lstStyle/>
        <a:p>
          <a:endParaRPr lang="es-ES">
            <a:latin typeface="Montserrat" pitchFamily="2" charset="77"/>
          </a:endParaRPr>
        </a:p>
      </dgm:t>
    </dgm:pt>
    <dgm:pt modelId="{146CBA44-7DA3-EF48-85AC-D20B425957E6}" type="sibTrans" cxnId="{4023D5A0-FD3E-EC46-9E4A-6C5D9F39FCB5}">
      <dgm:prSet/>
      <dgm:spPr/>
      <dgm:t>
        <a:bodyPr/>
        <a:lstStyle/>
        <a:p>
          <a:endParaRPr lang="es-ES">
            <a:latin typeface="Montserrat" pitchFamily="2" charset="77"/>
          </a:endParaRPr>
        </a:p>
      </dgm:t>
    </dgm:pt>
    <dgm:pt modelId="{DA528ADC-A155-A044-9099-DF12F2780D04}" type="pres">
      <dgm:prSet presAssocID="{63F782FA-D738-8242-8FA6-EED206883047}" presName="Name0" presStyleCnt="0">
        <dgm:presLayoutVars>
          <dgm:dir/>
          <dgm:animLvl val="lvl"/>
          <dgm:resizeHandles val="exact"/>
        </dgm:presLayoutVars>
      </dgm:prSet>
      <dgm:spPr/>
    </dgm:pt>
    <dgm:pt modelId="{BF54EB58-F639-3D40-8469-2F1B5FB0A15B}" type="pres">
      <dgm:prSet presAssocID="{5E377F26-657C-1B46-94EB-FD6D08057B1E}" presName="boxAndChildren" presStyleCnt="0"/>
      <dgm:spPr/>
    </dgm:pt>
    <dgm:pt modelId="{D966CEDE-3E7B-FE45-9BA5-F354567356B3}" type="pres">
      <dgm:prSet presAssocID="{5E377F26-657C-1B46-94EB-FD6D08057B1E}" presName="parentTextBox" presStyleLbl="node1" presStyleIdx="0" presStyleCnt="3"/>
      <dgm:spPr/>
    </dgm:pt>
    <dgm:pt modelId="{D064F1AE-3BA3-C147-B658-85AB77290282}" type="pres">
      <dgm:prSet presAssocID="{5E377F26-657C-1B46-94EB-FD6D08057B1E}" presName="entireBox" presStyleLbl="node1" presStyleIdx="0" presStyleCnt="3"/>
      <dgm:spPr/>
    </dgm:pt>
    <dgm:pt modelId="{9596A9D8-F370-434D-9B7C-07332D07EE4B}" type="pres">
      <dgm:prSet presAssocID="{5E377F26-657C-1B46-94EB-FD6D08057B1E}" presName="descendantBox" presStyleCnt="0"/>
      <dgm:spPr/>
    </dgm:pt>
    <dgm:pt modelId="{222A883D-C9D7-9243-AC81-ECB8FC7405DF}" type="pres">
      <dgm:prSet presAssocID="{B43DC137-A41D-3F4B-BF70-B8101BF97498}" presName="childTextBox" presStyleLbl="fgAccFollowNode1" presStyleIdx="0" presStyleCnt="4">
        <dgm:presLayoutVars>
          <dgm:bulletEnabled val="1"/>
        </dgm:presLayoutVars>
      </dgm:prSet>
      <dgm:spPr/>
    </dgm:pt>
    <dgm:pt modelId="{3111CF2B-E4F8-1049-B746-E3FAAE81FE10}" type="pres">
      <dgm:prSet presAssocID="{6128762F-DFE5-2E45-9424-473A36E69A39}" presName="childTextBox" presStyleLbl="fgAccFollowNode1" presStyleIdx="1" presStyleCnt="4">
        <dgm:presLayoutVars>
          <dgm:bulletEnabled val="1"/>
        </dgm:presLayoutVars>
      </dgm:prSet>
      <dgm:spPr/>
    </dgm:pt>
    <dgm:pt modelId="{F7869B60-7EE9-984E-A32C-38A4FE16F044}" type="pres">
      <dgm:prSet presAssocID="{DE320064-CA04-2648-AF41-B22802C6C0DB}" presName="sp" presStyleCnt="0"/>
      <dgm:spPr/>
    </dgm:pt>
    <dgm:pt modelId="{A403D369-93E9-484E-A862-0D2E91CFB473}" type="pres">
      <dgm:prSet presAssocID="{E647AB87-8124-7B41-94ED-9FFB1241B573}" presName="arrowAndChildren" presStyleCnt="0"/>
      <dgm:spPr/>
    </dgm:pt>
    <dgm:pt modelId="{C43A3F65-ABC3-DF47-BB05-B868A56F8D22}" type="pres">
      <dgm:prSet presAssocID="{E647AB87-8124-7B41-94ED-9FFB1241B573}" presName="parentTextArrow" presStyleLbl="node1" presStyleIdx="1" presStyleCnt="3"/>
      <dgm:spPr/>
    </dgm:pt>
    <dgm:pt modelId="{CF3C4D81-EC85-B54E-8CAC-8F5AA7E96E2C}" type="pres">
      <dgm:prSet presAssocID="{0BCD70B8-154F-F74E-B26B-2D590CD6F8F7}" presName="sp" presStyleCnt="0"/>
      <dgm:spPr/>
    </dgm:pt>
    <dgm:pt modelId="{FF3D839B-E3E8-A04B-A176-9FE8464859FE}" type="pres">
      <dgm:prSet presAssocID="{4058E902-3F8D-9641-A09B-BA90C87736AF}" presName="arrowAndChildren" presStyleCnt="0"/>
      <dgm:spPr/>
    </dgm:pt>
    <dgm:pt modelId="{ECFF0332-9C7D-F44F-B003-355E20E89B45}" type="pres">
      <dgm:prSet presAssocID="{4058E902-3F8D-9641-A09B-BA90C87736AF}" presName="parentTextArrow" presStyleLbl="node1" presStyleIdx="1" presStyleCnt="3"/>
      <dgm:spPr/>
    </dgm:pt>
    <dgm:pt modelId="{402B97C8-F2D0-8D46-928B-314C81D5D3F2}" type="pres">
      <dgm:prSet presAssocID="{4058E902-3F8D-9641-A09B-BA90C87736AF}" presName="arrow" presStyleLbl="node1" presStyleIdx="2" presStyleCnt="3"/>
      <dgm:spPr/>
    </dgm:pt>
    <dgm:pt modelId="{99D13F50-3421-2E4D-9013-58852A9CD4FA}" type="pres">
      <dgm:prSet presAssocID="{4058E902-3F8D-9641-A09B-BA90C87736AF}" presName="descendantArrow" presStyleCnt="0"/>
      <dgm:spPr/>
    </dgm:pt>
    <dgm:pt modelId="{7E334753-1877-3341-8998-72C1C944C034}" type="pres">
      <dgm:prSet presAssocID="{46504970-0D9A-A44D-8534-741F5B8F8734}" presName="childTextArrow" presStyleLbl="fgAccFollowNode1" presStyleIdx="2" presStyleCnt="4">
        <dgm:presLayoutVars>
          <dgm:bulletEnabled val="1"/>
        </dgm:presLayoutVars>
      </dgm:prSet>
      <dgm:spPr/>
    </dgm:pt>
    <dgm:pt modelId="{8E6384BB-3BDE-EF4A-88A8-C913038D299A}" type="pres">
      <dgm:prSet presAssocID="{36BBA9BF-0641-BD43-A60F-00B2CC4393FD}" presName="childTextArrow" presStyleLbl="fgAccFollowNode1" presStyleIdx="3" presStyleCnt="4">
        <dgm:presLayoutVars>
          <dgm:bulletEnabled val="1"/>
        </dgm:presLayoutVars>
      </dgm:prSet>
      <dgm:spPr/>
    </dgm:pt>
  </dgm:ptLst>
  <dgm:cxnLst>
    <dgm:cxn modelId="{C7D4C716-3AB9-E146-B164-070E49B115D3}" type="presOf" srcId="{B43DC137-A41D-3F4B-BF70-B8101BF97498}" destId="{222A883D-C9D7-9243-AC81-ECB8FC7405DF}" srcOrd="0" destOrd="0" presId="urn:microsoft.com/office/officeart/2005/8/layout/process4"/>
    <dgm:cxn modelId="{494A5C1A-94AC-AE4E-9DFF-0991F550778F}" srcId="{63F782FA-D738-8242-8FA6-EED206883047}" destId="{E647AB87-8124-7B41-94ED-9FFB1241B573}" srcOrd="1" destOrd="0" parTransId="{D78E6D5E-36D4-AA4B-A042-2436A680E23B}" sibTransId="{DE320064-CA04-2648-AF41-B22802C6C0DB}"/>
    <dgm:cxn modelId="{B7000343-212B-3042-AD47-EDD6BB222BF3}" srcId="{5E377F26-657C-1B46-94EB-FD6D08057B1E}" destId="{B43DC137-A41D-3F4B-BF70-B8101BF97498}" srcOrd="0" destOrd="0" parTransId="{D6D0F6B3-5D7F-D042-A5A7-8DACFA3F7076}" sibTransId="{4BFF53C7-EFB7-5045-B48F-880FE8C9BD69}"/>
    <dgm:cxn modelId="{BA8B0C64-B583-B847-AF35-8DC5A2280D19}" srcId="{63F782FA-D738-8242-8FA6-EED206883047}" destId="{5E377F26-657C-1B46-94EB-FD6D08057B1E}" srcOrd="2" destOrd="0" parTransId="{186E97E9-B286-D440-AEA8-5FF18BCCA52F}" sibTransId="{49C30537-8FC3-6144-9A0B-DC95ABF2D0D3}"/>
    <dgm:cxn modelId="{4C5A1065-4CCC-6549-9840-96CEAB4FD196}" type="presOf" srcId="{6128762F-DFE5-2E45-9424-473A36E69A39}" destId="{3111CF2B-E4F8-1049-B746-E3FAAE81FE10}" srcOrd="0" destOrd="0" presId="urn:microsoft.com/office/officeart/2005/8/layout/process4"/>
    <dgm:cxn modelId="{41360C46-0721-974B-A670-28B9FFECA938}" type="presOf" srcId="{4058E902-3F8D-9641-A09B-BA90C87736AF}" destId="{ECFF0332-9C7D-F44F-B003-355E20E89B45}" srcOrd="0" destOrd="0" presId="urn:microsoft.com/office/officeart/2005/8/layout/process4"/>
    <dgm:cxn modelId="{56C3D36F-B818-2648-9B10-0932C7BA169C}" type="presOf" srcId="{36BBA9BF-0641-BD43-A60F-00B2CC4393FD}" destId="{8E6384BB-3BDE-EF4A-88A8-C913038D299A}" srcOrd="0" destOrd="0" presId="urn:microsoft.com/office/officeart/2005/8/layout/process4"/>
    <dgm:cxn modelId="{EE7DE47D-D703-F046-9662-97F11FDF4291}" type="presOf" srcId="{5E377F26-657C-1B46-94EB-FD6D08057B1E}" destId="{D966CEDE-3E7B-FE45-9BA5-F354567356B3}" srcOrd="0" destOrd="0" presId="urn:microsoft.com/office/officeart/2005/8/layout/process4"/>
    <dgm:cxn modelId="{E6779788-DA97-7F41-A3BD-24F223971B66}" type="presOf" srcId="{46504970-0D9A-A44D-8534-741F5B8F8734}" destId="{7E334753-1877-3341-8998-72C1C944C034}" srcOrd="0" destOrd="0" presId="urn:microsoft.com/office/officeart/2005/8/layout/process4"/>
    <dgm:cxn modelId="{AAF5248B-9752-5B42-963E-B4D26FEED2F7}" type="presOf" srcId="{4058E902-3F8D-9641-A09B-BA90C87736AF}" destId="{402B97C8-F2D0-8D46-928B-314C81D5D3F2}" srcOrd="1" destOrd="0" presId="urn:microsoft.com/office/officeart/2005/8/layout/process4"/>
    <dgm:cxn modelId="{4023D5A0-FD3E-EC46-9E4A-6C5D9F39FCB5}" srcId="{5E377F26-657C-1B46-94EB-FD6D08057B1E}" destId="{6128762F-DFE5-2E45-9424-473A36E69A39}" srcOrd="1" destOrd="0" parTransId="{BE206AD6-F2C3-334D-B13A-E379B4916F5D}" sibTransId="{146CBA44-7DA3-EF48-85AC-D20B425957E6}"/>
    <dgm:cxn modelId="{556AEFAA-15A1-924D-8E72-DEB929A8CEAD}" srcId="{4058E902-3F8D-9641-A09B-BA90C87736AF}" destId="{36BBA9BF-0641-BD43-A60F-00B2CC4393FD}" srcOrd="1" destOrd="0" parTransId="{B5D4EAF3-E7EA-6340-AB9A-25BC3C514BB9}" sibTransId="{C80CBEE7-3458-2142-9E8E-23C7E2373E6D}"/>
    <dgm:cxn modelId="{D5DDDAAB-D731-EF4B-8583-D4D5668E6576}" type="presOf" srcId="{E647AB87-8124-7B41-94ED-9FFB1241B573}" destId="{C43A3F65-ABC3-DF47-BB05-B868A56F8D22}" srcOrd="0" destOrd="0" presId="urn:microsoft.com/office/officeart/2005/8/layout/process4"/>
    <dgm:cxn modelId="{B578D5DB-6DC7-8F4C-9AA6-CD98CD71DC27}" srcId="{63F782FA-D738-8242-8FA6-EED206883047}" destId="{4058E902-3F8D-9641-A09B-BA90C87736AF}" srcOrd="0" destOrd="0" parTransId="{173935B4-ACE4-5541-BC82-BBAE6E1E3043}" sibTransId="{0BCD70B8-154F-F74E-B26B-2D590CD6F8F7}"/>
    <dgm:cxn modelId="{370A22EB-5110-604B-8FF0-B03DFE022985}" srcId="{4058E902-3F8D-9641-A09B-BA90C87736AF}" destId="{46504970-0D9A-A44D-8534-741F5B8F8734}" srcOrd="0" destOrd="0" parTransId="{9EED7A14-7057-BA44-B3F4-989A1358A9A3}" sibTransId="{A78845EB-FA9B-C44F-BA3E-8E51172A43DE}"/>
    <dgm:cxn modelId="{A86F6AF0-E659-7E4F-B698-3D3B250189C8}" type="presOf" srcId="{63F782FA-D738-8242-8FA6-EED206883047}" destId="{DA528ADC-A155-A044-9099-DF12F2780D04}" srcOrd="0" destOrd="0" presId="urn:microsoft.com/office/officeart/2005/8/layout/process4"/>
    <dgm:cxn modelId="{7EC37DFD-B3F9-D049-A4CE-49B70F074CC9}" type="presOf" srcId="{5E377F26-657C-1B46-94EB-FD6D08057B1E}" destId="{D064F1AE-3BA3-C147-B658-85AB77290282}" srcOrd="1" destOrd="0" presId="urn:microsoft.com/office/officeart/2005/8/layout/process4"/>
    <dgm:cxn modelId="{F4F0C343-4304-EF49-A3FE-1CE43D145DDB}" type="presParOf" srcId="{DA528ADC-A155-A044-9099-DF12F2780D04}" destId="{BF54EB58-F639-3D40-8469-2F1B5FB0A15B}" srcOrd="0" destOrd="0" presId="urn:microsoft.com/office/officeart/2005/8/layout/process4"/>
    <dgm:cxn modelId="{4FFEFE02-6506-FE46-9213-02968A29B352}" type="presParOf" srcId="{BF54EB58-F639-3D40-8469-2F1B5FB0A15B}" destId="{D966CEDE-3E7B-FE45-9BA5-F354567356B3}" srcOrd="0" destOrd="0" presId="urn:microsoft.com/office/officeart/2005/8/layout/process4"/>
    <dgm:cxn modelId="{CD02CE0F-3453-F243-A529-7C5E34CA1751}" type="presParOf" srcId="{BF54EB58-F639-3D40-8469-2F1B5FB0A15B}" destId="{D064F1AE-3BA3-C147-B658-85AB77290282}" srcOrd="1" destOrd="0" presId="urn:microsoft.com/office/officeart/2005/8/layout/process4"/>
    <dgm:cxn modelId="{3DE45733-6C7D-404D-B128-38E3B5AFAE2C}" type="presParOf" srcId="{BF54EB58-F639-3D40-8469-2F1B5FB0A15B}" destId="{9596A9D8-F370-434D-9B7C-07332D07EE4B}" srcOrd="2" destOrd="0" presId="urn:microsoft.com/office/officeart/2005/8/layout/process4"/>
    <dgm:cxn modelId="{2CAA8D19-3561-D64B-BCD7-EA7DFF005AA6}" type="presParOf" srcId="{9596A9D8-F370-434D-9B7C-07332D07EE4B}" destId="{222A883D-C9D7-9243-AC81-ECB8FC7405DF}" srcOrd="0" destOrd="0" presId="urn:microsoft.com/office/officeart/2005/8/layout/process4"/>
    <dgm:cxn modelId="{20346F84-57B2-DA40-BCE5-5776B011362B}" type="presParOf" srcId="{9596A9D8-F370-434D-9B7C-07332D07EE4B}" destId="{3111CF2B-E4F8-1049-B746-E3FAAE81FE10}" srcOrd="1" destOrd="0" presId="urn:microsoft.com/office/officeart/2005/8/layout/process4"/>
    <dgm:cxn modelId="{8E095277-FDB2-8442-8DF4-A0BE6ED592CD}" type="presParOf" srcId="{DA528ADC-A155-A044-9099-DF12F2780D04}" destId="{F7869B60-7EE9-984E-A32C-38A4FE16F044}" srcOrd="1" destOrd="0" presId="urn:microsoft.com/office/officeart/2005/8/layout/process4"/>
    <dgm:cxn modelId="{2A349B8E-7C3F-6142-8308-8AF87078C0CD}" type="presParOf" srcId="{DA528ADC-A155-A044-9099-DF12F2780D04}" destId="{A403D369-93E9-484E-A862-0D2E91CFB473}" srcOrd="2" destOrd="0" presId="urn:microsoft.com/office/officeart/2005/8/layout/process4"/>
    <dgm:cxn modelId="{03011D63-2D7C-AE49-95B1-F23BA16FC13D}" type="presParOf" srcId="{A403D369-93E9-484E-A862-0D2E91CFB473}" destId="{C43A3F65-ABC3-DF47-BB05-B868A56F8D22}" srcOrd="0" destOrd="0" presId="urn:microsoft.com/office/officeart/2005/8/layout/process4"/>
    <dgm:cxn modelId="{B5744C7B-B741-2544-B6DD-F6C9B5CF38D6}" type="presParOf" srcId="{DA528ADC-A155-A044-9099-DF12F2780D04}" destId="{CF3C4D81-EC85-B54E-8CAC-8F5AA7E96E2C}" srcOrd="3" destOrd="0" presId="urn:microsoft.com/office/officeart/2005/8/layout/process4"/>
    <dgm:cxn modelId="{0F868E79-C6EC-114B-B821-9C6527543EB1}" type="presParOf" srcId="{DA528ADC-A155-A044-9099-DF12F2780D04}" destId="{FF3D839B-E3E8-A04B-A176-9FE8464859FE}" srcOrd="4" destOrd="0" presId="urn:microsoft.com/office/officeart/2005/8/layout/process4"/>
    <dgm:cxn modelId="{D3881589-60D8-0A4B-9986-07B3CBE5F0CF}" type="presParOf" srcId="{FF3D839B-E3E8-A04B-A176-9FE8464859FE}" destId="{ECFF0332-9C7D-F44F-B003-355E20E89B45}" srcOrd="0" destOrd="0" presId="urn:microsoft.com/office/officeart/2005/8/layout/process4"/>
    <dgm:cxn modelId="{1E0E9BB1-CFFC-6C47-BBB8-6182C096B726}" type="presParOf" srcId="{FF3D839B-E3E8-A04B-A176-9FE8464859FE}" destId="{402B97C8-F2D0-8D46-928B-314C81D5D3F2}" srcOrd="1" destOrd="0" presId="urn:microsoft.com/office/officeart/2005/8/layout/process4"/>
    <dgm:cxn modelId="{5BD0ED5A-F94D-BF4F-82F2-F32B1D913D38}" type="presParOf" srcId="{FF3D839B-E3E8-A04B-A176-9FE8464859FE}" destId="{99D13F50-3421-2E4D-9013-58852A9CD4FA}" srcOrd="2" destOrd="0" presId="urn:microsoft.com/office/officeart/2005/8/layout/process4"/>
    <dgm:cxn modelId="{70A8AA0A-9D13-7E46-8A9C-9A8D17A74246}" type="presParOf" srcId="{99D13F50-3421-2E4D-9013-58852A9CD4FA}" destId="{7E334753-1877-3341-8998-72C1C944C034}" srcOrd="0" destOrd="0" presId="urn:microsoft.com/office/officeart/2005/8/layout/process4"/>
    <dgm:cxn modelId="{F8C1404F-7AA4-BB45-908C-CC24E05912C0}" type="presParOf" srcId="{99D13F50-3421-2E4D-9013-58852A9CD4FA}" destId="{8E6384BB-3BDE-EF4A-88A8-C913038D299A}"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A942233-DD25-0C42-B7D1-951FDDA34D3F}" type="doc">
      <dgm:prSet loTypeId="urn:microsoft.com/office/officeart/2005/8/layout/default" loCatId="" qsTypeId="urn:microsoft.com/office/officeart/2005/8/quickstyle/simple4" qsCatId="simple" csTypeId="urn:microsoft.com/office/officeart/2005/8/colors/accent5_2" csCatId="accent5" phldr="1"/>
      <dgm:spPr/>
      <dgm:t>
        <a:bodyPr/>
        <a:lstStyle/>
        <a:p>
          <a:endParaRPr lang="es-ES"/>
        </a:p>
      </dgm:t>
    </dgm:pt>
    <dgm:pt modelId="{C8D729AF-CA08-604B-9ADB-98FB3C50B556}">
      <dgm:prSet phldrT="[Texto]"/>
      <dgm:spPr>
        <a:solidFill>
          <a:srgbClr val="152B48"/>
        </a:solidFill>
      </dgm:spPr>
      <dgm:t>
        <a:bodyPr/>
        <a:lstStyle/>
        <a:p>
          <a:r>
            <a:rPr lang="es-ES" dirty="0">
              <a:latin typeface="Montserrat" pitchFamily="2" charset="77"/>
            </a:rPr>
            <a:t>Disfunción hepática &lt;15 años.</a:t>
          </a:r>
        </a:p>
      </dgm:t>
    </dgm:pt>
    <dgm:pt modelId="{AF777AEB-1B4A-5843-9B35-7FC29F534AF9}" type="parTrans" cxnId="{5811E626-CCF2-A241-ABD2-1323BDB54B16}">
      <dgm:prSet/>
      <dgm:spPr/>
      <dgm:t>
        <a:bodyPr/>
        <a:lstStyle/>
        <a:p>
          <a:endParaRPr lang="es-ES">
            <a:latin typeface="Montserrat" pitchFamily="2" charset="77"/>
          </a:endParaRPr>
        </a:p>
      </dgm:t>
    </dgm:pt>
    <dgm:pt modelId="{E9D7DDDA-28E1-BA47-A5B3-C54A591B0AE4}" type="sibTrans" cxnId="{5811E626-CCF2-A241-ABD2-1323BDB54B16}">
      <dgm:prSet/>
      <dgm:spPr/>
      <dgm:t>
        <a:bodyPr/>
        <a:lstStyle/>
        <a:p>
          <a:endParaRPr lang="es-ES">
            <a:latin typeface="Montserrat" pitchFamily="2" charset="77"/>
          </a:endParaRPr>
        </a:p>
      </dgm:t>
    </dgm:pt>
    <dgm:pt modelId="{28CCCDB6-400B-6347-807C-41D4FC3A5627}">
      <dgm:prSet phldrT="[Texto]"/>
      <dgm:spPr>
        <a:solidFill>
          <a:srgbClr val="152B48"/>
        </a:solidFill>
      </dgm:spPr>
      <dgm:t>
        <a:bodyPr/>
        <a:lstStyle/>
        <a:p>
          <a:r>
            <a:rPr lang="es-ES" dirty="0">
              <a:latin typeface="Montserrat" pitchFamily="2" charset="77"/>
            </a:rPr>
            <a:t>Cirrosis biliar sintomática en 30%.</a:t>
          </a:r>
        </a:p>
      </dgm:t>
    </dgm:pt>
    <dgm:pt modelId="{24D86E3D-CC1D-BF4B-A352-0C5D25A3E9B6}" type="parTrans" cxnId="{78F81CF2-0251-7345-AAF7-EE0A59C1FDC0}">
      <dgm:prSet/>
      <dgm:spPr/>
      <dgm:t>
        <a:bodyPr/>
        <a:lstStyle/>
        <a:p>
          <a:endParaRPr lang="es-ES">
            <a:latin typeface="Montserrat" pitchFamily="2" charset="77"/>
          </a:endParaRPr>
        </a:p>
      </dgm:t>
    </dgm:pt>
    <dgm:pt modelId="{A62D1CD3-B1ED-894E-B254-62D0C3A2104D}" type="sibTrans" cxnId="{78F81CF2-0251-7345-AAF7-EE0A59C1FDC0}">
      <dgm:prSet/>
      <dgm:spPr/>
      <dgm:t>
        <a:bodyPr/>
        <a:lstStyle/>
        <a:p>
          <a:endParaRPr lang="es-ES">
            <a:latin typeface="Montserrat" pitchFamily="2" charset="77"/>
          </a:endParaRPr>
        </a:p>
      </dgm:t>
    </dgm:pt>
    <dgm:pt modelId="{DAC5C312-CACA-9446-871D-A55BF2D0B28C}">
      <dgm:prSet phldrT="[Texto]"/>
      <dgm:spPr>
        <a:solidFill>
          <a:srgbClr val="152B48"/>
        </a:solidFill>
      </dgm:spPr>
      <dgm:t>
        <a:bodyPr/>
        <a:lstStyle/>
        <a:p>
          <a:r>
            <a:rPr lang="es-ES" dirty="0">
              <a:latin typeface="Montserrat" pitchFamily="2" charset="77"/>
            </a:rPr>
            <a:t>Ictericia.</a:t>
          </a:r>
        </a:p>
      </dgm:t>
    </dgm:pt>
    <dgm:pt modelId="{7D43A62E-D857-DC45-8819-E9D4B3141E14}" type="parTrans" cxnId="{D90667CB-B2BD-AC46-A716-DDB1A779B449}">
      <dgm:prSet/>
      <dgm:spPr/>
      <dgm:t>
        <a:bodyPr/>
        <a:lstStyle/>
        <a:p>
          <a:endParaRPr lang="es-ES">
            <a:latin typeface="Montserrat" pitchFamily="2" charset="77"/>
          </a:endParaRPr>
        </a:p>
      </dgm:t>
    </dgm:pt>
    <dgm:pt modelId="{A3CFB6D2-7646-074F-A917-7B3187C9C8E2}" type="sibTrans" cxnId="{D90667CB-B2BD-AC46-A716-DDB1A779B449}">
      <dgm:prSet/>
      <dgm:spPr/>
      <dgm:t>
        <a:bodyPr/>
        <a:lstStyle/>
        <a:p>
          <a:endParaRPr lang="es-ES">
            <a:latin typeface="Montserrat" pitchFamily="2" charset="77"/>
          </a:endParaRPr>
        </a:p>
      </dgm:t>
    </dgm:pt>
    <dgm:pt modelId="{A7047082-3BCA-2B45-8BEE-043117F92A8B}">
      <dgm:prSet phldrT="[Texto]"/>
      <dgm:spPr>
        <a:solidFill>
          <a:srgbClr val="152B48"/>
        </a:solidFill>
      </dgm:spPr>
      <dgm:t>
        <a:bodyPr/>
        <a:lstStyle/>
        <a:p>
          <a:r>
            <a:rPr lang="es-ES" dirty="0">
              <a:latin typeface="Montserrat" pitchFamily="2" charset="77"/>
            </a:rPr>
            <a:t>Ascitis. </a:t>
          </a:r>
        </a:p>
      </dgm:t>
    </dgm:pt>
    <dgm:pt modelId="{A409E16A-0169-DA4A-841A-BCE8DF52209A}" type="parTrans" cxnId="{918F7ED6-4828-AD49-997B-5138DCFB7C8A}">
      <dgm:prSet/>
      <dgm:spPr/>
      <dgm:t>
        <a:bodyPr/>
        <a:lstStyle/>
        <a:p>
          <a:endParaRPr lang="es-ES">
            <a:latin typeface="Montserrat" pitchFamily="2" charset="77"/>
          </a:endParaRPr>
        </a:p>
      </dgm:t>
    </dgm:pt>
    <dgm:pt modelId="{A707C083-D1E1-8D48-A43D-D1C6545CC40E}" type="sibTrans" cxnId="{918F7ED6-4828-AD49-997B-5138DCFB7C8A}">
      <dgm:prSet/>
      <dgm:spPr/>
      <dgm:t>
        <a:bodyPr/>
        <a:lstStyle/>
        <a:p>
          <a:endParaRPr lang="es-ES">
            <a:latin typeface="Montserrat" pitchFamily="2" charset="77"/>
          </a:endParaRPr>
        </a:p>
      </dgm:t>
    </dgm:pt>
    <dgm:pt modelId="{D40FD1DD-6E50-1C4B-946F-6ECA3ADF07F4}">
      <dgm:prSet phldrT="[Texto]"/>
      <dgm:spPr>
        <a:solidFill>
          <a:srgbClr val="152B48"/>
        </a:solidFill>
      </dgm:spPr>
      <dgm:t>
        <a:bodyPr/>
        <a:lstStyle/>
        <a:p>
          <a:r>
            <a:rPr lang="es-ES" dirty="0">
              <a:latin typeface="Montserrat" pitchFamily="2" charset="77"/>
            </a:rPr>
            <a:t>Hematemesis.</a:t>
          </a:r>
        </a:p>
      </dgm:t>
    </dgm:pt>
    <dgm:pt modelId="{BA6875E0-CBBB-8F47-BB0F-6EA7C182378C}" type="parTrans" cxnId="{0A69899A-201B-0F40-9A05-905145F210D6}">
      <dgm:prSet/>
      <dgm:spPr/>
      <dgm:t>
        <a:bodyPr/>
        <a:lstStyle/>
        <a:p>
          <a:endParaRPr lang="es-ES">
            <a:latin typeface="Montserrat" pitchFamily="2" charset="77"/>
          </a:endParaRPr>
        </a:p>
      </dgm:t>
    </dgm:pt>
    <dgm:pt modelId="{9E5B75D3-271A-BD40-9F33-28FB484DA472}" type="sibTrans" cxnId="{0A69899A-201B-0F40-9A05-905145F210D6}">
      <dgm:prSet/>
      <dgm:spPr/>
      <dgm:t>
        <a:bodyPr/>
        <a:lstStyle/>
        <a:p>
          <a:endParaRPr lang="es-ES">
            <a:latin typeface="Montserrat" pitchFamily="2" charset="77"/>
          </a:endParaRPr>
        </a:p>
      </dgm:t>
    </dgm:pt>
    <dgm:pt modelId="{5EAFE858-E41D-AA49-B616-303DBAA718F2}">
      <dgm:prSet phldrT="[Texto]"/>
      <dgm:spPr>
        <a:solidFill>
          <a:srgbClr val="152B48"/>
        </a:solidFill>
      </dgm:spPr>
      <dgm:t>
        <a:bodyPr/>
        <a:lstStyle/>
        <a:p>
          <a:r>
            <a:rPr lang="es-ES" dirty="0">
              <a:latin typeface="Montserrat" pitchFamily="2" charset="77"/>
            </a:rPr>
            <a:t>Hepatomegalia.</a:t>
          </a:r>
        </a:p>
      </dgm:t>
    </dgm:pt>
    <dgm:pt modelId="{595BE4B8-6705-594E-AC82-7C6D93052F29}" type="parTrans" cxnId="{0845FD6B-49BE-A242-A4CC-B215FC822633}">
      <dgm:prSet/>
      <dgm:spPr/>
      <dgm:t>
        <a:bodyPr/>
        <a:lstStyle/>
        <a:p>
          <a:endParaRPr lang="es-ES">
            <a:latin typeface="Montserrat" pitchFamily="2" charset="77"/>
          </a:endParaRPr>
        </a:p>
      </dgm:t>
    </dgm:pt>
    <dgm:pt modelId="{D3F1AB27-E893-E044-B051-214D1753D67E}" type="sibTrans" cxnId="{0845FD6B-49BE-A242-A4CC-B215FC822633}">
      <dgm:prSet/>
      <dgm:spPr/>
      <dgm:t>
        <a:bodyPr/>
        <a:lstStyle/>
        <a:p>
          <a:endParaRPr lang="es-ES">
            <a:latin typeface="Montserrat" pitchFamily="2" charset="77"/>
          </a:endParaRPr>
        </a:p>
      </dgm:t>
    </dgm:pt>
    <dgm:pt modelId="{DF533424-9864-E748-BFE0-6FA8BFA6735C}" type="pres">
      <dgm:prSet presAssocID="{BA942233-DD25-0C42-B7D1-951FDDA34D3F}" presName="diagram" presStyleCnt="0">
        <dgm:presLayoutVars>
          <dgm:dir/>
          <dgm:resizeHandles val="exact"/>
        </dgm:presLayoutVars>
      </dgm:prSet>
      <dgm:spPr/>
    </dgm:pt>
    <dgm:pt modelId="{E1CC4782-65BB-0348-A3E2-4361567E9F2A}" type="pres">
      <dgm:prSet presAssocID="{C8D729AF-CA08-604B-9ADB-98FB3C50B556}" presName="node" presStyleLbl="node1" presStyleIdx="0" presStyleCnt="6">
        <dgm:presLayoutVars>
          <dgm:bulletEnabled val="1"/>
        </dgm:presLayoutVars>
      </dgm:prSet>
      <dgm:spPr/>
    </dgm:pt>
    <dgm:pt modelId="{5426D317-2B07-7246-8A84-29A45C52D49C}" type="pres">
      <dgm:prSet presAssocID="{E9D7DDDA-28E1-BA47-A5B3-C54A591B0AE4}" presName="sibTrans" presStyleCnt="0"/>
      <dgm:spPr/>
    </dgm:pt>
    <dgm:pt modelId="{A519C54D-E4D7-2A4A-ABF2-866A0FF369B7}" type="pres">
      <dgm:prSet presAssocID="{28CCCDB6-400B-6347-807C-41D4FC3A5627}" presName="node" presStyleLbl="node1" presStyleIdx="1" presStyleCnt="6">
        <dgm:presLayoutVars>
          <dgm:bulletEnabled val="1"/>
        </dgm:presLayoutVars>
      </dgm:prSet>
      <dgm:spPr/>
    </dgm:pt>
    <dgm:pt modelId="{6088D915-1F94-7546-87A4-C353F96F3D3F}" type="pres">
      <dgm:prSet presAssocID="{A62D1CD3-B1ED-894E-B254-62D0C3A2104D}" presName="sibTrans" presStyleCnt="0"/>
      <dgm:spPr/>
    </dgm:pt>
    <dgm:pt modelId="{301C280A-33B7-0540-871F-5ACF414A9753}" type="pres">
      <dgm:prSet presAssocID="{DAC5C312-CACA-9446-871D-A55BF2D0B28C}" presName="node" presStyleLbl="node1" presStyleIdx="2" presStyleCnt="6">
        <dgm:presLayoutVars>
          <dgm:bulletEnabled val="1"/>
        </dgm:presLayoutVars>
      </dgm:prSet>
      <dgm:spPr/>
    </dgm:pt>
    <dgm:pt modelId="{ED3C31CC-C2FD-8A47-BF57-5E7C0E54E44A}" type="pres">
      <dgm:prSet presAssocID="{A3CFB6D2-7646-074F-A917-7B3187C9C8E2}" presName="sibTrans" presStyleCnt="0"/>
      <dgm:spPr/>
    </dgm:pt>
    <dgm:pt modelId="{63A8785E-7770-9C47-9A9A-0FD3121E7ADD}" type="pres">
      <dgm:prSet presAssocID="{A7047082-3BCA-2B45-8BEE-043117F92A8B}" presName="node" presStyleLbl="node1" presStyleIdx="3" presStyleCnt="6">
        <dgm:presLayoutVars>
          <dgm:bulletEnabled val="1"/>
        </dgm:presLayoutVars>
      </dgm:prSet>
      <dgm:spPr/>
    </dgm:pt>
    <dgm:pt modelId="{DA1506D9-F6B9-B544-9CFD-0340D3A7491C}" type="pres">
      <dgm:prSet presAssocID="{A707C083-D1E1-8D48-A43D-D1C6545CC40E}" presName="sibTrans" presStyleCnt="0"/>
      <dgm:spPr/>
    </dgm:pt>
    <dgm:pt modelId="{216B586A-D3DB-C24D-A3C8-FE89B1866068}" type="pres">
      <dgm:prSet presAssocID="{D40FD1DD-6E50-1C4B-946F-6ECA3ADF07F4}" presName="node" presStyleLbl="node1" presStyleIdx="4" presStyleCnt="6">
        <dgm:presLayoutVars>
          <dgm:bulletEnabled val="1"/>
        </dgm:presLayoutVars>
      </dgm:prSet>
      <dgm:spPr/>
    </dgm:pt>
    <dgm:pt modelId="{F24C9C0A-87E3-8340-828B-7D8EE63AAE35}" type="pres">
      <dgm:prSet presAssocID="{9E5B75D3-271A-BD40-9F33-28FB484DA472}" presName="sibTrans" presStyleCnt="0"/>
      <dgm:spPr/>
    </dgm:pt>
    <dgm:pt modelId="{970B1C97-FE80-DC49-92D3-9EAD839F4793}" type="pres">
      <dgm:prSet presAssocID="{5EAFE858-E41D-AA49-B616-303DBAA718F2}" presName="node" presStyleLbl="node1" presStyleIdx="5" presStyleCnt="6">
        <dgm:presLayoutVars>
          <dgm:bulletEnabled val="1"/>
        </dgm:presLayoutVars>
      </dgm:prSet>
      <dgm:spPr/>
    </dgm:pt>
  </dgm:ptLst>
  <dgm:cxnLst>
    <dgm:cxn modelId="{559E8700-695B-384D-8106-80C0582538DD}" type="presOf" srcId="{5EAFE858-E41D-AA49-B616-303DBAA718F2}" destId="{970B1C97-FE80-DC49-92D3-9EAD839F4793}" srcOrd="0" destOrd="0" presId="urn:microsoft.com/office/officeart/2005/8/layout/default"/>
    <dgm:cxn modelId="{28229111-DB10-7B42-81B0-0B9EE2CA5F68}" type="presOf" srcId="{28CCCDB6-400B-6347-807C-41D4FC3A5627}" destId="{A519C54D-E4D7-2A4A-ABF2-866A0FF369B7}" srcOrd="0" destOrd="0" presId="urn:microsoft.com/office/officeart/2005/8/layout/default"/>
    <dgm:cxn modelId="{5811E626-CCF2-A241-ABD2-1323BDB54B16}" srcId="{BA942233-DD25-0C42-B7D1-951FDDA34D3F}" destId="{C8D729AF-CA08-604B-9ADB-98FB3C50B556}" srcOrd="0" destOrd="0" parTransId="{AF777AEB-1B4A-5843-9B35-7FC29F534AF9}" sibTransId="{E9D7DDDA-28E1-BA47-A5B3-C54A591B0AE4}"/>
    <dgm:cxn modelId="{D40AA561-E8F6-CF4F-9C7F-57CF6ACCCAE9}" type="presOf" srcId="{C8D729AF-CA08-604B-9ADB-98FB3C50B556}" destId="{E1CC4782-65BB-0348-A3E2-4361567E9F2A}" srcOrd="0" destOrd="0" presId="urn:microsoft.com/office/officeart/2005/8/layout/default"/>
    <dgm:cxn modelId="{7DC5C56B-0A6A-044B-9C7A-A4A3146BD694}" type="presOf" srcId="{D40FD1DD-6E50-1C4B-946F-6ECA3ADF07F4}" destId="{216B586A-D3DB-C24D-A3C8-FE89B1866068}" srcOrd="0" destOrd="0" presId="urn:microsoft.com/office/officeart/2005/8/layout/default"/>
    <dgm:cxn modelId="{0845FD6B-49BE-A242-A4CC-B215FC822633}" srcId="{BA942233-DD25-0C42-B7D1-951FDDA34D3F}" destId="{5EAFE858-E41D-AA49-B616-303DBAA718F2}" srcOrd="5" destOrd="0" parTransId="{595BE4B8-6705-594E-AC82-7C6D93052F29}" sibTransId="{D3F1AB27-E893-E044-B051-214D1753D67E}"/>
    <dgm:cxn modelId="{7F222A4E-E7EE-CE4F-A17B-4ED64A612BCF}" type="presOf" srcId="{A7047082-3BCA-2B45-8BEE-043117F92A8B}" destId="{63A8785E-7770-9C47-9A9A-0FD3121E7ADD}" srcOrd="0" destOrd="0" presId="urn:microsoft.com/office/officeart/2005/8/layout/default"/>
    <dgm:cxn modelId="{0A69899A-201B-0F40-9A05-905145F210D6}" srcId="{BA942233-DD25-0C42-B7D1-951FDDA34D3F}" destId="{D40FD1DD-6E50-1C4B-946F-6ECA3ADF07F4}" srcOrd="4" destOrd="0" parTransId="{BA6875E0-CBBB-8F47-BB0F-6EA7C182378C}" sibTransId="{9E5B75D3-271A-BD40-9F33-28FB484DA472}"/>
    <dgm:cxn modelId="{D90667CB-B2BD-AC46-A716-DDB1A779B449}" srcId="{BA942233-DD25-0C42-B7D1-951FDDA34D3F}" destId="{DAC5C312-CACA-9446-871D-A55BF2D0B28C}" srcOrd="2" destOrd="0" parTransId="{7D43A62E-D857-DC45-8819-E9D4B3141E14}" sibTransId="{A3CFB6D2-7646-074F-A917-7B3187C9C8E2}"/>
    <dgm:cxn modelId="{918F7ED6-4828-AD49-997B-5138DCFB7C8A}" srcId="{BA942233-DD25-0C42-B7D1-951FDDA34D3F}" destId="{A7047082-3BCA-2B45-8BEE-043117F92A8B}" srcOrd="3" destOrd="0" parTransId="{A409E16A-0169-DA4A-841A-BCE8DF52209A}" sibTransId="{A707C083-D1E1-8D48-A43D-D1C6545CC40E}"/>
    <dgm:cxn modelId="{88FC02D9-433E-424A-A658-03BB44FF9CA7}" type="presOf" srcId="{DAC5C312-CACA-9446-871D-A55BF2D0B28C}" destId="{301C280A-33B7-0540-871F-5ACF414A9753}" srcOrd="0" destOrd="0" presId="urn:microsoft.com/office/officeart/2005/8/layout/default"/>
    <dgm:cxn modelId="{A64A0FE6-DCDF-6041-9775-9BBE2AC5C0EF}" type="presOf" srcId="{BA942233-DD25-0C42-B7D1-951FDDA34D3F}" destId="{DF533424-9864-E748-BFE0-6FA8BFA6735C}" srcOrd="0" destOrd="0" presId="urn:microsoft.com/office/officeart/2005/8/layout/default"/>
    <dgm:cxn modelId="{78F81CF2-0251-7345-AAF7-EE0A59C1FDC0}" srcId="{BA942233-DD25-0C42-B7D1-951FDDA34D3F}" destId="{28CCCDB6-400B-6347-807C-41D4FC3A5627}" srcOrd="1" destOrd="0" parTransId="{24D86E3D-CC1D-BF4B-A352-0C5D25A3E9B6}" sibTransId="{A62D1CD3-B1ED-894E-B254-62D0C3A2104D}"/>
    <dgm:cxn modelId="{1F4D8E55-5F7D-AE46-8E44-EE93C4C7D00A}" type="presParOf" srcId="{DF533424-9864-E748-BFE0-6FA8BFA6735C}" destId="{E1CC4782-65BB-0348-A3E2-4361567E9F2A}" srcOrd="0" destOrd="0" presId="urn:microsoft.com/office/officeart/2005/8/layout/default"/>
    <dgm:cxn modelId="{54717DB0-F869-CB4E-90A2-5EE452708C48}" type="presParOf" srcId="{DF533424-9864-E748-BFE0-6FA8BFA6735C}" destId="{5426D317-2B07-7246-8A84-29A45C52D49C}" srcOrd="1" destOrd="0" presId="urn:microsoft.com/office/officeart/2005/8/layout/default"/>
    <dgm:cxn modelId="{4C0F6B20-1A2E-9742-9BFA-089F7C1FC639}" type="presParOf" srcId="{DF533424-9864-E748-BFE0-6FA8BFA6735C}" destId="{A519C54D-E4D7-2A4A-ABF2-866A0FF369B7}" srcOrd="2" destOrd="0" presId="urn:microsoft.com/office/officeart/2005/8/layout/default"/>
    <dgm:cxn modelId="{B73ACAC3-6770-4E48-954A-A58A3E50EFB0}" type="presParOf" srcId="{DF533424-9864-E748-BFE0-6FA8BFA6735C}" destId="{6088D915-1F94-7546-87A4-C353F96F3D3F}" srcOrd="3" destOrd="0" presId="urn:microsoft.com/office/officeart/2005/8/layout/default"/>
    <dgm:cxn modelId="{CCC3A54A-3C2B-F74C-A546-3F5E3451EAF9}" type="presParOf" srcId="{DF533424-9864-E748-BFE0-6FA8BFA6735C}" destId="{301C280A-33B7-0540-871F-5ACF414A9753}" srcOrd="4" destOrd="0" presId="urn:microsoft.com/office/officeart/2005/8/layout/default"/>
    <dgm:cxn modelId="{41DA6266-7783-664B-AE36-B08C5A6DA355}" type="presParOf" srcId="{DF533424-9864-E748-BFE0-6FA8BFA6735C}" destId="{ED3C31CC-C2FD-8A47-BF57-5E7C0E54E44A}" srcOrd="5" destOrd="0" presId="urn:microsoft.com/office/officeart/2005/8/layout/default"/>
    <dgm:cxn modelId="{24478BBA-0C90-6C42-AFC7-6C1C0F3FD892}" type="presParOf" srcId="{DF533424-9864-E748-BFE0-6FA8BFA6735C}" destId="{63A8785E-7770-9C47-9A9A-0FD3121E7ADD}" srcOrd="6" destOrd="0" presId="urn:microsoft.com/office/officeart/2005/8/layout/default"/>
    <dgm:cxn modelId="{A56C6148-0D65-394F-92D2-C11DF3A054B6}" type="presParOf" srcId="{DF533424-9864-E748-BFE0-6FA8BFA6735C}" destId="{DA1506D9-F6B9-B544-9CFD-0340D3A7491C}" srcOrd="7" destOrd="0" presId="urn:microsoft.com/office/officeart/2005/8/layout/default"/>
    <dgm:cxn modelId="{E59D0132-2745-7C4D-ACAB-58712E5F8BC7}" type="presParOf" srcId="{DF533424-9864-E748-BFE0-6FA8BFA6735C}" destId="{216B586A-D3DB-C24D-A3C8-FE89B1866068}" srcOrd="8" destOrd="0" presId="urn:microsoft.com/office/officeart/2005/8/layout/default"/>
    <dgm:cxn modelId="{68F0E2B9-E239-7A4F-9DD6-278E692DC984}" type="presParOf" srcId="{DF533424-9864-E748-BFE0-6FA8BFA6735C}" destId="{F24C9C0A-87E3-8340-828B-7D8EE63AAE35}" srcOrd="9" destOrd="0" presId="urn:microsoft.com/office/officeart/2005/8/layout/default"/>
    <dgm:cxn modelId="{09528799-A006-DC40-A2CF-FE0EA9F525DD}" type="presParOf" srcId="{DF533424-9864-E748-BFE0-6FA8BFA6735C}" destId="{970B1C97-FE80-DC49-92D3-9EAD839F4793}"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1FCD788-D2FF-2A48-888F-7CB7F8D9E3D3}" type="doc">
      <dgm:prSet loTypeId="urn:microsoft.com/office/officeart/2005/8/layout/pyramid2" loCatId="" qsTypeId="urn:microsoft.com/office/officeart/2005/8/quickstyle/simple4" qsCatId="simple" csTypeId="urn:microsoft.com/office/officeart/2005/8/colors/accent1_4" csCatId="accent1" phldr="1"/>
      <dgm:spPr/>
    </dgm:pt>
    <dgm:pt modelId="{00612828-D893-8B42-87E8-631F837B9566}">
      <dgm:prSet phldrT="[Texto]"/>
      <dgm:spPr>
        <a:ln>
          <a:solidFill>
            <a:srgbClr val="06AEAA"/>
          </a:solidFill>
        </a:ln>
      </dgm:spPr>
      <dgm:t>
        <a:bodyPr/>
        <a:lstStyle/>
        <a:p>
          <a:r>
            <a:rPr lang="es-CO" dirty="0">
              <a:solidFill>
                <a:srgbClr val="152B48"/>
              </a:solidFill>
              <a:latin typeface="Montserrat" pitchFamily="2" charset="77"/>
            </a:rPr>
            <a:t>Microvesícula – disfunción 30%.</a:t>
          </a:r>
          <a:endParaRPr lang="es-ES" dirty="0">
            <a:solidFill>
              <a:srgbClr val="152B48"/>
            </a:solidFill>
            <a:latin typeface="Montserrat" pitchFamily="2" charset="77"/>
          </a:endParaRPr>
        </a:p>
      </dgm:t>
    </dgm:pt>
    <dgm:pt modelId="{4A741F54-9B7C-C84A-A0A1-26EB604D2978}" type="parTrans" cxnId="{A3111B96-2C61-3641-8E38-ADEC4EBFB97A}">
      <dgm:prSet/>
      <dgm:spPr/>
      <dgm:t>
        <a:bodyPr/>
        <a:lstStyle/>
        <a:p>
          <a:endParaRPr lang="es-ES">
            <a:solidFill>
              <a:srgbClr val="152B48"/>
            </a:solidFill>
            <a:latin typeface="Montserrat" pitchFamily="2" charset="77"/>
          </a:endParaRPr>
        </a:p>
      </dgm:t>
    </dgm:pt>
    <dgm:pt modelId="{A6DDD9E8-4DF7-0048-851A-5EE1D28AE09F}" type="sibTrans" cxnId="{A3111B96-2C61-3641-8E38-ADEC4EBFB97A}">
      <dgm:prSet/>
      <dgm:spPr/>
      <dgm:t>
        <a:bodyPr/>
        <a:lstStyle/>
        <a:p>
          <a:endParaRPr lang="es-ES">
            <a:solidFill>
              <a:srgbClr val="152B48"/>
            </a:solidFill>
            <a:latin typeface="Montserrat" pitchFamily="2" charset="77"/>
          </a:endParaRPr>
        </a:p>
      </dgm:t>
    </dgm:pt>
    <dgm:pt modelId="{A9CF0982-46A9-E144-BA1C-A53E9C3FE832}">
      <dgm:prSet phldrT="[Texto]"/>
      <dgm:spPr>
        <a:ln>
          <a:solidFill>
            <a:srgbClr val="06AEAA"/>
          </a:solidFill>
        </a:ln>
      </dgm:spPr>
      <dgm:t>
        <a:bodyPr/>
        <a:lstStyle/>
        <a:p>
          <a:r>
            <a:rPr lang="es-CO" dirty="0">
              <a:solidFill>
                <a:srgbClr val="152B48"/>
              </a:solidFill>
              <a:latin typeface="Montserrat" pitchFamily="2" charset="77"/>
            </a:rPr>
            <a:t>Coledocolitiasis rara.</a:t>
          </a:r>
          <a:endParaRPr lang="es-ES" dirty="0">
            <a:solidFill>
              <a:srgbClr val="152B48"/>
            </a:solidFill>
            <a:latin typeface="Montserrat" pitchFamily="2" charset="77"/>
          </a:endParaRPr>
        </a:p>
      </dgm:t>
    </dgm:pt>
    <dgm:pt modelId="{8D185816-B9DB-AD4D-AA05-5BACB5D95B88}" type="parTrans" cxnId="{3D9920A2-222C-FF44-8F95-085857F4BF7B}">
      <dgm:prSet/>
      <dgm:spPr/>
      <dgm:t>
        <a:bodyPr/>
        <a:lstStyle/>
        <a:p>
          <a:endParaRPr lang="es-ES">
            <a:solidFill>
              <a:srgbClr val="152B48"/>
            </a:solidFill>
            <a:latin typeface="Montserrat" pitchFamily="2" charset="77"/>
          </a:endParaRPr>
        </a:p>
      </dgm:t>
    </dgm:pt>
    <dgm:pt modelId="{09700AC9-04F1-4F4A-B634-7150CD9F59FC}" type="sibTrans" cxnId="{3D9920A2-222C-FF44-8F95-085857F4BF7B}">
      <dgm:prSet/>
      <dgm:spPr/>
      <dgm:t>
        <a:bodyPr/>
        <a:lstStyle/>
        <a:p>
          <a:endParaRPr lang="es-ES">
            <a:solidFill>
              <a:srgbClr val="152B48"/>
            </a:solidFill>
            <a:latin typeface="Montserrat" pitchFamily="2" charset="77"/>
          </a:endParaRPr>
        </a:p>
      </dgm:t>
    </dgm:pt>
    <dgm:pt modelId="{FCAA4CA0-FDD4-474F-ACBE-E7F4A761E6C7}">
      <dgm:prSet/>
      <dgm:spPr>
        <a:ln>
          <a:solidFill>
            <a:srgbClr val="06AEAA"/>
          </a:solidFill>
        </a:ln>
      </dgm:spPr>
      <dgm:t>
        <a:bodyPr/>
        <a:lstStyle/>
        <a:p>
          <a:r>
            <a:rPr lang="es-CO" dirty="0">
              <a:solidFill>
                <a:srgbClr val="152B48"/>
              </a:solidFill>
              <a:latin typeface="Montserrat" pitchFamily="2" charset="77"/>
            </a:rPr>
            <a:t>Vesícula distendida 20%.</a:t>
          </a:r>
        </a:p>
      </dgm:t>
    </dgm:pt>
    <dgm:pt modelId="{0CED29D7-5B17-A643-89B0-00960A3F12E0}" type="parTrans" cxnId="{F4965EDC-B2FC-5B4E-A370-9C6183CD392C}">
      <dgm:prSet/>
      <dgm:spPr/>
      <dgm:t>
        <a:bodyPr/>
        <a:lstStyle/>
        <a:p>
          <a:endParaRPr lang="es-ES">
            <a:solidFill>
              <a:srgbClr val="152B48"/>
            </a:solidFill>
            <a:latin typeface="Montserrat" pitchFamily="2" charset="77"/>
          </a:endParaRPr>
        </a:p>
      </dgm:t>
    </dgm:pt>
    <dgm:pt modelId="{91AEAD11-8DEC-2E41-8D20-C366B4A4C29D}" type="sibTrans" cxnId="{F4965EDC-B2FC-5B4E-A370-9C6183CD392C}">
      <dgm:prSet/>
      <dgm:spPr/>
      <dgm:t>
        <a:bodyPr/>
        <a:lstStyle/>
        <a:p>
          <a:endParaRPr lang="es-ES">
            <a:solidFill>
              <a:srgbClr val="152B48"/>
            </a:solidFill>
            <a:latin typeface="Montserrat" pitchFamily="2" charset="77"/>
          </a:endParaRPr>
        </a:p>
      </dgm:t>
    </dgm:pt>
    <dgm:pt modelId="{9917D7EE-95DD-D449-921C-5834B89E43B0}">
      <dgm:prSet/>
      <dgm:spPr>
        <a:ln>
          <a:solidFill>
            <a:srgbClr val="06AEAA"/>
          </a:solidFill>
        </a:ln>
      </dgm:spPr>
      <dgm:t>
        <a:bodyPr/>
        <a:lstStyle/>
        <a:p>
          <a:r>
            <a:rPr lang="es-CO" dirty="0">
              <a:solidFill>
                <a:srgbClr val="152B48"/>
              </a:solidFill>
              <a:latin typeface="Montserrat" pitchFamily="2" charset="77"/>
            </a:rPr>
            <a:t>Colelitiasis 10%.</a:t>
          </a:r>
        </a:p>
      </dgm:t>
    </dgm:pt>
    <dgm:pt modelId="{FBC7473F-B55B-7349-BEDE-14DA2FC2D74B}" type="parTrans" cxnId="{1D6F8BC2-E676-474C-894D-6B4F18737845}">
      <dgm:prSet/>
      <dgm:spPr/>
      <dgm:t>
        <a:bodyPr/>
        <a:lstStyle/>
        <a:p>
          <a:endParaRPr lang="es-ES">
            <a:solidFill>
              <a:srgbClr val="152B48"/>
            </a:solidFill>
            <a:latin typeface="Montserrat" pitchFamily="2" charset="77"/>
          </a:endParaRPr>
        </a:p>
      </dgm:t>
    </dgm:pt>
    <dgm:pt modelId="{AEBB3498-B0F3-4E4C-9E92-13D88B69A8C6}" type="sibTrans" cxnId="{1D6F8BC2-E676-474C-894D-6B4F18737845}">
      <dgm:prSet/>
      <dgm:spPr/>
      <dgm:t>
        <a:bodyPr/>
        <a:lstStyle/>
        <a:p>
          <a:endParaRPr lang="es-ES">
            <a:solidFill>
              <a:srgbClr val="152B48"/>
            </a:solidFill>
            <a:latin typeface="Montserrat" pitchFamily="2" charset="77"/>
          </a:endParaRPr>
        </a:p>
      </dgm:t>
    </dgm:pt>
    <dgm:pt modelId="{EEFEA86F-1E65-A641-9076-0EB10F07D998}" type="pres">
      <dgm:prSet presAssocID="{E1FCD788-D2FF-2A48-888F-7CB7F8D9E3D3}" presName="compositeShape" presStyleCnt="0">
        <dgm:presLayoutVars>
          <dgm:dir/>
          <dgm:resizeHandles/>
        </dgm:presLayoutVars>
      </dgm:prSet>
      <dgm:spPr/>
    </dgm:pt>
    <dgm:pt modelId="{6E11224E-AA5E-9748-A4B0-40CEFE29B141}" type="pres">
      <dgm:prSet presAssocID="{E1FCD788-D2FF-2A48-888F-7CB7F8D9E3D3}" presName="pyramid" presStyleLbl="node1" presStyleIdx="0" presStyleCnt="1"/>
      <dgm:spPr>
        <a:solidFill>
          <a:srgbClr val="06AEAA"/>
        </a:solidFill>
      </dgm:spPr>
    </dgm:pt>
    <dgm:pt modelId="{56F3798C-38DD-2F47-B9E0-CD0661520EED}" type="pres">
      <dgm:prSet presAssocID="{E1FCD788-D2FF-2A48-888F-7CB7F8D9E3D3}" presName="theList" presStyleCnt="0"/>
      <dgm:spPr/>
    </dgm:pt>
    <dgm:pt modelId="{E5AA19DC-66BB-104D-8985-86C2EA3D1133}" type="pres">
      <dgm:prSet presAssocID="{00612828-D893-8B42-87E8-631F837B9566}" presName="aNode" presStyleLbl="fgAcc1" presStyleIdx="0" presStyleCnt="4">
        <dgm:presLayoutVars>
          <dgm:bulletEnabled val="1"/>
        </dgm:presLayoutVars>
      </dgm:prSet>
      <dgm:spPr/>
    </dgm:pt>
    <dgm:pt modelId="{B02FA6D1-7ABD-994A-B307-1C02D2AEC8B0}" type="pres">
      <dgm:prSet presAssocID="{00612828-D893-8B42-87E8-631F837B9566}" presName="aSpace" presStyleCnt="0"/>
      <dgm:spPr/>
    </dgm:pt>
    <dgm:pt modelId="{DF9C0117-88F2-8741-A52E-01EFC41683D7}" type="pres">
      <dgm:prSet presAssocID="{FCAA4CA0-FDD4-474F-ACBE-E7F4A761E6C7}" presName="aNode" presStyleLbl="fgAcc1" presStyleIdx="1" presStyleCnt="4">
        <dgm:presLayoutVars>
          <dgm:bulletEnabled val="1"/>
        </dgm:presLayoutVars>
      </dgm:prSet>
      <dgm:spPr/>
    </dgm:pt>
    <dgm:pt modelId="{4503BC3C-3B27-3E44-B3F1-6551BBBA72BE}" type="pres">
      <dgm:prSet presAssocID="{FCAA4CA0-FDD4-474F-ACBE-E7F4A761E6C7}" presName="aSpace" presStyleCnt="0"/>
      <dgm:spPr/>
    </dgm:pt>
    <dgm:pt modelId="{3DF821CA-21E5-C940-8CB8-24DA5A660362}" type="pres">
      <dgm:prSet presAssocID="{9917D7EE-95DD-D449-921C-5834B89E43B0}" presName="aNode" presStyleLbl="fgAcc1" presStyleIdx="2" presStyleCnt="4">
        <dgm:presLayoutVars>
          <dgm:bulletEnabled val="1"/>
        </dgm:presLayoutVars>
      </dgm:prSet>
      <dgm:spPr/>
    </dgm:pt>
    <dgm:pt modelId="{59809247-1AEF-DD4D-A75A-F818C7B9E5CC}" type="pres">
      <dgm:prSet presAssocID="{9917D7EE-95DD-D449-921C-5834B89E43B0}" presName="aSpace" presStyleCnt="0"/>
      <dgm:spPr/>
    </dgm:pt>
    <dgm:pt modelId="{DAC050C7-57E1-DA4B-A52A-EB6470A3CC89}" type="pres">
      <dgm:prSet presAssocID="{A9CF0982-46A9-E144-BA1C-A53E9C3FE832}" presName="aNode" presStyleLbl="fgAcc1" presStyleIdx="3" presStyleCnt="4">
        <dgm:presLayoutVars>
          <dgm:bulletEnabled val="1"/>
        </dgm:presLayoutVars>
      </dgm:prSet>
      <dgm:spPr/>
    </dgm:pt>
    <dgm:pt modelId="{CD25ABD2-43F3-4442-B550-090753C61478}" type="pres">
      <dgm:prSet presAssocID="{A9CF0982-46A9-E144-BA1C-A53E9C3FE832}" presName="aSpace" presStyleCnt="0"/>
      <dgm:spPr/>
    </dgm:pt>
  </dgm:ptLst>
  <dgm:cxnLst>
    <dgm:cxn modelId="{6C95F41F-3DD6-5E44-95F2-AAA8B3153292}" type="presOf" srcId="{FCAA4CA0-FDD4-474F-ACBE-E7F4A761E6C7}" destId="{DF9C0117-88F2-8741-A52E-01EFC41683D7}" srcOrd="0" destOrd="0" presId="urn:microsoft.com/office/officeart/2005/8/layout/pyramid2"/>
    <dgm:cxn modelId="{FF292927-7FC5-444E-B19C-963FE794600E}" type="presOf" srcId="{00612828-D893-8B42-87E8-631F837B9566}" destId="{E5AA19DC-66BB-104D-8985-86C2EA3D1133}" srcOrd="0" destOrd="0" presId="urn:microsoft.com/office/officeart/2005/8/layout/pyramid2"/>
    <dgm:cxn modelId="{812C9387-FFF8-A046-A8CA-785C1329922B}" type="presOf" srcId="{9917D7EE-95DD-D449-921C-5834B89E43B0}" destId="{3DF821CA-21E5-C940-8CB8-24DA5A660362}" srcOrd="0" destOrd="0" presId="urn:microsoft.com/office/officeart/2005/8/layout/pyramid2"/>
    <dgm:cxn modelId="{A3111B96-2C61-3641-8E38-ADEC4EBFB97A}" srcId="{E1FCD788-D2FF-2A48-888F-7CB7F8D9E3D3}" destId="{00612828-D893-8B42-87E8-631F837B9566}" srcOrd="0" destOrd="0" parTransId="{4A741F54-9B7C-C84A-A0A1-26EB604D2978}" sibTransId="{A6DDD9E8-4DF7-0048-851A-5EE1D28AE09F}"/>
    <dgm:cxn modelId="{3D9920A2-222C-FF44-8F95-085857F4BF7B}" srcId="{E1FCD788-D2FF-2A48-888F-7CB7F8D9E3D3}" destId="{A9CF0982-46A9-E144-BA1C-A53E9C3FE832}" srcOrd="3" destOrd="0" parTransId="{8D185816-B9DB-AD4D-AA05-5BACB5D95B88}" sibTransId="{09700AC9-04F1-4F4A-B634-7150CD9F59FC}"/>
    <dgm:cxn modelId="{7311A9B1-AF9F-B74C-B61F-40664A94CF96}" type="presOf" srcId="{E1FCD788-D2FF-2A48-888F-7CB7F8D9E3D3}" destId="{EEFEA86F-1E65-A641-9076-0EB10F07D998}" srcOrd="0" destOrd="0" presId="urn:microsoft.com/office/officeart/2005/8/layout/pyramid2"/>
    <dgm:cxn modelId="{1D6F8BC2-E676-474C-894D-6B4F18737845}" srcId="{E1FCD788-D2FF-2A48-888F-7CB7F8D9E3D3}" destId="{9917D7EE-95DD-D449-921C-5834B89E43B0}" srcOrd="2" destOrd="0" parTransId="{FBC7473F-B55B-7349-BEDE-14DA2FC2D74B}" sibTransId="{AEBB3498-B0F3-4E4C-9E92-13D88B69A8C6}"/>
    <dgm:cxn modelId="{F4965EDC-B2FC-5B4E-A370-9C6183CD392C}" srcId="{E1FCD788-D2FF-2A48-888F-7CB7F8D9E3D3}" destId="{FCAA4CA0-FDD4-474F-ACBE-E7F4A761E6C7}" srcOrd="1" destOrd="0" parTransId="{0CED29D7-5B17-A643-89B0-00960A3F12E0}" sibTransId="{91AEAD11-8DEC-2E41-8D20-C366B4A4C29D}"/>
    <dgm:cxn modelId="{31D104E0-ADCF-8F46-89E6-C52D06993ECF}" type="presOf" srcId="{A9CF0982-46A9-E144-BA1C-A53E9C3FE832}" destId="{DAC050C7-57E1-DA4B-A52A-EB6470A3CC89}" srcOrd="0" destOrd="0" presId="urn:microsoft.com/office/officeart/2005/8/layout/pyramid2"/>
    <dgm:cxn modelId="{E8F9F1C4-FC54-E34D-B3EC-28586BE886B8}" type="presParOf" srcId="{EEFEA86F-1E65-A641-9076-0EB10F07D998}" destId="{6E11224E-AA5E-9748-A4B0-40CEFE29B141}" srcOrd="0" destOrd="0" presId="urn:microsoft.com/office/officeart/2005/8/layout/pyramid2"/>
    <dgm:cxn modelId="{BF030BD9-CCDB-9B4F-AA1B-9776FC912AD7}" type="presParOf" srcId="{EEFEA86F-1E65-A641-9076-0EB10F07D998}" destId="{56F3798C-38DD-2F47-B9E0-CD0661520EED}" srcOrd="1" destOrd="0" presId="urn:microsoft.com/office/officeart/2005/8/layout/pyramid2"/>
    <dgm:cxn modelId="{11EDE080-A602-AD47-A841-FFB69B5F2810}" type="presParOf" srcId="{56F3798C-38DD-2F47-B9E0-CD0661520EED}" destId="{E5AA19DC-66BB-104D-8985-86C2EA3D1133}" srcOrd="0" destOrd="0" presId="urn:microsoft.com/office/officeart/2005/8/layout/pyramid2"/>
    <dgm:cxn modelId="{61750EEA-7683-9D4E-B362-4BAF3695D282}" type="presParOf" srcId="{56F3798C-38DD-2F47-B9E0-CD0661520EED}" destId="{B02FA6D1-7ABD-994A-B307-1C02D2AEC8B0}" srcOrd="1" destOrd="0" presId="urn:microsoft.com/office/officeart/2005/8/layout/pyramid2"/>
    <dgm:cxn modelId="{6C9CDE0F-5B85-7D45-9966-FA823E901F7C}" type="presParOf" srcId="{56F3798C-38DD-2F47-B9E0-CD0661520EED}" destId="{DF9C0117-88F2-8741-A52E-01EFC41683D7}" srcOrd="2" destOrd="0" presId="urn:microsoft.com/office/officeart/2005/8/layout/pyramid2"/>
    <dgm:cxn modelId="{F256358E-7779-3D4F-8135-17197B8E75AB}" type="presParOf" srcId="{56F3798C-38DD-2F47-B9E0-CD0661520EED}" destId="{4503BC3C-3B27-3E44-B3F1-6551BBBA72BE}" srcOrd="3" destOrd="0" presId="urn:microsoft.com/office/officeart/2005/8/layout/pyramid2"/>
    <dgm:cxn modelId="{F7A024E9-36BD-A648-8CF2-12E54879DC31}" type="presParOf" srcId="{56F3798C-38DD-2F47-B9E0-CD0661520EED}" destId="{3DF821CA-21E5-C940-8CB8-24DA5A660362}" srcOrd="4" destOrd="0" presId="urn:microsoft.com/office/officeart/2005/8/layout/pyramid2"/>
    <dgm:cxn modelId="{422E78CF-2146-5745-9127-F167F140B8CE}" type="presParOf" srcId="{56F3798C-38DD-2F47-B9E0-CD0661520EED}" destId="{59809247-1AEF-DD4D-A75A-F818C7B9E5CC}" srcOrd="5" destOrd="0" presId="urn:microsoft.com/office/officeart/2005/8/layout/pyramid2"/>
    <dgm:cxn modelId="{42A92084-7836-2F44-BD06-9DA9961349C0}" type="presParOf" srcId="{56F3798C-38DD-2F47-B9E0-CD0661520EED}" destId="{DAC050C7-57E1-DA4B-A52A-EB6470A3CC89}" srcOrd="6" destOrd="0" presId="urn:microsoft.com/office/officeart/2005/8/layout/pyramid2"/>
    <dgm:cxn modelId="{6B96163A-8F50-0F44-8064-B36919C90FF5}" type="presParOf" srcId="{56F3798C-38DD-2F47-B9E0-CD0661520EED}" destId="{CD25ABD2-43F3-4442-B550-090753C61478}"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1B0CE04-5E65-5041-8785-468652089FD5}"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s-ES"/>
        </a:p>
      </dgm:t>
    </dgm:pt>
    <dgm:pt modelId="{ED8691A2-AF82-1849-A0B1-9CBBF8EC7B86}">
      <dgm:prSet phldrT="[Texto]"/>
      <dgm:spPr/>
      <dgm:t>
        <a:bodyPr/>
        <a:lstStyle/>
        <a:p>
          <a:endParaRPr lang="es-ES" dirty="0">
            <a:solidFill>
              <a:srgbClr val="152B48"/>
            </a:solidFill>
            <a:latin typeface="Montserrat" pitchFamily="2" charset="77"/>
          </a:endParaRPr>
        </a:p>
      </dgm:t>
    </dgm:pt>
    <dgm:pt modelId="{CD0DCEB8-731D-CC45-BE9F-1E3995046AD4}" type="parTrans" cxnId="{E3AD027A-476F-9C42-921E-99B000065938}">
      <dgm:prSet/>
      <dgm:spPr/>
      <dgm:t>
        <a:bodyPr/>
        <a:lstStyle/>
        <a:p>
          <a:endParaRPr lang="es-ES">
            <a:solidFill>
              <a:srgbClr val="152B48"/>
            </a:solidFill>
            <a:latin typeface="Montserrat" pitchFamily="2" charset="77"/>
          </a:endParaRPr>
        </a:p>
      </dgm:t>
    </dgm:pt>
    <dgm:pt modelId="{4A55DE76-1376-1346-AF66-E230B94063F4}" type="sibTrans" cxnId="{E3AD027A-476F-9C42-921E-99B000065938}">
      <dgm:prSet/>
      <dgm:spPr/>
      <dgm:t>
        <a:bodyPr/>
        <a:lstStyle/>
        <a:p>
          <a:endParaRPr lang="es-ES">
            <a:solidFill>
              <a:srgbClr val="152B48"/>
            </a:solidFill>
            <a:latin typeface="Montserrat" pitchFamily="2" charset="77"/>
          </a:endParaRPr>
        </a:p>
      </dgm:t>
    </dgm:pt>
    <dgm:pt modelId="{D501CA2A-F818-3140-BDD6-1C9B41BF7406}">
      <dgm:prSet phldrT="[Texto]"/>
      <dgm:spPr/>
      <dgm:t>
        <a:bodyPr/>
        <a:lstStyle/>
        <a:p>
          <a:r>
            <a:rPr lang="es-ES" dirty="0">
              <a:solidFill>
                <a:srgbClr val="152B48"/>
              </a:solidFill>
              <a:latin typeface="Montserrat" pitchFamily="2" charset="77"/>
            </a:rPr>
            <a:t>Retraso del desarrollo sexual de 2 años promedio.</a:t>
          </a:r>
        </a:p>
      </dgm:t>
    </dgm:pt>
    <dgm:pt modelId="{E6A1B723-4556-B349-888F-9CDB4E75A6AE}" type="parTrans" cxnId="{9B36C3EC-07E8-8649-A6A2-38EC6A56D906}">
      <dgm:prSet/>
      <dgm:spPr/>
      <dgm:t>
        <a:bodyPr/>
        <a:lstStyle/>
        <a:p>
          <a:endParaRPr lang="es-ES">
            <a:solidFill>
              <a:srgbClr val="152B48"/>
            </a:solidFill>
            <a:latin typeface="Montserrat" pitchFamily="2" charset="77"/>
          </a:endParaRPr>
        </a:p>
      </dgm:t>
    </dgm:pt>
    <dgm:pt modelId="{D2F0E538-5C7C-1548-9882-6431AF32AA21}" type="sibTrans" cxnId="{9B36C3EC-07E8-8649-A6A2-38EC6A56D906}">
      <dgm:prSet/>
      <dgm:spPr/>
      <dgm:t>
        <a:bodyPr/>
        <a:lstStyle/>
        <a:p>
          <a:endParaRPr lang="es-ES">
            <a:solidFill>
              <a:srgbClr val="152B48"/>
            </a:solidFill>
            <a:latin typeface="Montserrat" pitchFamily="2" charset="77"/>
          </a:endParaRPr>
        </a:p>
      </dgm:t>
    </dgm:pt>
    <dgm:pt modelId="{3FA77BEC-0566-DE4E-81FD-65D227BFC1BE}">
      <dgm:prSet phldrT="[Texto]"/>
      <dgm:spPr/>
      <dgm:t>
        <a:bodyPr/>
        <a:lstStyle/>
        <a:p>
          <a:r>
            <a:rPr lang="es-ES" dirty="0">
              <a:solidFill>
                <a:srgbClr val="152B48"/>
              </a:solidFill>
              <a:latin typeface="Montserrat" pitchFamily="2" charset="77"/>
            </a:rPr>
            <a:t>95% hombres con azoospermia.</a:t>
          </a:r>
        </a:p>
      </dgm:t>
    </dgm:pt>
    <dgm:pt modelId="{555495AB-79EE-304C-9CFB-745A0EDD0590}" type="parTrans" cxnId="{723A04F3-CEA9-9343-A60C-CCDD2F6ABA9D}">
      <dgm:prSet/>
      <dgm:spPr/>
      <dgm:t>
        <a:bodyPr/>
        <a:lstStyle/>
        <a:p>
          <a:endParaRPr lang="es-ES">
            <a:solidFill>
              <a:srgbClr val="152B48"/>
            </a:solidFill>
            <a:latin typeface="Montserrat" pitchFamily="2" charset="77"/>
          </a:endParaRPr>
        </a:p>
      </dgm:t>
    </dgm:pt>
    <dgm:pt modelId="{AB31352C-CC1E-5B42-823F-F208F83B2F38}" type="sibTrans" cxnId="{723A04F3-CEA9-9343-A60C-CCDD2F6ABA9D}">
      <dgm:prSet/>
      <dgm:spPr/>
      <dgm:t>
        <a:bodyPr/>
        <a:lstStyle/>
        <a:p>
          <a:endParaRPr lang="es-ES">
            <a:solidFill>
              <a:srgbClr val="152B48"/>
            </a:solidFill>
            <a:latin typeface="Montserrat" pitchFamily="2" charset="77"/>
          </a:endParaRPr>
        </a:p>
      </dgm:t>
    </dgm:pt>
    <dgm:pt modelId="{B7B68009-43E3-7945-AB7A-47DE45AF80E6}">
      <dgm:prSet phldrT="[Texto]"/>
      <dgm:spPr/>
      <dgm:t>
        <a:bodyPr/>
        <a:lstStyle/>
        <a:p>
          <a:r>
            <a:rPr lang="es-ES" dirty="0">
              <a:solidFill>
                <a:srgbClr val="152B48"/>
              </a:solidFill>
              <a:latin typeface="Montserrat" pitchFamily="2" charset="77"/>
            </a:rPr>
            <a:t>No hay alteraciones de la función sexual.</a:t>
          </a:r>
        </a:p>
      </dgm:t>
    </dgm:pt>
    <dgm:pt modelId="{FA0570B0-537E-A844-8B76-E68559DE2CDD}" type="parTrans" cxnId="{66695444-B33B-644E-AA69-F06D3A199B06}">
      <dgm:prSet/>
      <dgm:spPr/>
      <dgm:t>
        <a:bodyPr/>
        <a:lstStyle/>
        <a:p>
          <a:endParaRPr lang="es-ES">
            <a:solidFill>
              <a:srgbClr val="152B48"/>
            </a:solidFill>
            <a:latin typeface="Montserrat" pitchFamily="2" charset="77"/>
          </a:endParaRPr>
        </a:p>
      </dgm:t>
    </dgm:pt>
    <dgm:pt modelId="{8FCAFD9B-8B12-564E-81F1-D5F0E0C91BCD}" type="sibTrans" cxnId="{66695444-B33B-644E-AA69-F06D3A199B06}">
      <dgm:prSet/>
      <dgm:spPr/>
      <dgm:t>
        <a:bodyPr/>
        <a:lstStyle/>
        <a:p>
          <a:endParaRPr lang="es-ES">
            <a:solidFill>
              <a:srgbClr val="152B48"/>
            </a:solidFill>
            <a:latin typeface="Montserrat" pitchFamily="2" charset="77"/>
          </a:endParaRPr>
        </a:p>
      </dgm:t>
    </dgm:pt>
    <dgm:pt modelId="{CCDE94F0-8878-3244-9126-E4684E433B93}">
      <dgm:prSet phldrT="[Texto]"/>
      <dgm:spPr/>
      <dgm:t>
        <a:bodyPr/>
        <a:lstStyle/>
        <a:p>
          <a:r>
            <a:rPr lang="es-ES" dirty="0">
              <a:solidFill>
                <a:srgbClr val="152B48"/>
              </a:solidFill>
              <a:latin typeface="Montserrat" pitchFamily="2" charset="77"/>
            </a:rPr>
            <a:t>Asociado a: hernia inguinal e hidrocele. </a:t>
          </a:r>
        </a:p>
      </dgm:t>
    </dgm:pt>
    <dgm:pt modelId="{139D54B1-5F51-0440-B70D-C00E66A03C35}" type="parTrans" cxnId="{117F4BE5-DD4B-8244-B613-618D7BA20D5D}">
      <dgm:prSet/>
      <dgm:spPr/>
      <dgm:t>
        <a:bodyPr/>
        <a:lstStyle/>
        <a:p>
          <a:endParaRPr lang="es-ES">
            <a:solidFill>
              <a:srgbClr val="152B48"/>
            </a:solidFill>
            <a:latin typeface="Montserrat" pitchFamily="2" charset="77"/>
          </a:endParaRPr>
        </a:p>
      </dgm:t>
    </dgm:pt>
    <dgm:pt modelId="{DC48E09B-F20A-EB4E-8B34-746FF7E36AC2}" type="sibTrans" cxnId="{117F4BE5-DD4B-8244-B613-618D7BA20D5D}">
      <dgm:prSet/>
      <dgm:spPr/>
      <dgm:t>
        <a:bodyPr/>
        <a:lstStyle/>
        <a:p>
          <a:endParaRPr lang="es-ES">
            <a:solidFill>
              <a:srgbClr val="152B48"/>
            </a:solidFill>
            <a:latin typeface="Montserrat" pitchFamily="2" charset="77"/>
          </a:endParaRPr>
        </a:p>
      </dgm:t>
    </dgm:pt>
    <dgm:pt modelId="{3498FB01-099A-224D-A4B1-8AA30AA1CAFA}">
      <dgm:prSet phldrT="[Texto]"/>
      <dgm:spPr/>
      <dgm:t>
        <a:bodyPr/>
        <a:lstStyle/>
        <a:p>
          <a:r>
            <a:rPr lang="es-ES" dirty="0">
              <a:solidFill>
                <a:srgbClr val="152B48"/>
              </a:solidFill>
              <a:latin typeface="Montserrat" pitchFamily="2" charset="77"/>
            </a:rPr>
            <a:t>En adolescentes: amenorrea secundaria, cervicitis y acumulo de moco en canal cervical.</a:t>
          </a:r>
        </a:p>
      </dgm:t>
    </dgm:pt>
    <dgm:pt modelId="{75DAF24D-56F8-BF4D-AF2A-1AB0C18B810D}" type="parTrans" cxnId="{C0F0E410-9ADE-8D42-8892-064922B6D260}">
      <dgm:prSet/>
      <dgm:spPr/>
      <dgm:t>
        <a:bodyPr/>
        <a:lstStyle/>
        <a:p>
          <a:endParaRPr lang="es-ES">
            <a:solidFill>
              <a:srgbClr val="152B48"/>
            </a:solidFill>
            <a:latin typeface="Montserrat" pitchFamily="2" charset="77"/>
          </a:endParaRPr>
        </a:p>
      </dgm:t>
    </dgm:pt>
    <dgm:pt modelId="{F9F3A695-EDFA-4443-842C-A46A8560B86E}" type="sibTrans" cxnId="{C0F0E410-9ADE-8D42-8892-064922B6D260}">
      <dgm:prSet/>
      <dgm:spPr/>
      <dgm:t>
        <a:bodyPr/>
        <a:lstStyle/>
        <a:p>
          <a:endParaRPr lang="es-ES">
            <a:solidFill>
              <a:srgbClr val="152B48"/>
            </a:solidFill>
            <a:latin typeface="Montserrat" pitchFamily="2" charset="77"/>
          </a:endParaRPr>
        </a:p>
      </dgm:t>
    </dgm:pt>
    <dgm:pt modelId="{4334EBA9-CEEF-194C-AF85-F14A45E9A8CF}">
      <dgm:prSet phldrT="[Texto]"/>
      <dgm:spPr/>
      <dgm:t>
        <a:bodyPr/>
        <a:lstStyle/>
        <a:p>
          <a:r>
            <a:rPr lang="es-ES" dirty="0">
              <a:solidFill>
                <a:srgbClr val="152B48"/>
              </a:solidFill>
              <a:latin typeface="Montserrat" pitchFamily="2" charset="77"/>
            </a:rPr>
            <a:t>Gestación: tolerada si buena función pulmonar, puede acelerar la </a:t>
          </a:r>
          <a:r>
            <a:rPr lang="es-ES" dirty="0" err="1">
              <a:solidFill>
                <a:srgbClr val="152B48"/>
              </a:solidFill>
              <a:latin typeface="Montserrat" pitchFamily="2" charset="77"/>
            </a:rPr>
            <a:t>neumopatía</a:t>
          </a:r>
          <a:r>
            <a:rPr lang="es-ES" dirty="0">
              <a:solidFill>
                <a:srgbClr val="152B48"/>
              </a:solidFill>
              <a:latin typeface="Montserrat" pitchFamily="2" charset="77"/>
            </a:rPr>
            <a:t>.</a:t>
          </a:r>
        </a:p>
      </dgm:t>
    </dgm:pt>
    <dgm:pt modelId="{FEACD70B-E48D-4347-AD3A-C00A74CAE9B3}" type="parTrans" cxnId="{5303747A-A9B1-2C4A-9564-54D185A3166B}">
      <dgm:prSet/>
      <dgm:spPr/>
      <dgm:t>
        <a:bodyPr/>
        <a:lstStyle/>
        <a:p>
          <a:endParaRPr lang="es-ES">
            <a:solidFill>
              <a:srgbClr val="152B48"/>
            </a:solidFill>
            <a:latin typeface="Montserrat" pitchFamily="2" charset="77"/>
          </a:endParaRPr>
        </a:p>
      </dgm:t>
    </dgm:pt>
    <dgm:pt modelId="{FEE9E6CF-B426-5642-BB5C-3D1105243352}" type="sibTrans" cxnId="{5303747A-A9B1-2C4A-9564-54D185A3166B}">
      <dgm:prSet/>
      <dgm:spPr/>
      <dgm:t>
        <a:bodyPr/>
        <a:lstStyle/>
        <a:p>
          <a:endParaRPr lang="es-ES">
            <a:solidFill>
              <a:srgbClr val="152B48"/>
            </a:solidFill>
            <a:latin typeface="Montserrat" pitchFamily="2" charset="77"/>
          </a:endParaRPr>
        </a:p>
      </dgm:t>
    </dgm:pt>
    <dgm:pt modelId="{E04D5A5F-42D1-D84A-ACE7-EEBD9862AF0F}" type="pres">
      <dgm:prSet presAssocID="{C1B0CE04-5E65-5041-8785-468652089FD5}" presName="vert0" presStyleCnt="0">
        <dgm:presLayoutVars>
          <dgm:dir/>
          <dgm:animOne val="branch"/>
          <dgm:animLvl val="lvl"/>
        </dgm:presLayoutVars>
      </dgm:prSet>
      <dgm:spPr/>
    </dgm:pt>
    <dgm:pt modelId="{557954F5-3776-504A-B02B-DFDFC34CE03A}" type="pres">
      <dgm:prSet presAssocID="{ED8691A2-AF82-1849-A0B1-9CBBF8EC7B86}" presName="thickLine" presStyleLbl="alignNode1" presStyleIdx="0" presStyleCnt="1"/>
      <dgm:spPr/>
    </dgm:pt>
    <dgm:pt modelId="{1350A433-DFF7-0740-8DB2-300902F85DB3}" type="pres">
      <dgm:prSet presAssocID="{ED8691A2-AF82-1849-A0B1-9CBBF8EC7B86}" presName="horz1" presStyleCnt="0"/>
      <dgm:spPr/>
    </dgm:pt>
    <dgm:pt modelId="{B091D733-6EE9-A046-AD11-FF30745788E3}" type="pres">
      <dgm:prSet presAssocID="{ED8691A2-AF82-1849-A0B1-9CBBF8EC7B86}" presName="tx1" presStyleLbl="revTx" presStyleIdx="0" presStyleCnt="7"/>
      <dgm:spPr/>
    </dgm:pt>
    <dgm:pt modelId="{5F5190DD-3759-5D44-B2BD-102E8F881A83}" type="pres">
      <dgm:prSet presAssocID="{ED8691A2-AF82-1849-A0B1-9CBBF8EC7B86}" presName="vert1" presStyleCnt="0"/>
      <dgm:spPr/>
    </dgm:pt>
    <dgm:pt modelId="{4A77B00A-DD87-5B4E-A7FA-7B91C4F2F5AA}" type="pres">
      <dgm:prSet presAssocID="{D501CA2A-F818-3140-BDD6-1C9B41BF7406}" presName="vertSpace2a" presStyleCnt="0"/>
      <dgm:spPr/>
    </dgm:pt>
    <dgm:pt modelId="{569F1CCA-F7F6-944B-B5BB-9894D94A4D54}" type="pres">
      <dgm:prSet presAssocID="{D501CA2A-F818-3140-BDD6-1C9B41BF7406}" presName="horz2" presStyleCnt="0"/>
      <dgm:spPr/>
    </dgm:pt>
    <dgm:pt modelId="{8FD6B471-EC06-204E-A678-E7832522AC4E}" type="pres">
      <dgm:prSet presAssocID="{D501CA2A-F818-3140-BDD6-1C9B41BF7406}" presName="horzSpace2" presStyleCnt="0"/>
      <dgm:spPr/>
    </dgm:pt>
    <dgm:pt modelId="{3B0C7BDB-E237-0449-9C7F-C63B6CA40FF2}" type="pres">
      <dgm:prSet presAssocID="{D501CA2A-F818-3140-BDD6-1C9B41BF7406}" presName="tx2" presStyleLbl="revTx" presStyleIdx="1" presStyleCnt="7" custLinFactNeighborX="554" custLinFactNeighborY="-99850"/>
      <dgm:spPr/>
    </dgm:pt>
    <dgm:pt modelId="{07B516F0-FEB0-DD48-BD55-52309C665813}" type="pres">
      <dgm:prSet presAssocID="{D501CA2A-F818-3140-BDD6-1C9B41BF7406}" presName="vert2" presStyleCnt="0"/>
      <dgm:spPr/>
    </dgm:pt>
    <dgm:pt modelId="{453CADF8-C055-0E48-9949-EF02CE7B8316}" type="pres">
      <dgm:prSet presAssocID="{D501CA2A-F818-3140-BDD6-1C9B41BF7406}" presName="thinLine2b" presStyleLbl="callout" presStyleIdx="0" presStyleCnt="6"/>
      <dgm:spPr/>
    </dgm:pt>
    <dgm:pt modelId="{C13CFDA4-65DF-A149-B215-D3422FCC180A}" type="pres">
      <dgm:prSet presAssocID="{D501CA2A-F818-3140-BDD6-1C9B41BF7406}" presName="vertSpace2b" presStyleCnt="0"/>
      <dgm:spPr/>
    </dgm:pt>
    <dgm:pt modelId="{3FC2124E-59A0-F543-A2B8-B431BFB979D7}" type="pres">
      <dgm:prSet presAssocID="{3FA77BEC-0566-DE4E-81FD-65D227BFC1BE}" presName="horz2" presStyleCnt="0"/>
      <dgm:spPr/>
    </dgm:pt>
    <dgm:pt modelId="{DC8CCBDF-EF09-9347-9371-D938FAD4EB40}" type="pres">
      <dgm:prSet presAssocID="{3FA77BEC-0566-DE4E-81FD-65D227BFC1BE}" presName="horzSpace2" presStyleCnt="0"/>
      <dgm:spPr/>
    </dgm:pt>
    <dgm:pt modelId="{AB4EC4C0-4434-524F-84CE-894118F89FB8}" type="pres">
      <dgm:prSet presAssocID="{3FA77BEC-0566-DE4E-81FD-65D227BFC1BE}" presName="tx2" presStyleLbl="revTx" presStyleIdx="2" presStyleCnt="7"/>
      <dgm:spPr/>
    </dgm:pt>
    <dgm:pt modelId="{A4F56E11-B728-D54B-8E0D-E5C68602BF63}" type="pres">
      <dgm:prSet presAssocID="{3FA77BEC-0566-DE4E-81FD-65D227BFC1BE}" presName="vert2" presStyleCnt="0"/>
      <dgm:spPr/>
    </dgm:pt>
    <dgm:pt modelId="{CCA790B0-6A21-8544-BA13-782ABB5CE620}" type="pres">
      <dgm:prSet presAssocID="{3FA77BEC-0566-DE4E-81FD-65D227BFC1BE}" presName="thinLine2b" presStyleLbl="callout" presStyleIdx="1" presStyleCnt="6"/>
      <dgm:spPr/>
    </dgm:pt>
    <dgm:pt modelId="{B348C160-F889-2F4C-9439-1CDFF2B8DB12}" type="pres">
      <dgm:prSet presAssocID="{3FA77BEC-0566-DE4E-81FD-65D227BFC1BE}" presName="vertSpace2b" presStyleCnt="0"/>
      <dgm:spPr/>
    </dgm:pt>
    <dgm:pt modelId="{2498031F-26CC-294F-94CC-6A6532CFE929}" type="pres">
      <dgm:prSet presAssocID="{B7B68009-43E3-7945-AB7A-47DE45AF80E6}" presName="horz2" presStyleCnt="0"/>
      <dgm:spPr/>
    </dgm:pt>
    <dgm:pt modelId="{9C53B03D-B3A2-0D40-9F4F-42E3F6CDF8B2}" type="pres">
      <dgm:prSet presAssocID="{B7B68009-43E3-7945-AB7A-47DE45AF80E6}" presName="horzSpace2" presStyleCnt="0"/>
      <dgm:spPr/>
    </dgm:pt>
    <dgm:pt modelId="{A705E4E7-0D4C-1542-97A4-5B426D215C93}" type="pres">
      <dgm:prSet presAssocID="{B7B68009-43E3-7945-AB7A-47DE45AF80E6}" presName="tx2" presStyleLbl="revTx" presStyleIdx="3" presStyleCnt="7"/>
      <dgm:spPr/>
    </dgm:pt>
    <dgm:pt modelId="{931939A6-5D3D-7A42-A09E-7771211F9DE8}" type="pres">
      <dgm:prSet presAssocID="{B7B68009-43E3-7945-AB7A-47DE45AF80E6}" presName="vert2" presStyleCnt="0"/>
      <dgm:spPr/>
    </dgm:pt>
    <dgm:pt modelId="{63BACD4C-564A-3040-A7BA-EE78390FAB92}" type="pres">
      <dgm:prSet presAssocID="{B7B68009-43E3-7945-AB7A-47DE45AF80E6}" presName="thinLine2b" presStyleLbl="callout" presStyleIdx="2" presStyleCnt="6"/>
      <dgm:spPr/>
    </dgm:pt>
    <dgm:pt modelId="{EC7A0DCF-432F-DC46-B8C3-2166CBC0AADA}" type="pres">
      <dgm:prSet presAssocID="{B7B68009-43E3-7945-AB7A-47DE45AF80E6}" presName="vertSpace2b" presStyleCnt="0"/>
      <dgm:spPr/>
    </dgm:pt>
    <dgm:pt modelId="{532616E6-880A-6A43-8CC6-802DD4F8FDFA}" type="pres">
      <dgm:prSet presAssocID="{CCDE94F0-8878-3244-9126-E4684E433B93}" presName="horz2" presStyleCnt="0"/>
      <dgm:spPr/>
    </dgm:pt>
    <dgm:pt modelId="{497E2D83-587E-554F-8269-4E5D464F5608}" type="pres">
      <dgm:prSet presAssocID="{CCDE94F0-8878-3244-9126-E4684E433B93}" presName="horzSpace2" presStyleCnt="0"/>
      <dgm:spPr/>
    </dgm:pt>
    <dgm:pt modelId="{F8D08025-0005-5F41-AEB3-549D9A113352}" type="pres">
      <dgm:prSet presAssocID="{CCDE94F0-8878-3244-9126-E4684E433B93}" presName="tx2" presStyleLbl="revTx" presStyleIdx="4" presStyleCnt="7"/>
      <dgm:spPr/>
    </dgm:pt>
    <dgm:pt modelId="{35D3C3A1-B924-F946-8202-589DEFB6198E}" type="pres">
      <dgm:prSet presAssocID="{CCDE94F0-8878-3244-9126-E4684E433B93}" presName="vert2" presStyleCnt="0"/>
      <dgm:spPr/>
    </dgm:pt>
    <dgm:pt modelId="{EC7AAB66-900B-0446-9D0A-30D8ADE693D0}" type="pres">
      <dgm:prSet presAssocID="{CCDE94F0-8878-3244-9126-E4684E433B93}" presName="thinLine2b" presStyleLbl="callout" presStyleIdx="3" presStyleCnt="6"/>
      <dgm:spPr/>
    </dgm:pt>
    <dgm:pt modelId="{0EB332D3-EB8B-6848-81B6-A7294E28627E}" type="pres">
      <dgm:prSet presAssocID="{CCDE94F0-8878-3244-9126-E4684E433B93}" presName="vertSpace2b" presStyleCnt="0"/>
      <dgm:spPr/>
    </dgm:pt>
    <dgm:pt modelId="{BEC2C4AE-4D93-1346-AB57-AE7CDB73AEBB}" type="pres">
      <dgm:prSet presAssocID="{3498FB01-099A-224D-A4B1-8AA30AA1CAFA}" presName="horz2" presStyleCnt="0"/>
      <dgm:spPr/>
    </dgm:pt>
    <dgm:pt modelId="{B7E27BA3-AE85-B24B-9CDF-778E9D591870}" type="pres">
      <dgm:prSet presAssocID="{3498FB01-099A-224D-A4B1-8AA30AA1CAFA}" presName="horzSpace2" presStyleCnt="0"/>
      <dgm:spPr/>
    </dgm:pt>
    <dgm:pt modelId="{DC57EE48-3581-2C44-AC24-B44CBE15A987}" type="pres">
      <dgm:prSet presAssocID="{3498FB01-099A-224D-A4B1-8AA30AA1CAFA}" presName="tx2" presStyleLbl="revTx" presStyleIdx="5" presStyleCnt="7"/>
      <dgm:spPr/>
    </dgm:pt>
    <dgm:pt modelId="{FEA23E1D-AA87-FA41-A9F7-DEB793007071}" type="pres">
      <dgm:prSet presAssocID="{3498FB01-099A-224D-A4B1-8AA30AA1CAFA}" presName="vert2" presStyleCnt="0"/>
      <dgm:spPr/>
    </dgm:pt>
    <dgm:pt modelId="{23B24B85-097C-F843-8ECE-4470A5A2AEFC}" type="pres">
      <dgm:prSet presAssocID="{3498FB01-099A-224D-A4B1-8AA30AA1CAFA}" presName="thinLine2b" presStyleLbl="callout" presStyleIdx="4" presStyleCnt="6"/>
      <dgm:spPr/>
    </dgm:pt>
    <dgm:pt modelId="{77F848FE-CA04-DE4A-81D4-0DE7E077CB32}" type="pres">
      <dgm:prSet presAssocID="{3498FB01-099A-224D-A4B1-8AA30AA1CAFA}" presName="vertSpace2b" presStyleCnt="0"/>
      <dgm:spPr/>
    </dgm:pt>
    <dgm:pt modelId="{27DD52CC-88D2-6942-B5A4-F00CFAF35793}" type="pres">
      <dgm:prSet presAssocID="{4334EBA9-CEEF-194C-AF85-F14A45E9A8CF}" presName="horz2" presStyleCnt="0"/>
      <dgm:spPr/>
    </dgm:pt>
    <dgm:pt modelId="{1CCFA1FB-367E-1546-85F2-6330DB5F3B83}" type="pres">
      <dgm:prSet presAssocID="{4334EBA9-CEEF-194C-AF85-F14A45E9A8CF}" presName="horzSpace2" presStyleCnt="0"/>
      <dgm:spPr/>
    </dgm:pt>
    <dgm:pt modelId="{69126A6B-F530-8942-9388-38C1F25BEAF6}" type="pres">
      <dgm:prSet presAssocID="{4334EBA9-CEEF-194C-AF85-F14A45E9A8CF}" presName="tx2" presStyleLbl="revTx" presStyleIdx="6" presStyleCnt="7"/>
      <dgm:spPr/>
    </dgm:pt>
    <dgm:pt modelId="{84A06142-DAA8-7B45-96DF-79DB13456766}" type="pres">
      <dgm:prSet presAssocID="{4334EBA9-CEEF-194C-AF85-F14A45E9A8CF}" presName="vert2" presStyleCnt="0"/>
      <dgm:spPr/>
    </dgm:pt>
    <dgm:pt modelId="{CC7246A2-21AF-CF43-AE95-8DE4D5A08290}" type="pres">
      <dgm:prSet presAssocID="{4334EBA9-CEEF-194C-AF85-F14A45E9A8CF}" presName="thinLine2b" presStyleLbl="callout" presStyleIdx="5" presStyleCnt="6"/>
      <dgm:spPr/>
    </dgm:pt>
    <dgm:pt modelId="{FD0CC9C8-94A5-C842-87E8-B5934E7E6591}" type="pres">
      <dgm:prSet presAssocID="{4334EBA9-CEEF-194C-AF85-F14A45E9A8CF}" presName="vertSpace2b" presStyleCnt="0"/>
      <dgm:spPr/>
    </dgm:pt>
  </dgm:ptLst>
  <dgm:cxnLst>
    <dgm:cxn modelId="{C0F0E410-9ADE-8D42-8892-064922B6D260}" srcId="{ED8691A2-AF82-1849-A0B1-9CBBF8EC7B86}" destId="{3498FB01-099A-224D-A4B1-8AA30AA1CAFA}" srcOrd="4" destOrd="0" parTransId="{75DAF24D-56F8-BF4D-AF2A-1AB0C18B810D}" sibTransId="{F9F3A695-EDFA-4443-842C-A46A8560B86E}"/>
    <dgm:cxn modelId="{4208C414-E87B-614F-93BA-6635F29C45CD}" type="presOf" srcId="{ED8691A2-AF82-1849-A0B1-9CBBF8EC7B86}" destId="{B091D733-6EE9-A046-AD11-FF30745788E3}" srcOrd="0" destOrd="0" presId="urn:microsoft.com/office/officeart/2008/layout/LinedList"/>
    <dgm:cxn modelId="{A9805216-9004-D940-BD4B-FD2533B6D0BA}" type="presOf" srcId="{B7B68009-43E3-7945-AB7A-47DE45AF80E6}" destId="{A705E4E7-0D4C-1542-97A4-5B426D215C93}" srcOrd="0" destOrd="0" presId="urn:microsoft.com/office/officeart/2008/layout/LinedList"/>
    <dgm:cxn modelId="{59498517-49C5-404D-93EB-58C5EB2339B6}" type="presOf" srcId="{3FA77BEC-0566-DE4E-81FD-65D227BFC1BE}" destId="{AB4EC4C0-4434-524F-84CE-894118F89FB8}" srcOrd="0" destOrd="0" presId="urn:microsoft.com/office/officeart/2008/layout/LinedList"/>
    <dgm:cxn modelId="{D136A02F-C985-1240-8C70-0EE6A79B1E40}" type="presOf" srcId="{3498FB01-099A-224D-A4B1-8AA30AA1CAFA}" destId="{DC57EE48-3581-2C44-AC24-B44CBE15A987}" srcOrd="0" destOrd="0" presId="urn:microsoft.com/office/officeart/2008/layout/LinedList"/>
    <dgm:cxn modelId="{66695444-B33B-644E-AA69-F06D3A199B06}" srcId="{ED8691A2-AF82-1849-A0B1-9CBBF8EC7B86}" destId="{B7B68009-43E3-7945-AB7A-47DE45AF80E6}" srcOrd="2" destOrd="0" parTransId="{FA0570B0-537E-A844-8B76-E68559DE2CDD}" sibTransId="{8FCAFD9B-8B12-564E-81F1-D5F0E0C91BCD}"/>
    <dgm:cxn modelId="{B2EFF070-C473-3A4C-BA10-A93B0426F64A}" type="presOf" srcId="{CCDE94F0-8878-3244-9126-E4684E433B93}" destId="{F8D08025-0005-5F41-AEB3-549D9A113352}" srcOrd="0" destOrd="0" presId="urn:microsoft.com/office/officeart/2008/layout/LinedList"/>
    <dgm:cxn modelId="{E3AD027A-476F-9C42-921E-99B000065938}" srcId="{C1B0CE04-5E65-5041-8785-468652089FD5}" destId="{ED8691A2-AF82-1849-A0B1-9CBBF8EC7B86}" srcOrd="0" destOrd="0" parTransId="{CD0DCEB8-731D-CC45-BE9F-1E3995046AD4}" sibTransId="{4A55DE76-1376-1346-AF66-E230B94063F4}"/>
    <dgm:cxn modelId="{5303747A-A9B1-2C4A-9564-54D185A3166B}" srcId="{ED8691A2-AF82-1849-A0B1-9CBBF8EC7B86}" destId="{4334EBA9-CEEF-194C-AF85-F14A45E9A8CF}" srcOrd="5" destOrd="0" parTransId="{FEACD70B-E48D-4347-AD3A-C00A74CAE9B3}" sibTransId="{FEE9E6CF-B426-5642-BB5C-3D1105243352}"/>
    <dgm:cxn modelId="{E80867A0-3F24-5B4F-BA29-2F3A744A3F34}" type="presOf" srcId="{4334EBA9-CEEF-194C-AF85-F14A45E9A8CF}" destId="{69126A6B-F530-8942-9388-38C1F25BEAF6}" srcOrd="0" destOrd="0" presId="urn:microsoft.com/office/officeart/2008/layout/LinedList"/>
    <dgm:cxn modelId="{117F4BE5-DD4B-8244-B613-618D7BA20D5D}" srcId="{ED8691A2-AF82-1849-A0B1-9CBBF8EC7B86}" destId="{CCDE94F0-8878-3244-9126-E4684E433B93}" srcOrd="3" destOrd="0" parTransId="{139D54B1-5F51-0440-B70D-C00E66A03C35}" sibTransId="{DC48E09B-F20A-EB4E-8B34-746FF7E36AC2}"/>
    <dgm:cxn modelId="{47A225EA-1915-0040-9B29-C3B53F5B6D24}" type="presOf" srcId="{C1B0CE04-5E65-5041-8785-468652089FD5}" destId="{E04D5A5F-42D1-D84A-ACE7-EEBD9862AF0F}" srcOrd="0" destOrd="0" presId="urn:microsoft.com/office/officeart/2008/layout/LinedList"/>
    <dgm:cxn modelId="{9B36C3EC-07E8-8649-A6A2-38EC6A56D906}" srcId="{ED8691A2-AF82-1849-A0B1-9CBBF8EC7B86}" destId="{D501CA2A-F818-3140-BDD6-1C9B41BF7406}" srcOrd="0" destOrd="0" parTransId="{E6A1B723-4556-B349-888F-9CDB4E75A6AE}" sibTransId="{D2F0E538-5C7C-1548-9882-6431AF32AA21}"/>
    <dgm:cxn modelId="{723A04F3-CEA9-9343-A60C-CCDD2F6ABA9D}" srcId="{ED8691A2-AF82-1849-A0B1-9CBBF8EC7B86}" destId="{3FA77BEC-0566-DE4E-81FD-65D227BFC1BE}" srcOrd="1" destOrd="0" parTransId="{555495AB-79EE-304C-9CFB-745A0EDD0590}" sibTransId="{AB31352C-CC1E-5B42-823F-F208F83B2F38}"/>
    <dgm:cxn modelId="{0D694DF3-7C27-7E4A-A995-8F9702310685}" type="presOf" srcId="{D501CA2A-F818-3140-BDD6-1C9B41BF7406}" destId="{3B0C7BDB-E237-0449-9C7F-C63B6CA40FF2}" srcOrd="0" destOrd="0" presId="urn:microsoft.com/office/officeart/2008/layout/LinedList"/>
    <dgm:cxn modelId="{E1DED087-CB54-814F-B4E8-A74297420660}" type="presParOf" srcId="{E04D5A5F-42D1-D84A-ACE7-EEBD9862AF0F}" destId="{557954F5-3776-504A-B02B-DFDFC34CE03A}" srcOrd="0" destOrd="0" presId="urn:microsoft.com/office/officeart/2008/layout/LinedList"/>
    <dgm:cxn modelId="{A9213346-05DF-1744-9749-1A8C97C54F12}" type="presParOf" srcId="{E04D5A5F-42D1-D84A-ACE7-EEBD9862AF0F}" destId="{1350A433-DFF7-0740-8DB2-300902F85DB3}" srcOrd="1" destOrd="0" presId="urn:microsoft.com/office/officeart/2008/layout/LinedList"/>
    <dgm:cxn modelId="{9DB00225-AE9D-0445-A160-CEB5300A92EF}" type="presParOf" srcId="{1350A433-DFF7-0740-8DB2-300902F85DB3}" destId="{B091D733-6EE9-A046-AD11-FF30745788E3}" srcOrd="0" destOrd="0" presId="urn:microsoft.com/office/officeart/2008/layout/LinedList"/>
    <dgm:cxn modelId="{D8FD84D0-6244-AB40-937C-835F25F30CB2}" type="presParOf" srcId="{1350A433-DFF7-0740-8DB2-300902F85DB3}" destId="{5F5190DD-3759-5D44-B2BD-102E8F881A83}" srcOrd="1" destOrd="0" presId="urn:microsoft.com/office/officeart/2008/layout/LinedList"/>
    <dgm:cxn modelId="{349306C3-6ACE-164F-AD35-0ED252879386}" type="presParOf" srcId="{5F5190DD-3759-5D44-B2BD-102E8F881A83}" destId="{4A77B00A-DD87-5B4E-A7FA-7B91C4F2F5AA}" srcOrd="0" destOrd="0" presId="urn:microsoft.com/office/officeart/2008/layout/LinedList"/>
    <dgm:cxn modelId="{4E883946-27FF-B04E-89BE-1DE0E3D5DD56}" type="presParOf" srcId="{5F5190DD-3759-5D44-B2BD-102E8F881A83}" destId="{569F1CCA-F7F6-944B-B5BB-9894D94A4D54}" srcOrd="1" destOrd="0" presId="urn:microsoft.com/office/officeart/2008/layout/LinedList"/>
    <dgm:cxn modelId="{496B612F-3007-4646-B005-56C5F2CDB75C}" type="presParOf" srcId="{569F1CCA-F7F6-944B-B5BB-9894D94A4D54}" destId="{8FD6B471-EC06-204E-A678-E7832522AC4E}" srcOrd="0" destOrd="0" presId="urn:microsoft.com/office/officeart/2008/layout/LinedList"/>
    <dgm:cxn modelId="{D603A2BD-BDD1-4A43-8323-3775384ECD76}" type="presParOf" srcId="{569F1CCA-F7F6-944B-B5BB-9894D94A4D54}" destId="{3B0C7BDB-E237-0449-9C7F-C63B6CA40FF2}" srcOrd="1" destOrd="0" presId="urn:microsoft.com/office/officeart/2008/layout/LinedList"/>
    <dgm:cxn modelId="{A7109456-22ED-5346-A97A-6DD994DA1A59}" type="presParOf" srcId="{569F1CCA-F7F6-944B-B5BB-9894D94A4D54}" destId="{07B516F0-FEB0-DD48-BD55-52309C665813}" srcOrd="2" destOrd="0" presId="urn:microsoft.com/office/officeart/2008/layout/LinedList"/>
    <dgm:cxn modelId="{640035FD-BF87-3A49-A0BA-7C445891A5EF}" type="presParOf" srcId="{5F5190DD-3759-5D44-B2BD-102E8F881A83}" destId="{453CADF8-C055-0E48-9949-EF02CE7B8316}" srcOrd="2" destOrd="0" presId="urn:microsoft.com/office/officeart/2008/layout/LinedList"/>
    <dgm:cxn modelId="{65DDC1FD-FFAD-144E-A361-CEC460D8B58D}" type="presParOf" srcId="{5F5190DD-3759-5D44-B2BD-102E8F881A83}" destId="{C13CFDA4-65DF-A149-B215-D3422FCC180A}" srcOrd="3" destOrd="0" presId="urn:microsoft.com/office/officeart/2008/layout/LinedList"/>
    <dgm:cxn modelId="{060E95A1-B0B7-1B46-8538-CAE5DD67E097}" type="presParOf" srcId="{5F5190DD-3759-5D44-B2BD-102E8F881A83}" destId="{3FC2124E-59A0-F543-A2B8-B431BFB979D7}" srcOrd="4" destOrd="0" presId="urn:microsoft.com/office/officeart/2008/layout/LinedList"/>
    <dgm:cxn modelId="{87775F78-69BD-0A44-AD22-E1AB7DC06371}" type="presParOf" srcId="{3FC2124E-59A0-F543-A2B8-B431BFB979D7}" destId="{DC8CCBDF-EF09-9347-9371-D938FAD4EB40}" srcOrd="0" destOrd="0" presId="urn:microsoft.com/office/officeart/2008/layout/LinedList"/>
    <dgm:cxn modelId="{2026FED0-155B-DA4E-9E4E-13BD7393E9A4}" type="presParOf" srcId="{3FC2124E-59A0-F543-A2B8-B431BFB979D7}" destId="{AB4EC4C0-4434-524F-84CE-894118F89FB8}" srcOrd="1" destOrd="0" presId="urn:microsoft.com/office/officeart/2008/layout/LinedList"/>
    <dgm:cxn modelId="{50B036AE-0BA2-F546-8F23-E2DA768BD668}" type="presParOf" srcId="{3FC2124E-59A0-F543-A2B8-B431BFB979D7}" destId="{A4F56E11-B728-D54B-8E0D-E5C68602BF63}" srcOrd="2" destOrd="0" presId="urn:microsoft.com/office/officeart/2008/layout/LinedList"/>
    <dgm:cxn modelId="{4C001897-3BF6-5148-A07E-FBCAC4677D33}" type="presParOf" srcId="{5F5190DD-3759-5D44-B2BD-102E8F881A83}" destId="{CCA790B0-6A21-8544-BA13-782ABB5CE620}" srcOrd="5" destOrd="0" presId="urn:microsoft.com/office/officeart/2008/layout/LinedList"/>
    <dgm:cxn modelId="{AF78D108-3E3B-1147-BA4C-70C3CC83036F}" type="presParOf" srcId="{5F5190DD-3759-5D44-B2BD-102E8F881A83}" destId="{B348C160-F889-2F4C-9439-1CDFF2B8DB12}" srcOrd="6" destOrd="0" presId="urn:microsoft.com/office/officeart/2008/layout/LinedList"/>
    <dgm:cxn modelId="{10A1CA57-5E7F-BB44-A597-BF4B2B77B47F}" type="presParOf" srcId="{5F5190DD-3759-5D44-B2BD-102E8F881A83}" destId="{2498031F-26CC-294F-94CC-6A6532CFE929}" srcOrd="7" destOrd="0" presId="urn:microsoft.com/office/officeart/2008/layout/LinedList"/>
    <dgm:cxn modelId="{067FCE99-9F36-CF42-B28E-C65D318A922C}" type="presParOf" srcId="{2498031F-26CC-294F-94CC-6A6532CFE929}" destId="{9C53B03D-B3A2-0D40-9F4F-42E3F6CDF8B2}" srcOrd="0" destOrd="0" presId="urn:microsoft.com/office/officeart/2008/layout/LinedList"/>
    <dgm:cxn modelId="{0C40D1AD-AE84-3A4A-8CDC-90131B4DF8D0}" type="presParOf" srcId="{2498031F-26CC-294F-94CC-6A6532CFE929}" destId="{A705E4E7-0D4C-1542-97A4-5B426D215C93}" srcOrd="1" destOrd="0" presId="urn:microsoft.com/office/officeart/2008/layout/LinedList"/>
    <dgm:cxn modelId="{E9B711BB-AC70-EA46-96B4-D9DED37AF6F5}" type="presParOf" srcId="{2498031F-26CC-294F-94CC-6A6532CFE929}" destId="{931939A6-5D3D-7A42-A09E-7771211F9DE8}" srcOrd="2" destOrd="0" presId="urn:microsoft.com/office/officeart/2008/layout/LinedList"/>
    <dgm:cxn modelId="{9D68E02C-6949-1448-8DB1-3FF7F547BD20}" type="presParOf" srcId="{5F5190DD-3759-5D44-B2BD-102E8F881A83}" destId="{63BACD4C-564A-3040-A7BA-EE78390FAB92}" srcOrd="8" destOrd="0" presId="urn:microsoft.com/office/officeart/2008/layout/LinedList"/>
    <dgm:cxn modelId="{8DCF0BE6-7596-0144-BBF6-1C583D0C5E77}" type="presParOf" srcId="{5F5190DD-3759-5D44-B2BD-102E8F881A83}" destId="{EC7A0DCF-432F-DC46-B8C3-2166CBC0AADA}" srcOrd="9" destOrd="0" presId="urn:microsoft.com/office/officeart/2008/layout/LinedList"/>
    <dgm:cxn modelId="{19D3AE77-A712-DB42-A640-24DC2FE84CD3}" type="presParOf" srcId="{5F5190DD-3759-5D44-B2BD-102E8F881A83}" destId="{532616E6-880A-6A43-8CC6-802DD4F8FDFA}" srcOrd="10" destOrd="0" presId="urn:microsoft.com/office/officeart/2008/layout/LinedList"/>
    <dgm:cxn modelId="{A48EC86F-2249-C94F-87C3-E9567987ED8F}" type="presParOf" srcId="{532616E6-880A-6A43-8CC6-802DD4F8FDFA}" destId="{497E2D83-587E-554F-8269-4E5D464F5608}" srcOrd="0" destOrd="0" presId="urn:microsoft.com/office/officeart/2008/layout/LinedList"/>
    <dgm:cxn modelId="{68A414B2-0C6C-0949-91D0-B99A0487F19D}" type="presParOf" srcId="{532616E6-880A-6A43-8CC6-802DD4F8FDFA}" destId="{F8D08025-0005-5F41-AEB3-549D9A113352}" srcOrd="1" destOrd="0" presId="urn:microsoft.com/office/officeart/2008/layout/LinedList"/>
    <dgm:cxn modelId="{9B389412-7436-A142-A978-7933DC2B441E}" type="presParOf" srcId="{532616E6-880A-6A43-8CC6-802DD4F8FDFA}" destId="{35D3C3A1-B924-F946-8202-589DEFB6198E}" srcOrd="2" destOrd="0" presId="urn:microsoft.com/office/officeart/2008/layout/LinedList"/>
    <dgm:cxn modelId="{7EC3B18E-4FC9-4F45-B346-F476B9F56CFE}" type="presParOf" srcId="{5F5190DD-3759-5D44-B2BD-102E8F881A83}" destId="{EC7AAB66-900B-0446-9D0A-30D8ADE693D0}" srcOrd="11" destOrd="0" presId="urn:microsoft.com/office/officeart/2008/layout/LinedList"/>
    <dgm:cxn modelId="{D7EAFEFF-5A4E-144A-8901-2FB8D4450ED1}" type="presParOf" srcId="{5F5190DD-3759-5D44-B2BD-102E8F881A83}" destId="{0EB332D3-EB8B-6848-81B6-A7294E28627E}" srcOrd="12" destOrd="0" presId="urn:microsoft.com/office/officeart/2008/layout/LinedList"/>
    <dgm:cxn modelId="{647E3977-02A8-5343-A89E-6776BE24D426}" type="presParOf" srcId="{5F5190DD-3759-5D44-B2BD-102E8F881A83}" destId="{BEC2C4AE-4D93-1346-AB57-AE7CDB73AEBB}" srcOrd="13" destOrd="0" presId="urn:microsoft.com/office/officeart/2008/layout/LinedList"/>
    <dgm:cxn modelId="{90D148B3-432C-0040-8471-E1223822F920}" type="presParOf" srcId="{BEC2C4AE-4D93-1346-AB57-AE7CDB73AEBB}" destId="{B7E27BA3-AE85-B24B-9CDF-778E9D591870}" srcOrd="0" destOrd="0" presId="urn:microsoft.com/office/officeart/2008/layout/LinedList"/>
    <dgm:cxn modelId="{4860F891-4D28-8549-9E79-CE13B38548C5}" type="presParOf" srcId="{BEC2C4AE-4D93-1346-AB57-AE7CDB73AEBB}" destId="{DC57EE48-3581-2C44-AC24-B44CBE15A987}" srcOrd="1" destOrd="0" presId="urn:microsoft.com/office/officeart/2008/layout/LinedList"/>
    <dgm:cxn modelId="{AEEB3C8A-7EDE-BB42-8E6B-5044CA920001}" type="presParOf" srcId="{BEC2C4AE-4D93-1346-AB57-AE7CDB73AEBB}" destId="{FEA23E1D-AA87-FA41-A9F7-DEB793007071}" srcOrd="2" destOrd="0" presId="urn:microsoft.com/office/officeart/2008/layout/LinedList"/>
    <dgm:cxn modelId="{081AF5D0-0218-F747-90BF-BD5A53156569}" type="presParOf" srcId="{5F5190DD-3759-5D44-B2BD-102E8F881A83}" destId="{23B24B85-097C-F843-8ECE-4470A5A2AEFC}" srcOrd="14" destOrd="0" presId="urn:microsoft.com/office/officeart/2008/layout/LinedList"/>
    <dgm:cxn modelId="{080FECB1-39E4-764A-ADDA-A98E9615C020}" type="presParOf" srcId="{5F5190DD-3759-5D44-B2BD-102E8F881A83}" destId="{77F848FE-CA04-DE4A-81D4-0DE7E077CB32}" srcOrd="15" destOrd="0" presId="urn:microsoft.com/office/officeart/2008/layout/LinedList"/>
    <dgm:cxn modelId="{5AC81E6C-3BD4-B74F-A58A-8BAE8D9832D0}" type="presParOf" srcId="{5F5190DD-3759-5D44-B2BD-102E8F881A83}" destId="{27DD52CC-88D2-6942-B5A4-F00CFAF35793}" srcOrd="16" destOrd="0" presId="urn:microsoft.com/office/officeart/2008/layout/LinedList"/>
    <dgm:cxn modelId="{BA7A9EDC-2CAE-6342-BA51-95C127AFAC29}" type="presParOf" srcId="{27DD52CC-88D2-6942-B5A4-F00CFAF35793}" destId="{1CCFA1FB-367E-1546-85F2-6330DB5F3B83}" srcOrd="0" destOrd="0" presId="urn:microsoft.com/office/officeart/2008/layout/LinedList"/>
    <dgm:cxn modelId="{35DA5AFB-BC74-274C-9053-5F9B2212132C}" type="presParOf" srcId="{27DD52CC-88D2-6942-B5A4-F00CFAF35793}" destId="{69126A6B-F530-8942-9388-38C1F25BEAF6}" srcOrd="1" destOrd="0" presId="urn:microsoft.com/office/officeart/2008/layout/LinedList"/>
    <dgm:cxn modelId="{0D730839-4A6A-3740-AE0F-2039357E77B6}" type="presParOf" srcId="{27DD52CC-88D2-6942-B5A4-F00CFAF35793}" destId="{84A06142-DAA8-7B45-96DF-79DB13456766}" srcOrd="2" destOrd="0" presId="urn:microsoft.com/office/officeart/2008/layout/LinedList"/>
    <dgm:cxn modelId="{A7EC6981-D077-C044-BF99-5208F31CD514}" type="presParOf" srcId="{5F5190DD-3759-5D44-B2BD-102E8F881A83}" destId="{CC7246A2-21AF-CF43-AE95-8DE4D5A08290}" srcOrd="17" destOrd="0" presId="urn:microsoft.com/office/officeart/2008/layout/LinedList"/>
    <dgm:cxn modelId="{D8BCA805-1680-8A4C-B276-E51A43E52A16}" type="presParOf" srcId="{5F5190DD-3759-5D44-B2BD-102E8F881A83}" destId="{FD0CC9C8-94A5-C842-87E8-B5934E7E6591}" srcOrd="1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56A298-9237-EB4A-A344-2B45D36CF00D}" type="doc">
      <dgm:prSet loTypeId="urn:microsoft.com/office/officeart/2005/8/layout/hierarchy4" loCatId="" qsTypeId="urn:microsoft.com/office/officeart/2005/8/quickstyle/simple4" qsCatId="simple" csTypeId="urn:microsoft.com/office/officeart/2005/8/colors/accent1_1" csCatId="accent1" phldr="1"/>
      <dgm:spPr/>
      <dgm:t>
        <a:bodyPr/>
        <a:lstStyle/>
        <a:p>
          <a:endParaRPr lang="es-ES"/>
        </a:p>
      </dgm:t>
    </dgm:pt>
    <dgm:pt modelId="{6E67376C-F4BC-6242-B7E3-2695D5DDA897}">
      <dgm:prSet phldrT="[Texto]"/>
      <dgm:spPr/>
      <dgm:t>
        <a:bodyPr/>
        <a:lstStyle/>
        <a:p>
          <a:r>
            <a:rPr lang="es-ES" dirty="0">
              <a:solidFill>
                <a:srgbClr val="152B48"/>
              </a:solidFill>
              <a:latin typeface="Montserrat" pitchFamily="2" charset="77"/>
            </a:rPr>
            <a:t>Predominio en poblaciones blancas</a:t>
          </a:r>
        </a:p>
      </dgm:t>
    </dgm:pt>
    <dgm:pt modelId="{B0966E7E-4E9B-3046-8ADA-ADD9261BDE0C}" type="parTrans" cxnId="{8186E4D6-9DA7-294C-B459-556BCC7351EC}">
      <dgm:prSet/>
      <dgm:spPr/>
      <dgm:t>
        <a:bodyPr/>
        <a:lstStyle/>
        <a:p>
          <a:endParaRPr lang="es-ES">
            <a:solidFill>
              <a:srgbClr val="152B48"/>
            </a:solidFill>
            <a:latin typeface="Montserrat" pitchFamily="2" charset="77"/>
          </a:endParaRPr>
        </a:p>
      </dgm:t>
    </dgm:pt>
    <dgm:pt modelId="{34CA961A-D199-7A45-8F52-A8FF80E4B0D6}" type="sibTrans" cxnId="{8186E4D6-9DA7-294C-B459-556BCC7351EC}">
      <dgm:prSet/>
      <dgm:spPr/>
      <dgm:t>
        <a:bodyPr/>
        <a:lstStyle/>
        <a:p>
          <a:endParaRPr lang="es-ES">
            <a:solidFill>
              <a:srgbClr val="152B48"/>
            </a:solidFill>
            <a:latin typeface="Montserrat" pitchFamily="2" charset="77"/>
          </a:endParaRPr>
        </a:p>
      </dgm:t>
    </dgm:pt>
    <dgm:pt modelId="{AA6EFA08-AA05-CC41-B57E-5912C5BE8633}">
      <dgm:prSet phldrT="[Texto]"/>
      <dgm:spPr/>
      <dgm:t>
        <a:bodyPr/>
        <a:lstStyle/>
        <a:p>
          <a:r>
            <a:rPr lang="es-ES" dirty="0">
              <a:solidFill>
                <a:srgbClr val="152B48"/>
              </a:solidFill>
              <a:latin typeface="Montserrat" pitchFamily="2" charset="77"/>
            </a:rPr>
            <a:t>Prevalencia hispana: 1/9200.</a:t>
          </a:r>
        </a:p>
      </dgm:t>
    </dgm:pt>
    <dgm:pt modelId="{C28E80A7-5259-9843-ACB3-0F27120637FC}" type="parTrans" cxnId="{A0FA28E8-5EB4-0E47-A887-CB3B9FE07213}">
      <dgm:prSet/>
      <dgm:spPr/>
      <dgm:t>
        <a:bodyPr/>
        <a:lstStyle/>
        <a:p>
          <a:endParaRPr lang="es-ES">
            <a:solidFill>
              <a:srgbClr val="152B48"/>
            </a:solidFill>
            <a:latin typeface="Montserrat" pitchFamily="2" charset="77"/>
          </a:endParaRPr>
        </a:p>
      </dgm:t>
    </dgm:pt>
    <dgm:pt modelId="{7A0A07BF-35ED-AA46-A421-F87BAD26B8BB}" type="sibTrans" cxnId="{A0FA28E8-5EB4-0E47-A887-CB3B9FE07213}">
      <dgm:prSet/>
      <dgm:spPr/>
      <dgm:t>
        <a:bodyPr/>
        <a:lstStyle/>
        <a:p>
          <a:endParaRPr lang="es-ES">
            <a:solidFill>
              <a:srgbClr val="152B48"/>
            </a:solidFill>
            <a:latin typeface="Montserrat" pitchFamily="2" charset="77"/>
          </a:endParaRPr>
        </a:p>
      </dgm:t>
    </dgm:pt>
    <dgm:pt modelId="{93370819-1C55-7149-890D-35FB94F19863}">
      <dgm:prSet phldrT="[Texto]"/>
      <dgm:spPr/>
      <dgm:t>
        <a:bodyPr/>
        <a:lstStyle/>
        <a:p>
          <a:r>
            <a:rPr lang="es-ES" dirty="0">
              <a:solidFill>
                <a:srgbClr val="152B48"/>
              </a:solidFill>
              <a:latin typeface="Montserrat" pitchFamily="2" charset="77"/>
            </a:rPr>
            <a:t>AR.</a:t>
          </a:r>
        </a:p>
      </dgm:t>
    </dgm:pt>
    <dgm:pt modelId="{49112FA6-DAEA-994C-9DE8-2B5C759F2F9F}" type="parTrans" cxnId="{A5AF7789-B85B-7A40-9333-ABBEF182770F}">
      <dgm:prSet/>
      <dgm:spPr/>
      <dgm:t>
        <a:bodyPr/>
        <a:lstStyle/>
        <a:p>
          <a:endParaRPr lang="es-ES">
            <a:solidFill>
              <a:srgbClr val="152B48"/>
            </a:solidFill>
            <a:latin typeface="Montserrat" pitchFamily="2" charset="77"/>
          </a:endParaRPr>
        </a:p>
      </dgm:t>
    </dgm:pt>
    <dgm:pt modelId="{D9E329B3-4AD2-BF44-86B4-69065CC02B71}" type="sibTrans" cxnId="{A5AF7789-B85B-7A40-9333-ABBEF182770F}">
      <dgm:prSet/>
      <dgm:spPr/>
      <dgm:t>
        <a:bodyPr/>
        <a:lstStyle/>
        <a:p>
          <a:endParaRPr lang="es-ES">
            <a:solidFill>
              <a:srgbClr val="152B48"/>
            </a:solidFill>
            <a:latin typeface="Montserrat" pitchFamily="2" charset="77"/>
          </a:endParaRPr>
        </a:p>
      </dgm:t>
    </dgm:pt>
    <dgm:pt modelId="{72640C2C-9EF8-FB45-93E6-BA70FF0E118B}">
      <dgm:prSet phldrT="[Texto]"/>
      <dgm:spPr/>
      <dgm:t>
        <a:bodyPr/>
        <a:lstStyle/>
        <a:p>
          <a:r>
            <a:rPr lang="es-ES" dirty="0">
              <a:solidFill>
                <a:srgbClr val="152B48"/>
              </a:solidFill>
              <a:latin typeface="Montserrat" pitchFamily="2" charset="77"/>
            </a:rPr>
            <a:t>Falla la proteína: RTFQ.</a:t>
          </a:r>
        </a:p>
      </dgm:t>
    </dgm:pt>
    <dgm:pt modelId="{6AF75939-53E1-1F48-BFE7-900A3121358C}" type="parTrans" cxnId="{39B3495F-362D-5E47-B388-3BB3079EEC2D}">
      <dgm:prSet/>
      <dgm:spPr/>
      <dgm:t>
        <a:bodyPr/>
        <a:lstStyle/>
        <a:p>
          <a:endParaRPr lang="es-ES">
            <a:solidFill>
              <a:srgbClr val="152B48"/>
            </a:solidFill>
            <a:latin typeface="Montserrat" pitchFamily="2" charset="77"/>
          </a:endParaRPr>
        </a:p>
      </dgm:t>
    </dgm:pt>
    <dgm:pt modelId="{3C0F7A4B-CAEA-E14D-BBC7-0416B7E27713}" type="sibTrans" cxnId="{39B3495F-362D-5E47-B388-3BB3079EEC2D}">
      <dgm:prSet/>
      <dgm:spPr/>
      <dgm:t>
        <a:bodyPr/>
        <a:lstStyle/>
        <a:p>
          <a:endParaRPr lang="es-ES">
            <a:solidFill>
              <a:srgbClr val="152B48"/>
            </a:solidFill>
            <a:latin typeface="Montserrat" pitchFamily="2" charset="77"/>
          </a:endParaRPr>
        </a:p>
      </dgm:t>
    </dgm:pt>
    <dgm:pt modelId="{986340E3-24E2-294F-B19C-CA24C9BFA42E}">
      <dgm:prSet phldrT="[Texto]"/>
      <dgm:spPr/>
      <dgm:t>
        <a:bodyPr/>
        <a:lstStyle/>
        <a:p>
          <a:r>
            <a:rPr lang="es-ES" dirty="0">
              <a:solidFill>
                <a:srgbClr val="152B48"/>
              </a:solidFill>
              <a:latin typeface="Montserrat" pitchFamily="2" charset="77"/>
            </a:rPr>
            <a:t>No hay datos nivel Colombia.</a:t>
          </a:r>
        </a:p>
      </dgm:t>
    </dgm:pt>
    <dgm:pt modelId="{F54D3B8C-2180-0C49-9981-1F4B4AE23A09}" type="parTrans" cxnId="{D8883795-EC5D-4E42-BFE3-67AFCB85D9BA}">
      <dgm:prSet/>
      <dgm:spPr/>
      <dgm:t>
        <a:bodyPr/>
        <a:lstStyle/>
        <a:p>
          <a:endParaRPr lang="es-ES">
            <a:solidFill>
              <a:srgbClr val="152B48"/>
            </a:solidFill>
            <a:latin typeface="Montserrat" pitchFamily="2" charset="77"/>
          </a:endParaRPr>
        </a:p>
      </dgm:t>
    </dgm:pt>
    <dgm:pt modelId="{56CE5070-A256-4048-9569-56C90004BE56}" type="sibTrans" cxnId="{D8883795-EC5D-4E42-BFE3-67AFCB85D9BA}">
      <dgm:prSet/>
      <dgm:spPr/>
      <dgm:t>
        <a:bodyPr/>
        <a:lstStyle/>
        <a:p>
          <a:endParaRPr lang="es-ES">
            <a:solidFill>
              <a:srgbClr val="152B48"/>
            </a:solidFill>
            <a:latin typeface="Montserrat" pitchFamily="2" charset="77"/>
          </a:endParaRPr>
        </a:p>
      </dgm:t>
    </dgm:pt>
    <dgm:pt modelId="{616D2214-5A10-DE47-9793-CA02FEACCE05}">
      <dgm:prSet phldrT="[Texto]"/>
      <dgm:spPr/>
      <dgm:t>
        <a:bodyPr/>
        <a:lstStyle/>
        <a:p>
          <a:r>
            <a:rPr lang="es-CO" dirty="0">
              <a:solidFill>
                <a:srgbClr val="152B48"/>
              </a:solidFill>
              <a:latin typeface="Montserrat" pitchFamily="2" charset="77"/>
            </a:rPr>
            <a:t>Alta prevalencia en zonas de alta endogamia como el oriente antioqueño.</a:t>
          </a:r>
          <a:endParaRPr lang="es-ES" dirty="0">
            <a:solidFill>
              <a:srgbClr val="152B48"/>
            </a:solidFill>
            <a:latin typeface="Montserrat" pitchFamily="2" charset="77"/>
          </a:endParaRPr>
        </a:p>
      </dgm:t>
    </dgm:pt>
    <dgm:pt modelId="{E1CDA369-0EF2-BF41-BE1B-9A70C59C1F20}" type="parTrans" cxnId="{D648AF74-71CD-424A-A759-994CFC72065C}">
      <dgm:prSet/>
      <dgm:spPr/>
      <dgm:t>
        <a:bodyPr/>
        <a:lstStyle/>
        <a:p>
          <a:endParaRPr lang="es-ES">
            <a:solidFill>
              <a:srgbClr val="152B48"/>
            </a:solidFill>
            <a:latin typeface="Montserrat" pitchFamily="2" charset="77"/>
          </a:endParaRPr>
        </a:p>
      </dgm:t>
    </dgm:pt>
    <dgm:pt modelId="{C29C2179-C6C7-DF44-8FAF-9AA45744334B}" type="sibTrans" cxnId="{D648AF74-71CD-424A-A759-994CFC72065C}">
      <dgm:prSet/>
      <dgm:spPr/>
      <dgm:t>
        <a:bodyPr/>
        <a:lstStyle/>
        <a:p>
          <a:endParaRPr lang="es-ES">
            <a:solidFill>
              <a:srgbClr val="152B48"/>
            </a:solidFill>
            <a:latin typeface="Montserrat" pitchFamily="2" charset="77"/>
          </a:endParaRPr>
        </a:p>
      </dgm:t>
    </dgm:pt>
    <dgm:pt modelId="{A35FF08B-D48A-594B-9FDB-41A53D8B57B9}" type="pres">
      <dgm:prSet presAssocID="{0956A298-9237-EB4A-A344-2B45D36CF00D}" presName="Name0" presStyleCnt="0">
        <dgm:presLayoutVars>
          <dgm:chPref val="1"/>
          <dgm:dir/>
          <dgm:animOne val="branch"/>
          <dgm:animLvl val="lvl"/>
          <dgm:resizeHandles/>
        </dgm:presLayoutVars>
      </dgm:prSet>
      <dgm:spPr/>
    </dgm:pt>
    <dgm:pt modelId="{E96E8C63-D5FE-6F41-8B32-D4078ABE9918}" type="pres">
      <dgm:prSet presAssocID="{6E67376C-F4BC-6242-B7E3-2695D5DDA897}" presName="vertOne" presStyleCnt="0"/>
      <dgm:spPr/>
    </dgm:pt>
    <dgm:pt modelId="{7EEA4244-0944-F04D-ADE3-39874C9D0ED5}" type="pres">
      <dgm:prSet presAssocID="{6E67376C-F4BC-6242-B7E3-2695D5DDA897}" presName="txOne" presStyleLbl="node0" presStyleIdx="0" presStyleCnt="1">
        <dgm:presLayoutVars>
          <dgm:chPref val="3"/>
        </dgm:presLayoutVars>
      </dgm:prSet>
      <dgm:spPr/>
    </dgm:pt>
    <dgm:pt modelId="{DA13D062-9A37-FF42-A1E4-4A17760F2A16}" type="pres">
      <dgm:prSet presAssocID="{6E67376C-F4BC-6242-B7E3-2695D5DDA897}" presName="parTransOne" presStyleCnt="0"/>
      <dgm:spPr/>
    </dgm:pt>
    <dgm:pt modelId="{8C1CA24E-81EA-0B43-B22C-C25E44B49A87}" type="pres">
      <dgm:prSet presAssocID="{6E67376C-F4BC-6242-B7E3-2695D5DDA897}" presName="horzOne" presStyleCnt="0"/>
      <dgm:spPr/>
    </dgm:pt>
    <dgm:pt modelId="{BB3E4396-0FED-274B-810B-0513AE72ABB9}" type="pres">
      <dgm:prSet presAssocID="{AA6EFA08-AA05-CC41-B57E-5912C5BE8633}" presName="vertTwo" presStyleCnt="0"/>
      <dgm:spPr/>
    </dgm:pt>
    <dgm:pt modelId="{E3D34DBC-1A91-8D48-BF4B-1B7788B6D0A3}" type="pres">
      <dgm:prSet presAssocID="{AA6EFA08-AA05-CC41-B57E-5912C5BE8633}" presName="txTwo" presStyleLbl="node2" presStyleIdx="0" presStyleCnt="2">
        <dgm:presLayoutVars>
          <dgm:chPref val="3"/>
        </dgm:presLayoutVars>
      </dgm:prSet>
      <dgm:spPr/>
    </dgm:pt>
    <dgm:pt modelId="{220EF63F-12BB-4B49-A92F-1A192B6BF876}" type="pres">
      <dgm:prSet presAssocID="{AA6EFA08-AA05-CC41-B57E-5912C5BE8633}" presName="parTransTwo" presStyleCnt="0"/>
      <dgm:spPr/>
    </dgm:pt>
    <dgm:pt modelId="{9AEDB066-F722-0048-8692-93B64676ED59}" type="pres">
      <dgm:prSet presAssocID="{AA6EFA08-AA05-CC41-B57E-5912C5BE8633}" presName="horzTwo" presStyleCnt="0"/>
      <dgm:spPr/>
    </dgm:pt>
    <dgm:pt modelId="{3BFEC4F9-04CD-0847-BC99-FC0D97E1D281}" type="pres">
      <dgm:prSet presAssocID="{93370819-1C55-7149-890D-35FB94F19863}" presName="vertThree" presStyleCnt="0"/>
      <dgm:spPr/>
    </dgm:pt>
    <dgm:pt modelId="{6046B30B-161E-8843-9F44-392BE4FB0FEA}" type="pres">
      <dgm:prSet presAssocID="{93370819-1C55-7149-890D-35FB94F19863}" presName="txThree" presStyleLbl="node3" presStyleIdx="0" presStyleCnt="3">
        <dgm:presLayoutVars>
          <dgm:chPref val="3"/>
        </dgm:presLayoutVars>
      </dgm:prSet>
      <dgm:spPr/>
    </dgm:pt>
    <dgm:pt modelId="{66F0512D-7F7C-764C-A9B4-C2E0C25DB4E4}" type="pres">
      <dgm:prSet presAssocID="{93370819-1C55-7149-890D-35FB94F19863}" presName="horzThree" presStyleCnt="0"/>
      <dgm:spPr/>
    </dgm:pt>
    <dgm:pt modelId="{692CA7D2-934D-5C4C-928C-08E1044C61E1}" type="pres">
      <dgm:prSet presAssocID="{D9E329B3-4AD2-BF44-86B4-69065CC02B71}" presName="sibSpaceThree" presStyleCnt="0"/>
      <dgm:spPr/>
    </dgm:pt>
    <dgm:pt modelId="{514F8FC4-0DA5-7140-8989-55EA961DFA9B}" type="pres">
      <dgm:prSet presAssocID="{72640C2C-9EF8-FB45-93E6-BA70FF0E118B}" presName="vertThree" presStyleCnt="0"/>
      <dgm:spPr/>
    </dgm:pt>
    <dgm:pt modelId="{73A6F66B-42A3-234E-A1A1-1E284D2B95C5}" type="pres">
      <dgm:prSet presAssocID="{72640C2C-9EF8-FB45-93E6-BA70FF0E118B}" presName="txThree" presStyleLbl="node3" presStyleIdx="1" presStyleCnt="3">
        <dgm:presLayoutVars>
          <dgm:chPref val="3"/>
        </dgm:presLayoutVars>
      </dgm:prSet>
      <dgm:spPr/>
    </dgm:pt>
    <dgm:pt modelId="{38057B3A-E1A5-B447-A993-EED6748949BB}" type="pres">
      <dgm:prSet presAssocID="{72640C2C-9EF8-FB45-93E6-BA70FF0E118B}" presName="horzThree" presStyleCnt="0"/>
      <dgm:spPr/>
    </dgm:pt>
    <dgm:pt modelId="{283CEE38-3C29-1E43-9967-7281416C3284}" type="pres">
      <dgm:prSet presAssocID="{7A0A07BF-35ED-AA46-A421-F87BAD26B8BB}" presName="sibSpaceTwo" presStyleCnt="0"/>
      <dgm:spPr/>
    </dgm:pt>
    <dgm:pt modelId="{A56FABBC-9244-A840-AFF9-CF8CCF09C69C}" type="pres">
      <dgm:prSet presAssocID="{986340E3-24E2-294F-B19C-CA24C9BFA42E}" presName="vertTwo" presStyleCnt="0"/>
      <dgm:spPr/>
    </dgm:pt>
    <dgm:pt modelId="{2CD712DF-44D7-A640-918E-F5E9A1436474}" type="pres">
      <dgm:prSet presAssocID="{986340E3-24E2-294F-B19C-CA24C9BFA42E}" presName="txTwo" presStyleLbl="node2" presStyleIdx="1" presStyleCnt="2">
        <dgm:presLayoutVars>
          <dgm:chPref val="3"/>
        </dgm:presLayoutVars>
      </dgm:prSet>
      <dgm:spPr/>
    </dgm:pt>
    <dgm:pt modelId="{DDB5DF5D-95C4-BE40-8992-23BD50DFA6BF}" type="pres">
      <dgm:prSet presAssocID="{986340E3-24E2-294F-B19C-CA24C9BFA42E}" presName="parTransTwo" presStyleCnt="0"/>
      <dgm:spPr/>
    </dgm:pt>
    <dgm:pt modelId="{8C09B468-681B-1A48-B7C6-1DBD06A85952}" type="pres">
      <dgm:prSet presAssocID="{986340E3-24E2-294F-B19C-CA24C9BFA42E}" presName="horzTwo" presStyleCnt="0"/>
      <dgm:spPr/>
    </dgm:pt>
    <dgm:pt modelId="{85C0957D-C67F-4C44-BA9B-7A2A80B425F5}" type="pres">
      <dgm:prSet presAssocID="{616D2214-5A10-DE47-9793-CA02FEACCE05}" presName="vertThree" presStyleCnt="0"/>
      <dgm:spPr/>
    </dgm:pt>
    <dgm:pt modelId="{9CB279F7-3035-E24E-A84E-D54C8496693E}" type="pres">
      <dgm:prSet presAssocID="{616D2214-5A10-DE47-9793-CA02FEACCE05}" presName="txThree" presStyleLbl="node3" presStyleIdx="2" presStyleCnt="3">
        <dgm:presLayoutVars>
          <dgm:chPref val="3"/>
        </dgm:presLayoutVars>
      </dgm:prSet>
      <dgm:spPr/>
    </dgm:pt>
    <dgm:pt modelId="{5C6700B4-6287-FB47-A251-FD73BD7A3CF2}" type="pres">
      <dgm:prSet presAssocID="{616D2214-5A10-DE47-9793-CA02FEACCE05}" presName="horzThree" presStyleCnt="0"/>
      <dgm:spPr/>
    </dgm:pt>
  </dgm:ptLst>
  <dgm:cxnLst>
    <dgm:cxn modelId="{525FEA22-13F0-5D4D-A384-40DD4E355CD5}" type="presOf" srcId="{616D2214-5A10-DE47-9793-CA02FEACCE05}" destId="{9CB279F7-3035-E24E-A84E-D54C8496693E}" srcOrd="0" destOrd="0" presId="urn:microsoft.com/office/officeart/2005/8/layout/hierarchy4"/>
    <dgm:cxn modelId="{6D62A329-B248-8E4A-A88C-050805895208}" type="presOf" srcId="{93370819-1C55-7149-890D-35FB94F19863}" destId="{6046B30B-161E-8843-9F44-392BE4FB0FEA}" srcOrd="0" destOrd="0" presId="urn:microsoft.com/office/officeart/2005/8/layout/hierarchy4"/>
    <dgm:cxn modelId="{39B3495F-362D-5E47-B388-3BB3079EEC2D}" srcId="{AA6EFA08-AA05-CC41-B57E-5912C5BE8633}" destId="{72640C2C-9EF8-FB45-93E6-BA70FF0E118B}" srcOrd="1" destOrd="0" parTransId="{6AF75939-53E1-1F48-BFE7-900A3121358C}" sibTransId="{3C0F7A4B-CAEA-E14D-BBC7-0416B7E27713}"/>
    <dgm:cxn modelId="{468F8F41-8EB5-0643-94FB-65E4F39A157A}" type="presOf" srcId="{72640C2C-9EF8-FB45-93E6-BA70FF0E118B}" destId="{73A6F66B-42A3-234E-A1A1-1E284D2B95C5}" srcOrd="0" destOrd="0" presId="urn:microsoft.com/office/officeart/2005/8/layout/hierarchy4"/>
    <dgm:cxn modelId="{2831D04C-0A13-E345-B0DF-520A3D727FAA}" type="presOf" srcId="{AA6EFA08-AA05-CC41-B57E-5912C5BE8633}" destId="{E3D34DBC-1A91-8D48-BF4B-1B7788B6D0A3}" srcOrd="0" destOrd="0" presId="urn:microsoft.com/office/officeart/2005/8/layout/hierarchy4"/>
    <dgm:cxn modelId="{B72F7D72-0F90-AA44-A2BB-F0F87F147F1A}" type="presOf" srcId="{986340E3-24E2-294F-B19C-CA24C9BFA42E}" destId="{2CD712DF-44D7-A640-918E-F5E9A1436474}" srcOrd="0" destOrd="0" presId="urn:microsoft.com/office/officeart/2005/8/layout/hierarchy4"/>
    <dgm:cxn modelId="{D648AF74-71CD-424A-A759-994CFC72065C}" srcId="{986340E3-24E2-294F-B19C-CA24C9BFA42E}" destId="{616D2214-5A10-DE47-9793-CA02FEACCE05}" srcOrd="0" destOrd="0" parTransId="{E1CDA369-0EF2-BF41-BE1B-9A70C59C1F20}" sibTransId="{C29C2179-C6C7-DF44-8FAF-9AA45744334B}"/>
    <dgm:cxn modelId="{A5AF7789-B85B-7A40-9333-ABBEF182770F}" srcId="{AA6EFA08-AA05-CC41-B57E-5912C5BE8633}" destId="{93370819-1C55-7149-890D-35FB94F19863}" srcOrd="0" destOrd="0" parTransId="{49112FA6-DAEA-994C-9DE8-2B5C759F2F9F}" sibTransId="{D9E329B3-4AD2-BF44-86B4-69065CC02B71}"/>
    <dgm:cxn modelId="{D8883795-EC5D-4E42-BFE3-67AFCB85D9BA}" srcId="{6E67376C-F4BC-6242-B7E3-2695D5DDA897}" destId="{986340E3-24E2-294F-B19C-CA24C9BFA42E}" srcOrd="1" destOrd="0" parTransId="{F54D3B8C-2180-0C49-9981-1F4B4AE23A09}" sibTransId="{56CE5070-A256-4048-9569-56C90004BE56}"/>
    <dgm:cxn modelId="{FB52EFAE-2C37-F243-8D0B-6B33F7500A3A}" type="presOf" srcId="{0956A298-9237-EB4A-A344-2B45D36CF00D}" destId="{A35FF08B-D48A-594B-9FDB-41A53D8B57B9}" srcOrd="0" destOrd="0" presId="urn:microsoft.com/office/officeart/2005/8/layout/hierarchy4"/>
    <dgm:cxn modelId="{73C788CF-C85F-1E41-A96B-28C628BB4E33}" type="presOf" srcId="{6E67376C-F4BC-6242-B7E3-2695D5DDA897}" destId="{7EEA4244-0944-F04D-ADE3-39874C9D0ED5}" srcOrd="0" destOrd="0" presId="urn:microsoft.com/office/officeart/2005/8/layout/hierarchy4"/>
    <dgm:cxn modelId="{8186E4D6-9DA7-294C-B459-556BCC7351EC}" srcId="{0956A298-9237-EB4A-A344-2B45D36CF00D}" destId="{6E67376C-F4BC-6242-B7E3-2695D5DDA897}" srcOrd="0" destOrd="0" parTransId="{B0966E7E-4E9B-3046-8ADA-ADD9261BDE0C}" sibTransId="{34CA961A-D199-7A45-8F52-A8FF80E4B0D6}"/>
    <dgm:cxn modelId="{A0FA28E8-5EB4-0E47-A887-CB3B9FE07213}" srcId="{6E67376C-F4BC-6242-B7E3-2695D5DDA897}" destId="{AA6EFA08-AA05-CC41-B57E-5912C5BE8633}" srcOrd="0" destOrd="0" parTransId="{C28E80A7-5259-9843-ACB3-0F27120637FC}" sibTransId="{7A0A07BF-35ED-AA46-A421-F87BAD26B8BB}"/>
    <dgm:cxn modelId="{B119F41F-E410-EE47-BFE4-A8EBB7C4B12B}" type="presParOf" srcId="{A35FF08B-D48A-594B-9FDB-41A53D8B57B9}" destId="{E96E8C63-D5FE-6F41-8B32-D4078ABE9918}" srcOrd="0" destOrd="0" presId="urn:microsoft.com/office/officeart/2005/8/layout/hierarchy4"/>
    <dgm:cxn modelId="{2B767740-9981-F347-8289-3E31EA63C6CC}" type="presParOf" srcId="{E96E8C63-D5FE-6F41-8B32-D4078ABE9918}" destId="{7EEA4244-0944-F04D-ADE3-39874C9D0ED5}" srcOrd="0" destOrd="0" presId="urn:microsoft.com/office/officeart/2005/8/layout/hierarchy4"/>
    <dgm:cxn modelId="{32807F49-68BF-A648-A9D8-3E81A5AC717A}" type="presParOf" srcId="{E96E8C63-D5FE-6F41-8B32-D4078ABE9918}" destId="{DA13D062-9A37-FF42-A1E4-4A17760F2A16}" srcOrd="1" destOrd="0" presId="urn:microsoft.com/office/officeart/2005/8/layout/hierarchy4"/>
    <dgm:cxn modelId="{8D27EA87-66B8-F54F-AE55-0E9D6E6A8B75}" type="presParOf" srcId="{E96E8C63-D5FE-6F41-8B32-D4078ABE9918}" destId="{8C1CA24E-81EA-0B43-B22C-C25E44B49A87}" srcOrd="2" destOrd="0" presId="urn:microsoft.com/office/officeart/2005/8/layout/hierarchy4"/>
    <dgm:cxn modelId="{F8B3A9D2-77A9-C84C-8430-5243CD799F1F}" type="presParOf" srcId="{8C1CA24E-81EA-0B43-B22C-C25E44B49A87}" destId="{BB3E4396-0FED-274B-810B-0513AE72ABB9}" srcOrd="0" destOrd="0" presId="urn:microsoft.com/office/officeart/2005/8/layout/hierarchy4"/>
    <dgm:cxn modelId="{9D53EE05-542D-4140-93DA-A31BD9CC6490}" type="presParOf" srcId="{BB3E4396-0FED-274B-810B-0513AE72ABB9}" destId="{E3D34DBC-1A91-8D48-BF4B-1B7788B6D0A3}" srcOrd="0" destOrd="0" presId="urn:microsoft.com/office/officeart/2005/8/layout/hierarchy4"/>
    <dgm:cxn modelId="{A9B7A89D-B402-AA4F-BEB8-A51276AC6BE4}" type="presParOf" srcId="{BB3E4396-0FED-274B-810B-0513AE72ABB9}" destId="{220EF63F-12BB-4B49-A92F-1A192B6BF876}" srcOrd="1" destOrd="0" presId="urn:microsoft.com/office/officeart/2005/8/layout/hierarchy4"/>
    <dgm:cxn modelId="{DAF6D0FB-4D99-D444-A221-B9220D88CDAD}" type="presParOf" srcId="{BB3E4396-0FED-274B-810B-0513AE72ABB9}" destId="{9AEDB066-F722-0048-8692-93B64676ED59}" srcOrd="2" destOrd="0" presId="urn:microsoft.com/office/officeart/2005/8/layout/hierarchy4"/>
    <dgm:cxn modelId="{B2C5EA95-F9E7-0B46-8D41-444499B0C1AD}" type="presParOf" srcId="{9AEDB066-F722-0048-8692-93B64676ED59}" destId="{3BFEC4F9-04CD-0847-BC99-FC0D97E1D281}" srcOrd="0" destOrd="0" presId="urn:microsoft.com/office/officeart/2005/8/layout/hierarchy4"/>
    <dgm:cxn modelId="{1A15C093-11D6-DA4B-9E4A-0AFDE168E135}" type="presParOf" srcId="{3BFEC4F9-04CD-0847-BC99-FC0D97E1D281}" destId="{6046B30B-161E-8843-9F44-392BE4FB0FEA}" srcOrd="0" destOrd="0" presId="urn:microsoft.com/office/officeart/2005/8/layout/hierarchy4"/>
    <dgm:cxn modelId="{79823AA7-90D9-4E41-97F7-E448CEF9CD95}" type="presParOf" srcId="{3BFEC4F9-04CD-0847-BC99-FC0D97E1D281}" destId="{66F0512D-7F7C-764C-A9B4-C2E0C25DB4E4}" srcOrd="1" destOrd="0" presId="urn:microsoft.com/office/officeart/2005/8/layout/hierarchy4"/>
    <dgm:cxn modelId="{2DA77FD4-A994-6447-9CCB-7528936D577A}" type="presParOf" srcId="{9AEDB066-F722-0048-8692-93B64676ED59}" destId="{692CA7D2-934D-5C4C-928C-08E1044C61E1}" srcOrd="1" destOrd="0" presId="urn:microsoft.com/office/officeart/2005/8/layout/hierarchy4"/>
    <dgm:cxn modelId="{903EB199-DD7A-F749-8D31-ADC2F68A3828}" type="presParOf" srcId="{9AEDB066-F722-0048-8692-93B64676ED59}" destId="{514F8FC4-0DA5-7140-8989-55EA961DFA9B}" srcOrd="2" destOrd="0" presId="urn:microsoft.com/office/officeart/2005/8/layout/hierarchy4"/>
    <dgm:cxn modelId="{3B4B7ACC-F297-2441-B6E0-980F1EA2219E}" type="presParOf" srcId="{514F8FC4-0DA5-7140-8989-55EA961DFA9B}" destId="{73A6F66B-42A3-234E-A1A1-1E284D2B95C5}" srcOrd="0" destOrd="0" presId="urn:microsoft.com/office/officeart/2005/8/layout/hierarchy4"/>
    <dgm:cxn modelId="{3EF24857-66E4-3840-97B1-ADED67FC6EBB}" type="presParOf" srcId="{514F8FC4-0DA5-7140-8989-55EA961DFA9B}" destId="{38057B3A-E1A5-B447-A993-EED6748949BB}" srcOrd="1" destOrd="0" presId="urn:microsoft.com/office/officeart/2005/8/layout/hierarchy4"/>
    <dgm:cxn modelId="{221A446E-FEE3-A642-B3D6-D5CA307CE133}" type="presParOf" srcId="{8C1CA24E-81EA-0B43-B22C-C25E44B49A87}" destId="{283CEE38-3C29-1E43-9967-7281416C3284}" srcOrd="1" destOrd="0" presId="urn:microsoft.com/office/officeart/2005/8/layout/hierarchy4"/>
    <dgm:cxn modelId="{79118000-44C7-EB40-9163-54FE94021E8A}" type="presParOf" srcId="{8C1CA24E-81EA-0B43-B22C-C25E44B49A87}" destId="{A56FABBC-9244-A840-AFF9-CF8CCF09C69C}" srcOrd="2" destOrd="0" presId="urn:microsoft.com/office/officeart/2005/8/layout/hierarchy4"/>
    <dgm:cxn modelId="{E33BAF73-DCCF-A046-A397-20282C083BC3}" type="presParOf" srcId="{A56FABBC-9244-A840-AFF9-CF8CCF09C69C}" destId="{2CD712DF-44D7-A640-918E-F5E9A1436474}" srcOrd="0" destOrd="0" presId="urn:microsoft.com/office/officeart/2005/8/layout/hierarchy4"/>
    <dgm:cxn modelId="{DA467D9C-AEB3-9741-A31B-4F2BAF4C446D}" type="presParOf" srcId="{A56FABBC-9244-A840-AFF9-CF8CCF09C69C}" destId="{DDB5DF5D-95C4-BE40-8992-23BD50DFA6BF}" srcOrd="1" destOrd="0" presId="urn:microsoft.com/office/officeart/2005/8/layout/hierarchy4"/>
    <dgm:cxn modelId="{6139227D-B6B2-C04A-9D6E-FE54E6798A43}" type="presParOf" srcId="{A56FABBC-9244-A840-AFF9-CF8CCF09C69C}" destId="{8C09B468-681B-1A48-B7C6-1DBD06A85952}" srcOrd="2" destOrd="0" presId="urn:microsoft.com/office/officeart/2005/8/layout/hierarchy4"/>
    <dgm:cxn modelId="{78517639-84DC-EC4F-8298-68794FA195BA}" type="presParOf" srcId="{8C09B468-681B-1A48-B7C6-1DBD06A85952}" destId="{85C0957D-C67F-4C44-BA9B-7A2A80B425F5}" srcOrd="0" destOrd="0" presId="urn:microsoft.com/office/officeart/2005/8/layout/hierarchy4"/>
    <dgm:cxn modelId="{3546051E-30EB-5545-84B6-7AD163B2A1F0}" type="presParOf" srcId="{85C0957D-C67F-4C44-BA9B-7A2A80B425F5}" destId="{9CB279F7-3035-E24E-A84E-D54C8496693E}" srcOrd="0" destOrd="0" presId="urn:microsoft.com/office/officeart/2005/8/layout/hierarchy4"/>
    <dgm:cxn modelId="{1516A634-2981-FF4D-AC2E-51375F640CBA}" type="presParOf" srcId="{85C0957D-C67F-4C44-BA9B-7A2A80B425F5}" destId="{5C6700B4-6287-FB47-A251-FD73BD7A3CF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178DEA4-5ADA-004B-9F72-3E991050DD8A}" type="doc">
      <dgm:prSet loTypeId="urn:microsoft.com/office/officeart/2008/layout/VerticalCurvedList" loCatId="" qsTypeId="urn:microsoft.com/office/officeart/2005/8/quickstyle/simple4" qsCatId="simple" csTypeId="urn:microsoft.com/office/officeart/2005/8/colors/colorful5" csCatId="colorful" phldr="1"/>
      <dgm:spPr/>
      <dgm:t>
        <a:bodyPr/>
        <a:lstStyle/>
        <a:p>
          <a:endParaRPr lang="es-ES"/>
        </a:p>
      </dgm:t>
    </dgm:pt>
    <dgm:pt modelId="{94130435-9242-9545-8386-79321BB0A700}">
      <dgm:prSet phldrT="[Texto]"/>
      <dgm:spPr>
        <a:solidFill>
          <a:srgbClr val="152B48"/>
        </a:solidFill>
      </dgm:spPr>
      <dgm:t>
        <a:bodyPr/>
        <a:lstStyle/>
        <a:p>
          <a:r>
            <a:rPr lang="es-ES" dirty="0">
              <a:latin typeface="Montserrat" pitchFamily="2" charset="77"/>
            </a:rPr>
            <a:t>Pérdida excesiva de sal con el sudor – besos de sal.</a:t>
          </a:r>
        </a:p>
      </dgm:t>
    </dgm:pt>
    <dgm:pt modelId="{D16A72F9-2653-E941-AF33-8F90DB3A6248}" type="parTrans" cxnId="{2BE34ADB-258E-5049-BFEE-2DD80F2BD86C}">
      <dgm:prSet/>
      <dgm:spPr/>
      <dgm:t>
        <a:bodyPr/>
        <a:lstStyle/>
        <a:p>
          <a:endParaRPr lang="es-ES">
            <a:latin typeface="Montserrat" pitchFamily="2" charset="77"/>
          </a:endParaRPr>
        </a:p>
      </dgm:t>
    </dgm:pt>
    <dgm:pt modelId="{C2BBC4CC-2E00-3845-8E05-D5AD48C7344B}" type="sibTrans" cxnId="{2BE34ADB-258E-5049-BFEE-2DD80F2BD86C}">
      <dgm:prSet/>
      <dgm:spPr>
        <a:ln>
          <a:solidFill>
            <a:srgbClr val="06AEAA"/>
          </a:solidFill>
        </a:ln>
      </dgm:spPr>
      <dgm:t>
        <a:bodyPr/>
        <a:lstStyle/>
        <a:p>
          <a:endParaRPr lang="es-ES">
            <a:latin typeface="Montserrat" pitchFamily="2" charset="77"/>
          </a:endParaRPr>
        </a:p>
      </dgm:t>
    </dgm:pt>
    <dgm:pt modelId="{2EA80138-441F-7549-94D3-8819F5A40BA9}">
      <dgm:prSet phldrT="[Texto]"/>
      <dgm:spPr>
        <a:solidFill>
          <a:srgbClr val="00AAA7"/>
        </a:solidFill>
      </dgm:spPr>
      <dgm:t>
        <a:bodyPr/>
        <a:lstStyle/>
        <a:p>
          <a:r>
            <a:rPr lang="es-ES" dirty="0">
              <a:latin typeface="Montserrat" pitchFamily="2" charset="77"/>
            </a:rPr>
            <a:t>Predispone a episodios de depleción de sal.</a:t>
          </a:r>
        </a:p>
      </dgm:t>
    </dgm:pt>
    <dgm:pt modelId="{025BD261-7960-1045-8AE2-FC686046EBBD}" type="parTrans" cxnId="{C3FC779D-CE33-5A43-ABCE-572183DCA65A}">
      <dgm:prSet/>
      <dgm:spPr/>
      <dgm:t>
        <a:bodyPr/>
        <a:lstStyle/>
        <a:p>
          <a:endParaRPr lang="es-ES">
            <a:latin typeface="Montserrat" pitchFamily="2" charset="77"/>
          </a:endParaRPr>
        </a:p>
      </dgm:t>
    </dgm:pt>
    <dgm:pt modelId="{AAD1E9B3-5262-9D4A-9731-454C6799359D}" type="sibTrans" cxnId="{C3FC779D-CE33-5A43-ABCE-572183DCA65A}">
      <dgm:prSet/>
      <dgm:spPr/>
      <dgm:t>
        <a:bodyPr/>
        <a:lstStyle/>
        <a:p>
          <a:endParaRPr lang="es-ES">
            <a:latin typeface="Montserrat" pitchFamily="2" charset="77"/>
          </a:endParaRPr>
        </a:p>
      </dgm:t>
    </dgm:pt>
    <dgm:pt modelId="{4EE0321A-81D8-624E-891B-5268B14C6711}">
      <dgm:prSet phldrT="[Texto]"/>
      <dgm:spPr>
        <a:solidFill>
          <a:srgbClr val="152B48"/>
        </a:solidFill>
      </dgm:spPr>
      <dgm:t>
        <a:bodyPr/>
        <a:lstStyle/>
        <a:p>
          <a:r>
            <a:rPr lang="es-ES" dirty="0">
              <a:latin typeface="Montserrat" pitchFamily="2" charset="77"/>
            </a:rPr>
            <a:t>Alcalosis </a:t>
          </a:r>
          <a:r>
            <a:rPr lang="es-ES" dirty="0" err="1">
              <a:latin typeface="Montserrat" pitchFamily="2" charset="77"/>
            </a:rPr>
            <a:t>hipoclorémica</a:t>
          </a:r>
          <a:r>
            <a:rPr lang="es-ES" dirty="0">
              <a:latin typeface="Montserrat" pitchFamily="2" charset="77"/>
            </a:rPr>
            <a:t>.</a:t>
          </a:r>
        </a:p>
      </dgm:t>
    </dgm:pt>
    <dgm:pt modelId="{40CA0936-9BAA-4A4B-AEBD-A73F47C6F655}" type="parTrans" cxnId="{0157638A-E877-5B4F-9A89-0EAC64FD8FB5}">
      <dgm:prSet/>
      <dgm:spPr/>
      <dgm:t>
        <a:bodyPr/>
        <a:lstStyle/>
        <a:p>
          <a:endParaRPr lang="es-ES">
            <a:latin typeface="Montserrat" pitchFamily="2" charset="77"/>
          </a:endParaRPr>
        </a:p>
      </dgm:t>
    </dgm:pt>
    <dgm:pt modelId="{DEA34A1C-2BD1-244D-ADBF-1CAF81E2EB97}" type="sibTrans" cxnId="{0157638A-E877-5B4F-9A89-0EAC64FD8FB5}">
      <dgm:prSet/>
      <dgm:spPr/>
      <dgm:t>
        <a:bodyPr/>
        <a:lstStyle/>
        <a:p>
          <a:endParaRPr lang="es-ES">
            <a:latin typeface="Montserrat" pitchFamily="2" charset="77"/>
          </a:endParaRPr>
        </a:p>
      </dgm:t>
    </dgm:pt>
    <dgm:pt modelId="{74489659-F8C0-2342-9600-1578805F9F93}" type="pres">
      <dgm:prSet presAssocID="{4178DEA4-5ADA-004B-9F72-3E991050DD8A}" presName="Name0" presStyleCnt="0">
        <dgm:presLayoutVars>
          <dgm:chMax val="7"/>
          <dgm:chPref val="7"/>
          <dgm:dir/>
        </dgm:presLayoutVars>
      </dgm:prSet>
      <dgm:spPr/>
    </dgm:pt>
    <dgm:pt modelId="{122F717F-7188-CD4E-8256-9136639FC705}" type="pres">
      <dgm:prSet presAssocID="{4178DEA4-5ADA-004B-9F72-3E991050DD8A}" presName="Name1" presStyleCnt="0"/>
      <dgm:spPr/>
    </dgm:pt>
    <dgm:pt modelId="{4A285417-E2BA-6444-A3A3-F7522E5DD1BC}" type="pres">
      <dgm:prSet presAssocID="{4178DEA4-5ADA-004B-9F72-3E991050DD8A}" presName="cycle" presStyleCnt="0"/>
      <dgm:spPr/>
    </dgm:pt>
    <dgm:pt modelId="{1C92DC8D-50CB-534D-B36A-75A06DA0F3E8}" type="pres">
      <dgm:prSet presAssocID="{4178DEA4-5ADA-004B-9F72-3E991050DD8A}" presName="srcNode" presStyleLbl="node1" presStyleIdx="0" presStyleCnt="3"/>
      <dgm:spPr/>
    </dgm:pt>
    <dgm:pt modelId="{EBA10CF8-1089-B64A-90C6-248993D48C34}" type="pres">
      <dgm:prSet presAssocID="{4178DEA4-5ADA-004B-9F72-3E991050DD8A}" presName="conn" presStyleLbl="parChTrans1D2" presStyleIdx="0" presStyleCnt="1"/>
      <dgm:spPr/>
    </dgm:pt>
    <dgm:pt modelId="{0C7FE687-43B5-2247-B3E2-0D2E9BF41392}" type="pres">
      <dgm:prSet presAssocID="{4178DEA4-5ADA-004B-9F72-3E991050DD8A}" presName="extraNode" presStyleLbl="node1" presStyleIdx="0" presStyleCnt="3"/>
      <dgm:spPr/>
    </dgm:pt>
    <dgm:pt modelId="{2945B77E-D707-134A-BDB9-4716BBFC54A8}" type="pres">
      <dgm:prSet presAssocID="{4178DEA4-5ADA-004B-9F72-3E991050DD8A}" presName="dstNode" presStyleLbl="node1" presStyleIdx="0" presStyleCnt="3"/>
      <dgm:spPr/>
    </dgm:pt>
    <dgm:pt modelId="{A8A00984-158C-2D4E-904F-76CD4FBB7627}" type="pres">
      <dgm:prSet presAssocID="{94130435-9242-9545-8386-79321BB0A700}" presName="text_1" presStyleLbl="node1" presStyleIdx="0" presStyleCnt="3">
        <dgm:presLayoutVars>
          <dgm:bulletEnabled val="1"/>
        </dgm:presLayoutVars>
      </dgm:prSet>
      <dgm:spPr/>
    </dgm:pt>
    <dgm:pt modelId="{550809DD-8FBD-8345-9CE2-F0E186D80354}" type="pres">
      <dgm:prSet presAssocID="{94130435-9242-9545-8386-79321BB0A700}" presName="accent_1" presStyleCnt="0"/>
      <dgm:spPr/>
    </dgm:pt>
    <dgm:pt modelId="{9B257652-F86B-C542-9E12-23F66CD3D1FD}" type="pres">
      <dgm:prSet presAssocID="{94130435-9242-9545-8386-79321BB0A700}" presName="accentRepeatNode" presStyleLbl="solidFgAcc1" presStyleIdx="0" presStyleCnt="3"/>
      <dgm:spPr>
        <a:ln>
          <a:solidFill>
            <a:srgbClr val="06AEAA"/>
          </a:solidFill>
        </a:ln>
      </dgm:spPr>
    </dgm:pt>
    <dgm:pt modelId="{61BFE945-A2AD-9143-BEA0-678DBD209CA1}" type="pres">
      <dgm:prSet presAssocID="{2EA80138-441F-7549-94D3-8819F5A40BA9}" presName="text_2" presStyleLbl="node1" presStyleIdx="1" presStyleCnt="3">
        <dgm:presLayoutVars>
          <dgm:bulletEnabled val="1"/>
        </dgm:presLayoutVars>
      </dgm:prSet>
      <dgm:spPr/>
    </dgm:pt>
    <dgm:pt modelId="{44BDA02B-39A0-9644-8EF8-FA6314598626}" type="pres">
      <dgm:prSet presAssocID="{2EA80138-441F-7549-94D3-8819F5A40BA9}" presName="accent_2" presStyleCnt="0"/>
      <dgm:spPr/>
    </dgm:pt>
    <dgm:pt modelId="{128F18C1-9442-BD47-BFA2-77E19E6C18AE}" type="pres">
      <dgm:prSet presAssocID="{2EA80138-441F-7549-94D3-8819F5A40BA9}" presName="accentRepeatNode" presStyleLbl="solidFgAcc1" presStyleIdx="1" presStyleCnt="3"/>
      <dgm:spPr>
        <a:ln>
          <a:solidFill>
            <a:srgbClr val="06AEAA"/>
          </a:solidFill>
        </a:ln>
      </dgm:spPr>
    </dgm:pt>
    <dgm:pt modelId="{B2A01ADD-28E7-004D-98C4-1163C4F0E9E0}" type="pres">
      <dgm:prSet presAssocID="{4EE0321A-81D8-624E-891B-5268B14C6711}" presName="text_3" presStyleLbl="node1" presStyleIdx="2" presStyleCnt="3">
        <dgm:presLayoutVars>
          <dgm:bulletEnabled val="1"/>
        </dgm:presLayoutVars>
      </dgm:prSet>
      <dgm:spPr/>
    </dgm:pt>
    <dgm:pt modelId="{AE63EFDD-D188-614F-9E8D-DAE4703FC883}" type="pres">
      <dgm:prSet presAssocID="{4EE0321A-81D8-624E-891B-5268B14C6711}" presName="accent_3" presStyleCnt="0"/>
      <dgm:spPr/>
    </dgm:pt>
    <dgm:pt modelId="{FB5B3D09-D172-D247-9435-92383F20CCE3}" type="pres">
      <dgm:prSet presAssocID="{4EE0321A-81D8-624E-891B-5268B14C6711}" presName="accentRepeatNode" presStyleLbl="solidFgAcc1" presStyleIdx="2" presStyleCnt="3"/>
      <dgm:spPr>
        <a:ln>
          <a:solidFill>
            <a:srgbClr val="06AEAA"/>
          </a:solidFill>
        </a:ln>
      </dgm:spPr>
    </dgm:pt>
  </dgm:ptLst>
  <dgm:cxnLst>
    <dgm:cxn modelId="{BCC5DA1C-7954-C94C-835E-D976417DC814}" type="presOf" srcId="{94130435-9242-9545-8386-79321BB0A700}" destId="{A8A00984-158C-2D4E-904F-76CD4FBB7627}" srcOrd="0" destOrd="0" presId="urn:microsoft.com/office/officeart/2008/layout/VerticalCurvedList"/>
    <dgm:cxn modelId="{29610B3F-724E-5040-86C9-52CFDA010038}" type="presOf" srcId="{4178DEA4-5ADA-004B-9F72-3E991050DD8A}" destId="{74489659-F8C0-2342-9600-1578805F9F93}" srcOrd="0" destOrd="0" presId="urn:microsoft.com/office/officeart/2008/layout/VerticalCurvedList"/>
    <dgm:cxn modelId="{2F095387-DE76-0E41-BD0A-9FD6339BCE83}" type="presOf" srcId="{C2BBC4CC-2E00-3845-8E05-D5AD48C7344B}" destId="{EBA10CF8-1089-B64A-90C6-248993D48C34}" srcOrd="0" destOrd="0" presId="urn:microsoft.com/office/officeart/2008/layout/VerticalCurvedList"/>
    <dgm:cxn modelId="{0157638A-E877-5B4F-9A89-0EAC64FD8FB5}" srcId="{4178DEA4-5ADA-004B-9F72-3E991050DD8A}" destId="{4EE0321A-81D8-624E-891B-5268B14C6711}" srcOrd="2" destOrd="0" parTransId="{40CA0936-9BAA-4A4B-AEBD-A73F47C6F655}" sibTransId="{DEA34A1C-2BD1-244D-ADBF-1CAF81E2EB97}"/>
    <dgm:cxn modelId="{C3FC779D-CE33-5A43-ABCE-572183DCA65A}" srcId="{4178DEA4-5ADA-004B-9F72-3E991050DD8A}" destId="{2EA80138-441F-7549-94D3-8819F5A40BA9}" srcOrd="1" destOrd="0" parTransId="{025BD261-7960-1045-8AE2-FC686046EBBD}" sibTransId="{AAD1E9B3-5262-9D4A-9731-454C6799359D}"/>
    <dgm:cxn modelId="{8AEAABA5-2CE5-5741-AFD7-3F4E16B2C379}" type="presOf" srcId="{4EE0321A-81D8-624E-891B-5268B14C6711}" destId="{B2A01ADD-28E7-004D-98C4-1163C4F0E9E0}" srcOrd="0" destOrd="0" presId="urn:microsoft.com/office/officeart/2008/layout/VerticalCurvedList"/>
    <dgm:cxn modelId="{69202ACD-0DFD-D44D-8EDC-29410CE04C18}" type="presOf" srcId="{2EA80138-441F-7549-94D3-8819F5A40BA9}" destId="{61BFE945-A2AD-9143-BEA0-678DBD209CA1}" srcOrd="0" destOrd="0" presId="urn:microsoft.com/office/officeart/2008/layout/VerticalCurvedList"/>
    <dgm:cxn modelId="{2BE34ADB-258E-5049-BFEE-2DD80F2BD86C}" srcId="{4178DEA4-5ADA-004B-9F72-3E991050DD8A}" destId="{94130435-9242-9545-8386-79321BB0A700}" srcOrd="0" destOrd="0" parTransId="{D16A72F9-2653-E941-AF33-8F90DB3A6248}" sibTransId="{C2BBC4CC-2E00-3845-8E05-D5AD48C7344B}"/>
    <dgm:cxn modelId="{A8DA25AB-865F-F245-B29D-6CCE03E10273}" type="presParOf" srcId="{74489659-F8C0-2342-9600-1578805F9F93}" destId="{122F717F-7188-CD4E-8256-9136639FC705}" srcOrd="0" destOrd="0" presId="urn:microsoft.com/office/officeart/2008/layout/VerticalCurvedList"/>
    <dgm:cxn modelId="{7EEB94FB-EE32-BE46-8C47-2EED0E46012E}" type="presParOf" srcId="{122F717F-7188-CD4E-8256-9136639FC705}" destId="{4A285417-E2BA-6444-A3A3-F7522E5DD1BC}" srcOrd="0" destOrd="0" presId="urn:microsoft.com/office/officeart/2008/layout/VerticalCurvedList"/>
    <dgm:cxn modelId="{AAF6FEFD-99B5-0D4C-A772-A68A0FF32CD9}" type="presParOf" srcId="{4A285417-E2BA-6444-A3A3-F7522E5DD1BC}" destId="{1C92DC8D-50CB-534D-B36A-75A06DA0F3E8}" srcOrd="0" destOrd="0" presId="urn:microsoft.com/office/officeart/2008/layout/VerticalCurvedList"/>
    <dgm:cxn modelId="{EB9EC80D-7CD7-744B-B0A4-45D423673902}" type="presParOf" srcId="{4A285417-E2BA-6444-A3A3-F7522E5DD1BC}" destId="{EBA10CF8-1089-B64A-90C6-248993D48C34}" srcOrd="1" destOrd="0" presId="urn:microsoft.com/office/officeart/2008/layout/VerticalCurvedList"/>
    <dgm:cxn modelId="{569122D3-F999-FD48-A150-E85146E08B0D}" type="presParOf" srcId="{4A285417-E2BA-6444-A3A3-F7522E5DD1BC}" destId="{0C7FE687-43B5-2247-B3E2-0D2E9BF41392}" srcOrd="2" destOrd="0" presId="urn:microsoft.com/office/officeart/2008/layout/VerticalCurvedList"/>
    <dgm:cxn modelId="{3B52FBBE-49B3-D74E-A293-AF74104E9A2D}" type="presParOf" srcId="{4A285417-E2BA-6444-A3A3-F7522E5DD1BC}" destId="{2945B77E-D707-134A-BDB9-4716BBFC54A8}" srcOrd="3" destOrd="0" presId="urn:microsoft.com/office/officeart/2008/layout/VerticalCurvedList"/>
    <dgm:cxn modelId="{64E603E8-7E97-F74F-A92E-910862210C03}" type="presParOf" srcId="{122F717F-7188-CD4E-8256-9136639FC705}" destId="{A8A00984-158C-2D4E-904F-76CD4FBB7627}" srcOrd="1" destOrd="0" presId="urn:microsoft.com/office/officeart/2008/layout/VerticalCurvedList"/>
    <dgm:cxn modelId="{DFB238B3-94D2-BE43-BAB5-45AC2CF898DB}" type="presParOf" srcId="{122F717F-7188-CD4E-8256-9136639FC705}" destId="{550809DD-8FBD-8345-9CE2-F0E186D80354}" srcOrd="2" destOrd="0" presId="urn:microsoft.com/office/officeart/2008/layout/VerticalCurvedList"/>
    <dgm:cxn modelId="{7D2DB208-3503-0040-8937-3E21765067FE}" type="presParOf" srcId="{550809DD-8FBD-8345-9CE2-F0E186D80354}" destId="{9B257652-F86B-C542-9E12-23F66CD3D1FD}" srcOrd="0" destOrd="0" presId="urn:microsoft.com/office/officeart/2008/layout/VerticalCurvedList"/>
    <dgm:cxn modelId="{CA2D82CD-07A4-AC4D-9F33-B6055DB96E34}" type="presParOf" srcId="{122F717F-7188-CD4E-8256-9136639FC705}" destId="{61BFE945-A2AD-9143-BEA0-678DBD209CA1}" srcOrd="3" destOrd="0" presId="urn:microsoft.com/office/officeart/2008/layout/VerticalCurvedList"/>
    <dgm:cxn modelId="{D1209E51-515E-F348-A1FA-CFC05D888E4C}" type="presParOf" srcId="{122F717F-7188-CD4E-8256-9136639FC705}" destId="{44BDA02B-39A0-9644-8EF8-FA6314598626}" srcOrd="4" destOrd="0" presId="urn:microsoft.com/office/officeart/2008/layout/VerticalCurvedList"/>
    <dgm:cxn modelId="{FF6BB709-B539-6149-8CE9-A437FC847087}" type="presParOf" srcId="{44BDA02B-39A0-9644-8EF8-FA6314598626}" destId="{128F18C1-9442-BD47-BFA2-77E19E6C18AE}" srcOrd="0" destOrd="0" presId="urn:microsoft.com/office/officeart/2008/layout/VerticalCurvedList"/>
    <dgm:cxn modelId="{284FC07D-1CAD-DA43-96FF-4D32D15796AD}" type="presParOf" srcId="{122F717F-7188-CD4E-8256-9136639FC705}" destId="{B2A01ADD-28E7-004D-98C4-1163C4F0E9E0}" srcOrd="5" destOrd="0" presId="urn:microsoft.com/office/officeart/2008/layout/VerticalCurvedList"/>
    <dgm:cxn modelId="{AC2A4A1D-5EB3-8C4A-90C9-B31C87D2AD1C}" type="presParOf" srcId="{122F717F-7188-CD4E-8256-9136639FC705}" destId="{AE63EFDD-D188-614F-9E8D-DAE4703FC883}" srcOrd="6" destOrd="0" presId="urn:microsoft.com/office/officeart/2008/layout/VerticalCurvedList"/>
    <dgm:cxn modelId="{37A1BEF1-08E2-2244-AD39-485EF10D5D1C}" type="presParOf" srcId="{AE63EFDD-D188-614F-9E8D-DAE4703FC883}" destId="{FB5B3D09-D172-D247-9435-92383F20CCE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9D9C8CA-A53C-FA4E-AEE8-2E69EF77A5C6}" type="doc">
      <dgm:prSet loTypeId="urn:microsoft.com/office/officeart/2005/8/layout/default" loCatId="" qsTypeId="urn:microsoft.com/office/officeart/2005/8/quickstyle/simple1" qsCatId="simple" csTypeId="urn:microsoft.com/office/officeart/2005/8/colors/accent1_1" csCatId="accent1" phldr="1"/>
      <dgm:spPr/>
      <dgm:t>
        <a:bodyPr/>
        <a:lstStyle/>
        <a:p>
          <a:endParaRPr lang="es-ES"/>
        </a:p>
      </dgm:t>
    </dgm:pt>
    <dgm:pt modelId="{7061B552-AB48-7646-8409-DB365C8F2934}">
      <dgm:prSet phldrT="[Texto]"/>
      <dgm:spPr>
        <a:ln>
          <a:solidFill>
            <a:srgbClr val="06AEAA"/>
          </a:solidFill>
        </a:ln>
      </dgm:spPr>
      <dgm:t>
        <a:bodyPr/>
        <a:lstStyle/>
        <a:p>
          <a:r>
            <a:rPr lang="es-ES" dirty="0">
              <a:solidFill>
                <a:srgbClr val="152B48"/>
              </a:solidFill>
              <a:latin typeface="Montserrat" pitchFamily="2" charset="77"/>
            </a:rPr>
            <a:t>Pilocarpina para obtención del sudor.</a:t>
          </a:r>
        </a:p>
      </dgm:t>
    </dgm:pt>
    <dgm:pt modelId="{F8ADEEBB-43DA-1B41-B13A-445E3CDF15BF}" type="parTrans" cxnId="{EA96EFD5-2407-A74D-B580-272C7E0C8566}">
      <dgm:prSet/>
      <dgm:spPr/>
      <dgm:t>
        <a:bodyPr/>
        <a:lstStyle/>
        <a:p>
          <a:endParaRPr lang="es-ES">
            <a:solidFill>
              <a:srgbClr val="152B48"/>
            </a:solidFill>
            <a:latin typeface="Montserrat" pitchFamily="2" charset="77"/>
          </a:endParaRPr>
        </a:p>
      </dgm:t>
    </dgm:pt>
    <dgm:pt modelId="{93FE802E-5AD6-1248-9FC9-573541B57332}" type="sibTrans" cxnId="{EA96EFD5-2407-A74D-B580-272C7E0C8566}">
      <dgm:prSet/>
      <dgm:spPr/>
      <dgm:t>
        <a:bodyPr/>
        <a:lstStyle/>
        <a:p>
          <a:endParaRPr lang="es-ES">
            <a:solidFill>
              <a:srgbClr val="152B48"/>
            </a:solidFill>
            <a:latin typeface="Montserrat" pitchFamily="2" charset="77"/>
          </a:endParaRPr>
        </a:p>
      </dgm:t>
    </dgm:pt>
    <dgm:pt modelId="{4985E472-BAE4-904B-9786-130F73137AF3}">
      <dgm:prSet phldrT="[Texto]"/>
      <dgm:spPr>
        <a:ln>
          <a:solidFill>
            <a:srgbClr val="06AEAA"/>
          </a:solidFill>
        </a:ln>
      </dgm:spPr>
      <dgm:t>
        <a:bodyPr/>
        <a:lstStyle/>
        <a:p>
          <a:r>
            <a:rPr lang="es-ES" dirty="0">
              <a:solidFill>
                <a:srgbClr val="152B48"/>
              </a:solidFill>
              <a:latin typeface="Montserrat" pitchFamily="2" charset="77"/>
            </a:rPr>
            <a:t>Contenido de cloruro.</a:t>
          </a:r>
        </a:p>
      </dgm:t>
    </dgm:pt>
    <dgm:pt modelId="{D94F587E-314C-9A47-9831-815FA53F4E35}" type="parTrans" cxnId="{180D0E4C-0D1F-FD4A-9D02-332FF543FBF8}">
      <dgm:prSet/>
      <dgm:spPr/>
      <dgm:t>
        <a:bodyPr/>
        <a:lstStyle/>
        <a:p>
          <a:endParaRPr lang="es-ES">
            <a:solidFill>
              <a:srgbClr val="152B48"/>
            </a:solidFill>
            <a:latin typeface="Montserrat" pitchFamily="2" charset="77"/>
          </a:endParaRPr>
        </a:p>
      </dgm:t>
    </dgm:pt>
    <dgm:pt modelId="{57F90DCB-A4C0-8B4B-8131-CB076DEBECCA}" type="sibTrans" cxnId="{180D0E4C-0D1F-FD4A-9D02-332FF543FBF8}">
      <dgm:prSet/>
      <dgm:spPr/>
      <dgm:t>
        <a:bodyPr/>
        <a:lstStyle/>
        <a:p>
          <a:endParaRPr lang="es-ES">
            <a:solidFill>
              <a:srgbClr val="152B48"/>
            </a:solidFill>
            <a:latin typeface="Montserrat" pitchFamily="2" charset="77"/>
          </a:endParaRPr>
        </a:p>
      </dgm:t>
    </dgm:pt>
    <dgm:pt modelId="{20430AF1-3AF1-0240-A911-35BA95E4E9F0}">
      <dgm:prSet phldrT="[Texto]"/>
      <dgm:spPr>
        <a:ln>
          <a:solidFill>
            <a:srgbClr val="06AEAA"/>
          </a:solidFill>
        </a:ln>
      </dgm:spPr>
      <dgm:t>
        <a:bodyPr/>
        <a:lstStyle/>
        <a:p>
          <a:r>
            <a:rPr lang="es-ES" dirty="0">
              <a:solidFill>
                <a:srgbClr val="152B48"/>
              </a:solidFill>
              <a:latin typeface="Montserrat" pitchFamily="2" charset="77"/>
            </a:rPr>
            <a:t>Corriente eléctrica para introducir.</a:t>
          </a:r>
        </a:p>
      </dgm:t>
    </dgm:pt>
    <dgm:pt modelId="{6108C037-CC80-A740-BF35-33F983BBCBE5}" type="parTrans" cxnId="{18787450-AEF8-D648-BFE4-5CD8EA40DEFF}">
      <dgm:prSet/>
      <dgm:spPr/>
      <dgm:t>
        <a:bodyPr/>
        <a:lstStyle/>
        <a:p>
          <a:endParaRPr lang="es-ES">
            <a:solidFill>
              <a:srgbClr val="152B48"/>
            </a:solidFill>
            <a:latin typeface="Montserrat" pitchFamily="2" charset="77"/>
          </a:endParaRPr>
        </a:p>
      </dgm:t>
    </dgm:pt>
    <dgm:pt modelId="{A089F719-AF44-2D4F-96F4-8C20B8F62863}" type="sibTrans" cxnId="{18787450-AEF8-D648-BFE4-5CD8EA40DEFF}">
      <dgm:prSet/>
      <dgm:spPr/>
      <dgm:t>
        <a:bodyPr/>
        <a:lstStyle/>
        <a:p>
          <a:endParaRPr lang="es-ES">
            <a:solidFill>
              <a:srgbClr val="152B48"/>
            </a:solidFill>
            <a:latin typeface="Montserrat" pitchFamily="2" charset="77"/>
          </a:endParaRPr>
        </a:p>
      </dgm:t>
    </dgm:pt>
    <dgm:pt modelId="{07B2AA9D-1EE7-1E44-9EF9-BF957FE9068C}">
      <dgm:prSet phldrT="[Texto]"/>
      <dgm:spPr>
        <a:ln>
          <a:solidFill>
            <a:srgbClr val="06AEAA"/>
          </a:solidFill>
        </a:ln>
      </dgm:spPr>
      <dgm:t>
        <a:bodyPr/>
        <a:lstStyle/>
        <a:p>
          <a:r>
            <a:rPr lang="es-ES" dirty="0">
              <a:solidFill>
                <a:srgbClr val="152B48"/>
              </a:solidFill>
              <a:latin typeface="Montserrat" pitchFamily="2" charset="77"/>
            </a:rPr>
            <a:t>Estímulo local a glándulas sudoríparas.</a:t>
          </a:r>
        </a:p>
      </dgm:t>
    </dgm:pt>
    <dgm:pt modelId="{7D5D0D56-4FD8-104A-BB5D-0D3AC7499675}" type="parTrans" cxnId="{6B80FFC7-3928-4641-95D3-A2BFF0BCF605}">
      <dgm:prSet/>
      <dgm:spPr/>
      <dgm:t>
        <a:bodyPr/>
        <a:lstStyle/>
        <a:p>
          <a:endParaRPr lang="es-ES">
            <a:solidFill>
              <a:srgbClr val="152B48"/>
            </a:solidFill>
            <a:latin typeface="Montserrat" pitchFamily="2" charset="77"/>
          </a:endParaRPr>
        </a:p>
      </dgm:t>
    </dgm:pt>
    <dgm:pt modelId="{E62D4B20-DB60-2141-BD74-DE6067F3E77B}" type="sibTrans" cxnId="{6B80FFC7-3928-4641-95D3-A2BFF0BCF605}">
      <dgm:prSet/>
      <dgm:spPr/>
      <dgm:t>
        <a:bodyPr/>
        <a:lstStyle/>
        <a:p>
          <a:endParaRPr lang="es-ES">
            <a:solidFill>
              <a:srgbClr val="152B48"/>
            </a:solidFill>
            <a:latin typeface="Montserrat" pitchFamily="2" charset="77"/>
          </a:endParaRPr>
        </a:p>
      </dgm:t>
    </dgm:pt>
    <dgm:pt modelId="{F8E4857F-06DC-6E4E-9EA7-973D1B4CCD00}">
      <dgm:prSet phldrT="[Texto]"/>
      <dgm:spPr>
        <a:ln>
          <a:solidFill>
            <a:srgbClr val="06AEAA"/>
          </a:solidFill>
        </a:ln>
      </dgm:spPr>
      <dgm:t>
        <a:bodyPr/>
        <a:lstStyle/>
        <a:p>
          <a:r>
            <a:rPr lang="es-ES" dirty="0">
              <a:solidFill>
                <a:srgbClr val="152B48"/>
              </a:solidFill>
              <a:latin typeface="Montserrat" pitchFamily="2" charset="77"/>
            </a:rPr>
            <a:t>Difícil realización en &lt;2 semanas de vida.</a:t>
          </a:r>
        </a:p>
      </dgm:t>
    </dgm:pt>
    <dgm:pt modelId="{6060F098-BFAC-B64D-BD3D-FEF870BD41F1}" type="parTrans" cxnId="{637A0E05-38FF-BD44-A815-FA75C2A3CD3B}">
      <dgm:prSet/>
      <dgm:spPr/>
      <dgm:t>
        <a:bodyPr/>
        <a:lstStyle/>
        <a:p>
          <a:endParaRPr lang="es-ES">
            <a:solidFill>
              <a:srgbClr val="152B48"/>
            </a:solidFill>
            <a:latin typeface="Montserrat" pitchFamily="2" charset="77"/>
          </a:endParaRPr>
        </a:p>
      </dgm:t>
    </dgm:pt>
    <dgm:pt modelId="{A607258D-EB3B-6345-B5FA-A28CEC4A5893}" type="sibTrans" cxnId="{637A0E05-38FF-BD44-A815-FA75C2A3CD3B}">
      <dgm:prSet/>
      <dgm:spPr/>
      <dgm:t>
        <a:bodyPr/>
        <a:lstStyle/>
        <a:p>
          <a:endParaRPr lang="es-ES">
            <a:solidFill>
              <a:srgbClr val="152B48"/>
            </a:solidFill>
            <a:latin typeface="Montserrat" pitchFamily="2" charset="77"/>
          </a:endParaRPr>
        </a:p>
      </dgm:t>
    </dgm:pt>
    <dgm:pt modelId="{57AD1E3E-9A0E-DB41-A45F-EBCAC9D3AF90}">
      <dgm:prSet phldrT="[Texto]"/>
      <dgm:spPr>
        <a:ln>
          <a:solidFill>
            <a:srgbClr val="06AEAA"/>
          </a:solidFill>
        </a:ln>
      </dgm:spPr>
      <dgm:t>
        <a:bodyPr/>
        <a:lstStyle/>
        <a:p>
          <a:r>
            <a:rPr lang="es-ES" dirty="0">
              <a:solidFill>
                <a:srgbClr val="152B48"/>
              </a:solidFill>
              <a:latin typeface="Montserrat" pitchFamily="2" charset="77"/>
            </a:rPr>
            <a:t>Aunque se recomienda en &gt;48 horas.</a:t>
          </a:r>
        </a:p>
      </dgm:t>
    </dgm:pt>
    <dgm:pt modelId="{696EEF36-9C29-6F45-B612-76C0A7905CC5}" type="parTrans" cxnId="{A8A01CD4-5B96-C248-9D8C-A204434AD812}">
      <dgm:prSet/>
      <dgm:spPr/>
      <dgm:t>
        <a:bodyPr/>
        <a:lstStyle/>
        <a:p>
          <a:endParaRPr lang="es-ES">
            <a:solidFill>
              <a:srgbClr val="152B48"/>
            </a:solidFill>
            <a:latin typeface="Montserrat" pitchFamily="2" charset="77"/>
          </a:endParaRPr>
        </a:p>
      </dgm:t>
    </dgm:pt>
    <dgm:pt modelId="{0EF1ACB0-B323-4B44-9B08-FF0ECC5CCC5C}" type="sibTrans" cxnId="{A8A01CD4-5B96-C248-9D8C-A204434AD812}">
      <dgm:prSet/>
      <dgm:spPr/>
      <dgm:t>
        <a:bodyPr/>
        <a:lstStyle/>
        <a:p>
          <a:endParaRPr lang="es-ES">
            <a:solidFill>
              <a:srgbClr val="152B48"/>
            </a:solidFill>
            <a:latin typeface="Montserrat" pitchFamily="2" charset="77"/>
          </a:endParaRPr>
        </a:p>
      </dgm:t>
    </dgm:pt>
    <dgm:pt modelId="{DD701417-581B-6649-9A94-79410BAABE42}">
      <dgm:prSet phldrT="[Texto]"/>
      <dgm:spPr>
        <a:ln>
          <a:solidFill>
            <a:srgbClr val="06AEAA"/>
          </a:solidFill>
        </a:ln>
      </dgm:spPr>
      <dgm:t>
        <a:bodyPr/>
        <a:lstStyle/>
        <a:p>
          <a:r>
            <a:rPr lang="es-ES" dirty="0">
              <a:solidFill>
                <a:srgbClr val="152B48"/>
              </a:solidFill>
              <a:latin typeface="Montserrat" pitchFamily="2" charset="77"/>
            </a:rPr>
            <a:t>R(+): repetir prueba.</a:t>
          </a:r>
        </a:p>
      </dgm:t>
    </dgm:pt>
    <dgm:pt modelId="{24A55606-5228-F046-81FA-15E40BB49A98}" type="parTrans" cxnId="{14E9E4F0-DE8C-C349-B1B4-A7043558D09C}">
      <dgm:prSet/>
      <dgm:spPr/>
      <dgm:t>
        <a:bodyPr/>
        <a:lstStyle/>
        <a:p>
          <a:endParaRPr lang="es-ES">
            <a:solidFill>
              <a:srgbClr val="152B48"/>
            </a:solidFill>
            <a:latin typeface="Montserrat" pitchFamily="2" charset="77"/>
          </a:endParaRPr>
        </a:p>
      </dgm:t>
    </dgm:pt>
    <dgm:pt modelId="{6E004C89-2E6F-3F48-8E6D-04930E3711F6}" type="sibTrans" cxnId="{14E9E4F0-DE8C-C349-B1B4-A7043558D09C}">
      <dgm:prSet/>
      <dgm:spPr/>
      <dgm:t>
        <a:bodyPr/>
        <a:lstStyle/>
        <a:p>
          <a:endParaRPr lang="es-ES">
            <a:solidFill>
              <a:srgbClr val="152B48"/>
            </a:solidFill>
            <a:latin typeface="Montserrat" pitchFamily="2" charset="77"/>
          </a:endParaRPr>
        </a:p>
      </dgm:t>
    </dgm:pt>
    <dgm:pt modelId="{8F8AFD08-DE1C-6A4F-8F74-1EDBC072FA58}">
      <dgm:prSet phldrT="[Texto]"/>
      <dgm:spPr>
        <a:ln>
          <a:solidFill>
            <a:srgbClr val="06AEAA"/>
          </a:solidFill>
        </a:ln>
      </dgm:spPr>
      <dgm:t>
        <a:bodyPr/>
        <a:lstStyle/>
        <a:p>
          <a:r>
            <a:rPr lang="es-ES" dirty="0">
              <a:solidFill>
                <a:srgbClr val="152B48"/>
              </a:solidFill>
              <a:latin typeface="Montserrat" pitchFamily="2" charset="77"/>
            </a:rPr>
            <a:t>R(-): solo repetir si alta sospecha.</a:t>
          </a:r>
        </a:p>
      </dgm:t>
    </dgm:pt>
    <dgm:pt modelId="{4A3AB6ED-FE44-D94B-AC14-703604F67B01}" type="parTrans" cxnId="{7DE56622-C605-5142-AB2B-F7B468EF3D3A}">
      <dgm:prSet/>
      <dgm:spPr/>
      <dgm:t>
        <a:bodyPr/>
        <a:lstStyle/>
        <a:p>
          <a:endParaRPr lang="es-ES">
            <a:solidFill>
              <a:srgbClr val="152B48"/>
            </a:solidFill>
            <a:latin typeface="Montserrat" pitchFamily="2" charset="77"/>
          </a:endParaRPr>
        </a:p>
      </dgm:t>
    </dgm:pt>
    <dgm:pt modelId="{5C984F63-C86F-194D-A40C-113C1D6E5F7A}" type="sibTrans" cxnId="{7DE56622-C605-5142-AB2B-F7B468EF3D3A}">
      <dgm:prSet/>
      <dgm:spPr/>
      <dgm:t>
        <a:bodyPr/>
        <a:lstStyle/>
        <a:p>
          <a:endParaRPr lang="es-ES">
            <a:solidFill>
              <a:srgbClr val="152B48"/>
            </a:solidFill>
            <a:latin typeface="Montserrat" pitchFamily="2" charset="77"/>
          </a:endParaRPr>
        </a:p>
      </dgm:t>
    </dgm:pt>
    <dgm:pt modelId="{81AEAD69-2C24-2F4A-B18B-BAC22420CA94}" type="pres">
      <dgm:prSet presAssocID="{29D9C8CA-A53C-FA4E-AEE8-2E69EF77A5C6}" presName="diagram" presStyleCnt="0">
        <dgm:presLayoutVars>
          <dgm:dir/>
          <dgm:resizeHandles val="exact"/>
        </dgm:presLayoutVars>
      </dgm:prSet>
      <dgm:spPr/>
    </dgm:pt>
    <dgm:pt modelId="{8443E7D8-213F-744E-9E1D-5E1431CABC7B}" type="pres">
      <dgm:prSet presAssocID="{7061B552-AB48-7646-8409-DB365C8F2934}" presName="node" presStyleLbl="node1" presStyleIdx="0" presStyleCnt="8">
        <dgm:presLayoutVars>
          <dgm:bulletEnabled val="1"/>
        </dgm:presLayoutVars>
      </dgm:prSet>
      <dgm:spPr/>
    </dgm:pt>
    <dgm:pt modelId="{4FC26381-AB02-294B-94AB-A4FAF435B4F9}" type="pres">
      <dgm:prSet presAssocID="{93FE802E-5AD6-1248-9FC9-573541B57332}" presName="sibTrans" presStyleCnt="0"/>
      <dgm:spPr/>
    </dgm:pt>
    <dgm:pt modelId="{E6D699D6-52B8-C84F-9858-A4411320303E}" type="pres">
      <dgm:prSet presAssocID="{4985E472-BAE4-904B-9786-130F73137AF3}" presName="node" presStyleLbl="node1" presStyleIdx="1" presStyleCnt="8">
        <dgm:presLayoutVars>
          <dgm:bulletEnabled val="1"/>
        </dgm:presLayoutVars>
      </dgm:prSet>
      <dgm:spPr/>
    </dgm:pt>
    <dgm:pt modelId="{61720739-6538-124B-8717-E44C34C0331E}" type="pres">
      <dgm:prSet presAssocID="{57F90DCB-A4C0-8B4B-8131-CB076DEBECCA}" presName="sibTrans" presStyleCnt="0"/>
      <dgm:spPr/>
    </dgm:pt>
    <dgm:pt modelId="{C9B6F82B-4404-7542-A03F-B67159512822}" type="pres">
      <dgm:prSet presAssocID="{20430AF1-3AF1-0240-A911-35BA95E4E9F0}" presName="node" presStyleLbl="node1" presStyleIdx="2" presStyleCnt="8">
        <dgm:presLayoutVars>
          <dgm:bulletEnabled val="1"/>
        </dgm:presLayoutVars>
      </dgm:prSet>
      <dgm:spPr/>
    </dgm:pt>
    <dgm:pt modelId="{C12B6B9B-10C4-A544-8F6B-B0C35C30FDB6}" type="pres">
      <dgm:prSet presAssocID="{A089F719-AF44-2D4F-96F4-8C20B8F62863}" presName="sibTrans" presStyleCnt="0"/>
      <dgm:spPr/>
    </dgm:pt>
    <dgm:pt modelId="{5FB874E0-A4E4-BF4D-865F-C3D66D8C18C6}" type="pres">
      <dgm:prSet presAssocID="{07B2AA9D-1EE7-1E44-9EF9-BF957FE9068C}" presName="node" presStyleLbl="node1" presStyleIdx="3" presStyleCnt="8">
        <dgm:presLayoutVars>
          <dgm:bulletEnabled val="1"/>
        </dgm:presLayoutVars>
      </dgm:prSet>
      <dgm:spPr/>
    </dgm:pt>
    <dgm:pt modelId="{453F647D-443F-D24C-AF7D-7624F16EFF1F}" type="pres">
      <dgm:prSet presAssocID="{E62D4B20-DB60-2141-BD74-DE6067F3E77B}" presName="sibTrans" presStyleCnt="0"/>
      <dgm:spPr/>
    </dgm:pt>
    <dgm:pt modelId="{0D0870C6-0ACF-A54B-9224-9B894A9B0A2C}" type="pres">
      <dgm:prSet presAssocID="{F8E4857F-06DC-6E4E-9EA7-973D1B4CCD00}" presName="node" presStyleLbl="node1" presStyleIdx="4" presStyleCnt="8">
        <dgm:presLayoutVars>
          <dgm:bulletEnabled val="1"/>
        </dgm:presLayoutVars>
      </dgm:prSet>
      <dgm:spPr/>
    </dgm:pt>
    <dgm:pt modelId="{6CF0B7EA-4F5E-5A40-B166-A8D185D0AE5A}" type="pres">
      <dgm:prSet presAssocID="{A607258D-EB3B-6345-B5FA-A28CEC4A5893}" presName="sibTrans" presStyleCnt="0"/>
      <dgm:spPr/>
    </dgm:pt>
    <dgm:pt modelId="{08525895-3EAF-7E45-9FBB-686A43220AD0}" type="pres">
      <dgm:prSet presAssocID="{57AD1E3E-9A0E-DB41-A45F-EBCAC9D3AF90}" presName="node" presStyleLbl="node1" presStyleIdx="5" presStyleCnt="8">
        <dgm:presLayoutVars>
          <dgm:bulletEnabled val="1"/>
        </dgm:presLayoutVars>
      </dgm:prSet>
      <dgm:spPr/>
    </dgm:pt>
    <dgm:pt modelId="{9AACFF67-CEA9-DE48-AB34-CFB754058EF1}" type="pres">
      <dgm:prSet presAssocID="{0EF1ACB0-B323-4B44-9B08-FF0ECC5CCC5C}" presName="sibTrans" presStyleCnt="0"/>
      <dgm:spPr/>
    </dgm:pt>
    <dgm:pt modelId="{A4F4DC52-32F2-1842-B75D-A2B2CF0455C6}" type="pres">
      <dgm:prSet presAssocID="{DD701417-581B-6649-9A94-79410BAABE42}" presName="node" presStyleLbl="node1" presStyleIdx="6" presStyleCnt="8">
        <dgm:presLayoutVars>
          <dgm:bulletEnabled val="1"/>
        </dgm:presLayoutVars>
      </dgm:prSet>
      <dgm:spPr/>
    </dgm:pt>
    <dgm:pt modelId="{6583CA69-79CB-CC4F-8133-2D66DF7C5E6D}" type="pres">
      <dgm:prSet presAssocID="{6E004C89-2E6F-3F48-8E6D-04930E3711F6}" presName="sibTrans" presStyleCnt="0"/>
      <dgm:spPr/>
    </dgm:pt>
    <dgm:pt modelId="{A972BB99-A5CF-6644-AB64-CB85AA9A87D8}" type="pres">
      <dgm:prSet presAssocID="{8F8AFD08-DE1C-6A4F-8F74-1EDBC072FA58}" presName="node" presStyleLbl="node1" presStyleIdx="7" presStyleCnt="8">
        <dgm:presLayoutVars>
          <dgm:bulletEnabled val="1"/>
        </dgm:presLayoutVars>
      </dgm:prSet>
      <dgm:spPr/>
    </dgm:pt>
  </dgm:ptLst>
  <dgm:cxnLst>
    <dgm:cxn modelId="{637A0E05-38FF-BD44-A815-FA75C2A3CD3B}" srcId="{29D9C8CA-A53C-FA4E-AEE8-2E69EF77A5C6}" destId="{F8E4857F-06DC-6E4E-9EA7-973D1B4CCD00}" srcOrd="4" destOrd="0" parTransId="{6060F098-BFAC-B64D-BD3D-FEF870BD41F1}" sibTransId="{A607258D-EB3B-6345-B5FA-A28CEC4A5893}"/>
    <dgm:cxn modelId="{CE733814-3BF9-B64B-A210-C8B02006B4D0}" type="presOf" srcId="{F8E4857F-06DC-6E4E-9EA7-973D1B4CCD00}" destId="{0D0870C6-0ACF-A54B-9224-9B894A9B0A2C}" srcOrd="0" destOrd="0" presId="urn:microsoft.com/office/officeart/2005/8/layout/default"/>
    <dgm:cxn modelId="{7DE56622-C605-5142-AB2B-F7B468EF3D3A}" srcId="{29D9C8CA-A53C-FA4E-AEE8-2E69EF77A5C6}" destId="{8F8AFD08-DE1C-6A4F-8F74-1EDBC072FA58}" srcOrd="7" destOrd="0" parTransId="{4A3AB6ED-FE44-D94B-AC14-703604F67B01}" sibTransId="{5C984F63-C86F-194D-A40C-113C1D6E5F7A}"/>
    <dgm:cxn modelId="{83372C5B-C94A-BE49-8D25-192221B74A54}" type="presOf" srcId="{8F8AFD08-DE1C-6A4F-8F74-1EDBC072FA58}" destId="{A972BB99-A5CF-6644-AB64-CB85AA9A87D8}" srcOrd="0" destOrd="0" presId="urn:microsoft.com/office/officeart/2005/8/layout/default"/>
    <dgm:cxn modelId="{BC0FAC61-DA1C-6A4F-A939-E3283332915F}" type="presOf" srcId="{7061B552-AB48-7646-8409-DB365C8F2934}" destId="{8443E7D8-213F-744E-9E1D-5E1431CABC7B}" srcOrd="0" destOrd="0" presId="urn:microsoft.com/office/officeart/2005/8/layout/default"/>
    <dgm:cxn modelId="{3E98826B-509D-1D45-95FC-DFAF831055B6}" type="presOf" srcId="{4985E472-BAE4-904B-9786-130F73137AF3}" destId="{E6D699D6-52B8-C84F-9858-A4411320303E}" srcOrd="0" destOrd="0" presId="urn:microsoft.com/office/officeart/2005/8/layout/default"/>
    <dgm:cxn modelId="{180D0E4C-0D1F-FD4A-9D02-332FF543FBF8}" srcId="{29D9C8CA-A53C-FA4E-AEE8-2E69EF77A5C6}" destId="{4985E472-BAE4-904B-9786-130F73137AF3}" srcOrd="1" destOrd="0" parTransId="{D94F587E-314C-9A47-9831-815FA53F4E35}" sibTransId="{57F90DCB-A4C0-8B4B-8131-CB076DEBECCA}"/>
    <dgm:cxn modelId="{18787450-AEF8-D648-BFE4-5CD8EA40DEFF}" srcId="{29D9C8CA-A53C-FA4E-AEE8-2E69EF77A5C6}" destId="{20430AF1-3AF1-0240-A911-35BA95E4E9F0}" srcOrd="2" destOrd="0" parTransId="{6108C037-CC80-A740-BF35-33F983BBCBE5}" sibTransId="{A089F719-AF44-2D4F-96F4-8C20B8F62863}"/>
    <dgm:cxn modelId="{544CFC71-F7E5-024E-AC69-3C749E83F3E4}" type="presOf" srcId="{DD701417-581B-6649-9A94-79410BAABE42}" destId="{A4F4DC52-32F2-1842-B75D-A2B2CF0455C6}" srcOrd="0" destOrd="0" presId="urn:microsoft.com/office/officeart/2005/8/layout/default"/>
    <dgm:cxn modelId="{D1C2ABBC-9818-7244-8982-82FF5006DA59}" type="presOf" srcId="{57AD1E3E-9A0E-DB41-A45F-EBCAC9D3AF90}" destId="{08525895-3EAF-7E45-9FBB-686A43220AD0}" srcOrd="0" destOrd="0" presId="urn:microsoft.com/office/officeart/2005/8/layout/default"/>
    <dgm:cxn modelId="{6B80FFC7-3928-4641-95D3-A2BFF0BCF605}" srcId="{29D9C8CA-A53C-FA4E-AEE8-2E69EF77A5C6}" destId="{07B2AA9D-1EE7-1E44-9EF9-BF957FE9068C}" srcOrd="3" destOrd="0" parTransId="{7D5D0D56-4FD8-104A-BB5D-0D3AC7499675}" sibTransId="{E62D4B20-DB60-2141-BD74-DE6067F3E77B}"/>
    <dgm:cxn modelId="{5BC04AC9-73A4-4B4C-AB0B-ADFF1ED89FE7}" type="presOf" srcId="{20430AF1-3AF1-0240-A911-35BA95E4E9F0}" destId="{C9B6F82B-4404-7542-A03F-B67159512822}" srcOrd="0" destOrd="0" presId="urn:microsoft.com/office/officeart/2005/8/layout/default"/>
    <dgm:cxn modelId="{A8A01CD4-5B96-C248-9D8C-A204434AD812}" srcId="{29D9C8CA-A53C-FA4E-AEE8-2E69EF77A5C6}" destId="{57AD1E3E-9A0E-DB41-A45F-EBCAC9D3AF90}" srcOrd="5" destOrd="0" parTransId="{696EEF36-9C29-6F45-B612-76C0A7905CC5}" sibTransId="{0EF1ACB0-B323-4B44-9B08-FF0ECC5CCC5C}"/>
    <dgm:cxn modelId="{540C2DD4-F945-B847-8DFC-51D9A3D78D82}" type="presOf" srcId="{07B2AA9D-1EE7-1E44-9EF9-BF957FE9068C}" destId="{5FB874E0-A4E4-BF4D-865F-C3D66D8C18C6}" srcOrd="0" destOrd="0" presId="urn:microsoft.com/office/officeart/2005/8/layout/default"/>
    <dgm:cxn modelId="{EA96EFD5-2407-A74D-B580-272C7E0C8566}" srcId="{29D9C8CA-A53C-FA4E-AEE8-2E69EF77A5C6}" destId="{7061B552-AB48-7646-8409-DB365C8F2934}" srcOrd="0" destOrd="0" parTransId="{F8ADEEBB-43DA-1B41-B13A-445E3CDF15BF}" sibTransId="{93FE802E-5AD6-1248-9FC9-573541B57332}"/>
    <dgm:cxn modelId="{14E9E4F0-DE8C-C349-B1B4-A7043558D09C}" srcId="{29D9C8CA-A53C-FA4E-AEE8-2E69EF77A5C6}" destId="{DD701417-581B-6649-9A94-79410BAABE42}" srcOrd="6" destOrd="0" parTransId="{24A55606-5228-F046-81FA-15E40BB49A98}" sibTransId="{6E004C89-2E6F-3F48-8E6D-04930E3711F6}"/>
    <dgm:cxn modelId="{9DDBEBFE-14C6-794A-8E35-E6E356B81295}" type="presOf" srcId="{29D9C8CA-A53C-FA4E-AEE8-2E69EF77A5C6}" destId="{81AEAD69-2C24-2F4A-B18B-BAC22420CA94}" srcOrd="0" destOrd="0" presId="urn:microsoft.com/office/officeart/2005/8/layout/default"/>
    <dgm:cxn modelId="{A7839CD8-41DF-0446-B2FB-24A88D74E895}" type="presParOf" srcId="{81AEAD69-2C24-2F4A-B18B-BAC22420CA94}" destId="{8443E7D8-213F-744E-9E1D-5E1431CABC7B}" srcOrd="0" destOrd="0" presId="urn:microsoft.com/office/officeart/2005/8/layout/default"/>
    <dgm:cxn modelId="{3F7FC202-C566-9047-AD26-3EB55EE81B51}" type="presParOf" srcId="{81AEAD69-2C24-2F4A-B18B-BAC22420CA94}" destId="{4FC26381-AB02-294B-94AB-A4FAF435B4F9}" srcOrd="1" destOrd="0" presId="urn:microsoft.com/office/officeart/2005/8/layout/default"/>
    <dgm:cxn modelId="{90390C1D-9CA0-5A4E-9686-480F8F3E0781}" type="presParOf" srcId="{81AEAD69-2C24-2F4A-B18B-BAC22420CA94}" destId="{E6D699D6-52B8-C84F-9858-A4411320303E}" srcOrd="2" destOrd="0" presId="urn:microsoft.com/office/officeart/2005/8/layout/default"/>
    <dgm:cxn modelId="{A39E4C55-2A38-B34E-8A33-5E94C056802E}" type="presParOf" srcId="{81AEAD69-2C24-2F4A-B18B-BAC22420CA94}" destId="{61720739-6538-124B-8717-E44C34C0331E}" srcOrd="3" destOrd="0" presId="urn:microsoft.com/office/officeart/2005/8/layout/default"/>
    <dgm:cxn modelId="{238B539C-5E47-684A-A4D6-F4A84E3972BE}" type="presParOf" srcId="{81AEAD69-2C24-2F4A-B18B-BAC22420CA94}" destId="{C9B6F82B-4404-7542-A03F-B67159512822}" srcOrd="4" destOrd="0" presId="urn:microsoft.com/office/officeart/2005/8/layout/default"/>
    <dgm:cxn modelId="{89E4FD41-7DA7-F34E-894F-1355DB02D486}" type="presParOf" srcId="{81AEAD69-2C24-2F4A-B18B-BAC22420CA94}" destId="{C12B6B9B-10C4-A544-8F6B-B0C35C30FDB6}" srcOrd="5" destOrd="0" presId="urn:microsoft.com/office/officeart/2005/8/layout/default"/>
    <dgm:cxn modelId="{7B0DC351-8400-824B-9C64-6A0DF62517E3}" type="presParOf" srcId="{81AEAD69-2C24-2F4A-B18B-BAC22420CA94}" destId="{5FB874E0-A4E4-BF4D-865F-C3D66D8C18C6}" srcOrd="6" destOrd="0" presId="urn:microsoft.com/office/officeart/2005/8/layout/default"/>
    <dgm:cxn modelId="{820DE3A4-D543-0847-9EFC-312CB848D71D}" type="presParOf" srcId="{81AEAD69-2C24-2F4A-B18B-BAC22420CA94}" destId="{453F647D-443F-D24C-AF7D-7624F16EFF1F}" srcOrd="7" destOrd="0" presId="urn:microsoft.com/office/officeart/2005/8/layout/default"/>
    <dgm:cxn modelId="{6CF33B85-C759-6E41-8977-99E38AA71117}" type="presParOf" srcId="{81AEAD69-2C24-2F4A-B18B-BAC22420CA94}" destId="{0D0870C6-0ACF-A54B-9224-9B894A9B0A2C}" srcOrd="8" destOrd="0" presId="urn:microsoft.com/office/officeart/2005/8/layout/default"/>
    <dgm:cxn modelId="{70B146F5-31E8-244F-A472-B33A261A3689}" type="presParOf" srcId="{81AEAD69-2C24-2F4A-B18B-BAC22420CA94}" destId="{6CF0B7EA-4F5E-5A40-B166-A8D185D0AE5A}" srcOrd="9" destOrd="0" presId="urn:microsoft.com/office/officeart/2005/8/layout/default"/>
    <dgm:cxn modelId="{5C2862F5-E512-3F40-9632-38A8FE72CBA9}" type="presParOf" srcId="{81AEAD69-2C24-2F4A-B18B-BAC22420CA94}" destId="{08525895-3EAF-7E45-9FBB-686A43220AD0}" srcOrd="10" destOrd="0" presId="urn:microsoft.com/office/officeart/2005/8/layout/default"/>
    <dgm:cxn modelId="{DF89357C-2592-0447-8B68-05253E32E724}" type="presParOf" srcId="{81AEAD69-2C24-2F4A-B18B-BAC22420CA94}" destId="{9AACFF67-CEA9-DE48-AB34-CFB754058EF1}" srcOrd="11" destOrd="0" presId="urn:microsoft.com/office/officeart/2005/8/layout/default"/>
    <dgm:cxn modelId="{B2240DA7-CA45-664B-8AF1-9C6672198473}" type="presParOf" srcId="{81AEAD69-2C24-2F4A-B18B-BAC22420CA94}" destId="{A4F4DC52-32F2-1842-B75D-A2B2CF0455C6}" srcOrd="12" destOrd="0" presId="urn:microsoft.com/office/officeart/2005/8/layout/default"/>
    <dgm:cxn modelId="{3F57A258-9685-2F46-9190-63159EEC786F}" type="presParOf" srcId="{81AEAD69-2C24-2F4A-B18B-BAC22420CA94}" destId="{6583CA69-79CB-CC4F-8133-2D66DF7C5E6D}" srcOrd="13" destOrd="0" presId="urn:microsoft.com/office/officeart/2005/8/layout/default"/>
    <dgm:cxn modelId="{F764B63C-AE26-B344-9F0F-79603DCC8D02}" type="presParOf" srcId="{81AEAD69-2C24-2F4A-B18B-BAC22420CA94}" destId="{A972BB99-A5CF-6644-AB64-CB85AA9A87D8}"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5A3CC39-5002-4747-8384-CB9F3840EFE7}" type="doc">
      <dgm:prSet loTypeId="urn:microsoft.com/office/officeart/2005/8/layout/hProcess11" loCatId="" qsTypeId="urn:microsoft.com/office/officeart/2005/8/quickstyle/simple4" qsCatId="simple" csTypeId="urn:microsoft.com/office/officeart/2005/8/colors/accent1_2" csCatId="accent1" phldr="1"/>
      <dgm:spPr/>
    </dgm:pt>
    <dgm:pt modelId="{37F90B41-C6D2-FD45-A41F-55A12E63CC81}">
      <dgm:prSet phldrT="[Texto]" custT="1"/>
      <dgm:spPr/>
      <dgm:t>
        <a:bodyPr/>
        <a:lstStyle/>
        <a:p>
          <a:r>
            <a:rPr lang="es-ES" sz="3200" b="0" dirty="0">
              <a:solidFill>
                <a:srgbClr val="152B48"/>
              </a:solidFill>
              <a:latin typeface="Montserrat" pitchFamily="2" charset="77"/>
              <a:cs typeface="Calibri"/>
            </a:rPr>
            <a:t>Positiva: &gt;60 </a:t>
          </a:r>
          <a:r>
            <a:rPr lang="es-ES" sz="3200" b="0" dirty="0" err="1">
              <a:solidFill>
                <a:srgbClr val="152B48"/>
              </a:solidFill>
              <a:latin typeface="Montserrat" pitchFamily="2" charset="77"/>
              <a:cs typeface="Calibri"/>
            </a:rPr>
            <a:t>mEq</a:t>
          </a:r>
          <a:r>
            <a:rPr lang="es-ES" sz="3200" b="0" dirty="0">
              <a:solidFill>
                <a:srgbClr val="152B48"/>
              </a:solidFill>
              <a:latin typeface="Montserrat" pitchFamily="2" charset="77"/>
              <a:cs typeface="Calibri"/>
            </a:rPr>
            <a:t>/L. </a:t>
          </a:r>
        </a:p>
      </dgm:t>
    </dgm:pt>
    <dgm:pt modelId="{1A6BC5C9-77E7-DC4C-A943-5976149F48CA}" type="parTrans" cxnId="{4B2A8ADA-A747-F142-8557-8FB9FFA5529A}">
      <dgm:prSet/>
      <dgm:spPr/>
      <dgm:t>
        <a:bodyPr/>
        <a:lstStyle/>
        <a:p>
          <a:endParaRPr lang="es-ES" sz="3200" b="0">
            <a:solidFill>
              <a:srgbClr val="152B48"/>
            </a:solidFill>
            <a:latin typeface="Montserrat" pitchFamily="2" charset="77"/>
            <a:cs typeface="Calibri"/>
          </a:endParaRPr>
        </a:p>
      </dgm:t>
    </dgm:pt>
    <dgm:pt modelId="{097F9DE0-6289-834B-9AF7-1EAD01602C45}" type="sibTrans" cxnId="{4B2A8ADA-A747-F142-8557-8FB9FFA5529A}">
      <dgm:prSet/>
      <dgm:spPr/>
      <dgm:t>
        <a:bodyPr/>
        <a:lstStyle/>
        <a:p>
          <a:endParaRPr lang="es-ES" sz="3200" b="0">
            <a:solidFill>
              <a:srgbClr val="152B48"/>
            </a:solidFill>
            <a:latin typeface="Montserrat" pitchFamily="2" charset="77"/>
            <a:cs typeface="Calibri"/>
          </a:endParaRPr>
        </a:p>
      </dgm:t>
    </dgm:pt>
    <dgm:pt modelId="{0EC6A473-B445-5D4F-B401-5484C225D4B0}">
      <dgm:prSet phldrT="[Texto]" custT="1"/>
      <dgm:spPr/>
      <dgm:t>
        <a:bodyPr/>
        <a:lstStyle/>
        <a:p>
          <a:r>
            <a:rPr lang="es-CO" sz="3200" b="0" dirty="0">
              <a:solidFill>
                <a:srgbClr val="152B48"/>
              </a:solidFill>
              <a:latin typeface="Montserrat" pitchFamily="2" charset="77"/>
              <a:cs typeface="Calibri"/>
            </a:rPr>
            <a:t>Dudoso: 40 – 60 mEq/L.</a:t>
          </a:r>
          <a:endParaRPr lang="es-ES" sz="3200" b="0" dirty="0">
            <a:solidFill>
              <a:srgbClr val="152B48"/>
            </a:solidFill>
            <a:latin typeface="Montserrat" pitchFamily="2" charset="77"/>
            <a:cs typeface="Calibri"/>
          </a:endParaRPr>
        </a:p>
      </dgm:t>
    </dgm:pt>
    <dgm:pt modelId="{AD0C703A-FCDC-0F4B-9296-271609BBC739}" type="parTrans" cxnId="{B1A348DB-E611-B344-BFB4-9226E415DBD2}">
      <dgm:prSet/>
      <dgm:spPr/>
      <dgm:t>
        <a:bodyPr/>
        <a:lstStyle/>
        <a:p>
          <a:endParaRPr lang="es-ES" sz="3200" b="0">
            <a:solidFill>
              <a:srgbClr val="152B48"/>
            </a:solidFill>
            <a:latin typeface="Montserrat" pitchFamily="2" charset="77"/>
            <a:cs typeface="Calibri"/>
          </a:endParaRPr>
        </a:p>
      </dgm:t>
    </dgm:pt>
    <dgm:pt modelId="{9732C0AB-666F-5B48-8CDA-073C444C3CE7}" type="sibTrans" cxnId="{B1A348DB-E611-B344-BFB4-9226E415DBD2}">
      <dgm:prSet/>
      <dgm:spPr/>
      <dgm:t>
        <a:bodyPr/>
        <a:lstStyle/>
        <a:p>
          <a:endParaRPr lang="es-ES" sz="3200" b="0">
            <a:solidFill>
              <a:srgbClr val="152B48"/>
            </a:solidFill>
            <a:latin typeface="Montserrat" pitchFamily="2" charset="77"/>
            <a:cs typeface="Calibri"/>
          </a:endParaRPr>
        </a:p>
      </dgm:t>
    </dgm:pt>
    <dgm:pt modelId="{ECD740BA-BD93-DF4F-A71D-29F171BD1BA5}">
      <dgm:prSet custT="1"/>
      <dgm:spPr/>
      <dgm:t>
        <a:bodyPr/>
        <a:lstStyle/>
        <a:p>
          <a:r>
            <a:rPr lang="es-CO" sz="3200" b="0" dirty="0">
              <a:solidFill>
                <a:srgbClr val="152B48"/>
              </a:solidFill>
              <a:latin typeface="Montserrat" pitchFamily="2" charset="77"/>
              <a:cs typeface="Calibri"/>
            </a:rPr>
            <a:t>Negativo &lt;40 mEq/L.</a:t>
          </a:r>
          <a:endParaRPr lang="es-ES" sz="3200" b="0" dirty="0">
            <a:solidFill>
              <a:srgbClr val="152B48"/>
            </a:solidFill>
            <a:latin typeface="Montserrat" pitchFamily="2" charset="77"/>
            <a:cs typeface="Calibri"/>
          </a:endParaRPr>
        </a:p>
      </dgm:t>
    </dgm:pt>
    <dgm:pt modelId="{54D65B37-72E0-804E-A897-FEDAC5CE5430}" type="parTrans" cxnId="{89198B39-533B-2644-8A89-F636B4071CBC}">
      <dgm:prSet/>
      <dgm:spPr/>
      <dgm:t>
        <a:bodyPr/>
        <a:lstStyle/>
        <a:p>
          <a:endParaRPr lang="es-ES" sz="3200" b="0">
            <a:solidFill>
              <a:srgbClr val="152B48"/>
            </a:solidFill>
            <a:latin typeface="Montserrat" pitchFamily="2" charset="77"/>
            <a:cs typeface="Calibri"/>
          </a:endParaRPr>
        </a:p>
      </dgm:t>
    </dgm:pt>
    <dgm:pt modelId="{875F651B-B86B-0A4D-8626-83544B510095}" type="sibTrans" cxnId="{89198B39-533B-2644-8A89-F636B4071CBC}">
      <dgm:prSet/>
      <dgm:spPr/>
      <dgm:t>
        <a:bodyPr/>
        <a:lstStyle/>
        <a:p>
          <a:endParaRPr lang="es-ES" sz="3200" b="0">
            <a:solidFill>
              <a:srgbClr val="152B48"/>
            </a:solidFill>
            <a:latin typeface="Montserrat" pitchFamily="2" charset="77"/>
            <a:cs typeface="Calibri"/>
          </a:endParaRPr>
        </a:p>
      </dgm:t>
    </dgm:pt>
    <dgm:pt modelId="{F1FF7F84-0DC7-CA4A-A5EE-EDCBD44998FD}" type="pres">
      <dgm:prSet presAssocID="{F5A3CC39-5002-4747-8384-CB9F3840EFE7}" presName="Name0" presStyleCnt="0">
        <dgm:presLayoutVars>
          <dgm:dir/>
          <dgm:resizeHandles val="exact"/>
        </dgm:presLayoutVars>
      </dgm:prSet>
      <dgm:spPr/>
    </dgm:pt>
    <dgm:pt modelId="{7C587174-703C-FB4B-9F0D-07294A6F2B21}" type="pres">
      <dgm:prSet presAssocID="{F5A3CC39-5002-4747-8384-CB9F3840EFE7}" presName="arrow" presStyleLbl="bgShp" presStyleIdx="0" presStyleCnt="1"/>
      <dgm:spPr>
        <a:solidFill>
          <a:srgbClr val="152B48">
            <a:alpha val="50000"/>
          </a:srgbClr>
        </a:solidFill>
      </dgm:spPr>
    </dgm:pt>
    <dgm:pt modelId="{64EEA3EB-B625-F94C-83B7-3D8F100C9C27}" type="pres">
      <dgm:prSet presAssocID="{F5A3CC39-5002-4747-8384-CB9F3840EFE7}" presName="points" presStyleCnt="0"/>
      <dgm:spPr/>
    </dgm:pt>
    <dgm:pt modelId="{46B0F7BD-2D4C-D74A-BC34-655D47CAE923}" type="pres">
      <dgm:prSet presAssocID="{37F90B41-C6D2-FD45-A41F-55A12E63CC81}" presName="compositeA" presStyleCnt="0"/>
      <dgm:spPr/>
    </dgm:pt>
    <dgm:pt modelId="{A1EE09AD-31BE-D540-91EF-A09B87CBACB1}" type="pres">
      <dgm:prSet presAssocID="{37F90B41-C6D2-FD45-A41F-55A12E63CC81}" presName="textA" presStyleLbl="revTx" presStyleIdx="0" presStyleCnt="3">
        <dgm:presLayoutVars>
          <dgm:bulletEnabled val="1"/>
        </dgm:presLayoutVars>
      </dgm:prSet>
      <dgm:spPr/>
    </dgm:pt>
    <dgm:pt modelId="{27B1ABA6-127A-E643-A9F2-E6A497DFCD9F}" type="pres">
      <dgm:prSet presAssocID="{37F90B41-C6D2-FD45-A41F-55A12E63CC81}" presName="circleA" presStyleLbl="node1" presStyleIdx="0" presStyleCnt="3"/>
      <dgm:spPr>
        <a:solidFill>
          <a:srgbClr val="06AEAA"/>
        </a:solidFill>
      </dgm:spPr>
    </dgm:pt>
    <dgm:pt modelId="{4B818520-DA36-274E-AFA4-E89FB4B025CD}" type="pres">
      <dgm:prSet presAssocID="{37F90B41-C6D2-FD45-A41F-55A12E63CC81}" presName="spaceA" presStyleCnt="0"/>
      <dgm:spPr/>
    </dgm:pt>
    <dgm:pt modelId="{19568E9D-184C-9648-87A7-3C6F83DE8421}" type="pres">
      <dgm:prSet presAssocID="{097F9DE0-6289-834B-9AF7-1EAD01602C45}" presName="space" presStyleCnt="0"/>
      <dgm:spPr/>
    </dgm:pt>
    <dgm:pt modelId="{9FDF5A17-9BCA-7446-9487-A06AC796F8EE}" type="pres">
      <dgm:prSet presAssocID="{0EC6A473-B445-5D4F-B401-5484C225D4B0}" presName="compositeB" presStyleCnt="0"/>
      <dgm:spPr/>
    </dgm:pt>
    <dgm:pt modelId="{8833D1DE-62FB-1441-8154-D7D404D30678}" type="pres">
      <dgm:prSet presAssocID="{0EC6A473-B445-5D4F-B401-5484C225D4B0}" presName="textB" presStyleLbl="revTx" presStyleIdx="1" presStyleCnt="3">
        <dgm:presLayoutVars>
          <dgm:bulletEnabled val="1"/>
        </dgm:presLayoutVars>
      </dgm:prSet>
      <dgm:spPr/>
    </dgm:pt>
    <dgm:pt modelId="{49029B51-7493-0C4E-B099-0667C35CFF0A}" type="pres">
      <dgm:prSet presAssocID="{0EC6A473-B445-5D4F-B401-5484C225D4B0}" presName="circleB" presStyleLbl="node1" presStyleIdx="1" presStyleCnt="3"/>
      <dgm:spPr>
        <a:solidFill>
          <a:srgbClr val="06AEAA"/>
        </a:solidFill>
      </dgm:spPr>
    </dgm:pt>
    <dgm:pt modelId="{649F7F1A-9753-A54A-9679-5CC8321B79C4}" type="pres">
      <dgm:prSet presAssocID="{0EC6A473-B445-5D4F-B401-5484C225D4B0}" presName="spaceB" presStyleCnt="0"/>
      <dgm:spPr/>
    </dgm:pt>
    <dgm:pt modelId="{037C30B2-D3BF-D941-AD40-D329D9800D48}" type="pres">
      <dgm:prSet presAssocID="{9732C0AB-666F-5B48-8CDA-073C444C3CE7}" presName="space" presStyleCnt="0"/>
      <dgm:spPr/>
    </dgm:pt>
    <dgm:pt modelId="{FB6B6B1C-718A-534C-87D5-3BEB5678E9E2}" type="pres">
      <dgm:prSet presAssocID="{ECD740BA-BD93-DF4F-A71D-29F171BD1BA5}" presName="compositeA" presStyleCnt="0"/>
      <dgm:spPr/>
    </dgm:pt>
    <dgm:pt modelId="{677E34A6-063D-AD4E-9BBE-69B152929222}" type="pres">
      <dgm:prSet presAssocID="{ECD740BA-BD93-DF4F-A71D-29F171BD1BA5}" presName="textA" presStyleLbl="revTx" presStyleIdx="2" presStyleCnt="3">
        <dgm:presLayoutVars>
          <dgm:bulletEnabled val="1"/>
        </dgm:presLayoutVars>
      </dgm:prSet>
      <dgm:spPr/>
    </dgm:pt>
    <dgm:pt modelId="{2B88B17F-DF15-A840-9D83-88C0220F35E2}" type="pres">
      <dgm:prSet presAssocID="{ECD740BA-BD93-DF4F-A71D-29F171BD1BA5}" presName="circleA" presStyleLbl="node1" presStyleIdx="2" presStyleCnt="3"/>
      <dgm:spPr>
        <a:solidFill>
          <a:srgbClr val="06AEAA"/>
        </a:solidFill>
      </dgm:spPr>
    </dgm:pt>
    <dgm:pt modelId="{A89DC8F5-CDAD-F346-B939-1398D4DE88C8}" type="pres">
      <dgm:prSet presAssocID="{ECD740BA-BD93-DF4F-A71D-29F171BD1BA5}" presName="spaceA" presStyleCnt="0"/>
      <dgm:spPr/>
    </dgm:pt>
  </dgm:ptLst>
  <dgm:cxnLst>
    <dgm:cxn modelId="{67514B26-A9DC-0948-805C-5413694C4ED0}" type="presOf" srcId="{F5A3CC39-5002-4747-8384-CB9F3840EFE7}" destId="{F1FF7F84-0DC7-CA4A-A5EE-EDCBD44998FD}" srcOrd="0" destOrd="0" presId="urn:microsoft.com/office/officeart/2005/8/layout/hProcess11"/>
    <dgm:cxn modelId="{89198B39-533B-2644-8A89-F636B4071CBC}" srcId="{F5A3CC39-5002-4747-8384-CB9F3840EFE7}" destId="{ECD740BA-BD93-DF4F-A71D-29F171BD1BA5}" srcOrd="2" destOrd="0" parTransId="{54D65B37-72E0-804E-A897-FEDAC5CE5430}" sibTransId="{875F651B-B86B-0A4D-8626-83544B510095}"/>
    <dgm:cxn modelId="{1FE54950-AC6E-C849-B673-3461E40A2A59}" type="presOf" srcId="{37F90B41-C6D2-FD45-A41F-55A12E63CC81}" destId="{A1EE09AD-31BE-D540-91EF-A09B87CBACB1}" srcOrd="0" destOrd="0" presId="urn:microsoft.com/office/officeart/2005/8/layout/hProcess11"/>
    <dgm:cxn modelId="{981688B0-50A5-284B-B395-D4D931B00638}" type="presOf" srcId="{0EC6A473-B445-5D4F-B401-5484C225D4B0}" destId="{8833D1DE-62FB-1441-8154-D7D404D30678}" srcOrd="0" destOrd="0" presId="urn:microsoft.com/office/officeart/2005/8/layout/hProcess11"/>
    <dgm:cxn modelId="{4B2A8ADA-A747-F142-8557-8FB9FFA5529A}" srcId="{F5A3CC39-5002-4747-8384-CB9F3840EFE7}" destId="{37F90B41-C6D2-FD45-A41F-55A12E63CC81}" srcOrd="0" destOrd="0" parTransId="{1A6BC5C9-77E7-DC4C-A943-5976149F48CA}" sibTransId="{097F9DE0-6289-834B-9AF7-1EAD01602C45}"/>
    <dgm:cxn modelId="{B1A348DB-E611-B344-BFB4-9226E415DBD2}" srcId="{F5A3CC39-5002-4747-8384-CB9F3840EFE7}" destId="{0EC6A473-B445-5D4F-B401-5484C225D4B0}" srcOrd="1" destOrd="0" parTransId="{AD0C703A-FCDC-0F4B-9296-271609BBC739}" sibTransId="{9732C0AB-666F-5B48-8CDA-073C444C3CE7}"/>
    <dgm:cxn modelId="{95BC9EF1-993F-1E42-B0FE-B1331FCFC5ED}" type="presOf" srcId="{ECD740BA-BD93-DF4F-A71D-29F171BD1BA5}" destId="{677E34A6-063D-AD4E-9BBE-69B152929222}" srcOrd="0" destOrd="0" presId="urn:microsoft.com/office/officeart/2005/8/layout/hProcess11"/>
    <dgm:cxn modelId="{B9D0637A-E279-2047-ADB5-E04B57ACE578}" type="presParOf" srcId="{F1FF7F84-0DC7-CA4A-A5EE-EDCBD44998FD}" destId="{7C587174-703C-FB4B-9F0D-07294A6F2B21}" srcOrd="0" destOrd="0" presId="urn:microsoft.com/office/officeart/2005/8/layout/hProcess11"/>
    <dgm:cxn modelId="{B834B853-66AF-E643-8055-CE6B88820F28}" type="presParOf" srcId="{F1FF7F84-0DC7-CA4A-A5EE-EDCBD44998FD}" destId="{64EEA3EB-B625-F94C-83B7-3D8F100C9C27}" srcOrd="1" destOrd="0" presId="urn:microsoft.com/office/officeart/2005/8/layout/hProcess11"/>
    <dgm:cxn modelId="{FAD28586-4DE6-7145-A65A-AC68A23AB137}" type="presParOf" srcId="{64EEA3EB-B625-F94C-83B7-3D8F100C9C27}" destId="{46B0F7BD-2D4C-D74A-BC34-655D47CAE923}" srcOrd="0" destOrd="0" presId="urn:microsoft.com/office/officeart/2005/8/layout/hProcess11"/>
    <dgm:cxn modelId="{C4CE5097-C925-B940-8A4D-856328EA8999}" type="presParOf" srcId="{46B0F7BD-2D4C-D74A-BC34-655D47CAE923}" destId="{A1EE09AD-31BE-D540-91EF-A09B87CBACB1}" srcOrd="0" destOrd="0" presId="urn:microsoft.com/office/officeart/2005/8/layout/hProcess11"/>
    <dgm:cxn modelId="{55D538B7-3826-5F48-BE9A-FD2399D421D3}" type="presParOf" srcId="{46B0F7BD-2D4C-D74A-BC34-655D47CAE923}" destId="{27B1ABA6-127A-E643-A9F2-E6A497DFCD9F}" srcOrd="1" destOrd="0" presId="urn:microsoft.com/office/officeart/2005/8/layout/hProcess11"/>
    <dgm:cxn modelId="{0329DB86-B5BB-F947-BB6B-CD3E33BF89CC}" type="presParOf" srcId="{46B0F7BD-2D4C-D74A-BC34-655D47CAE923}" destId="{4B818520-DA36-274E-AFA4-E89FB4B025CD}" srcOrd="2" destOrd="0" presId="urn:microsoft.com/office/officeart/2005/8/layout/hProcess11"/>
    <dgm:cxn modelId="{6550676C-DC29-6447-B8C6-50513CD7D272}" type="presParOf" srcId="{64EEA3EB-B625-F94C-83B7-3D8F100C9C27}" destId="{19568E9D-184C-9648-87A7-3C6F83DE8421}" srcOrd="1" destOrd="0" presId="urn:microsoft.com/office/officeart/2005/8/layout/hProcess11"/>
    <dgm:cxn modelId="{57A43651-3D54-B04F-88D6-19EFD729487C}" type="presParOf" srcId="{64EEA3EB-B625-F94C-83B7-3D8F100C9C27}" destId="{9FDF5A17-9BCA-7446-9487-A06AC796F8EE}" srcOrd="2" destOrd="0" presId="urn:microsoft.com/office/officeart/2005/8/layout/hProcess11"/>
    <dgm:cxn modelId="{22763A77-66DC-484E-8628-7E6020F99B67}" type="presParOf" srcId="{9FDF5A17-9BCA-7446-9487-A06AC796F8EE}" destId="{8833D1DE-62FB-1441-8154-D7D404D30678}" srcOrd="0" destOrd="0" presId="urn:microsoft.com/office/officeart/2005/8/layout/hProcess11"/>
    <dgm:cxn modelId="{79386B3C-F92A-AF42-8CC2-3938D50B4F03}" type="presParOf" srcId="{9FDF5A17-9BCA-7446-9487-A06AC796F8EE}" destId="{49029B51-7493-0C4E-B099-0667C35CFF0A}" srcOrd="1" destOrd="0" presId="urn:microsoft.com/office/officeart/2005/8/layout/hProcess11"/>
    <dgm:cxn modelId="{E33A26CE-B4E4-9A42-8059-59BB51B7E86A}" type="presParOf" srcId="{9FDF5A17-9BCA-7446-9487-A06AC796F8EE}" destId="{649F7F1A-9753-A54A-9679-5CC8321B79C4}" srcOrd="2" destOrd="0" presId="urn:microsoft.com/office/officeart/2005/8/layout/hProcess11"/>
    <dgm:cxn modelId="{CB2BEC2B-75B2-7F49-A29F-B9CBB0095DB7}" type="presParOf" srcId="{64EEA3EB-B625-F94C-83B7-3D8F100C9C27}" destId="{037C30B2-D3BF-D941-AD40-D329D9800D48}" srcOrd="3" destOrd="0" presId="urn:microsoft.com/office/officeart/2005/8/layout/hProcess11"/>
    <dgm:cxn modelId="{9203D7FE-07BC-3240-B4CA-4283C1C923EB}" type="presParOf" srcId="{64EEA3EB-B625-F94C-83B7-3D8F100C9C27}" destId="{FB6B6B1C-718A-534C-87D5-3BEB5678E9E2}" srcOrd="4" destOrd="0" presId="urn:microsoft.com/office/officeart/2005/8/layout/hProcess11"/>
    <dgm:cxn modelId="{B5EF9D70-1045-4048-9643-497B7FDB179F}" type="presParOf" srcId="{FB6B6B1C-718A-534C-87D5-3BEB5678E9E2}" destId="{677E34A6-063D-AD4E-9BBE-69B152929222}" srcOrd="0" destOrd="0" presId="urn:microsoft.com/office/officeart/2005/8/layout/hProcess11"/>
    <dgm:cxn modelId="{6A985F8F-4AFB-5D4D-AA59-B0C89C661944}" type="presParOf" srcId="{FB6B6B1C-718A-534C-87D5-3BEB5678E9E2}" destId="{2B88B17F-DF15-A840-9D83-88C0220F35E2}" srcOrd="1" destOrd="0" presId="urn:microsoft.com/office/officeart/2005/8/layout/hProcess11"/>
    <dgm:cxn modelId="{225E2E88-AEDA-6F4F-8F30-E94D94295A6D}" type="presParOf" srcId="{FB6B6B1C-718A-534C-87D5-3BEB5678E9E2}" destId="{A89DC8F5-CDAD-F346-B939-1398D4DE88C8}"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042A5C3-84DF-2D4C-8893-6E362A221CE1}" type="doc">
      <dgm:prSet loTypeId="urn:microsoft.com/office/officeart/2005/8/layout/bProcess4" loCatId="" qsTypeId="urn:microsoft.com/office/officeart/2005/8/quickstyle/simple1" qsCatId="simple" csTypeId="urn:microsoft.com/office/officeart/2005/8/colors/accent1_1" csCatId="accent1" phldr="1"/>
      <dgm:spPr/>
      <dgm:t>
        <a:bodyPr/>
        <a:lstStyle/>
        <a:p>
          <a:endParaRPr lang="es-ES"/>
        </a:p>
      </dgm:t>
    </dgm:pt>
    <dgm:pt modelId="{D37CD5E0-28C3-8342-BF21-549858FFE197}">
      <dgm:prSet phldrT="[Texto]"/>
      <dgm:spPr>
        <a:ln>
          <a:solidFill>
            <a:srgbClr val="06AEAA"/>
          </a:solidFill>
        </a:ln>
      </dgm:spPr>
      <dgm:t>
        <a:bodyPr/>
        <a:lstStyle/>
        <a:p>
          <a:r>
            <a:rPr lang="es-ES" dirty="0">
              <a:latin typeface="Montserrat" pitchFamily="2" charset="77"/>
            </a:rPr>
            <a:t>Se analizan 30-96 mutaciones. </a:t>
          </a:r>
        </a:p>
      </dgm:t>
    </dgm:pt>
    <dgm:pt modelId="{D52F455B-636B-BE4C-BEAC-BD8EB168CBFD}" type="parTrans" cxnId="{E5C620B7-B6BE-794D-AB21-59165701F96D}">
      <dgm:prSet/>
      <dgm:spPr/>
      <dgm:t>
        <a:bodyPr/>
        <a:lstStyle/>
        <a:p>
          <a:endParaRPr lang="es-ES">
            <a:latin typeface="Montserrat" pitchFamily="2" charset="77"/>
          </a:endParaRPr>
        </a:p>
      </dgm:t>
    </dgm:pt>
    <dgm:pt modelId="{1FD3DE45-B995-DA47-9EB4-66A87BB8B14E}" type="sibTrans" cxnId="{E5C620B7-B6BE-794D-AB21-59165701F96D}">
      <dgm:prSet/>
      <dgm:spPr>
        <a:solidFill>
          <a:srgbClr val="06AEAA"/>
        </a:solidFill>
      </dgm:spPr>
      <dgm:t>
        <a:bodyPr/>
        <a:lstStyle/>
        <a:p>
          <a:endParaRPr lang="es-ES">
            <a:latin typeface="Montserrat" pitchFamily="2" charset="77"/>
          </a:endParaRPr>
        </a:p>
      </dgm:t>
    </dgm:pt>
    <dgm:pt modelId="{4FE15000-C20C-774A-8987-0A39A6FADBF4}">
      <dgm:prSet phldrT="[Texto]"/>
      <dgm:spPr>
        <a:ln>
          <a:solidFill>
            <a:srgbClr val="06AEAA"/>
          </a:solidFill>
        </a:ln>
      </dgm:spPr>
      <dgm:t>
        <a:bodyPr/>
        <a:lstStyle/>
        <a:p>
          <a:r>
            <a:rPr lang="es-ES" dirty="0">
              <a:latin typeface="Montserrat" pitchFamily="2" charset="77"/>
            </a:rPr>
            <a:t>Identifica &gt;90% pacientes.</a:t>
          </a:r>
        </a:p>
      </dgm:t>
    </dgm:pt>
    <dgm:pt modelId="{7A64E884-B7DB-854C-86D0-17AFE0A75F1D}" type="parTrans" cxnId="{3C5F5C57-E430-BC4E-97F2-37E9DDA1D36B}">
      <dgm:prSet/>
      <dgm:spPr/>
      <dgm:t>
        <a:bodyPr/>
        <a:lstStyle/>
        <a:p>
          <a:endParaRPr lang="es-ES">
            <a:latin typeface="Montserrat" pitchFamily="2" charset="77"/>
          </a:endParaRPr>
        </a:p>
      </dgm:t>
    </dgm:pt>
    <dgm:pt modelId="{019FC9FF-A796-6A40-B4F5-99B44D861433}" type="sibTrans" cxnId="{3C5F5C57-E430-BC4E-97F2-37E9DDA1D36B}">
      <dgm:prSet/>
      <dgm:spPr>
        <a:solidFill>
          <a:srgbClr val="06AEAA"/>
        </a:solidFill>
      </dgm:spPr>
      <dgm:t>
        <a:bodyPr/>
        <a:lstStyle/>
        <a:p>
          <a:endParaRPr lang="es-ES">
            <a:latin typeface="Montserrat" pitchFamily="2" charset="77"/>
          </a:endParaRPr>
        </a:p>
      </dgm:t>
    </dgm:pt>
    <dgm:pt modelId="{49377381-B94E-3A41-9446-3F94FDBCEA82}">
      <dgm:prSet phldrT="[Texto]"/>
      <dgm:spPr>
        <a:ln>
          <a:solidFill>
            <a:srgbClr val="06AEAA"/>
          </a:solidFill>
        </a:ln>
      </dgm:spPr>
      <dgm:t>
        <a:bodyPr/>
        <a:lstStyle/>
        <a:p>
          <a:r>
            <a:rPr lang="es-ES" dirty="0">
              <a:latin typeface="Montserrat" pitchFamily="2" charset="77"/>
            </a:rPr>
            <a:t>Útil en sospecha clínica y iontoforesis normal o dudosa.</a:t>
          </a:r>
        </a:p>
      </dgm:t>
    </dgm:pt>
    <dgm:pt modelId="{428708AF-BE2E-9B47-8822-4E6E3A24C5B3}" type="parTrans" cxnId="{0673D1BA-11BE-6C4C-833F-D043DC56B5F4}">
      <dgm:prSet/>
      <dgm:spPr/>
      <dgm:t>
        <a:bodyPr/>
        <a:lstStyle/>
        <a:p>
          <a:endParaRPr lang="es-ES">
            <a:latin typeface="Montserrat" pitchFamily="2" charset="77"/>
          </a:endParaRPr>
        </a:p>
      </dgm:t>
    </dgm:pt>
    <dgm:pt modelId="{E55CC58F-2627-B245-BFCB-CEAC32944312}" type="sibTrans" cxnId="{0673D1BA-11BE-6C4C-833F-D043DC56B5F4}">
      <dgm:prSet/>
      <dgm:spPr>
        <a:solidFill>
          <a:srgbClr val="06AEAA"/>
        </a:solidFill>
      </dgm:spPr>
      <dgm:t>
        <a:bodyPr/>
        <a:lstStyle/>
        <a:p>
          <a:endParaRPr lang="es-ES">
            <a:latin typeface="Montserrat" pitchFamily="2" charset="77"/>
          </a:endParaRPr>
        </a:p>
      </dgm:t>
    </dgm:pt>
    <dgm:pt modelId="{82AE0F3E-DBDD-9B4F-A245-DB5193D4E0A4}">
      <dgm:prSet phldrT="[Texto]"/>
      <dgm:spPr>
        <a:ln>
          <a:solidFill>
            <a:srgbClr val="06AEAA"/>
          </a:solidFill>
        </a:ln>
      </dgm:spPr>
      <dgm:t>
        <a:bodyPr/>
        <a:lstStyle/>
        <a:p>
          <a:r>
            <a:rPr lang="es-ES" dirty="0">
              <a:latin typeface="Montserrat" pitchFamily="2" charset="77"/>
            </a:rPr>
            <a:t>Ideal identificar &gt;1500 mutaciones.</a:t>
          </a:r>
        </a:p>
      </dgm:t>
    </dgm:pt>
    <dgm:pt modelId="{95DF2886-7951-194F-8F1E-A8EAB11E4493}" type="parTrans" cxnId="{4E81D296-9567-8A4B-90C0-2884A30D2EBF}">
      <dgm:prSet/>
      <dgm:spPr/>
      <dgm:t>
        <a:bodyPr/>
        <a:lstStyle/>
        <a:p>
          <a:endParaRPr lang="es-ES">
            <a:latin typeface="Montserrat" pitchFamily="2" charset="77"/>
          </a:endParaRPr>
        </a:p>
      </dgm:t>
    </dgm:pt>
    <dgm:pt modelId="{A8877ACC-B80F-374A-BEEA-270B3E35A31F}" type="sibTrans" cxnId="{4E81D296-9567-8A4B-90C0-2884A30D2EBF}">
      <dgm:prSet/>
      <dgm:spPr/>
      <dgm:t>
        <a:bodyPr/>
        <a:lstStyle/>
        <a:p>
          <a:endParaRPr lang="es-ES">
            <a:latin typeface="Montserrat" pitchFamily="2" charset="77"/>
          </a:endParaRPr>
        </a:p>
      </dgm:t>
    </dgm:pt>
    <dgm:pt modelId="{6A3B7426-05CA-564F-BEA0-E958B2C3B0F5}" type="pres">
      <dgm:prSet presAssocID="{F042A5C3-84DF-2D4C-8893-6E362A221CE1}" presName="Name0" presStyleCnt="0">
        <dgm:presLayoutVars>
          <dgm:dir/>
          <dgm:resizeHandles/>
        </dgm:presLayoutVars>
      </dgm:prSet>
      <dgm:spPr/>
    </dgm:pt>
    <dgm:pt modelId="{B0B2DBE4-159A-594E-A061-1B02CE805B70}" type="pres">
      <dgm:prSet presAssocID="{D37CD5E0-28C3-8342-BF21-549858FFE197}" presName="compNode" presStyleCnt="0"/>
      <dgm:spPr/>
    </dgm:pt>
    <dgm:pt modelId="{6DB02B09-2524-B149-B931-F9252ACD37FD}" type="pres">
      <dgm:prSet presAssocID="{D37CD5E0-28C3-8342-BF21-549858FFE197}" presName="dummyConnPt" presStyleCnt="0"/>
      <dgm:spPr/>
    </dgm:pt>
    <dgm:pt modelId="{5D8F45EC-E417-C84A-B372-B83FC5B96BA1}" type="pres">
      <dgm:prSet presAssocID="{D37CD5E0-28C3-8342-BF21-549858FFE197}" presName="node" presStyleLbl="node1" presStyleIdx="0" presStyleCnt="4">
        <dgm:presLayoutVars>
          <dgm:bulletEnabled val="1"/>
        </dgm:presLayoutVars>
      </dgm:prSet>
      <dgm:spPr/>
    </dgm:pt>
    <dgm:pt modelId="{066301CE-1594-B240-A4D7-201EBB1B153F}" type="pres">
      <dgm:prSet presAssocID="{1FD3DE45-B995-DA47-9EB4-66A87BB8B14E}" presName="sibTrans" presStyleLbl="bgSibTrans2D1" presStyleIdx="0" presStyleCnt="3"/>
      <dgm:spPr/>
    </dgm:pt>
    <dgm:pt modelId="{FF925B31-3FEB-B246-8348-00813CE72BA5}" type="pres">
      <dgm:prSet presAssocID="{4FE15000-C20C-774A-8987-0A39A6FADBF4}" presName="compNode" presStyleCnt="0"/>
      <dgm:spPr/>
    </dgm:pt>
    <dgm:pt modelId="{067C2D91-B26E-5941-B16C-48D489ACF6EB}" type="pres">
      <dgm:prSet presAssocID="{4FE15000-C20C-774A-8987-0A39A6FADBF4}" presName="dummyConnPt" presStyleCnt="0"/>
      <dgm:spPr/>
    </dgm:pt>
    <dgm:pt modelId="{EA08E223-9037-A641-A6B2-34D6DFC8EDB3}" type="pres">
      <dgm:prSet presAssocID="{4FE15000-C20C-774A-8987-0A39A6FADBF4}" presName="node" presStyleLbl="node1" presStyleIdx="1" presStyleCnt="4">
        <dgm:presLayoutVars>
          <dgm:bulletEnabled val="1"/>
        </dgm:presLayoutVars>
      </dgm:prSet>
      <dgm:spPr/>
    </dgm:pt>
    <dgm:pt modelId="{99B8591C-400E-964D-B08C-B4950659F6CD}" type="pres">
      <dgm:prSet presAssocID="{019FC9FF-A796-6A40-B4F5-99B44D861433}" presName="sibTrans" presStyleLbl="bgSibTrans2D1" presStyleIdx="1" presStyleCnt="3"/>
      <dgm:spPr/>
    </dgm:pt>
    <dgm:pt modelId="{E0FF46DB-C972-A649-9F5F-BEE3963425DE}" type="pres">
      <dgm:prSet presAssocID="{49377381-B94E-3A41-9446-3F94FDBCEA82}" presName="compNode" presStyleCnt="0"/>
      <dgm:spPr/>
    </dgm:pt>
    <dgm:pt modelId="{1F280DFE-0967-CD45-8AD6-A2197A69712B}" type="pres">
      <dgm:prSet presAssocID="{49377381-B94E-3A41-9446-3F94FDBCEA82}" presName="dummyConnPt" presStyleCnt="0"/>
      <dgm:spPr/>
    </dgm:pt>
    <dgm:pt modelId="{C19996C2-1535-2541-B832-2831FB0DBDF0}" type="pres">
      <dgm:prSet presAssocID="{49377381-B94E-3A41-9446-3F94FDBCEA82}" presName="node" presStyleLbl="node1" presStyleIdx="2" presStyleCnt="4">
        <dgm:presLayoutVars>
          <dgm:bulletEnabled val="1"/>
        </dgm:presLayoutVars>
      </dgm:prSet>
      <dgm:spPr/>
    </dgm:pt>
    <dgm:pt modelId="{80B03DE4-A372-0242-8D01-A91CD6DB7326}" type="pres">
      <dgm:prSet presAssocID="{E55CC58F-2627-B245-BFCB-CEAC32944312}" presName="sibTrans" presStyleLbl="bgSibTrans2D1" presStyleIdx="2" presStyleCnt="3"/>
      <dgm:spPr/>
    </dgm:pt>
    <dgm:pt modelId="{5CB3CCF0-E11D-E84F-AA7C-E828A172967C}" type="pres">
      <dgm:prSet presAssocID="{82AE0F3E-DBDD-9B4F-A245-DB5193D4E0A4}" presName="compNode" presStyleCnt="0"/>
      <dgm:spPr/>
    </dgm:pt>
    <dgm:pt modelId="{D66E203B-51B4-1741-AA95-7C41521091ED}" type="pres">
      <dgm:prSet presAssocID="{82AE0F3E-DBDD-9B4F-A245-DB5193D4E0A4}" presName="dummyConnPt" presStyleCnt="0"/>
      <dgm:spPr/>
    </dgm:pt>
    <dgm:pt modelId="{46E39D8B-626F-2047-95B8-44B501537CDF}" type="pres">
      <dgm:prSet presAssocID="{82AE0F3E-DBDD-9B4F-A245-DB5193D4E0A4}" presName="node" presStyleLbl="node1" presStyleIdx="3" presStyleCnt="4">
        <dgm:presLayoutVars>
          <dgm:bulletEnabled val="1"/>
        </dgm:presLayoutVars>
      </dgm:prSet>
      <dgm:spPr/>
    </dgm:pt>
  </dgm:ptLst>
  <dgm:cxnLst>
    <dgm:cxn modelId="{AAA29504-E923-D040-BDEE-F82E7D99A257}" type="presOf" srcId="{D37CD5E0-28C3-8342-BF21-549858FFE197}" destId="{5D8F45EC-E417-C84A-B372-B83FC5B96BA1}" srcOrd="0" destOrd="0" presId="urn:microsoft.com/office/officeart/2005/8/layout/bProcess4"/>
    <dgm:cxn modelId="{A7C3F52D-A3E5-1C4C-98FF-9408C40E9208}" type="presOf" srcId="{82AE0F3E-DBDD-9B4F-A245-DB5193D4E0A4}" destId="{46E39D8B-626F-2047-95B8-44B501537CDF}" srcOrd="0" destOrd="0" presId="urn:microsoft.com/office/officeart/2005/8/layout/bProcess4"/>
    <dgm:cxn modelId="{1FB29F3B-5C06-B64A-89B0-C548CB708442}" type="presOf" srcId="{49377381-B94E-3A41-9446-3F94FDBCEA82}" destId="{C19996C2-1535-2541-B832-2831FB0DBDF0}" srcOrd="0" destOrd="0" presId="urn:microsoft.com/office/officeart/2005/8/layout/bProcess4"/>
    <dgm:cxn modelId="{0000D760-50CF-8A4E-B86F-03DFBEC2FCA4}" type="presOf" srcId="{019FC9FF-A796-6A40-B4F5-99B44D861433}" destId="{99B8591C-400E-964D-B08C-B4950659F6CD}" srcOrd="0" destOrd="0" presId="urn:microsoft.com/office/officeart/2005/8/layout/bProcess4"/>
    <dgm:cxn modelId="{4680F943-829C-9647-90B6-55802247EE21}" type="presOf" srcId="{E55CC58F-2627-B245-BFCB-CEAC32944312}" destId="{80B03DE4-A372-0242-8D01-A91CD6DB7326}" srcOrd="0" destOrd="0" presId="urn:microsoft.com/office/officeart/2005/8/layout/bProcess4"/>
    <dgm:cxn modelId="{3C5F5C57-E430-BC4E-97F2-37E9DDA1D36B}" srcId="{F042A5C3-84DF-2D4C-8893-6E362A221CE1}" destId="{4FE15000-C20C-774A-8987-0A39A6FADBF4}" srcOrd="1" destOrd="0" parTransId="{7A64E884-B7DB-854C-86D0-17AFE0A75F1D}" sibTransId="{019FC9FF-A796-6A40-B4F5-99B44D861433}"/>
    <dgm:cxn modelId="{4E81D296-9567-8A4B-90C0-2884A30D2EBF}" srcId="{F042A5C3-84DF-2D4C-8893-6E362A221CE1}" destId="{82AE0F3E-DBDD-9B4F-A245-DB5193D4E0A4}" srcOrd="3" destOrd="0" parTransId="{95DF2886-7951-194F-8F1E-A8EAB11E4493}" sibTransId="{A8877ACC-B80F-374A-BEEA-270B3E35A31F}"/>
    <dgm:cxn modelId="{0ECF7FA1-5885-D446-B7AB-7E06A635A8AF}" type="presOf" srcId="{1FD3DE45-B995-DA47-9EB4-66A87BB8B14E}" destId="{066301CE-1594-B240-A4D7-201EBB1B153F}" srcOrd="0" destOrd="0" presId="urn:microsoft.com/office/officeart/2005/8/layout/bProcess4"/>
    <dgm:cxn modelId="{E5C620B7-B6BE-794D-AB21-59165701F96D}" srcId="{F042A5C3-84DF-2D4C-8893-6E362A221CE1}" destId="{D37CD5E0-28C3-8342-BF21-549858FFE197}" srcOrd="0" destOrd="0" parTransId="{D52F455B-636B-BE4C-BEAC-BD8EB168CBFD}" sibTransId="{1FD3DE45-B995-DA47-9EB4-66A87BB8B14E}"/>
    <dgm:cxn modelId="{0673D1BA-11BE-6C4C-833F-D043DC56B5F4}" srcId="{F042A5C3-84DF-2D4C-8893-6E362A221CE1}" destId="{49377381-B94E-3A41-9446-3F94FDBCEA82}" srcOrd="2" destOrd="0" parTransId="{428708AF-BE2E-9B47-8822-4E6E3A24C5B3}" sibTransId="{E55CC58F-2627-B245-BFCB-CEAC32944312}"/>
    <dgm:cxn modelId="{756A62DD-9A43-F74D-A504-7EEF9EBB1750}" type="presOf" srcId="{F042A5C3-84DF-2D4C-8893-6E362A221CE1}" destId="{6A3B7426-05CA-564F-BEA0-E958B2C3B0F5}" srcOrd="0" destOrd="0" presId="urn:microsoft.com/office/officeart/2005/8/layout/bProcess4"/>
    <dgm:cxn modelId="{8737C5E4-8EBC-4A41-A169-C9D0FFCCC98F}" type="presOf" srcId="{4FE15000-C20C-774A-8987-0A39A6FADBF4}" destId="{EA08E223-9037-A641-A6B2-34D6DFC8EDB3}" srcOrd="0" destOrd="0" presId="urn:microsoft.com/office/officeart/2005/8/layout/bProcess4"/>
    <dgm:cxn modelId="{360E67CC-4628-5E45-AFAC-E6761B05C3AA}" type="presParOf" srcId="{6A3B7426-05CA-564F-BEA0-E958B2C3B0F5}" destId="{B0B2DBE4-159A-594E-A061-1B02CE805B70}" srcOrd="0" destOrd="0" presId="urn:microsoft.com/office/officeart/2005/8/layout/bProcess4"/>
    <dgm:cxn modelId="{10723402-5313-4644-8C27-C848FBC37CEB}" type="presParOf" srcId="{B0B2DBE4-159A-594E-A061-1B02CE805B70}" destId="{6DB02B09-2524-B149-B931-F9252ACD37FD}" srcOrd="0" destOrd="0" presId="urn:microsoft.com/office/officeart/2005/8/layout/bProcess4"/>
    <dgm:cxn modelId="{FB0F1B89-5150-0545-A3A5-58884DBCCF8F}" type="presParOf" srcId="{B0B2DBE4-159A-594E-A061-1B02CE805B70}" destId="{5D8F45EC-E417-C84A-B372-B83FC5B96BA1}" srcOrd="1" destOrd="0" presId="urn:microsoft.com/office/officeart/2005/8/layout/bProcess4"/>
    <dgm:cxn modelId="{7CB508A2-F8CC-5A47-B5A4-2703C725D895}" type="presParOf" srcId="{6A3B7426-05CA-564F-BEA0-E958B2C3B0F5}" destId="{066301CE-1594-B240-A4D7-201EBB1B153F}" srcOrd="1" destOrd="0" presId="urn:microsoft.com/office/officeart/2005/8/layout/bProcess4"/>
    <dgm:cxn modelId="{D2F1CA94-6A6D-AF4D-B528-BF053D380C26}" type="presParOf" srcId="{6A3B7426-05CA-564F-BEA0-E958B2C3B0F5}" destId="{FF925B31-3FEB-B246-8348-00813CE72BA5}" srcOrd="2" destOrd="0" presId="urn:microsoft.com/office/officeart/2005/8/layout/bProcess4"/>
    <dgm:cxn modelId="{5D000C64-D7EF-B045-AFDC-5DBD89B2C225}" type="presParOf" srcId="{FF925B31-3FEB-B246-8348-00813CE72BA5}" destId="{067C2D91-B26E-5941-B16C-48D489ACF6EB}" srcOrd="0" destOrd="0" presId="urn:microsoft.com/office/officeart/2005/8/layout/bProcess4"/>
    <dgm:cxn modelId="{3CFEFFC5-CDDF-624A-9C73-F44C9807C256}" type="presParOf" srcId="{FF925B31-3FEB-B246-8348-00813CE72BA5}" destId="{EA08E223-9037-A641-A6B2-34D6DFC8EDB3}" srcOrd="1" destOrd="0" presId="urn:microsoft.com/office/officeart/2005/8/layout/bProcess4"/>
    <dgm:cxn modelId="{AF89DABF-54EE-6744-9CB9-886C37654790}" type="presParOf" srcId="{6A3B7426-05CA-564F-BEA0-E958B2C3B0F5}" destId="{99B8591C-400E-964D-B08C-B4950659F6CD}" srcOrd="3" destOrd="0" presId="urn:microsoft.com/office/officeart/2005/8/layout/bProcess4"/>
    <dgm:cxn modelId="{8373B320-1A4A-5A48-AF5F-424C97AD8F24}" type="presParOf" srcId="{6A3B7426-05CA-564F-BEA0-E958B2C3B0F5}" destId="{E0FF46DB-C972-A649-9F5F-BEE3963425DE}" srcOrd="4" destOrd="0" presId="urn:microsoft.com/office/officeart/2005/8/layout/bProcess4"/>
    <dgm:cxn modelId="{53328FC3-CB67-954B-90F4-B09E3C986640}" type="presParOf" srcId="{E0FF46DB-C972-A649-9F5F-BEE3963425DE}" destId="{1F280DFE-0967-CD45-8AD6-A2197A69712B}" srcOrd="0" destOrd="0" presId="urn:microsoft.com/office/officeart/2005/8/layout/bProcess4"/>
    <dgm:cxn modelId="{1E0E96D4-9831-984D-8862-40A8D726A5C0}" type="presParOf" srcId="{E0FF46DB-C972-A649-9F5F-BEE3963425DE}" destId="{C19996C2-1535-2541-B832-2831FB0DBDF0}" srcOrd="1" destOrd="0" presId="urn:microsoft.com/office/officeart/2005/8/layout/bProcess4"/>
    <dgm:cxn modelId="{305DE6DA-036B-244A-8222-B457672BCC69}" type="presParOf" srcId="{6A3B7426-05CA-564F-BEA0-E958B2C3B0F5}" destId="{80B03DE4-A372-0242-8D01-A91CD6DB7326}" srcOrd="5" destOrd="0" presId="urn:microsoft.com/office/officeart/2005/8/layout/bProcess4"/>
    <dgm:cxn modelId="{A622D0EC-5263-984E-A417-E000F0F565A6}" type="presParOf" srcId="{6A3B7426-05CA-564F-BEA0-E958B2C3B0F5}" destId="{5CB3CCF0-E11D-E84F-AA7C-E828A172967C}" srcOrd="6" destOrd="0" presId="urn:microsoft.com/office/officeart/2005/8/layout/bProcess4"/>
    <dgm:cxn modelId="{DDD9C125-183E-BB4B-A721-AAE131B06B51}" type="presParOf" srcId="{5CB3CCF0-E11D-E84F-AA7C-E828A172967C}" destId="{D66E203B-51B4-1741-AA95-7C41521091ED}" srcOrd="0" destOrd="0" presId="urn:microsoft.com/office/officeart/2005/8/layout/bProcess4"/>
    <dgm:cxn modelId="{A85E88AE-A4B5-484A-A0D4-F38865EA084A}" type="presParOf" srcId="{5CB3CCF0-E11D-E84F-AA7C-E828A172967C}" destId="{46E39D8B-626F-2047-95B8-44B501537CDF}"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0AF7A67-8D1B-C849-86CA-849AFC8AC08F}" type="doc">
      <dgm:prSet loTypeId="urn:microsoft.com/office/officeart/2005/8/layout/matrix2" loCatId="" qsTypeId="urn:microsoft.com/office/officeart/2005/8/quickstyle/simple1" qsCatId="simple" csTypeId="urn:microsoft.com/office/officeart/2005/8/colors/accent1_1" csCatId="accent1" phldr="1"/>
      <dgm:spPr/>
      <dgm:t>
        <a:bodyPr/>
        <a:lstStyle/>
        <a:p>
          <a:endParaRPr lang="es-ES"/>
        </a:p>
      </dgm:t>
    </dgm:pt>
    <dgm:pt modelId="{0393ACB1-B34B-574B-A177-FB051F9CA6E2}">
      <dgm:prSet/>
      <dgm:spPr>
        <a:ln>
          <a:solidFill>
            <a:srgbClr val="06AEAA"/>
          </a:solidFill>
        </a:ln>
      </dgm:spPr>
      <dgm:t>
        <a:bodyPr/>
        <a:lstStyle/>
        <a:p>
          <a:pPr rtl="0"/>
          <a:r>
            <a:rPr lang="es-CO" dirty="0">
              <a:solidFill>
                <a:srgbClr val="152B48"/>
              </a:solidFill>
              <a:latin typeface="Montserrat" pitchFamily="2" charset="77"/>
            </a:rPr>
            <a:t>Falta de transporte de cloro y el aumento del transporte de sodio en la membrana apical.</a:t>
          </a:r>
        </a:p>
      </dgm:t>
    </dgm:pt>
    <dgm:pt modelId="{4B71813E-5FAD-D24B-ACD0-B56148667D11}" type="parTrans" cxnId="{1B2CAD1D-1276-434C-A425-D4D73AEC7A8F}">
      <dgm:prSet/>
      <dgm:spPr/>
      <dgm:t>
        <a:bodyPr/>
        <a:lstStyle/>
        <a:p>
          <a:endParaRPr lang="es-ES">
            <a:solidFill>
              <a:srgbClr val="152B48"/>
            </a:solidFill>
            <a:latin typeface="Montserrat" pitchFamily="2" charset="77"/>
          </a:endParaRPr>
        </a:p>
      </dgm:t>
    </dgm:pt>
    <dgm:pt modelId="{BE895935-EBF3-0841-A698-1B28D94C9068}" type="sibTrans" cxnId="{1B2CAD1D-1276-434C-A425-D4D73AEC7A8F}">
      <dgm:prSet/>
      <dgm:spPr/>
      <dgm:t>
        <a:bodyPr/>
        <a:lstStyle/>
        <a:p>
          <a:endParaRPr lang="es-ES">
            <a:solidFill>
              <a:srgbClr val="152B48"/>
            </a:solidFill>
            <a:latin typeface="Montserrat" pitchFamily="2" charset="77"/>
          </a:endParaRPr>
        </a:p>
      </dgm:t>
    </dgm:pt>
    <dgm:pt modelId="{D9EF5E20-C93E-704D-A8AE-2D617700233A}">
      <dgm:prSet/>
      <dgm:spPr>
        <a:ln>
          <a:solidFill>
            <a:srgbClr val="06AEAA"/>
          </a:solidFill>
        </a:ln>
      </dgm:spPr>
      <dgm:t>
        <a:bodyPr/>
        <a:lstStyle/>
        <a:p>
          <a:pPr rtl="0"/>
          <a:r>
            <a:rPr lang="es-CO" dirty="0">
              <a:solidFill>
                <a:srgbClr val="152B48"/>
              </a:solidFill>
              <a:latin typeface="Montserrat" pitchFamily="2" charset="77"/>
            </a:rPr>
            <a:t>Mucosa nasal de cornete inferior.</a:t>
          </a:r>
        </a:p>
      </dgm:t>
    </dgm:pt>
    <dgm:pt modelId="{9EEDA03F-DBB0-BC41-8295-33B23506EF0D}" type="parTrans" cxnId="{3CCB176C-01AF-8741-8785-D82EE61EB1C5}">
      <dgm:prSet/>
      <dgm:spPr/>
      <dgm:t>
        <a:bodyPr/>
        <a:lstStyle/>
        <a:p>
          <a:endParaRPr lang="es-ES">
            <a:solidFill>
              <a:srgbClr val="152B48"/>
            </a:solidFill>
            <a:latin typeface="Montserrat" pitchFamily="2" charset="77"/>
          </a:endParaRPr>
        </a:p>
      </dgm:t>
    </dgm:pt>
    <dgm:pt modelId="{9A2E7BD6-174D-4B48-B84A-08DF782FDA11}" type="sibTrans" cxnId="{3CCB176C-01AF-8741-8785-D82EE61EB1C5}">
      <dgm:prSet/>
      <dgm:spPr/>
      <dgm:t>
        <a:bodyPr/>
        <a:lstStyle/>
        <a:p>
          <a:endParaRPr lang="es-ES">
            <a:solidFill>
              <a:srgbClr val="152B48"/>
            </a:solidFill>
            <a:latin typeface="Montserrat" pitchFamily="2" charset="77"/>
          </a:endParaRPr>
        </a:p>
      </dgm:t>
    </dgm:pt>
    <dgm:pt modelId="{6EBE072A-743E-0F4D-8D32-2FF3722A97EB}">
      <dgm:prSet/>
      <dgm:spPr>
        <a:ln>
          <a:solidFill>
            <a:srgbClr val="06AEAA"/>
          </a:solidFill>
        </a:ln>
      </dgm:spPr>
      <dgm:t>
        <a:bodyPr/>
        <a:lstStyle/>
        <a:p>
          <a:pPr rtl="0"/>
          <a:r>
            <a:rPr lang="es-CO" dirty="0">
              <a:solidFill>
                <a:srgbClr val="152B48"/>
              </a:solidFill>
              <a:latin typeface="Montserrat" pitchFamily="2" charset="77"/>
            </a:rPr>
            <a:t>Se altera por infecciones virales, rinitis, pólipos y genotipo.</a:t>
          </a:r>
        </a:p>
      </dgm:t>
    </dgm:pt>
    <dgm:pt modelId="{F513E1A5-F604-BD41-8EA5-3FF123027FCB}" type="parTrans" cxnId="{0388F4BC-F93B-4B48-A457-CE87C34E98FA}">
      <dgm:prSet/>
      <dgm:spPr/>
      <dgm:t>
        <a:bodyPr/>
        <a:lstStyle/>
        <a:p>
          <a:endParaRPr lang="es-ES">
            <a:solidFill>
              <a:srgbClr val="152B48"/>
            </a:solidFill>
            <a:latin typeface="Montserrat" pitchFamily="2" charset="77"/>
          </a:endParaRPr>
        </a:p>
      </dgm:t>
    </dgm:pt>
    <dgm:pt modelId="{188ACACD-BD63-2340-A02B-49A9CB0AF947}" type="sibTrans" cxnId="{0388F4BC-F93B-4B48-A457-CE87C34E98FA}">
      <dgm:prSet/>
      <dgm:spPr/>
      <dgm:t>
        <a:bodyPr/>
        <a:lstStyle/>
        <a:p>
          <a:endParaRPr lang="es-ES">
            <a:solidFill>
              <a:srgbClr val="152B48"/>
            </a:solidFill>
            <a:latin typeface="Montserrat" pitchFamily="2" charset="77"/>
          </a:endParaRPr>
        </a:p>
      </dgm:t>
    </dgm:pt>
    <dgm:pt modelId="{E8D4CE57-C061-9A4E-9A5F-515FE086EE5F}">
      <dgm:prSet/>
      <dgm:spPr>
        <a:ln>
          <a:solidFill>
            <a:srgbClr val="06AEAA"/>
          </a:solidFill>
        </a:ln>
      </dgm:spPr>
      <dgm:t>
        <a:bodyPr/>
        <a:lstStyle/>
        <a:p>
          <a:pPr rtl="0"/>
          <a:r>
            <a:rPr lang="es-CO" dirty="0">
              <a:solidFill>
                <a:srgbClr val="152B48"/>
              </a:solidFill>
              <a:latin typeface="Montserrat" pitchFamily="2" charset="77"/>
            </a:rPr>
            <a:t>Mayor electronegatividad -36mV.</a:t>
          </a:r>
        </a:p>
      </dgm:t>
    </dgm:pt>
    <dgm:pt modelId="{382FC7F4-35C9-CA47-87E8-B7DD0F2553E7}" type="parTrans" cxnId="{0690450A-50BF-254A-B9A2-90883F2F49C7}">
      <dgm:prSet/>
      <dgm:spPr/>
      <dgm:t>
        <a:bodyPr/>
        <a:lstStyle/>
        <a:p>
          <a:endParaRPr lang="es-ES">
            <a:solidFill>
              <a:srgbClr val="152B48"/>
            </a:solidFill>
            <a:latin typeface="Montserrat" pitchFamily="2" charset="77"/>
          </a:endParaRPr>
        </a:p>
      </dgm:t>
    </dgm:pt>
    <dgm:pt modelId="{06DD6FD9-CE7F-F54D-8B7A-925679A68057}" type="sibTrans" cxnId="{0690450A-50BF-254A-B9A2-90883F2F49C7}">
      <dgm:prSet/>
      <dgm:spPr/>
      <dgm:t>
        <a:bodyPr/>
        <a:lstStyle/>
        <a:p>
          <a:endParaRPr lang="es-ES">
            <a:solidFill>
              <a:srgbClr val="152B48"/>
            </a:solidFill>
            <a:latin typeface="Montserrat" pitchFamily="2" charset="77"/>
          </a:endParaRPr>
        </a:p>
      </dgm:t>
    </dgm:pt>
    <dgm:pt modelId="{75A5A89A-229E-3348-9171-AD8E6525F1F7}" type="pres">
      <dgm:prSet presAssocID="{C0AF7A67-8D1B-C849-86CA-849AFC8AC08F}" presName="matrix" presStyleCnt="0">
        <dgm:presLayoutVars>
          <dgm:chMax val="1"/>
          <dgm:dir/>
          <dgm:resizeHandles val="exact"/>
        </dgm:presLayoutVars>
      </dgm:prSet>
      <dgm:spPr/>
    </dgm:pt>
    <dgm:pt modelId="{E89BDA59-A5ED-A745-A1C5-92A0E019D60D}" type="pres">
      <dgm:prSet presAssocID="{C0AF7A67-8D1B-C849-86CA-849AFC8AC08F}" presName="axisShape" presStyleLbl="bgShp" presStyleIdx="0" presStyleCnt="1" custScaleX="122134"/>
      <dgm:spPr>
        <a:solidFill>
          <a:srgbClr val="152B48"/>
        </a:solidFill>
      </dgm:spPr>
    </dgm:pt>
    <dgm:pt modelId="{A7E91824-36F1-9B4D-8879-468FC2FAB358}" type="pres">
      <dgm:prSet presAssocID="{C0AF7A67-8D1B-C849-86CA-849AFC8AC08F}" presName="rect1" presStyleLbl="node1" presStyleIdx="0" presStyleCnt="4">
        <dgm:presLayoutVars>
          <dgm:chMax val="0"/>
          <dgm:chPref val="0"/>
          <dgm:bulletEnabled val="1"/>
        </dgm:presLayoutVars>
      </dgm:prSet>
      <dgm:spPr/>
    </dgm:pt>
    <dgm:pt modelId="{7DBB54E2-57FE-A044-9B62-80987B780BB3}" type="pres">
      <dgm:prSet presAssocID="{C0AF7A67-8D1B-C849-86CA-849AFC8AC08F}" presName="rect2" presStyleLbl="node1" presStyleIdx="1" presStyleCnt="4">
        <dgm:presLayoutVars>
          <dgm:chMax val="0"/>
          <dgm:chPref val="0"/>
          <dgm:bulletEnabled val="1"/>
        </dgm:presLayoutVars>
      </dgm:prSet>
      <dgm:spPr/>
    </dgm:pt>
    <dgm:pt modelId="{06C05503-5D86-3546-ADDA-0C70316CBE43}" type="pres">
      <dgm:prSet presAssocID="{C0AF7A67-8D1B-C849-86CA-849AFC8AC08F}" presName="rect3" presStyleLbl="node1" presStyleIdx="2" presStyleCnt="4">
        <dgm:presLayoutVars>
          <dgm:chMax val="0"/>
          <dgm:chPref val="0"/>
          <dgm:bulletEnabled val="1"/>
        </dgm:presLayoutVars>
      </dgm:prSet>
      <dgm:spPr/>
    </dgm:pt>
    <dgm:pt modelId="{953E4E98-053B-474F-996E-E16160DEAA0B}" type="pres">
      <dgm:prSet presAssocID="{C0AF7A67-8D1B-C849-86CA-849AFC8AC08F}" presName="rect4" presStyleLbl="node1" presStyleIdx="3" presStyleCnt="4">
        <dgm:presLayoutVars>
          <dgm:chMax val="0"/>
          <dgm:chPref val="0"/>
          <dgm:bulletEnabled val="1"/>
        </dgm:presLayoutVars>
      </dgm:prSet>
      <dgm:spPr/>
    </dgm:pt>
  </dgm:ptLst>
  <dgm:cxnLst>
    <dgm:cxn modelId="{0690450A-50BF-254A-B9A2-90883F2F49C7}" srcId="{C0AF7A67-8D1B-C849-86CA-849AFC8AC08F}" destId="{E8D4CE57-C061-9A4E-9A5F-515FE086EE5F}" srcOrd="1" destOrd="0" parTransId="{382FC7F4-35C9-CA47-87E8-B7DD0F2553E7}" sibTransId="{06DD6FD9-CE7F-F54D-8B7A-925679A68057}"/>
    <dgm:cxn modelId="{C12E5014-F138-9246-A21B-9D4FF4998C91}" type="presOf" srcId="{6EBE072A-743E-0F4D-8D32-2FF3722A97EB}" destId="{953E4E98-053B-474F-996E-E16160DEAA0B}" srcOrd="0" destOrd="0" presId="urn:microsoft.com/office/officeart/2005/8/layout/matrix2"/>
    <dgm:cxn modelId="{56648817-8690-394B-8C14-57D5E050C18E}" type="presOf" srcId="{0393ACB1-B34B-574B-A177-FB051F9CA6E2}" destId="{A7E91824-36F1-9B4D-8879-468FC2FAB358}" srcOrd="0" destOrd="0" presId="urn:microsoft.com/office/officeart/2005/8/layout/matrix2"/>
    <dgm:cxn modelId="{B1348019-2401-0849-8EB5-65D4E2BF29A9}" type="presOf" srcId="{D9EF5E20-C93E-704D-A8AE-2D617700233A}" destId="{06C05503-5D86-3546-ADDA-0C70316CBE43}" srcOrd="0" destOrd="0" presId="urn:microsoft.com/office/officeart/2005/8/layout/matrix2"/>
    <dgm:cxn modelId="{1B2CAD1D-1276-434C-A425-D4D73AEC7A8F}" srcId="{C0AF7A67-8D1B-C849-86CA-849AFC8AC08F}" destId="{0393ACB1-B34B-574B-A177-FB051F9CA6E2}" srcOrd="0" destOrd="0" parTransId="{4B71813E-5FAD-D24B-ACD0-B56148667D11}" sibTransId="{BE895935-EBF3-0841-A698-1B28D94C9068}"/>
    <dgm:cxn modelId="{D085776B-E001-6E41-9A78-62EFDEF94B0D}" type="presOf" srcId="{C0AF7A67-8D1B-C849-86CA-849AFC8AC08F}" destId="{75A5A89A-229E-3348-9171-AD8E6525F1F7}" srcOrd="0" destOrd="0" presId="urn:microsoft.com/office/officeart/2005/8/layout/matrix2"/>
    <dgm:cxn modelId="{3CCB176C-01AF-8741-8785-D82EE61EB1C5}" srcId="{C0AF7A67-8D1B-C849-86CA-849AFC8AC08F}" destId="{D9EF5E20-C93E-704D-A8AE-2D617700233A}" srcOrd="2" destOrd="0" parTransId="{9EEDA03F-DBB0-BC41-8295-33B23506EF0D}" sibTransId="{9A2E7BD6-174D-4B48-B84A-08DF782FDA11}"/>
    <dgm:cxn modelId="{E5C5C04E-9A7E-3D4A-AE8C-6C13CA106500}" type="presOf" srcId="{E8D4CE57-C061-9A4E-9A5F-515FE086EE5F}" destId="{7DBB54E2-57FE-A044-9B62-80987B780BB3}" srcOrd="0" destOrd="0" presId="urn:microsoft.com/office/officeart/2005/8/layout/matrix2"/>
    <dgm:cxn modelId="{0388F4BC-F93B-4B48-A457-CE87C34E98FA}" srcId="{C0AF7A67-8D1B-C849-86CA-849AFC8AC08F}" destId="{6EBE072A-743E-0F4D-8D32-2FF3722A97EB}" srcOrd="3" destOrd="0" parTransId="{F513E1A5-F604-BD41-8EA5-3FF123027FCB}" sibTransId="{188ACACD-BD63-2340-A02B-49A9CB0AF947}"/>
    <dgm:cxn modelId="{DF22B89B-7A62-1145-8566-0B78A322F6AE}" type="presParOf" srcId="{75A5A89A-229E-3348-9171-AD8E6525F1F7}" destId="{E89BDA59-A5ED-A745-A1C5-92A0E019D60D}" srcOrd="0" destOrd="0" presId="urn:microsoft.com/office/officeart/2005/8/layout/matrix2"/>
    <dgm:cxn modelId="{C99843BF-D713-CD4E-99DF-36C93A3DBA79}" type="presParOf" srcId="{75A5A89A-229E-3348-9171-AD8E6525F1F7}" destId="{A7E91824-36F1-9B4D-8879-468FC2FAB358}" srcOrd="1" destOrd="0" presId="urn:microsoft.com/office/officeart/2005/8/layout/matrix2"/>
    <dgm:cxn modelId="{7D9A292E-6557-E04F-AAE7-26EEC8A0CA71}" type="presParOf" srcId="{75A5A89A-229E-3348-9171-AD8E6525F1F7}" destId="{7DBB54E2-57FE-A044-9B62-80987B780BB3}" srcOrd="2" destOrd="0" presId="urn:microsoft.com/office/officeart/2005/8/layout/matrix2"/>
    <dgm:cxn modelId="{2A092FB0-7D51-7D4A-AC5C-5CA1F0A4668F}" type="presParOf" srcId="{75A5A89A-229E-3348-9171-AD8E6525F1F7}" destId="{06C05503-5D86-3546-ADDA-0C70316CBE43}" srcOrd="3" destOrd="0" presId="urn:microsoft.com/office/officeart/2005/8/layout/matrix2"/>
    <dgm:cxn modelId="{89FFBAD0-D53E-F54E-9153-C3426F3A11A0}" type="presParOf" srcId="{75A5A89A-229E-3348-9171-AD8E6525F1F7}" destId="{953E4E98-053B-474F-996E-E16160DEAA0B}"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D6BEDF6-8AD2-8945-9B8B-25C6EC2DC049}" type="doc">
      <dgm:prSet loTypeId="urn:microsoft.com/office/officeart/2005/8/layout/bProcess4" loCatId="" qsTypeId="urn:microsoft.com/office/officeart/2005/8/quickstyle/simple1" qsCatId="simple" csTypeId="urn:microsoft.com/office/officeart/2005/8/colors/accent1_1" csCatId="accent1" phldr="1"/>
      <dgm:spPr/>
      <dgm:t>
        <a:bodyPr/>
        <a:lstStyle/>
        <a:p>
          <a:endParaRPr lang="es-ES"/>
        </a:p>
      </dgm:t>
    </dgm:pt>
    <dgm:pt modelId="{48A07976-26AC-DE40-B54C-45EC11F54431}">
      <dgm:prSet phldrT="[Texto]"/>
      <dgm:spPr>
        <a:ln>
          <a:solidFill>
            <a:srgbClr val="06AEAA"/>
          </a:solidFill>
        </a:ln>
      </dgm:spPr>
      <dgm:t>
        <a:bodyPr/>
        <a:lstStyle/>
        <a:p>
          <a:r>
            <a:rPr lang="es-CO" dirty="0">
              <a:latin typeface="Montserrat" pitchFamily="2" charset="77"/>
            </a:rPr>
            <a:t>TACAR.</a:t>
          </a:r>
          <a:endParaRPr lang="es-ES" dirty="0">
            <a:latin typeface="Montserrat" pitchFamily="2" charset="77"/>
          </a:endParaRPr>
        </a:p>
      </dgm:t>
    </dgm:pt>
    <dgm:pt modelId="{635CC123-43C6-B841-8031-D0F883000583}" type="parTrans" cxnId="{D9D22A3A-0AA2-8349-B068-AD30C20E14A5}">
      <dgm:prSet/>
      <dgm:spPr/>
      <dgm:t>
        <a:bodyPr/>
        <a:lstStyle/>
        <a:p>
          <a:endParaRPr lang="es-ES">
            <a:latin typeface="Montserrat" pitchFamily="2" charset="77"/>
          </a:endParaRPr>
        </a:p>
      </dgm:t>
    </dgm:pt>
    <dgm:pt modelId="{0C7C4A62-DED5-5743-971C-0F02FD91166D}" type="sibTrans" cxnId="{D9D22A3A-0AA2-8349-B068-AD30C20E14A5}">
      <dgm:prSet/>
      <dgm:spPr>
        <a:solidFill>
          <a:srgbClr val="06AEAA"/>
        </a:solidFill>
      </dgm:spPr>
      <dgm:t>
        <a:bodyPr/>
        <a:lstStyle/>
        <a:p>
          <a:endParaRPr lang="es-ES">
            <a:latin typeface="Montserrat" pitchFamily="2" charset="77"/>
          </a:endParaRPr>
        </a:p>
      </dgm:t>
    </dgm:pt>
    <dgm:pt modelId="{A64EB452-C88C-8943-9A19-C1E2078F6F64}">
      <dgm:prSet/>
      <dgm:spPr>
        <a:ln>
          <a:solidFill>
            <a:srgbClr val="06AEAA"/>
          </a:solidFill>
        </a:ln>
      </dgm:spPr>
      <dgm:t>
        <a:bodyPr/>
        <a:lstStyle/>
        <a:p>
          <a:r>
            <a:rPr lang="es-CO" dirty="0">
              <a:latin typeface="Montserrat" pitchFamily="2" charset="77"/>
            </a:rPr>
            <a:t>TAC senos paranasales.</a:t>
          </a:r>
        </a:p>
      </dgm:t>
    </dgm:pt>
    <dgm:pt modelId="{AC1F84E7-BD0F-E042-88D9-4D66C021AC66}" type="parTrans" cxnId="{F345D4A2-196F-E845-877F-A632C53AF1AC}">
      <dgm:prSet/>
      <dgm:spPr/>
      <dgm:t>
        <a:bodyPr/>
        <a:lstStyle/>
        <a:p>
          <a:endParaRPr lang="es-ES">
            <a:latin typeface="Montserrat" pitchFamily="2" charset="77"/>
          </a:endParaRPr>
        </a:p>
      </dgm:t>
    </dgm:pt>
    <dgm:pt modelId="{D85A1AEB-26DB-DC4D-B818-69F7B964EE61}" type="sibTrans" cxnId="{F345D4A2-196F-E845-877F-A632C53AF1AC}">
      <dgm:prSet/>
      <dgm:spPr>
        <a:solidFill>
          <a:srgbClr val="06AEAA"/>
        </a:solidFill>
      </dgm:spPr>
      <dgm:t>
        <a:bodyPr/>
        <a:lstStyle/>
        <a:p>
          <a:endParaRPr lang="es-ES">
            <a:latin typeface="Montserrat" pitchFamily="2" charset="77"/>
          </a:endParaRPr>
        </a:p>
      </dgm:t>
    </dgm:pt>
    <dgm:pt modelId="{83D4A082-7A87-1944-AD96-93CF63C7AB72}">
      <dgm:prSet/>
      <dgm:spPr>
        <a:ln>
          <a:solidFill>
            <a:srgbClr val="06AEAA"/>
          </a:solidFill>
        </a:ln>
      </dgm:spPr>
      <dgm:t>
        <a:bodyPr/>
        <a:lstStyle/>
        <a:p>
          <a:r>
            <a:rPr lang="es-CO" dirty="0">
              <a:latin typeface="Montserrat" pitchFamily="2" charset="77"/>
            </a:rPr>
            <a:t>Pruebas de función pulmona.r</a:t>
          </a:r>
        </a:p>
      </dgm:t>
    </dgm:pt>
    <dgm:pt modelId="{EAE78C47-01A7-4748-93BC-441233CAFADD}" type="parTrans" cxnId="{D3E04733-AC4E-5E4A-A5B9-434E80FFB6A1}">
      <dgm:prSet/>
      <dgm:spPr/>
      <dgm:t>
        <a:bodyPr/>
        <a:lstStyle/>
        <a:p>
          <a:endParaRPr lang="es-ES">
            <a:latin typeface="Montserrat" pitchFamily="2" charset="77"/>
          </a:endParaRPr>
        </a:p>
      </dgm:t>
    </dgm:pt>
    <dgm:pt modelId="{C4864B12-4F18-9C48-A3C1-A2C7D611FF6D}" type="sibTrans" cxnId="{D3E04733-AC4E-5E4A-A5B9-434E80FFB6A1}">
      <dgm:prSet/>
      <dgm:spPr>
        <a:solidFill>
          <a:srgbClr val="06AEAA"/>
        </a:solidFill>
      </dgm:spPr>
      <dgm:t>
        <a:bodyPr/>
        <a:lstStyle/>
        <a:p>
          <a:endParaRPr lang="es-ES">
            <a:latin typeface="Montserrat" pitchFamily="2" charset="77"/>
          </a:endParaRPr>
        </a:p>
      </dgm:t>
    </dgm:pt>
    <dgm:pt modelId="{3D869BF2-4A60-5449-99A1-21883BC79267}">
      <dgm:prSet/>
      <dgm:spPr>
        <a:ln>
          <a:solidFill>
            <a:srgbClr val="06AEAA"/>
          </a:solidFill>
        </a:ln>
      </dgm:spPr>
      <dgm:t>
        <a:bodyPr/>
        <a:lstStyle/>
        <a:p>
          <a:r>
            <a:rPr lang="es-CO" dirty="0">
              <a:latin typeface="Montserrat" pitchFamily="2" charset="77"/>
            </a:rPr>
            <a:t>Pruebas de función pancreática en heces.</a:t>
          </a:r>
        </a:p>
      </dgm:t>
    </dgm:pt>
    <dgm:pt modelId="{C58B588B-12BD-3545-9BEF-AB587F1261E7}" type="parTrans" cxnId="{3807E9E4-606B-5C4F-A08C-3C2AFA3A1BD0}">
      <dgm:prSet/>
      <dgm:spPr/>
      <dgm:t>
        <a:bodyPr/>
        <a:lstStyle/>
        <a:p>
          <a:endParaRPr lang="es-ES">
            <a:latin typeface="Montserrat" pitchFamily="2" charset="77"/>
          </a:endParaRPr>
        </a:p>
      </dgm:t>
    </dgm:pt>
    <dgm:pt modelId="{23E7C0B5-13C1-9445-9981-7C9C1BB92DBF}" type="sibTrans" cxnId="{3807E9E4-606B-5C4F-A08C-3C2AFA3A1BD0}">
      <dgm:prSet/>
      <dgm:spPr>
        <a:solidFill>
          <a:srgbClr val="06AEAA"/>
        </a:solidFill>
      </dgm:spPr>
      <dgm:t>
        <a:bodyPr/>
        <a:lstStyle/>
        <a:p>
          <a:endParaRPr lang="es-ES">
            <a:latin typeface="Montserrat" pitchFamily="2" charset="77"/>
          </a:endParaRPr>
        </a:p>
      </dgm:t>
    </dgm:pt>
    <dgm:pt modelId="{4CC92B84-16E7-9543-9247-7714A410B746}">
      <dgm:prSet/>
      <dgm:spPr>
        <a:ln>
          <a:solidFill>
            <a:srgbClr val="06AEAA"/>
          </a:solidFill>
        </a:ln>
      </dgm:spPr>
      <dgm:t>
        <a:bodyPr/>
        <a:lstStyle/>
        <a:p>
          <a:r>
            <a:rPr lang="es-CO" dirty="0">
              <a:latin typeface="Montserrat" pitchFamily="2" charset="77"/>
            </a:rPr>
            <a:t>Test de malabsorción.</a:t>
          </a:r>
        </a:p>
      </dgm:t>
    </dgm:pt>
    <dgm:pt modelId="{762095E4-9815-C04A-B816-7B5C39697C6E}" type="parTrans" cxnId="{1AF45B30-E109-8743-9214-36B2200B5D8F}">
      <dgm:prSet/>
      <dgm:spPr/>
      <dgm:t>
        <a:bodyPr/>
        <a:lstStyle/>
        <a:p>
          <a:endParaRPr lang="es-ES">
            <a:latin typeface="Montserrat" pitchFamily="2" charset="77"/>
          </a:endParaRPr>
        </a:p>
      </dgm:t>
    </dgm:pt>
    <dgm:pt modelId="{24FC9CDB-740A-E847-B169-2FF91BD32D90}" type="sibTrans" cxnId="{1AF45B30-E109-8743-9214-36B2200B5D8F}">
      <dgm:prSet/>
      <dgm:spPr>
        <a:solidFill>
          <a:srgbClr val="06AEAA"/>
        </a:solidFill>
      </dgm:spPr>
      <dgm:t>
        <a:bodyPr/>
        <a:lstStyle/>
        <a:p>
          <a:endParaRPr lang="es-ES">
            <a:latin typeface="Montserrat" pitchFamily="2" charset="77"/>
          </a:endParaRPr>
        </a:p>
      </dgm:t>
    </dgm:pt>
    <dgm:pt modelId="{C087F028-2C1E-204D-BFBF-95F5793BE290}">
      <dgm:prSet/>
      <dgm:spPr>
        <a:ln>
          <a:solidFill>
            <a:srgbClr val="06AEAA"/>
          </a:solidFill>
        </a:ln>
      </dgm:spPr>
      <dgm:t>
        <a:bodyPr/>
        <a:lstStyle/>
        <a:p>
          <a:r>
            <a:rPr lang="es-CO" dirty="0">
              <a:latin typeface="Montserrat" pitchFamily="2" charset="77"/>
            </a:rPr>
            <a:t>Cultivos de esputo, VAL.</a:t>
          </a:r>
        </a:p>
      </dgm:t>
    </dgm:pt>
    <dgm:pt modelId="{497146FF-DDD6-7340-A385-F5C7D1567C49}" type="parTrans" cxnId="{23DE1650-176B-4343-9462-70A1B319AA19}">
      <dgm:prSet/>
      <dgm:spPr/>
      <dgm:t>
        <a:bodyPr/>
        <a:lstStyle/>
        <a:p>
          <a:endParaRPr lang="es-ES">
            <a:latin typeface="Montserrat" pitchFamily="2" charset="77"/>
          </a:endParaRPr>
        </a:p>
      </dgm:t>
    </dgm:pt>
    <dgm:pt modelId="{B3292E59-7352-5E41-B091-7329B336DC74}" type="sibTrans" cxnId="{23DE1650-176B-4343-9462-70A1B319AA19}">
      <dgm:prSet/>
      <dgm:spPr>
        <a:solidFill>
          <a:srgbClr val="06AEAA"/>
        </a:solidFill>
      </dgm:spPr>
      <dgm:t>
        <a:bodyPr/>
        <a:lstStyle/>
        <a:p>
          <a:endParaRPr lang="es-ES">
            <a:latin typeface="Montserrat" pitchFamily="2" charset="77"/>
          </a:endParaRPr>
        </a:p>
      </dgm:t>
    </dgm:pt>
    <dgm:pt modelId="{644235B3-06FF-E945-8B26-3556B8115784}">
      <dgm:prSet/>
      <dgm:spPr>
        <a:ln>
          <a:solidFill>
            <a:srgbClr val="06AEAA"/>
          </a:solidFill>
        </a:ln>
      </dgm:spPr>
      <dgm:t>
        <a:bodyPr/>
        <a:lstStyle/>
        <a:p>
          <a:r>
            <a:rPr lang="es-CO" dirty="0">
              <a:latin typeface="Montserrat" pitchFamily="2" charset="77"/>
            </a:rPr>
            <a:t>Análisis de semen.</a:t>
          </a:r>
        </a:p>
      </dgm:t>
    </dgm:pt>
    <dgm:pt modelId="{D6B132FA-5101-C445-843F-3719806088A8}" type="parTrans" cxnId="{C769034E-3186-5547-BE30-359DA123A4DE}">
      <dgm:prSet/>
      <dgm:spPr/>
      <dgm:t>
        <a:bodyPr/>
        <a:lstStyle/>
        <a:p>
          <a:endParaRPr lang="es-ES">
            <a:latin typeface="Montserrat" pitchFamily="2" charset="77"/>
          </a:endParaRPr>
        </a:p>
      </dgm:t>
    </dgm:pt>
    <dgm:pt modelId="{7E9FDED7-BBFC-1B42-AA49-44375629C12D}" type="sibTrans" cxnId="{C769034E-3186-5547-BE30-359DA123A4DE}">
      <dgm:prSet/>
      <dgm:spPr>
        <a:solidFill>
          <a:srgbClr val="06AEAA"/>
        </a:solidFill>
      </dgm:spPr>
      <dgm:t>
        <a:bodyPr/>
        <a:lstStyle/>
        <a:p>
          <a:endParaRPr lang="es-ES">
            <a:latin typeface="Montserrat" pitchFamily="2" charset="77"/>
          </a:endParaRPr>
        </a:p>
      </dgm:t>
    </dgm:pt>
    <dgm:pt modelId="{C7A10A8F-F78B-7349-9817-AC3BAB1DF89C}">
      <dgm:prSet/>
      <dgm:spPr>
        <a:ln>
          <a:solidFill>
            <a:srgbClr val="06AEAA"/>
          </a:solidFill>
        </a:ln>
      </dgm:spPr>
      <dgm:t>
        <a:bodyPr/>
        <a:lstStyle/>
        <a:p>
          <a:r>
            <a:rPr lang="es-CO" dirty="0">
              <a:latin typeface="Montserrat" pitchFamily="2" charset="77"/>
            </a:rPr>
            <a:t>Ecografía de órganos genitales.</a:t>
          </a:r>
        </a:p>
      </dgm:t>
    </dgm:pt>
    <dgm:pt modelId="{D834AC60-E5F7-8645-9452-1F3660DF8460}" type="parTrans" cxnId="{9FDE0453-9DFE-6941-924C-998F3C9CBFFB}">
      <dgm:prSet/>
      <dgm:spPr/>
      <dgm:t>
        <a:bodyPr/>
        <a:lstStyle/>
        <a:p>
          <a:endParaRPr lang="es-ES">
            <a:latin typeface="Montserrat" pitchFamily="2" charset="77"/>
          </a:endParaRPr>
        </a:p>
      </dgm:t>
    </dgm:pt>
    <dgm:pt modelId="{12AAF47F-A179-A94E-ABB0-85D0EE241354}" type="sibTrans" cxnId="{9FDE0453-9DFE-6941-924C-998F3C9CBFFB}">
      <dgm:prSet/>
      <dgm:spPr/>
      <dgm:t>
        <a:bodyPr/>
        <a:lstStyle/>
        <a:p>
          <a:endParaRPr lang="es-ES">
            <a:latin typeface="Montserrat" pitchFamily="2" charset="77"/>
          </a:endParaRPr>
        </a:p>
      </dgm:t>
    </dgm:pt>
    <dgm:pt modelId="{94E80DCE-A377-4E4F-92FF-2A6CA8D33C55}">
      <dgm:prSet/>
      <dgm:spPr>
        <a:ln>
          <a:solidFill>
            <a:srgbClr val="06AEAA"/>
          </a:solidFill>
        </a:ln>
      </dgm:spPr>
      <dgm:t>
        <a:bodyPr/>
        <a:lstStyle/>
        <a:p>
          <a:r>
            <a:rPr lang="es-CO" dirty="0">
              <a:latin typeface="Montserrat" pitchFamily="2" charset="77"/>
            </a:rPr>
            <a:t>Aspirado nasofaríngeo.</a:t>
          </a:r>
        </a:p>
      </dgm:t>
    </dgm:pt>
    <dgm:pt modelId="{1B994AFC-8555-0641-B9AB-691A7693BCAE}" type="parTrans" cxnId="{4E1578F3-914F-C14D-BCD9-ABC319868C63}">
      <dgm:prSet/>
      <dgm:spPr/>
      <dgm:t>
        <a:bodyPr/>
        <a:lstStyle/>
        <a:p>
          <a:endParaRPr lang="es-ES">
            <a:latin typeface="Montserrat" pitchFamily="2" charset="77"/>
          </a:endParaRPr>
        </a:p>
      </dgm:t>
    </dgm:pt>
    <dgm:pt modelId="{262D6380-F819-E64C-959C-DCED280EB2DE}" type="sibTrans" cxnId="{4E1578F3-914F-C14D-BCD9-ABC319868C63}">
      <dgm:prSet/>
      <dgm:spPr>
        <a:solidFill>
          <a:srgbClr val="06AEAA"/>
        </a:solidFill>
      </dgm:spPr>
      <dgm:t>
        <a:bodyPr/>
        <a:lstStyle/>
        <a:p>
          <a:endParaRPr lang="es-ES">
            <a:latin typeface="Montserrat" pitchFamily="2" charset="77"/>
          </a:endParaRPr>
        </a:p>
      </dgm:t>
    </dgm:pt>
    <dgm:pt modelId="{22546ADD-BC26-C342-BCE6-C9D1FDEA5083}" type="pres">
      <dgm:prSet presAssocID="{7D6BEDF6-8AD2-8945-9B8B-25C6EC2DC049}" presName="Name0" presStyleCnt="0">
        <dgm:presLayoutVars>
          <dgm:dir/>
          <dgm:resizeHandles/>
        </dgm:presLayoutVars>
      </dgm:prSet>
      <dgm:spPr/>
    </dgm:pt>
    <dgm:pt modelId="{AFECBFCD-83EF-B44A-B908-07BA4D28C573}" type="pres">
      <dgm:prSet presAssocID="{48A07976-26AC-DE40-B54C-45EC11F54431}" presName="compNode" presStyleCnt="0"/>
      <dgm:spPr/>
    </dgm:pt>
    <dgm:pt modelId="{2E5A2CC0-7E0D-0049-9D1F-A5627E82E05A}" type="pres">
      <dgm:prSet presAssocID="{48A07976-26AC-DE40-B54C-45EC11F54431}" presName="dummyConnPt" presStyleCnt="0"/>
      <dgm:spPr/>
    </dgm:pt>
    <dgm:pt modelId="{A8002A28-1269-B748-9EA3-FB815D20688B}" type="pres">
      <dgm:prSet presAssocID="{48A07976-26AC-DE40-B54C-45EC11F54431}" presName="node" presStyleLbl="node1" presStyleIdx="0" presStyleCnt="9">
        <dgm:presLayoutVars>
          <dgm:bulletEnabled val="1"/>
        </dgm:presLayoutVars>
      </dgm:prSet>
      <dgm:spPr/>
    </dgm:pt>
    <dgm:pt modelId="{A050246D-09A1-4145-877F-460D612173D6}" type="pres">
      <dgm:prSet presAssocID="{0C7C4A62-DED5-5743-971C-0F02FD91166D}" presName="sibTrans" presStyleLbl="bgSibTrans2D1" presStyleIdx="0" presStyleCnt="8"/>
      <dgm:spPr/>
    </dgm:pt>
    <dgm:pt modelId="{1188D39B-248F-EC48-A743-045671084342}" type="pres">
      <dgm:prSet presAssocID="{A64EB452-C88C-8943-9A19-C1E2078F6F64}" presName="compNode" presStyleCnt="0"/>
      <dgm:spPr/>
    </dgm:pt>
    <dgm:pt modelId="{D798EE42-284B-0D48-BC58-6D7C617F1EDF}" type="pres">
      <dgm:prSet presAssocID="{A64EB452-C88C-8943-9A19-C1E2078F6F64}" presName="dummyConnPt" presStyleCnt="0"/>
      <dgm:spPr/>
    </dgm:pt>
    <dgm:pt modelId="{93D24635-5E35-1B48-930C-464D6A117BF8}" type="pres">
      <dgm:prSet presAssocID="{A64EB452-C88C-8943-9A19-C1E2078F6F64}" presName="node" presStyleLbl="node1" presStyleIdx="1" presStyleCnt="9">
        <dgm:presLayoutVars>
          <dgm:bulletEnabled val="1"/>
        </dgm:presLayoutVars>
      </dgm:prSet>
      <dgm:spPr/>
    </dgm:pt>
    <dgm:pt modelId="{71169CC2-FD92-AE42-BE33-33E01655DB90}" type="pres">
      <dgm:prSet presAssocID="{D85A1AEB-26DB-DC4D-B818-69F7B964EE61}" presName="sibTrans" presStyleLbl="bgSibTrans2D1" presStyleIdx="1" presStyleCnt="8"/>
      <dgm:spPr/>
    </dgm:pt>
    <dgm:pt modelId="{A547E475-68F1-EA4B-BB91-9F2CE5D94558}" type="pres">
      <dgm:prSet presAssocID="{83D4A082-7A87-1944-AD96-93CF63C7AB72}" presName="compNode" presStyleCnt="0"/>
      <dgm:spPr/>
    </dgm:pt>
    <dgm:pt modelId="{2B7343FB-3AA8-1B4C-A024-2DF5C912C12C}" type="pres">
      <dgm:prSet presAssocID="{83D4A082-7A87-1944-AD96-93CF63C7AB72}" presName="dummyConnPt" presStyleCnt="0"/>
      <dgm:spPr/>
    </dgm:pt>
    <dgm:pt modelId="{23414F9E-AFB2-864B-8A5C-49EB98B3FAC2}" type="pres">
      <dgm:prSet presAssocID="{83D4A082-7A87-1944-AD96-93CF63C7AB72}" presName="node" presStyleLbl="node1" presStyleIdx="2" presStyleCnt="9">
        <dgm:presLayoutVars>
          <dgm:bulletEnabled val="1"/>
        </dgm:presLayoutVars>
      </dgm:prSet>
      <dgm:spPr/>
    </dgm:pt>
    <dgm:pt modelId="{09A7BB2A-CCF8-054D-A6D9-21399A9124BB}" type="pres">
      <dgm:prSet presAssocID="{C4864B12-4F18-9C48-A3C1-A2C7D611FF6D}" presName="sibTrans" presStyleLbl="bgSibTrans2D1" presStyleIdx="2" presStyleCnt="8"/>
      <dgm:spPr/>
    </dgm:pt>
    <dgm:pt modelId="{F81E7341-992A-6942-9140-D9EE68F9A6F6}" type="pres">
      <dgm:prSet presAssocID="{3D869BF2-4A60-5449-99A1-21883BC79267}" presName="compNode" presStyleCnt="0"/>
      <dgm:spPr/>
    </dgm:pt>
    <dgm:pt modelId="{11976C91-E5A9-5642-904C-F8C33591F916}" type="pres">
      <dgm:prSet presAssocID="{3D869BF2-4A60-5449-99A1-21883BC79267}" presName="dummyConnPt" presStyleCnt="0"/>
      <dgm:spPr/>
    </dgm:pt>
    <dgm:pt modelId="{F5B14F36-1CF3-D144-98A0-E212E76F5CB6}" type="pres">
      <dgm:prSet presAssocID="{3D869BF2-4A60-5449-99A1-21883BC79267}" presName="node" presStyleLbl="node1" presStyleIdx="3" presStyleCnt="9">
        <dgm:presLayoutVars>
          <dgm:bulletEnabled val="1"/>
        </dgm:presLayoutVars>
      </dgm:prSet>
      <dgm:spPr/>
    </dgm:pt>
    <dgm:pt modelId="{5FF39057-50EC-7D45-9C2D-3AF43279F6FC}" type="pres">
      <dgm:prSet presAssocID="{23E7C0B5-13C1-9445-9981-7C9C1BB92DBF}" presName="sibTrans" presStyleLbl="bgSibTrans2D1" presStyleIdx="3" presStyleCnt="8"/>
      <dgm:spPr/>
    </dgm:pt>
    <dgm:pt modelId="{764CF6B2-EA9D-FB49-A603-D097FE4127FC}" type="pres">
      <dgm:prSet presAssocID="{4CC92B84-16E7-9543-9247-7714A410B746}" presName="compNode" presStyleCnt="0"/>
      <dgm:spPr/>
    </dgm:pt>
    <dgm:pt modelId="{6F93E38A-03BD-8941-B5A6-40BE781D197C}" type="pres">
      <dgm:prSet presAssocID="{4CC92B84-16E7-9543-9247-7714A410B746}" presName="dummyConnPt" presStyleCnt="0"/>
      <dgm:spPr/>
    </dgm:pt>
    <dgm:pt modelId="{5C22249D-E3DA-E64A-A118-64C63FE5621B}" type="pres">
      <dgm:prSet presAssocID="{4CC92B84-16E7-9543-9247-7714A410B746}" presName="node" presStyleLbl="node1" presStyleIdx="4" presStyleCnt="9">
        <dgm:presLayoutVars>
          <dgm:bulletEnabled val="1"/>
        </dgm:presLayoutVars>
      </dgm:prSet>
      <dgm:spPr/>
    </dgm:pt>
    <dgm:pt modelId="{D0EA24F7-448E-9940-AFAB-F81DAF36424F}" type="pres">
      <dgm:prSet presAssocID="{24FC9CDB-740A-E847-B169-2FF91BD32D90}" presName="sibTrans" presStyleLbl="bgSibTrans2D1" presStyleIdx="4" presStyleCnt="8"/>
      <dgm:spPr/>
    </dgm:pt>
    <dgm:pt modelId="{40A6F6B8-C8C4-E34A-A6AB-2027EE3583F1}" type="pres">
      <dgm:prSet presAssocID="{C087F028-2C1E-204D-BFBF-95F5793BE290}" presName="compNode" presStyleCnt="0"/>
      <dgm:spPr/>
    </dgm:pt>
    <dgm:pt modelId="{B5119F10-D7C5-A945-BFE3-61DC36DE030E}" type="pres">
      <dgm:prSet presAssocID="{C087F028-2C1E-204D-BFBF-95F5793BE290}" presName="dummyConnPt" presStyleCnt="0"/>
      <dgm:spPr/>
    </dgm:pt>
    <dgm:pt modelId="{32BAAFFF-230A-234D-BBF7-F8E260B37382}" type="pres">
      <dgm:prSet presAssocID="{C087F028-2C1E-204D-BFBF-95F5793BE290}" presName="node" presStyleLbl="node1" presStyleIdx="5" presStyleCnt="9">
        <dgm:presLayoutVars>
          <dgm:bulletEnabled val="1"/>
        </dgm:presLayoutVars>
      </dgm:prSet>
      <dgm:spPr/>
    </dgm:pt>
    <dgm:pt modelId="{7AC6D956-717C-1043-A133-E31BBF27461C}" type="pres">
      <dgm:prSet presAssocID="{B3292E59-7352-5E41-B091-7329B336DC74}" presName="sibTrans" presStyleLbl="bgSibTrans2D1" presStyleIdx="5" presStyleCnt="8"/>
      <dgm:spPr/>
    </dgm:pt>
    <dgm:pt modelId="{F9DBA6F4-B489-B44B-8C9A-66714F8F610F}" type="pres">
      <dgm:prSet presAssocID="{94E80DCE-A377-4E4F-92FF-2A6CA8D33C55}" presName="compNode" presStyleCnt="0"/>
      <dgm:spPr/>
    </dgm:pt>
    <dgm:pt modelId="{126AEE68-C445-4044-8F2A-37AB817D5FF0}" type="pres">
      <dgm:prSet presAssocID="{94E80DCE-A377-4E4F-92FF-2A6CA8D33C55}" presName="dummyConnPt" presStyleCnt="0"/>
      <dgm:spPr/>
    </dgm:pt>
    <dgm:pt modelId="{06FDECD5-3F0B-864D-9623-EA969E257268}" type="pres">
      <dgm:prSet presAssocID="{94E80DCE-A377-4E4F-92FF-2A6CA8D33C55}" presName="node" presStyleLbl="node1" presStyleIdx="6" presStyleCnt="9">
        <dgm:presLayoutVars>
          <dgm:bulletEnabled val="1"/>
        </dgm:presLayoutVars>
      </dgm:prSet>
      <dgm:spPr/>
    </dgm:pt>
    <dgm:pt modelId="{0CE0F3F6-F5E9-D44B-82FE-A032AC9A8773}" type="pres">
      <dgm:prSet presAssocID="{262D6380-F819-E64C-959C-DCED280EB2DE}" presName="sibTrans" presStyleLbl="bgSibTrans2D1" presStyleIdx="6" presStyleCnt="8"/>
      <dgm:spPr/>
    </dgm:pt>
    <dgm:pt modelId="{AFFBB49E-CB1B-2149-A56F-D48C5C87905D}" type="pres">
      <dgm:prSet presAssocID="{644235B3-06FF-E945-8B26-3556B8115784}" presName="compNode" presStyleCnt="0"/>
      <dgm:spPr/>
    </dgm:pt>
    <dgm:pt modelId="{6CECAA40-BE3C-5943-82D4-86B587280F35}" type="pres">
      <dgm:prSet presAssocID="{644235B3-06FF-E945-8B26-3556B8115784}" presName="dummyConnPt" presStyleCnt="0"/>
      <dgm:spPr/>
    </dgm:pt>
    <dgm:pt modelId="{1208E2B8-D1E7-9245-A97A-29A2ED6C03F5}" type="pres">
      <dgm:prSet presAssocID="{644235B3-06FF-E945-8B26-3556B8115784}" presName="node" presStyleLbl="node1" presStyleIdx="7" presStyleCnt="9">
        <dgm:presLayoutVars>
          <dgm:bulletEnabled val="1"/>
        </dgm:presLayoutVars>
      </dgm:prSet>
      <dgm:spPr/>
    </dgm:pt>
    <dgm:pt modelId="{7747A39C-8792-5346-AEEF-7E17DAE3520F}" type="pres">
      <dgm:prSet presAssocID="{7E9FDED7-BBFC-1B42-AA49-44375629C12D}" presName="sibTrans" presStyleLbl="bgSibTrans2D1" presStyleIdx="7" presStyleCnt="8"/>
      <dgm:spPr/>
    </dgm:pt>
    <dgm:pt modelId="{F2F702E7-8130-6F44-B5FC-E417B6EE3587}" type="pres">
      <dgm:prSet presAssocID="{C7A10A8F-F78B-7349-9817-AC3BAB1DF89C}" presName="compNode" presStyleCnt="0"/>
      <dgm:spPr/>
    </dgm:pt>
    <dgm:pt modelId="{42AF7DD1-3553-7649-87C8-DF1EB382AB5E}" type="pres">
      <dgm:prSet presAssocID="{C7A10A8F-F78B-7349-9817-AC3BAB1DF89C}" presName="dummyConnPt" presStyleCnt="0"/>
      <dgm:spPr/>
    </dgm:pt>
    <dgm:pt modelId="{E85952F8-6703-DD42-A19D-9723AB98637C}" type="pres">
      <dgm:prSet presAssocID="{C7A10A8F-F78B-7349-9817-AC3BAB1DF89C}" presName="node" presStyleLbl="node1" presStyleIdx="8" presStyleCnt="9">
        <dgm:presLayoutVars>
          <dgm:bulletEnabled val="1"/>
        </dgm:presLayoutVars>
      </dgm:prSet>
      <dgm:spPr/>
    </dgm:pt>
  </dgm:ptLst>
  <dgm:cxnLst>
    <dgm:cxn modelId="{91F52209-C852-F24B-B9AA-C2E5FDA66758}" type="presOf" srcId="{23E7C0B5-13C1-9445-9981-7C9C1BB92DBF}" destId="{5FF39057-50EC-7D45-9C2D-3AF43279F6FC}" srcOrd="0" destOrd="0" presId="urn:microsoft.com/office/officeart/2005/8/layout/bProcess4"/>
    <dgm:cxn modelId="{6AB1EE12-4FB1-1B4B-ACAD-B5EC7B78115D}" type="presOf" srcId="{94E80DCE-A377-4E4F-92FF-2A6CA8D33C55}" destId="{06FDECD5-3F0B-864D-9623-EA969E257268}" srcOrd="0" destOrd="0" presId="urn:microsoft.com/office/officeart/2005/8/layout/bProcess4"/>
    <dgm:cxn modelId="{FF7F4313-AEA8-7D4F-833D-FB0C63CF5AC8}" type="presOf" srcId="{7D6BEDF6-8AD2-8945-9B8B-25C6EC2DC049}" destId="{22546ADD-BC26-C342-BCE6-C9D1FDEA5083}" srcOrd="0" destOrd="0" presId="urn:microsoft.com/office/officeart/2005/8/layout/bProcess4"/>
    <dgm:cxn modelId="{1AF45B30-E109-8743-9214-36B2200B5D8F}" srcId="{7D6BEDF6-8AD2-8945-9B8B-25C6EC2DC049}" destId="{4CC92B84-16E7-9543-9247-7714A410B746}" srcOrd="4" destOrd="0" parTransId="{762095E4-9815-C04A-B816-7B5C39697C6E}" sibTransId="{24FC9CDB-740A-E847-B169-2FF91BD32D90}"/>
    <dgm:cxn modelId="{D3E04733-AC4E-5E4A-A5B9-434E80FFB6A1}" srcId="{7D6BEDF6-8AD2-8945-9B8B-25C6EC2DC049}" destId="{83D4A082-7A87-1944-AD96-93CF63C7AB72}" srcOrd="2" destOrd="0" parTransId="{EAE78C47-01A7-4748-93BC-441233CAFADD}" sibTransId="{C4864B12-4F18-9C48-A3C1-A2C7D611FF6D}"/>
    <dgm:cxn modelId="{D9D22A3A-0AA2-8349-B068-AD30C20E14A5}" srcId="{7D6BEDF6-8AD2-8945-9B8B-25C6EC2DC049}" destId="{48A07976-26AC-DE40-B54C-45EC11F54431}" srcOrd="0" destOrd="0" parTransId="{635CC123-43C6-B841-8031-D0F883000583}" sibTransId="{0C7C4A62-DED5-5743-971C-0F02FD91166D}"/>
    <dgm:cxn modelId="{7C290E5B-0D14-344F-B3EA-17652EEDBF18}" type="presOf" srcId="{7E9FDED7-BBFC-1B42-AA49-44375629C12D}" destId="{7747A39C-8792-5346-AEEF-7E17DAE3520F}" srcOrd="0" destOrd="0" presId="urn:microsoft.com/office/officeart/2005/8/layout/bProcess4"/>
    <dgm:cxn modelId="{476E1B41-9686-C64C-90E0-9C06C1112E90}" type="presOf" srcId="{D85A1AEB-26DB-DC4D-B818-69F7B964EE61}" destId="{71169CC2-FD92-AE42-BE33-33E01655DB90}" srcOrd="0" destOrd="0" presId="urn:microsoft.com/office/officeart/2005/8/layout/bProcess4"/>
    <dgm:cxn modelId="{0A925F68-16F2-844B-BD16-06E3F7EEF05F}" type="presOf" srcId="{24FC9CDB-740A-E847-B169-2FF91BD32D90}" destId="{D0EA24F7-448E-9940-AFAB-F81DAF36424F}" srcOrd="0" destOrd="0" presId="urn:microsoft.com/office/officeart/2005/8/layout/bProcess4"/>
    <dgm:cxn modelId="{68286B49-4D24-9044-A06E-0BD741342312}" type="presOf" srcId="{644235B3-06FF-E945-8B26-3556B8115784}" destId="{1208E2B8-D1E7-9245-A97A-29A2ED6C03F5}" srcOrd="0" destOrd="0" presId="urn:microsoft.com/office/officeart/2005/8/layout/bProcess4"/>
    <dgm:cxn modelId="{C769034E-3186-5547-BE30-359DA123A4DE}" srcId="{7D6BEDF6-8AD2-8945-9B8B-25C6EC2DC049}" destId="{644235B3-06FF-E945-8B26-3556B8115784}" srcOrd="7" destOrd="0" parTransId="{D6B132FA-5101-C445-843F-3719806088A8}" sibTransId="{7E9FDED7-BBFC-1B42-AA49-44375629C12D}"/>
    <dgm:cxn modelId="{23DE1650-176B-4343-9462-70A1B319AA19}" srcId="{7D6BEDF6-8AD2-8945-9B8B-25C6EC2DC049}" destId="{C087F028-2C1E-204D-BFBF-95F5793BE290}" srcOrd="5" destOrd="0" parTransId="{497146FF-DDD6-7340-A385-F5C7D1567C49}" sibTransId="{B3292E59-7352-5E41-B091-7329B336DC74}"/>
    <dgm:cxn modelId="{9FDE0453-9DFE-6941-924C-998F3C9CBFFB}" srcId="{7D6BEDF6-8AD2-8945-9B8B-25C6EC2DC049}" destId="{C7A10A8F-F78B-7349-9817-AC3BAB1DF89C}" srcOrd="8" destOrd="0" parTransId="{D834AC60-E5F7-8645-9452-1F3660DF8460}" sibTransId="{12AAF47F-A179-A94E-ABB0-85D0EE241354}"/>
    <dgm:cxn modelId="{CFE0CF54-9F39-3C4A-AFE6-BCE4C944203F}" type="presOf" srcId="{262D6380-F819-E64C-959C-DCED280EB2DE}" destId="{0CE0F3F6-F5E9-D44B-82FE-A032AC9A8773}" srcOrd="0" destOrd="0" presId="urn:microsoft.com/office/officeart/2005/8/layout/bProcess4"/>
    <dgm:cxn modelId="{03E1D655-1E1B-D94B-8F37-B4E1AB1796F0}" type="presOf" srcId="{C4864B12-4F18-9C48-A3C1-A2C7D611FF6D}" destId="{09A7BB2A-CCF8-054D-A6D9-21399A9124BB}" srcOrd="0" destOrd="0" presId="urn:microsoft.com/office/officeart/2005/8/layout/bProcess4"/>
    <dgm:cxn modelId="{67F0F877-E17D-8849-A24C-F2C3F712E80B}" type="presOf" srcId="{C7A10A8F-F78B-7349-9817-AC3BAB1DF89C}" destId="{E85952F8-6703-DD42-A19D-9723AB98637C}" srcOrd="0" destOrd="0" presId="urn:microsoft.com/office/officeart/2005/8/layout/bProcess4"/>
    <dgm:cxn modelId="{2191A55A-8B40-DD4B-8A92-9D3C9198343F}" type="presOf" srcId="{0C7C4A62-DED5-5743-971C-0F02FD91166D}" destId="{A050246D-09A1-4145-877F-460D612173D6}" srcOrd="0" destOrd="0" presId="urn:microsoft.com/office/officeart/2005/8/layout/bProcess4"/>
    <dgm:cxn modelId="{60196E7C-09BF-0E46-8251-28BC5B870F20}" type="presOf" srcId="{4CC92B84-16E7-9543-9247-7714A410B746}" destId="{5C22249D-E3DA-E64A-A118-64C63FE5621B}" srcOrd="0" destOrd="0" presId="urn:microsoft.com/office/officeart/2005/8/layout/bProcess4"/>
    <dgm:cxn modelId="{16252E90-6F65-EE42-98BF-8E8A6AC07B4E}" type="presOf" srcId="{48A07976-26AC-DE40-B54C-45EC11F54431}" destId="{A8002A28-1269-B748-9EA3-FB815D20688B}" srcOrd="0" destOrd="0" presId="urn:microsoft.com/office/officeart/2005/8/layout/bProcess4"/>
    <dgm:cxn modelId="{F345D4A2-196F-E845-877F-A632C53AF1AC}" srcId="{7D6BEDF6-8AD2-8945-9B8B-25C6EC2DC049}" destId="{A64EB452-C88C-8943-9A19-C1E2078F6F64}" srcOrd="1" destOrd="0" parTransId="{AC1F84E7-BD0F-E042-88D9-4D66C021AC66}" sibTransId="{D85A1AEB-26DB-DC4D-B818-69F7B964EE61}"/>
    <dgm:cxn modelId="{179965A3-901D-774C-800E-4FCBB5B108C6}" type="presOf" srcId="{C087F028-2C1E-204D-BFBF-95F5793BE290}" destId="{32BAAFFF-230A-234D-BBF7-F8E260B37382}" srcOrd="0" destOrd="0" presId="urn:microsoft.com/office/officeart/2005/8/layout/bProcess4"/>
    <dgm:cxn modelId="{0F8455B2-1D49-7945-ADB0-5BBA3F67241A}" type="presOf" srcId="{B3292E59-7352-5E41-B091-7329B336DC74}" destId="{7AC6D956-717C-1043-A133-E31BBF27461C}" srcOrd="0" destOrd="0" presId="urn:microsoft.com/office/officeart/2005/8/layout/bProcess4"/>
    <dgm:cxn modelId="{83F288C6-420A-5848-810C-D86A187CAF60}" type="presOf" srcId="{83D4A082-7A87-1944-AD96-93CF63C7AB72}" destId="{23414F9E-AFB2-864B-8A5C-49EB98B3FAC2}" srcOrd="0" destOrd="0" presId="urn:microsoft.com/office/officeart/2005/8/layout/bProcess4"/>
    <dgm:cxn modelId="{0B8F49E4-448E-A34F-B18F-9570AD1C7BC8}" type="presOf" srcId="{3D869BF2-4A60-5449-99A1-21883BC79267}" destId="{F5B14F36-1CF3-D144-98A0-E212E76F5CB6}" srcOrd="0" destOrd="0" presId="urn:microsoft.com/office/officeart/2005/8/layout/bProcess4"/>
    <dgm:cxn modelId="{3807E9E4-606B-5C4F-A08C-3C2AFA3A1BD0}" srcId="{7D6BEDF6-8AD2-8945-9B8B-25C6EC2DC049}" destId="{3D869BF2-4A60-5449-99A1-21883BC79267}" srcOrd="3" destOrd="0" parTransId="{C58B588B-12BD-3545-9BEF-AB587F1261E7}" sibTransId="{23E7C0B5-13C1-9445-9981-7C9C1BB92DBF}"/>
    <dgm:cxn modelId="{13D36EF0-26AB-B24F-BE53-29DC5B22F562}" type="presOf" srcId="{A64EB452-C88C-8943-9A19-C1E2078F6F64}" destId="{93D24635-5E35-1B48-930C-464D6A117BF8}" srcOrd="0" destOrd="0" presId="urn:microsoft.com/office/officeart/2005/8/layout/bProcess4"/>
    <dgm:cxn modelId="{4E1578F3-914F-C14D-BCD9-ABC319868C63}" srcId="{7D6BEDF6-8AD2-8945-9B8B-25C6EC2DC049}" destId="{94E80DCE-A377-4E4F-92FF-2A6CA8D33C55}" srcOrd="6" destOrd="0" parTransId="{1B994AFC-8555-0641-B9AB-691A7693BCAE}" sibTransId="{262D6380-F819-E64C-959C-DCED280EB2DE}"/>
    <dgm:cxn modelId="{B3AE50D7-8513-E94B-877F-C9A662F93635}" type="presParOf" srcId="{22546ADD-BC26-C342-BCE6-C9D1FDEA5083}" destId="{AFECBFCD-83EF-B44A-B908-07BA4D28C573}" srcOrd="0" destOrd="0" presId="urn:microsoft.com/office/officeart/2005/8/layout/bProcess4"/>
    <dgm:cxn modelId="{FDABB8D4-2401-934E-8D0D-003033B513FA}" type="presParOf" srcId="{AFECBFCD-83EF-B44A-B908-07BA4D28C573}" destId="{2E5A2CC0-7E0D-0049-9D1F-A5627E82E05A}" srcOrd="0" destOrd="0" presId="urn:microsoft.com/office/officeart/2005/8/layout/bProcess4"/>
    <dgm:cxn modelId="{BA35AC0F-5DDA-3941-9076-062222FCDF04}" type="presParOf" srcId="{AFECBFCD-83EF-B44A-B908-07BA4D28C573}" destId="{A8002A28-1269-B748-9EA3-FB815D20688B}" srcOrd="1" destOrd="0" presId="urn:microsoft.com/office/officeart/2005/8/layout/bProcess4"/>
    <dgm:cxn modelId="{383D323E-E173-424C-9196-2C8718BC147B}" type="presParOf" srcId="{22546ADD-BC26-C342-BCE6-C9D1FDEA5083}" destId="{A050246D-09A1-4145-877F-460D612173D6}" srcOrd="1" destOrd="0" presId="urn:microsoft.com/office/officeart/2005/8/layout/bProcess4"/>
    <dgm:cxn modelId="{E7AEB6C1-AC7B-C140-A355-F55E8EEE6D07}" type="presParOf" srcId="{22546ADD-BC26-C342-BCE6-C9D1FDEA5083}" destId="{1188D39B-248F-EC48-A743-045671084342}" srcOrd="2" destOrd="0" presId="urn:microsoft.com/office/officeart/2005/8/layout/bProcess4"/>
    <dgm:cxn modelId="{129C3B72-747A-F24C-9595-BA79D5216A8D}" type="presParOf" srcId="{1188D39B-248F-EC48-A743-045671084342}" destId="{D798EE42-284B-0D48-BC58-6D7C617F1EDF}" srcOrd="0" destOrd="0" presId="urn:microsoft.com/office/officeart/2005/8/layout/bProcess4"/>
    <dgm:cxn modelId="{BFA01344-60B8-1D45-8AD8-5945F8C317EC}" type="presParOf" srcId="{1188D39B-248F-EC48-A743-045671084342}" destId="{93D24635-5E35-1B48-930C-464D6A117BF8}" srcOrd="1" destOrd="0" presId="urn:microsoft.com/office/officeart/2005/8/layout/bProcess4"/>
    <dgm:cxn modelId="{EBA62562-71EF-B447-BE5F-673D71D217CF}" type="presParOf" srcId="{22546ADD-BC26-C342-BCE6-C9D1FDEA5083}" destId="{71169CC2-FD92-AE42-BE33-33E01655DB90}" srcOrd="3" destOrd="0" presId="urn:microsoft.com/office/officeart/2005/8/layout/bProcess4"/>
    <dgm:cxn modelId="{6B169C5C-74F7-DC49-AF88-DDE714AC79FB}" type="presParOf" srcId="{22546ADD-BC26-C342-BCE6-C9D1FDEA5083}" destId="{A547E475-68F1-EA4B-BB91-9F2CE5D94558}" srcOrd="4" destOrd="0" presId="urn:microsoft.com/office/officeart/2005/8/layout/bProcess4"/>
    <dgm:cxn modelId="{5F09F746-8A2E-0B46-837E-B28EBE808373}" type="presParOf" srcId="{A547E475-68F1-EA4B-BB91-9F2CE5D94558}" destId="{2B7343FB-3AA8-1B4C-A024-2DF5C912C12C}" srcOrd="0" destOrd="0" presId="urn:microsoft.com/office/officeart/2005/8/layout/bProcess4"/>
    <dgm:cxn modelId="{F6ED0ACE-AEB7-7F48-BEE6-FBB9FCA7F0D7}" type="presParOf" srcId="{A547E475-68F1-EA4B-BB91-9F2CE5D94558}" destId="{23414F9E-AFB2-864B-8A5C-49EB98B3FAC2}" srcOrd="1" destOrd="0" presId="urn:microsoft.com/office/officeart/2005/8/layout/bProcess4"/>
    <dgm:cxn modelId="{556779A0-3323-1148-88D8-736207412C81}" type="presParOf" srcId="{22546ADD-BC26-C342-BCE6-C9D1FDEA5083}" destId="{09A7BB2A-CCF8-054D-A6D9-21399A9124BB}" srcOrd="5" destOrd="0" presId="urn:microsoft.com/office/officeart/2005/8/layout/bProcess4"/>
    <dgm:cxn modelId="{2F280558-478F-D54B-960E-353720AB36C8}" type="presParOf" srcId="{22546ADD-BC26-C342-BCE6-C9D1FDEA5083}" destId="{F81E7341-992A-6942-9140-D9EE68F9A6F6}" srcOrd="6" destOrd="0" presId="urn:microsoft.com/office/officeart/2005/8/layout/bProcess4"/>
    <dgm:cxn modelId="{5392E9B9-7FF2-BA42-A5FE-9EA2E9E52499}" type="presParOf" srcId="{F81E7341-992A-6942-9140-D9EE68F9A6F6}" destId="{11976C91-E5A9-5642-904C-F8C33591F916}" srcOrd="0" destOrd="0" presId="urn:microsoft.com/office/officeart/2005/8/layout/bProcess4"/>
    <dgm:cxn modelId="{7C78E809-FA20-014D-84DE-E8A817401901}" type="presParOf" srcId="{F81E7341-992A-6942-9140-D9EE68F9A6F6}" destId="{F5B14F36-1CF3-D144-98A0-E212E76F5CB6}" srcOrd="1" destOrd="0" presId="urn:microsoft.com/office/officeart/2005/8/layout/bProcess4"/>
    <dgm:cxn modelId="{3D5050EC-B80A-EB41-8B11-47B702259606}" type="presParOf" srcId="{22546ADD-BC26-C342-BCE6-C9D1FDEA5083}" destId="{5FF39057-50EC-7D45-9C2D-3AF43279F6FC}" srcOrd="7" destOrd="0" presId="urn:microsoft.com/office/officeart/2005/8/layout/bProcess4"/>
    <dgm:cxn modelId="{18854983-2AB4-EA4D-86BA-81AC88CBA9BD}" type="presParOf" srcId="{22546ADD-BC26-C342-BCE6-C9D1FDEA5083}" destId="{764CF6B2-EA9D-FB49-A603-D097FE4127FC}" srcOrd="8" destOrd="0" presId="urn:microsoft.com/office/officeart/2005/8/layout/bProcess4"/>
    <dgm:cxn modelId="{35190C54-46B5-0E4A-9548-EDB6A29CB694}" type="presParOf" srcId="{764CF6B2-EA9D-FB49-A603-D097FE4127FC}" destId="{6F93E38A-03BD-8941-B5A6-40BE781D197C}" srcOrd="0" destOrd="0" presId="urn:microsoft.com/office/officeart/2005/8/layout/bProcess4"/>
    <dgm:cxn modelId="{C93B443B-1506-1C48-8029-397C89F7E58A}" type="presParOf" srcId="{764CF6B2-EA9D-FB49-A603-D097FE4127FC}" destId="{5C22249D-E3DA-E64A-A118-64C63FE5621B}" srcOrd="1" destOrd="0" presId="urn:microsoft.com/office/officeart/2005/8/layout/bProcess4"/>
    <dgm:cxn modelId="{CE712FD3-31AB-DD49-A45F-A788C209A160}" type="presParOf" srcId="{22546ADD-BC26-C342-BCE6-C9D1FDEA5083}" destId="{D0EA24F7-448E-9940-AFAB-F81DAF36424F}" srcOrd="9" destOrd="0" presId="urn:microsoft.com/office/officeart/2005/8/layout/bProcess4"/>
    <dgm:cxn modelId="{014572F9-4BDD-8B49-94C0-EC4C46E85700}" type="presParOf" srcId="{22546ADD-BC26-C342-BCE6-C9D1FDEA5083}" destId="{40A6F6B8-C8C4-E34A-A6AB-2027EE3583F1}" srcOrd="10" destOrd="0" presId="urn:microsoft.com/office/officeart/2005/8/layout/bProcess4"/>
    <dgm:cxn modelId="{5FA4CA20-01FE-D14B-A691-8006F8198C7C}" type="presParOf" srcId="{40A6F6B8-C8C4-E34A-A6AB-2027EE3583F1}" destId="{B5119F10-D7C5-A945-BFE3-61DC36DE030E}" srcOrd="0" destOrd="0" presId="urn:microsoft.com/office/officeart/2005/8/layout/bProcess4"/>
    <dgm:cxn modelId="{D4F22C92-6793-F746-A8BF-452AE951B92E}" type="presParOf" srcId="{40A6F6B8-C8C4-E34A-A6AB-2027EE3583F1}" destId="{32BAAFFF-230A-234D-BBF7-F8E260B37382}" srcOrd="1" destOrd="0" presId="urn:microsoft.com/office/officeart/2005/8/layout/bProcess4"/>
    <dgm:cxn modelId="{022CA27C-D4EF-8748-A2C5-3DDB706A78B0}" type="presParOf" srcId="{22546ADD-BC26-C342-BCE6-C9D1FDEA5083}" destId="{7AC6D956-717C-1043-A133-E31BBF27461C}" srcOrd="11" destOrd="0" presId="urn:microsoft.com/office/officeart/2005/8/layout/bProcess4"/>
    <dgm:cxn modelId="{DA34B69C-FA37-A746-A227-3C11155CF102}" type="presParOf" srcId="{22546ADD-BC26-C342-BCE6-C9D1FDEA5083}" destId="{F9DBA6F4-B489-B44B-8C9A-66714F8F610F}" srcOrd="12" destOrd="0" presId="urn:microsoft.com/office/officeart/2005/8/layout/bProcess4"/>
    <dgm:cxn modelId="{BC4F0FE8-D709-AB45-8094-C94CEE7E5F5E}" type="presParOf" srcId="{F9DBA6F4-B489-B44B-8C9A-66714F8F610F}" destId="{126AEE68-C445-4044-8F2A-37AB817D5FF0}" srcOrd="0" destOrd="0" presId="urn:microsoft.com/office/officeart/2005/8/layout/bProcess4"/>
    <dgm:cxn modelId="{F82FBF7E-A4B3-7948-A748-5A95F2EBAC07}" type="presParOf" srcId="{F9DBA6F4-B489-B44B-8C9A-66714F8F610F}" destId="{06FDECD5-3F0B-864D-9623-EA969E257268}" srcOrd="1" destOrd="0" presId="urn:microsoft.com/office/officeart/2005/8/layout/bProcess4"/>
    <dgm:cxn modelId="{55EE0E40-7CA9-D142-8CB2-79FB868AD11B}" type="presParOf" srcId="{22546ADD-BC26-C342-BCE6-C9D1FDEA5083}" destId="{0CE0F3F6-F5E9-D44B-82FE-A032AC9A8773}" srcOrd="13" destOrd="0" presId="urn:microsoft.com/office/officeart/2005/8/layout/bProcess4"/>
    <dgm:cxn modelId="{CA2E76FA-7224-F446-A09E-943D095AD376}" type="presParOf" srcId="{22546ADD-BC26-C342-BCE6-C9D1FDEA5083}" destId="{AFFBB49E-CB1B-2149-A56F-D48C5C87905D}" srcOrd="14" destOrd="0" presId="urn:microsoft.com/office/officeart/2005/8/layout/bProcess4"/>
    <dgm:cxn modelId="{2EAD0CCA-A75B-2744-8BFB-5B3A82511695}" type="presParOf" srcId="{AFFBB49E-CB1B-2149-A56F-D48C5C87905D}" destId="{6CECAA40-BE3C-5943-82D4-86B587280F35}" srcOrd="0" destOrd="0" presId="urn:microsoft.com/office/officeart/2005/8/layout/bProcess4"/>
    <dgm:cxn modelId="{99008E62-ACB7-B846-A528-9DB0A906127C}" type="presParOf" srcId="{AFFBB49E-CB1B-2149-A56F-D48C5C87905D}" destId="{1208E2B8-D1E7-9245-A97A-29A2ED6C03F5}" srcOrd="1" destOrd="0" presId="urn:microsoft.com/office/officeart/2005/8/layout/bProcess4"/>
    <dgm:cxn modelId="{D166BD2D-AABF-534F-A92A-A4C3AAB513B0}" type="presParOf" srcId="{22546ADD-BC26-C342-BCE6-C9D1FDEA5083}" destId="{7747A39C-8792-5346-AEEF-7E17DAE3520F}" srcOrd="15" destOrd="0" presId="urn:microsoft.com/office/officeart/2005/8/layout/bProcess4"/>
    <dgm:cxn modelId="{DD865EF0-DA68-F141-A6C5-43896DAA54E8}" type="presParOf" srcId="{22546ADD-BC26-C342-BCE6-C9D1FDEA5083}" destId="{F2F702E7-8130-6F44-B5FC-E417B6EE3587}" srcOrd="16" destOrd="0" presId="urn:microsoft.com/office/officeart/2005/8/layout/bProcess4"/>
    <dgm:cxn modelId="{DB669370-FC79-D847-9A13-FD0C5DCB7A42}" type="presParOf" srcId="{F2F702E7-8130-6F44-B5FC-E417B6EE3587}" destId="{42AF7DD1-3553-7649-87C8-DF1EB382AB5E}" srcOrd="0" destOrd="0" presId="urn:microsoft.com/office/officeart/2005/8/layout/bProcess4"/>
    <dgm:cxn modelId="{9F1D7B1F-273A-124A-BEDA-5BB6CB6B43DF}" type="presParOf" srcId="{F2F702E7-8130-6F44-B5FC-E417B6EE3587}" destId="{E85952F8-6703-DD42-A19D-9723AB98637C}"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9ECB36E2-6EBB-3045-8F98-514E5CB4BFF4}" type="doc">
      <dgm:prSet loTypeId="urn:microsoft.com/office/officeart/2005/8/layout/pyramid2" loCatId="" qsTypeId="urn:microsoft.com/office/officeart/2005/8/quickstyle/simple4" qsCatId="simple" csTypeId="urn:microsoft.com/office/officeart/2005/8/colors/accent5_5" csCatId="accent5" phldr="1"/>
      <dgm:spPr/>
    </dgm:pt>
    <dgm:pt modelId="{B6BDFD21-FA77-724D-BCF3-04B59467C469}">
      <dgm:prSet phldrT="[Texto]"/>
      <dgm:spPr>
        <a:ln>
          <a:solidFill>
            <a:srgbClr val="06AEAA"/>
          </a:solidFill>
        </a:ln>
      </dgm:spPr>
      <dgm:t>
        <a:bodyPr/>
        <a:lstStyle/>
        <a:p>
          <a:r>
            <a:rPr lang="es-ES" dirty="0">
              <a:solidFill>
                <a:srgbClr val="152B48"/>
              </a:solidFill>
              <a:latin typeface="Montserrat" pitchFamily="2" charset="77"/>
            </a:rPr>
            <a:t>Combinación de los resultados del </a:t>
          </a:r>
          <a:r>
            <a:rPr lang="es-ES" dirty="0" err="1">
              <a:solidFill>
                <a:srgbClr val="152B48"/>
              </a:solidFill>
              <a:latin typeface="Montserrat" pitchFamily="2" charset="77"/>
            </a:rPr>
            <a:t>tripsinógeno</a:t>
          </a:r>
          <a:r>
            <a:rPr lang="es-ES" dirty="0">
              <a:solidFill>
                <a:srgbClr val="152B48"/>
              </a:solidFill>
              <a:latin typeface="Montserrat" pitchFamily="2" charset="77"/>
            </a:rPr>
            <a:t> </a:t>
          </a:r>
          <a:r>
            <a:rPr lang="es-ES" dirty="0" err="1">
              <a:solidFill>
                <a:srgbClr val="152B48"/>
              </a:solidFill>
              <a:latin typeface="Montserrat" pitchFamily="2" charset="77"/>
            </a:rPr>
            <a:t>inmunorreactivo</a:t>
          </a:r>
          <a:r>
            <a:rPr lang="es-ES" dirty="0">
              <a:solidFill>
                <a:srgbClr val="152B48"/>
              </a:solidFill>
              <a:latin typeface="Montserrat" pitchFamily="2" charset="77"/>
            </a:rPr>
            <a:t>.</a:t>
          </a:r>
        </a:p>
      </dgm:t>
    </dgm:pt>
    <dgm:pt modelId="{8A64A4F1-D194-D04C-9ACC-15890CD6A39F}" type="parTrans" cxnId="{3F58FEC6-3096-4242-B731-EC296E979D1F}">
      <dgm:prSet/>
      <dgm:spPr/>
      <dgm:t>
        <a:bodyPr/>
        <a:lstStyle/>
        <a:p>
          <a:endParaRPr lang="es-ES">
            <a:solidFill>
              <a:srgbClr val="152B48"/>
            </a:solidFill>
            <a:latin typeface="Montserrat" pitchFamily="2" charset="77"/>
          </a:endParaRPr>
        </a:p>
      </dgm:t>
    </dgm:pt>
    <dgm:pt modelId="{9F2795AA-1E3C-B042-9C71-EFBEBDDC9131}" type="sibTrans" cxnId="{3F58FEC6-3096-4242-B731-EC296E979D1F}">
      <dgm:prSet/>
      <dgm:spPr/>
      <dgm:t>
        <a:bodyPr/>
        <a:lstStyle/>
        <a:p>
          <a:endParaRPr lang="es-ES">
            <a:solidFill>
              <a:srgbClr val="152B48"/>
            </a:solidFill>
            <a:latin typeface="Montserrat" pitchFamily="2" charset="77"/>
          </a:endParaRPr>
        </a:p>
      </dgm:t>
    </dgm:pt>
    <dgm:pt modelId="{540C8587-7A07-7D4D-B508-18F885FECAD4}">
      <dgm:prSet phldrT="[Texto]"/>
      <dgm:spPr>
        <a:ln>
          <a:solidFill>
            <a:srgbClr val="06AEAA"/>
          </a:solidFill>
        </a:ln>
      </dgm:spPr>
      <dgm:t>
        <a:bodyPr/>
        <a:lstStyle/>
        <a:p>
          <a:r>
            <a:rPr lang="es-ES" dirty="0">
              <a:solidFill>
                <a:srgbClr val="152B48"/>
              </a:solidFill>
              <a:latin typeface="Montserrat" pitchFamily="2" charset="77"/>
            </a:rPr>
            <a:t>+ Estudio de ADN.</a:t>
          </a:r>
        </a:p>
      </dgm:t>
    </dgm:pt>
    <dgm:pt modelId="{4F0DFE59-2AD2-0942-8714-A553B42301EA}" type="parTrans" cxnId="{397FCB1E-2FBF-184A-AB9E-216693FDD23B}">
      <dgm:prSet/>
      <dgm:spPr/>
      <dgm:t>
        <a:bodyPr/>
        <a:lstStyle/>
        <a:p>
          <a:endParaRPr lang="es-ES">
            <a:solidFill>
              <a:srgbClr val="152B48"/>
            </a:solidFill>
            <a:latin typeface="Montserrat" pitchFamily="2" charset="77"/>
          </a:endParaRPr>
        </a:p>
      </dgm:t>
    </dgm:pt>
    <dgm:pt modelId="{DBEB0156-9E3F-4347-A77D-D58A67FB1047}" type="sibTrans" cxnId="{397FCB1E-2FBF-184A-AB9E-216693FDD23B}">
      <dgm:prSet/>
      <dgm:spPr/>
      <dgm:t>
        <a:bodyPr/>
        <a:lstStyle/>
        <a:p>
          <a:endParaRPr lang="es-ES">
            <a:solidFill>
              <a:srgbClr val="152B48"/>
            </a:solidFill>
            <a:latin typeface="Montserrat" pitchFamily="2" charset="77"/>
          </a:endParaRPr>
        </a:p>
      </dgm:t>
    </dgm:pt>
    <dgm:pt modelId="{ABF6C5EA-05CC-C94A-962C-7F4BBB998D0E}">
      <dgm:prSet phldrT="[Texto]"/>
      <dgm:spPr/>
      <dgm:t>
        <a:bodyPr/>
        <a:lstStyle/>
        <a:p>
          <a:r>
            <a:rPr lang="es-ES" dirty="0">
              <a:solidFill>
                <a:srgbClr val="152B48"/>
              </a:solidFill>
              <a:latin typeface="Montserrat" pitchFamily="2" charset="77"/>
            </a:rPr>
            <a:t>+ Estudio de sudor confirmatorio.</a:t>
          </a:r>
        </a:p>
      </dgm:t>
    </dgm:pt>
    <dgm:pt modelId="{A74ECD9E-06DB-484C-A126-6650CF7505C4}" type="parTrans" cxnId="{701A273B-2D3E-594C-9962-207C38200E86}">
      <dgm:prSet/>
      <dgm:spPr/>
      <dgm:t>
        <a:bodyPr/>
        <a:lstStyle/>
        <a:p>
          <a:endParaRPr lang="es-ES">
            <a:solidFill>
              <a:srgbClr val="152B48"/>
            </a:solidFill>
            <a:latin typeface="Montserrat" pitchFamily="2" charset="77"/>
          </a:endParaRPr>
        </a:p>
      </dgm:t>
    </dgm:pt>
    <dgm:pt modelId="{DD8043C6-DB85-084E-84B5-0CFBE095B3E0}" type="sibTrans" cxnId="{701A273B-2D3E-594C-9962-207C38200E86}">
      <dgm:prSet/>
      <dgm:spPr/>
      <dgm:t>
        <a:bodyPr/>
        <a:lstStyle/>
        <a:p>
          <a:endParaRPr lang="es-ES">
            <a:solidFill>
              <a:srgbClr val="152B48"/>
            </a:solidFill>
            <a:latin typeface="Montserrat" pitchFamily="2" charset="77"/>
          </a:endParaRPr>
        </a:p>
      </dgm:t>
    </dgm:pt>
    <dgm:pt modelId="{B21D7FB8-9F33-9846-98B1-5308170C94F5}" type="pres">
      <dgm:prSet presAssocID="{9ECB36E2-6EBB-3045-8F98-514E5CB4BFF4}" presName="compositeShape" presStyleCnt="0">
        <dgm:presLayoutVars>
          <dgm:dir/>
          <dgm:resizeHandles/>
        </dgm:presLayoutVars>
      </dgm:prSet>
      <dgm:spPr/>
    </dgm:pt>
    <dgm:pt modelId="{F68BD27D-7399-6243-8A51-99D10AC3D0BF}" type="pres">
      <dgm:prSet presAssocID="{9ECB36E2-6EBB-3045-8F98-514E5CB4BFF4}" presName="pyramid" presStyleLbl="node1" presStyleIdx="0" presStyleCnt="1" custLinFactNeighborX="34029" custLinFactNeighborY="154"/>
      <dgm:spPr>
        <a:solidFill>
          <a:srgbClr val="06AEAA">
            <a:alpha val="35000"/>
          </a:srgbClr>
        </a:solidFill>
      </dgm:spPr>
    </dgm:pt>
    <dgm:pt modelId="{8B67EEA0-16FD-934B-8121-27E9DDE5A0DE}" type="pres">
      <dgm:prSet presAssocID="{9ECB36E2-6EBB-3045-8F98-514E5CB4BFF4}" presName="theList" presStyleCnt="0"/>
      <dgm:spPr/>
    </dgm:pt>
    <dgm:pt modelId="{2EFDE37D-8C0F-184B-A481-33379CF9B5F4}" type="pres">
      <dgm:prSet presAssocID="{B6BDFD21-FA77-724D-BCF3-04B59467C469}" presName="aNode" presStyleLbl="fgAcc1" presStyleIdx="0" presStyleCnt="3" custScaleX="73484">
        <dgm:presLayoutVars>
          <dgm:bulletEnabled val="1"/>
        </dgm:presLayoutVars>
      </dgm:prSet>
      <dgm:spPr/>
    </dgm:pt>
    <dgm:pt modelId="{9836B377-ABD0-9448-811F-F6CA6A6A3D7D}" type="pres">
      <dgm:prSet presAssocID="{B6BDFD21-FA77-724D-BCF3-04B59467C469}" presName="aSpace" presStyleCnt="0"/>
      <dgm:spPr/>
    </dgm:pt>
    <dgm:pt modelId="{C2F48290-DDBB-764A-9391-7423358E9D57}" type="pres">
      <dgm:prSet presAssocID="{540C8587-7A07-7D4D-B508-18F885FECAD4}" presName="aNode" presStyleLbl="fgAcc1" presStyleIdx="1" presStyleCnt="3" custScaleX="66448">
        <dgm:presLayoutVars>
          <dgm:bulletEnabled val="1"/>
        </dgm:presLayoutVars>
      </dgm:prSet>
      <dgm:spPr/>
    </dgm:pt>
    <dgm:pt modelId="{8FD42474-32D8-B54D-8609-371275E39B23}" type="pres">
      <dgm:prSet presAssocID="{540C8587-7A07-7D4D-B508-18F885FECAD4}" presName="aSpace" presStyleCnt="0"/>
      <dgm:spPr/>
    </dgm:pt>
    <dgm:pt modelId="{BC978DA9-09EC-5D4B-8475-3952D7282EF2}" type="pres">
      <dgm:prSet presAssocID="{ABF6C5EA-05CC-C94A-962C-7F4BBB998D0E}" presName="aNode" presStyleLbl="fgAcc1" presStyleIdx="2" presStyleCnt="3" custScaleX="67402">
        <dgm:presLayoutVars>
          <dgm:bulletEnabled val="1"/>
        </dgm:presLayoutVars>
      </dgm:prSet>
      <dgm:spPr/>
    </dgm:pt>
    <dgm:pt modelId="{3E302D5E-F817-594C-A53B-A420A90EE8F2}" type="pres">
      <dgm:prSet presAssocID="{ABF6C5EA-05CC-C94A-962C-7F4BBB998D0E}" presName="aSpace" presStyleCnt="0"/>
      <dgm:spPr/>
    </dgm:pt>
  </dgm:ptLst>
  <dgm:cxnLst>
    <dgm:cxn modelId="{9907161C-C839-C049-B583-30A6E7FA6819}" type="presOf" srcId="{ABF6C5EA-05CC-C94A-962C-7F4BBB998D0E}" destId="{BC978DA9-09EC-5D4B-8475-3952D7282EF2}" srcOrd="0" destOrd="0" presId="urn:microsoft.com/office/officeart/2005/8/layout/pyramid2"/>
    <dgm:cxn modelId="{397FCB1E-2FBF-184A-AB9E-216693FDD23B}" srcId="{9ECB36E2-6EBB-3045-8F98-514E5CB4BFF4}" destId="{540C8587-7A07-7D4D-B508-18F885FECAD4}" srcOrd="1" destOrd="0" parTransId="{4F0DFE59-2AD2-0942-8714-A553B42301EA}" sibTransId="{DBEB0156-9E3F-4347-A77D-D58A67FB1047}"/>
    <dgm:cxn modelId="{B0DA382B-0311-B444-8010-982BFDE3FE7A}" type="presOf" srcId="{9ECB36E2-6EBB-3045-8F98-514E5CB4BFF4}" destId="{B21D7FB8-9F33-9846-98B1-5308170C94F5}" srcOrd="0" destOrd="0" presId="urn:microsoft.com/office/officeart/2005/8/layout/pyramid2"/>
    <dgm:cxn modelId="{701A273B-2D3E-594C-9962-207C38200E86}" srcId="{9ECB36E2-6EBB-3045-8F98-514E5CB4BFF4}" destId="{ABF6C5EA-05CC-C94A-962C-7F4BBB998D0E}" srcOrd="2" destOrd="0" parTransId="{A74ECD9E-06DB-484C-A126-6650CF7505C4}" sibTransId="{DD8043C6-DB85-084E-84B5-0CFBE095B3E0}"/>
    <dgm:cxn modelId="{84658B9F-8245-684B-816C-4BAA7ABBE8EE}" type="presOf" srcId="{540C8587-7A07-7D4D-B508-18F885FECAD4}" destId="{C2F48290-DDBB-764A-9391-7423358E9D57}" srcOrd="0" destOrd="0" presId="urn:microsoft.com/office/officeart/2005/8/layout/pyramid2"/>
    <dgm:cxn modelId="{3F58FEC6-3096-4242-B731-EC296E979D1F}" srcId="{9ECB36E2-6EBB-3045-8F98-514E5CB4BFF4}" destId="{B6BDFD21-FA77-724D-BCF3-04B59467C469}" srcOrd="0" destOrd="0" parTransId="{8A64A4F1-D194-D04C-9ACC-15890CD6A39F}" sibTransId="{9F2795AA-1E3C-B042-9C71-EFBEBDDC9131}"/>
    <dgm:cxn modelId="{B536C7DF-E353-0D4B-9FE3-7C0995E02EE9}" type="presOf" srcId="{B6BDFD21-FA77-724D-BCF3-04B59467C469}" destId="{2EFDE37D-8C0F-184B-A481-33379CF9B5F4}" srcOrd="0" destOrd="0" presId="urn:microsoft.com/office/officeart/2005/8/layout/pyramid2"/>
    <dgm:cxn modelId="{2E24BA02-EEAA-0543-8381-1ACE31749E2C}" type="presParOf" srcId="{B21D7FB8-9F33-9846-98B1-5308170C94F5}" destId="{F68BD27D-7399-6243-8A51-99D10AC3D0BF}" srcOrd="0" destOrd="0" presId="urn:microsoft.com/office/officeart/2005/8/layout/pyramid2"/>
    <dgm:cxn modelId="{BB702A4C-5F14-914A-AC81-3F4EDBA24082}" type="presParOf" srcId="{B21D7FB8-9F33-9846-98B1-5308170C94F5}" destId="{8B67EEA0-16FD-934B-8121-27E9DDE5A0DE}" srcOrd="1" destOrd="0" presId="urn:microsoft.com/office/officeart/2005/8/layout/pyramid2"/>
    <dgm:cxn modelId="{A83298B4-7565-654E-A4CC-6274658E3717}" type="presParOf" srcId="{8B67EEA0-16FD-934B-8121-27E9DDE5A0DE}" destId="{2EFDE37D-8C0F-184B-A481-33379CF9B5F4}" srcOrd="0" destOrd="0" presId="urn:microsoft.com/office/officeart/2005/8/layout/pyramid2"/>
    <dgm:cxn modelId="{A3E8C31E-0F5F-0840-AD84-5BDC0B83A242}" type="presParOf" srcId="{8B67EEA0-16FD-934B-8121-27E9DDE5A0DE}" destId="{9836B377-ABD0-9448-811F-F6CA6A6A3D7D}" srcOrd="1" destOrd="0" presId="urn:microsoft.com/office/officeart/2005/8/layout/pyramid2"/>
    <dgm:cxn modelId="{697007DE-3705-D24D-B3C3-62685183FA8E}" type="presParOf" srcId="{8B67EEA0-16FD-934B-8121-27E9DDE5A0DE}" destId="{C2F48290-DDBB-764A-9391-7423358E9D57}" srcOrd="2" destOrd="0" presId="urn:microsoft.com/office/officeart/2005/8/layout/pyramid2"/>
    <dgm:cxn modelId="{83F89CC0-91ED-3B49-B624-0AAFD0488DBE}" type="presParOf" srcId="{8B67EEA0-16FD-934B-8121-27E9DDE5A0DE}" destId="{8FD42474-32D8-B54D-8609-371275E39B23}" srcOrd="3" destOrd="0" presId="urn:microsoft.com/office/officeart/2005/8/layout/pyramid2"/>
    <dgm:cxn modelId="{5CAB6F76-496A-894A-98DE-06FABEA3B6FB}" type="presParOf" srcId="{8B67EEA0-16FD-934B-8121-27E9DDE5A0DE}" destId="{BC978DA9-09EC-5D4B-8475-3952D7282EF2}" srcOrd="4" destOrd="0" presId="urn:microsoft.com/office/officeart/2005/8/layout/pyramid2"/>
    <dgm:cxn modelId="{E13DEFCD-6F30-A746-B596-2DE088E2C291}" type="presParOf" srcId="{8B67EEA0-16FD-934B-8121-27E9DDE5A0DE}" destId="{3E302D5E-F817-594C-A53B-A420A90EE8F2}"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61EF585F-6979-9241-A9D5-198859B05865}" type="doc">
      <dgm:prSet loTypeId="urn:microsoft.com/office/officeart/2005/8/layout/process4" loCatId="" qsTypeId="urn:microsoft.com/office/officeart/2005/8/quickstyle/simple4" qsCatId="simple" csTypeId="urn:microsoft.com/office/officeart/2005/8/colors/accent5_2" csCatId="accent5" phldr="1"/>
      <dgm:spPr/>
      <dgm:t>
        <a:bodyPr/>
        <a:lstStyle/>
        <a:p>
          <a:endParaRPr lang="es-ES"/>
        </a:p>
      </dgm:t>
    </dgm:pt>
    <dgm:pt modelId="{D18D0321-BEFC-FE44-80DC-505167A12652}">
      <dgm:prSet phldrT="[Texto]"/>
      <dgm:spPr>
        <a:solidFill>
          <a:srgbClr val="152B48"/>
        </a:solidFill>
      </dgm:spPr>
      <dgm:t>
        <a:bodyPr/>
        <a:lstStyle/>
        <a:p>
          <a:r>
            <a:rPr lang="es-ES" dirty="0">
              <a:latin typeface="Montserrat" pitchFamily="2" charset="77"/>
            </a:rPr>
            <a:t>Cuantificación de </a:t>
          </a:r>
          <a:r>
            <a:rPr lang="es-ES" dirty="0" err="1">
              <a:latin typeface="Montserrat" pitchFamily="2" charset="77"/>
            </a:rPr>
            <a:t>elastasa</a:t>
          </a:r>
          <a:r>
            <a:rPr lang="es-ES" dirty="0">
              <a:latin typeface="Montserrat" pitchFamily="2" charset="77"/>
            </a:rPr>
            <a:t> – 1 fecal</a:t>
          </a:r>
        </a:p>
      </dgm:t>
    </dgm:pt>
    <dgm:pt modelId="{35813736-D4FD-4046-A706-DAC4FB77E212}" type="parTrans" cxnId="{C8A1C86C-A1A2-7E44-86DA-390C33F6F5E7}">
      <dgm:prSet/>
      <dgm:spPr/>
      <dgm:t>
        <a:bodyPr/>
        <a:lstStyle/>
        <a:p>
          <a:endParaRPr lang="es-ES">
            <a:latin typeface="Montserrat" pitchFamily="2" charset="77"/>
          </a:endParaRPr>
        </a:p>
      </dgm:t>
    </dgm:pt>
    <dgm:pt modelId="{ACE74758-0908-A241-8CC1-B563B8AF9E0C}" type="sibTrans" cxnId="{C8A1C86C-A1A2-7E44-86DA-390C33F6F5E7}">
      <dgm:prSet/>
      <dgm:spPr/>
      <dgm:t>
        <a:bodyPr/>
        <a:lstStyle/>
        <a:p>
          <a:endParaRPr lang="es-ES">
            <a:latin typeface="Montserrat" pitchFamily="2" charset="77"/>
          </a:endParaRPr>
        </a:p>
      </dgm:t>
    </dgm:pt>
    <dgm:pt modelId="{07649CC9-46FD-F14B-B4DE-19AAA77F9509}">
      <dgm:prSet phldrT="[Texto]" custT="1"/>
      <dgm:spPr/>
      <dgm:t>
        <a:bodyPr/>
        <a:lstStyle/>
        <a:p>
          <a:r>
            <a:rPr lang="es-ES" sz="2000" dirty="0">
              <a:solidFill>
                <a:srgbClr val="152B48"/>
              </a:solidFill>
              <a:latin typeface="Montserrat" pitchFamily="2" charset="77"/>
            </a:rPr>
            <a:t>Diagnóstico de pancreatitis crónica.</a:t>
          </a:r>
        </a:p>
      </dgm:t>
    </dgm:pt>
    <dgm:pt modelId="{09DF1426-7DDD-B64C-95B5-A1FE084A18F9}" type="parTrans" cxnId="{60F7EDB5-E0D2-EC4F-945B-DA035D6E5749}">
      <dgm:prSet/>
      <dgm:spPr/>
      <dgm:t>
        <a:bodyPr/>
        <a:lstStyle/>
        <a:p>
          <a:endParaRPr lang="es-ES">
            <a:latin typeface="Montserrat" pitchFamily="2" charset="77"/>
          </a:endParaRPr>
        </a:p>
      </dgm:t>
    </dgm:pt>
    <dgm:pt modelId="{F8B20ECA-4556-B943-8F32-555438AB4BB9}" type="sibTrans" cxnId="{60F7EDB5-E0D2-EC4F-945B-DA035D6E5749}">
      <dgm:prSet/>
      <dgm:spPr/>
      <dgm:t>
        <a:bodyPr/>
        <a:lstStyle/>
        <a:p>
          <a:endParaRPr lang="es-ES">
            <a:latin typeface="Montserrat" pitchFamily="2" charset="77"/>
          </a:endParaRPr>
        </a:p>
      </dgm:t>
    </dgm:pt>
    <dgm:pt modelId="{1C15F61B-5806-3245-926E-57D50D5B000D}">
      <dgm:prSet phldrT="[Texto]" custT="1"/>
      <dgm:spPr/>
      <dgm:t>
        <a:bodyPr/>
        <a:lstStyle/>
        <a:p>
          <a:r>
            <a:rPr lang="es-ES" sz="2000" dirty="0">
              <a:solidFill>
                <a:srgbClr val="152B48"/>
              </a:solidFill>
              <a:latin typeface="Montserrat" pitchFamily="2" charset="77"/>
            </a:rPr>
            <a:t>Muestra única.</a:t>
          </a:r>
        </a:p>
      </dgm:t>
    </dgm:pt>
    <dgm:pt modelId="{8DC3E974-DAD8-7E45-BA39-1FCFEDA084A0}" type="parTrans" cxnId="{191F1700-39E1-5448-BBA6-962FC546C93D}">
      <dgm:prSet/>
      <dgm:spPr/>
      <dgm:t>
        <a:bodyPr/>
        <a:lstStyle/>
        <a:p>
          <a:endParaRPr lang="es-ES">
            <a:latin typeface="Montserrat" pitchFamily="2" charset="77"/>
          </a:endParaRPr>
        </a:p>
      </dgm:t>
    </dgm:pt>
    <dgm:pt modelId="{3D714CF8-3D07-794A-9469-93DB4825D845}" type="sibTrans" cxnId="{191F1700-39E1-5448-BBA6-962FC546C93D}">
      <dgm:prSet/>
      <dgm:spPr/>
      <dgm:t>
        <a:bodyPr/>
        <a:lstStyle/>
        <a:p>
          <a:endParaRPr lang="es-ES">
            <a:latin typeface="Montserrat" pitchFamily="2" charset="77"/>
          </a:endParaRPr>
        </a:p>
      </dgm:t>
    </dgm:pt>
    <dgm:pt modelId="{86F617F6-8951-7C40-906D-F12F91D05CE2}">
      <dgm:prSet phldrT="[Texto]" custT="1"/>
      <dgm:spPr/>
      <dgm:t>
        <a:bodyPr/>
        <a:lstStyle/>
        <a:p>
          <a:r>
            <a:rPr lang="es-ES" sz="2000" dirty="0">
              <a:solidFill>
                <a:srgbClr val="152B48"/>
              </a:solidFill>
              <a:latin typeface="Montserrat" pitchFamily="2" charset="77"/>
            </a:rPr>
            <a:t>Alta sensibilidad.</a:t>
          </a:r>
        </a:p>
      </dgm:t>
    </dgm:pt>
    <dgm:pt modelId="{DA65CD2B-A549-274F-AF55-8B1E927F00EE}" type="parTrans" cxnId="{515E1DD3-4D2C-C447-A9A8-65E73DE193ED}">
      <dgm:prSet/>
      <dgm:spPr/>
      <dgm:t>
        <a:bodyPr/>
        <a:lstStyle/>
        <a:p>
          <a:endParaRPr lang="es-ES">
            <a:latin typeface="Montserrat" pitchFamily="2" charset="77"/>
          </a:endParaRPr>
        </a:p>
      </dgm:t>
    </dgm:pt>
    <dgm:pt modelId="{C5ADDB7D-BCD9-214A-8014-5BEBC8FA4BA4}" type="sibTrans" cxnId="{515E1DD3-4D2C-C447-A9A8-65E73DE193ED}">
      <dgm:prSet/>
      <dgm:spPr/>
      <dgm:t>
        <a:bodyPr/>
        <a:lstStyle/>
        <a:p>
          <a:endParaRPr lang="es-ES">
            <a:latin typeface="Montserrat" pitchFamily="2" charset="77"/>
          </a:endParaRPr>
        </a:p>
      </dgm:t>
    </dgm:pt>
    <dgm:pt modelId="{F65CD8F3-E3EA-9A48-85A9-427DA7C7A107}">
      <dgm:prSet phldrT="[Texto]"/>
      <dgm:spPr>
        <a:solidFill>
          <a:srgbClr val="152B48"/>
        </a:solidFill>
      </dgm:spPr>
      <dgm:t>
        <a:bodyPr/>
        <a:lstStyle/>
        <a:p>
          <a:r>
            <a:rPr lang="es-ES" dirty="0">
              <a:latin typeface="Montserrat" pitchFamily="2" charset="77"/>
            </a:rPr>
            <a:t>Resultado &lt;200 </a:t>
          </a:r>
          <a:r>
            <a:rPr lang="es-ES" dirty="0" err="1">
              <a:latin typeface="Montserrat" pitchFamily="2" charset="77"/>
            </a:rPr>
            <a:t>mcg</a:t>
          </a:r>
          <a:r>
            <a:rPr lang="es-ES" dirty="0">
              <a:latin typeface="Montserrat" pitchFamily="2" charset="77"/>
            </a:rPr>
            <a:t>/g = insuficiencia pancreática</a:t>
          </a:r>
        </a:p>
      </dgm:t>
    </dgm:pt>
    <dgm:pt modelId="{1BAA6EED-903C-BC46-8AD4-542B8412974B}" type="parTrans" cxnId="{B37274A6-50D5-9249-8BF5-867AE3AE0DF2}">
      <dgm:prSet/>
      <dgm:spPr/>
      <dgm:t>
        <a:bodyPr/>
        <a:lstStyle/>
        <a:p>
          <a:endParaRPr lang="es-ES">
            <a:latin typeface="Montserrat" pitchFamily="2" charset="77"/>
          </a:endParaRPr>
        </a:p>
      </dgm:t>
    </dgm:pt>
    <dgm:pt modelId="{2DEA5DA4-C207-0F49-B420-E17F16805A3F}" type="sibTrans" cxnId="{B37274A6-50D5-9249-8BF5-867AE3AE0DF2}">
      <dgm:prSet/>
      <dgm:spPr/>
      <dgm:t>
        <a:bodyPr/>
        <a:lstStyle/>
        <a:p>
          <a:endParaRPr lang="es-ES">
            <a:latin typeface="Montserrat" pitchFamily="2" charset="77"/>
          </a:endParaRPr>
        </a:p>
      </dgm:t>
    </dgm:pt>
    <dgm:pt modelId="{5F8F6566-D5B3-AC4D-B7FF-AD800F0B72F9}">
      <dgm:prSet phldrT="[Texto]" custT="1"/>
      <dgm:spPr/>
      <dgm:t>
        <a:bodyPr/>
        <a:lstStyle/>
        <a:p>
          <a:r>
            <a:rPr lang="es-ES" sz="2000" dirty="0">
              <a:solidFill>
                <a:srgbClr val="152B48"/>
              </a:solidFill>
              <a:latin typeface="Montserrat" pitchFamily="2" charset="77"/>
            </a:rPr>
            <a:t>Alta especificidad.</a:t>
          </a:r>
        </a:p>
      </dgm:t>
    </dgm:pt>
    <dgm:pt modelId="{DE5CD8A1-503D-FE4E-8845-FCAC77590172}" type="sibTrans" cxnId="{3664CA23-B699-9042-A33E-82F3CBEBBA0E}">
      <dgm:prSet/>
      <dgm:spPr/>
      <dgm:t>
        <a:bodyPr/>
        <a:lstStyle/>
        <a:p>
          <a:endParaRPr lang="es-ES">
            <a:latin typeface="Montserrat" pitchFamily="2" charset="77"/>
          </a:endParaRPr>
        </a:p>
      </dgm:t>
    </dgm:pt>
    <dgm:pt modelId="{A0738093-E0B1-774A-8A22-DA0EB10C323F}" type="parTrans" cxnId="{3664CA23-B699-9042-A33E-82F3CBEBBA0E}">
      <dgm:prSet/>
      <dgm:spPr/>
      <dgm:t>
        <a:bodyPr/>
        <a:lstStyle/>
        <a:p>
          <a:endParaRPr lang="es-ES">
            <a:latin typeface="Montserrat" pitchFamily="2" charset="77"/>
          </a:endParaRPr>
        </a:p>
      </dgm:t>
    </dgm:pt>
    <dgm:pt modelId="{A8E8746B-952C-754D-92D8-3C30FF7F5548}" type="pres">
      <dgm:prSet presAssocID="{61EF585F-6979-9241-A9D5-198859B05865}" presName="Name0" presStyleCnt="0">
        <dgm:presLayoutVars>
          <dgm:dir/>
          <dgm:animLvl val="lvl"/>
          <dgm:resizeHandles val="exact"/>
        </dgm:presLayoutVars>
      </dgm:prSet>
      <dgm:spPr/>
    </dgm:pt>
    <dgm:pt modelId="{6BDBBB86-7037-EC41-9C2D-5BC7E4B160E3}" type="pres">
      <dgm:prSet presAssocID="{F65CD8F3-E3EA-9A48-85A9-427DA7C7A107}" presName="boxAndChildren" presStyleCnt="0"/>
      <dgm:spPr/>
    </dgm:pt>
    <dgm:pt modelId="{A121CAF5-5194-0442-BEC5-FADA8B167FB6}" type="pres">
      <dgm:prSet presAssocID="{F65CD8F3-E3EA-9A48-85A9-427DA7C7A107}" presName="parentTextBox" presStyleLbl="node1" presStyleIdx="0" presStyleCnt="2"/>
      <dgm:spPr/>
    </dgm:pt>
    <dgm:pt modelId="{DFD8C178-7A0D-E54A-8255-371C2DC189E8}" type="pres">
      <dgm:prSet presAssocID="{F65CD8F3-E3EA-9A48-85A9-427DA7C7A107}" presName="entireBox" presStyleLbl="node1" presStyleIdx="0" presStyleCnt="2"/>
      <dgm:spPr/>
    </dgm:pt>
    <dgm:pt modelId="{6E97C145-2B97-154C-88E8-201BB27B1DC9}" type="pres">
      <dgm:prSet presAssocID="{F65CD8F3-E3EA-9A48-85A9-427DA7C7A107}" presName="descendantBox" presStyleCnt="0"/>
      <dgm:spPr/>
    </dgm:pt>
    <dgm:pt modelId="{450C208E-9F6D-7C46-8DD2-5F895A1BDCA6}" type="pres">
      <dgm:prSet presAssocID="{5F8F6566-D5B3-AC4D-B7FF-AD800F0B72F9}" presName="childTextBox" presStyleLbl="fgAccFollowNode1" presStyleIdx="0" presStyleCnt="4">
        <dgm:presLayoutVars>
          <dgm:bulletEnabled val="1"/>
        </dgm:presLayoutVars>
      </dgm:prSet>
      <dgm:spPr/>
    </dgm:pt>
    <dgm:pt modelId="{D21D41DC-8187-2347-B5E5-CE33CA96FBDF}" type="pres">
      <dgm:prSet presAssocID="{86F617F6-8951-7C40-906D-F12F91D05CE2}" presName="childTextBox" presStyleLbl="fgAccFollowNode1" presStyleIdx="1" presStyleCnt="4">
        <dgm:presLayoutVars>
          <dgm:bulletEnabled val="1"/>
        </dgm:presLayoutVars>
      </dgm:prSet>
      <dgm:spPr/>
    </dgm:pt>
    <dgm:pt modelId="{69CCFA87-1A1F-4B44-9CC9-0B62B5A59D1D}" type="pres">
      <dgm:prSet presAssocID="{ACE74758-0908-A241-8CC1-B563B8AF9E0C}" presName="sp" presStyleCnt="0"/>
      <dgm:spPr/>
    </dgm:pt>
    <dgm:pt modelId="{E44676BD-63C5-4E48-A9B9-B54F6B7CDBDA}" type="pres">
      <dgm:prSet presAssocID="{D18D0321-BEFC-FE44-80DC-505167A12652}" presName="arrowAndChildren" presStyleCnt="0"/>
      <dgm:spPr/>
    </dgm:pt>
    <dgm:pt modelId="{AA8A5125-4535-E04F-B37B-9D1D39945DBE}" type="pres">
      <dgm:prSet presAssocID="{D18D0321-BEFC-FE44-80DC-505167A12652}" presName="parentTextArrow" presStyleLbl="node1" presStyleIdx="0" presStyleCnt="2"/>
      <dgm:spPr/>
    </dgm:pt>
    <dgm:pt modelId="{5EC28EA1-BB6F-0B42-A46D-D06BDEB456A0}" type="pres">
      <dgm:prSet presAssocID="{D18D0321-BEFC-FE44-80DC-505167A12652}" presName="arrow" presStyleLbl="node1" presStyleIdx="1" presStyleCnt="2"/>
      <dgm:spPr/>
    </dgm:pt>
    <dgm:pt modelId="{ACF92EB6-651C-1041-AD65-DC14B060C5F0}" type="pres">
      <dgm:prSet presAssocID="{D18D0321-BEFC-FE44-80DC-505167A12652}" presName="descendantArrow" presStyleCnt="0"/>
      <dgm:spPr/>
    </dgm:pt>
    <dgm:pt modelId="{97F0D5B1-1207-AC45-B6D7-CABBB66CF1EE}" type="pres">
      <dgm:prSet presAssocID="{07649CC9-46FD-F14B-B4DE-19AAA77F9509}" presName="childTextArrow" presStyleLbl="fgAccFollowNode1" presStyleIdx="2" presStyleCnt="4">
        <dgm:presLayoutVars>
          <dgm:bulletEnabled val="1"/>
        </dgm:presLayoutVars>
      </dgm:prSet>
      <dgm:spPr/>
    </dgm:pt>
    <dgm:pt modelId="{8998B61A-F90E-064F-88E4-8692DB9B13F9}" type="pres">
      <dgm:prSet presAssocID="{1C15F61B-5806-3245-926E-57D50D5B000D}" presName="childTextArrow" presStyleLbl="fgAccFollowNode1" presStyleIdx="3" presStyleCnt="4">
        <dgm:presLayoutVars>
          <dgm:bulletEnabled val="1"/>
        </dgm:presLayoutVars>
      </dgm:prSet>
      <dgm:spPr/>
    </dgm:pt>
  </dgm:ptLst>
  <dgm:cxnLst>
    <dgm:cxn modelId="{191F1700-39E1-5448-BBA6-962FC546C93D}" srcId="{D18D0321-BEFC-FE44-80DC-505167A12652}" destId="{1C15F61B-5806-3245-926E-57D50D5B000D}" srcOrd="1" destOrd="0" parTransId="{8DC3E974-DAD8-7E45-BA39-1FCFEDA084A0}" sibTransId="{3D714CF8-3D07-794A-9469-93DB4825D845}"/>
    <dgm:cxn modelId="{9B3FAF14-CA50-784F-8485-A0D9747B6E0B}" type="presOf" srcId="{61EF585F-6979-9241-A9D5-198859B05865}" destId="{A8E8746B-952C-754D-92D8-3C30FF7F5548}" srcOrd="0" destOrd="0" presId="urn:microsoft.com/office/officeart/2005/8/layout/process4"/>
    <dgm:cxn modelId="{E4AF5618-14F0-EF4F-A6E9-61D4352C725B}" type="presOf" srcId="{86F617F6-8951-7C40-906D-F12F91D05CE2}" destId="{D21D41DC-8187-2347-B5E5-CE33CA96FBDF}" srcOrd="0" destOrd="0" presId="urn:microsoft.com/office/officeart/2005/8/layout/process4"/>
    <dgm:cxn modelId="{3664CA23-B699-9042-A33E-82F3CBEBBA0E}" srcId="{F65CD8F3-E3EA-9A48-85A9-427DA7C7A107}" destId="{5F8F6566-D5B3-AC4D-B7FF-AD800F0B72F9}" srcOrd="0" destOrd="0" parTransId="{A0738093-E0B1-774A-8A22-DA0EB10C323F}" sibTransId="{DE5CD8A1-503D-FE4E-8845-FCAC77590172}"/>
    <dgm:cxn modelId="{B2B5DF25-826F-2E4A-A04C-1AC9DA3DF516}" type="presOf" srcId="{1C15F61B-5806-3245-926E-57D50D5B000D}" destId="{8998B61A-F90E-064F-88E4-8692DB9B13F9}" srcOrd="0" destOrd="0" presId="urn:microsoft.com/office/officeart/2005/8/layout/process4"/>
    <dgm:cxn modelId="{C8A1C86C-A1A2-7E44-86DA-390C33F6F5E7}" srcId="{61EF585F-6979-9241-A9D5-198859B05865}" destId="{D18D0321-BEFC-FE44-80DC-505167A12652}" srcOrd="0" destOrd="0" parTransId="{35813736-D4FD-4046-A706-DAC4FB77E212}" sibTransId="{ACE74758-0908-A241-8CC1-B563B8AF9E0C}"/>
    <dgm:cxn modelId="{3F9F1E53-B0F2-694E-A323-6EB1062AA030}" type="presOf" srcId="{F65CD8F3-E3EA-9A48-85A9-427DA7C7A107}" destId="{A121CAF5-5194-0442-BEC5-FADA8B167FB6}" srcOrd="0" destOrd="0" presId="urn:microsoft.com/office/officeart/2005/8/layout/process4"/>
    <dgm:cxn modelId="{B37274A6-50D5-9249-8BF5-867AE3AE0DF2}" srcId="{61EF585F-6979-9241-A9D5-198859B05865}" destId="{F65CD8F3-E3EA-9A48-85A9-427DA7C7A107}" srcOrd="1" destOrd="0" parTransId="{1BAA6EED-903C-BC46-8AD4-542B8412974B}" sibTransId="{2DEA5DA4-C207-0F49-B420-E17F16805A3F}"/>
    <dgm:cxn modelId="{EF02D1B5-B5E0-C14D-BE45-9B5EC58620F5}" type="presOf" srcId="{D18D0321-BEFC-FE44-80DC-505167A12652}" destId="{AA8A5125-4535-E04F-B37B-9D1D39945DBE}" srcOrd="0" destOrd="0" presId="urn:microsoft.com/office/officeart/2005/8/layout/process4"/>
    <dgm:cxn modelId="{60F7EDB5-E0D2-EC4F-945B-DA035D6E5749}" srcId="{D18D0321-BEFC-FE44-80DC-505167A12652}" destId="{07649CC9-46FD-F14B-B4DE-19AAA77F9509}" srcOrd="0" destOrd="0" parTransId="{09DF1426-7DDD-B64C-95B5-A1FE084A18F9}" sibTransId="{F8B20ECA-4556-B943-8F32-555438AB4BB9}"/>
    <dgm:cxn modelId="{515E1DD3-4D2C-C447-A9A8-65E73DE193ED}" srcId="{F65CD8F3-E3EA-9A48-85A9-427DA7C7A107}" destId="{86F617F6-8951-7C40-906D-F12F91D05CE2}" srcOrd="1" destOrd="0" parTransId="{DA65CD2B-A549-274F-AF55-8B1E927F00EE}" sibTransId="{C5ADDB7D-BCD9-214A-8014-5BEBC8FA4BA4}"/>
    <dgm:cxn modelId="{C2A8E6DE-3F1D-924A-A925-EC7745A00557}" type="presOf" srcId="{D18D0321-BEFC-FE44-80DC-505167A12652}" destId="{5EC28EA1-BB6F-0B42-A46D-D06BDEB456A0}" srcOrd="1" destOrd="0" presId="urn:microsoft.com/office/officeart/2005/8/layout/process4"/>
    <dgm:cxn modelId="{9A040DE0-198D-604E-9486-E81B70684794}" type="presOf" srcId="{07649CC9-46FD-F14B-B4DE-19AAA77F9509}" destId="{97F0D5B1-1207-AC45-B6D7-CABBB66CF1EE}" srcOrd="0" destOrd="0" presId="urn:microsoft.com/office/officeart/2005/8/layout/process4"/>
    <dgm:cxn modelId="{C1E216EE-1AB6-6E4B-91D6-5BBBC9E81E9D}" type="presOf" srcId="{F65CD8F3-E3EA-9A48-85A9-427DA7C7A107}" destId="{DFD8C178-7A0D-E54A-8255-371C2DC189E8}" srcOrd="1" destOrd="0" presId="urn:microsoft.com/office/officeart/2005/8/layout/process4"/>
    <dgm:cxn modelId="{D16E2AF8-1BEF-7048-A88D-B6DFCFB61698}" type="presOf" srcId="{5F8F6566-D5B3-AC4D-B7FF-AD800F0B72F9}" destId="{450C208E-9F6D-7C46-8DD2-5F895A1BDCA6}" srcOrd="0" destOrd="0" presId="urn:microsoft.com/office/officeart/2005/8/layout/process4"/>
    <dgm:cxn modelId="{10C70746-0BCC-774D-B39F-F37580C549BB}" type="presParOf" srcId="{A8E8746B-952C-754D-92D8-3C30FF7F5548}" destId="{6BDBBB86-7037-EC41-9C2D-5BC7E4B160E3}" srcOrd="0" destOrd="0" presId="urn:microsoft.com/office/officeart/2005/8/layout/process4"/>
    <dgm:cxn modelId="{25C37B10-EF7F-CB4A-A297-3E09CA9A1DC5}" type="presParOf" srcId="{6BDBBB86-7037-EC41-9C2D-5BC7E4B160E3}" destId="{A121CAF5-5194-0442-BEC5-FADA8B167FB6}" srcOrd="0" destOrd="0" presId="urn:microsoft.com/office/officeart/2005/8/layout/process4"/>
    <dgm:cxn modelId="{79AA0E0D-D07E-5B4B-9054-B541EF14E5E9}" type="presParOf" srcId="{6BDBBB86-7037-EC41-9C2D-5BC7E4B160E3}" destId="{DFD8C178-7A0D-E54A-8255-371C2DC189E8}" srcOrd="1" destOrd="0" presId="urn:microsoft.com/office/officeart/2005/8/layout/process4"/>
    <dgm:cxn modelId="{744F0639-8D80-CD45-B1AF-D9EA7FCA2E6B}" type="presParOf" srcId="{6BDBBB86-7037-EC41-9C2D-5BC7E4B160E3}" destId="{6E97C145-2B97-154C-88E8-201BB27B1DC9}" srcOrd="2" destOrd="0" presId="urn:microsoft.com/office/officeart/2005/8/layout/process4"/>
    <dgm:cxn modelId="{E47020DF-0734-B444-ABE3-66D4CBA800C8}" type="presParOf" srcId="{6E97C145-2B97-154C-88E8-201BB27B1DC9}" destId="{450C208E-9F6D-7C46-8DD2-5F895A1BDCA6}" srcOrd="0" destOrd="0" presId="urn:microsoft.com/office/officeart/2005/8/layout/process4"/>
    <dgm:cxn modelId="{20E34D06-97C8-D34A-8D22-07D3FD3A4D69}" type="presParOf" srcId="{6E97C145-2B97-154C-88E8-201BB27B1DC9}" destId="{D21D41DC-8187-2347-B5E5-CE33CA96FBDF}" srcOrd="1" destOrd="0" presId="urn:microsoft.com/office/officeart/2005/8/layout/process4"/>
    <dgm:cxn modelId="{0BE3D83A-19B1-A94B-A25E-3F13B49E2920}" type="presParOf" srcId="{A8E8746B-952C-754D-92D8-3C30FF7F5548}" destId="{69CCFA87-1A1F-4B44-9CC9-0B62B5A59D1D}" srcOrd="1" destOrd="0" presId="urn:microsoft.com/office/officeart/2005/8/layout/process4"/>
    <dgm:cxn modelId="{7BFF4CC0-7746-5E4B-B96E-9A8EFAE47FC2}" type="presParOf" srcId="{A8E8746B-952C-754D-92D8-3C30FF7F5548}" destId="{E44676BD-63C5-4E48-A9B9-B54F6B7CDBDA}" srcOrd="2" destOrd="0" presId="urn:microsoft.com/office/officeart/2005/8/layout/process4"/>
    <dgm:cxn modelId="{47EBC31E-BB37-5F40-947F-1D8B2686B545}" type="presParOf" srcId="{E44676BD-63C5-4E48-A9B9-B54F6B7CDBDA}" destId="{AA8A5125-4535-E04F-B37B-9D1D39945DBE}" srcOrd="0" destOrd="0" presId="urn:microsoft.com/office/officeart/2005/8/layout/process4"/>
    <dgm:cxn modelId="{E30164C4-6C24-C84E-99E6-51C725B60E9C}" type="presParOf" srcId="{E44676BD-63C5-4E48-A9B9-B54F6B7CDBDA}" destId="{5EC28EA1-BB6F-0B42-A46D-D06BDEB456A0}" srcOrd="1" destOrd="0" presId="urn:microsoft.com/office/officeart/2005/8/layout/process4"/>
    <dgm:cxn modelId="{8BC722A7-FDC0-844F-8696-1479503D6C60}" type="presParOf" srcId="{E44676BD-63C5-4E48-A9B9-B54F6B7CDBDA}" destId="{ACF92EB6-651C-1041-AD65-DC14B060C5F0}" srcOrd="2" destOrd="0" presId="urn:microsoft.com/office/officeart/2005/8/layout/process4"/>
    <dgm:cxn modelId="{66E971BB-E70A-BA41-9549-24ED16CC3BDE}" type="presParOf" srcId="{ACF92EB6-651C-1041-AD65-DC14B060C5F0}" destId="{97F0D5B1-1207-AC45-B6D7-CABBB66CF1EE}" srcOrd="0" destOrd="0" presId="urn:microsoft.com/office/officeart/2005/8/layout/process4"/>
    <dgm:cxn modelId="{E6491F4A-DF55-DF4F-8E73-A6FE07358D0A}" type="presParOf" srcId="{ACF92EB6-651C-1041-AD65-DC14B060C5F0}" destId="{8998B61A-F90E-064F-88E4-8692DB9B13F9}"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D1280B7C-0F99-2A4B-BAF0-A238E7F8C053}" type="doc">
      <dgm:prSet loTypeId="urn:microsoft.com/office/officeart/2005/8/layout/cycle7" loCatId="" qsTypeId="urn:microsoft.com/office/officeart/2005/8/quickstyle/simple4" qsCatId="simple" csTypeId="urn:microsoft.com/office/officeart/2005/8/colors/accent5_2" csCatId="accent5" phldr="1"/>
      <dgm:spPr/>
      <dgm:t>
        <a:bodyPr/>
        <a:lstStyle/>
        <a:p>
          <a:endParaRPr lang="es-ES"/>
        </a:p>
      </dgm:t>
    </dgm:pt>
    <dgm:pt modelId="{74C38EED-D5EA-B74F-9BF2-77F60855DF9C}">
      <dgm:prSet phldrT="[Texto]"/>
      <dgm:spPr>
        <a:solidFill>
          <a:srgbClr val="152B48"/>
        </a:solidFill>
      </dgm:spPr>
      <dgm:t>
        <a:bodyPr/>
        <a:lstStyle/>
        <a:p>
          <a:r>
            <a:rPr lang="es-ES" dirty="0">
              <a:latin typeface="Montserrat" pitchFamily="2" charset="77"/>
            </a:rPr>
            <a:t>Limpieza de la vía respiratoria.</a:t>
          </a:r>
        </a:p>
      </dgm:t>
    </dgm:pt>
    <dgm:pt modelId="{D287C45F-0C88-1D49-BB16-0AFA5C817DE6}" type="parTrans" cxnId="{F6535977-EEAF-AC49-B228-2B579A482A22}">
      <dgm:prSet/>
      <dgm:spPr/>
      <dgm:t>
        <a:bodyPr/>
        <a:lstStyle/>
        <a:p>
          <a:endParaRPr lang="es-ES">
            <a:latin typeface="Montserrat" pitchFamily="2" charset="77"/>
          </a:endParaRPr>
        </a:p>
      </dgm:t>
    </dgm:pt>
    <dgm:pt modelId="{2CFB5B02-8A68-0240-B5E7-F32268C02DF0}" type="sibTrans" cxnId="{F6535977-EEAF-AC49-B228-2B579A482A22}">
      <dgm:prSet/>
      <dgm:spPr>
        <a:solidFill>
          <a:srgbClr val="06AEAA"/>
        </a:solidFill>
      </dgm:spPr>
      <dgm:t>
        <a:bodyPr/>
        <a:lstStyle/>
        <a:p>
          <a:endParaRPr lang="es-ES">
            <a:latin typeface="Montserrat" pitchFamily="2" charset="77"/>
          </a:endParaRPr>
        </a:p>
      </dgm:t>
    </dgm:pt>
    <dgm:pt modelId="{9DA2B381-756B-D74D-94A9-7A92D84ADA3C}">
      <dgm:prSet phldrT="[Texto]"/>
      <dgm:spPr>
        <a:solidFill>
          <a:srgbClr val="152B48"/>
        </a:solidFill>
      </dgm:spPr>
      <dgm:t>
        <a:bodyPr/>
        <a:lstStyle/>
        <a:p>
          <a:r>
            <a:rPr lang="es-ES" dirty="0">
              <a:latin typeface="Montserrat" pitchFamily="2" charset="77"/>
            </a:rPr>
            <a:t>Percusión torácica.</a:t>
          </a:r>
        </a:p>
      </dgm:t>
    </dgm:pt>
    <dgm:pt modelId="{F7DA48AC-5A9D-6744-A878-1C737C0BA476}" type="parTrans" cxnId="{7F74C34D-BD44-0746-A45D-2CC037EAC09A}">
      <dgm:prSet/>
      <dgm:spPr/>
      <dgm:t>
        <a:bodyPr/>
        <a:lstStyle/>
        <a:p>
          <a:endParaRPr lang="es-ES">
            <a:latin typeface="Montserrat" pitchFamily="2" charset="77"/>
          </a:endParaRPr>
        </a:p>
      </dgm:t>
    </dgm:pt>
    <dgm:pt modelId="{2150DAA1-D9A5-1B49-A4F4-ADC4B86B0A46}" type="sibTrans" cxnId="{7F74C34D-BD44-0746-A45D-2CC037EAC09A}">
      <dgm:prSet/>
      <dgm:spPr>
        <a:solidFill>
          <a:srgbClr val="06AEAA"/>
        </a:solidFill>
      </dgm:spPr>
      <dgm:t>
        <a:bodyPr/>
        <a:lstStyle/>
        <a:p>
          <a:endParaRPr lang="es-ES">
            <a:latin typeface="Montserrat" pitchFamily="2" charset="77"/>
          </a:endParaRPr>
        </a:p>
      </dgm:t>
    </dgm:pt>
    <dgm:pt modelId="{130CAC8B-937E-A442-98A1-07574B4B6062}">
      <dgm:prSet phldrT="[Texto]"/>
      <dgm:spPr>
        <a:solidFill>
          <a:srgbClr val="152B48"/>
        </a:solidFill>
      </dgm:spPr>
      <dgm:t>
        <a:bodyPr/>
        <a:lstStyle/>
        <a:p>
          <a:r>
            <a:rPr lang="es-ES" dirty="0">
              <a:latin typeface="Montserrat" pitchFamily="2" charset="77"/>
            </a:rPr>
            <a:t>Drenaje postural.</a:t>
          </a:r>
        </a:p>
      </dgm:t>
    </dgm:pt>
    <dgm:pt modelId="{460A0966-0C63-A148-B4AB-1DCA501AA2D5}" type="parTrans" cxnId="{B4F65815-CB58-3F4E-ACDA-54AC3CA4710C}">
      <dgm:prSet/>
      <dgm:spPr/>
      <dgm:t>
        <a:bodyPr/>
        <a:lstStyle/>
        <a:p>
          <a:endParaRPr lang="es-ES">
            <a:latin typeface="Montserrat" pitchFamily="2" charset="77"/>
          </a:endParaRPr>
        </a:p>
      </dgm:t>
    </dgm:pt>
    <dgm:pt modelId="{A3F544FF-9113-0246-AFAD-44EBD4BFCFAA}" type="sibTrans" cxnId="{B4F65815-CB58-3F4E-ACDA-54AC3CA4710C}">
      <dgm:prSet/>
      <dgm:spPr>
        <a:solidFill>
          <a:srgbClr val="06AEAA"/>
        </a:solidFill>
      </dgm:spPr>
      <dgm:t>
        <a:bodyPr/>
        <a:lstStyle/>
        <a:p>
          <a:endParaRPr lang="es-ES">
            <a:latin typeface="Montserrat" pitchFamily="2" charset="77"/>
          </a:endParaRPr>
        </a:p>
      </dgm:t>
    </dgm:pt>
    <dgm:pt modelId="{77C593C1-BFCE-FC49-B067-5A4742C13226}" type="pres">
      <dgm:prSet presAssocID="{D1280B7C-0F99-2A4B-BAF0-A238E7F8C053}" presName="Name0" presStyleCnt="0">
        <dgm:presLayoutVars>
          <dgm:dir/>
          <dgm:resizeHandles val="exact"/>
        </dgm:presLayoutVars>
      </dgm:prSet>
      <dgm:spPr/>
    </dgm:pt>
    <dgm:pt modelId="{3AB36458-40FA-164B-9692-530EA7BF2E52}" type="pres">
      <dgm:prSet presAssocID="{74C38EED-D5EA-B74F-9BF2-77F60855DF9C}" presName="node" presStyleLbl="node1" presStyleIdx="0" presStyleCnt="3">
        <dgm:presLayoutVars>
          <dgm:bulletEnabled val="1"/>
        </dgm:presLayoutVars>
      </dgm:prSet>
      <dgm:spPr/>
    </dgm:pt>
    <dgm:pt modelId="{B446B2A6-1D2E-7742-85BD-50241BD318FF}" type="pres">
      <dgm:prSet presAssocID="{2CFB5B02-8A68-0240-B5E7-F32268C02DF0}" presName="sibTrans" presStyleLbl="sibTrans2D1" presStyleIdx="0" presStyleCnt="3"/>
      <dgm:spPr/>
    </dgm:pt>
    <dgm:pt modelId="{886E3585-C702-7743-8D61-3FBDE9CE6D06}" type="pres">
      <dgm:prSet presAssocID="{2CFB5B02-8A68-0240-B5E7-F32268C02DF0}" presName="connectorText" presStyleLbl="sibTrans2D1" presStyleIdx="0" presStyleCnt="3"/>
      <dgm:spPr/>
    </dgm:pt>
    <dgm:pt modelId="{DE7A2E00-2786-9D4D-83CE-FAA885B0CEC1}" type="pres">
      <dgm:prSet presAssocID="{9DA2B381-756B-D74D-94A9-7A92D84ADA3C}" presName="node" presStyleLbl="node1" presStyleIdx="1" presStyleCnt="3">
        <dgm:presLayoutVars>
          <dgm:bulletEnabled val="1"/>
        </dgm:presLayoutVars>
      </dgm:prSet>
      <dgm:spPr/>
    </dgm:pt>
    <dgm:pt modelId="{7448538A-FC85-7F42-89C7-A3D06CDDD2C0}" type="pres">
      <dgm:prSet presAssocID="{2150DAA1-D9A5-1B49-A4F4-ADC4B86B0A46}" presName="sibTrans" presStyleLbl="sibTrans2D1" presStyleIdx="1" presStyleCnt="3"/>
      <dgm:spPr/>
    </dgm:pt>
    <dgm:pt modelId="{ADA97F9C-AFDC-EC44-A111-4A8F7A4B7F0C}" type="pres">
      <dgm:prSet presAssocID="{2150DAA1-D9A5-1B49-A4F4-ADC4B86B0A46}" presName="connectorText" presStyleLbl="sibTrans2D1" presStyleIdx="1" presStyleCnt="3"/>
      <dgm:spPr/>
    </dgm:pt>
    <dgm:pt modelId="{3099E435-48AC-FD47-BA3E-B5F33A9A13A7}" type="pres">
      <dgm:prSet presAssocID="{130CAC8B-937E-A442-98A1-07574B4B6062}" presName="node" presStyleLbl="node1" presStyleIdx="2" presStyleCnt="3">
        <dgm:presLayoutVars>
          <dgm:bulletEnabled val="1"/>
        </dgm:presLayoutVars>
      </dgm:prSet>
      <dgm:spPr/>
    </dgm:pt>
    <dgm:pt modelId="{B3A36D59-49D8-AA49-ADA0-ABEE4D6BFD9B}" type="pres">
      <dgm:prSet presAssocID="{A3F544FF-9113-0246-AFAD-44EBD4BFCFAA}" presName="sibTrans" presStyleLbl="sibTrans2D1" presStyleIdx="2" presStyleCnt="3"/>
      <dgm:spPr/>
    </dgm:pt>
    <dgm:pt modelId="{71499544-EAF1-F94F-A98F-80D9423DE820}" type="pres">
      <dgm:prSet presAssocID="{A3F544FF-9113-0246-AFAD-44EBD4BFCFAA}" presName="connectorText" presStyleLbl="sibTrans2D1" presStyleIdx="2" presStyleCnt="3"/>
      <dgm:spPr/>
    </dgm:pt>
  </dgm:ptLst>
  <dgm:cxnLst>
    <dgm:cxn modelId="{B4F65815-CB58-3F4E-ACDA-54AC3CA4710C}" srcId="{D1280B7C-0F99-2A4B-BAF0-A238E7F8C053}" destId="{130CAC8B-937E-A442-98A1-07574B4B6062}" srcOrd="2" destOrd="0" parTransId="{460A0966-0C63-A148-B4AB-1DCA501AA2D5}" sibTransId="{A3F544FF-9113-0246-AFAD-44EBD4BFCFAA}"/>
    <dgm:cxn modelId="{B9805021-07C3-1A4B-9AD9-7FCB4F236772}" type="presOf" srcId="{2150DAA1-D9A5-1B49-A4F4-ADC4B86B0A46}" destId="{ADA97F9C-AFDC-EC44-A111-4A8F7A4B7F0C}" srcOrd="1" destOrd="0" presId="urn:microsoft.com/office/officeart/2005/8/layout/cycle7"/>
    <dgm:cxn modelId="{490A773B-347D-D44D-BF81-16F49027ED6E}" type="presOf" srcId="{D1280B7C-0F99-2A4B-BAF0-A238E7F8C053}" destId="{77C593C1-BFCE-FC49-B067-5A4742C13226}" srcOrd="0" destOrd="0" presId="urn:microsoft.com/office/officeart/2005/8/layout/cycle7"/>
    <dgm:cxn modelId="{D76A6C41-019B-514E-8CA5-0DFEE3B120A2}" type="presOf" srcId="{2CFB5B02-8A68-0240-B5E7-F32268C02DF0}" destId="{B446B2A6-1D2E-7742-85BD-50241BD318FF}" srcOrd="0" destOrd="0" presId="urn:microsoft.com/office/officeart/2005/8/layout/cycle7"/>
    <dgm:cxn modelId="{7F74C34D-BD44-0746-A45D-2CC037EAC09A}" srcId="{D1280B7C-0F99-2A4B-BAF0-A238E7F8C053}" destId="{9DA2B381-756B-D74D-94A9-7A92D84ADA3C}" srcOrd="1" destOrd="0" parTransId="{F7DA48AC-5A9D-6744-A878-1C737C0BA476}" sibTransId="{2150DAA1-D9A5-1B49-A4F4-ADC4B86B0A46}"/>
    <dgm:cxn modelId="{F6535977-EEAF-AC49-B228-2B579A482A22}" srcId="{D1280B7C-0F99-2A4B-BAF0-A238E7F8C053}" destId="{74C38EED-D5EA-B74F-9BF2-77F60855DF9C}" srcOrd="0" destOrd="0" parTransId="{D287C45F-0C88-1D49-BB16-0AFA5C817DE6}" sibTransId="{2CFB5B02-8A68-0240-B5E7-F32268C02DF0}"/>
    <dgm:cxn modelId="{63237C77-1D4D-4B4E-9579-9EC3B9D5011F}" type="presOf" srcId="{A3F544FF-9113-0246-AFAD-44EBD4BFCFAA}" destId="{71499544-EAF1-F94F-A98F-80D9423DE820}" srcOrd="1" destOrd="0" presId="urn:microsoft.com/office/officeart/2005/8/layout/cycle7"/>
    <dgm:cxn modelId="{53B9A377-558F-124A-8FB4-1894A27722DE}" type="presOf" srcId="{130CAC8B-937E-A442-98A1-07574B4B6062}" destId="{3099E435-48AC-FD47-BA3E-B5F33A9A13A7}" srcOrd="0" destOrd="0" presId="urn:microsoft.com/office/officeart/2005/8/layout/cycle7"/>
    <dgm:cxn modelId="{4743A08B-C881-2548-BF52-C59753CFCBCE}" type="presOf" srcId="{A3F544FF-9113-0246-AFAD-44EBD4BFCFAA}" destId="{B3A36D59-49D8-AA49-ADA0-ABEE4D6BFD9B}" srcOrd="0" destOrd="0" presId="urn:microsoft.com/office/officeart/2005/8/layout/cycle7"/>
    <dgm:cxn modelId="{E646918C-4DA0-6C4F-BFB9-9208FDD024E1}" type="presOf" srcId="{9DA2B381-756B-D74D-94A9-7A92D84ADA3C}" destId="{DE7A2E00-2786-9D4D-83CE-FAA885B0CEC1}" srcOrd="0" destOrd="0" presId="urn:microsoft.com/office/officeart/2005/8/layout/cycle7"/>
    <dgm:cxn modelId="{47A321A2-F460-D64E-A76E-427C031EB37E}" type="presOf" srcId="{2150DAA1-D9A5-1B49-A4F4-ADC4B86B0A46}" destId="{7448538A-FC85-7F42-89C7-A3D06CDDD2C0}" srcOrd="0" destOrd="0" presId="urn:microsoft.com/office/officeart/2005/8/layout/cycle7"/>
    <dgm:cxn modelId="{D42CA2B1-1794-1046-AFB8-A8AC83B06C7D}" type="presOf" srcId="{2CFB5B02-8A68-0240-B5E7-F32268C02DF0}" destId="{886E3585-C702-7743-8D61-3FBDE9CE6D06}" srcOrd="1" destOrd="0" presId="urn:microsoft.com/office/officeart/2005/8/layout/cycle7"/>
    <dgm:cxn modelId="{7D754EDB-CC8E-2646-BDE5-AD24B85ADF2D}" type="presOf" srcId="{74C38EED-D5EA-B74F-9BF2-77F60855DF9C}" destId="{3AB36458-40FA-164B-9692-530EA7BF2E52}" srcOrd="0" destOrd="0" presId="urn:microsoft.com/office/officeart/2005/8/layout/cycle7"/>
    <dgm:cxn modelId="{410E0C90-936A-DC44-8A13-988153B178B4}" type="presParOf" srcId="{77C593C1-BFCE-FC49-B067-5A4742C13226}" destId="{3AB36458-40FA-164B-9692-530EA7BF2E52}" srcOrd="0" destOrd="0" presId="urn:microsoft.com/office/officeart/2005/8/layout/cycle7"/>
    <dgm:cxn modelId="{0202177C-A343-BE41-8D78-61FA5B1075FD}" type="presParOf" srcId="{77C593C1-BFCE-FC49-B067-5A4742C13226}" destId="{B446B2A6-1D2E-7742-85BD-50241BD318FF}" srcOrd="1" destOrd="0" presId="urn:microsoft.com/office/officeart/2005/8/layout/cycle7"/>
    <dgm:cxn modelId="{FA98F1A9-D379-364D-906B-57E19FBDF6F8}" type="presParOf" srcId="{B446B2A6-1D2E-7742-85BD-50241BD318FF}" destId="{886E3585-C702-7743-8D61-3FBDE9CE6D06}" srcOrd="0" destOrd="0" presId="urn:microsoft.com/office/officeart/2005/8/layout/cycle7"/>
    <dgm:cxn modelId="{29C4A2AE-FFCE-CA4D-89DE-9F0DB8EF32BE}" type="presParOf" srcId="{77C593C1-BFCE-FC49-B067-5A4742C13226}" destId="{DE7A2E00-2786-9D4D-83CE-FAA885B0CEC1}" srcOrd="2" destOrd="0" presId="urn:microsoft.com/office/officeart/2005/8/layout/cycle7"/>
    <dgm:cxn modelId="{C156D595-8B6D-7041-BBC6-3BE7661330E0}" type="presParOf" srcId="{77C593C1-BFCE-FC49-B067-5A4742C13226}" destId="{7448538A-FC85-7F42-89C7-A3D06CDDD2C0}" srcOrd="3" destOrd="0" presId="urn:microsoft.com/office/officeart/2005/8/layout/cycle7"/>
    <dgm:cxn modelId="{41A49281-79CF-304C-9217-C96248E60B75}" type="presParOf" srcId="{7448538A-FC85-7F42-89C7-A3D06CDDD2C0}" destId="{ADA97F9C-AFDC-EC44-A111-4A8F7A4B7F0C}" srcOrd="0" destOrd="0" presId="urn:microsoft.com/office/officeart/2005/8/layout/cycle7"/>
    <dgm:cxn modelId="{845DF211-D860-8142-8A57-204E60181041}" type="presParOf" srcId="{77C593C1-BFCE-FC49-B067-5A4742C13226}" destId="{3099E435-48AC-FD47-BA3E-B5F33A9A13A7}" srcOrd="4" destOrd="0" presId="urn:microsoft.com/office/officeart/2005/8/layout/cycle7"/>
    <dgm:cxn modelId="{F768FC0D-6FC7-8A4D-B441-2FCE142F9171}" type="presParOf" srcId="{77C593C1-BFCE-FC49-B067-5A4742C13226}" destId="{B3A36D59-49D8-AA49-ADA0-ABEE4D6BFD9B}" srcOrd="5" destOrd="0" presId="urn:microsoft.com/office/officeart/2005/8/layout/cycle7"/>
    <dgm:cxn modelId="{41E42AE2-5937-5C48-BBBC-0204426220F0}" type="presParOf" srcId="{B3A36D59-49D8-AA49-ADA0-ABEE4D6BFD9B}" destId="{71499544-EAF1-F94F-A98F-80D9423DE820}"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901E719-C396-7045-B472-6118D60133A0}" type="doc">
      <dgm:prSet loTypeId="urn:microsoft.com/office/officeart/2005/8/layout/cycle6" loCatId="" qsTypeId="urn:microsoft.com/office/officeart/2005/8/quickstyle/simple1" qsCatId="simple" csTypeId="urn:microsoft.com/office/officeart/2005/8/colors/accent1_1" csCatId="accent1" phldr="1"/>
      <dgm:spPr/>
      <dgm:t>
        <a:bodyPr/>
        <a:lstStyle/>
        <a:p>
          <a:endParaRPr lang="es-ES"/>
        </a:p>
      </dgm:t>
    </dgm:pt>
    <dgm:pt modelId="{D35808EE-BD43-0745-96B9-C10DB81195A2}">
      <dgm:prSet phldrT="[Texto]" custT="1"/>
      <dgm:spPr>
        <a:ln>
          <a:solidFill>
            <a:srgbClr val="06AEAA"/>
          </a:solidFill>
        </a:ln>
      </dgm:spPr>
      <dgm:t>
        <a:bodyPr/>
        <a:lstStyle/>
        <a:p>
          <a:r>
            <a:rPr lang="es-ES" sz="1800" dirty="0" err="1">
              <a:solidFill>
                <a:srgbClr val="152B48"/>
              </a:solidFill>
              <a:latin typeface="Montserrat" pitchFamily="2" charset="77"/>
            </a:rPr>
            <a:t>Aerosolterapia</a:t>
          </a:r>
          <a:r>
            <a:rPr lang="es-ES" sz="1800" dirty="0">
              <a:solidFill>
                <a:srgbClr val="152B48"/>
              </a:solidFill>
              <a:latin typeface="Montserrat" pitchFamily="2" charset="77"/>
            </a:rPr>
            <a:t>: </a:t>
          </a:r>
          <a:r>
            <a:rPr lang="es-ES" sz="1800" dirty="0" err="1">
              <a:solidFill>
                <a:srgbClr val="152B48"/>
              </a:solidFill>
              <a:latin typeface="Montserrat" pitchFamily="2" charset="77"/>
            </a:rPr>
            <a:t>mtos</a:t>
          </a:r>
          <a:r>
            <a:rPr lang="es-ES" sz="1800" dirty="0">
              <a:solidFill>
                <a:srgbClr val="152B48"/>
              </a:solidFill>
              <a:latin typeface="Montserrat" pitchFamily="2" charset="77"/>
            </a:rPr>
            <a:t> e hidratación</a:t>
          </a:r>
        </a:p>
      </dgm:t>
    </dgm:pt>
    <dgm:pt modelId="{402553E9-5A40-D048-8B66-EED3258048F4}" type="parTrans" cxnId="{AC1A0235-8F9C-0542-A4AE-FCBB88E3BD5D}">
      <dgm:prSet/>
      <dgm:spPr/>
      <dgm:t>
        <a:bodyPr/>
        <a:lstStyle/>
        <a:p>
          <a:endParaRPr lang="es-ES" sz="1800">
            <a:solidFill>
              <a:srgbClr val="152B48"/>
            </a:solidFill>
            <a:latin typeface="Montserrat" pitchFamily="2" charset="77"/>
          </a:endParaRPr>
        </a:p>
      </dgm:t>
    </dgm:pt>
    <dgm:pt modelId="{CD815697-86D4-2C4B-ADE1-4D06D22426AF}" type="sibTrans" cxnId="{AC1A0235-8F9C-0542-A4AE-FCBB88E3BD5D}">
      <dgm:prSet/>
      <dgm:spPr>
        <a:ln>
          <a:solidFill>
            <a:srgbClr val="06AEAA"/>
          </a:solidFill>
        </a:ln>
      </dgm:spPr>
      <dgm:t>
        <a:bodyPr/>
        <a:lstStyle/>
        <a:p>
          <a:endParaRPr lang="es-ES" sz="1800">
            <a:solidFill>
              <a:srgbClr val="152B48"/>
            </a:solidFill>
            <a:latin typeface="Montserrat" pitchFamily="2" charset="77"/>
          </a:endParaRPr>
        </a:p>
      </dgm:t>
    </dgm:pt>
    <dgm:pt modelId="{FE47581B-0773-5645-B199-533599996CAF}">
      <dgm:prSet phldrT="[Texto]" custT="1"/>
      <dgm:spPr>
        <a:ln>
          <a:solidFill>
            <a:srgbClr val="06AEAA"/>
          </a:solidFill>
        </a:ln>
      </dgm:spPr>
      <dgm:t>
        <a:bodyPr/>
        <a:lstStyle/>
        <a:p>
          <a:r>
            <a:rPr lang="es-ES" sz="1800" dirty="0">
              <a:solidFill>
                <a:srgbClr val="152B48"/>
              </a:solidFill>
              <a:latin typeface="Montserrat" pitchFamily="2" charset="77"/>
            </a:rPr>
            <a:t>B2 agonistas – Esteroides.</a:t>
          </a:r>
        </a:p>
      </dgm:t>
    </dgm:pt>
    <dgm:pt modelId="{3BB88B6F-4D19-F74A-9B46-D8CD625C10FC}" type="parTrans" cxnId="{3CBA33AD-ADED-D745-B106-50786DC4225A}">
      <dgm:prSet/>
      <dgm:spPr/>
      <dgm:t>
        <a:bodyPr/>
        <a:lstStyle/>
        <a:p>
          <a:endParaRPr lang="es-ES" sz="1800">
            <a:solidFill>
              <a:srgbClr val="152B48"/>
            </a:solidFill>
            <a:latin typeface="Montserrat" pitchFamily="2" charset="77"/>
          </a:endParaRPr>
        </a:p>
      </dgm:t>
    </dgm:pt>
    <dgm:pt modelId="{EC227E72-50FB-524C-B186-9DD60B2D01E8}" type="sibTrans" cxnId="{3CBA33AD-ADED-D745-B106-50786DC4225A}">
      <dgm:prSet/>
      <dgm:spPr/>
      <dgm:t>
        <a:bodyPr/>
        <a:lstStyle/>
        <a:p>
          <a:endParaRPr lang="es-ES" sz="1800">
            <a:solidFill>
              <a:srgbClr val="152B48"/>
            </a:solidFill>
            <a:latin typeface="Montserrat" pitchFamily="2" charset="77"/>
          </a:endParaRPr>
        </a:p>
      </dgm:t>
    </dgm:pt>
    <dgm:pt modelId="{5D5E1A4F-8922-CB45-B9B5-782335951E86}">
      <dgm:prSet phldrT="[Texto]" custT="1"/>
      <dgm:spPr>
        <a:ln>
          <a:solidFill>
            <a:srgbClr val="06AEAA"/>
          </a:solidFill>
        </a:ln>
      </dgm:spPr>
      <dgm:t>
        <a:bodyPr/>
        <a:lstStyle/>
        <a:p>
          <a:r>
            <a:rPr lang="es-ES" sz="1800" dirty="0">
              <a:solidFill>
                <a:srgbClr val="152B48"/>
              </a:solidFill>
              <a:latin typeface="Montserrat" pitchFamily="2" charset="77"/>
            </a:rPr>
            <a:t>Se recomienda inhaladores de dosis medida con </a:t>
          </a:r>
          <a:r>
            <a:rPr lang="es-ES" sz="1800" dirty="0" err="1">
              <a:solidFill>
                <a:srgbClr val="152B48"/>
              </a:solidFill>
              <a:latin typeface="Montserrat" pitchFamily="2" charset="77"/>
            </a:rPr>
            <a:t>inhalocámara</a:t>
          </a:r>
          <a:r>
            <a:rPr lang="es-ES" sz="1800" dirty="0">
              <a:solidFill>
                <a:srgbClr val="152B48"/>
              </a:solidFill>
              <a:latin typeface="Montserrat" pitchFamily="2" charset="77"/>
            </a:rPr>
            <a:t>.</a:t>
          </a:r>
        </a:p>
      </dgm:t>
    </dgm:pt>
    <dgm:pt modelId="{64ED6C8A-6624-044B-BDE3-D9EE660A6A2F}" type="parTrans" cxnId="{66AC61A9-EB0F-4743-90BA-FBFFF98328B3}">
      <dgm:prSet/>
      <dgm:spPr/>
      <dgm:t>
        <a:bodyPr/>
        <a:lstStyle/>
        <a:p>
          <a:endParaRPr lang="es-ES" sz="1800">
            <a:solidFill>
              <a:srgbClr val="152B48"/>
            </a:solidFill>
            <a:latin typeface="Montserrat" pitchFamily="2" charset="77"/>
          </a:endParaRPr>
        </a:p>
      </dgm:t>
    </dgm:pt>
    <dgm:pt modelId="{0C12549E-AFE9-FC4F-8DE1-79407503FFD4}" type="sibTrans" cxnId="{66AC61A9-EB0F-4743-90BA-FBFFF98328B3}">
      <dgm:prSet/>
      <dgm:spPr/>
      <dgm:t>
        <a:bodyPr/>
        <a:lstStyle/>
        <a:p>
          <a:endParaRPr lang="es-ES" sz="1800">
            <a:solidFill>
              <a:srgbClr val="152B48"/>
            </a:solidFill>
            <a:latin typeface="Montserrat" pitchFamily="2" charset="77"/>
          </a:endParaRPr>
        </a:p>
      </dgm:t>
    </dgm:pt>
    <dgm:pt modelId="{91E1A111-DE6A-8D46-A9AC-281F1215502A}">
      <dgm:prSet phldrT="[Texto]" custT="1"/>
      <dgm:spPr>
        <a:ln>
          <a:solidFill>
            <a:srgbClr val="06AEAA"/>
          </a:solidFill>
        </a:ln>
      </dgm:spPr>
      <dgm:t>
        <a:bodyPr/>
        <a:lstStyle/>
        <a:p>
          <a:r>
            <a:rPr lang="es-ES" sz="1800" dirty="0" err="1">
              <a:solidFill>
                <a:srgbClr val="152B48"/>
              </a:solidFill>
              <a:latin typeface="Montserrat" pitchFamily="2" charset="77"/>
            </a:rPr>
            <a:t>ADNasa</a:t>
          </a:r>
          <a:r>
            <a:rPr lang="es-ES" sz="1800" dirty="0">
              <a:solidFill>
                <a:srgbClr val="152B48"/>
              </a:solidFill>
              <a:latin typeface="Montserrat" pitchFamily="2" charset="77"/>
            </a:rPr>
            <a:t> recombinante.</a:t>
          </a:r>
        </a:p>
      </dgm:t>
    </dgm:pt>
    <dgm:pt modelId="{34DB9DC2-D39D-2B43-8E24-13A9A08D8E49}" type="parTrans" cxnId="{69F98544-B6CA-0D47-9EEC-ADCE8693D5ED}">
      <dgm:prSet/>
      <dgm:spPr/>
      <dgm:t>
        <a:bodyPr/>
        <a:lstStyle/>
        <a:p>
          <a:endParaRPr lang="es-ES" sz="1800">
            <a:solidFill>
              <a:srgbClr val="152B48"/>
            </a:solidFill>
            <a:latin typeface="Montserrat" pitchFamily="2" charset="77"/>
          </a:endParaRPr>
        </a:p>
      </dgm:t>
    </dgm:pt>
    <dgm:pt modelId="{F27BABF7-60CD-2148-9717-974A6C02B083}" type="sibTrans" cxnId="{69F98544-B6CA-0D47-9EEC-ADCE8693D5ED}">
      <dgm:prSet/>
      <dgm:spPr/>
      <dgm:t>
        <a:bodyPr/>
        <a:lstStyle/>
        <a:p>
          <a:endParaRPr lang="es-ES" sz="1800">
            <a:solidFill>
              <a:srgbClr val="152B48"/>
            </a:solidFill>
            <a:latin typeface="Montserrat" pitchFamily="2" charset="77"/>
          </a:endParaRPr>
        </a:p>
      </dgm:t>
    </dgm:pt>
    <dgm:pt modelId="{B91498E1-5B1F-F246-8FD5-2B5C83608261}">
      <dgm:prSet phldrT="[Texto]" custT="1"/>
      <dgm:spPr>
        <a:ln>
          <a:solidFill>
            <a:srgbClr val="06AEAA"/>
          </a:solidFill>
        </a:ln>
      </dgm:spPr>
      <dgm:t>
        <a:bodyPr/>
        <a:lstStyle/>
        <a:p>
          <a:r>
            <a:rPr lang="es-ES" sz="1800" dirty="0">
              <a:solidFill>
                <a:srgbClr val="152B48"/>
              </a:solidFill>
              <a:latin typeface="Montserrat" pitchFamily="2" charset="77"/>
            </a:rPr>
            <a:t>MNB SS 3%. </a:t>
          </a:r>
        </a:p>
      </dgm:t>
    </dgm:pt>
    <dgm:pt modelId="{A3CF2C97-AE5A-2A40-94EF-21EA02A6CEC6}" type="parTrans" cxnId="{93A4E272-C233-1747-A524-5E4A05B7C0AA}">
      <dgm:prSet/>
      <dgm:spPr/>
      <dgm:t>
        <a:bodyPr/>
        <a:lstStyle/>
        <a:p>
          <a:endParaRPr lang="es-ES" sz="1800">
            <a:solidFill>
              <a:srgbClr val="152B48"/>
            </a:solidFill>
            <a:latin typeface="Montserrat" pitchFamily="2" charset="77"/>
          </a:endParaRPr>
        </a:p>
      </dgm:t>
    </dgm:pt>
    <dgm:pt modelId="{D3BFD37E-9602-C544-9BDA-1D3A130EA359}" type="sibTrans" cxnId="{93A4E272-C233-1747-A524-5E4A05B7C0AA}">
      <dgm:prSet/>
      <dgm:spPr/>
      <dgm:t>
        <a:bodyPr/>
        <a:lstStyle/>
        <a:p>
          <a:endParaRPr lang="es-ES" sz="1800">
            <a:solidFill>
              <a:srgbClr val="152B48"/>
            </a:solidFill>
            <a:latin typeface="Montserrat" pitchFamily="2" charset="77"/>
          </a:endParaRPr>
        </a:p>
      </dgm:t>
    </dgm:pt>
    <dgm:pt modelId="{A12E4B5B-CD1B-3C4A-8AF9-AC6D223BE863}">
      <dgm:prSet phldrT="[Texto]" custT="1"/>
      <dgm:spPr>
        <a:ln>
          <a:solidFill>
            <a:srgbClr val="06AEAA"/>
          </a:solidFill>
        </a:ln>
      </dgm:spPr>
      <dgm:t>
        <a:bodyPr/>
        <a:lstStyle/>
        <a:p>
          <a:r>
            <a:rPr lang="es-ES" sz="1800" dirty="0">
              <a:solidFill>
                <a:srgbClr val="152B48"/>
              </a:solidFill>
              <a:latin typeface="Montserrat" pitchFamily="2" charset="77"/>
            </a:rPr>
            <a:t>AB: </a:t>
          </a:r>
          <a:r>
            <a:rPr lang="es-ES" sz="1800" dirty="0" err="1">
              <a:solidFill>
                <a:srgbClr val="152B48"/>
              </a:solidFill>
              <a:latin typeface="Montserrat" pitchFamily="2" charset="77"/>
            </a:rPr>
            <a:t>tobramicina</a:t>
          </a:r>
          <a:r>
            <a:rPr lang="es-ES" sz="1800" dirty="0">
              <a:solidFill>
                <a:srgbClr val="152B48"/>
              </a:solidFill>
              <a:latin typeface="Montserrat" pitchFamily="2" charset="77"/>
            </a:rPr>
            <a:t>.</a:t>
          </a:r>
        </a:p>
      </dgm:t>
    </dgm:pt>
    <dgm:pt modelId="{078E948E-32A9-F643-A917-D9B2CE836381}" type="parTrans" cxnId="{2D70A2EF-511B-EC41-8C25-E4FD977A8BB0}">
      <dgm:prSet/>
      <dgm:spPr/>
      <dgm:t>
        <a:bodyPr/>
        <a:lstStyle/>
        <a:p>
          <a:endParaRPr lang="es-ES" sz="1800">
            <a:solidFill>
              <a:srgbClr val="152B48"/>
            </a:solidFill>
            <a:latin typeface="Montserrat" pitchFamily="2" charset="77"/>
          </a:endParaRPr>
        </a:p>
      </dgm:t>
    </dgm:pt>
    <dgm:pt modelId="{D4C2271B-0968-BE48-BD29-6B27AF16CA90}" type="sibTrans" cxnId="{2D70A2EF-511B-EC41-8C25-E4FD977A8BB0}">
      <dgm:prSet/>
      <dgm:spPr>
        <a:ln>
          <a:solidFill>
            <a:srgbClr val="06AEAA"/>
          </a:solidFill>
        </a:ln>
      </dgm:spPr>
      <dgm:t>
        <a:bodyPr/>
        <a:lstStyle/>
        <a:p>
          <a:endParaRPr lang="es-ES" sz="1800">
            <a:solidFill>
              <a:srgbClr val="152B48"/>
            </a:solidFill>
            <a:latin typeface="Montserrat" pitchFamily="2" charset="77"/>
          </a:endParaRPr>
        </a:p>
      </dgm:t>
    </dgm:pt>
    <dgm:pt modelId="{100DA083-860F-EE45-A23C-968C1053975A}" type="pres">
      <dgm:prSet presAssocID="{7901E719-C396-7045-B472-6118D60133A0}" presName="cycle" presStyleCnt="0">
        <dgm:presLayoutVars>
          <dgm:dir/>
          <dgm:resizeHandles val="exact"/>
        </dgm:presLayoutVars>
      </dgm:prSet>
      <dgm:spPr/>
    </dgm:pt>
    <dgm:pt modelId="{D1ADA1C6-A9DE-444E-983F-562C3B38DB15}" type="pres">
      <dgm:prSet presAssocID="{D35808EE-BD43-0745-96B9-C10DB81195A2}" presName="node" presStyleLbl="node1" presStyleIdx="0" presStyleCnt="6" custScaleX="116529">
        <dgm:presLayoutVars>
          <dgm:bulletEnabled val="1"/>
        </dgm:presLayoutVars>
      </dgm:prSet>
      <dgm:spPr/>
    </dgm:pt>
    <dgm:pt modelId="{19E964E7-657B-074B-9DA9-2A8DEAAB00D9}" type="pres">
      <dgm:prSet presAssocID="{D35808EE-BD43-0745-96B9-C10DB81195A2}" presName="spNode" presStyleCnt="0"/>
      <dgm:spPr/>
    </dgm:pt>
    <dgm:pt modelId="{755E2480-380D-9741-9B49-D3BBB0DC19D4}" type="pres">
      <dgm:prSet presAssocID="{CD815697-86D4-2C4B-ADE1-4D06D22426AF}" presName="sibTrans" presStyleLbl="sibTrans1D1" presStyleIdx="0" presStyleCnt="6"/>
      <dgm:spPr/>
    </dgm:pt>
    <dgm:pt modelId="{4750DAD1-94DE-7C43-AFD2-FD802187A911}" type="pres">
      <dgm:prSet presAssocID="{FE47581B-0773-5645-B199-533599996CAF}" presName="node" presStyleLbl="node1" presStyleIdx="1" presStyleCnt="6">
        <dgm:presLayoutVars>
          <dgm:bulletEnabled val="1"/>
        </dgm:presLayoutVars>
      </dgm:prSet>
      <dgm:spPr/>
    </dgm:pt>
    <dgm:pt modelId="{61DCCFDC-AA9A-1C47-92EA-09210AE4A429}" type="pres">
      <dgm:prSet presAssocID="{FE47581B-0773-5645-B199-533599996CAF}" presName="spNode" presStyleCnt="0"/>
      <dgm:spPr/>
    </dgm:pt>
    <dgm:pt modelId="{A2D3487B-CE7D-B84A-9B21-7CD825270D29}" type="pres">
      <dgm:prSet presAssocID="{EC227E72-50FB-524C-B186-9DD60B2D01E8}" presName="sibTrans" presStyleLbl="sibTrans1D1" presStyleIdx="1" presStyleCnt="6"/>
      <dgm:spPr/>
    </dgm:pt>
    <dgm:pt modelId="{3A85BA2C-F5C6-2642-9201-965335A3967E}" type="pres">
      <dgm:prSet presAssocID="{5D5E1A4F-8922-CB45-B9B5-782335951E86}" presName="node" presStyleLbl="node1" presStyleIdx="2" presStyleCnt="6" custScaleX="131565">
        <dgm:presLayoutVars>
          <dgm:bulletEnabled val="1"/>
        </dgm:presLayoutVars>
      </dgm:prSet>
      <dgm:spPr/>
    </dgm:pt>
    <dgm:pt modelId="{0E46C1F1-6BF3-FD44-825F-4A39A60396BA}" type="pres">
      <dgm:prSet presAssocID="{5D5E1A4F-8922-CB45-B9B5-782335951E86}" presName="spNode" presStyleCnt="0"/>
      <dgm:spPr/>
    </dgm:pt>
    <dgm:pt modelId="{B9FAF08B-43E9-AC47-AE71-87CF93AB1B76}" type="pres">
      <dgm:prSet presAssocID="{0C12549E-AFE9-FC4F-8DE1-79407503FFD4}" presName="sibTrans" presStyleLbl="sibTrans1D1" presStyleIdx="2" presStyleCnt="6"/>
      <dgm:spPr/>
    </dgm:pt>
    <dgm:pt modelId="{14EA8C27-2F9B-C445-BE33-CE29149C42B3}" type="pres">
      <dgm:prSet presAssocID="{91E1A111-DE6A-8D46-A9AC-281F1215502A}" presName="node" presStyleLbl="node1" presStyleIdx="3" presStyleCnt="6" custScaleX="133409">
        <dgm:presLayoutVars>
          <dgm:bulletEnabled val="1"/>
        </dgm:presLayoutVars>
      </dgm:prSet>
      <dgm:spPr/>
    </dgm:pt>
    <dgm:pt modelId="{95D537CD-58D3-B647-AEA2-747662DEE3B1}" type="pres">
      <dgm:prSet presAssocID="{91E1A111-DE6A-8D46-A9AC-281F1215502A}" presName="spNode" presStyleCnt="0"/>
      <dgm:spPr/>
    </dgm:pt>
    <dgm:pt modelId="{683C0AEE-74B0-2143-8589-7C29AC8448E3}" type="pres">
      <dgm:prSet presAssocID="{F27BABF7-60CD-2148-9717-974A6C02B083}" presName="sibTrans" presStyleLbl="sibTrans1D1" presStyleIdx="3" presStyleCnt="6"/>
      <dgm:spPr/>
    </dgm:pt>
    <dgm:pt modelId="{431B75D5-7E98-CA41-8674-7DD8E0CC9CF2}" type="pres">
      <dgm:prSet presAssocID="{B91498E1-5B1F-F246-8FD5-2B5C83608261}" presName="node" presStyleLbl="node1" presStyleIdx="4" presStyleCnt="6">
        <dgm:presLayoutVars>
          <dgm:bulletEnabled val="1"/>
        </dgm:presLayoutVars>
      </dgm:prSet>
      <dgm:spPr/>
    </dgm:pt>
    <dgm:pt modelId="{A688D15D-7D96-4F4B-AA4D-6B5536FECF65}" type="pres">
      <dgm:prSet presAssocID="{B91498E1-5B1F-F246-8FD5-2B5C83608261}" presName="spNode" presStyleCnt="0"/>
      <dgm:spPr/>
    </dgm:pt>
    <dgm:pt modelId="{40D26B55-44E2-EE4F-89E5-88C5D33651D5}" type="pres">
      <dgm:prSet presAssocID="{D3BFD37E-9602-C544-9BDA-1D3A130EA359}" presName="sibTrans" presStyleLbl="sibTrans1D1" presStyleIdx="4" presStyleCnt="6"/>
      <dgm:spPr/>
    </dgm:pt>
    <dgm:pt modelId="{2A88780F-F57A-7042-85E8-F19045AE135D}" type="pres">
      <dgm:prSet presAssocID="{A12E4B5B-CD1B-3C4A-8AF9-AC6D223BE863}" presName="node" presStyleLbl="node1" presStyleIdx="5" presStyleCnt="6">
        <dgm:presLayoutVars>
          <dgm:bulletEnabled val="1"/>
        </dgm:presLayoutVars>
      </dgm:prSet>
      <dgm:spPr/>
    </dgm:pt>
    <dgm:pt modelId="{6A6476F4-193F-DB4F-A8EF-F25E1AB0EB80}" type="pres">
      <dgm:prSet presAssocID="{A12E4B5B-CD1B-3C4A-8AF9-AC6D223BE863}" presName="spNode" presStyleCnt="0"/>
      <dgm:spPr/>
    </dgm:pt>
    <dgm:pt modelId="{C683100A-143E-9C4D-A0D3-5B18CD239301}" type="pres">
      <dgm:prSet presAssocID="{D4C2271B-0968-BE48-BD29-6B27AF16CA90}" presName="sibTrans" presStyleLbl="sibTrans1D1" presStyleIdx="5" presStyleCnt="6"/>
      <dgm:spPr/>
    </dgm:pt>
  </dgm:ptLst>
  <dgm:cxnLst>
    <dgm:cxn modelId="{A84D1C00-B416-8A4B-B58A-EEFA8B97BD82}" type="presOf" srcId="{A12E4B5B-CD1B-3C4A-8AF9-AC6D223BE863}" destId="{2A88780F-F57A-7042-85E8-F19045AE135D}" srcOrd="0" destOrd="0" presId="urn:microsoft.com/office/officeart/2005/8/layout/cycle6"/>
    <dgm:cxn modelId="{2E14A010-8626-A242-9768-6E916B8DA679}" type="presOf" srcId="{7901E719-C396-7045-B472-6118D60133A0}" destId="{100DA083-860F-EE45-A23C-968C1053975A}" srcOrd="0" destOrd="0" presId="urn:microsoft.com/office/officeart/2005/8/layout/cycle6"/>
    <dgm:cxn modelId="{69B2BB12-D371-4B41-9E02-C5183CF99759}" type="presOf" srcId="{CD815697-86D4-2C4B-ADE1-4D06D22426AF}" destId="{755E2480-380D-9741-9B49-D3BBB0DC19D4}" srcOrd="0" destOrd="0" presId="urn:microsoft.com/office/officeart/2005/8/layout/cycle6"/>
    <dgm:cxn modelId="{401F7917-B6A1-5843-A26F-75F4D20B635B}" type="presOf" srcId="{B91498E1-5B1F-F246-8FD5-2B5C83608261}" destId="{431B75D5-7E98-CA41-8674-7DD8E0CC9CF2}" srcOrd="0" destOrd="0" presId="urn:microsoft.com/office/officeart/2005/8/layout/cycle6"/>
    <dgm:cxn modelId="{86561E2B-82D5-0741-AECD-172CD187F43A}" type="presOf" srcId="{FE47581B-0773-5645-B199-533599996CAF}" destId="{4750DAD1-94DE-7C43-AFD2-FD802187A911}" srcOrd="0" destOrd="0" presId="urn:microsoft.com/office/officeart/2005/8/layout/cycle6"/>
    <dgm:cxn modelId="{AC1A0235-8F9C-0542-A4AE-FCBB88E3BD5D}" srcId="{7901E719-C396-7045-B472-6118D60133A0}" destId="{D35808EE-BD43-0745-96B9-C10DB81195A2}" srcOrd="0" destOrd="0" parTransId="{402553E9-5A40-D048-8B66-EED3258048F4}" sibTransId="{CD815697-86D4-2C4B-ADE1-4D06D22426AF}"/>
    <dgm:cxn modelId="{011C6E3C-17C0-DE4B-A69C-4FD07B0933E5}" type="presOf" srcId="{D3BFD37E-9602-C544-9BDA-1D3A130EA359}" destId="{40D26B55-44E2-EE4F-89E5-88C5D33651D5}" srcOrd="0" destOrd="0" presId="urn:microsoft.com/office/officeart/2005/8/layout/cycle6"/>
    <dgm:cxn modelId="{69F98544-B6CA-0D47-9EEC-ADCE8693D5ED}" srcId="{7901E719-C396-7045-B472-6118D60133A0}" destId="{91E1A111-DE6A-8D46-A9AC-281F1215502A}" srcOrd="3" destOrd="0" parTransId="{34DB9DC2-D39D-2B43-8E24-13A9A08D8E49}" sibTransId="{F27BABF7-60CD-2148-9717-974A6C02B083}"/>
    <dgm:cxn modelId="{93A4E272-C233-1747-A524-5E4A05B7C0AA}" srcId="{7901E719-C396-7045-B472-6118D60133A0}" destId="{B91498E1-5B1F-F246-8FD5-2B5C83608261}" srcOrd="4" destOrd="0" parTransId="{A3CF2C97-AE5A-2A40-94EF-21EA02A6CEC6}" sibTransId="{D3BFD37E-9602-C544-9BDA-1D3A130EA359}"/>
    <dgm:cxn modelId="{572DE873-B7DE-5C4E-8A36-44DE6D7EF835}" type="presOf" srcId="{91E1A111-DE6A-8D46-A9AC-281F1215502A}" destId="{14EA8C27-2F9B-C445-BE33-CE29149C42B3}" srcOrd="0" destOrd="0" presId="urn:microsoft.com/office/officeart/2005/8/layout/cycle6"/>
    <dgm:cxn modelId="{C3944F7E-C5B8-1745-811B-AC09A31EE87B}" type="presOf" srcId="{D35808EE-BD43-0745-96B9-C10DB81195A2}" destId="{D1ADA1C6-A9DE-444E-983F-562C3B38DB15}" srcOrd="0" destOrd="0" presId="urn:microsoft.com/office/officeart/2005/8/layout/cycle6"/>
    <dgm:cxn modelId="{F2151E80-6953-C544-BA76-127AD5804D20}" type="presOf" srcId="{5D5E1A4F-8922-CB45-B9B5-782335951E86}" destId="{3A85BA2C-F5C6-2642-9201-965335A3967E}" srcOrd="0" destOrd="0" presId="urn:microsoft.com/office/officeart/2005/8/layout/cycle6"/>
    <dgm:cxn modelId="{AC4589A3-94C2-A441-9359-912D4473B7B1}" type="presOf" srcId="{F27BABF7-60CD-2148-9717-974A6C02B083}" destId="{683C0AEE-74B0-2143-8589-7C29AC8448E3}" srcOrd="0" destOrd="0" presId="urn:microsoft.com/office/officeart/2005/8/layout/cycle6"/>
    <dgm:cxn modelId="{66AC61A9-EB0F-4743-90BA-FBFFF98328B3}" srcId="{7901E719-C396-7045-B472-6118D60133A0}" destId="{5D5E1A4F-8922-CB45-B9B5-782335951E86}" srcOrd="2" destOrd="0" parTransId="{64ED6C8A-6624-044B-BDE3-D9EE660A6A2F}" sibTransId="{0C12549E-AFE9-FC4F-8DE1-79407503FFD4}"/>
    <dgm:cxn modelId="{3CBA33AD-ADED-D745-B106-50786DC4225A}" srcId="{7901E719-C396-7045-B472-6118D60133A0}" destId="{FE47581B-0773-5645-B199-533599996CAF}" srcOrd="1" destOrd="0" parTransId="{3BB88B6F-4D19-F74A-9B46-D8CD625C10FC}" sibTransId="{EC227E72-50FB-524C-B186-9DD60B2D01E8}"/>
    <dgm:cxn modelId="{C65273AF-5048-A548-9F8C-AC4DEF5F1466}" type="presOf" srcId="{EC227E72-50FB-524C-B186-9DD60B2D01E8}" destId="{A2D3487B-CE7D-B84A-9B21-7CD825270D29}" srcOrd="0" destOrd="0" presId="urn:microsoft.com/office/officeart/2005/8/layout/cycle6"/>
    <dgm:cxn modelId="{0E07D6C2-49DA-8A4D-B477-C749AF153860}" type="presOf" srcId="{D4C2271B-0968-BE48-BD29-6B27AF16CA90}" destId="{C683100A-143E-9C4D-A0D3-5B18CD239301}" srcOrd="0" destOrd="0" presId="urn:microsoft.com/office/officeart/2005/8/layout/cycle6"/>
    <dgm:cxn modelId="{71F66BE8-F567-7443-9146-D12DC42266F5}" type="presOf" srcId="{0C12549E-AFE9-FC4F-8DE1-79407503FFD4}" destId="{B9FAF08B-43E9-AC47-AE71-87CF93AB1B76}" srcOrd="0" destOrd="0" presId="urn:microsoft.com/office/officeart/2005/8/layout/cycle6"/>
    <dgm:cxn modelId="{2D70A2EF-511B-EC41-8C25-E4FD977A8BB0}" srcId="{7901E719-C396-7045-B472-6118D60133A0}" destId="{A12E4B5B-CD1B-3C4A-8AF9-AC6D223BE863}" srcOrd="5" destOrd="0" parTransId="{078E948E-32A9-F643-A917-D9B2CE836381}" sibTransId="{D4C2271B-0968-BE48-BD29-6B27AF16CA90}"/>
    <dgm:cxn modelId="{43B5557D-09D8-C249-B109-15499D812FEF}" type="presParOf" srcId="{100DA083-860F-EE45-A23C-968C1053975A}" destId="{D1ADA1C6-A9DE-444E-983F-562C3B38DB15}" srcOrd="0" destOrd="0" presId="urn:microsoft.com/office/officeart/2005/8/layout/cycle6"/>
    <dgm:cxn modelId="{5931641B-BC62-3442-94A3-00778C5D65F9}" type="presParOf" srcId="{100DA083-860F-EE45-A23C-968C1053975A}" destId="{19E964E7-657B-074B-9DA9-2A8DEAAB00D9}" srcOrd="1" destOrd="0" presId="urn:microsoft.com/office/officeart/2005/8/layout/cycle6"/>
    <dgm:cxn modelId="{D0A70573-9DDE-9241-8757-EADA9B44AC52}" type="presParOf" srcId="{100DA083-860F-EE45-A23C-968C1053975A}" destId="{755E2480-380D-9741-9B49-D3BBB0DC19D4}" srcOrd="2" destOrd="0" presId="urn:microsoft.com/office/officeart/2005/8/layout/cycle6"/>
    <dgm:cxn modelId="{01837F32-4DBA-BC4E-B499-278255930241}" type="presParOf" srcId="{100DA083-860F-EE45-A23C-968C1053975A}" destId="{4750DAD1-94DE-7C43-AFD2-FD802187A911}" srcOrd="3" destOrd="0" presId="urn:microsoft.com/office/officeart/2005/8/layout/cycle6"/>
    <dgm:cxn modelId="{4D856AAC-1DA2-3845-A147-5E8E8BB2CE26}" type="presParOf" srcId="{100DA083-860F-EE45-A23C-968C1053975A}" destId="{61DCCFDC-AA9A-1C47-92EA-09210AE4A429}" srcOrd="4" destOrd="0" presId="urn:microsoft.com/office/officeart/2005/8/layout/cycle6"/>
    <dgm:cxn modelId="{8B8B1486-00CA-CC4A-8ACC-F8B54580E099}" type="presParOf" srcId="{100DA083-860F-EE45-A23C-968C1053975A}" destId="{A2D3487B-CE7D-B84A-9B21-7CD825270D29}" srcOrd="5" destOrd="0" presId="urn:microsoft.com/office/officeart/2005/8/layout/cycle6"/>
    <dgm:cxn modelId="{BA07DDD9-736C-6D4C-8250-755169EDE2AB}" type="presParOf" srcId="{100DA083-860F-EE45-A23C-968C1053975A}" destId="{3A85BA2C-F5C6-2642-9201-965335A3967E}" srcOrd="6" destOrd="0" presId="urn:microsoft.com/office/officeart/2005/8/layout/cycle6"/>
    <dgm:cxn modelId="{32A9CDBC-9518-9642-993E-F3B8141EE544}" type="presParOf" srcId="{100DA083-860F-EE45-A23C-968C1053975A}" destId="{0E46C1F1-6BF3-FD44-825F-4A39A60396BA}" srcOrd="7" destOrd="0" presId="urn:microsoft.com/office/officeart/2005/8/layout/cycle6"/>
    <dgm:cxn modelId="{7DDD0D2F-81D4-1C45-BC9B-9AE75CB3943D}" type="presParOf" srcId="{100DA083-860F-EE45-A23C-968C1053975A}" destId="{B9FAF08B-43E9-AC47-AE71-87CF93AB1B76}" srcOrd="8" destOrd="0" presId="urn:microsoft.com/office/officeart/2005/8/layout/cycle6"/>
    <dgm:cxn modelId="{FC30F305-C7E9-1845-9D1F-A6BAB4C0C867}" type="presParOf" srcId="{100DA083-860F-EE45-A23C-968C1053975A}" destId="{14EA8C27-2F9B-C445-BE33-CE29149C42B3}" srcOrd="9" destOrd="0" presId="urn:microsoft.com/office/officeart/2005/8/layout/cycle6"/>
    <dgm:cxn modelId="{3986D795-C3EF-8346-A092-BF77777F1D4B}" type="presParOf" srcId="{100DA083-860F-EE45-A23C-968C1053975A}" destId="{95D537CD-58D3-B647-AEA2-747662DEE3B1}" srcOrd="10" destOrd="0" presId="urn:microsoft.com/office/officeart/2005/8/layout/cycle6"/>
    <dgm:cxn modelId="{3DD98845-9D38-9B48-A75C-998073E05519}" type="presParOf" srcId="{100DA083-860F-EE45-A23C-968C1053975A}" destId="{683C0AEE-74B0-2143-8589-7C29AC8448E3}" srcOrd="11" destOrd="0" presId="urn:microsoft.com/office/officeart/2005/8/layout/cycle6"/>
    <dgm:cxn modelId="{117B07D1-5AEC-D24A-A112-4D7388065D69}" type="presParOf" srcId="{100DA083-860F-EE45-A23C-968C1053975A}" destId="{431B75D5-7E98-CA41-8674-7DD8E0CC9CF2}" srcOrd="12" destOrd="0" presId="urn:microsoft.com/office/officeart/2005/8/layout/cycle6"/>
    <dgm:cxn modelId="{9ED4A09F-FEE2-3943-A704-D43D81EA23E5}" type="presParOf" srcId="{100DA083-860F-EE45-A23C-968C1053975A}" destId="{A688D15D-7D96-4F4B-AA4D-6B5536FECF65}" srcOrd="13" destOrd="0" presId="urn:microsoft.com/office/officeart/2005/8/layout/cycle6"/>
    <dgm:cxn modelId="{D0230671-886D-B64A-9EB4-CBF11023B2DD}" type="presParOf" srcId="{100DA083-860F-EE45-A23C-968C1053975A}" destId="{40D26B55-44E2-EE4F-89E5-88C5D33651D5}" srcOrd="14" destOrd="0" presId="urn:microsoft.com/office/officeart/2005/8/layout/cycle6"/>
    <dgm:cxn modelId="{E140F262-3865-704F-8FA7-26C16E04C2EC}" type="presParOf" srcId="{100DA083-860F-EE45-A23C-968C1053975A}" destId="{2A88780F-F57A-7042-85E8-F19045AE135D}" srcOrd="15" destOrd="0" presId="urn:microsoft.com/office/officeart/2005/8/layout/cycle6"/>
    <dgm:cxn modelId="{ACCD1E85-B5B0-5541-AE97-096BBC1D763B}" type="presParOf" srcId="{100DA083-860F-EE45-A23C-968C1053975A}" destId="{6A6476F4-193F-DB4F-A8EF-F25E1AB0EB80}" srcOrd="16" destOrd="0" presId="urn:microsoft.com/office/officeart/2005/8/layout/cycle6"/>
    <dgm:cxn modelId="{37DDC39A-F07F-2C4A-A7AC-3CDE95516669}" type="presParOf" srcId="{100DA083-860F-EE45-A23C-968C1053975A}" destId="{C683100A-143E-9C4D-A0D3-5B18CD239301}" srcOrd="17" destOrd="0" presId="urn:microsoft.com/office/officeart/2005/8/layout/cycle6"/>
  </dgm:cxnLst>
  <dgm:bg/>
  <dgm:whole>
    <a:ln>
      <a:solidFill>
        <a:srgbClr val="06AEAA"/>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BA8B47-811E-7242-82A0-0ECA29F7956C}" type="doc">
      <dgm:prSet loTypeId="urn:microsoft.com/office/officeart/2005/8/layout/process4" loCatId="" qsTypeId="urn:microsoft.com/office/officeart/2005/8/quickstyle/simple4" qsCatId="simple" csTypeId="urn:microsoft.com/office/officeart/2005/8/colors/accent5_2" csCatId="accent5" phldr="1"/>
      <dgm:spPr/>
      <dgm:t>
        <a:bodyPr/>
        <a:lstStyle/>
        <a:p>
          <a:endParaRPr lang="es-ES"/>
        </a:p>
      </dgm:t>
    </dgm:pt>
    <dgm:pt modelId="{86B0FFD2-7FA0-844C-9FE3-E941B11E7D1E}">
      <dgm:prSet phldrT="[Texto]"/>
      <dgm:spPr>
        <a:solidFill>
          <a:srgbClr val="152B48"/>
        </a:solidFill>
      </dgm:spPr>
      <dgm:t>
        <a:bodyPr/>
        <a:lstStyle/>
        <a:p>
          <a:r>
            <a:rPr lang="es-ES" dirty="0">
              <a:solidFill>
                <a:schemeClr val="bg1"/>
              </a:solidFill>
              <a:latin typeface="Montserrat" pitchFamily="2" charset="77"/>
              <a:cs typeface="Arabic Typesetting" panose="03020402040406030203" pitchFamily="66" charset="-78"/>
            </a:rPr>
            <a:t>Gen CFTR </a:t>
          </a:r>
        </a:p>
      </dgm:t>
    </dgm:pt>
    <dgm:pt modelId="{AA55326D-0B0D-814B-B48C-DAE550085C11}" type="parTrans" cxnId="{3274592A-767A-7647-9F79-BBB80BECB881}">
      <dgm:prSet/>
      <dgm:spPr/>
      <dgm:t>
        <a:bodyPr/>
        <a:lstStyle/>
        <a:p>
          <a:endParaRPr lang="es-ES">
            <a:solidFill>
              <a:srgbClr val="152B48"/>
            </a:solidFill>
            <a:latin typeface="Montserrat" pitchFamily="2" charset="77"/>
            <a:cs typeface="Arabic Typesetting" panose="03020402040406030203" pitchFamily="66" charset="-78"/>
          </a:endParaRPr>
        </a:p>
      </dgm:t>
    </dgm:pt>
    <dgm:pt modelId="{DC6D6998-DBE5-C94A-87BD-C97B1F474D82}" type="sibTrans" cxnId="{3274592A-767A-7647-9F79-BBB80BECB881}">
      <dgm:prSet/>
      <dgm:spPr/>
      <dgm:t>
        <a:bodyPr/>
        <a:lstStyle/>
        <a:p>
          <a:endParaRPr lang="es-ES">
            <a:solidFill>
              <a:srgbClr val="152B48"/>
            </a:solidFill>
            <a:latin typeface="Montserrat" pitchFamily="2" charset="77"/>
            <a:cs typeface="Arabic Typesetting" panose="03020402040406030203" pitchFamily="66" charset="-78"/>
          </a:endParaRPr>
        </a:p>
      </dgm:t>
    </dgm:pt>
    <dgm:pt modelId="{22FC4502-F2F9-CF4A-BC97-D36542A50409}">
      <dgm:prSet phldrT="[Texto]"/>
      <dgm:spPr/>
      <dgm:t>
        <a:bodyPr/>
        <a:lstStyle/>
        <a:p>
          <a:r>
            <a:rPr lang="es-ES" dirty="0">
              <a:solidFill>
                <a:srgbClr val="152B48"/>
              </a:solidFill>
              <a:latin typeface="Montserrat" pitchFamily="2" charset="77"/>
              <a:cs typeface="Arabic Typesetting" panose="03020402040406030203" pitchFamily="66" charset="-78"/>
            </a:rPr>
            <a:t>Brazo largo </a:t>
          </a:r>
          <a:r>
            <a:rPr lang="es-ES" dirty="0" err="1">
              <a:solidFill>
                <a:srgbClr val="152B48"/>
              </a:solidFill>
              <a:latin typeface="Montserrat" pitchFamily="2" charset="77"/>
              <a:cs typeface="Arabic Typesetting" panose="03020402040406030203" pitchFamily="66" charset="-78"/>
            </a:rPr>
            <a:t>Crom</a:t>
          </a:r>
          <a:r>
            <a:rPr lang="es-ES" dirty="0">
              <a:solidFill>
                <a:srgbClr val="152B48"/>
              </a:solidFill>
              <a:latin typeface="Montserrat" pitchFamily="2" charset="77"/>
              <a:cs typeface="Arabic Typesetting" panose="03020402040406030203" pitchFamily="66" charset="-78"/>
            </a:rPr>
            <a:t>. 7.</a:t>
          </a:r>
        </a:p>
      </dgm:t>
    </dgm:pt>
    <dgm:pt modelId="{A8E53941-7926-4042-B40A-314DEDFDB11B}" type="parTrans" cxnId="{CED4AA3C-F2DD-4047-8BD8-E30DC9F8FC91}">
      <dgm:prSet/>
      <dgm:spPr/>
      <dgm:t>
        <a:bodyPr/>
        <a:lstStyle/>
        <a:p>
          <a:endParaRPr lang="es-ES">
            <a:solidFill>
              <a:srgbClr val="152B48"/>
            </a:solidFill>
            <a:latin typeface="Montserrat" pitchFamily="2" charset="77"/>
            <a:cs typeface="Arabic Typesetting" panose="03020402040406030203" pitchFamily="66" charset="-78"/>
          </a:endParaRPr>
        </a:p>
      </dgm:t>
    </dgm:pt>
    <dgm:pt modelId="{3FF81E7E-965F-D542-84E0-6E39C17BA12E}" type="sibTrans" cxnId="{CED4AA3C-F2DD-4047-8BD8-E30DC9F8FC91}">
      <dgm:prSet/>
      <dgm:spPr/>
      <dgm:t>
        <a:bodyPr/>
        <a:lstStyle/>
        <a:p>
          <a:endParaRPr lang="es-ES">
            <a:solidFill>
              <a:srgbClr val="152B48"/>
            </a:solidFill>
            <a:latin typeface="Montserrat" pitchFamily="2" charset="77"/>
            <a:cs typeface="Arabic Typesetting" panose="03020402040406030203" pitchFamily="66" charset="-78"/>
          </a:endParaRPr>
        </a:p>
      </dgm:t>
    </dgm:pt>
    <dgm:pt modelId="{BACD5915-2306-ED42-8069-25F46F8A1083}">
      <dgm:prSet phldrT="[Texto]"/>
      <dgm:spPr/>
      <dgm:t>
        <a:bodyPr/>
        <a:lstStyle/>
        <a:p>
          <a:r>
            <a:rPr lang="es-ES" dirty="0">
              <a:solidFill>
                <a:srgbClr val="152B48"/>
              </a:solidFill>
              <a:latin typeface="Montserrat" pitchFamily="2" charset="77"/>
              <a:cs typeface="Arabic Typesetting" panose="03020402040406030203" pitchFamily="66" charset="-78"/>
            </a:rPr>
            <a:t>1.480 aminoácidos.</a:t>
          </a:r>
        </a:p>
      </dgm:t>
    </dgm:pt>
    <dgm:pt modelId="{33A7733B-020E-5447-B6C6-B3DADEF6BBEA}" type="parTrans" cxnId="{60FD3853-06F9-1E44-A2AE-157CB3C9F7E7}">
      <dgm:prSet/>
      <dgm:spPr/>
      <dgm:t>
        <a:bodyPr/>
        <a:lstStyle/>
        <a:p>
          <a:endParaRPr lang="es-ES">
            <a:solidFill>
              <a:srgbClr val="152B48"/>
            </a:solidFill>
            <a:latin typeface="Montserrat" pitchFamily="2" charset="77"/>
            <a:cs typeface="Arabic Typesetting" panose="03020402040406030203" pitchFamily="66" charset="-78"/>
          </a:endParaRPr>
        </a:p>
      </dgm:t>
    </dgm:pt>
    <dgm:pt modelId="{A16F742E-7D30-B24B-B3EC-DB904EFBCB53}" type="sibTrans" cxnId="{60FD3853-06F9-1E44-A2AE-157CB3C9F7E7}">
      <dgm:prSet/>
      <dgm:spPr/>
      <dgm:t>
        <a:bodyPr/>
        <a:lstStyle/>
        <a:p>
          <a:endParaRPr lang="es-ES">
            <a:solidFill>
              <a:srgbClr val="152B48"/>
            </a:solidFill>
            <a:latin typeface="Montserrat" pitchFamily="2" charset="77"/>
            <a:cs typeface="Arabic Typesetting" panose="03020402040406030203" pitchFamily="66" charset="-78"/>
          </a:endParaRPr>
        </a:p>
      </dgm:t>
    </dgm:pt>
    <dgm:pt modelId="{184E9D30-EB41-D943-BE3F-DFA403235D7B}">
      <dgm:prSet phldrT="[Texto]"/>
      <dgm:spPr>
        <a:solidFill>
          <a:srgbClr val="152B48"/>
        </a:solidFill>
      </dgm:spPr>
      <dgm:t>
        <a:bodyPr/>
        <a:lstStyle/>
        <a:p>
          <a:r>
            <a:rPr lang="es-ES" dirty="0">
              <a:solidFill>
                <a:schemeClr val="bg1"/>
              </a:solidFill>
              <a:latin typeface="Montserrat" pitchFamily="2" charset="77"/>
              <a:cs typeface="Arabic Typesetting" panose="03020402040406030203" pitchFamily="66" charset="-78"/>
            </a:rPr>
            <a:t>&gt; 1.600 mutaciones</a:t>
          </a:r>
        </a:p>
      </dgm:t>
    </dgm:pt>
    <dgm:pt modelId="{D46D01E6-E849-FF4E-B9C0-C25C84E48C67}" type="parTrans" cxnId="{8C348881-5E91-DE4B-B981-C2E9A0939F44}">
      <dgm:prSet/>
      <dgm:spPr/>
      <dgm:t>
        <a:bodyPr/>
        <a:lstStyle/>
        <a:p>
          <a:endParaRPr lang="es-ES">
            <a:solidFill>
              <a:srgbClr val="152B48"/>
            </a:solidFill>
            <a:latin typeface="Montserrat" pitchFamily="2" charset="77"/>
            <a:cs typeface="Arabic Typesetting" panose="03020402040406030203" pitchFamily="66" charset="-78"/>
          </a:endParaRPr>
        </a:p>
      </dgm:t>
    </dgm:pt>
    <dgm:pt modelId="{89C4AEBF-6D29-C445-A4FE-D50E5179CF51}" type="sibTrans" cxnId="{8C348881-5E91-DE4B-B981-C2E9A0939F44}">
      <dgm:prSet/>
      <dgm:spPr/>
      <dgm:t>
        <a:bodyPr/>
        <a:lstStyle/>
        <a:p>
          <a:endParaRPr lang="es-ES">
            <a:solidFill>
              <a:srgbClr val="152B48"/>
            </a:solidFill>
            <a:latin typeface="Montserrat" pitchFamily="2" charset="77"/>
            <a:cs typeface="Arabic Typesetting" panose="03020402040406030203" pitchFamily="66" charset="-78"/>
          </a:endParaRPr>
        </a:p>
      </dgm:t>
    </dgm:pt>
    <dgm:pt modelId="{3863E6D7-994E-A047-A06F-956BB0E40FD8}">
      <dgm:prSet phldrT="[Texto]"/>
      <dgm:spPr/>
      <dgm:t>
        <a:bodyPr/>
        <a:lstStyle/>
        <a:p>
          <a:r>
            <a:rPr lang="es-ES" dirty="0">
              <a:solidFill>
                <a:srgbClr val="152B48"/>
              </a:solidFill>
              <a:latin typeface="Montserrat" pitchFamily="2" charset="77"/>
              <a:cs typeface="Arabic Typesetting" panose="03020402040406030203" pitchFamily="66" charset="-78"/>
            </a:rPr>
            <a:t>F508 primera y más conocida.</a:t>
          </a:r>
        </a:p>
      </dgm:t>
    </dgm:pt>
    <dgm:pt modelId="{696BBF91-9D6F-6E4B-B42B-7F9F78EF9A22}" type="parTrans" cxnId="{51D5B62B-3506-AE4D-AD90-3A8FC5BDEEEF}">
      <dgm:prSet/>
      <dgm:spPr/>
      <dgm:t>
        <a:bodyPr/>
        <a:lstStyle/>
        <a:p>
          <a:endParaRPr lang="es-ES">
            <a:solidFill>
              <a:srgbClr val="152B48"/>
            </a:solidFill>
            <a:latin typeface="Montserrat" pitchFamily="2" charset="77"/>
            <a:cs typeface="Arabic Typesetting" panose="03020402040406030203" pitchFamily="66" charset="-78"/>
          </a:endParaRPr>
        </a:p>
      </dgm:t>
    </dgm:pt>
    <dgm:pt modelId="{56C4D64B-8119-3840-9D8D-6449A3B49F36}" type="sibTrans" cxnId="{51D5B62B-3506-AE4D-AD90-3A8FC5BDEEEF}">
      <dgm:prSet/>
      <dgm:spPr/>
      <dgm:t>
        <a:bodyPr/>
        <a:lstStyle/>
        <a:p>
          <a:endParaRPr lang="es-ES">
            <a:solidFill>
              <a:srgbClr val="152B48"/>
            </a:solidFill>
            <a:latin typeface="Montserrat" pitchFamily="2" charset="77"/>
            <a:cs typeface="Arabic Typesetting" panose="03020402040406030203" pitchFamily="66" charset="-78"/>
          </a:endParaRPr>
        </a:p>
      </dgm:t>
    </dgm:pt>
    <dgm:pt modelId="{20FB3214-566D-FF4A-9CE9-B01D7EB029EB}">
      <dgm:prSet phldrT="[Texto]"/>
      <dgm:spPr/>
      <dgm:t>
        <a:bodyPr/>
        <a:lstStyle/>
        <a:p>
          <a:r>
            <a:rPr lang="es-ES" dirty="0">
              <a:solidFill>
                <a:srgbClr val="152B48"/>
              </a:solidFill>
              <a:latin typeface="Montserrat" pitchFamily="2" charset="77"/>
              <a:cs typeface="Arabic Typesetting" panose="03020402040406030203" pitchFamily="66" charset="-78"/>
            </a:rPr>
            <a:t>Pérdida triplete CTT .</a:t>
          </a:r>
        </a:p>
      </dgm:t>
    </dgm:pt>
    <dgm:pt modelId="{D376FF0C-EAE9-7D41-A0AD-2C729CBC7749}" type="parTrans" cxnId="{6EC1E8F2-A8AC-B242-A2A5-622895F16669}">
      <dgm:prSet/>
      <dgm:spPr/>
      <dgm:t>
        <a:bodyPr/>
        <a:lstStyle/>
        <a:p>
          <a:endParaRPr lang="es-ES">
            <a:solidFill>
              <a:srgbClr val="152B48"/>
            </a:solidFill>
            <a:latin typeface="Montserrat" pitchFamily="2" charset="77"/>
            <a:cs typeface="Arabic Typesetting" panose="03020402040406030203" pitchFamily="66" charset="-78"/>
          </a:endParaRPr>
        </a:p>
      </dgm:t>
    </dgm:pt>
    <dgm:pt modelId="{B4676948-2C45-D943-B932-D3CCD4D4D31E}" type="sibTrans" cxnId="{6EC1E8F2-A8AC-B242-A2A5-622895F16669}">
      <dgm:prSet/>
      <dgm:spPr/>
      <dgm:t>
        <a:bodyPr/>
        <a:lstStyle/>
        <a:p>
          <a:endParaRPr lang="es-ES">
            <a:solidFill>
              <a:srgbClr val="152B48"/>
            </a:solidFill>
            <a:latin typeface="Montserrat" pitchFamily="2" charset="77"/>
            <a:cs typeface="Arabic Typesetting" panose="03020402040406030203" pitchFamily="66" charset="-78"/>
          </a:endParaRPr>
        </a:p>
      </dgm:t>
    </dgm:pt>
    <dgm:pt modelId="{83C4A83B-4290-9E46-A091-63F8C40CCC77}">
      <dgm:prSet phldrT="[Texto]"/>
      <dgm:spPr/>
      <dgm:t>
        <a:bodyPr/>
        <a:lstStyle/>
        <a:p>
          <a:r>
            <a:rPr lang="es-ES" dirty="0">
              <a:solidFill>
                <a:srgbClr val="152B48"/>
              </a:solidFill>
              <a:latin typeface="Montserrat" pitchFamily="2" charset="77"/>
              <a:cs typeface="Arabic Typesetting" panose="03020402040406030203" pitchFamily="66" charset="-78"/>
            </a:rPr>
            <a:t>Ausencia de fenilalanina en posición 508.</a:t>
          </a:r>
        </a:p>
      </dgm:t>
    </dgm:pt>
    <dgm:pt modelId="{E70B8751-8477-DE4F-9C4A-22759F2AD9A8}" type="parTrans" cxnId="{CCEEC4FE-4D58-D24D-BD60-0A15DCAB6832}">
      <dgm:prSet/>
      <dgm:spPr/>
      <dgm:t>
        <a:bodyPr/>
        <a:lstStyle/>
        <a:p>
          <a:endParaRPr lang="es-ES">
            <a:solidFill>
              <a:srgbClr val="152B48"/>
            </a:solidFill>
            <a:latin typeface="Montserrat" pitchFamily="2" charset="77"/>
            <a:cs typeface="Arabic Typesetting" panose="03020402040406030203" pitchFamily="66" charset="-78"/>
          </a:endParaRPr>
        </a:p>
      </dgm:t>
    </dgm:pt>
    <dgm:pt modelId="{11D7E500-1204-1A49-ACA9-44606C5009E4}" type="sibTrans" cxnId="{CCEEC4FE-4D58-D24D-BD60-0A15DCAB6832}">
      <dgm:prSet/>
      <dgm:spPr/>
      <dgm:t>
        <a:bodyPr/>
        <a:lstStyle/>
        <a:p>
          <a:endParaRPr lang="es-ES">
            <a:solidFill>
              <a:srgbClr val="152B48"/>
            </a:solidFill>
            <a:latin typeface="Montserrat" pitchFamily="2" charset="77"/>
            <a:cs typeface="Arabic Typesetting" panose="03020402040406030203" pitchFamily="66" charset="-78"/>
          </a:endParaRPr>
        </a:p>
      </dgm:t>
    </dgm:pt>
    <dgm:pt modelId="{45F34393-BB15-EB40-A9CC-AA19C2DCB506}">
      <dgm:prSet phldrT="[Texto]"/>
      <dgm:spPr>
        <a:solidFill>
          <a:srgbClr val="152B48"/>
        </a:solidFill>
      </dgm:spPr>
      <dgm:t>
        <a:bodyPr/>
        <a:lstStyle/>
        <a:p>
          <a:r>
            <a:rPr lang="es-ES" dirty="0">
              <a:solidFill>
                <a:schemeClr val="bg1"/>
              </a:solidFill>
              <a:latin typeface="Montserrat" pitchFamily="2" charset="77"/>
              <a:cs typeface="Arabic Typesetting" panose="03020402040406030203" pitchFamily="66" charset="-78"/>
            </a:rPr>
            <a:t>Pertenece a familia ATP </a:t>
          </a:r>
          <a:r>
            <a:rPr lang="es-ES" dirty="0" err="1">
              <a:solidFill>
                <a:schemeClr val="bg1"/>
              </a:solidFill>
              <a:latin typeface="Montserrat" pitchFamily="2" charset="77"/>
              <a:cs typeface="Arabic Typesetting" panose="03020402040406030203" pitchFamily="66" charset="-78"/>
            </a:rPr>
            <a:t>binding</a:t>
          </a:r>
          <a:r>
            <a:rPr lang="es-ES" dirty="0">
              <a:solidFill>
                <a:schemeClr val="bg1"/>
              </a:solidFill>
              <a:latin typeface="Montserrat" pitchFamily="2" charset="77"/>
              <a:cs typeface="Arabic Typesetting" panose="03020402040406030203" pitchFamily="66" charset="-78"/>
            </a:rPr>
            <a:t> </a:t>
          </a:r>
          <a:r>
            <a:rPr lang="es-ES" dirty="0" err="1">
              <a:solidFill>
                <a:schemeClr val="bg1"/>
              </a:solidFill>
              <a:latin typeface="Montserrat" pitchFamily="2" charset="77"/>
              <a:cs typeface="Arabic Typesetting" panose="03020402040406030203" pitchFamily="66" charset="-78"/>
            </a:rPr>
            <a:t>cassette</a:t>
          </a:r>
          <a:endParaRPr lang="es-ES" dirty="0">
            <a:solidFill>
              <a:schemeClr val="bg1"/>
            </a:solidFill>
            <a:latin typeface="Montserrat" pitchFamily="2" charset="77"/>
            <a:cs typeface="Arabic Typesetting" panose="03020402040406030203" pitchFamily="66" charset="-78"/>
          </a:endParaRPr>
        </a:p>
      </dgm:t>
    </dgm:pt>
    <dgm:pt modelId="{8D51D230-5080-014C-AE88-649D933C685F}" type="parTrans" cxnId="{E944090E-52A6-AF4C-912D-C61AACA169E3}">
      <dgm:prSet/>
      <dgm:spPr/>
      <dgm:t>
        <a:bodyPr/>
        <a:lstStyle/>
        <a:p>
          <a:endParaRPr lang="es-ES">
            <a:solidFill>
              <a:srgbClr val="152B48"/>
            </a:solidFill>
            <a:latin typeface="Montserrat" pitchFamily="2" charset="77"/>
            <a:cs typeface="Arabic Typesetting" panose="03020402040406030203" pitchFamily="66" charset="-78"/>
          </a:endParaRPr>
        </a:p>
      </dgm:t>
    </dgm:pt>
    <dgm:pt modelId="{8A21932A-B98C-9D4E-A074-20E57028D4B6}" type="sibTrans" cxnId="{E944090E-52A6-AF4C-912D-C61AACA169E3}">
      <dgm:prSet/>
      <dgm:spPr/>
      <dgm:t>
        <a:bodyPr/>
        <a:lstStyle/>
        <a:p>
          <a:endParaRPr lang="es-ES">
            <a:solidFill>
              <a:srgbClr val="152B48"/>
            </a:solidFill>
            <a:latin typeface="Montserrat" pitchFamily="2" charset="77"/>
            <a:cs typeface="Arabic Typesetting" panose="03020402040406030203" pitchFamily="66" charset="-78"/>
          </a:endParaRPr>
        </a:p>
      </dgm:t>
    </dgm:pt>
    <dgm:pt modelId="{48B0DB32-682A-9849-9977-0D83B1439FC8}">
      <dgm:prSet phldrT="[Texto]"/>
      <dgm:spPr/>
      <dgm:t>
        <a:bodyPr/>
        <a:lstStyle/>
        <a:p>
          <a:r>
            <a:rPr lang="es-ES" dirty="0">
              <a:solidFill>
                <a:srgbClr val="152B48"/>
              </a:solidFill>
              <a:latin typeface="Montserrat" pitchFamily="2" charset="77"/>
              <a:cs typeface="Arabic Typesetting" panose="03020402040406030203" pitchFamily="66" charset="-78"/>
            </a:rPr>
            <a:t>Transporte de sustancias por la membrana celular.</a:t>
          </a:r>
        </a:p>
      </dgm:t>
    </dgm:pt>
    <dgm:pt modelId="{839720CC-9FA1-044A-B80B-2BD2CC8D4FD9}" type="parTrans" cxnId="{4FD9BE45-1C4F-FA4D-9171-B31B9C32AB50}">
      <dgm:prSet/>
      <dgm:spPr/>
      <dgm:t>
        <a:bodyPr/>
        <a:lstStyle/>
        <a:p>
          <a:endParaRPr lang="es-ES">
            <a:solidFill>
              <a:srgbClr val="152B48"/>
            </a:solidFill>
            <a:latin typeface="Montserrat" pitchFamily="2" charset="77"/>
            <a:cs typeface="Arabic Typesetting" panose="03020402040406030203" pitchFamily="66" charset="-78"/>
          </a:endParaRPr>
        </a:p>
      </dgm:t>
    </dgm:pt>
    <dgm:pt modelId="{32186DC8-ED87-FB44-9CF9-97554BC76A0A}" type="sibTrans" cxnId="{4FD9BE45-1C4F-FA4D-9171-B31B9C32AB50}">
      <dgm:prSet/>
      <dgm:spPr/>
      <dgm:t>
        <a:bodyPr/>
        <a:lstStyle/>
        <a:p>
          <a:endParaRPr lang="es-ES">
            <a:solidFill>
              <a:srgbClr val="152B48"/>
            </a:solidFill>
            <a:latin typeface="Montserrat" pitchFamily="2" charset="77"/>
            <a:cs typeface="Arabic Typesetting" panose="03020402040406030203" pitchFamily="66" charset="-78"/>
          </a:endParaRPr>
        </a:p>
      </dgm:t>
    </dgm:pt>
    <dgm:pt modelId="{3A01288E-0D0A-CA4B-A618-7E0D2FC1484A}">
      <dgm:prSet phldrT="[Texto]"/>
      <dgm:spPr/>
      <dgm:t>
        <a:bodyPr/>
        <a:lstStyle/>
        <a:p>
          <a:r>
            <a:rPr lang="es-ES" dirty="0">
              <a:solidFill>
                <a:srgbClr val="152B48"/>
              </a:solidFill>
              <a:latin typeface="Montserrat" pitchFamily="2" charset="77"/>
              <a:cs typeface="Arabic Typesetting" panose="03020402040406030203" pitchFamily="66" charset="-78"/>
            </a:rPr>
            <a:t>Consumo ATP.</a:t>
          </a:r>
        </a:p>
      </dgm:t>
    </dgm:pt>
    <dgm:pt modelId="{1E3C2683-B1BA-6C40-AC9E-3F698DD40126}" type="parTrans" cxnId="{3433241C-CE7E-DD4C-980B-069BE1C3D391}">
      <dgm:prSet/>
      <dgm:spPr/>
      <dgm:t>
        <a:bodyPr/>
        <a:lstStyle/>
        <a:p>
          <a:endParaRPr lang="es-ES">
            <a:solidFill>
              <a:srgbClr val="152B48"/>
            </a:solidFill>
            <a:latin typeface="Montserrat" pitchFamily="2" charset="77"/>
            <a:cs typeface="Arabic Typesetting" panose="03020402040406030203" pitchFamily="66" charset="-78"/>
          </a:endParaRPr>
        </a:p>
      </dgm:t>
    </dgm:pt>
    <dgm:pt modelId="{5CA7B098-D060-BC49-92DE-8CE0CB8F2960}" type="sibTrans" cxnId="{3433241C-CE7E-DD4C-980B-069BE1C3D391}">
      <dgm:prSet/>
      <dgm:spPr/>
      <dgm:t>
        <a:bodyPr/>
        <a:lstStyle/>
        <a:p>
          <a:endParaRPr lang="es-ES">
            <a:solidFill>
              <a:srgbClr val="152B48"/>
            </a:solidFill>
            <a:latin typeface="Montserrat" pitchFamily="2" charset="77"/>
            <a:cs typeface="Arabic Typesetting" panose="03020402040406030203" pitchFamily="66" charset="-78"/>
          </a:endParaRPr>
        </a:p>
      </dgm:t>
    </dgm:pt>
    <dgm:pt modelId="{25E99D21-0070-8446-ABE2-CA7937F2DC3D}" type="pres">
      <dgm:prSet presAssocID="{58BA8B47-811E-7242-82A0-0ECA29F7956C}" presName="Name0" presStyleCnt="0">
        <dgm:presLayoutVars>
          <dgm:dir/>
          <dgm:animLvl val="lvl"/>
          <dgm:resizeHandles val="exact"/>
        </dgm:presLayoutVars>
      </dgm:prSet>
      <dgm:spPr/>
    </dgm:pt>
    <dgm:pt modelId="{12C4BF77-E459-DD4E-920F-5CDC1748CC3A}" type="pres">
      <dgm:prSet presAssocID="{45F34393-BB15-EB40-A9CC-AA19C2DCB506}" presName="boxAndChildren" presStyleCnt="0"/>
      <dgm:spPr/>
    </dgm:pt>
    <dgm:pt modelId="{A45A6879-D7AD-394F-9228-CF17AC10EFEC}" type="pres">
      <dgm:prSet presAssocID="{45F34393-BB15-EB40-A9CC-AA19C2DCB506}" presName="parentTextBox" presStyleLbl="node1" presStyleIdx="0" presStyleCnt="3"/>
      <dgm:spPr/>
    </dgm:pt>
    <dgm:pt modelId="{84BD8F58-E2AE-3544-8D22-96B425F0F666}" type="pres">
      <dgm:prSet presAssocID="{45F34393-BB15-EB40-A9CC-AA19C2DCB506}" presName="entireBox" presStyleLbl="node1" presStyleIdx="0" presStyleCnt="3"/>
      <dgm:spPr/>
    </dgm:pt>
    <dgm:pt modelId="{E3D7B769-5C6C-6D45-B8EA-08C6B3EA43FC}" type="pres">
      <dgm:prSet presAssocID="{45F34393-BB15-EB40-A9CC-AA19C2DCB506}" presName="descendantBox" presStyleCnt="0"/>
      <dgm:spPr/>
    </dgm:pt>
    <dgm:pt modelId="{C1D29992-7A20-F44D-95C3-2B5A59D51218}" type="pres">
      <dgm:prSet presAssocID="{48B0DB32-682A-9849-9977-0D83B1439FC8}" presName="childTextBox" presStyleLbl="fgAccFollowNode1" presStyleIdx="0" presStyleCnt="7" custLinFactNeighborX="559" custLinFactNeighborY="13178">
        <dgm:presLayoutVars>
          <dgm:bulletEnabled val="1"/>
        </dgm:presLayoutVars>
      </dgm:prSet>
      <dgm:spPr/>
    </dgm:pt>
    <dgm:pt modelId="{6BAE9E3B-77B2-FB4F-A44A-535B0A960461}" type="pres">
      <dgm:prSet presAssocID="{3A01288E-0D0A-CA4B-A618-7E0D2FC1484A}" presName="childTextBox" presStyleLbl="fgAccFollowNode1" presStyleIdx="1" presStyleCnt="7" custLinFactNeighborX="3326" custLinFactNeighborY="13178">
        <dgm:presLayoutVars>
          <dgm:bulletEnabled val="1"/>
        </dgm:presLayoutVars>
      </dgm:prSet>
      <dgm:spPr/>
    </dgm:pt>
    <dgm:pt modelId="{1C4EA630-772F-884C-B893-7FDDBE0EC84D}" type="pres">
      <dgm:prSet presAssocID="{89C4AEBF-6D29-C445-A4FE-D50E5179CF51}" presName="sp" presStyleCnt="0"/>
      <dgm:spPr/>
    </dgm:pt>
    <dgm:pt modelId="{554BBBD1-F138-1145-8C37-0690B81417E6}" type="pres">
      <dgm:prSet presAssocID="{184E9D30-EB41-D943-BE3F-DFA403235D7B}" presName="arrowAndChildren" presStyleCnt="0"/>
      <dgm:spPr/>
    </dgm:pt>
    <dgm:pt modelId="{E32042A0-D79B-CB43-AC19-AB089068CC40}" type="pres">
      <dgm:prSet presAssocID="{184E9D30-EB41-D943-BE3F-DFA403235D7B}" presName="parentTextArrow" presStyleLbl="node1" presStyleIdx="0" presStyleCnt="3"/>
      <dgm:spPr/>
    </dgm:pt>
    <dgm:pt modelId="{92EAC297-C437-5146-8B9D-95D6022BF247}" type="pres">
      <dgm:prSet presAssocID="{184E9D30-EB41-D943-BE3F-DFA403235D7B}" presName="arrow" presStyleLbl="node1" presStyleIdx="1" presStyleCnt="3"/>
      <dgm:spPr/>
    </dgm:pt>
    <dgm:pt modelId="{22FBC29F-292F-4642-9C95-A27EB854302E}" type="pres">
      <dgm:prSet presAssocID="{184E9D30-EB41-D943-BE3F-DFA403235D7B}" presName="descendantArrow" presStyleCnt="0"/>
      <dgm:spPr/>
    </dgm:pt>
    <dgm:pt modelId="{DAABFA9E-4FFE-574D-B908-583A35F58037}" type="pres">
      <dgm:prSet presAssocID="{3863E6D7-994E-A047-A06F-956BB0E40FD8}" presName="childTextArrow" presStyleLbl="fgAccFollowNode1" presStyleIdx="2" presStyleCnt="7">
        <dgm:presLayoutVars>
          <dgm:bulletEnabled val="1"/>
        </dgm:presLayoutVars>
      </dgm:prSet>
      <dgm:spPr/>
    </dgm:pt>
    <dgm:pt modelId="{DAE71CB1-55D8-5048-85ED-92A9952E9328}" type="pres">
      <dgm:prSet presAssocID="{20FB3214-566D-FF4A-9CE9-B01D7EB029EB}" presName="childTextArrow" presStyleLbl="fgAccFollowNode1" presStyleIdx="3" presStyleCnt="7">
        <dgm:presLayoutVars>
          <dgm:bulletEnabled val="1"/>
        </dgm:presLayoutVars>
      </dgm:prSet>
      <dgm:spPr/>
    </dgm:pt>
    <dgm:pt modelId="{9DF6D287-363D-4546-8648-D70A6D87E37F}" type="pres">
      <dgm:prSet presAssocID="{83C4A83B-4290-9E46-A091-63F8C40CCC77}" presName="childTextArrow" presStyleLbl="fgAccFollowNode1" presStyleIdx="4" presStyleCnt="7">
        <dgm:presLayoutVars>
          <dgm:bulletEnabled val="1"/>
        </dgm:presLayoutVars>
      </dgm:prSet>
      <dgm:spPr/>
    </dgm:pt>
    <dgm:pt modelId="{4E5D0D8A-C179-1147-90A6-E40E590A7BA9}" type="pres">
      <dgm:prSet presAssocID="{DC6D6998-DBE5-C94A-87BD-C97B1F474D82}" presName="sp" presStyleCnt="0"/>
      <dgm:spPr/>
    </dgm:pt>
    <dgm:pt modelId="{EB71BCB9-C034-8C48-8BB9-4CF5FD6CB8DE}" type="pres">
      <dgm:prSet presAssocID="{86B0FFD2-7FA0-844C-9FE3-E941B11E7D1E}" presName="arrowAndChildren" presStyleCnt="0"/>
      <dgm:spPr/>
    </dgm:pt>
    <dgm:pt modelId="{6EE130E6-4211-AD42-8F63-498078F98CE9}" type="pres">
      <dgm:prSet presAssocID="{86B0FFD2-7FA0-844C-9FE3-E941B11E7D1E}" presName="parentTextArrow" presStyleLbl="node1" presStyleIdx="1" presStyleCnt="3"/>
      <dgm:spPr/>
    </dgm:pt>
    <dgm:pt modelId="{7A3E6DB7-190E-264F-9B13-450BB89F303C}" type="pres">
      <dgm:prSet presAssocID="{86B0FFD2-7FA0-844C-9FE3-E941B11E7D1E}" presName="arrow" presStyleLbl="node1" presStyleIdx="2" presStyleCnt="3" custLinFactNeighborX="9802" custLinFactNeighborY="-9654"/>
      <dgm:spPr/>
    </dgm:pt>
    <dgm:pt modelId="{9C4330C7-A870-F344-BC46-9DDAE8CEB1BB}" type="pres">
      <dgm:prSet presAssocID="{86B0FFD2-7FA0-844C-9FE3-E941B11E7D1E}" presName="descendantArrow" presStyleCnt="0"/>
      <dgm:spPr/>
    </dgm:pt>
    <dgm:pt modelId="{7D158922-7D74-D74F-84A3-AEE4D9CEF362}" type="pres">
      <dgm:prSet presAssocID="{22FC4502-F2F9-CF4A-BC97-D36542A50409}" presName="childTextArrow" presStyleLbl="fgAccFollowNode1" presStyleIdx="5" presStyleCnt="7">
        <dgm:presLayoutVars>
          <dgm:bulletEnabled val="1"/>
        </dgm:presLayoutVars>
      </dgm:prSet>
      <dgm:spPr/>
    </dgm:pt>
    <dgm:pt modelId="{926FE056-84E8-E44F-A4A0-60E93A969CEE}" type="pres">
      <dgm:prSet presAssocID="{BACD5915-2306-ED42-8069-25F46F8A1083}" presName="childTextArrow" presStyleLbl="fgAccFollowNode1" presStyleIdx="6" presStyleCnt="7">
        <dgm:presLayoutVars>
          <dgm:bulletEnabled val="1"/>
        </dgm:presLayoutVars>
      </dgm:prSet>
      <dgm:spPr/>
    </dgm:pt>
  </dgm:ptLst>
  <dgm:cxnLst>
    <dgm:cxn modelId="{30640709-8077-7648-8906-8AE966402635}" type="presOf" srcId="{184E9D30-EB41-D943-BE3F-DFA403235D7B}" destId="{E32042A0-D79B-CB43-AC19-AB089068CC40}" srcOrd="0" destOrd="0" presId="urn:microsoft.com/office/officeart/2005/8/layout/process4"/>
    <dgm:cxn modelId="{87C4160A-217A-CD40-BD7E-A8F51EA9EC66}" type="presOf" srcId="{3863E6D7-994E-A047-A06F-956BB0E40FD8}" destId="{DAABFA9E-4FFE-574D-B908-583A35F58037}" srcOrd="0" destOrd="0" presId="urn:microsoft.com/office/officeart/2005/8/layout/process4"/>
    <dgm:cxn modelId="{E944090E-52A6-AF4C-912D-C61AACA169E3}" srcId="{58BA8B47-811E-7242-82A0-0ECA29F7956C}" destId="{45F34393-BB15-EB40-A9CC-AA19C2DCB506}" srcOrd="2" destOrd="0" parTransId="{8D51D230-5080-014C-AE88-649D933C685F}" sibTransId="{8A21932A-B98C-9D4E-A074-20E57028D4B6}"/>
    <dgm:cxn modelId="{3433241C-CE7E-DD4C-980B-069BE1C3D391}" srcId="{45F34393-BB15-EB40-A9CC-AA19C2DCB506}" destId="{3A01288E-0D0A-CA4B-A618-7E0D2FC1484A}" srcOrd="1" destOrd="0" parTransId="{1E3C2683-B1BA-6C40-AC9E-3F698DD40126}" sibTransId="{5CA7B098-D060-BC49-92DE-8CE0CB8F2960}"/>
    <dgm:cxn modelId="{3274592A-767A-7647-9F79-BBB80BECB881}" srcId="{58BA8B47-811E-7242-82A0-0ECA29F7956C}" destId="{86B0FFD2-7FA0-844C-9FE3-E941B11E7D1E}" srcOrd="0" destOrd="0" parTransId="{AA55326D-0B0D-814B-B48C-DAE550085C11}" sibTransId="{DC6D6998-DBE5-C94A-87BD-C97B1F474D82}"/>
    <dgm:cxn modelId="{51D5B62B-3506-AE4D-AD90-3A8FC5BDEEEF}" srcId="{184E9D30-EB41-D943-BE3F-DFA403235D7B}" destId="{3863E6D7-994E-A047-A06F-956BB0E40FD8}" srcOrd="0" destOrd="0" parTransId="{696BBF91-9D6F-6E4B-B42B-7F9F78EF9A22}" sibTransId="{56C4D64B-8119-3840-9D8D-6449A3B49F36}"/>
    <dgm:cxn modelId="{CED4AA3C-F2DD-4047-8BD8-E30DC9F8FC91}" srcId="{86B0FFD2-7FA0-844C-9FE3-E941B11E7D1E}" destId="{22FC4502-F2F9-CF4A-BC97-D36542A50409}" srcOrd="0" destOrd="0" parTransId="{A8E53941-7926-4042-B40A-314DEDFDB11B}" sibTransId="{3FF81E7E-965F-D542-84E0-6E39C17BA12E}"/>
    <dgm:cxn modelId="{7690D65C-6683-564F-89B7-C0EA474DFB47}" type="presOf" srcId="{20FB3214-566D-FF4A-9CE9-B01D7EB029EB}" destId="{DAE71CB1-55D8-5048-85ED-92A9952E9328}" srcOrd="0" destOrd="0" presId="urn:microsoft.com/office/officeart/2005/8/layout/process4"/>
    <dgm:cxn modelId="{4FD9BE45-1C4F-FA4D-9171-B31B9C32AB50}" srcId="{45F34393-BB15-EB40-A9CC-AA19C2DCB506}" destId="{48B0DB32-682A-9849-9977-0D83B1439FC8}" srcOrd="0" destOrd="0" parTransId="{839720CC-9FA1-044A-B80B-2BD2CC8D4FD9}" sibTransId="{32186DC8-ED87-FB44-9CF9-97554BC76A0A}"/>
    <dgm:cxn modelId="{FDAAB54B-79BA-804B-9CA3-6266594E7DEE}" type="presOf" srcId="{86B0FFD2-7FA0-844C-9FE3-E941B11E7D1E}" destId="{7A3E6DB7-190E-264F-9B13-450BB89F303C}" srcOrd="1" destOrd="0" presId="urn:microsoft.com/office/officeart/2005/8/layout/process4"/>
    <dgm:cxn modelId="{60FD3853-06F9-1E44-A2AE-157CB3C9F7E7}" srcId="{86B0FFD2-7FA0-844C-9FE3-E941B11E7D1E}" destId="{BACD5915-2306-ED42-8069-25F46F8A1083}" srcOrd="1" destOrd="0" parTransId="{33A7733B-020E-5447-B6C6-B3DADEF6BBEA}" sibTransId="{A16F742E-7D30-B24B-B3EC-DB904EFBCB53}"/>
    <dgm:cxn modelId="{E642E354-7718-EE42-BE91-9C0FFD7A9D2B}" type="presOf" srcId="{86B0FFD2-7FA0-844C-9FE3-E941B11E7D1E}" destId="{6EE130E6-4211-AD42-8F63-498078F98CE9}" srcOrd="0" destOrd="0" presId="urn:microsoft.com/office/officeart/2005/8/layout/process4"/>
    <dgm:cxn modelId="{C7B03877-5C75-8A45-B3FF-54C1D3C43700}" type="presOf" srcId="{45F34393-BB15-EB40-A9CC-AA19C2DCB506}" destId="{A45A6879-D7AD-394F-9228-CF17AC10EFEC}" srcOrd="0" destOrd="0" presId="urn:microsoft.com/office/officeart/2005/8/layout/process4"/>
    <dgm:cxn modelId="{32E7B078-7FE1-3F41-A367-44CD5C7B93F7}" type="presOf" srcId="{184E9D30-EB41-D943-BE3F-DFA403235D7B}" destId="{92EAC297-C437-5146-8B9D-95D6022BF247}" srcOrd="1" destOrd="0" presId="urn:microsoft.com/office/officeart/2005/8/layout/process4"/>
    <dgm:cxn modelId="{ABD52180-0F3D-7B4F-94B2-40D6416458FF}" type="presOf" srcId="{83C4A83B-4290-9E46-A091-63F8C40CCC77}" destId="{9DF6D287-363D-4546-8648-D70A6D87E37F}" srcOrd="0" destOrd="0" presId="urn:microsoft.com/office/officeart/2005/8/layout/process4"/>
    <dgm:cxn modelId="{8C348881-5E91-DE4B-B981-C2E9A0939F44}" srcId="{58BA8B47-811E-7242-82A0-0ECA29F7956C}" destId="{184E9D30-EB41-D943-BE3F-DFA403235D7B}" srcOrd="1" destOrd="0" parTransId="{D46D01E6-E849-FF4E-B9C0-C25C84E48C67}" sibTransId="{89C4AEBF-6D29-C445-A4FE-D50E5179CF51}"/>
    <dgm:cxn modelId="{52449793-22C2-0043-A6FB-3BDE3CFFB5DE}" type="presOf" srcId="{BACD5915-2306-ED42-8069-25F46F8A1083}" destId="{926FE056-84E8-E44F-A4A0-60E93A969CEE}" srcOrd="0" destOrd="0" presId="urn:microsoft.com/office/officeart/2005/8/layout/process4"/>
    <dgm:cxn modelId="{0BDED39C-A9CA-E646-95A0-ED11F37F7B96}" type="presOf" srcId="{58BA8B47-811E-7242-82A0-0ECA29F7956C}" destId="{25E99D21-0070-8446-ABE2-CA7937F2DC3D}" srcOrd="0" destOrd="0" presId="urn:microsoft.com/office/officeart/2005/8/layout/process4"/>
    <dgm:cxn modelId="{C80B99AC-4062-114F-BE3A-9801DF3A44F3}" type="presOf" srcId="{48B0DB32-682A-9849-9977-0D83B1439FC8}" destId="{C1D29992-7A20-F44D-95C3-2B5A59D51218}" srcOrd="0" destOrd="0" presId="urn:microsoft.com/office/officeart/2005/8/layout/process4"/>
    <dgm:cxn modelId="{B219E1E1-7504-E74B-B8AA-854C078F2723}" type="presOf" srcId="{45F34393-BB15-EB40-A9CC-AA19C2DCB506}" destId="{84BD8F58-E2AE-3544-8D22-96B425F0F666}" srcOrd="1" destOrd="0" presId="urn:microsoft.com/office/officeart/2005/8/layout/process4"/>
    <dgm:cxn modelId="{3581A1E9-E748-254A-B47A-3DDACEBC7CB6}" type="presOf" srcId="{22FC4502-F2F9-CF4A-BC97-D36542A50409}" destId="{7D158922-7D74-D74F-84A3-AEE4D9CEF362}" srcOrd="0" destOrd="0" presId="urn:microsoft.com/office/officeart/2005/8/layout/process4"/>
    <dgm:cxn modelId="{3E8A1CEE-2EB3-9640-AFEF-C447CE00DA38}" type="presOf" srcId="{3A01288E-0D0A-CA4B-A618-7E0D2FC1484A}" destId="{6BAE9E3B-77B2-FB4F-A44A-535B0A960461}" srcOrd="0" destOrd="0" presId="urn:microsoft.com/office/officeart/2005/8/layout/process4"/>
    <dgm:cxn modelId="{6EC1E8F2-A8AC-B242-A2A5-622895F16669}" srcId="{184E9D30-EB41-D943-BE3F-DFA403235D7B}" destId="{20FB3214-566D-FF4A-9CE9-B01D7EB029EB}" srcOrd="1" destOrd="0" parTransId="{D376FF0C-EAE9-7D41-A0AD-2C729CBC7749}" sibTransId="{B4676948-2C45-D943-B932-D3CCD4D4D31E}"/>
    <dgm:cxn modelId="{CCEEC4FE-4D58-D24D-BD60-0A15DCAB6832}" srcId="{184E9D30-EB41-D943-BE3F-DFA403235D7B}" destId="{83C4A83B-4290-9E46-A091-63F8C40CCC77}" srcOrd="2" destOrd="0" parTransId="{E70B8751-8477-DE4F-9C4A-22759F2AD9A8}" sibTransId="{11D7E500-1204-1A49-ACA9-44606C5009E4}"/>
    <dgm:cxn modelId="{8119B3A0-1DFA-FA4E-BE1F-CDD0C8B9201D}" type="presParOf" srcId="{25E99D21-0070-8446-ABE2-CA7937F2DC3D}" destId="{12C4BF77-E459-DD4E-920F-5CDC1748CC3A}" srcOrd="0" destOrd="0" presId="urn:microsoft.com/office/officeart/2005/8/layout/process4"/>
    <dgm:cxn modelId="{DC4CF6B7-F049-2B49-B342-35C1C2566473}" type="presParOf" srcId="{12C4BF77-E459-DD4E-920F-5CDC1748CC3A}" destId="{A45A6879-D7AD-394F-9228-CF17AC10EFEC}" srcOrd="0" destOrd="0" presId="urn:microsoft.com/office/officeart/2005/8/layout/process4"/>
    <dgm:cxn modelId="{0ADA1A0F-83B5-BB4C-91DB-DBCEE7341381}" type="presParOf" srcId="{12C4BF77-E459-DD4E-920F-5CDC1748CC3A}" destId="{84BD8F58-E2AE-3544-8D22-96B425F0F666}" srcOrd="1" destOrd="0" presId="urn:microsoft.com/office/officeart/2005/8/layout/process4"/>
    <dgm:cxn modelId="{A72366EA-7FDC-064A-A6AE-B4A1D51F97C2}" type="presParOf" srcId="{12C4BF77-E459-DD4E-920F-5CDC1748CC3A}" destId="{E3D7B769-5C6C-6D45-B8EA-08C6B3EA43FC}" srcOrd="2" destOrd="0" presId="urn:microsoft.com/office/officeart/2005/8/layout/process4"/>
    <dgm:cxn modelId="{0E6EA700-9F47-D042-B981-8A31F0C779EE}" type="presParOf" srcId="{E3D7B769-5C6C-6D45-B8EA-08C6B3EA43FC}" destId="{C1D29992-7A20-F44D-95C3-2B5A59D51218}" srcOrd="0" destOrd="0" presId="urn:microsoft.com/office/officeart/2005/8/layout/process4"/>
    <dgm:cxn modelId="{9F0CFE08-12CC-ED44-9859-10C517069B8D}" type="presParOf" srcId="{E3D7B769-5C6C-6D45-B8EA-08C6B3EA43FC}" destId="{6BAE9E3B-77B2-FB4F-A44A-535B0A960461}" srcOrd="1" destOrd="0" presId="urn:microsoft.com/office/officeart/2005/8/layout/process4"/>
    <dgm:cxn modelId="{CED2DD71-E8DC-4C45-9926-561A15A7D3DF}" type="presParOf" srcId="{25E99D21-0070-8446-ABE2-CA7937F2DC3D}" destId="{1C4EA630-772F-884C-B893-7FDDBE0EC84D}" srcOrd="1" destOrd="0" presId="urn:microsoft.com/office/officeart/2005/8/layout/process4"/>
    <dgm:cxn modelId="{2E482086-4C17-6A4B-AE32-DC2F3FA6D163}" type="presParOf" srcId="{25E99D21-0070-8446-ABE2-CA7937F2DC3D}" destId="{554BBBD1-F138-1145-8C37-0690B81417E6}" srcOrd="2" destOrd="0" presId="urn:microsoft.com/office/officeart/2005/8/layout/process4"/>
    <dgm:cxn modelId="{3F2C2E6D-FE9B-9D42-92F4-8DFA488CBD84}" type="presParOf" srcId="{554BBBD1-F138-1145-8C37-0690B81417E6}" destId="{E32042A0-D79B-CB43-AC19-AB089068CC40}" srcOrd="0" destOrd="0" presId="urn:microsoft.com/office/officeart/2005/8/layout/process4"/>
    <dgm:cxn modelId="{8F898B0A-2828-244D-9123-4D036C62A4B8}" type="presParOf" srcId="{554BBBD1-F138-1145-8C37-0690B81417E6}" destId="{92EAC297-C437-5146-8B9D-95D6022BF247}" srcOrd="1" destOrd="0" presId="urn:microsoft.com/office/officeart/2005/8/layout/process4"/>
    <dgm:cxn modelId="{6D367E79-F2B2-854B-B48C-321559514F74}" type="presParOf" srcId="{554BBBD1-F138-1145-8C37-0690B81417E6}" destId="{22FBC29F-292F-4642-9C95-A27EB854302E}" srcOrd="2" destOrd="0" presId="urn:microsoft.com/office/officeart/2005/8/layout/process4"/>
    <dgm:cxn modelId="{E73B1C17-3BB6-1844-A327-246018A05F65}" type="presParOf" srcId="{22FBC29F-292F-4642-9C95-A27EB854302E}" destId="{DAABFA9E-4FFE-574D-B908-583A35F58037}" srcOrd="0" destOrd="0" presId="urn:microsoft.com/office/officeart/2005/8/layout/process4"/>
    <dgm:cxn modelId="{91251347-A063-9F48-8E6E-CFF44D09A409}" type="presParOf" srcId="{22FBC29F-292F-4642-9C95-A27EB854302E}" destId="{DAE71CB1-55D8-5048-85ED-92A9952E9328}" srcOrd="1" destOrd="0" presId="urn:microsoft.com/office/officeart/2005/8/layout/process4"/>
    <dgm:cxn modelId="{063101DE-EA4A-F54B-B7F5-FB99BC73EFF7}" type="presParOf" srcId="{22FBC29F-292F-4642-9C95-A27EB854302E}" destId="{9DF6D287-363D-4546-8648-D70A6D87E37F}" srcOrd="2" destOrd="0" presId="urn:microsoft.com/office/officeart/2005/8/layout/process4"/>
    <dgm:cxn modelId="{C11CAD1B-EED9-0D45-8829-FD2296C43D80}" type="presParOf" srcId="{25E99D21-0070-8446-ABE2-CA7937F2DC3D}" destId="{4E5D0D8A-C179-1147-90A6-E40E590A7BA9}" srcOrd="3" destOrd="0" presId="urn:microsoft.com/office/officeart/2005/8/layout/process4"/>
    <dgm:cxn modelId="{B52969C1-951D-364C-95B6-F80111A9D382}" type="presParOf" srcId="{25E99D21-0070-8446-ABE2-CA7937F2DC3D}" destId="{EB71BCB9-C034-8C48-8BB9-4CF5FD6CB8DE}" srcOrd="4" destOrd="0" presId="urn:microsoft.com/office/officeart/2005/8/layout/process4"/>
    <dgm:cxn modelId="{4C199497-127C-4D47-BF18-513B6A8347D7}" type="presParOf" srcId="{EB71BCB9-C034-8C48-8BB9-4CF5FD6CB8DE}" destId="{6EE130E6-4211-AD42-8F63-498078F98CE9}" srcOrd="0" destOrd="0" presId="urn:microsoft.com/office/officeart/2005/8/layout/process4"/>
    <dgm:cxn modelId="{ED46AD38-7B95-3E4C-805B-0F77AB358C1E}" type="presParOf" srcId="{EB71BCB9-C034-8C48-8BB9-4CF5FD6CB8DE}" destId="{7A3E6DB7-190E-264F-9B13-450BB89F303C}" srcOrd="1" destOrd="0" presId="urn:microsoft.com/office/officeart/2005/8/layout/process4"/>
    <dgm:cxn modelId="{313D435F-82D4-0943-9397-00BDEAC67379}" type="presParOf" srcId="{EB71BCB9-C034-8C48-8BB9-4CF5FD6CB8DE}" destId="{9C4330C7-A870-F344-BC46-9DDAE8CEB1BB}" srcOrd="2" destOrd="0" presId="urn:microsoft.com/office/officeart/2005/8/layout/process4"/>
    <dgm:cxn modelId="{224C7B6D-BDBC-624C-9528-F912AFA478E5}" type="presParOf" srcId="{9C4330C7-A870-F344-BC46-9DDAE8CEB1BB}" destId="{7D158922-7D74-D74F-84A3-AEE4D9CEF362}" srcOrd="0" destOrd="0" presId="urn:microsoft.com/office/officeart/2005/8/layout/process4"/>
    <dgm:cxn modelId="{A8E4BA1F-4850-2342-8E2B-52B601E86266}" type="presParOf" srcId="{9C4330C7-A870-F344-BC46-9DDAE8CEB1BB}" destId="{926FE056-84E8-E44F-A4A0-60E93A969CEE}"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032FB39C-6B01-414A-9E3B-FFA8A3ECCA32}" type="doc">
      <dgm:prSet loTypeId="urn:microsoft.com/office/officeart/2005/8/layout/process4" loCatId="" qsTypeId="urn:microsoft.com/office/officeart/2005/8/quickstyle/simple4" qsCatId="simple" csTypeId="urn:microsoft.com/office/officeart/2005/8/colors/accent1_5" csCatId="accent1" phldr="1"/>
      <dgm:spPr/>
      <dgm:t>
        <a:bodyPr/>
        <a:lstStyle/>
        <a:p>
          <a:endParaRPr lang="es-ES"/>
        </a:p>
      </dgm:t>
    </dgm:pt>
    <dgm:pt modelId="{75803AAA-1822-FB42-A2D2-3392801ACFAF}">
      <dgm:prSet/>
      <dgm:spPr>
        <a:solidFill>
          <a:srgbClr val="152B48"/>
        </a:solidFill>
      </dgm:spPr>
      <dgm:t>
        <a:bodyPr/>
        <a:lstStyle/>
        <a:p>
          <a:pPr rtl="0"/>
          <a:r>
            <a:rPr lang="es-ES">
              <a:latin typeface="Montserrat" pitchFamily="2" charset="77"/>
            </a:rPr>
            <a:t>Control de la progresión </a:t>
          </a:r>
        </a:p>
      </dgm:t>
    </dgm:pt>
    <dgm:pt modelId="{816DFED1-553C-764B-AEE2-E4DBDCA2712B}" type="parTrans" cxnId="{85FBB7C9-D486-3C4D-8C13-6E22B88E79E2}">
      <dgm:prSet/>
      <dgm:spPr/>
      <dgm:t>
        <a:bodyPr/>
        <a:lstStyle/>
        <a:p>
          <a:endParaRPr lang="es-ES">
            <a:latin typeface="Montserrat" pitchFamily="2" charset="77"/>
          </a:endParaRPr>
        </a:p>
      </dgm:t>
    </dgm:pt>
    <dgm:pt modelId="{D6289D3B-F8E3-854E-BF38-5600D3FE527B}" type="sibTrans" cxnId="{85FBB7C9-D486-3C4D-8C13-6E22B88E79E2}">
      <dgm:prSet/>
      <dgm:spPr/>
      <dgm:t>
        <a:bodyPr/>
        <a:lstStyle/>
        <a:p>
          <a:endParaRPr lang="es-ES">
            <a:latin typeface="Montserrat" pitchFamily="2" charset="77"/>
          </a:endParaRPr>
        </a:p>
      </dgm:t>
    </dgm:pt>
    <dgm:pt modelId="{F673B328-527B-7543-BC9E-4D2E00FDC82F}">
      <dgm:prSet/>
      <dgm:spPr/>
      <dgm:t>
        <a:bodyPr/>
        <a:lstStyle/>
        <a:p>
          <a:pPr rtl="0"/>
          <a:r>
            <a:rPr lang="es-ES" dirty="0">
              <a:solidFill>
                <a:srgbClr val="152B48"/>
              </a:solidFill>
              <a:latin typeface="Montserrat" pitchFamily="2" charset="77"/>
            </a:rPr>
            <a:t>Reducir intensidad de la infección y retrasar lesión pulmonar.</a:t>
          </a:r>
        </a:p>
      </dgm:t>
    </dgm:pt>
    <dgm:pt modelId="{A16B7260-FF92-1148-88A5-4D0AA688A3F5}" type="parTrans" cxnId="{4C2FAC18-6B24-8646-BC4F-DA3A4251D0F5}">
      <dgm:prSet/>
      <dgm:spPr/>
      <dgm:t>
        <a:bodyPr/>
        <a:lstStyle/>
        <a:p>
          <a:endParaRPr lang="es-ES">
            <a:latin typeface="Montserrat" pitchFamily="2" charset="77"/>
          </a:endParaRPr>
        </a:p>
      </dgm:t>
    </dgm:pt>
    <dgm:pt modelId="{2C826137-EA7C-4541-A270-0E8F29759E8E}" type="sibTrans" cxnId="{4C2FAC18-6B24-8646-BC4F-DA3A4251D0F5}">
      <dgm:prSet/>
      <dgm:spPr/>
      <dgm:t>
        <a:bodyPr/>
        <a:lstStyle/>
        <a:p>
          <a:endParaRPr lang="es-ES">
            <a:latin typeface="Montserrat" pitchFamily="2" charset="77"/>
          </a:endParaRPr>
        </a:p>
      </dgm:t>
    </dgm:pt>
    <dgm:pt modelId="{F43BA480-A42F-0B4E-BF76-4BF2CA670579}">
      <dgm:prSet/>
      <dgm:spPr/>
      <dgm:t>
        <a:bodyPr/>
        <a:lstStyle/>
        <a:p>
          <a:pPr rtl="0"/>
          <a:r>
            <a:rPr lang="es-ES" dirty="0">
              <a:solidFill>
                <a:srgbClr val="152B48"/>
              </a:solidFill>
              <a:latin typeface="Montserrat" pitchFamily="2" charset="77"/>
            </a:rPr>
            <a:t>Indicaciones: presencia de síntomas respiratorios e identificación de organismos patógenos. </a:t>
          </a:r>
        </a:p>
      </dgm:t>
    </dgm:pt>
    <dgm:pt modelId="{D34C9A1F-BC27-B74D-ABB7-CB98BC47E7DC}" type="parTrans" cxnId="{8C215E74-370A-A841-ADF1-1C06013878E8}">
      <dgm:prSet/>
      <dgm:spPr/>
      <dgm:t>
        <a:bodyPr/>
        <a:lstStyle/>
        <a:p>
          <a:endParaRPr lang="es-ES">
            <a:latin typeface="Montserrat" pitchFamily="2" charset="77"/>
          </a:endParaRPr>
        </a:p>
      </dgm:t>
    </dgm:pt>
    <dgm:pt modelId="{55BAE415-F654-D848-8F36-D873DABC2D60}" type="sibTrans" cxnId="{8C215E74-370A-A841-ADF1-1C06013878E8}">
      <dgm:prSet/>
      <dgm:spPr/>
      <dgm:t>
        <a:bodyPr/>
        <a:lstStyle/>
        <a:p>
          <a:endParaRPr lang="es-ES">
            <a:latin typeface="Montserrat" pitchFamily="2" charset="77"/>
          </a:endParaRPr>
        </a:p>
      </dgm:t>
    </dgm:pt>
    <dgm:pt modelId="{F0CDD56E-8B59-0F49-A6C5-8009561A1E7A}">
      <dgm:prSet/>
      <dgm:spPr>
        <a:solidFill>
          <a:srgbClr val="152B48"/>
        </a:solidFill>
      </dgm:spPr>
      <dgm:t>
        <a:bodyPr/>
        <a:lstStyle/>
        <a:p>
          <a:pPr rtl="0"/>
          <a:r>
            <a:rPr lang="es-ES" dirty="0">
              <a:latin typeface="Montserrat" pitchFamily="2" charset="77"/>
            </a:rPr>
            <a:t>Orales:  erradicación S. aureus y H. Influenzae</a:t>
          </a:r>
        </a:p>
      </dgm:t>
    </dgm:pt>
    <dgm:pt modelId="{2835ABEE-AC98-424A-A61F-3DAC4B903AA9}" type="parTrans" cxnId="{2222D859-0433-2347-8233-41EAECCE5B47}">
      <dgm:prSet/>
      <dgm:spPr/>
      <dgm:t>
        <a:bodyPr/>
        <a:lstStyle/>
        <a:p>
          <a:endParaRPr lang="es-ES">
            <a:latin typeface="Montserrat" pitchFamily="2" charset="77"/>
          </a:endParaRPr>
        </a:p>
      </dgm:t>
    </dgm:pt>
    <dgm:pt modelId="{BB803173-93A4-9F46-ADD9-03E3F9F6291C}" type="sibTrans" cxnId="{2222D859-0433-2347-8233-41EAECCE5B47}">
      <dgm:prSet/>
      <dgm:spPr/>
      <dgm:t>
        <a:bodyPr/>
        <a:lstStyle/>
        <a:p>
          <a:endParaRPr lang="es-ES">
            <a:latin typeface="Montserrat" pitchFamily="2" charset="77"/>
          </a:endParaRPr>
        </a:p>
      </dgm:t>
    </dgm:pt>
    <dgm:pt modelId="{BDE4BAB6-3987-4E40-94AC-7E57CF2C2EA8}">
      <dgm:prSet/>
      <dgm:spPr/>
      <dgm:t>
        <a:bodyPr/>
        <a:lstStyle/>
        <a:p>
          <a:pPr rtl="0"/>
          <a:r>
            <a:rPr lang="es-ES" dirty="0">
              <a:solidFill>
                <a:srgbClr val="152B48"/>
              </a:solidFill>
              <a:latin typeface="Montserrat" pitchFamily="2" charset="77"/>
            </a:rPr>
            <a:t>&gt; 2 semanas.</a:t>
          </a:r>
        </a:p>
      </dgm:t>
    </dgm:pt>
    <dgm:pt modelId="{0F1C314E-73AF-4847-8E4A-07028749E3A2}" type="parTrans" cxnId="{67812B15-A51C-E045-9D3D-D9AECD6A75F8}">
      <dgm:prSet/>
      <dgm:spPr/>
      <dgm:t>
        <a:bodyPr/>
        <a:lstStyle/>
        <a:p>
          <a:endParaRPr lang="es-ES">
            <a:latin typeface="Montserrat" pitchFamily="2" charset="77"/>
          </a:endParaRPr>
        </a:p>
      </dgm:t>
    </dgm:pt>
    <dgm:pt modelId="{65E9735B-A03C-D346-98A7-E279EBD032C6}" type="sibTrans" cxnId="{67812B15-A51C-E045-9D3D-D9AECD6A75F8}">
      <dgm:prSet/>
      <dgm:spPr/>
      <dgm:t>
        <a:bodyPr/>
        <a:lstStyle/>
        <a:p>
          <a:endParaRPr lang="es-ES">
            <a:latin typeface="Montserrat" pitchFamily="2" charset="77"/>
          </a:endParaRPr>
        </a:p>
      </dgm:t>
    </dgm:pt>
    <dgm:pt modelId="{ED7CEBBC-3886-AE46-AF02-6578B56F2522}">
      <dgm:prSet/>
      <dgm:spPr/>
      <dgm:t>
        <a:bodyPr/>
        <a:lstStyle/>
        <a:p>
          <a:pPr rtl="0"/>
          <a:r>
            <a:rPr lang="es-ES" dirty="0">
              <a:solidFill>
                <a:srgbClr val="152B48"/>
              </a:solidFill>
              <a:latin typeface="Montserrat" pitchFamily="2" charset="77"/>
            </a:rPr>
            <a:t>Uso de dosis máximas.</a:t>
          </a:r>
        </a:p>
      </dgm:t>
    </dgm:pt>
    <dgm:pt modelId="{AB45547B-5404-3646-9D15-A0F117798E80}" type="parTrans" cxnId="{4134C012-384F-C14F-940F-2AB96658F648}">
      <dgm:prSet/>
      <dgm:spPr/>
      <dgm:t>
        <a:bodyPr/>
        <a:lstStyle/>
        <a:p>
          <a:endParaRPr lang="es-ES">
            <a:latin typeface="Montserrat" pitchFamily="2" charset="77"/>
          </a:endParaRPr>
        </a:p>
      </dgm:t>
    </dgm:pt>
    <dgm:pt modelId="{EB169EAA-74EA-5540-BFB5-A13DCF39E16D}" type="sibTrans" cxnId="{4134C012-384F-C14F-940F-2AB96658F648}">
      <dgm:prSet/>
      <dgm:spPr/>
      <dgm:t>
        <a:bodyPr/>
        <a:lstStyle/>
        <a:p>
          <a:endParaRPr lang="es-ES">
            <a:latin typeface="Montserrat" pitchFamily="2" charset="77"/>
          </a:endParaRPr>
        </a:p>
      </dgm:t>
    </dgm:pt>
    <dgm:pt modelId="{62FAC4A3-6136-3A44-BB3C-C108C48E8DDD}">
      <dgm:prSet/>
      <dgm:spPr>
        <a:solidFill>
          <a:srgbClr val="152B48"/>
        </a:solidFill>
      </dgm:spPr>
      <dgm:t>
        <a:bodyPr/>
        <a:lstStyle/>
        <a:p>
          <a:pPr rtl="0"/>
          <a:r>
            <a:rPr lang="es-ES" dirty="0">
              <a:latin typeface="Montserrat" pitchFamily="2" charset="77"/>
            </a:rPr>
            <a:t>IV: Se inicia hospitalario </a:t>
          </a:r>
          <a:r>
            <a:rPr lang="es-ES" dirty="0">
              <a:latin typeface="Montserrat" pitchFamily="2" charset="77"/>
              <a:sym typeface="Wingdings" pitchFamily="2" charset="2"/>
            </a:rPr>
            <a:t> </a:t>
          </a:r>
          <a:r>
            <a:rPr lang="es-ES" dirty="0">
              <a:latin typeface="Montserrat" pitchFamily="2" charset="77"/>
            </a:rPr>
            <a:t>continuar en casa </a:t>
          </a:r>
        </a:p>
      </dgm:t>
    </dgm:pt>
    <dgm:pt modelId="{E59A3CA4-EAAE-754C-BC13-1DA8211EE8D8}" type="parTrans" cxnId="{076B058F-DEF0-0145-B986-1A148C4E5D56}">
      <dgm:prSet/>
      <dgm:spPr/>
      <dgm:t>
        <a:bodyPr/>
        <a:lstStyle/>
        <a:p>
          <a:endParaRPr lang="es-ES">
            <a:latin typeface="Montserrat" pitchFamily="2" charset="77"/>
          </a:endParaRPr>
        </a:p>
      </dgm:t>
    </dgm:pt>
    <dgm:pt modelId="{C6E40EE9-4100-324E-8C91-362C552D90AC}" type="sibTrans" cxnId="{076B058F-DEF0-0145-B986-1A148C4E5D56}">
      <dgm:prSet/>
      <dgm:spPr/>
      <dgm:t>
        <a:bodyPr/>
        <a:lstStyle/>
        <a:p>
          <a:endParaRPr lang="es-ES">
            <a:latin typeface="Montserrat" pitchFamily="2" charset="77"/>
          </a:endParaRPr>
        </a:p>
      </dgm:t>
    </dgm:pt>
    <dgm:pt modelId="{5F09FBCC-B85C-F046-9FD9-33808D65D66B}">
      <dgm:prSet/>
      <dgm:spPr/>
      <dgm:t>
        <a:bodyPr/>
        <a:lstStyle/>
        <a:p>
          <a:pPr rtl="0"/>
          <a:r>
            <a:rPr lang="es-ES" dirty="0">
              <a:solidFill>
                <a:srgbClr val="152B48"/>
              </a:solidFill>
              <a:latin typeface="Montserrat" pitchFamily="2" charset="77"/>
            </a:rPr>
            <a:t>Hay mejoría a los 7 días, se recomienda 14.</a:t>
          </a:r>
        </a:p>
      </dgm:t>
    </dgm:pt>
    <dgm:pt modelId="{3A4DBB49-CDF2-F14E-9B97-371A94EFA37A}" type="parTrans" cxnId="{4338F96C-1F67-504E-B24F-ADB5ABE72D07}">
      <dgm:prSet/>
      <dgm:spPr/>
      <dgm:t>
        <a:bodyPr/>
        <a:lstStyle/>
        <a:p>
          <a:endParaRPr lang="es-ES">
            <a:latin typeface="Montserrat" pitchFamily="2" charset="77"/>
          </a:endParaRPr>
        </a:p>
      </dgm:t>
    </dgm:pt>
    <dgm:pt modelId="{614DEC31-5BF5-C440-B313-D47DBBFD4C60}" type="sibTrans" cxnId="{4338F96C-1F67-504E-B24F-ADB5ABE72D07}">
      <dgm:prSet/>
      <dgm:spPr/>
      <dgm:t>
        <a:bodyPr/>
        <a:lstStyle/>
        <a:p>
          <a:endParaRPr lang="es-ES">
            <a:latin typeface="Montserrat" pitchFamily="2" charset="77"/>
          </a:endParaRPr>
        </a:p>
      </dgm:t>
    </dgm:pt>
    <dgm:pt modelId="{D59C21B4-E44C-3A49-B4C5-79F1BE703BCB}">
      <dgm:prSet/>
      <dgm:spPr/>
      <dgm:t>
        <a:bodyPr/>
        <a:lstStyle/>
        <a:p>
          <a:pPr rtl="0"/>
          <a:r>
            <a:rPr lang="es-ES" dirty="0">
              <a:solidFill>
                <a:srgbClr val="152B48"/>
              </a:solidFill>
              <a:latin typeface="Montserrat" pitchFamily="2" charset="77"/>
            </a:rPr>
            <a:t>Si no hay mejoría, sospechar complicación.</a:t>
          </a:r>
        </a:p>
      </dgm:t>
    </dgm:pt>
    <dgm:pt modelId="{28B3E04E-0A58-684B-8B6D-283A309FE59F}" type="parTrans" cxnId="{C04D9A8E-A4A2-AE4F-B282-DC2F3F5580BB}">
      <dgm:prSet/>
      <dgm:spPr/>
      <dgm:t>
        <a:bodyPr/>
        <a:lstStyle/>
        <a:p>
          <a:endParaRPr lang="es-ES">
            <a:latin typeface="Montserrat" pitchFamily="2" charset="77"/>
          </a:endParaRPr>
        </a:p>
      </dgm:t>
    </dgm:pt>
    <dgm:pt modelId="{40E23D40-8704-1B48-9073-2A11A4DC5871}" type="sibTrans" cxnId="{C04D9A8E-A4A2-AE4F-B282-DC2F3F5580BB}">
      <dgm:prSet/>
      <dgm:spPr/>
      <dgm:t>
        <a:bodyPr/>
        <a:lstStyle/>
        <a:p>
          <a:endParaRPr lang="es-ES">
            <a:latin typeface="Montserrat" pitchFamily="2" charset="77"/>
          </a:endParaRPr>
        </a:p>
      </dgm:t>
    </dgm:pt>
    <dgm:pt modelId="{FDE1A3DB-BE3E-614E-B5F3-19DE716C9C13}">
      <dgm:prSet/>
      <dgm:spPr/>
      <dgm:t>
        <a:bodyPr/>
        <a:lstStyle/>
        <a:p>
          <a:pPr rtl="0"/>
          <a:r>
            <a:rPr lang="es-ES" dirty="0">
              <a:solidFill>
                <a:srgbClr val="152B48"/>
              </a:solidFill>
              <a:latin typeface="Montserrat" pitchFamily="2" charset="77"/>
            </a:rPr>
            <a:t>Aspergillus </a:t>
          </a:r>
          <a:r>
            <a:rPr lang="es-ES" dirty="0" err="1">
              <a:solidFill>
                <a:srgbClr val="152B48"/>
              </a:solidFill>
              <a:latin typeface="Montserrat" pitchFamily="2" charset="77"/>
            </a:rPr>
            <a:t>fumigatus</a:t>
          </a:r>
          <a:r>
            <a:rPr lang="es-ES" dirty="0">
              <a:solidFill>
                <a:srgbClr val="152B48"/>
              </a:solidFill>
              <a:latin typeface="Montserrat" pitchFamily="2" charset="77"/>
            </a:rPr>
            <a:t> </a:t>
          </a:r>
          <a:r>
            <a:rPr lang="es-ES" dirty="0" err="1">
              <a:solidFill>
                <a:srgbClr val="152B48"/>
              </a:solidFill>
              <a:latin typeface="Montserrat" pitchFamily="2" charset="77"/>
            </a:rPr>
            <a:t>Mycobacterias</a:t>
          </a:r>
          <a:r>
            <a:rPr lang="es-ES" dirty="0">
              <a:solidFill>
                <a:srgbClr val="152B48"/>
              </a:solidFill>
              <a:latin typeface="Montserrat" pitchFamily="2" charset="77"/>
            </a:rPr>
            <a:t> no TB.</a:t>
          </a:r>
        </a:p>
      </dgm:t>
    </dgm:pt>
    <dgm:pt modelId="{B96170F4-E084-D045-BEAA-B73E0B68944D}" type="parTrans" cxnId="{F983D276-739E-114A-BA26-08245884DC2A}">
      <dgm:prSet/>
      <dgm:spPr/>
      <dgm:t>
        <a:bodyPr/>
        <a:lstStyle/>
        <a:p>
          <a:endParaRPr lang="es-ES">
            <a:latin typeface="Montserrat" pitchFamily="2" charset="77"/>
          </a:endParaRPr>
        </a:p>
      </dgm:t>
    </dgm:pt>
    <dgm:pt modelId="{51F3B05D-5386-974C-A862-85963966EC32}" type="sibTrans" cxnId="{F983D276-739E-114A-BA26-08245884DC2A}">
      <dgm:prSet/>
      <dgm:spPr/>
      <dgm:t>
        <a:bodyPr/>
        <a:lstStyle/>
        <a:p>
          <a:endParaRPr lang="es-ES">
            <a:latin typeface="Montserrat" pitchFamily="2" charset="77"/>
          </a:endParaRPr>
        </a:p>
      </dgm:t>
    </dgm:pt>
    <dgm:pt modelId="{11B3D496-67BB-C547-85DC-EF01E43A669A}" type="pres">
      <dgm:prSet presAssocID="{032FB39C-6B01-414A-9E3B-FFA8A3ECCA32}" presName="Name0" presStyleCnt="0">
        <dgm:presLayoutVars>
          <dgm:dir/>
          <dgm:animLvl val="lvl"/>
          <dgm:resizeHandles val="exact"/>
        </dgm:presLayoutVars>
      </dgm:prSet>
      <dgm:spPr/>
    </dgm:pt>
    <dgm:pt modelId="{33381B4B-F655-4140-A930-6CD89660D1BB}" type="pres">
      <dgm:prSet presAssocID="{62FAC4A3-6136-3A44-BB3C-C108C48E8DDD}" presName="boxAndChildren" presStyleCnt="0"/>
      <dgm:spPr/>
    </dgm:pt>
    <dgm:pt modelId="{09BC74EC-113B-C245-8C89-19B144D53D61}" type="pres">
      <dgm:prSet presAssocID="{62FAC4A3-6136-3A44-BB3C-C108C48E8DDD}" presName="parentTextBox" presStyleLbl="node1" presStyleIdx="0" presStyleCnt="3"/>
      <dgm:spPr/>
    </dgm:pt>
    <dgm:pt modelId="{A74F364D-A0EA-964C-9D32-210EBB6DD3C7}" type="pres">
      <dgm:prSet presAssocID="{62FAC4A3-6136-3A44-BB3C-C108C48E8DDD}" presName="entireBox" presStyleLbl="node1" presStyleIdx="0" presStyleCnt="3"/>
      <dgm:spPr/>
    </dgm:pt>
    <dgm:pt modelId="{99504602-6109-2D4B-A409-A605BF186E48}" type="pres">
      <dgm:prSet presAssocID="{62FAC4A3-6136-3A44-BB3C-C108C48E8DDD}" presName="descendantBox" presStyleCnt="0"/>
      <dgm:spPr/>
    </dgm:pt>
    <dgm:pt modelId="{23D0D8BC-96AD-A24F-8802-850F3A124813}" type="pres">
      <dgm:prSet presAssocID="{5F09FBCC-B85C-F046-9FD9-33808D65D66B}" presName="childTextBox" presStyleLbl="fgAccFollowNode1" presStyleIdx="0" presStyleCnt="7">
        <dgm:presLayoutVars>
          <dgm:bulletEnabled val="1"/>
        </dgm:presLayoutVars>
      </dgm:prSet>
      <dgm:spPr/>
    </dgm:pt>
    <dgm:pt modelId="{42A28F04-92F2-4345-A4D0-A7286A12BAC0}" type="pres">
      <dgm:prSet presAssocID="{D59C21B4-E44C-3A49-B4C5-79F1BE703BCB}" presName="childTextBox" presStyleLbl="fgAccFollowNode1" presStyleIdx="1" presStyleCnt="7">
        <dgm:presLayoutVars>
          <dgm:bulletEnabled val="1"/>
        </dgm:presLayoutVars>
      </dgm:prSet>
      <dgm:spPr/>
    </dgm:pt>
    <dgm:pt modelId="{5748F524-125D-434A-BA7F-0DC0A2CA2170}" type="pres">
      <dgm:prSet presAssocID="{FDE1A3DB-BE3E-614E-B5F3-19DE716C9C13}" presName="childTextBox" presStyleLbl="fgAccFollowNode1" presStyleIdx="2" presStyleCnt="7">
        <dgm:presLayoutVars>
          <dgm:bulletEnabled val="1"/>
        </dgm:presLayoutVars>
      </dgm:prSet>
      <dgm:spPr/>
    </dgm:pt>
    <dgm:pt modelId="{84EBE84A-D4C5-8B4C-8B26-F17687093F51}" type="pres">
      <dgm:prSet presAssocID="{BB803173-93A4-9F46-ADD9-03E3F9F6291C}" presName="sp" presStyleCnt="0"/>
      <dgm:spPr/>
    </dgm:pt>
    <dgm:pt modelId="{474F9FCA-CA02-3F42-8E56-BA9849730324}" type="pres">
      <dgm:prSet presAssocID="{F0CDD56E-8B59-0F49-A6C5-8009561A1E7A}" presName="arrowAndChildren" presStyleCnt="0"/>
      <dgm:spPr/>
    </dgm:pt>
    <dgm:pt modelId="{A52625E4-7D3E-8D4E-A616-CD3B5E6F85B6}" type="pres">
      <dgm:prSet presAssocID="{F0CDD56E-8B59-0F49-A6C5-8009561A1E7A}" presName="parentTextArrow" presStyleLbl="node1" presStyleIdx="0" presStyleCnt="3"/>
      <dgm:spPr/>
    </dgm:pt>
    <dgm:pt modelId="{DDE39DC1-8846-6F4A-B90A-1112CC6E629B}" type="pres">
      <dgm:prSet presAssocID="{F0CDD56E-8B59-0F49-A6C5-8009561A1E7A}" presName="arrow" presStyleLbl="node1" presStyleIdx="1" presStyleCnt="3"/>
      <dgm:spPr/>
    </dgm:pt>
    <dgm:pt modelId="{681175E7-9FEC-B344-8821-58D6E025A302}" type="pres">
      <dgm:prSet presAssocID="{F0CDD56E-8B59-0F49-A6C5-8009561A1E7A}" presName="descendantArrow" presStyleCnt="0"/>
      <dgm:spPr/>
    </dgm:pt>
    <dgm:pt modelId="{EF978AE9-04EC-B44B-A242-0B44C1CB3DC5}" type="pres">
      <dgm:prSet presAssocID="{BDE4BAB6-3987-4E40-94AC-7E57CF2C2EA8}" presName="childTextArrow" presStyleLbl="fgAccFollowNode1" presStyleIdx="3" presStyleCnt="7">
        <dgm:presLayoutVars>
          <dgm:bulletEnabled val="1"/>
        </dgm:presLayoutVars>
      </dgm:prSet>
      <dgm:spPr/>
    </dgm:pt>
    <dgm:pt modelId="{726AEC77-1B85-7145-92B9-225362DEB14C}" type="pres">
      <dgm:prSet presAssocID="{ED7CEBBC-3886-AE46-AF02-6578B56F2522}" presName="childTextArrow" presStyleLbl="fgAccFollowNode1" presStyleIdx="4" presStyleCnt="7">
        <dgm:presLayoutVars>
          <dgm:bulletEnabled val="1"/>
        </dgm:presLayoutVars>
      </dgm:prSet>
      <dgm:spPr/>
    </dgm:pt>
    <dgm:pt modelId="{FF645FAE-0143-424B-96BA-67293C32A6B1}" type="pres">
      <dgm:prSet presAssocID="{D6289D3B-F8E3-854E-BF38-5600D3FE527B}" presName="sp" presStyleCnt="0"/>
      <dgm:spPr/>
    </dgm:pt>
    <dgm:pt modelId="{ECF2EBB7-F96A-AF4A-A223-54AAA1FF31D6}" type="pres">
      <dgm:prSet presAssocID="{75803AAA-1822-FB42-A2D2-3392801ACFAF}" presName="arrowAndChildren" presStyleCnt="0"/>
      <dgm:spPr/>
    </dgm:pt>
    <dgm:pt modelId="{926FAAC1-7D65-284F-9721-67E357D079FE}" type="pres">
      <dgm:prSet presAssocID="{75803AAA-1822-FB42-A2D2-3392801ACFAF}" presName="parentTextArrow" presStyleLbl="node1" presStyleIdx="1" presStyleCnt="3"/>
      <dgm:spPr/>
    </dgm:pt>
    <dgm:pt modelId="{A0FCC68E-CFCE-0740-B24C-3E56988C010F}" type="pres">
      <dgm:prSet presAssocID="{75803AAA-1822-FB42-A2D2-3392801ACFAF}" presName="arrow" presStyleLbl="node1" presStyleIdx="2" presStyleCnt="3"/>
      <dgm:spPr/>
    </dgm:pt>
    <dgm:pt modelId="{5A283BBC-0B6E-1C41-9EB6-237908DA3992}" type="pres">
      <dgm:prSet presAssocID="{75803AAA-1822-FB42-A2D2-3392801ACFAF}" presName="descendantArrow" presStyleCnt="0"/>
      <dgm:spPr/>
    </dgm:pt>
    <dgm:pt modelId="{D49C3B93-164C-B34F-929C-CB8F573A8194}" type="pres">
      <dgm:prSet presAssocID="{F673B328-527B-7543-BC9E-4D2E00FDC82F}" presName="childTextArrow" presStyleLbl="fgAccFollowNode1" presStyleIdx="5" presStyleCnt="7">
        <dgm:presLayoutVars>
          <dgm:bulletEnabled val="1"/>
        </dgm:presLayoutVars>
      </dgm:prSet>
      <dgm:spPr/>
    </dgm:pt>
    <dgm:pt modelId="{65965CB8-345B-3945-93C6-930780669415}" type="pres">
      <dgm:prSet presAssocID="{F43BA480-A42F-0B4E-BF76-4BF2CA670579}" presName="childTextArrow" presStyleLbl="fgAccFollowNode1" presStyleIdx="6" presStyleCnt="7">
        <dgm:presLayoutVars>
          <dgm:bulletEnabled val="1"/>
        </dgm:presLayoutVars>
      </dgm:prSet>
      <dgm:spPr/>
    </dgm:pt>
  </dgm:ptLst>
  <dgm:cxnLst>
    <dgm:cxn modelId="{4134C012-384F-C14F-940F-2AB96658F648}" srcId="{F0CDD56E-8B59-0F49-A6C5-8009561A1E7A}" destId="{ED7CEBBC-3886-AE46-AF02-6578B56F2522}" srcOrd="1" destOrd="0" parTransId="{AB45547B-5404-3646-9D15-A0F117798E80}" sibTransId="{EB169EAA-74EA-5540-BFB5-A13DCF39E16D}"/>
    <dgm:cxn modelId="{67812B15-A51C-E045-9D3D-D9AECD6A75F8}" srcId="{F0CDD56E-8B59-0F49-A6C5-8009561A1E7A}" destId="{BDE4BAB6-3987-4E40-94AC-7E57CF2C2EA8}" srcOrd="0" destOrd="0" parTransId="{0F1C314E-73AF-4847-8E4A-07028749E3A2}" sibTransId="{65E9735B-A03C-D346-98A7-E279EBD032C6}"/>
    <dgm:cxn modelId="{4C2FAC18-6B24-8646-BC4F-DA3A4251D0F5}" srcId="{75803AAA-1822-FB42-A2D2-3392801ACFAF}" destId="{F673B328-527B-7543-BC9E-4D2E00FDC82F}" srcOrd="0" destOrd="0" parTransId="{A16B7260-FF92-1148-88A5-4D0AA688A3F5}" sibTransId="{2C826137-EA7C-4541-A270-0E8F29759E8E}"/>
    <dgm:cxn modelId="{A33A2227-523A-D74B-9030-58406B6575A6}" type="presOf" srcId="{FDE1A3DB-BE3E-614E-B5F3-19DE716C9C13}" destId="{5748F524-125D-434A-BA7F-0DC0A2CA2170}" srcOrd="0" destOrd="0" presId="urn:microsoft.com/office/officeart/2005/8/layout/process4"/>
    <dgm:cxn modelId="{BE769B37-4A11-4E4B-BACF-DAB0D7BE749B}" type="presOf" srcId="{75803AAA-1822-FB42-A2D2-3392801ACFAF}" destId="{926FAAC1-7D65-284F-9721-67E357D079FE}" srcOrd="0" destOrd="0" presId="urn:microsoft.com/office/officeart/2005/8/layout/process4"/>
    <dgm:cxn modelId="{C13DC93A-78FE-1241-9829-C156348EAAE1}" type="presOf" srcId="{62FAC4A3-6136-3A44-BB3C-C108C48E8DDD}" destId="{09BC74EC-113B-C245-8C89-19B144D53D61}" srcOrd="0" destOrd="0" presId="urn:microsoft.com/office/officeart/2005/8/layout/process4"/>
    <dgm:cxn modelId="{4338F96C-1F67-504E-B24F-ADB5ABE72D07}" srcId="{62FAC4A3-6136-3A44-BB3C-C108C48E8DDD}" destId="{5F09FBCC-B85C-F046-9FD9-33808D65D66B}" srcOrd="0" destOrd="0" parTransId="{3A4DBB49-CDF2-F14E-9B97-371A94EFA37A}" sibTransId="{614DEC31-5BF5-C440-B313-D47DBBFD4C60}"/>
    <dgm:cxn modelId="{8C215E74-370A-A841-ADF1-1C06013878E8}" srcId="{75803AAA-1822-FB42-A2D2-3392801ACFAF}" destId="{F43BA480-A42F-0B4E-BF76-4BF2CA670579}" srcOrd="1" destOrd="0" parTransId="{D34C9A1F-BC27-B74D-ABB7-CB98BC47E7DC}" sibTransId="{55BAE415-F654-D848-8F36-D873DABC2D60}"/>
    <dgm:cxn modelId="{8A231C56-7939-5748-A496-5316E07FA9C3}" type="presOf" srcId="{5F09FBCC-B85C-F046-9FD9-33808D65D66B}" destId="{23D0D8BC-96AD-A24F-8802-850F3A124813}" srcOrd="0" destOrd="0" presId="urn:microsoft.com/office/officeart/2005/8/layout/process4"/>
    <dgm:cxn modelId="{F983D276-739E-114A-BA26-08245884DC2A}" srcId="{62FAC4A3-6136-3A44-BB3C-C108C48E8DDD}" destId="{FDE1A3DB-BE3E-614E-B5F3-19DE716C9C13}" srcOrd="2" destOrd="0" parTransId="{B96170F4-E084-D045-BEAA-B73E0B68944D}" sibTransId="{51F3B05D-5386-974C-A862-85963966EC32}"/>
    <dgm:cxn modelId="{0D452B78-4D70-3A45-8531-D05051716D8C}" type="presOf" srcId="{F0CDD56E-8B59-0F49-A6C5-8009561A1E7A}" destId="{A52625E4-7D3E-8D4E-A616-CD3B5E6F85B6}" srcOrd="0" destOrd="0" presId="urn:microsoft.com/office/officeart/2005/8/layout/process4"/>
    <dgm:cxn modelId="{53B24A58-2D3C-6C4D-B6F4-3AF7A9DDD2AE}" type="presOf" srcId="{75803AAA-1822-FB42-A2D2-3392801ACFAF}" destId="{A0FCC68E-CFCE-0740-B24C-3E56988C010F}" srcOrd="1" destOrd="0" presId="urn:microsoft.com/office/officeart/2005/8/layout/process4"/>
    <dgm:cxn modelId="{2222D859-0433-2347-8233-41EAECCE5B47}" srcId="{032FB39C-6B01-414A-9E3B-FFA8A3ECCA32}" destId="{F0CDD56E-8B59-0F49-A6C5-8009561A1E7A}" srcOrd="1" destOrd="0" parTransId="{2835ABEE-AC98-424A-A61F-3DAC4B903AA9}" sibTransId="{BB803173-93A4-9F46-ADD9-03E3F9F6291C}"/>
    <dgm:cxn modelId="{C04D9A8E-A4A2-AE4F-B282-DC2F3F5580BB}" srcId="{62FAC4A3-6136-3A44-BB3C-C108C48E8DDD}" destId="{D59C21B4-E44C-3A49-B4C5-79F1BE703BCB}" srcOrd="1" destOrd="0" parTransId="{28B3E04E-0A58-684B-8B6D-283A309FE59F}" sibTransId="{40E23D40-8704-1B48-9073-2A11A4DC5871}"/>
    <dgm:cxn modelId="{076B058F-DEF0-0145-B986-1A148C4E5D56}" srcId="{032FB39C-6B01-414A-9E3B-FFA8A3ECCA32}" destId="{62FAC4A3-6136-3A44-BB3C-C108C48E8DDD}" srcOrd="2" destOrd="0" parTransId="{E59A3CA4-EAAE-754C-BC13-1DA8211EE8D8}" sibTransId="{C6E40EE9-4100-324E-8C91-362C552D90AC}"/>
    <dgm:cxn modelId="{0B94D391-C054-7940-9EFD-BF8B424C1E13}" type="presOf" srcId="{ED7CEBBC-3886-AE46-AF02-6578B56F2522}" destId="{726AEC77-1B85-7145-92B9-225362DEB14C}" srcOrd="0" destOrd="0" presId="urn:microsoft.com/office/officeart/2005/8/layout/process4"/>
    <dgm:cxn modelId="{26F611BB-D835-604B-B673-07D67D28F3AE}" type="presOf" srcId="{D59C21B4-E44C-3A49-B4C5-79F1BE703BCB}" destId="{42A28F04-92F2-4345-A4D0-A7286A12BAC0}" srcOrd="0" destOrd="0" presId="urn:microsoft.com/office/officeart/2005/8/layout/process4"/>
    <dgm:cxn modelId="{F04205C1-5D06-974C-955D-C3DC7544D1D9}" type="presOf" srcId="{BDE4BAB6-3987-4E40-94AC-7E57CF2C2EA8}" destId="{EF978AE9-04EC-B44B-A242-0B44C1CB3DC5}" srcOrd="0" destOrd="0" presId="urn:microsoft.com/office/officeart/2005/8/layout/process4"/>
    <dgm:cxn modelId="{9FBCA5C8-3AD3-EC42-8670-389821A8ED0E}" type="presOf" srcId="{032FB39C-6B01-414A-9E3B-FFA8A3ECCA32}" destId="{11B3D496-67BB-C547-85DC-EF01E43A669A}" srcOrd="0" destOrd="0" presId="urn:microsoft.com/office/officeart/2005/8/layout/process4"/>
    <dgm:cxn modelId="{85FBB7C9-D486-3C4D-8C13-6E22B88E79E2}" srcId="{032FB39C-6B01-414A-9E3B-FFA8A3ECCA32}" destId="{75803AAA-1822-FB42-A2D2-3392801ACFAF}" srcOrd="0" destOrd="0" parTransId="{816DFED1-553C-764B-AEE2-E4DBDCA2712B}" sibTransId="{D6289D3B-F8E3-854E-BF38-5600D3FE527B}"/>
    <dgm:cxn modelId="{4033F9CA-5CE6-5441-A58C-CEC8BC860D59}" type="presOf" srcId="{F0CDD56E-8B59-0F49-A6C5-8009561A1E7A}" destId="{DDE39DC1-8846-6F4A-B90A-1112CC6E629B}" srcOrd="1" destOrd="0" presId="urn:microsoft.com/office/officeart/2005/8/layout/process4"/>
    <dgm:cxn modelId="{AD2543D6-0483-9741-B23B-B3D9D4FC1E91}" type="presOf" srcId="{62FAC4A3-6136-3A44-BB3C-C108C48E8DDD}" destId="{A74F364D-A0EA-964C-9D32-210EBB6DD3C7}" srcOrd="1" destOrd="0" presId="urn:microsoft.com/office/officeart/2005/8/layout/process4"/>
    <dgm:cxn modelId="{609045DB-8261-6F42-B1BF-6AECC7028380}" type="presOf" srcId="{F673B328-527B-7543-BC9E-4D2E00FDC82F}" destId="{D49C3B93-164C-B34F-929C-CB8F573A8194}" srcOrd="0" destOrd="0" presId="urn:microsoft.com/office/officeart/2005/8/layout/process4"/>
    <dgm:cxn modelId="{4EF81CE8-31EF-184C-8133-74C3EE76B72A}" type="presOf" srcId="{F43BA480-A42F-0B4E-BF76-4BF2CA670579}" destId="{65965CB8-345B-3945-93C6-930780669415}" srcOrd="0" destOrd="0" presId="urn:microsoft.com/office/officeart/2005/8/layout/process4"/>
    <dgm:cxn modelId="{A17AC8EA-7883-2548-AC8F-A0567670BB1A}" type="presParOf" srcId="{11B3D496-67BB-C547-85DC-EF01E43A669A}" destId="{33381B4B-F655-4140-A930-6CD89660D1BB}" srcOrd="0" destOrd="0" presId="urn:microsoft.com/office/officeart/2005/8/layout/process4"/>
    <dgm:cxn modelId="{1F2CBCB0-338B-664A-AE4F-2F4396BA1655}" type="presParOf" srcId="{33381B4B-F655-4140-A930-6CD89660D1BB}" destId="{09BC74EC-113B-C245-8C89-19B144D53D61}" srcOrd="0" destOrd="0" presId="urn:microsoft.com/office/officeart/2005/8/layout/process4"/>
    <dgm:cxn modelId="{01139531-C11E-F041-BACD-B7AEFC63289E}" type="presParOf" srcId="{33381B4B-F655-4140-A930-6CD89660D1BB}" destId="{A74F364D-A0EA-964C-9D32-210EBB6DD3C7}" srcOrd="1" destOrd="0" presId="urn:microsoft.com/office/officeart/2005/8/layout/process4"/>
    <dgm:cxn modelId="{85451C7E-69A1-A347-BD3E-5E4CA8B75303}" type="presParOf" srcId="{33381B4B-F655-4140-A930-6CD89660D1BB}" destId="{99504602-6109-2D4B-A409-A605BF186E48}" srcOrd="2" destOrd="0" presId="urn:microsoft.com/office/officeart/2005/8/layout/process4"/>
    <dgm:cxn modelId="{0D9A2CC4-C80C-E54F-AEA7-D6CDB1456717}" type="presParOf" srcId="{99504602-6109-2D4B-A409-A605BF186E48}" destId="{23D0D8BC-96AD-A24F-8802-850F3A124813}" srcOrd="0" destOrd="0" presId="urn:microsoft.com/office/officeart/2005/8/layout/process4"/>
    <dgm:cxn modelId="{7C29FFCC-3812-6545-8AA2-D3E65A7B7C3B}" type="presParOf" srcId="{99504602-6109-2D4B-A409-A605BF186E48}" destId="{42A28F04-92F2-4345-A4D0-A7286A12BAC0}" srcOrd="1" destOrd="0" presId="urn:microsoft.com/office/officeart/2005/8/layout/process4"/>
    <dgm:cxn modelId="{4DB7BA65-1824-C649-9160-19715F93B525}" type="presParOf" srcId="{99504602-6109-2D4B-A409-A605BF186E48}" destId="{5748F524-125D-434A-BA7F-0DC0A2CA2170}" srcOrd="2" destOrd="0" presId="urn:microsoft.com/office/officeart/2005/8/layout/process4"/>
    <dgm:cxn modelId="{4F3EAD89-A275-5742-8045-072D053182A2}" type="presParOf" srcId="{11B3D496-67BB-C547-85DC-EF01E43A669A}" destId="{84EBE84A-D4C5-8B4C-8B26-F17687093F51}" srcOrd="1" destOrd="0" presId="urn:microsoft.com/office/officeart/2005/8/layout/process4"/>
    <dgm:cxn modelId="{345E29AD-B910-1D48-8CEE-EB052D73ABA4}" type="presParOf" srcId="{11B3D496-67BB-C547-85DC-EF01E43A669A}" destId="{474F9FCA-CA02-3F42-8E56-BA9849730324}" srcOrd="2" destOrd="0" presId="urn:microsoft.com/office/officeart/2005/8/layout/process4"/>
    <dgm:cxn modelId="{E4FE8DA7-70DD-3140-8380-957A7D556A22}" type="presParOf" srcId="{474F9FCA-CA02-3F42-8E56-BA9849730324}" destId="{A52625E4-7D3E-8D4E-A616-CD3B5E6F85B6}" srcOrd="0" destOrd="0" presId="urn:microsoft.com/office/officeart/2005/8/layout/process4"/>
    <dgm:cxn modelId="{B7C7D7A8-057F-1840-8901-E1C381B934EC}" type="presParOf" srcId="{474F9FCA-CA02-3F42-8E56-BA9849730324}" destId="{DDE39DC1-8846-6F4A-B90A-1112CC6E629B}" srcOrd="1" destOrd="0" presId="urn:microsoft.com/office/officeart/2005/8/layout/process4"/>
    <dgm:cxn modelId="{A51E55EE-F984-2D4F-A10B-1AC107B82B8E}" type="presParOf" srcId="{474F9FCA-CA02-3F42-8E56-BA9849730324}" destId="{681175E7-9FEC-B344-8821-58D6E025A302}" srcOrd="2" destOrd="0" presId="urn:microsoft.com/office/officeart/2005/8/layout/process4"/>
    <dgm:cxn modelId="{A4D754A1-8A59-3146-A70B-ABF6C5B2B468}" type="presParOf" srcId="{681175E7-9FEC-B344-8821-58D6E025A302}" destId="{EF978AE9-04EC-B44B-A242-0B44C1CB3DC5}" srcOrd="0" destOrd="0" presId="urn:microsoft.com/office/officeart/2005/8/layout/process4"/>
    <dgm:cxn modelId="{649C8DA7-E38E-6743-8B49-FE3DD30C28F2}" type="presParOf" srcId="{681175E7-9FEC-B344-8821-58D6E025A302}" destId="{726AEC77-1B85-7145-92B9-225362DEB14C}" srcOrd="1" destOrd="0" presId="urn:microsoft.com/office/officeart/2005/8/layout/process4"/>
    <dgm:cxn modelId="{BFB78B62-6AE4-A94E-B588-5A1E4F046F00}" type="presParOf" srcId="{11B3D496-67BB-C547-85DC-EF01E43A669A}" destId="{FF645FAE-0143-424B-96BA-67293C32A6B1}" srcOrd="3" destOrd="0" presId="urn:microsoft.com/office/officeart/2005/8/layout/process4"/>
    <dgm:cxn modelId="{7BC86BB7-E910-584D-A4E5-9437B18D1A9A}" type="presParOf" srcId="{11B3D496-67BB-C547-85DC-EF01E43A669A}" destId="{ECF2EBB7-F96A-AF4A-A223-54AAA1FF31D6}" srcOrd="4" destOrd="0" presId="urn:microsoft.com/office/officeart/2005/8/layout/process4"/>
    <dgm:cxn modelId="{0AC320A2-E1DC-9E4A-BBFF-A6E6C3D0DFB2}" type="presParOf" srcId="{ECF2EBB7-F96A-AF4A-A223-54AAA1FF31D6}" destId="{926FAAC1-7D65-284F-9721-67E357D079FE}" srcOrd="0" destOrd="0" presId="urn:microsoft.com/office/officeart/2005/8/layout/process4"/>
    <dgm:cxn modelId="{1248FFCB-3C06-0744-A4F5-0BDC90F8BF35}" type="presParOf" srcId="{ECF2EBB7-F96A-AF4A-A223-54AAA1FF31D6}" destId="{A0FCC68E-CFCE-0740-B24C-3E56988C010F}" srcOrd="1" destOrd="0" presId="urn:microsoft.com/office/officeart/2005/8/layout/process4"/>
    <dgm:cxn modelId="{06ABBC8E-139F-7F43-A0E9-A698131601DB}" type="presParOf" srcId="{ECF2EBB7-F96A-AF4A-A223-54AAA1FF31D6}" destId="{5A283BBC-0B6E-1C41-9EB6-237908DA3992}" srcOrd="2" destOrd="0" presId="urn:microsoft.com/office/officeart/2005/8/layout/process4"/>
    <dgm:cxn modelId="{3BC5900B-2A91-7746-B064-89398D794D72}" type="presParOf" srcId="{5A283BBC-0B6E-1C41-9EB6-237908DA3992}" destId="{D49C3B93-164C-B34F-929C-CB8F573A8194}" srcOrd="0" destOrd="0" presId="urn:microsoft.com/office/officeart/2005/8/layout/process4"/>
    <dgm:cxn modelId="{E348E395-5D0E-3E43-9AA4-BBA87AE68656}" type="presParOf" srcId="{5A283BBC-0B6E-1C41-9EB6-237908DA3992}" destId="{65965CB8-345B-3945-93C6-930780669415}"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48DBE09C-4F2B-EF49-B251-9DE8F90FA558}" type="doc">
      <dgm:prSet loTypeId="urn:microsoft.com/office/officeart/2005/8/layout/matrix1" loCatId="" qsTypeId="urn:microsoft.com/office/officeart/2005/8/quickstyle/simple4" qsCatId="simple" csTypeId="urn:microsoft.com/office/officeart/2005/8/colors/accent5_4" csCatId="accent5" phldr="1"/>
      <dgm:spPr/>
      <dgm:t>
        <a:bodyPr/>
        <a:lstStyle/>
        <a:p>
          <a:endParaRPr lang="es-ES"/>
        </a:p>
      </dgm:t>
    </dgm:pt>
    <dgm:pt modelId="{F5F08A1D-87ED-1F46-A69D-53A6C3E67EB5}">
      <dgm:prSet phldrT="[Texto]" custT="1"/>
      <dgm:spPr/>
      <dgm:t>
        <a:bodyPr/>
        <a:lstStyle/>
        <a:p>
          <a:r>
            <a:rPr lang="es-ES" sz="3200" dirty="0">
              <a:latin typeface="Montserrat" pitchFamily="2" charset="77"/>
            </a:rPr>
            <a:t>FQ</a:t>
          </a:r>
        </a:p>
      </dgm:t>
    </dgm:pt>
    <dgm:pt modelId="{E1024D02-A04A-3846-A309-A4685D79C22A}" type="parTrans" cxnId="{9112ECE0-0401-BB4D-9CE1-B051BB68D9A6}">
      <dgm:prSet/>
      <dgm:spPr/>
      <dgm:t>
        <a:bodyPr/>
        <a:lstStyle/>
        <a:p>
          <a:endParaRPr lang="es-ES">
            <a:latin typeface="Montserrat" pitchFamily="2" charset="77"/>
          </a:endParaRPr>
        </a:p>
      </dgm:t>
    </dgm:pt>
    <dgm:pt modelId="{6910A33B-8FA7-3B45-8A3E-3EEEAE3A69AA}" type="sibTrans" cxnId="{9112ECE0-0401-BB4D-9CE1-B051BB68D9A6}">
      <dgm:prSet/>
      <dgm:spPr/>
      <dgm:t>
        <a:bodyPr/>
        <a:lstStyle/>
        <a:p>
          <a:endParaRPr lang="es-ES">
            <a:latin typeface="Montserrat" pitchFamily="2" charset="77"/>
          </a:endParaRPr>
        </a:p>
      </dgm:t>
    </dgm:pt>
    <dgm:pt modelId="{B5280F73-943E-274F-86B5-184654BA8961}">
      <dgm:prSet phldrT="[Texto]"/>
      <dgm:spPr/>
      <dgm:t>
        <a:bodyPr/>
        <a:lstStyle/>
        <a:p>
          <a:r>
            <a:rPr lang="es-ES" dirty="0">
              <a:latin typeface="Montserrat" pitchFamily="2" charset="77"/>
            </a:rPr>
            <a:t>Obstrucción reversible ( &gt;15% tras broncodilatador).</a:t>
          </a:r>
        </a:p>
      </dgm:t>
    </dgm:pt>
    <dgm:pt modelId="{879B15FF-C059-6F4F-9B23-D6E56CD8211B}" type="parTrans" cxnId="{CE081BCA-1DF1-4E47-99B3-A16AA5BFDA8A}">
      <dgm:prSet/>
      <dgm:spPr/>
      <dgm:t>
        <a:bodyPr/>
        <a:lstStyle/>
        <a:p>
          <a:endParaRPr lang="es-ES">
            <a:latin typeface="Montserrat" pitchFamily="2" charset="77"/>
          </a:endParaRPr>
        </a:p>
      </dgm:t>
    </dgm:pt>
    <dgm:pt modelId="{8DF06B37-1C79-524E-AF2F-41C8B3522B5A}" type="sibTrans" cxnId="{CE081BCA-1DF1-4E47-99B3-A16AA5BFDA8A}">
      <dgm:prSet/>
      <dgm:spPr/>
      <dgm:t>
        <a:bodyPr/>
        <a:lstStyle/>
        <a:p>
          <a:endParaRPr lang="es-ES">
            <a:latin typeface="Montserrat" pitchFamily="2" charset="77"/>
          </a:endParaRPr>
        </a:p>
      </dgm:t>
    </dgm:pt>
    <dgm:pt modelId="{BB38F6CA-4C5E-2243-AB2B-A506779549E4}">
      <dgm:prSet phldrT="[Texto]"/>
      <dgm:spPr/>
      <dgm:t>
        <a:bodyPr/>
        <a:lstStyle/>
        <a:p>
          <a:r>
            <a:rPr lang="es-ES" dirty="0">
              <a:latin typeface="Montserrat" pitchFamily="2" charset="77"/>
            </a:rPr>
            <a:t>En algunos solo mejora 5-10%.</a:t>
          </a:r>
        </a:p>
      </dgm:t>
    </dgm:pt>
    <dgm:pt modelId="{4D040503-9B8D-634D-8E09-37AEF8E16C02}" type="parTrans" cxnId="{8CC93826-D041-EF4F-8A7E-64EFC3B6714B}">
      <dgm:prSet/>
      <dgm:spPr/>
      <dgm:t>
        <a:bodyPr/>
        <a:lstStyle/>
        <a:p>
          <a:endParaRPr lang="es-ES">
            <a:latin typeface="Montserrat" pitchFamily="2" charset="77"/>
          </a:endParaRPr>
        </a:p>
      </dgm:t>
    </dgm:pt>
    <dgm:pt modelId="{E09D4B69-B389-F845-BA62-B68B57135934}" type="sibTrans" cxnId="{8CC93826-D041-EF4F-8A7E-64EFC3B6714B}">
      <dgm:prSet/>
      <dgm:spPr/>
      <dgm:t>
        <a:bodyPr/>
        <a:lstStyle/>
        <a:p>
          <a:endParaRPr lang="es-ES">
            <a:latin typeface="Montserrat" pitchFamily="2" charset="77"/>
          </a:endParaRPr>
        </a:p>
      </dgm:t>
    </dgm:pt>
    <dgm:pt modelId="{7BE48D63-5DA1-EB48-A024-1C2B5B5E30F1}">
      <dgm:prSet/>
      <dgm:spPr/>
      <dgm:t>
        <a:bodyPr/>
        <a:lstStyle/>
        <a:p>
          <a:r>
            <a:rPr lang="es-ES" dirty="0">
              <a:solidFill>
                <a:schemeClr val="bg1"/>
              </a:solidFill>
              <a:latin typeface="Montserrat" pitchFamily="2" charset="77"/>
            </a:rPr>
            <a:t>No hay evidencia con otros.</a:t>
          </a:r>
        </a:p>
      </dgm:t>
    </dgm:pt>
    <dgm:pt modelId="{DC67FC73-2466-2B4E-87E7-BDC40DADE11D}" type="parTrans" cxnId="{4D2A0F40-B85A-494A-B385-186CCD60B3A0}">
      <dgm:prSet/>
      <dgm:spPr/>
      <dgm:t>
        <a:bodyPr/>
        <a:lstStyle/>
        <a:p>
          <a:endParaRPr lang="es-ES">
            <a:latin typeface="Montserrat" pitchFamily="2" charset="77"/>
          </a:endParaRPr>
        </a:p>
      </dgm:t>
    </dgm:pt>
    <dgm:pt modelId="{5DAF4C62-0D3A-8C4F-8848-0EA8C98AB966}" type="sibTrans" cxnId="{4D2A0F40-B85A-494A-B385-186CCD60B3A0}">
      <dgm:prSet/>
      <dgm:spPr/>
      <dgm:t>
        <a:bodyPr/>
        <a:lstStyle/>
        <a:p>
          <a:endParaRPr lang="es-ES">
            <a:latin typeface="Montserrat" pitchFamily="2" charset="77"/>
          </a:endParaRPr>
        </a:p>
      </dgm:t>
    </dgm:pt>
    <dgm:pt modelId="{2674F4B0-C068-744A-870B-F5A821C42ED8}">
      <dgm:prSet/>
      <dgm:spPr/>
      <dgm:t>
        <a:bodyPr/>
        <a:lstStyle/>
        <a:p>
          <a:r>
            <a:rPr lang="es-ES" dirty="0">
              <a:latin typeface="Montserrat" pitchFamily="2" charset="77"/>
            </a:rPr>
            <a:t>Algunos refieren mejoría subjetiva con b2.</a:t>
          </a:r>
        </a:p>
      </dgm:t>
    </dgm:pt>
    <dgm:pt modelId="{D4A9ECAC-C20A-3F48-B0C0-5D8EEFDC54B6}" type="parTrans" cxnId="{828BD90A-8F97-9143-94D3-0FD507689437}">
      <dgm:prSet/>
      <dgm:spPr/>
      <dgm:t>
        <a:bodyPr/>
        <a:lstStyle/>
        <a:p>
          <a:endParaRPr lang="es-ES">
            <a:latin typeface="Montserrat" pitchFamily="2" charset="77"/>
          </a:endParaRPr>
        </a:p>
      </dgm:t>
    </dgm:pt>
    <dgm:pt modelId="{60412F6E-9E2F-5B4A-93DD-7B90B7F6227A}" type="sibTrans" cxnId="{828BD90A-8F97-9143-94D3-0FD507689437}">
      <dgm:prSet/>
      <dgm:spPr/>
      <dgm:t>
        <a:bodyPr/>
        <a:lstStyle/>
        <a:p>
          <a:endParaRPr lang="es-ES">
            <a:latin typeface="Montserrat" pitchFamily="2" charset="77"/>
          </a:endParaRPr>
        </a:p>
      </dgm:t>
    </dgm:pt>
    <dgm:pt modelId="{79DE8E4F-DCF5-D14D-A836-729369F9CE1C}" type="pres">
      <dgm:prSet presAssocID="{48DBE09C-4F2B-EF49-B251-9DE8F90FA558}" presName="diagram" presStyleCnt="0">
        <dgm:presLayoutVars>
          <dgm:chMax val="1"/>
          <dgm:dir/>
          <dgm:animLvl val="ctr"/>
          <dgm:resizeHandles val="exact"/>
        </dgm:presLayoutVars>
      </dgm:prSet>
      <dgm:spPr/>
    </dgm:pt>
    <dgm:pt modelId="{17DEAA76-784C-E749-97C8-A9D281748FF7}" type="pres">
      <dgm:prSet presAssocID="{48DBE09C-4F2B-EF49-B251-9DE8F90FA558}" presName="matrix" presStyleCnt="0"/>
      <dgm:spPr/>
    </dgm:pt>
    <dgm:pt modelId="{B2E29262-D436-7043-868A-2152B800837E}" type="pres">
      <dgm:prSet presAssocID="{48DBE09C-4F2B-EF49-B251-9DE8F90FA558}" presName="tile1" presStyleLbl="node1" presStyleIdx="0" presStyleCnt="4"/>
      <dgm:spPr/>
    </dgm:pt>
    <dgm:pt modelId="{E0177234-433F-C145-809B-1FBC7A499F90}" type="pres">
      <dgm:prSet presAssocID="{48DBE09C-4F2B-EF49-B251-9DE8F90FA558}" presName="tile1text" presStyleLbl="node1" presStyleIdx="0" presStyleCnt="4">
        <dgm:presLayoutVars>
          <dgm:chMax val="0"/>
          <dgm:chPref val="0"/>
          <dgm:bulletEnabled val="1"/>
        </dgm:presLayoutVars>
      </dgm:prSet>
      <dgm:spPr/>
    </dgm:pt>
    <dgm:pt modelId="{A547F31F-AC64-174C-B083-25415D4EB18E}" type="pres">
      <dgm:prSet presAssocID="{48DBE09C-4F2B-EF49-B251-9DE8F90FA558}" presName="tile2" presStyleLbl="node1" presStyleIdx="1" presStyleCnt="4"/>
      <dgm:spPr/>
    </dgm:pt>
    <dgm:pt modelId="{37BFCCE4-BD78-7C4B-9C8F-E0AD15CC3F18}" type="pres">
      <dgm:prSet presAssocID="{48DBE09C-4F2B-EF49-B251-9DE8F90FA558}" presName="tile2text" presStyleLbl="node1" presStyleIdx="1" presStyleCnt="4">
        <dgm:presLayoutVars>
          <dgm:chMax val="0"/>
          <dgm:chPref val="0"/>
          <dgm:bulletEnabled val="1"/>
        </dgm:presLayoutVars>
      </dgm:prSet>
      <dgm:spPr/>
    </dgm:pt>
    <dgm:pt modelId="{1A2ADAA8-C377-2546-A564-C0A338E5E377}" type="pres">
      <dgm:prSet presAssocID="{48DBE09C-4F2B-EF49-B251-9DE8F90FA558}" presName="tile3" presStyleLbl="node1" presStyleIdx="2" presStyleCnt="4"/>
      <dgm:spPr/>
    </dgm:pt>
    <dgm:pt modelId="{260F53C0-9B4F-E442-9438-59D8772D5ECE}" type="pres">
      <dgm:prSet presAssocID="{48DBE09C-4F2B-EF49-B251-9DE8F90FA558}" presName="tile3text" presStyleLbl="node1" presStyleIdx="2" presStyleCnt="4">
        <dgm:presLayoutVars>
          <dgm:chMax val="0"/>
          <dgm:chPref val="0"/>
          <dgm:bulletEnabled val="1"/>
        </dgm:presLayoutVars>
      </dgm:prSet>
      <dgm:spPr/>
    </dgm:pt>
    <dgm:pt modelId="{C5FEA363-5A25-2744-AC00-88200E7BDC74}" type="pres">
      <dgm:prSet presAssocID="{48DBE09C-4F2B-EF49-B251-9DE8F90FA558}" presName="tile4" presStyleLbl="node1" presStyleIdx="3" presStyleCnt="4"/>
      <dgm:spPr/>
    </dgm:pt>
    <dgm:pt modelId="{4E34530B-AF9C-0D46-9820-ABA04C1FE048}" type="pres">
      <dgm:prSet presAssocID="{48DBE09C-4F2B-EF49-B251-9DE8F90FA558}" presName="tile4text" presStyleLbl="node1" presStyleIdx="3" presStyleCnt="4">
        <dgm:presLayoutVars>
          <dgm:chMax val="0"/>
          <dgm:chPref val="0"/>
          <dgm:bulletEnabled val="1"/>
        </dgm:presLayoutVars>
      </dgm:prSet>
      <dgm:spPr/>
    </dgm:pt>
    <dgm:pt modelId="{EF27D6FE-59C5-C940-BCED-DE1A01F2D836}" type="pres">
      <dgm:prSet presAssocID="{48DBE09C-4F2B-EF49-B251-9DE8F90FA558}" presName="centerTile" presStyleLbl="fgShp" presStyleIdx="0" presStyleCnt="1">
        <dgm:presLayoutVars>
          <dgm:chMax val="0"/>
          <dgm:chPref val="0"/>
        </dgm:presLayoutVars>
      </dgm:prSet>
      <dgm:spPr/>
    </dgm:pt>
  </dgm:ptLst>
  <dgm:cxnLst>
    <dgm:cxn modelId="{88A78806-9BA9-7E48-B3F4-61B948641D8F}" type="presOf" srcId="{F5F08A1D-87ED-1F46-A69D-53A6C3E67EB5}" destId="{EF27D6FE-59C5-C940-BCED-DE1A01F2D836}" srcOrd="0" destOrd="0" presId="urn:microsoft.com/office/officeart/2005/8/layout/matrix1"/>
    <dgm:cxn modelId="{E41FDF08-E9F5-2642-984F-9F52EC212136}" type="presOf" srcId="{B5280F73-943E-274F-86B5-184654BA8961}" destId="{B2E29262-D436-7043-868A-2152B800837E}" srcOrd="0" destOrd="0" presId="urn:microsoft.com/office/officeart/2005/8/layout/matrix1"/>
    <dgm:cxn modelId="{828BD90A-8F97-9143-94D3-0FD507689437}" srcId="{F5F08A1D-87ED-1F46-A69D-53A6C3E67EB5}" destId="{2674F4B0-C068-744A-870B-F5A821C42ED8}" srcOrd="2" destOrd="0" parTransId="{D4A9ECAC-C20A-3F48-B0C0-5D8EEFDC54B6}" sibTransId="{60412F6E-9E2F-5B4A-93DD-7B90B7F6227A}"/>
    <dgm:cxn modelId="{77102826-3873-7B41-9968-E61B32DF2721}" type="presOf" srcId="{7BE48D63-5DA1-EB48-A024-1C2B5B5E30F1}" destId="{4E34530B-AF9C-0D46-9820-ABA04C1FE048}" srcOrd="1" destOrd="0" presId="urn:microsoft.com/office/officeart/2005/8/layout/matrix1"/>
    <dgm:cxn modelId="{8CC93826-D041-EF4F-8A7E-64EFC3B6714B}" srcId="{F5F08A1D-87ED-1F46-A69D-53A6C3E67EB5}" destId="{BB38F6CA-4C5E-2243-AB2B-A506779549E4}" srcOrd="1" destOrd="0" parTransId="{4D040503-9B8D-634D-8E09-37AEF8E16C02}" sibTransId="{E09D4B69-B389-F845-BA62-B68B57135934}"/>
    <dgm:cxn modelId="{BE29242E-27D7-C54A-9666-9807F32B1E20}" type="presOf" srcId="{BB38F6CA-4C5E-2243-AB2B-A506779549E4}" destId="{A547F31F-AC64-174C-B083-25415D4EB18E}" srcOrd="0" destOrd="0" presId="urn:microsoft.com/office/officeart/2005/8/layout/matrix1"/>
    <dgm:cxn modelId="{4D2A0F40-B85A-494A-B385-186CCD60B3A0}" srcId="{F5F08A1D-87ED-1F46-A69D-53A6C3E67EB5}" destId="{7BE48D63-5DA1-EB48-A024-1C2B5B5E30F1}" srcOrd="3" destOrd="0" parTransId="{DC67FC73-2466-2B4E-87E7-BDC40DADE11D}" sibTransId="{5DAF4C62-0D3A-8C4F-8848-0EA8C98AB966}"/>
    <dgm:cxn modelId="{0C7F2171-C66F-DD43-B196-60304311AD34}" type="presOf" srcId="{B5280F73-943E-274F-86B5-184654BA8961}" destId="{E0177234-433F-C145-809B-1FBC7A499F90}" srcOrd="1" destOrd="0" presId="urn:microsoft.com/office/officeart/2005/8/layout/matrix1"/>
    <dgm:cxn modelId="{D2A53155-7569-3645-9E00-D3E9694F6E6B}" type="presOf" srcId="{48DBE09C-4F2B-EF49-B251-9DE8F90FA558}" destId="{79DE8E4F-DCF5-D14D-A836-729369F9CE1C}" srcOrd="0" destOrd="0" presId="urn:microsoft.com/office/officeart/2005/8/layout/matrix1"/>
    <dgm:cxn modelId="{3670BF9B-A837-7447-9DB3-7AD28B7D5C0F}" type="presOf" srcId="{7BE48D63-5DA1-EB48-A024-1C2B5B5E30F1}" destId="{C5FEA363-5A25-2744-AC00-88200E7BDC74}" srcOrd="0" destOrd="0" presId="urn:microsoft.com/office/officeart/2005/8/layout/matrix1"/>
    <dgm:cxn modelId="{A86EC8B6-8A92-9A4D-AC64-7E3DF300E001}" type="presOf" srcId="{BB38F6CA-4C5E-2243-AB2B-A506779549E4}" destId="{37BFCCE4-BD78-7C4B-9C8F-E0AD15CC3F18}" srcOrd="1" destOrd="0" presId="urn:microsoft.com/office/officeart/2005/8/layout/matrix1"/>
    <dgm:cxn modelId="{CE081BCA-1DF1-4E47-99B3-A16AA5BFDA8A}" srcId="{F5F08A1D-87ED-1F46-A69D-53A6C3E67EB5}" destId="{B5280F73-943E-274F-86B5-184654BA8961}" srcOrd="0" destOrd="0" parTransId="{879B15FF-C059-6F4F-9B23-D6E56CD8211B}" sibTransId="{8DF06B37-1C79-524E-AF2F-41C8B3522B5A}"/>
    <dgm:cxn modelId="{9112ECE0-0401-BB4D-9CE1-B051BB68D9A6}" srcId="{48DBE09C-4F2B-EF49-B251-9DE8F90FA558}" destId="{F5F08A1D-87ED-1F46-A69D-53A6C3E67EB5}" srcOrd="0" destOrd="0" parTransId="{E1024D02-A04A-3846-A309-A4685D79C22A}" sibTransId="{6910A33B-8FA7-3B45-8A3E-3EEEAE3A69AA}"/>
    <dgm:cxn modelId="{92A14AEB-355B-5444-9EC5-29BC50EA80FC}" type="presOf" srcId="{2674F4B0-C068-744A-870B-F5A821C42ED8}" destId="{1A2ADAA8-C377-2546-A564-C0A338E5E377}" srcOrd="0" destOrd="0" presId="urn:microsoft.com/office/officeart/2005/8/layout/matrix1"/>
    <dgm:cxn modelId="{50B194FA-9EA7-A948-9DD1-1690B799D2A2}" type="presOf" srcId="{2674F4B0-C068-744A-870B-F5A821C42ED8}" destId="{260F53C0-9B4F-E442-9438-59D8772D5ECE}" srcOrd="1" destOrd="0" presId="urn:microsoft.com/office/officeart/2005/8/layout/matrix1"/>
    <dgm:cxn modelId="{0BDE7082-F9CB-2F49-B509-89B622082FFA}" type="presParOf" srcId="{79DE8E4F-DCF5-D14D-A836-729369F9CE1C}" destId="{17DEAA76-784C-E749-97C8-A9D281748FF7}" srcOrd="0" destOrd="0" presId="urn:microsoft.com/office/officeart/2005/8/layout/matrix1"/>
    <dgm:cxn modelId="{74272A57-F6BA-CA47-884A-A7329D9EB8C5}" type="presParOf" srcId="{17DEAA76-784C-E749-97C8-A9D281748FF7}" destId="{B2E29262-D436-7043-868A-2152B800837E}" srcOrd="0" destOrd="0" presId="urn:microsoft.com/office/officeart/2005/8/layout/matrix1"/>
    <dgm:cxn modelId="{C52C71F3-233D-1A48-BC54-305894D16216}" type="presParOf" srcId="{17DEAA76-784C-E749-97C8-A9D281748FF7}" destId="{E0177234-433F-C145-809B-1FBC7A499F90}" srcOrd="1" destOrd="0" presId="urn:microsoft.com/office/officeart/2005/8/layout/matrix1"/>
    <dgm:cxn modelId="{473BD529-BD08-E743-A09E-6A9912CDC1AE}" type="presParOf" srcId="{17DEAA76-784C-E749-97C8-A9D281748FF7}" destId="{A547F31F-AC64-174C-B083-25415D4EB18E}" srcOrd="2" destOrd="0" presId="urn:microsoft.com/office/officeart/2005/8/layout/matrix1"/>
    <dgm:cxn modelId="{D65C7493-FCD0-2247-9B82-C642330AF84F}" type="presParOf" srcId="{17DEAA76-784C-E749-97C8-A9D281748FF7}" destId="{37BFCCE4-BD78-7C4B-9C8F-E0AD15CC3F18}" srcOrd="3" destOrd="0" presId="urn:microsoft.com/office/officeart/2005/8/layout/matrix1"/>
    <dgm:cxn modelId="{497A6E8B-1DEC-D241-A636-B5B85F80578C}" type="presParOf" srcId="{17DEAA76-784C-E749-97C8-A9D281748FF7}" destId="{1A2ADAA8-C377-2546-A564-C0A338E5E377}" srcOrd="4" destOrd="0" presId="urn:microsoft.com/office/officeart/2005/8/layout/matrix1"/>
    <dgm:cxn modelId="{4E124854-F823-EE4A-9360-19058ED837A6}" type="presParOf" srcId="{17DEAA76-784C-E749-97C8-A9D281748FF7}" destId="{260F53C0-9B4F-E442-9438-59D8772D5ECE}" srcOrd="5" destOrd="0" presId="urn:microsoft.com/office/officeart/2005/8/layout/matrix1"/>
    <dgm:cxn modelId="{19AD23AA-33C9-0D48-A98B-E9BB3B0B72EB}" type="presParOf" srcId="{17DEAA76-784C-E749-97C8-A9D281748FF7}" destId="{C5FEA363-5A25-2744-AC00-88200E7BDC74}" srcOrd="6" destOrd="0" presId="urn:microsoft.com/office/officeart/2005/8/layout/matrix1"/>
    <dgm:cxn modelId="{6356A343-D3A5-614C-BCA2-A092C9C72128}" type="presParOf" srcId="{17DEAA76-784C-E749-97C8-A9D281748FF7}" destId="{4E34530B-AF9C-0D46-9820-ABA04C1FE048}" srcOrd="7" destOrd="0" presId="urn:microsoft.com/office/officeart/2005/8/layout/matrix1"/>
    <dgm:cxn modelId="{A2EE08CC-4670-C648-A5FE-1BF5FF9B65C2}" type="presParOf" srcId="{79DE8E4F-DCF5-D14D-A836-729369F9CE1C}" destId="{EF27D6FE-59C5-C940-BCED-DE1A01F2D836}"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4E1633D8-CB32-B54F-BE73-222091C559AE}" type="doc">
      <dgm:prSet loTypeId="urn:microsoft.com/office/officeart/2005/8/layout/chart3" loCatId="" qsTypeId="urn:microsoft.com/office/officeart/2005/8/quickstyle/simple4" qsCatId="simple" csTypeId="urn:microsoft.com/office/officeart/2005/8/colors/accent1_5" csCatId="accent1" phldr="1"/>
      <dgm:spPr/>
    </dgm:pt>
    <dgm:pt modelId="{CE761B08-8708-3847-AECE-3D84E15CF894}">
      <dgm:prSet phldrT="[Texto]"/>
      <dgm:spPr/>
      <dgm:t>
        <a:bodyPr/>
        <a:lstStyle/>
        <a:p>
          <a:r>
            <a:rPr lang="es-ES" dirty="0">
              <a:latin typeface="Montserrat" pitchFamily="2" charset="77"/>
            </a:rPr>
            <a:t>Útiles en </a:t>
          </a:r>
          <a:r>
            <a:rPr lang="es-ES" dirty="0" err="1">
              <a:latin typeface="Montserrat" pitchFamily="2" charset="77"/>
            </a:rPr>
            <a:t>aspergilosis</a:t>
          </a:r>
          <a:r>
            <a:rPr lang="es-ES" dirty="0">
              <a:latin typeface="Montserrat" pitchFamily="2" charset="77"/>
            </a:rPr>
            <a:t> y enfermedad reactiva.</a:t>
          </a:r>
        </a:p>
      </dgm:t>
    </dgm:pt>
    <dgm:pt modelId="{908DBE38-B514-7D4F-AECF-9D2A4F87ADF8}" type="parTrans" cxnId="{D33A0932-44B9-8E4A-93B7-657EA8B16184}">
      <dgm:prSet/>
      <dgm:spPr/>
      <dgm:t>
        <a:bodyPr/>
        <a:lstStyle/>
        <a:p>
          <a:endParaRPr lang="es-ES">
            <a:latin typeface="Montserrat" pitchFamily="2" charset="77"/>
          </a:endParaRPr>
        </a:p>
      </dgm:t>
    </dgm:pt>
    <dgm:pt modelId="{0D855D92-7679-4945-B1C8-DA40B549A4D8}" type="sibTrans" cxnId="{D33A0932-44B9-8E4A-93B7-657EA8B16184}">
      <dgm:prSet/>
      <dgm:spPr/>
      <dgm:t>
        <a:bodyPr/>
        <a:lstStyle/>
        <a:p>
          <a:endParaRPr lang="es-ES">
            <a:latin typeface="Montserrat" pitchFamily="2" charset="77"/>
          </a:endParaRPr>
        </a:p>
      </dgm:t>
    </dgm:pt>
    <dgm:pt modelId="{6EC6EB71-82CA-F643-9187-005BF9DBDF03}">
      <dgm:prSet phldrT="[Texto]"/>
      <dgm:spPr/>
      <dgm:t>
        <a:bodyPr/>
        <a:lstStyle/>
        <a:p>
          <a:r>
            <a:rPr lang="es-ES" dirty="0" err="1">
              <a:latin typeface="Montserrat" pitchFamily="2" charset="77"/>
            </a:rPr>
            <a:t>Tx</a:t>
          </a:r>
          <a:r>
            <a:rPr lang="es-ES" dirty="0">
              <a:latin typeface="Montserrat" pitchFamily="2" charset="77"/>
            </a:rPr>
            <a:t> rutinario mejora.</a:t>
          </a:r>
        </a:p>
      </dgm:t>
    </dgm:pt>
    <dgm:pt modelId="{92420B25-99F4-C349-B2AE-DBDD66443AA9}" type="parTrans" cxnId="{8DD52575-767F-564B-BA42-2F57A317317E}">
      <dgm:prSet/>
      <dgm:spPr/>
      <dgm:t>
        <a:bodyPr/>
        <a:lstStyle/>
        <a:p>
          <a:endParaRPr lang="es-ES">
            <a:latin typeface="Montserrat" pitchFamily="2" charset="77"/>
          </a:endParaRPr>
        </a:p>
      </dgm:t>
    </dgm:pt>
    <dgm:pt modelId="{BCA85F96-C72D-6B4F-91D7-C9E491E2C82D}" type="sibTrans" cxnId="{8DD52575-767F-564B-BA42-2F57A317317E}">
      <dgm:prSet/>
      <dgm:spPr/>
      <dgm:t>
        <a:bodyPr/>
        <a:lstStyle/>
        <a:p>
          <a:endParaRPr lang="es-ES">
            <a:latin typeface="Montserrat" pitchFamily="2" charset="77"/>
          </a:endParaRPr>
        </a:p>
      </dgm:t>
    </dgm:pt>
    <dgm:pt modelId="{4A0A7AA3-3031-F64F-9617-4AAB02BB39E7}">
      <dgm:prSet phldrT="[Texto]"/>
      <dgm:spPr/>
      <dgm:t>
        <a:bodyPr/>
        <a:lstStyle/>
        <a:p>
          <a:r>
            <a:rPr lang="es-ES" dirty="0">
              <a:latin typeface="Montserrat" pitchFamily="2" charset="77"/>
            </a:rPr>
            <a:t>Complicaciones: retraso del crecimiento, cataratas, IOG.</a:t>
          </a:r>
        </a:p>
      </dgm:t>
    </dgm:pt>
    <dgm:pt modelId="{C9A4E941-CD14-634A-906B-CBD48ED988E9}" type="parTrans" cxnId="{8300ACEF-4020-9D46-A2B6-82133D9AD0F9}">
      <dgm:prSet/>
      <dgm:spPr/>
      <dgm:t>
        <a:bodyPr/>
        <a:lstStyle/>
        <a:p>
          <a:endParaRPr lang="es-ES">
            <a:latin typeface="Montserrat" pitchFamily="2" charset="77"/>
          </a:endParaRPr>
        </a:p>
      </dgm:t>
    </dgm:pt>
    <dgm:pt modelId="{EBBCEB49-7C87-4242-9521-3B33348586B1}" type="sibTrans" cxnId="{8300ACEF-4020-9D46-A2B6-82133D9AD0F9}">
      <dgm:prSet/>
      <dgm:spPr/>
      <dgm:t>
        <a:bodyPr/>
        <a:lstStyle/>
        <a:p>
          <a:endParaRPr lang="es-ES">
            <a:latin typeface="Montserrat" pitchFamily="2" charset="77"/>
          </a:endParaRPr>
        </a:p>
      </dgm:t>
    </dgm:pt>
    <dgm:pt modelId="{FAA2B0AD-DDE5-6C4D-9FF2-ADD3C06B2BC2}" type="pres">
      <dgm:prSet presAssocID="{4E1633D8-CB32-B54F-BE73-222091C559AE}" presName="compositeShape" presStyleCnt="0">
        <dgm:presLayoutVars>
          <dgm:chMax val="7"/>
          <dgm:dir/>
          <dgm:resizeHandles val="exact"/>
        </dgm:presLayoutVars>
      </dgm:prSet>
      <dgm:spPr/>
    </dgm:pt>
    <dgm:pt modelId="{D7F31D1F-D92D-904C-80BC-3AD92CF61F56}" type="pres">
      <dgm:prSet presAssocID="{4E1633D8-CB32-B54F-BE73-222091C559AE}" presName="wedge1" presStyleLbl="node1" presStyleIdx="0" presStyleCnt="3"/>
      <dgm:spPr/>
    </dgm:pt>
    <dgm:pt modelId="{541D080E-DF9F-E447-8EF4-26D6458761BF}" type="pres">
      <dgm:prSet presAssocID="{4E1633D8-CB32-B54F-BE73-222091C559AE}" presName="wedge1Tx" presStyleLbl="node1" presStyleIdx="0" presStyleCnt="3">
        <dgm:presLayoutVars>
          <dgm:chMax val="0"/>
          <dgm:chPref val="0"/>
          <dgm:bulletEnabled val="1"/>
        </dgm:presLayoutVars>
      </dgm:prSet>
      <dgm:spPr/>
    </dgm:pt>
    <dgm:pt modelId="{DA727AC7-FF10-8B43-8FA9-3BF730D39B22}" type="pres">
      <dgm:prSet presAssocID="{4E1633D8-CB32-B54F-BE73-222091C559AE}" presName="wedge2" presStyleLbl="node1" presStyleIdx="1" presStyleCnt="3"/>
      <dgm:spPr/>
    </dgm:pt>
    <dgm:pt modelId="{244AABB1-34E2-E046-BCC1-87B443801CA7}" type="pres">
      <dgm:prSet presAssocID="{4E1633D8-CB32-B54F-BE73-222091C559AE}" presName="wedge2Tx" presStyleLbl="node1" presStyleIdx="1" presStyleCnt="3">
        <dgm:presLayoutVars>
          <dgm:chMax val="0"/>
          <dgm:chPref val="0"/>
          <dgm:bulletEnabled val="1"/>
        </dgm:presLayoutVars>
      </dgm:prSet>
      <dgm:spPr/>
    </dgm:pt>
    <dgm:pt modelId="{41EAAE9C-9F12-8A40-9A64-837613EB4087}" type="pres">
      <dgm:prSet presAssocID="{4E1633D8-CB32-B54F-BE73-222091C559AE}" presName="wedge3" presStyleLbl="node1" presStyleIdx="2" presStyleCnt="3"/>
      <dgm:spPr/>
    </dgm:pt>
    <dgm:pt modelId="{9545A3D8-89F7-7047-BDB2-252E66E695B8}" type="pres">
      <dgm:prSet presAssocID="{4E1633D8-CB32-B54F-BE73-222091C559AE}" presName="wedge3Tx" presStyleLbl="node1" presStyleIdx="2" presStyleCnt="3">
        <dgm:presLayoutVars>
          <dgm:chMax val="0"/>
          <dgm:chPref val="0"/>
          <dgm:bulletEnabled val="1"/>
        </dgm:presLayoutVars>
      </dgm:prSet>
      <dgm:spPr/>
    </dgm:pt>
  </dgm:ptLst>
  <dgm:cxnLst>
    <dgm:cxn modelId="{D33A0932-44B9-8E4A-93B7-657EA8B16184}" srcId="{4E1633D8-CB32-B54F-BE73-222091C559AE}" destId="{CE761B08-8708-3847-AECE-3D84E15CF894}" srcOrd="0" destOrd="0" parTransId="{908DBE38-B514-7D4F-AECF-9D2A4F87ADF8}" sibTransId="{0D855D92-7679-4945-B1C8-DA40B549A4D8}"/>
    <dgm:cxn modelId="{9FE60932-36C8-AF43-9D51-3918A79718FC}" type="presOf" srcId="{CE761B08-8708-3847-AECE-3D84E15CF894}" destId="{541D080E-DF9F-E447-8EF4-26D6458761BF}" srcOrd="1" destOrd="0" presId="urn:microsoft.com/office/officeart/2005/8/layout/chart3"/>
    <dgm:cxn modelId="{1414A53B-D4CD-994A-B95D-777DEEF76963}" type="presOf" srcId="{4A0A7AA3-3031-F64F-9617-4AAB02BB39E7}" destId="{9545A3D8-89F7-7047-BDB2-252E66E695B8}" srcOrd="1" destOrd="0" presId="urn:microsoft.com/office/officeart/2005/8/layout/chart3"/>
    <dgm:cxn modelId="{9DF3C25E-B5E5-1249-8640-2D8F5532A1A6}" type="presOf" srcId="{CE761B08-8708-3847-AECE-3D84E15CF894}" destId="{D7F31D1F-D92D-904C-80BC-3AD92CF61F56}" srcOrd="0" destOrd="0" presId="urn:microsoft.com/office/officeart/2005/8/layout/chart3"/>
    <dgm:cxn modelId="{206DFA70-14CF-4742-A470-0E2ABF1ADF77}" type="presOf" srcId="{6EC6EB71-82CA-F643-9187-005BF9DBDF03}" destId="{244AABB1-34E2-E046-BCC1-87B443801CA7}" srcOrd="1" destOrd="0" presId="urn:microsoft.com/office/officeart/2005/8/layout/chart3"/>
    <dgm:cxn modelId="{4C271D71-AF1D-DB49-99CF-64340B45E9CB}" type="presOf" srcId="{6EC6EB71-82CA-F643-9187-005BF9DBDF03}" destId="{DA727AC7-FF10-8B43-8FA9-3BF730D39B22}" srcOrd="0" destOrd="0" presId="urn:microsoft.com/office/officeart/2005/8/layout/chart3"/>
    <dgm:cxn modelId="{8DD52575-767F-564B-BA42-2F57A317317E}" srcId="{4E1633D8-CB32-B54F-BE73-222091C559AE}" destId="{6EC6EB71-82CA-F643-9187-005BF9DBDF03}" srcOrd="1" destOrd="0" parTransId="{92420B25-99F4-C349-B2AE-DBDD66443AA9}" sibTransId="{BCA85F96-C72D-6B4F-91D7-C9E491E2C82D}"/>
    <dgm:cxn modelId="{38C54492-4623-2042-8AA0-29B8808F8DB3}" type="presOf" srcId="{4A0A7AA3-3031-F64F-9617-4AAB02BB39E7}" destId="{41EAAE9C-9F12-8A40-9A64-837613EB4087}" srcOrd="0" destOrd="0" presId="urn:microsoft.com/office/officeart/2005/8/layout/chart3"/>
    <dgm:cxn modelId="{901847DE-C8CB-C040-87A0-FE1782AC9E5C}" type="presOf" srcId="{4E1633D8-CB32-B54F-BE73-222091C559AE}" destId="{FAA2B0AD-DDE5-6C4D-9FF2-ADD3C06B2BC2}" srcOrd="0" destOrd="0" presId="urn:microsoft.com/office/officeart/2005/8/layout/chart3"/>
    <dgm:cxn modelId="{8300ACEF-4020-9D46-A2B6-82133D9AD0F9}" srcId="{4E1633D8-CB32-B54F-BE73-222091C559AE}" destId="{4A0A7AA3-3031-F64F-9617-4AAB02BB39E7}" srcOrd="2" destOrd="0" parTransId="{C9A4E941-CD14-634A-906B-CBD48ED988E9}" sibTransId="{EBBCEB49-7C87-4242-9521-3B33348586B1}"/>
    <dgm:cxn modelId="{33F501B9-C4DC-3B4B-BE3D-6A64C782EA03}" type="presParOf" srcId="{FAA2B0AD-DDE5-6C4D-9FF2-ADD3C06B2BC2}" destId="{D7F31D1F-D92D-904C-80BC-3AD92CF61F56}" srcOrd="0" destOrd="0" presId="urn:microsoft.com/office/officeart/2005/8/layout/chart3"/>
    <dgm:cxn modelId="{48B68ED3-A7C2-F84C-B3F6-7036681B5FE7}" type="presParOf" srcId="{FAA2B0AD-DDE5-6C4D-9FF2-ADD3C06B2BC2}" destId="{541D080E-DF9F-E447-8EF4-26D6458761BF}" srcOrd="1" destOrd="0" presId="urn:microsoft.com/office/officeart/2005/8/layout/chart3"/>
    <dgm:cxn modelId="{00C4CB05-6602-0044-A271-294D8201CC94}" type="presParOf" srcId="{FAA2B0AD-DDE5-6C4D-9FF2-ADD3C06B2BC2}" destId="{DA727AC7-FF10-8B43-8FA9-3BF730D39B22}" srcOrd="2" destOrd="0" presId="urn:microsoft.com/office/officeart/2005/8/layout/chart3"/>
    <dgm:cxn modelId="{7CB66B2B-4B87-A841-82E9-78295A6DF1DE}" type="presParOf" srcId="{FAA2B0AD-DDE5-6C4D-9FF2-ADD3C06B2BC2}" destId="{244AABB1-34E2-E046-BCC1-87B443801CA7}" srcOrd="3" destOrd="0" presId="urn:microsoft.com/office/officeart/2005/8/layout/chart3"/>
    <dgm:cxn modelId="{719877BE-A591-3B41-874D-3B17D3A86E9D}" type="presParOf" srcId="{FAA2B0AD-DDE5-6C4D-9FF2-ADD3C06B2BC2}" destId="{41EAAE9C-9F12-8A40-9A64-837613EB4087}" srcOrd="4" destOrd="0" presId="urn:microsoft.com/office/officeart/2005/8/layout/chart3"/>
    <dgm:cxn modelId="{BFE40891-3F84-FB41-BB3F-473D0DBD7E5E}" type="presParOf" srcId="{FAA2B0AD-DDE5-6C4D-9FF2-ADD3C06B2BC2}" destId="{9545A3D8-89F7-7047-BDB2-252E66E695B8}"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B16B9B4E-2D4E-9746-BA94-E1194D61DF6C}" type="doc">
      <dgm:prSet loTypeId="urn:microsoft.com/office/officeart/2008/layout/VerticalCurvedList" loCatId="" qsTypeId="urn:microsoft.com/office/officeart/2005/8/quickstyle/simple1" qsCatId="simple" csTypeId="urn:microsoft.com/office/officeart/2005/8/colors/accent1_1" csCatId="accent1" phldr="1"/>
      <dgm:spPr/>
      <dgm:t>
        <a:bodyPr/>
        <a:lstStyle/>
        <a:p>
          <a:endParaRPr lang="es-ES"/>
        </a:p>
      </dgm:t>
    </dgm:pt>
    <dgm:pt modelId="{402F3111-AA73-A341-988B-3929D4F997B1}">
      <dgm:prSet/>
      <dgm:spPr>
        <a:ln>
          <a:solidFill>
            <a:srgbClr val="06AEAA"/>
          </a:solidFill>
        </a:ln>
      </dgm:spPr>
      <dgm:t>
        <a:bodyPr/>
        <a:lstStyle/>
        <a:p>
          <a:pPr rtl="0"/>
          <a:r>
            <a:rPr lang="es-ES" dirty="0">
              <a:solidFill>
                <a:srgbClr val="152B48"/>
              </a:solidFill>
              <a:latin typeface="Montserrat" pitchFamily="2" charset="77"/>
            </a:rPr>
            <a:t>En ocasiones se incluye la aspiración y lavado </a:t>
          </a:r>
          <a:r>
            <a:rPr lang="es-ES" dirty="0" err="1">
              <a:solidFill>
                <a:srgbClr val="152B48"/>
              </a:solidFill>
              <a:latin typeface="Montserrat" pitchFamily="2" charset="77"/>
            </a:rPr>
            <a:t>traqueobronquial</a:t>
          </a:r>
          <a:r>
            <a:rPr lang="es-ES" dirty="0">
              <a:solidFill>
                <a:srgbClr val="152B48"/>
              </a:solidFill>
              <a:latin typeface="Montserrat" pitchFamily="2" charset="77"/>
            </a:rPr>
            <a:t>, en especial si hay atelectasia.</a:t>
          </a:r>
        </a:p>
      </dgm:t>
    </dgm:pt>
    <dgm:pt modelId="{83342687-5271-4943-92BD-A9657EF2F8DD}" type="parTrans" cxnId="{DF9CF456-EB2C-334E-B3C6-D29D93E6E73C}">
      <dgm:prSet/>
      <dgm:spPr/>
      <dgm:t>
        <a:bodyPr/>
        <a:lstStyle/>
        <a:p>
          <a:endParaRPr lang="es-ES"/>
        </a:p>
      </dgm:t>
    </dgm:pt>
    <dgm:pt modelId="{F0C9EFEE-4A09-4343-8857-3F640C354FDE}" type="sibTrans" cxnId="{DF9CF456-EB2C-334E-B3C6-D29D93E6E73C}">
      <dgm:prSet/>
      <dgm:spPr>
        <a:ln>
          <a:solidFill>
            <a:srgbClr val="06AEAA"/>
          </a:solidFill>
        </a:ln>
      </dgm:spPr>
      <dgm:t>
        <a:bodyPr/>
        <a:lstStyle/>
        <a:p>
          <a:endParaRPr lang="es-ES">
            <a:solidFill>
              <a:srgbClr val="152B48"/>
            </a:solidFill>
            <a:latin typeface="Montserrat" pitchFamily="2" charset="77"/>
          </a:endParaRPr>
        </a:p>
      </dgm:t>
    </dgm:pt>
    <dgm:pt modelId="{F07A4EBC-0C00-F447-9717-A0E60EF4AA89}">
      <dgm:prSet/>
      <dgm:spPr>
        <a:ln>
          <a:solidFill>
            <a:srgbClr val="06AEAA"/>
          </a:solidFill>
        </a:ln>
      </dgm:spPr>
      <dgm:t>
        <a:bodyPr/>
        <a:lstStyle/>
        <a:p>
          <a:pPr rtl="0"/>
          <a:r>
            <a:rPr lang="es-ES" dirty="0">
              <a:solidFill>
                <a:srgbClr val="152B48"/>
              </a:solidFill>
              <a:latin typeface="Montserrat" pitchFamily="2" charset="77"/>
            </a:rPr>
            <a:t>Instilación de suero salino o </a:t>
          </a:r>
          <a:r>
            <a:rPr lang="es-ES" dirty="0" err="1">
              <a:solidFill>
                <a:srgbClr val="152B48"/>
              </a:solidFill>
              <a:latin typeface="Montserrat" pitchFamily="2" charset="77"/>
            </a:rPr>
            <a:t>mucolítico</a:t>
          </a:r>
          <a:r>
            <a:rPr lang="es-ES" dirty="0">
              <a:solidFill>
                <a:srgbClr val="152B48"/>
              </a:solidFill>
              <a:latin typeface="Montserrat" pitchFamily="2" charset="77"/>
            </a:rPr>
            <a:t>, o antibióticos para mejor concentración </a:t>
          </a:r>
          <a:r>
            <a:rPr lang="es-ES" dirty="0" err="1">
              <a:solidFill>
                <a:srgbClr val="152B48"/>
              </a:solidFill>
              <a:latin typeface="Montserrat" pitchFamily="2" charset="77"/>
            </a:rPr>
            <a:t>endobronquial</a:t>
          </a:r>
          <a:r>
            <a:rPr lang="es-ES" dirty="0">
              <a:solidFill>
                <a:srgbClr val="152B48"/>
              </a:solidFill>
              <a:latin typeface="Montserrat" pitchFamily="2" charset="77"/>
            </a:rPr>
            <a:t>.</a:t>
          </a:r>
        </a:p>
      </dgm:t>
    </dgm:pt>
    <dgm:pt modelId="{191B5592-5097-5540-BF01-B4ED988532A7}" type="parTrans" cxnId="{57FB3E92-CA64-F24F-B6DA-EDCD388E0187}">
      <dgm:prSet/>
      <dgm:spPr/>
      <dgm:t>
        <a:bodyPr/>
        <a:lstStyle/>
        <a:p>
          <a:endParaRPr lang="es-ES"/>
        </a:p>
      </dgm:t>
    </dgm:pt>
    <dgm:pt modelId="{D12F8021-EE7C-D343-A109-68C7D811AB5D}" type="sibTrans" cxnId="{57FB3E92-CA64-F24F-B6DA-EDCD388E0187}">
      <dgm:prSet/>
      <dgm:spPr/>
      <dgm:t>
        <a:bodyPr/>
        <a:lstStyle/>
        <a:p>
          <a:endParaRPr lang="es-ES"/>
        </a:p>
      </dgm:t>
    </dgm:pt>
    <dgm:pt modelId="{F9BD1A4A-A92B-7D48-9E55-396A29952148}">
      <dgm:prSet/>
      <dgm:spPr>
        <a:ln>
          <a:solidFill>
            <a:srgbClr val="06AEAA"/>
          </a:solidFill>
        </a:ln>
      </dgm:spPr>
      <dgm:t>
        <a:bodyPr/>
        <a:lstStyle/>
        <a:p>
          <a:pPr rtl="0"/>
          <a:r>
            <a:rPr lang="es-ES" dirty="0">
              <a:solidFill>
                <a:srgbClr val="152B48"/>
              </a:solidFill>
              <a:latin typeface="Montserrat" pitchFamily="2" charset="77"/>
            </a:rPr>
            <a:t>No hay datos de mejoría sostenida con su uso rutinario.</a:t>
          </a:r>
        </a:p>
      </dgm:t>
    </dgm:pt>
    <dgm:pt modelId="{C0F7AD1E-6E9F-2B48-8EA8-0751DB85EEB7}" type="parTrans" cxnId="{159E2532-24E8-A942-A941-7EFA6D8C7E40}">
      <dgm:prSet/>
      <dgm:spPr/>
      <dgm:t>
        <a:bodyPr/>
        <a:lstStyle/>
        <a:p>
          <a:endParaRPr lang="es-ES"/>
        </a:p>
      </dgm:t>
    </dgm:pt>
    <dgm:pt modelId="{30C616E3-FDA9-7B40-890B-789757891835}" type="sibTrans" cxnId="{159E2532-24E8-A942-A941-7EFA6D8C7E40}">
      <dgm:prSet/>
      <dgm:spPr/>
      <dgm:t>
        <a:bodyPr/>
        <a:lstStyle/>
        <a:p>
          <a:endParaRPr lang="es-ES"/>
        </a:p>
      </dgm:t>
    </dgm:pt>
    <dgm:pt modelId="{D97A07B1-557B-634A-B8A8-1A647F0CE603}" type="pres">
      <dgm:prSet presAssocID="{B16B9B4E-2D4E-9746-BA94-E1194D61DF6C}" presName="Name0" presStyleCnt="0">
        <dgm:presLayoutVars>
          <dgm:chMax val="7"/>
          <dgm:chPref val="7"/>
          <dgm:dir/>
        </dgm:presLayoutVars>
      </dgm:prSet>
      <dgm:spPr/>
    </dgm:pt>
    <dgm:pt modelId="{BC113056-AA95-BE42-A1F9-61DA3F4B05B1}" type="pres">
      <dgm:prSet presAssocID="{B16B9B4E-2D4E-9746-BA94-E1194D61DF6C}" presName="Name1" presStyleCnt="0"/>
      <dgm:spPr/>
    </dgm:pt>
    <dgm:pt modelId="{9CE760CA-1BD2-1643-B5F6-9CE523F78AB9}" type="pres">
      <dgm:prSet presAssocID="{B16B9B4E-2D4E-9746-BA94-E1194D61DF6C}" presName="cycle" presStyleCnt="0"/>
      <dgm:spPr/>
    </dgm:pt>
    <dgm:pt modelId="{A7677A5C-B604-4E4C-A1A0-293416BF85A2}" type="pres">
      <dgm:prSet presAssocID="{B16B9B4E-2D4E-9746-BA94-E1194D61DF6C}" presName="srcNode" presStyleLbl="node1" presStyleIdx="0" presStyleCnt="3"/>
      <dgm:spPr/>
    </dgm:pt>
    <dgm:pt modelId="{4648CB81-6AE0-4343-ABDC-3321F46EA08C}" type="pres">
      <dgm:prSet presAssocID="{B16B9B4E-2D4E-9746-BA94-E1194D61DF6C}" presName="conn" presStyleLbl="parChTrans1D2" presStyleIdx="0" presStyleCnt="1"/>
      <dgm:spPr/>
    </dgm:pt>
    <dgm:pt modelId="{F251AD8C-6D94-A24E-87AF-4EE37C84CCE3}" type="pres">
      <dgm:prSet presAssocID="{B16B9B4E-2D4E-9746-BA94-E1194D61DF6C}" presName="extraNode" presStyleLbl="node1" presStyleIdx="0" presStyleCnt="3"/>
      <dgm:spPr/>
    </dgm:pt>
    <dgm:pt modelId="{4E6F9E77-B265-C740-8E23-5BE6F0F51E8A}" type="pres">
      <dgm:prSet presAssocID="{B16B9B4E-2D4E-9746-BA94-E1194D61DF6C}" presName="dstNode" presStyleLbl="node1" presStyleIdx="0" presStyleCnt="3"/>
      <dgm:spPr/>
    </dgm:pt>
    <dgm:pt modelId="{F3782176-232F-6848-A33A-F480D7BE48DA}" type="pres">
      <dgm:prSet presAssocID="{402F3111-AA73-A341-988B-3929D4F997B1}" presName="text_1" presStyleLbl="node1" presStyleIdx="0" presStyleCnt="3">
        <dgm:presLayoutVars>
          <dgm:bulletEnabled val="1"/>
        </dgm:presLayoutVars>
      </dgm:prSet>
      <dgm:spPr/>
    </dgm:pt>
    <dgm:pt modelId="{CC65477B-6FB3-3242-9AC6-73940F6B3966}" type="pres">
      <dgm:prSet presAssocID="{402F3111-AA73-A341-988B-3929D4F997B1}" presName="accent_1" presStyleCnt="0"/>
      <dgm:spPr/>
    </dgm:pt>
    <dgm:pt modelId="{C7DC5E2D-A92A-D44C-A1F9-E99A1AB64D16}" type="pres">
      <dgm:prSet presAssocID="{402F3111-AA73-A341-988B-3929D4F997B1}" presName="accentRepeatNode" presStyleLbl="solidFgAcc1" presStyleIdx="0" presStyleCnt="3"/>
      <dgm:spPr>
        <a:ln>
          <a:solidFill>
            <a:srgbClr val="06AEAA"/>
          </a:solidFill>
        </a:ln>
      </dgm:spPr>
    </dgm:pt>
    <dgm:pt modelId="{B84B6C0C-93DA-4A4D-90AF-312705158C99}" type="pres">
      <dgm:prSet presAssocID="{F07A4EBC-0C00-F447-9717-A0E60EF4AA89}" presName="text_2" presStyleLbl="node1" presStyleIdx="1" presStyleCnt="3">
        <dgm:presLayoutVars>
          <dgm:bulletEnabled val="1"/>
        </dgm:presLayoutVars>
      </dgm:prSet>
      <dgm:spPr/>
    </dgm:pt>
    <dgm:pt modelId="{E87EDEFB-3AA7-594A-8347-41755683030C}" type="pres">
      <dgm:prSet presAssocID="{F07A4EBC-0C00-F447-9717-A0E60EF4AA89}" presName="accent_2" presStyleCnt="0"/>
      <dgm:spPr/>
    </dgm:pt>
    <dgm:pt modelId="{9F0ECD4D-39F1-1F4E-9CB3-4D8452F109F9}" type="pres">
      <dgm:prSet presAssocID="{F07A4EBC-0C00-F447-9717-A0E60EF4AA89}" presName="accentRepeatNode" presStyleLbl="solidFgAcc1" presStyleIdx="1" presStyleCnt="3"/>
      <dgm:spPr>
        <a:ln>
          <a:solidFill>
            <a:srgbClr val="06AEAA"/>
          </a:solidFill>
        </a:ln>
      </dgm:spPr>
    </dgm:pt>
    <dgm:pt modelId="{BE019CB7-D2BB-9847-9C92-CC6CCE5140CA}" type="pres">
      <dgm:prSet presAssocID="{F9BD1A4A-A92B-7D48-9E55-396A29952148}" presName="text_3" presStyleLbl="node1" presStyleIdx="2" presStyleCnt="3">
        <dgm:presLayoutVars>
          <dgm:bulletEnabled val="1"/>
        </dgm:presLayoutVars>
      </dgm:prSet>
      <dgm:spPr/>
    </dgm:pt>
    <dgm:pt modelId="{B649E609-C342-A344-8DE0-4F1CEC2E7E90}" type="pres">
      <dgm:prSet presAssocID="{F9BD1A4A-A92B-7D48-9E55-396A29952148}" presName="accent_3" presStyleCnt="0"/>
      <dgm:spPr/>
    </dgm:pt>
    <dgm:pt modelId="{69C9D1DB-1B56-0540-A080-72BF6882C5D8}" type="pres">
      <dgm:prSet presAssocID="{F9BD1A4A-A92B-7D48-9E55-396A29952148}" presName="accentRepeatNode" presStyleLbl="solidFgAcc1" presStyleIdx="2" presStyleCnt="3"/>
      <dgm:spPr>
        <a:ln>
          <a:solidFill>
            <a:srgbClr val="06AEAA"/>
          </a:solidFill>
        </a:ln>
      </dgm:spPr>
    </dgm:pt>
  </dgm:ptLst>
  <dgm:cxnLst>
    <dgm:cxn modelId="{159E2532-24E8-A942-A941-7EFA6D8C7E40}" srcId="{B16B9B4E-2D4E-9746-BA94-E1194D61DF6C}" destId="{F9BD1A4A-A92B-7D48-9E55-396A29952148}" srcOrd="2" destOrd="0" parTransId="{C0F7AD1E-6E9F-2B48-8EA8-0751DB85EEB7}" sibTransId="{30C616E3-FDA9-7B40-890B-789757891835}"/>
    <dgm:cxn modelId="{ECA1BF3A-AE9B-1A46-B689-BFDF4C740728}" type="presOf" srcId="{F0C9EFEE-4A09-4343-8857-3F640C354FDE}" destId="{4648CB81-6AE0-4343-ABDC-3321F46EA08C}" srcOrd="0" destOrd="0" presId="urn:microsoft.com/office/officeart/2008/layout/VerticalCurvedList"/>
    <dgm:cxn modelId="{F185A04E-0227-0C4B-A75F-16D90F84AF7F}" type="presOf" srcId="{F07A4EBC-0C00-F447-9717-A0E60EF4AA89}" destId="{B84B6C0C-93DA-4A4D-90AF-312705158C99}" srcOrd="0" destOrd="0" presId="urn:microsoft.com/office/officeart/2008/layout/VerticalCurvedList"/>
    <dgm:cxn modelId="{291FA275-9CCC-B046-9174-F7C34065F888}" type="presOf" srcId="{402F3111-AA73-A341-988B-3929D4F997B1}" destId="{F3782176-232F-6848-A33A-F480D7BE48DA}" srcOrd="0" destOrd="0" presId="urn:microsoft.com/office/officeart/2008/layout/VerticalCurvedList"/>
    <dgm:cxn modelId="{DF9CF456-EB2C-334E-B3C6-D29D93E6E73C}" srcId="{B16B9B4E-2D4E-9746-BA94-E1194D61DF6C}" destId="{402F3111-AA73-A341-988B-3929D4F997B1}" srcOrd="0" destOrd="0" parTransId="{83342687-5271-4943-92BD-A9657EF2F8DD}" sibTransId="{F0C9EFEE-4A09-4343-8857-3F640C354FDE}"/>
    <dgm:cxn modelId="{57FB3E92-CA64-F24F-B6DA-EDCD388E0187}" srcId="{B16B9B4E-2D4E-9746-BA94-E1194D61DF6C}" destId="{F07A4EBC-0C00-F447-9717-A0E60EF4AA89}" srcOrd="1" destOrd="0" parTransId="{191B5592-5097-5540-BF01-B4ED988532A7}" sibTransId="{D12F8021-EE7C-D343-A109-68C7D811AB5D}"/>
    <dgm:cxn modelId="{FB5305E7-87AA-B849-81B6-42186B0129FE}" type="presOf" srcId="{B16B9B4E-2D4E-9746-BA94-E1194D61DF6C}" destId="{D97A07B1-557B-634A-B8A8-1A647F0CE603}" srcOrd="0" destOrd="0" presId="urn:microsoft.com/office/officeart/2008/layout/VerticalCurvedList"/>
    <dgm:cxn modelId="{7D892AFF-4A8A-3849-B7A3-A8D4A725B3CB}" type="presOf" srcId="{F9BD1A4A-A92B-7D48-9E55-396A29952148}" destId="{BE019CB7-D2BB-9847-9C92-CC6CCE5140CA}" srcOrd="0" destOrd="0" presId="urn:microsoft.com/office/officeart/2008/layout/VerticalCurvedList"/>
    <dgm:cxn modelId="{8BC9F56D-12B8-194C-96BD-79CE50349CD9}" type="presParOf" srcId="{D97A07B1-557B-634A-B8A8-1A647F0CE603}" destId="{BC113056-AA95-BE42-A1F9-61DA3F4B05B1}" srcOrd="0" destOrd="0" presId="urn:microsoft.com/office/officeart/2008/layout/VerticalCurvedList"/>
    <dgm:cxn modelId="{F3399B7F-9607-6146-BC46-D46FAAA6A735}" type="presParOf" srcId="{BC113056-AA95-BE42-A1F9-61DA3F4B05B1}" destId="{9CE760CA-1BD2-1643-B5F6-9CE523F78AB9}" srcOrd="0" destOrd="0" presId="urn:microsoft.com/office/officeart/2008/layout/VerticalCurvedList"/>
    <dgm:cxn modelId="{76971F28-B2C6-1C47-813A-A9D83BC38C3A}" type="presParOf" srcId="{9CE760CA-1BD2-1643-B5F6-9CE523F78AB9}" destId="{A7677A5C-B604-4E4C-A1A0-293416BF85A2}" srcOrd="0" destOrd="0" presId="urn:microsoft.com/office/officeart/2008/layout/VerticalCurvedList"/>
    <dgm:cxn modelId="{4FA237AF-8504-AC4D-9EB9-19D6EC82F192}" type="presParOf" srcId="{9CE760CA-1BD2-1643-B5F6-9CE523F78AB9}" destId="{4648CB81-6AE0-4343-ABDC-3321F46EA08C}" srcOrd="1" destOrd="0" presId="urn:microsoft.com/office/officeart/2008/layout/VerticalCurvedList"/>
    <dgm:cxn modelId="{AAED3796-8C60-F049-8DC7-76B20E56D439}" type="presParOf" srcId="{9CE760CA-1BD2-1643-B5F6-9CE523F78AB9}" destId="{F251AD8C-6D94-A24E-87AF-4EE37C84CCE3}" srcOrd="2" destOrd="0" presId="urn:microsoft.com/office/officeart/2008/layout/VerticalCurvedList"/>
    <dgm:cxn modelId="{EF70C53C-92FF-2C48-BC46-33F40D6E7B92}" type="presParOf" srcId="{9CE760CA-1BD2-1643-B5F6-9CE523F78AB9}" destId="{4E6F9E77-B265-C740-8E23-5BE6F0F51E8A}" srcOrd="3" destOrd="0" presId="urn:microsoft.com/office/officeart/2008/layout/VerticalCurvedList"/>
    <dgm:cxn modelId="{2CB3635A-4B1E-3F49-87E7-670452ECC64F}" type="presParOf" srcId="{BC113056-AA95-BE42-A1F9-61DA3F4B05B1}" destId="{F3782176-232F-6848-A33A-F480D7BE48DA}" srcOrd="1" destOrd="0" presId="urn:microsoft.com/office/officeart/2008/layout/VerticalCurvedList"/>
    <dgm:cxn modelId="{BD3B867D-944D-BE4E-A0C5-BA2E5554F553}" type="presParOf" srcId="{BC113056-AA95-BE42-A1F9-61DA3F4B05B1}" destId="{CC65477B-6FB3-3242-9AC6-73940F6B3966}" srcOrd="2" destOrd="0" presId="urn:microsoft.com/office/officeart/2008/layout/VerticalCurvedList"/>
    <dgm:cxn modelId="{6F83E277-C002-454F-ADA3-ABA46A1848AD}" type="presParOf" srcId="{CC65477B-6FB3-3242-9AC6-73940F6B3966}" destId="{C7DC5E2D-A92A-D44C-A1F9-E99A1AB64D16}" srcOrd="0" destOrd="0" presId="urn:microsoft.com/office/officeart/2008/layout/VerticalCurvedList"/>
    <dgm:cxn modelId="{45E7CAFB-AA0B-DA48-9D27-6FAF757326ED}" type="presParOf" srcId="{BC113056-AA95-BE42-A1F9-61DA3F4B05B1}" destId="{B84B6C0C-93DA-4A4D-90AF-312705158C99}" srcOrd="3" destOrd="0" presId="urn:microsoft.com/office/officeart/2008/layout/VerticalCurvedList"/>
    <dgm:cxn modelId="{84A8D59B-14E3-F940-9AE9-742A293C5BDB}" type="presParOf" srcId="{BC113056-AA95-BE42-A1F9-61DA3F4B05B1}" destId="{E87EDEFB-3AA7-594A-8347-41755683030C}" srcOrd="4" destOrd="0" presId="urn:microsoft.com/office/officeart/2008/layout/VerticalCurvedList"/>
    <dgm:cxn modelId="{A6661773-C6B2-464E-8A62-96D0B7EB029F}" type="presParOf" srcId="{E87EDEFB-3AA7-594A-8347-41755683030C}" destId="{9F0ECD4D-39F1-1F4E-9CB3-4D8452F109F9}" srcOrd="0" destOrd="0" presId="urn:microsoft.com/office/officeart/2008/layout/VerticalCurvedList"/>
    <dgm:cxn modelId="{E6C083C0-F77F-484C-B534-62AE528BE58F}" type="presParOf" srcId="{BC113056-AA95-BE42-A1F9-61DA3F4B05B1}" destId="{BE019CB7-D2BB-9847-9C92-CC6CCE5140CA}" srcOrd="5" destOrd="0" presId="urn:microsoft.com/office/officeart/2008/layout/VerticalCurvedList"/>
    <dgm:cxn modelId="{8F3C1429-4D30-F047-A5A2-9C3ACC4DE85D}" type="presParOf" srcId="{BC113056-AA95-BE42-A1F9-61DA3F4B05B1}" destId="{B649E609-C342-A344-8DE0-4F1CEC2E7E90}" srcOrd="6" destOrd="0" presId="urn:microsoft.com/office/officeart/2008/layout/VerticalCurvedList"/>
    <dgm:cxn modelId="{24E94D11-190B-294B-850D-0E3252ABB093}" type="presParOf" srcId="{B649E609-C342-A344-8DE0-4F1CEC2E7E90}" destId="{69C9D1DB-1B56-0540-A080-72BF6882C5D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89F1011F-0499-FC45-9A34-3D6DF923A506}" type="doc">
      <dgm:prSet loTypeId="urn:microsoft.com/office/officeart/2008/layout/LinedList" loCatId="" qsTypeId="urn:microsoft.com/office/officeart/2005/8/quickstyle/simple5" qsCatId="simple" csTypeId="urn:microsoft.com/office/officeart/2005/8/colors/colorful5" csCatId="colorful" phldr="1"/>
      <dgm:spPr/>
      <dgm:t>
        <a:bodyPr/>
        <a:lstStyle/>
        <a:p>
          <a:endParaRPr lang="es-ES"/>
        </a:p>
      </dgm:t>
    </dgm:pt>
    <dgm:pt modelId="{86BCBE21-D418-E34A-A292-6E2DF960EB21}">
      <dgm:prSet custT="1"/>
      <dgm:spPr/>
      <dgm:t>
        <a:bodyPr/>
        <a:lstStyle/>
        <a:p>
          <a:pPr rtl="0"/>
          <a:r>
            <a:rPr lang="es-ES" sz="2000" dirty="0">
              <a:solidFill>
                <a:srgbClr val="152B48"/>
              </a:solidFill>
              <a:latin typeface="Montserrat" pitchFamily="2" charset="77"/>
            </a:rPr>
            <a:t>Terapia génica. </a:t>
          </a:r>
        </a:p>
      </dgm:t>
    </dgm:pt>
    <dgm:pt modelId="{51F78B99-9A4F-7B48-9739-DC3DC43F650F}" type="parTrans" cxnId="{815E6D63-5B85-3048-BA71-2603653934FD}">
      <dgm:prSet/>
      <dgm:spPr/>
      <dgm:t>
        <a:bodyPr/>
        <a:lstStyle/>
        <a:p>
          <a:endParaRPr lang="es-ES" sz="2000">
            <a:solidFill>
              <a:srgbClr val="152B48"/>
            </a:solidFill>
            <a:latin typeface="Montserrat" pitchFamily="2" charset="77"/>
          </a:endParaRPr>
        </a:p>
      </dgm:t>
    </dgm:pt>
    <dgm:pt modelId="{799041F9-BC2A-894E-9E80-4F7B6C91028F}" type="sibTrans" cxnId="{815E6D63-5B85-3048-BA71-2603653934FD}">
      <dgm:prSet/>
      <dgm:spPr/>
      <dgm:t>
        <a:bodyPr/>
        <a:lstStyle/>
        <a:p>
          <a:endParaRPr lang="es-ES" sz="2000">
            <a:solidFill>
              <a:srgbClr val="152B48"/>
            </a:solidFill>
            <a:latin typeface="Montserrat" pitchFamily="2" charset="77"/>
          </a:endParaRPr>
        </a:p>
      </dgm:t>
    </dgm:pt>
    <dgm:pt modelId="{26CE884C-B4BD-0048-A276-B4BEBE02888D}">
      <dgm:prSet custT="1"/>
      <dgm:spPr/>
      <dgm:t>
        <a:bodyPr/>
        <a:lstStyle/>
        <a:p>
          <a:pPr rtl="0"/>
          <a:r>
            <a:rPr lang="es-ES" sz="2000" dirty="0">
              <a:solidFill>
                <a:srgbClr val="152B48"/>
              </a:solidFill>
              <a:latin typeface="Montserrat" pitchFamily="2" charset="77"/>
            </a:rPr>
            <a:t>“Potenciadores”: VX 770 que activan las proteínas mutantes de RTQF que se dirigen hacia la membrana plasmática pero que no se activan adecuadamente. </a:t>
          </a:r>
        </a:p>
      </dgm:t>
    </dgm:pt>
    <dgm:pt modelId="{2516B81D-F75E-AC40-B370-4819C2C3BE1B}" type="parTrans" cxnId="{2683FA41-E3B3-3040-85EC-5E127BE7A5F7}">
      <dgm:prSet/>
      <dgm:spPr/>
      <dgm:t>
        <a:bodyPr/>
        <a:lstStyle/>
        <a:p>
          <a:endParaRPr lang="es-ES" sz="2000">
            <a:solidFill>
              <a:srgbClr val="152B48"/>
            </a:solidFill>
            <a:latin typeface="Montserrat" pitchFamily="2" charset="77"/>
          </a:endParaRPr>
        </a:p>
      </dgm:t>
    </dgm:pt>
    <dgm:pt modelId="{5D249951-37E0-CF47-9F9A-62BD829D32BE}" type="sibTrans" cxnId="{2683FA41-E3B3-3040-85EC-5E127BE7A5F7}">
      <dgm:prSet/>
      <dgm:spPr/>
      <dgm:t>
        <a:bodyPr/>
        <a:lstStyle/>
        <a:p>
          <a:endParaRPr lang="es-ES" sz="2000">
            <a:solidFill>
              <a:srgbClr val="152B48"/>
            </a:solidFill>
            <a:latin typeface="Montserrat" pitchFamily="2" charset="77"/>
          </a:endParaRPr>
        </a:p>
      </dgm:t>
    </dgm:pt>
    <dgm:pt modelId="{FD921528-9189-F943-94CF-87D59C5862F9}">
      <dgm:prSet custT="1"/>
      <dgm:spPr/>
      <dgm:t>
        <a:bodyPr/>
        <a:lstStyle/>
        <a:p>
          <a:pPr rtl="0"/>
          <a:r>
            <a:rPr lang="es-ES" sz="2000" dirty="0" err="1">
              <a:solidFill>
                <a:srgbClr val="152B48"/>
              </a:solidFill>
              <a:latin typeface="Montserrat" pitchFamily="2" charset="77"/>
            </a:rPr>
            <a:t>Denufosol</a:t>
          </a:r>
          <a:r>
            <a:rPr lang="es-ES" sz="2000" dirty="0">
              <a:solidFill>
                <a:srgbClr val="152B48"/>
              </a:solidFill>
              <a:latin typeface="Montserrat" pitchFamily="2" charset="77"/>
            </a:rPr>
            <a:t> o Moli1901: evitan el defecto primario de RTQF mediante la regulación de canales iónicos alternativos.  </a:t>
          </a:r>
        </a:p>
      </dgm:t>
    </dgm:pt>
    <dgm:pt modelId="{78390E1E-CA6E-5445-B649-9BA5B1886635}" type="parTrans" cxnId="{998CA3B5-6350-9E41-ABD5-522CDC52E718}">
      <dgm:prSet/>
      <dgm:spPr/>
      <dgm:t>
        <a:bodyPr/>
        <a:lstStyle/>
        <a:p>
          <a:endParaRPr lang="es-ES" sz="2000">
            <a:solidFill>
              <a:srgbClr val="152B48"/>
            </a:solidFill>
            <a:latin typeface="Montserrat" pitchFamily="2" charset="77"/>
          </a:endParaRPr>
        </a:p>
      </dgm:t>
    </dgm:pt>
    <dgm:pt modelId="{50E65353-82CB-8A40-AF12-BB5AFFD7FA62}" type="sibTrans" cxnId="{998CA3B5-6350-9E41-ABD5-522CDC52E718}">
      <dgm:prSet/>
      <dgm:spPr/>
      <dgm:t>
        <a:bodyPr/>
        <a:lstStyle/>
        <a:p>
          <a:endParaRPr lang="es-ES" sz="2000">
            <a:solidFill>
              <a:srgbClr val="152B48"/>
            </a:solidFill>
            <a:latin typeface="Montserrat" pitchFamily="2" charset="77"/>
          </a:endParaRPr>
        </a:p>
      </dgm:t>
    </dgm:pt>
    <dgm:pt modelId="{C79D93BB-3D9F-F24F-ABD5-6BCDC46E3B21}">
      <dgm:prSet custT="1"/>
      <dgm:spPr/>
      <dgm:t>
        <a:bodyPr/>
        <a:lstStyle/>
        <a:p>
          <a:pPr rtl="0"/>
          <a:r>
            <a:rPr lang="es-ES" sz="2000" dirty="0">
              <a:solidFill>
                <a:srgbClr val="152B48"/>
              </a:solidFill>
              <a:latin typeface="Montserrat" pitchFamily="2" charset="77"/>
            </a:rPr>
            <a:t>Estudios en fase I y II.</a:t>
          </a:r>
        </a:p>
      </dgm:t>
    </dgm:pt>
    <dgm:pt modelId="{5185FDF0-DF0A-244F-BF1B-97699C7D186D}" type="parTrans" cxnId="{57F44434-91C8-8F4A-B5D4-423274684419}">
      <dgm:prSet/>
      <dgm:spPr/>
      <dgm:t>
        <a:bodyPr/>
        <a:lstStyle/>
        <a:p>
          <a:endParaRPr lang="es-ES" sz="2000">
            <a:solidFill>
              <a:srgbClr val="152B48"/>
            </a:solidFill>
            <a:latin typeface="Montserrat" pitchFamily="2" charset="77"/>
          </a:endParaRPr>
        </a:p>
      </dgm:t>
    </dgm:pt>
    <dgm:pt modelId="{782A1E04-9388-124D-A464-DDCBD7C83E2A}" type="sibTrans" cxnId="{57F44434-91C8-8F4A-B5D4-423274684419}">
      <dgm:prSet/>
      <dgm:spPr/>
      <dgm:t>
        <a:bodyPr/>
        <a:lstStyle/>
        <a:p>
          <a:endParaRPr lang="es-ES" sz="2000">
            <a:solidFill>
              <a:srgbClr val="152B48"/>
            </a:solidFill>
            <a:latin typeface="Montserrat" pitchFamily="2" charset="77"/>
          </a:endParaRPr>
        </a:p>
      </dgm:t>
    </dgm:pt>
    <dgm:pt modelId="{A1E81EF2-6F56-5B4A-9071-37B961B4D666}" type="pres">
      <dgm:prSet presAssocID="{89F1011F-0499-FC45-9A34-3D6DF923A506}" presName="vert0" presStyleCnt="0">
        <dgm:presLayoutVars>
          <dgm:dir/>
          <dgm:animOne val="branch"/>
          <dgm:animLvl val="lvl"/>
        </dgm:presLayoutVars>
      </dgm:prSet>
      <dgm:spPr/>
    </dgm:pt>
    <dgm:pt modelId="{C3B03CB7-9660-074A-8084-CDF8134E8248}" type="pres">
      <dgm:prSet presAssocID="{86BCBE21-D418-E34A-A292-6E2DF960EB21}" presName="thickLine" presStyleLbl="alignNode1" presStyleIdx="0" presStyleCnt="4"/>
      <dgm:spPr/>
    </dgm:pt>
    <dgm:pt modelId="{FEF3A556-967F-914B-8A10-3F41448FE43D}" type="pres">
      <dgm:prSet presAssocID="{86BCBE21-D418-E34A-A292-6E2DF960EB21}" presName="horz1" presStyleCnt="0"/>
      <dgm:spPr/>
    </dgm:pt>
    <dgm:pt modelId="{4A09686D-2CEE-C846-A035-C7522D382020}" type="pres">
      <dgm:prSet presAssocID="{86BCBE21-D418-E34A-A292-6E2DF960EB21}" presName="tx1" presStyleLbl="revTx" presStyleIdx="0" presStyleCnt="4"/>
      <dgm:spPr/>
    </dgm:pt>
    <dgm:pt modelId="{3F405E54-3486-9E4A-8A38-E7F541306F5C}" type="pres">
      <dgm:prSet presAssocID="{86BCBE21-D418-E34A-A292-6E2DF960EB21}" presName="vert1" presStyleCnt="0"/>
      <dgm:spPr/>
    </dgm:pt>
    <dgm:pt modelId="{F25E3945-F435-FF41-87F8-183CC865D20E}" type="pres">
      <dgm:prSet presAssocID="{26CE884C-B4BD-0048-A276-B4BEBE02888D}" presName="thickLine" presStyleLbl="alignNode1" presStyleIdx="1" presStyleCnt="4"/>
      <dgm:spPr/>
    </dgm:pt>
    <dgm:pt modelId="{E5D07F71-5983-8C4B-9EC6-C3295418EDCC}" type="pres">
      <dgm:prSet presAssocID="{26CE884C-B4BD-0048-A276-B4BEBE02888D}" presName="horz1" presStyleCnt="0"/>
      <dgm:spPr/>
    </dgm:pt>
    <dgm:pt modelId="{BCC9B45C-9E87-8F43-9A65-18F114968B14}" type="pres">
      <dgm:prSet presAssocID="{26CE884C-B4BD-0048-A276-B4BEBE02888D}" presName="tx1" presStyleLbl="revTx" presStyleIdx="1" presStyleCnt="4"/>
      <dgm:spPr/>
    </dgm:pt>
    <dgm:pt modelId="{00605DD7-2EE0-D341-AC2A-B3CD24EAB3C3}" type="pres">
      <dgm:prSet presAssocID="{26CE884C-B4BD-0048-A276-B4BEBE02888D}" presName="vert1" presStyleCnt="0"/>
      <dgm:spPr/>
    </dgm:pt>
    <dgm:pt modelId="{9E83C9D9-0AC6-044F-BA60-04DE393388B2}" type="pres">
      <dgm:prSet presAssocID="{FD921528-9189-F943-94CF-87D59C5862F9}" presName="thickLine" presStyleLbl="alignNode1" presStyleIdx="2" presStyleCnt="4"/>
      <dgm:spPr/>
    </dgm:pt>
    <dgm:pt modelId="{5099B5A2-CF13-F348-9551-49D66532706F}" type="pres">
      <dgm:prSet presAssocID="{FD921528-9189-F943-94CF-87D59C5862F9}" presName="horz1" presStyleCnt="0"/>
      <dgm:spPr/>
    </dgm:pt>
    <dgm:pt modelId="{EE3CB148-621F-8E4D-BB28-C099787A08B2}" type="pres">
      <dgm:prSet presAssocID="{FD921528-9189-F943-94CF-87D59C5862F9}" presName="tx1" presStyleLbl="revTx" presStyleIdx="2" presStyleCnt="4"/>
      <dgm:spPr/>
    </dgm:pt>
    <dgm:pt modelId="{D685C92F-E5B8-A64C-A3B4-BD321522EF1E}" type="pres">
      <dgm:prSet presAssocID="{FD921528-9189-F943-94CF-87D59C5862F9}" presName="vert1" presStyleCnt="0"/>
      <dgm:spPr/>
    </dgm:pt>
    <dgm:pt modelId="{0A5FDADF-0EB5-6A41-8085-32AE6E9BB9E5}" type="pres">
      <dgm:prSet presAssocID="{C79D93BB-3D9F-F24F-ABD5-6BCDC46E3B21}" presName="thickLine" presStyleLbl="alignNode1" presStyleIdx="3" presStyleCnt="4"/>
      <dgm:spPr/>
    </dgm:pt>
    <dgm:pt modelId="{4F7C0E8C-2F00-BD43-9E8E-2253D37A6075}" type="pres">
      <dgm:prSet presAssocID="{C79D93BB-3D9F-F24F-ABD5-6BCDC46E3B21}" presName="horz1" presStyleCnt="0"/>
      <dgm:spPr/>
    </dgm:pt>
    <dgm:pt modelId="{BEEA5693-8742-4F4A-8225-69F634DF92BA}" type="pres">
      <dgm:prSet presAssocID="{C79D93BB-3D9F-F24F-ABD5-6BCDC46E3B21}" presName="tx1" presStyleLbl="revTx" presStyleIdx="3" presStyleCnt="4"/>
      <dgm:spPr/>
    </dgm:pt>
    <dgm:pt modelId="{AEF12413-63B0-5843-B0F6-9BB680E9B23A}" type="pres">
      <dgm:prSet presAssocID="{C79D93BB-3D9F-F24F-ABD5-6BCDC46E3B21}" presName="vert1" presStyleCnt="0"/>
      <dgm:spPr/>
    </dgm:pt>
  </dgm:ptLst>
  <dgm:cxnLst>
    <dgm:cxn modelId="{A769B91D-BEBA-AA41-AB0A-C68F8C41CE2A}" type="presOf" srcId="{26CE884C-B4BD-0048-A276-B4BEBE02888D}" destId="{BCC9B45C-9E87-8F43-9A65-18F114968B14}" srcOrd="0" destOrd="0" presId="urn:microsoft.com/office/officeart/2008/layout/LinedList"/>
    <dgm:cxn modelId="{57F44434-91C8-8F4A-B5D4-423274684419}" srcId="{89F1011F-0499-FC45-9A34-3D6DF923A506}" destId="{C79D93BB-3D9F-F24F-ABD5-6BCDC46E3B21}" srcOrd="3" destOrd="0" parTransId="{5185FDF0-DF0A-244F-BF1B-97699C7D186D}" sibTransId="{782A1E04-9388-124D-A464-DDCBD7C83E2A}"/>
    <dgm:cxn modelId="{2683FA41-E3B3-3040-85EC-5E127BE7A5F7}" srcId="{89F1011F-0499-FC45-9A34-3D6DF923A506}" destId="{26CE884C-B4BD-0048-A276-B4BEBE02888D}" srcOrd="1" destOrd="0" parTransId="{2516B81D-F75E-AC40-B370-4819C2C3BE1B}" sibTransId="{5D249951-37E0-CF47-9F9A-62BD829D32BE}"/>
    <dgm:cxn modelId="{815E6D63-5B85-3048-BA71-2603653934FD}" srcId="{89F1011F-0499-FC45-9A34-3D6DF923A506}" destId="{86BCBE21-D418-E34A-A292-6E2DF960EB21}" srcOrd="0" destOrd="0" parTransId="{51F78B99-9A4F-7B48-9739-DC3DC43F650F}" sibTransId="{799041F9-BC2A-894E-9E80-4F7B6C91028F}"/>
    <dgm:cxn modelId="{3E7B9D45-12EA-E64D-89EE-3688029A2D24}" type="presOf" srcId="{89F1011F-0499-FC45-9A34-3D6DF923A506}" destId="{A1E81EF2-6F56-5B4A-9071-37B961B4D666}" srcOrd="0" destOrd="0" presId="urn:microsoft.com/office/officeart/2008/layout/LinedList"/>
    <dgm:cxn modelId="{C9BD73AE-D79F-5C47-AF9C-DC6F0860CFA8}" type="presOf" srcId="{C79D93BB-3D9F-F24F-ABD5-6BCDC46E3B21}" destId="{BEEA5693-8742-4F4A-8225-69F634DF92BA}" srcOrd="0" destOrd="0" presId="urn:microsoft.com/office/officeart/2008/layout/LinedList"/>
    <dgm:cxn modelId="{998CA3B5-6350-9E41-ABD5-522CDC52E718}" srcId="{89F1011F-0499-FC45-9A34-3D6DF923A506}" destId="{FD921528-9189-F943-94CF-87D59C5862F9}" srcOrd="2" destOrd="0" parTransId="{78390E1E-CA6E-5445-B649-9BA5B1886635}" sibTransId="{50E65353-82CB-8A40-AF12-BB5AFFD7FA62}"/>
    <dgm:cxn modelId="{185D83DF-C1EA-6041-AE0D-7F8AD77D8A26}" type="presOf" srcId="{86BCBE21-D418-E34A-A292-6E2DF960EB21}" destId="{4A09686D-2CEE-C846-A035-C7522D382020}" srcOrd="0" destOrd="0" presId="urn:microsoft.com/office/officeart/2008/layout/LinedList"/>
    <dgm:cxn modelId="{BE666FF9-6D67-6C4C-97FD-EC9EAC8CB217}" type="presOf" srcId="{FD921528-9189-F943-94CF-87D59C5862F9}" destId="{EE3CB148-621F-8E4D-BB28-C099787A08B2}" srcOrd="0" destOrd="0" presId="urn:microsoft.com/office/officeart/2008/layout/LinedList"/>
    <dgm:cxn modelId="{4F0A3015-9C18-DA41-BAB9-B12C070A34A9}" type="presParOf" srcId="{A1E81EF2-6F56-5B4A-9071-37B961B4D666}" destId="{C3B03CB7-9660-074A-8084-CDF8134E8248}" srcOrd="0" destOrd="0" presId="urn:microsoft.com/office/officeart/2008/layout/LinedList"/>
    <dgm:cxn modelId="{A0EAA995-BC78-3649-A4CD-AB3A9AE446BA}" type="presParOf" srcId="{A1E81EF2-6F56-5B4A-9071-37B961B4D666}" destId="{FEF3A556-967F-914B-8A10-3F41448FE43D}" srcOrd="1" destOrd="0" presId="urn:microsoft.com/office/officeart/2008/layout/LinedList"/>
    <dgm:cxn modelId="{959340FE-3910-AA4D-81F0-BD0F0DBF0E39}" type="presParOf" srcId="{FEF3A556-967F-914B-8A10-3F41448FE43D}" destId="{4A09686D-2CEE-C846-A035-C7522D382020}" srcOrd="0" destOrd="0" presId="urn:microsoft.com/office/officeart/2008/layout/LinedList"/>
    <dgm:cxn modelId="{4B19F5F1-5D63-AB43-95CD-E4B18FEF002B}" type="presParOf" srcId="{FEF3A556-967F-914B-8A10-3F41448FE43D}" destId="{3F405E54-3486-9E4A-8A38-E7F541306F5C}" srcOrd="1" destOrd="0" presId="urn:microsoft.com/office/officeart/2008/layout/LinedList"/>
    <dgm:cxn modelId="{DDB15461-1BD4-5E4A-8A8C-D04F2236A3BD}" type="presParOf" srcId="{A1E81EF2-6F56-5B4A-9071-37B961B4D666}" destId="{F25E3945-F435-FF41-87F8-183CC865D20E}" srcOrd="2" destOrd="0" presId="urn:microsoft.com/office/officeart/2008/layout/LinedList"/>
    <dgm:cxn modelId="{18092D0A-FCE1-1843-B593-AF6FEBF24199}" type="presParOf" srcId="{A1E81EF2-6F56-5B4A-9071-37B961B4D666}" destId="{E5D07F71-5983-8C4B-9EC6-C3295418EDCC}" srcOrd="3" destOrd="0" presId="urn:microsoft.com/office/officeart/2008/layout/LinedList"/>
    <dgm:cxn modelId="{33263667-3B04-754B-BD93-B30CEC018431}" type="presParOf" srcId="{E5D07F71-5983-8C4B-9EC6-C3295418EDCC}" destId="{BCC9B45C-9E87-8F43-9A65-18F114968B14}" srcOrd="0" destOrd="0" presId="urn:microsoft.com/office/officeart/2008/layout/LinedList"/>
    <dgm:cxn modelId="{FC7134F8-2361-EC47-9E2E-07B3D1CE6488}" type="presParOf" srcId="{E5D07F71-5983-8C4B-9EC6-C3295418EDCC}" destId="{00605DD7-2EE0-D341-AC2A-B3CD24EAB3C3}" srcOrd="1" destOrd="0" presId="urn:microsoft.com/office/officeart/2008/layout/LinedList"/>
    <dgm:cxn modelId="{F6055C58-DFB8-E64D-9F82-DE863DD69349}" type="presParOf" srcId="{A1E81EF2-6F56-5B4A-9071-37B961B4D666}" destId="{9E83C9D9-0AC6-044F-BA60-04DE393388B2}" srcOrd="4" destOrd="0" presId="urn:microsoft.com/office/officeart/2008/layout/LinedList"/>
    <dgm:cxn modelId="{B6BF5895-7F76-F648-B8F4-EB3BBDF84083}" type="presParOf" srcId="{A1E81EF2-6F56-5B4A-9071-37B961B4D666}" destId="{5099B5A2-CF13-F348-9551-49D66532706F}" srcOrd="5" destOrd="0" presId="urn:microsoft.com/office/officeart/2008/layout/LinedList"/>
    <dgm:cxn modelId="{B22F5C8B-B9F1-604C-81E3-070BB2F64F50}" type="presParOf" srcId="{5099B5A2-CF13-F348-9551-49D66532706F}" destId="{EE3CB148-621F-8E4D-BB28-C099787A08B2}" srcOrd="0" destOrd="0" presId="urn:microsoft.com/office/officeart/2008/layout/LinedList"/>
    <dgm:cxn modelId="{A44EC1DD-9549-3247-8F59-4DAD8C08F731}" type="presParOf" srcId="{5099B5A2-CF13-F348-9551-49D66532706F}" destId="{D685C92F-E5B8-A64C-A3B4-BD321522EF1E}" srcOrd="1" destOrd="0" presId="urn:microsoft.com/office/officeart/2008/layout/LinedList"/>
    <dgm:cxn modelId="{5FA987EE-CDB3-4248-9E2C-87F48855F226}" type="presParOf" srcId="{A1E81EF2-6F56-5B4A-9071-37B961B4D666}" destId="{0A5FDADF-0EB5-6A41-8085-32AE6E9BB9E5}" srcOrd="6" destOrd="0" presId="urn:microsoft.com/office/officeart/2008/layout/LinedList"/>
    <dgm:cxn modelId="{0038E26F-8EB3-0A44-8E3A-FDD09D7A0385}" type="presParOf" srcId="{A1E81EF2-6F56-5B4A-9071-37B961B4D666}" destId="{4F7C0E8C-2F00-BD43-9E8E-2253D37A6075}" srcOrd="7" destOrd="0" presId="urn:microsoft.com/office/officeart/2008/layout/LinedList"/>
    <dgm:cxn modelId="{EFB005A4-972C-6049-9C86-49DBA3666C44}" type="presParOf" srcId="{4F7C0E8C-2F00-BD43-9E8E-2253D37A6075}" destId="{BEEA5693-8742-4F4A-8225-69F634DF92BA}" srcOrd="0" destOrd="0" presId="urn:microsoft.com/office/officeart/2008/layout/LinedList"/>
    <dgm:cxn modelId="{865A6C25-5EE3-544E-BB89-0B8FD53DDDAD}" type="presParOf" srcId="{4F7C0E8C-2F00-BD43-9E8E-2253D37A6075}" destId="{AEF12413-63B0-5843-B0F6-9BB680E9B23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31F4EE97-4BB5-C642-A9A2-DE634A8C3AF0}"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s-ES"/>
        </a:p>
      </dgm:t>
    </dgm:pt>
    <dgm:pt modelId="{89003B69-67E1-8E4E-88DD-305E8201F317}">
      <dgm:prSet phldrT="[Texto]" custT="1"/>
      <dgm:spPr/>
      <dgm:t>
        <a:bodyPr/>
        <a:lstStyle/>
        <a:p>
          <a:r>
            <a:rPr lang="es-ES" sz="1400" dirty="0">
              <a:solidFill>
                <a:srgbClr val="152B48"/>
              </a:solidFill>
              <a:latin typeface="Montserrat" pitchFamily="2" charset="77"/>
            </a:rPr>
            <a:t>Atelectasia</a:t>
          </a:r>
        </a:p>
      </dgm:t>
    </dgm:pt>
    <dgm:pt modelId="{7A6E992A-1FD7-1746-BC57-A4DC6055DB99}" type="parTrans" cxnId="{FAE92E5F-0748-8C47-B446-453ABA6A9C08}">
      <dgm:prSet/>
      <dgm:spPr/>
      <dgm:t>
        <a:bodyPr/>
        <a:lstStyle/>
        <a:p>
          <a:endParaRPr lang="es-ES" sz="1400">
            <a:solidFill>
              <a:srgbClr val="152B48"/>
            </a:solidFill>
            <a:latin typeface="Montserrat" pitchFamily="2" charset="77"/>
          </a:endParaRPr>
        </a:p>
      </dgm:t>
    </dgm:pt>
    <dgm:pt modelId="{99A44427-6F28-174C-BF1F-C155400C36B8}" type="sibTrans" cxnId="{FAE92E5F-0748-8C47-B446-453ABA6A9C08}">
      <dgm:prSet/>
      <dgm:spPr/>
      <dgm:t>
        <a:bodyPr/>
        <a:lstStyle/>
        <a:p>
          <a:endParaRPr lang="es-ES" sz="1400">
            <a:solidFill>
              <a:srgbClr val="152B48"/>
            </a:solidFill>
            <a:latin typeface="Montserrat" pitchFamily="2" charset="77"/>
          </a:endParaRPr>
        </a:p>
      </dgm:t>
    </dgm:pt>
    <dgm:pt modelId="{7647F8C7-4033-BF4C-8AFB-2071A0FF9859}">
      <dgm:prSet phldrT="[Texto]" custT="1"/>
      <dgm:spPr/>
      <dgm:t>
        <a:bodyPr/>
        <a:lstStyle/>
        <a:p>
          <a:r>
            <a:rPr lang="es-ES" sz="1400" dirty="0">
              <a:solidFill>
                <a:srgbClr val="152B48"/>
              </a:solidFill>
              <a:latin typeface="Montserrat" pitchFamily="2" charset="77"/>
            </a:rPr>
            <a:t>Hemoptisis</a:t>
          </a:r>
        </a:p>
      </dgm:t>
    </dgm:pt>
    <dgm:pt modelId="{1512A272-F50C-2C49-8593-48DCB5DD3AB0}" type="parTrans" cxnId="{28CCDEEE-EE92-8142-8B53-B5D1AB93C0E9}">
      <dgm:prSet/>
      <dgm:spPr/>
      <dgm:t>
        <a:bodyPr/>
        <a:lstStyle/>
        <a:p>
          <a:endParaRPr lang="es-ES" sz="1400">
            <a:solidFill>
              <a:srgbClr val="152B48"/>
            </a:solidFill>
            <a:latin typeface="Montserrat" pitchFamily="2" charset="77"/>
          </a:endParaRPr>
        </a:p>
      </dgm:t>
    </dgm:pt>
    <dgm:pt modelId="{1FF29B00-B0F6-CA4A-8B41-26F0DCA9395F}" type="sibTrans" cxnId="{28CCDEEE-EE92-8142-8B53-B5D1AB93C0E9}">
      <dgm:prSet/>
      <dgm:spPr/>
      <dgm:t>
        <a:bodyPr/>
        <a:lstStyle/>
        <a:p>
          <a:endParaRPr lang="es-ES" sz="1400">
            <a:solidFill>
              <a:srgbClr val="152B48"/>
            </a:solidFill>
            <a:latin typeface="Montserrat" pitchFamily="2" charset="77"/>
          </a:endParaRPr>
        </a:p>
      </dgm:t>
    </dgm:pt>
    <dgm:pt modelId="{D1D442C0-5E24-AE44-AA94-92A4C7D0C149}">
      <dgm:prSet phldrT="[Texto]" custT="1"/>
      <dgm:spPr/>
      <dgm:t>
        <a:bodyPr/>
        <a:lstStyle/>
        <a:p>
          <a:r>
            <a:rPr lang="es-ES" sz="1400" dirty="0">
              <a:solidFill>
                <a:srgbClr val="152B48"/>
              </a:solidFill>
              <a:latin typeface="Montserrat" pitchFamily="2" charset="77"/>
            </a:rPr>
            <a:t>Neumotórax</a:t>
          </a:r>
        </a:p>
      </dgm:t>
    </dgm:pt>
    <dgm:pt modelId="{E09083D2-612B-5248-92B8-2896A2A78768}" type="parTrans" cxnId="{E9B6399E-B968-A842-9557-FFF1740EB45A}">
      <dgm:prSet/>
      <dgm:spPr/>
      <dgm:t>
        <a:bodyPr/>
        <a:lstStyle/>
        <a:p>
          <a:endParaRPr lang="es-ES" sz="1400">
            <a:solidFill>
              <a:srgbClr val="152B48"/>
            </a:solidFill>
            <a:latin typeface="Montserrat" pitchFamily="2" charset="77"/>
          </a:endParaRPr>
        </a:p>
      </dgm:t>
    </dgm:pt>
    <dgm:pt modelId="{F69ECF03-2140-D245-AEDE-AE9E0F3718E3}" type="sibTrans" cxnId="{E9B6399E-B968-A842-9557-FFF1740EB45A}">
      <dgm:prSet/>
      <dgm:spPr/>
      <dgm:t>
        <a:bodyPr/>
        <a:lstStyle/>
        <a:p>
          <a:endParaRPr lang="es-ES" sz="1400">
            <a:solidFill>
              <a:srgbClr val="152B48"/>
            </a:solidFill>
            <a:latin typeface="Montserrat" pitchFamily="2" charset="77"/>
          </a:endParaRPr>
        </a:p>
      </dgm:t>
    </dgm:pt>
    <dgm:pt modelId="{E462BA8E-DD9B-2D4C-A7C0-3EDAFE9953AB}">
      <dgm:prSet phldrT="[Texto]" custT="1"/>
      <dgm:spPr/>
      <dgm:t>
        <a:bodyPr/>
        <a:lstStyle/>
        <a:p>
          <a:r>
            <a:rPr lang="es-ES" sz="1400" dirty="0">
              <a:solidFill>
                <a:srgbClr val="152B48"/>
              </a:solidFill>
              <a:latin typeface="Montserrat" pitchFamily="2" charset="77"/>
            </a:rPr>
            <a:t>Poco frecuente.</a:t>
          </a:r>
        </a:p>
      </dgm:t>
    </dgm:pt>
    <dgm:pt modelId="{49BE92FE-1E9F-5F4D-9074-457F7376B62D}" type="parTrans" cxnId="{31B11471-38B8-4F46-9A32-344FB7791A4B}">
      <dgm:prSet/>
      <dgm:spPr/>
      <dgm:t>
        <a:bodyPr/>
        <a:lstStyle/>
        <a:p>
          <a:endParaRPr lang="es-ES" sz="1400">
            <a:solidFill>
              <a:srgbClr val="152B48"/>
            </a:solidFill>
            <a:latin typeface="Montserrat" pitchFamily="2" charset="77"/>
          </a:endParaRPr>
        </a:p>
      </dgm:t>
    </dgm:pt>
    <dgm:pt modelId="{03AC4D57-BDA0-3443-8CD3-21A2F59CFD49}" type="sibTrans" cxnId="{31B11471-38B8-4F46-9A32-344FB7791A4B}">
      <dgm:prSet/>
      <dgm:spPr/>
      <dgm:t>
        <a:bodyPr/>
        <a:lstStyle/>
        <a:p>
          <a:endParaRPr lang="es-ES" sz="1400">
            <a:solidFill>
              <a:srgbClr val="152B48"/>
            </a:solidFill>
            <a:latin typeface="Montserrat" pitchFamily="2" charset="77"/>
          </a:endParaRPr>
        </a:p>
      </dgm:t>
    </dgm:pt>
    <dgm:pt modelId="{3FC2852F-4DFD-6C46-A56C-59E731CA6933}">
      <dgm:prSet phldrT="[Texto]" custT="1"/>
      <dgm:spPr/>
      <dgm:t>
        <a:bodyPr/>
        <a:lstStyle/>
        <a:p>
          <a:r>
            <a:rPr lang="es-ES" sz="1400" dirty="0">
              <a:solidFill>
                <a:srgbClr val="152B48"/>
              </a:solidFill>
              <a:latin typeface="Montserrat" pitchFamily="2" charset="77"/>
            </a:rPr>
            <a:t>Asintomática.</a:t>
          </a:r>
        </a:p>
      </dgm:t>
    </dgm:pt>
    <dgm:pt modelId="{B2CC7692-8225-6D4A-A701-44F37A2C9E28}" type="parTrans" cxnId="{3AC0FC52-355D-4146-B28E-C828B960967D}">
      <dgm:prSet/>
      <dgm:spPr/>
      <dgm:t>
        <a:bodyPr/>
        <a:lstStyle/>
        <a:p>
          <a:endParaRPr lang="es-ES" sz="1400">
            <a:solidFill>
              <a:srgbClr val="152B48"/>
            </a:solidFill>
            <a:latin typeface="Montserrat" pitchFamily="2" charset="77"/>
          </a:endParaRPr>
        </a:p>
      </dgm:t>
    </dgm:pt>
    <dgm:pt modelId="{16097BC8-AB9A-FB45-BA6E-C3190CC70906}" type="sibTrans" cxnId="{3AC0FC52-355D-4146-B28E-C828B960967D}">
      <dgm:prSet/>
      <dgm:spPr/>
      <dgm:t>
        <a:bodyPr/>
        <a:lstStyle/>
        <a:p>
          <a:endParaRPr lang="es-ES" sz="1400">
            <a:solidFill>
              <a:srgbClr val="152B48"/>
            </a:solidFill>
            <a:latin typeface="Montserrat" pitchFamily="2" charset="77"/>
          </a:endParaRPr>
        </a:p>
      </dgm:t>
    </dgm:pt>
    <dgm:pt modelId="{9945100C-AC97-B948-9849-7E09056BC060}">
      <dgm:prSet phldrT="[Texto]" custT="1"/>
      <dgm:spPr/>
      <dgm:t>
        <a:bodyPr/>
        <a:lstStyle/>
        <a:p>
          <a:r>
            <a:rPr lang="es-ES" sz="1400" dirty="0">
              <a:solidFill>
                <a:srgbClr val="152B48"/>
              </a:solidFill>
              <a:latin typeface="Montserrat" pitchFamily="2" charset="77"/>
            </a:rPr>
            <a:t>AB + TR.</a:t>
          </a:r>
        </a:p>
      </dgm:t>
    </dgm:pt>
    <dgm:pt modelId="{CE2042E5-9727-9543-B96B-0813060CC222}" type="parTrans" cxnId="{42EB2A5B-6DB0-3D44-9516-6B29A24AB2C2}">
      <dgm:prSet/>
      <dgm:spPr/>
      <dgm:t>
        <a:bodyPr/>
        <a:lstStyle/>
        <a:p>
          <a:endParaRPr lang="es-ES" sz="1400">
            <a:solidFill>
              <a:srgbClr val="152B48"/>
            </a:solidFill>
            <a:latin typeface="Montserrat" pitchFamily="2" charset="77"/>
          </a:endParaRPr>
        </a:p>
      </dgm:t>
    </dgm:pt>
    <dgm:pt modelId="{3A73E4FD-195F-204D-8C4C-2DBF52DB8EE0}" type="sibTrans" cxnId="{42EB2A5B-6DB0-3D44-9516-6B29A24AB2C2}">
      <dgm:prSet/>
      <dgm:spPr/>
      <dgm:t>
        <a:bodyPr/>
        <a:lstStyle/>
        <a:p>
          <a:endParaRPr lang="es-ES" sz="1400">
            <a:solidFill>
              <a:srgbClr val="152B48"/>
            </a:solidFill>
            <a:latin typeface="Montserrat" pitchFamily="2" charset="77"/>
          </a:endParaRPr>
        </a:p>
      </dgm:t>
    </dgm:pt>
    <dgm:pt modelId="{50D5E1C6-752C-064B-BD58-E580065F9F76}">
      <dgm:prSet phldrT="[Texto]" custT="1"/>
      <dgm:spPr/>
      <dgm:t>
        <a:bodyPr/>
        <a:lstStyle/>
        <a:p>
          <a:r>
            <a:rPr lang="es-ES" sz="1400" dirty="0">
              <a:solidFill>
                <a:srgbClr val="152B48"/>
              </a:solidFill>
              <a:latin typeface="Montserrat" pitchFamily="2" charset="77"/>
            </a:rPr>
            <a:t>Erosión de la pared secundaria a infección.</a:t>
          </a:r>
        </a:p>
      </dgm:t>
    </dgm:pt>
    <dgm:pt modelId="{1E27847C-DE2F-DB4C-A285-C900F69B9F46}" type="parTrans" cxnId="{B6BAD6CC-6950-C143-93E2-03394DC33404}">
      <dgm:prSet/>
      <dgm:spPr/>
      <dgm:t>
        <a:bodyPr/>
        <a:lstStyle/>
        <a:p>
          <a:endParaRPr lang="es-ES" sz="1400">
            <a:solidFill>
              <a:srgbClr val="152B48"/>
            </a:solidFill>
            <a:latin typeface="Montserrat" pitchFamily="2" charset="77"/>
          </a:endParaRPr>
        </a:p>
      </dgm:t>
    </dgm:pt>
    <dgm:pt modelId="{17530F38-84FF-FE4A-A571-1E0336670823}" type="sibTrans" cxnId="{B6BAD6CC-6950-C143-93E2-03394DC33404}">
      <dgm:prSet/>
      <dgm:spPr/>
      <dgm:t>
        <a:bodyPr/>
        <a:lstStyle/>
        <a:p>
          <a:endParaRPr lang="es-ES" sz="1400">
            <a:solidFill>
              <a:srgbClr val="152B48"/>
            </a:solidFill>
            <a:latin typeface="Montserrat" pitchFamily="2" charset="77"/>
          </a:endParaRPr>
        </a:p>
      </dgm:t>
    </dgm:pt>
    <dgm:pt modelId="{71572C77-72FC-5C45-B8C7-D4C184A0A5C1}">
      <dgm:prSet phldrT="[Texto]" custT="1"/>
      <dgm:spPr/>
      <dgm:t>
        <a:bodyPr/>
        <a:lstStyle/>
        <a:p>
          <a:r>
            <a:rPr lang="es-ES" sz="1400" dirty="0">
              <a:solidFill>
                <a:srgbClr val="152B48"/>
              </a:solidFill>
              <a:latin typeface="Montserrat" pitchFamily="2" charset="77"/>
            </a:rPr>
            <a:t>Leve (&lt;20 cc): AB + TR.</a:t>
          </a:r>
        </a:p>
      </dgm:t>
    </dgm:pt>
    <dgm:pt modelId="{10AF4565-4D6F-7D40-8160-1BB23D6259AC}" type="parTrans" cxnId="{8147749B-94FD-3442-B7C3-8E2F2DD7846D}">
      <dgm:prSet/>
      <dgm:spPr/>
      <dgm:t>
        <a:bodyPr/>
        <a:lstStyle/>
        <a:p>
          <a:endParaRPr lang="es-ES" sz="1400">
            <a:solidFill>
              <a:srgbClr val="152B48"/>
            </a:solidFill>
            <a:latin typeface="Montserrat" pitchFamily="2" charset="77"/>
          </a:endParaRPr>
        </a:p>
      </dgm:t>
    </dgm:pt>
    <dgm:pt modelId="{F1598C61-3E5A-8A41-BD65-A4B4CB6D685D}" type="sibTrans" cxnId="{8147749B-94FD-3442-B7C3-8E2F2DD7846D}">
      <dgm:prSet/>
      <dgm:spPr/>
      <dgm:t>
        <a:bodyPr/>
        <a:lstStyle/>
        <a:p>
          <a:endParaRPr lang="es-ES" sz="1400">
            <a:solidFill>
              <a:srgbClr val="152B48"/>
            </a:solidFill>
            <a:latin typeface="Montserrat" pitchFamily="2" charset="77"/>
          </a:endParaRPr>
        </a:p>
      </dgm:t>
    </dgm:pt>
    <dgm:pt modelId="{5C5FCFA6-2420-5244-A6C6-BAE0183C21C2}">
      <dgm:prSet phldrT="[Texto]" custT="1"/>
      <dgm:spPr/>
      <dgm:t>
        <a:bodyPr/>
        <a:lstStyle/>
        <a:p>
          <a:r>
            <a:rPr lang="es-ES" sz="1400" dirty="0">
              <a:solidFill>
                <a:srgbClr val="152B48"/>
              </a:solidFill>
              <a:latin typeface="Montserrat" pitchFamily="2" charset="77"/>
            </a:rPr>
            <a:t>Masiva (&gt;250 cc/24h): reposición.</a:t>
          </a:r>
        </a:p>
      </dgm:t>
    </dgm:pt>
    <dgm:pt modelId="{BB04F8B3-EF0D-F040-A906-5F9D96D0CA14}" type="parTrans" cxnId="{BC5C878C-EB3B-D642-AFA8-A30BF8090AB1}">
      <dgm:prSet/>
      <dgm:spPr/>
      <dgm:t>
        <a:bodyPr/>
        <a:lstStyle/>
        <a:p>
          <a:endParaRPr lang="es-ES" sz="1400">
            <a:solidFill>
              <a:srgbClr val="152B48"/>
            </a:solidFill>
            <a:latin typeface="Montserrat" pitchFamily="2" charset="77"/>
          </a:endParaRPr>
        </a:p>
      </dgm:t>
    </dgm:pt>
    <dgm:pt modelId="{6F4E7473-B6EA-AF4D-BA57-8DC91430EA83}" type="sibTrans" cxnId="{BC5C878C-EB3B-D642-AFA8-A30BF8090AB1}">
      <dgm:prSet/>
      <dgm:spPr/>
      <dgm:t>
        <a:bodyPr/>
        <a:lstStyle/>
        <a:p>
          <a:endParaRPr lang="es-ES" sz="1400">
            <a:solidFill>
              <a:srgbClr val="152B48"/>
            </a:solidFill>
            <a:latin typeface="Montserrat" pitchFamily="2" charset="77"/>
          </a:endParaRPr>
        </a:p>
      </dgm:t>
    </dgm:pt>
    <dgm:pt modelId="{31C30504-0932-BA46-83D7-47966BC3CEC3}">
      <dgm:prSet phldrT="[Texto]" custT="1"/>
      <dgm:spPr/>
      <dgm:t>
        <a:bodyPr/>
        <a:lstStyle/>
        <a:p>
          <a:r>
            <a:rPr lang="es-ES" sz="1400" dirty="0">
              <a:solidFill>
                <a:srgbClr val="152B48"/>
              </a:solidFill>
              <a:latin typeface="Montserrat" pitchFamily="2" charset="77"/>
            </a:rPr>
            <a:t>Deben recibir vitamina K cuanto tengan un PT normal.</a:t>
          </a:r>
        </a:p>
      </dgm:t>
    </dgm:pt>
    <dgm:pt modelId="{EC7BF620-CECD-C749-8CDF-B99F1184B888}" type="parTrans" cxnId="{C14AA199-4CE4-BE48-8344-9E5C026150E1}">
      <dgm:prSet/>
      <dgm:spPr/>
      <dgm:t>
        <a:bodyPr/>
        <a:lstStyle/>
        <a:p>
          <a:endParaRPr lang="es-ES" sz="1400">
            <a:solidFill>
              <a:srgbClr val="152B48"/>
            </a:solidFill>
            <a:latin typeface="Montserrat" pitchFamily="2" charset="77"/>
          </a:endParaRPr>
        </a:p>
      </dgm:t>
    </dgm:pt>
    <dgm:pt modelId="{0C63FE7A-E17D-4444-8E7D-32181B1C8DD9}" type="sibTrans" cxnId="{C14AA199-4CE4-BE48-8344-9E5C026150E1}">
      <dgm:prSet/>
      <dgm:spPr/>
      <dgm:t>
        <a:bodyPr/>
        <a:lstStyle/>
        <a:p>
          <a:endParaRPr lang="es-ES" sz="1400">
            <a:solidFill>
              <a:srgbClr val="152B48"/>
            </a:solidFill>
            <a:latin typeface="Montserrat" pitchFamily="2" charset="77"/>
          </a:endParaRPr>
        </a:p>
      </dgm:t>
    </dgm:pt>
    <dgm:pt modelId="{32EBFF6F-34FD-8646-82CD-338813A0BF19}">
      <dgm:prSet phldrT="[Texto]" custT="1"/>
      <dgm:spPr/>
      <dgm:t>
        <a:bodyPr/>
        <a:lstStyle/>
        <a:p>
          <a:r>
            <a:rPr lang="es-ES" sz="1400" dirty="0" err="1">
              <a:solidFill>
                <a:srgbClr val="152B48"/>
              </a:solidFill>
              <a:latin typeface="Montserrat" pitchFamily="2" charset="77"/>
            </a:rPr>
            <a:t>Embolización</a:t>
          </a:r>
          <a:r>
            <a:rPr lang="es-ES" sz="1400" dirty="0">
              <a:solidFill>
                <a:srgbClr val="152B48"/>
              </a:solidFill>
              <a:latin typeface="Montserrat" pitchFamily="2" charset="77"/>
            </a:rPr>
            <a:t> arterial.</a:t>
          </a:r>
        </a:p>
      </dgm:t>
    </dgm:pt>
    <dgm:pt modelId="{E3B53C7F-00EA-D544-AB3F-53D3E9DC33E6}" type="parTrans" cxnId="{7BD42E58-C8DE-1345-A8B2-9603FBF143F5}">
      <dgm:prSet/>
      <dgm:spPr/>
      <dgm:t>
        <a:bodyPr/>
        <a:lstStyle/>
        <a:p>
          <a:endParaRPr lang="es-ES" sz="1400">
            <a:solidFill>
              <a:srgbClr val="152B48"/>
            </a:solidFill>
            <a:latin typeface="Montserrat" pitchFamily="2" charset="77"/>
          </a:endParaRPr>
        </a:p>
      </dgm:t>
    </dgm:pt>
    <dgm:pt modelId="{61E29A44-BD06-9D45-B243-23EEADE1D76B}" type="sibTrans" cxnId="{7BD42E58-C8DE-1345-A8B2-9603FBF143F5}">
      <dgm:prSet/>
      <dgm:spPr/>
      <dgm:t>
        <a:bodyPr/>
        <a:lstStyle/>
        <a:p>
          <a:endParaRPr lang="es-ES" sz="1400">
            <a:solidFill>
              <a:srgbClr val="152B48"/>
            </a:solidFill>
            <a:latin typeface="Montserrat" pitchFamily="2" charset="77"/>
          </a:endParaRPr>
        </a:p>
      </dgm:t>
    </dgm:pt>
    <dgm:pt modelId="{B2972C5B-250A-CB44-AC05-562A0AF38EF8}">
      <dgm:prSet phldrT="[Texto]" custT="1"/>
      <dgm:spPr/>
      <dgm:t>
        <a:bodyPr/>
        <a:lstStyle/>
        <a:p>
          <a:r>
            <a:rPr lang="es-ES" sz="1400" dirty="0">
              <a:solidFill>
                <a:srgbClr val="152B48"/>
              </a:solidFill>
              <a:latin typeface="Montserrat" pitchFamily="2" charset="77"/>
            </a:rPr>
            <a:t>Puede ser asintomático o mortal.</a:t>
          </a:r>
        </a:p>
      </dgm:t>
    </dgm:pt>
    <dgm:pt modelId="{F61324F3-D545-4D47-8E4D-AEE30CF7D440}" type="parTrans" cxnId="{FD4B0C36-1548-9B4D-A4BF-116E4C5897E2}">
      <dgm:prSet/>
      <dgm:spPr/>
      <dgm:t>
        <a:bodyPr/>
        <a:lstStyle/>
        <a:p>
          <a:endParaRPr lang="es-ES" sz="1400">
            <a:solidFill>
              <a:srgbClr val="152B48"/>
            </a:solidFill>
            <a:latin typeface="Montserrat" pitchFamily="2" charset="77"/>
          </a:endParaRPr>
        </a:p>
      </dgm:t>
    </dgm:pt>
    <dgm:pt modelId="{2091F050-8B7E-7649-9D46-49559EC7C8D9}" type="sibTrans" cxnId="{FD4B0C36-1548-9B4D-A4BF-116E4C5897E2}">
      <dgm:prSet/>
      <dgm:spPr/>
      <dgm:t>
        <a:bodyPr/>
        <a:lstStyle/>
        <a:p>
          <a:endParaRPr lang="es-ES" sz="1400">
            <a:solidFill>
              <a:srgbClr val="152B48"/>
            </a:solidFill>
            <a:latin typeface="Montserrat" pitchFamily="2" charset="77"/>
          </a:endParaRPr>
        </a:p>
      </dgm:t>
    </dgm:pt>
    <dgm:pt modelId="{CF0ABE50-094F-894F-89BF-18A22ACE101D}">
      <dgm:prSet phldrT="[Texto]" custT="1"/>
      <dgm:spPr/>
      <dgm:t>
        <a:bodyPr/>
        <a:lstStyle/>
        <a:p>
          <a:r>
            <a:rPr lang="es-ES" sz="1400" dirty="0">
              <a:solidFill>
                <a:srgbClr val="152B48"/>
              </a:solidFill>
              <a:latin typeface="Montserrat" pitchFamily="2" charset="77"/>
            </a:rPr>
            <a:t>Disnea o hemoptisis.</a:t>
          </a:r>
        </a:p>
      </dgm:t>
    </dgm:pt>
    <dgm:pt modelId="{FA565E2A-088C-E84E-ACBE-2D6EAAEBE23C}" type="parTrans" cxnId="{1C47F768-BB5B-1442-917E-4EFC66BAD8D7}">
      <dgm:prSet/>
      <dgm:spPr/>
      <dgm:t>
        <a:bodyPr/>
        <a:lstStyle/>
        <a:p>
          <a:endParaRPr lang="es-ES" sz="1400">
            <a:solidFill>
              <a:srgbClr val="152B48"/>
            </a:solidFill>
            <a:latin typeface="Montserrat" pitchFamily="2" charset="77"/>
          </a:endParaRPr>
        </a:p>
      </dgm:t>
    </dgm:pt>
    <dgm:pt modelId="{1E5CAE5B-2672-C44E-860F-357BA6B846B0}" type="sibTrans" cxnId="{1C47F768-BB5B-1442-917E-4EFC66BAD8D7}">
      <dgm:prSet/>
      <dgm:spPr/>
      <dgm:t>
        <a:bodyPr/>
        <a:lstStyle/>
        <a:p>
          <a:endParaRPr lang="es-ES" sz="1400">
            <a:solidFill>
              <a:srgbClr val="152B48"/>
            </a:solidFill>
            <a:latin typeface="Montserrat" pitchFamily="2" charset="77"/>
          </a:endParaRPr>
        </a:p>
      </dgm:t>
    </dgm:pt>
    <dgm:pt modelId="{01C7875B-98F5-454E-B027-3BE5051C6809}">
      <dgm:prSet phldrT="[Texto]" custT="1"/>
      <dgm:spPr/>
      <dgm:t>
        <a:bodyPr/>
        <a:lstStyle/>
        <a:p>
          <a:r>
            <a:rPr lang="es-ES" sz="1400" dirty="0">
              <a:solidFill>
                <a:srgbClr val="152B48"/>
              </a:solidFill>
              <a:latin typeface="Montserrat" pitchFamily="2" charset="77"/>
            </a:rPr>
            <a:t>TDC con o sin </a:t>
          </a:r>
          <a:r>
            <a:rPr lang="es-ES" sz="1400" dirty="0" err="1">
              <a:solidFill>
                <a:srgbClr val="152B48"/>
              </a:solidFill>
              <a:latin typeface="Montserrat" pitchFamily="2" charset="77"/>
            </a:rPr>
            <a:t>pleurodesis</a:t>
          </a:r>
          <a:r>
            <a:rPr lang="es-ES" sz="1400" dirty="0">
              <a:solidFill>
                <a:srgbClr val="152B48"/>
              </a:solidFill>
              <a:latin typeface="Montserrat" pitchFamily="2" charset="77"/>
            </a:rPr>
            <a:t>.</a:t>
          </a:r>
        </a:p>
      </dgm:t>
    </dgm:pt>
    <dgm:pt modelId="{0DCDB5BC-001A-E244-82C9-4876FE1107FB}" type="parTrans" cxnId="{A862D0A8-B624-754A-960A-75DBC17A70FA}">
      <dgm:prSet/>
      <dgm:spPr/>
      <dgm:t>
        <a:bodyPr/>
        <a:lstStyle/>
        <a:p>
          <a:endParaRPr lang="es-ES" sz="1400">
            <a:solidFill>
              <a:srgbClr val="152B48"/>
            </a:solidFill>
            <a:latin typeface="Montserrat" pitchFamily="2" charset="77"/>
          </a:endParaRPr>
        </a:p>
      </dgm:t>
    </dgm:pt>
    <dgm:pt modelId="{07225161-5A22-C548-BB9A-1623DA66F9A1}" type="sibTrans" cxnId="{A862D0A8-B624-754A-960A-75DBC17A70FA}">
      <dgm:prSet/>
      <dgm:spPr/>
      <dgm:t>
        <a:bodyPr/>
        <a:lstStyle/>
        <a:p>
          <a:endParaRPr lang="es-ES" sz="1400">
            <a:solidFill>
              <a:srgbClr val="152B48"/>
            </a:solidFill>
            <a:latin typeface="Montserrat" pitchFamily="2" charset="77"/>
          </a:endParaRPr>
        </a:p>
      </dgm:t>
    </dgm:pt>
    <dgm:pt modelId="{129FD08D-295C-624E-9AB3-DD574C151D9E}" type="pres">
      <dgm:prSet presAssocID="{31F4EE97-4BB5-C642-A9A2-DE634A8C3AF0}" presName="vert0" presStyleCnt="0">
        <dgm:presLayoutVars>
          <dgm:dir/>
          <dgm:animOne val="branch"/>
          <dgm:animLvl val="lvl"/>
        </dgm:presLayoutVars>
      </dgm:prSet>
      <dgm:spPr/>
    </dgm:pt>
    <dgm:pt modelId="{DE5B7B2E-17CF-A445-A38F-09D3496F9D32}" type="pres">
      <dgm:prSet presAssocID="{89003B69-67E1-8E4E-88DD-305E8201F317}" presName="thickLine" presStyleLbl="alignNode1" presStyleIdx="0" presStyleCnt="3"/>
      <dgm:spPr/>
    </dgm:pt>
    <dgm:pt modelId="{6436D644-79BD-0F4F-A1BF-955639C886B7}" type="pres">
      <dgm:prSet presAssocID="{89003B69-67E1-8E4E-88DD-305E8201F317}" presName="horz1" presStyleCnt="0"/>
      <dgm:spPr/>
    </dgm:pt>
    <dgm:pt modelId="{96B39A03-1A2E-FE44-B4A0-19DED6CA3772}" type="pres">
      <dgm:prSet presAssocID="{89003B69-67E1-8E4E-88DD-305E8201F317}" presName="tx1" presStyleLbl="revTx" presStyleIdx="0" presStyleCnt="14" custScaleX="133963"/>
      <dgm:spPr/>
    </dgm:pt>
    <dgm:pt modelId="{B5F007E4-A346-E84C-B671-098403DF817D}" type="pres">
      <dgm:prSet presAssocID="{89003B69-67E1-8E4E-88DD-305E8201F317}" presName="vert1" presStyleCnt="0"/>
      <dgm:spPr/>
    </dgm:pt>
    <dgm:pt modelId="{57CCBE71-8CEA-F645-96C5-36F234086017}" type="pres">
      <dgm:prSet presAssocID="{E462BA8E-DD9B-2D4C-A7C0-3EDAFE9953AB}" presName="vertSpace2a" presStyleCnt="0"/>
      <dgm:spPr/>
    </dgm:pt>
    <dgm:pt modelId="{C40B4403-E10E-414F-BEA0-F7D1EF6CC53B}" type="pres">
      <dgm:prSet presAssocID="{E462BA8E-DD9B-2D4C-A7C0-3EDAFE9953AB}" presName="horz2" presStyleCnt="0"/>
      <dgm:spPr/>
    </dgm:pt>
    <dgm:pt modelId="{E59191ED-B35B-EF42-9F45-17E04DCAA3B1}" type="pres">
      <dgm:prSet presAssocID="{E462BA8E-DD9B-2D4C-A7C0-3EDAFE9953AB}" presName="horzSpace2" presStyleCnt="0"/>
      <dgm:spPr/>
    </dgm:pt>
    <dgm:pt modelId="{69A0F570-A2A8-2441-B0FA-25F11BC1B777}" type="pres">
      <dgm:prSet presAssocID="{E462BA8E-DD9B-2D4C-A7C0-3EDAFE9953AB}" presName="tx2" presStyleLbl="revTx" presStyleIdx="1" presStyleCnt="14"/>
      <dgm:spPr/>
    </dgm:pt>
    <dgm:pt modelId="{EB082F83-2E89-1F44-B5E8-63A59C9D9276}" type="pres">
      <dgm:prSet presAssocID="{E462BA8E-DD9B-2D4C-A7C0-3EDAFE9953AB}" presName="vert2" presStyleCnt="0"/>
      <dgm:spPr/>
    </dgm:pt>
    <dgm:pt modelId="{0D44FC1B-07DF-2142-AE1B-C9FE2C4139A0}" type="pres">
      <dgm:prSet presAssocID="{E462BA8E-DD9B-2D4C-A7C0-3EDAFE9953AB}" presName="thinLine2b" presStyleLbl="callout" presStyleIdx="0" presStyleCnt="11"/>
      <dgm:spPr/>
    </dgm:pt>
    <dgm:pt modelId="{A923C8F7-AFEE-3F4C-8B52-62E61A85F519}" type="pres">
      <dgm:prSet presAssocID="{E462BA8E-DD9B-2D4C-A7C0-3EDAFE9953AB}" presName="vertSpace2b" presStyleCnt="0"/>
      <dgm:spPr/>
    </dgm:pt>
    <dgm:pt modelId="{EB3DD2C7-6DEB-744C-B325-608F53FF2B3B}" type="pres">
      <dgm:prSet presAssocID="{3FC2852F-4DFD-6C46-A56C-59E731CA6933}" presName="horz2" presStyleCnt="0"/>
      <dgm:spPr/>
    </dgm:pt>
    <dgm:pt modelId="{48F1A757-2319-7545-9B1A-32A0B49AEA07}" type="pres">
      <dgm:prSet presAssocID="{3FC2852F-4DFD-6C46-A56C-59E731CA6933}" presName="horzSpace2" presStyleCnt="0"/>
      <dgm:spPr/>
    </dgm:pt>
    <dgm:pt modelId="{589890B5-407F-8A40-A76C-3CD72055F943}" type="pres">
      <dgm:prSet presAssocID="{3FC2852F-4DFD-6C46-A56C-59E731CA6933}" presName="tx2" presStyleLbl="revTx" presStyleIdx="2" presStyleCnt="14"/>
      <dgm:spPr/>
    </dgm:pt>
    <dgm:pt modelId="{46B5AC4C-3818-4844-B225-2B96561C96F9}" type="pres">
      <dgm:prSet presAssocID="{3FC2852F-4DFD-6C46-A56C-59E731CA6933}" presName="vert2" presStyleCnt="0"/>
      <dgm:spPr/>
    </dgm:pt>
    <dgm:pt modelId="{D73DECE7-3452-6D4B-B145-F5B5DD710EE7}" type="pres">
      <dgm:prSet presAssocID="{3FC2852F-4DFD-6C46-A56C-59E731CA6933}" presName="thinLine2b" presStyleLbl="callout" presStyleIdx="1" presStyleCnt="11"/>
      <dgm:spPr/>
    </dgm:pt>
    <dgm:pt modelId="{638FEA3D-AFF1-1044-9832-45820B100FA6}" type="pres">
      <dgm:prSet presAssocID="{3FC2852F-4DFD-6C46-A56C-59E731CA6933}" presName="vertSpace2b" presStyleCnt="0"/>
      <dgm:spPr/>
    </dgm:pt>
    <dgm:pt modelId="{23631A9F-BD48-244D-8551-32012C3B52A2}" type="pres">
      <dgm:prSet presAssocID="{9945100C-AC97-B948-9849-7E09056BC060}" presName="horz2" presStyleCnt="0"/>
      <dgm:spPr/>
    </dgm:pt>
    <dgm:pt modelId="{366996C5-4EB1-5F42-9295-DB4401839AEA}" type="pres">
      <dgm:prSet presAssocID="{9945100C-AC97-B948-9849-7E09056BC060}" presName="horzSpace2" presStyleCnt="0"/>
      <dgm:spPr/>
    </dgm:pt>
    <dgm:pt modelId="{52743EFD-FBAF-494C-A883-9D744F6627E7}" type="pres">
      <dgm:prSet presAssocID="{9945100C-AC97-B948-9849-7E09056BC060}" presName="tx2" presStyleLbl="revTx" presStyleIdx="3" presStyleCnt="14"/>
      <dgm:spPr/>
    </dgm:pt>
    <dgm:pt modelId="{F23851A2-6432-D044-A10C-59AEBDAAAD96}" type="pres">
      <dgm:prSet presAssocID="{9945100C-AC97-B948-9849-7E09056BC060}" presName="vert2" presStyleCnt="0"/>
      <dgm:spPr/>
    </dgm:pt>
    <dgm:pt modelId="{E9DB08BE-B66E-B548-8364-B105A344606E}" type="pres">
      <dgm:prSet presAssocID="{9945100C-AC97-B948-9849-7E09056BC060}" presName="thinLine2b" presStyleLbl="callout" presStyleIdx="2" presStyleCnt="11"/>
      <dgm:spPr/>
    </dgm:pt>
    <dgm:pt modelId="{546DF427-61D4-0B48-A2AC-366633DB6CE1}" type="pres">
      <dgm:prSet presAssocID="{9945100C-AC97-B948-9849-7E09056BC060}" presName="vertSpace2b" presStyleCnt="0"/>
      <dgm:spPr/>
    </dgm:pt>
    <dgm:pt modelId="{A2227A71-BC32-CE48-A157-787E6EA74C62}" type="pres">
      <dgm:prSet presAssocID="{7647F8C7-4033-BF4C-8AFB-2071A0FF9859}" presName="thickLine" presStyleLbl="alignNode1" presStyleIdx="1" presStyleCnt="3"/>
      <dgm:spPr/>
    </dgm:pt>
    <dgm:pt modelId="{CB808A8B-EE77-784C-A5BA-047B6490A188}" type="pres">
      <dgm:prSet presAssocID="{7647F8C7-4033-BF4C-8AFB-2071A0FF9859}" presName="horz1" presStyleCnt="0"/>
      <dgm:spPr/>
    </dgm:pt>
    <dgm:pt modelId="{A45B7962-E63F-4F42-919B-3BB68CD77B70}" type="pres">
      <dgm:prSet presAssocID="{7647F8C7-4033-BF4C-8AFB-2071A0FF9859}" presName="tx1" presStyleLbl="revTx" presStyleIdx="4" presStyleCnt="14" custScaleX="136300"/>
      <dgm:spPr/>
    </dgm:pt>
    <dgm:pt modelId="{99563CC6-3E9A-B042-954D-A5943289B77F}" type="pres">
      <dgm:prSet presAssocID="{7647F8C7-4033-BF4C-8AFB-2071A0FF9859}" presName="vert1" presStyleCnt="0"/>
      <dgm:spPr/>
    </dgm:pt>
    <dgm:pt modelId="{0AD948EB-C65B-6946-862C-7DA5E915FB8A}" type="pres">
      <dgm:prSet presAssocID="{50D5E1C6-752C-064B-BD58-E580065F9F76}" presName="vertSpace2a" presStyleCnt="0"/>
      <dgm:spPr/>
    </dgm:pt>
    <dgm:pt modelId="{6205AC90-04A7-AD48-AE47-0A588DC0B337}" type="pres">
      <dgm:prSet presAssocID="{50D5E1C6-752C-064B-BD58-E580065F9F76}" presName="horz2" presStyleCnt="0"/>
      <dgm:spPr/>
    </dgm:pt>
    <dgm:pt modelId="{B01E27E2-8994-7B49-B040-6642C2A55B0E}" type="pres">
      <dgm:prSet presAssocID="{50D5E1C6-752C-064B-BD58-E580065F9F76}" presName="horzSpace2" presStyleCnt="0"/>
      <dgm:spPr/>
    </dgm:pt>
    <dgm:pt modelId="{2E99468B-5DFC-D44A-ABC8-DCD009D228F2}" type="pres">
      <dgm:prSet presAssocID="{50D5E1C6-752C-064B-BD58-E580065F9F76}" presName="tx2" presStyleLbl="revTx" presStyleIdx="5" presStyleCnt="14"/>
      <dgm:spPr/>
    </dgm:pt>
    <dgm:pt modelId="{F8AA6B44-94C0-C14E-9433-DBBEC4DC279A}" type="pres">
      <dgm:prSet presAssocID="{50D5E1C6-752C-064B-BD58-E580065F9F76}" presName="vert2" presStyleCnt="0"/>
      <dgm:spPr/>
    </dgm:pt>
    <dgm:pt modelId="{BEDDD8FE-F3F6-464C-AA6A-9BE67607EBF3}" type="pres">
      <dgm:prSet presAssocID="{50D5E1C6-752C-064B-BD58-E580065F9F76}" presName="thinLine2b" presStyleLbl="callout" presStyleIdx="3" presStyleCnt="11"/>
      <dgm:spPr/>
    </dgm:pt>
    <dgm:pt modelId="{84D5DCAF-8DCF-7F42-9368-EFCDC92E4F54}" type="pres">
      <dgm:prSet presAssocID="{50D5E1C6-752C-064B-BD58-E580065F9F76}" presName="vertSpace2b" presStyleCnt="0"/>
      <dgm:spPr/>
    </dgm:pt>
    <dgm:pt modelId="{8CA55C76-9960-0544-8C65-EDA4A7AFF58C}" type="pres">
      <dgm:prSet presAssocID="{71572C77-72FC-5C45-B8C7-D4C184A0A5C1}" presName="horz2" presStyleCnt="0"/>
      <dgm:spPr/>
    </dgm:pt>
    <dgm:pt modelId="{420547F3-A966-794C-A6C4-89C3D1D08455}" type="pres">
      <dgm:prSet presAssocID="{71572C77-72FC-5C45-B8C7-D4C184A0A5C1}" presName="horzSpace2" presStyleCnt="0"/>
      <dgm:spPr/>
    </dgm:pt>
    <dgm:pt modelId="{B21E23D3-8196-EA43-AF8F-F7DB355AE86E}" type="pres">
      <dgm:prSet presAssocID="{71572C77-72FC-5C45-B8C7-D4C184A0A5C1}" presName="tx2" presStyleLbl="revTx" presStyleIdx="6" presStyleCnt="14"/>
      <dgm:spPr/>
    </dgm:pt>
    <dgm:pt modelId="{07550DDA-4A34-894B-9DB5-5D956A0AC5D0}" type="pres">
      <dgm:prSet presAssocID="{71572C77-72FC-5C45-B8C7-D4C184A0A5C1}" presName="vert2" presStyleCnt="0"/>
      <dgm:spPr/>
    </dgm:pt>
    <dgm:pt modelId="{46EC8959-3948-F748-8C72-82898B314283}" type="pres">
      <dgm:prSet presAssocID="{71572C77-72FC-5C45-B8C7-D4C184A0A5C1}" presName="thinLine2b" presStyleLbl="callout" presStyleIdx="4" presStyleCnt="11"/>
      <dgm:spPr/>
    </dgm:pt>
    <dgm:pt modelId="{13500E26-7FD0-484D-83F5-02BEE0315C44}" type="pres">
      <dgm:prSet presAssocID="{71572C77-72FC-5C45-B8C7-D4C184A0A5C1}" presName="vertSpace2b" presStyleCnt="0"/>
      <dgm:spPr/>
    </dgm:pt>
    <dgm:pt modelId="{0E437107-9E82-3447-A846-2BAA52117C92}" type="pres">
      <dgm:prSet presAssocID="{5C5FCFA6-2420-5244-A6C6-BAE0183C21C2}" presName="horz2" presStyleCnt="0"/>
      <dgm:spPr/>
    </dgm:pt>
    <dgm:pt modelId="{4EE088B3-4BFD-C54D-B99C-0C038C3B9986}" type="pres">
      <dgm:prSet presAssocID="{5C5FCFA6-2420-5244-A6C6-BAE0183C21C2}" presName="horzSpace2" presStyleCnt="0"/>
      <dgm:spPr/>
    </dgm:pt>
    <dgm:pt modelId="{AA3B8831-1920-AA41-B381-161A2A8B6597}" type="pres">
      <dgm:prSet presAssocID="{5C5FCFA6-2420-5244-A6C6-BAE0183C21C2}" presName="tx2" presStyleLbl="revTx" presStyleIdx="7" presStyleCnt="14"/>
      <dgm:spPr/>
    </dgm:pt>
    <dgm:pt modelId="{BBF65E20-3655-BA47-8649-6D612C579BF1}" type="pres">
      <dgm:prSet presAssocID="{5C5FCFA6-2420-5244-A6C6-BAE0183C21C2}" presName="vert2" presStyleCnt="0"/>
      <dgm:spPr/>
    </dgm:pt>
    <dgm:pt modelId="{5D02775C-72D3-B74C-9F8D-890B7C662C03}" type="pres">
      <dgm:prSet presAssocID="{5C5FCFA6-2420-5244-A6C6-BAE0183C21C2}" presName="thinLine2b" presStyleLbl="callout" presStyleIdx="5" presStyleCnt="11"/>
      <dgm:spPr/>
    </dgm:pt>
    <dgm:pt modelId="{FA88F012-33EF-FE4A-84E2-F483C4F3BCAE}" type="pres">
      <dgm:prSet presAssocID="{5C5FCFA6-2420-5244-A6C6-BAE0183C21C2}" presName="vertSpace2b" presStyleCnt="0"/>
      <dgm:spPr/>
    </dgm:pt>
    <dgm:pt modelId="{2B85E064-C03C-C24C-B7CC-8A1309D4AB12}" type="pres">
      <dgm:prSet presAssocID="{32EBFF6F-34FD-8646-82CD-338813A0BF19}" presName="horz2" presStyleCnt="0"/>
      <dgm:spPr/>
    </dgm:pt>
    <dgm:pt modelId="{6D4C1DEE-0C62-C646-A651-CFE3EA42FDD0}" type="pres">
      <dgm:prSet presAssocID="{32EBFF6F-34FD-8646-82CD-338813A0BF19}" presName="horzSpace2" presStyleCnt="0"/>
      <dgm:spPr/>
    </dgm:pt>
    <dgm:pt modelId="{B6E93359-7CD6-F546-89D6-296431D6BA64}" type="pres">
      <dgm:prSet presAssocID="{32EBFF6F-34FD-8646-82CD-338813A0BF19}" presName="tx2" presStyleLbl="revTx" presStyleIdx="8" presStyleCnt="14"/>
      <dgm:spPr/>
    </dgm:pt>
    <dgm:pt modelId="{8CA266DA-0320-0545-B755-54F440833FB4}" type="pres">
      <dgm:prSet presAssocID="{32EBFF6F-34FD-8646-82CD-338813A0BF19}" presName="vert2" presStyleCnt="0"/>
      <dgm:spPr/>
    </dgm:pt>
    <dgm:pt modelId="{38B6A78D-24FA-2F48-AD9B-FAD617E807D8}" type="pres">
      <dgm:prSet presAssocID="{32EBFF6F-34FD-8646-82CD-338813A0BF19}" presName="thinLine2b" presStyleLbl="callout" presStyleIdx="6" presStyleCnt="11"/>
      <dgm:spPr/>
    </dgm:pt>
    <dgm:pt modelId="{AAF6C085-4C90-B947-A780-FEC5193F50C8}" type="pres">
      <dgm:prSet presAssocID="{32EBFF6F-34FD-8646-82CD-338813A0BF19}" presName="vertSpace2b" presStyleCnt="0"/>
      <dgm:spPr/>
    </dgm:pt>
    <dgm:pt modelId="{7FEE4AEC-5EBB-0941-84FA-C4C8AEA506AD}" type="pres">
      <dgm:prSet presAssocID="{31C30504-0932-BA46-83D7-47966BC3CEC3}" presName="horz2" presStyleCnt="0"/>
      <dgm:spPr/>
    </dgm:pt>
    <dgm:pt modelId="{914D192F-EE61-B741-90B5-D8A432B117D6}" type="pres">
      <dgm:prSet presAssocID="{31C30504-0932-BA46-83D7-47966BC3CEC3}" presName="horzSpace2" presStyleCnt="0"/>
      <dgm:spPr/>
    </dgm:pt>
    <dgm:pt modelId="{B8E608D4-C4DF-2240-B970-1EEB3553D3DB}" type="pres">
      <dgm:prSet presAssocID="{31C30504-0932-BA46-83D7-47966BC3CEC3}" presName="tx2" presStyleLbl="revTx" presStyleIdx="9" presStyleCnt="14" custScaleX="121040" custScaleY="130073"/>
      <dgm:spPr/>
    </dgm:pt>
    <dgm:pt modelId="{ECDCB5F9-982B-3343-8A38-F61EC80C7BC2}" type="pres">
      <dgm:prSet presAssocID="{31C30504-0932-BA46-83D7-47966BC3CEC3}" presName="vert2" presStyleCnt="0"/>
      <dgm:spPr/>
    </dgm:pt>
    <dgm:pt modelId="{5B8DC48D-C6E0-6246-8159-F76EDD420C7E}" type="pres">
      <dgm:prSet presAssocID="{31C30504-0932-BA46-83D7-47966BC3CEC3}" presName="thinLine2b" presStyleLbl="callout" presStyleIdx="7" presStyleCnt="11"/>
      <dgm:spPr/>
    </dgm:pt>
    <dgm:pt modelId="{BACDF15D-C2B9-794C-AA5A-0B3CF2C1537C}" type="pres">
      <dgm:prSet presAssocID="{31C30504-0932-BA46-83D7-47966BC3CEC3}" presName="vertSpace2b" presStyleCnt="0"/>
      <dgm:spPr/>
    </dgm:pt>
    <dgm:pt modelId="{EA2387CA-B358-EB4B-91D0-7FAD94207C3F}" type="pres">
      <dgm:prSet presAssocID="{D1D442C0-5E24-AE44-AA94-92A4C7D0C149}" presName="thickLine" presStyleLbl="alignNode1" presStyleIdx="2" presStyleCnt="3"/>
      <dgm:spPr/>
    </dgm:pt>
    <dgm:pt modelId="{C6AF7621-35E7-7843-BD80-B1F610465D4E}" type="pres">
      <dgm:prSet presAssocID="{D1D442C0-5E24-AE44-AA94-92A4C7D0C149}" presName="horz1" presStyleCnt="0"/>
      <dgm:spPr/>
    </dgm:pt>
    <dgm:pt modelId="{2EB79874-5465-D149-8DE5-E814614121C5}" type="pres">
      <dgm:prSet presAssocID="{D1D442C0-5E24-AE44-AA94-92A4C7D0C149}" presName="tx1" presStyleLbl="revTx" presStyleIdx="10" presStyleCnt="14" custScaleX="136300"/>
      <dgm:spPr/>
    </dgm:pt>
    <dgm:pt modelId="{FEE79C22-0498-2C4F-9087-A6930DB0769A}" type="pres">
      <dgm:prSet presAssocID="{D1D442C0-5E24-AE44-AA94-92A4C7D0C149}" presName="vert1" presStyleCnt="0"/>
      <dgm:spPr/>
    </dgm:pt>
    <dgm:pt modelId="{5332BF4A-9350-8D45-B494-44F52547D269}" type="pres">
      <dgm:prSet presAssocID="{B2972C5B-250A-CB44-AC05-562A0AF38EF8}" presName="vertSpace2a" presStyleCnt="0"/>
      <dgm:spPr/>
    </dgm:pt>
    <dgm:pt modelId="{9B13DA73-6B62-0A47-88E0-169729370A9D}" type="pres">
      <dgm:prSet presAssocID="{B2972C5B-250A-CB44-AC05-562A0AF38EF8}" presName="horz2" presStyleCnt="0"/>
      <dgm:spPr/>
    </dgm:pt>
    <dgm:pt modelId="{A312941E-3CCD-4249-B911-C6C0E391C4C0}" type="pres">
      <dgm:prSet presAssocID="{B2972C5B-250A-CB44-AC05-562A0AF38EF8}" presName="horzSpace2" presStyleCnt="0"/>
      <dgm:spPr/>
    </dgm:pt>
    <dgm:pt modelId="{886E7251-425B-BF45-9BC1-11B973056B49}" type="pres">
      <dgm:prSet presAssocID="{B2972C5B-250A-CB44-AC05-562A0AF38EF8}" presName="tx2" presStyleLbl="revTx" presStyleIdx="11" presStyleCnt="14"/>
      <dgm:spPr/>
    </dgm:pt>
    <dgm:pt modelId="{1AC9A053-D7EA-EE43-9738-EAB8C9C5F313}" type="pres">
      <dgm:prSet presAssocID="{B2972C5B-250A-CB44-AC05-562A0AF38EF8}" presName="vert2" presStyleCnt="0"/>
      <dgm:spPr/>
    </dgm:pt>
    <dgm:pt modelId="{5B22697E-E442-2E4C-A0E6-E5D4183E9FEA}" type="pres">
      <dgm:prSet presAssocID="{B2972C5B-250A-CB44-AC05-562A0AF38EF8}" presName="thinLine2b" presStyleLbl="callout" presStyleIdx="8" presStyleCnt="11"/>
      <dgm:spPr/>
    </dgm:pt>
    <dgm:pt modelId="{0B273509-1CF1-124C-B603-DCA7F57755F1}" type="pres">
      <dgm:prSet presAssocID="{B2972C5B-250A-CB44-AC05-562A0AF38EF8}" presName="vertSpace2b" presStyleCnt="0"/>
      <dgm:spPr/>
    </dgm:pt>
    <dgm:pt modelId="{CC0AD39A-C8CD-8C4E-AF9D-5A57FE9F2E15}" type="pres">
      <dgm:prSet presAssocID="{CF0ABE50-094F-894F-89BF-18A22ACE101D}" presName="horz2" presStyleCnt="0"/>
      <dgm:spPr/>
    </dgm:pt>
    <dgm:pt modelId="{E38D739D-45F8-3A4E-A42E-7468BAACBBE6}" type="pres">
      <dgm:prSet presAssocID="{CF0ABE50-094F-894F-89BF-18A22ACE101D}" presName="horzSpace2" presStyleCnt="0"/>
      <dgm:spPr/>
    </dgm:pt>
    <dgm:pt modelId="{51E2DA4B-0C55-AF43-BBE7-1134ED664895}" type="pres">
      <dgm:prSet presAssocID="{CF0ABE50-094F-894F-89BF-18A22ACE101D}" presName="tx2" presStyleLbl="revTx" presStyleIdx="12" presStyleCnt="14"/>
      <dgm:spPr/>
    </dgm:pt>
    <dgm:pt modelId="{3ED3AF50-64A5-CD4F-806C-BCE3604011DA}" type="pres">
      <dgm:prSet presAssocID="{CF0ABE50-094F-894F-89BF-18A22ACE101D}" presName="vert2" presStyleCnt="0"/>
      <dgm:spPr/>
    </dgm:pt>
    <dgm:pt modelId="{8F9612FD-EE44-174E-9693-CA66118A33CE}" type="pres">
      <dgm:prSet presAssocID="{CF0ABE50-094F-894F-89BF-18A22ACE101D}" presName="thinLine2b" presStyleLbl="callout" presStyleIdx="9" presStyleCnt="11"/>
      <dgm:spPr/>
    </dgm:pt>
    <dgm:pt modelId="{170418B4-BDC4-8F42-8CB4-33EDD1A3C8DB}" type="pres">
      <dgm:prSet presAssocID="{CF0ABE50-094F-894F-89BF-18A22ACE101D}" presName="vertSpace2b" presStyleCnt="0"/>
      <dgm:spPr/>
    </dgm:pt>
    <dgm:pt modelId="{99B4DEF8-D019-6444-B881-8C4B28C840FC}" type="pres">
      <dgm:prSet presAssocID="{01C7875B-98F5-454E-B027-3BE5051C6809}" presName="horz2" presStyleCnt="0"/>
      <dgm:spPr/>
    </dgm:pt>
    <dgm:pt modelId="{E2578437-EAAB-8943-8BF7-A8725134E600}" type="pres">
      <dgm:prSet presAssocID="{01C7875B-98F5-454E-B027-3BE5051C6809}" presName="horzSpace2" presStyleCnt="0"/>
      <dgm:spPr/>
    </dgm:pt>
    <dgm:pt modelId="{5B54083E-DA8B-234D-835D-B161D5DF58C8}" type="pres">
      <dgm:prSet presAssocID="{01C7875B-98F5-454E-B027-3BE5051C6809}" presName="tx2" presStyleLbl="revTx" presStyleIdx="13" presStyleCnt="14"/>
      <dgm:spPr/>
    </dgm:pt>
    <dgm:pt modelId="{186AE7BD-D080-3849-9422-11E20F6D48BC}" type="pres">
      <dgm:prSet presAssocID="{01C7875B-98F5-454E-B027-3BE5051C6809}" presName="vert2" presStyleCnt="0"/>
      <dgm:spPr/>
    </dgm:pt>
    <dgm:pt modelId="{7857595F-A49E-AA42-84B0-2581DF46703D}" type="pres">
      <dgm:prSet presAssocID="{01C7875B-98F5-454E-B027-3BE5051C6809}" presName="thinLine2b" presStyleLbl="callout" presStyleIdx="10" presStyleCnt="11"/>
      <dgm:spPr/>
    </dgm:pt>
    <dgm:pt modelId="{1DB5D645-975F-8D45-BFEA-C31A05804935}" type="pres">
      <dgm:prSet presAssocID="{01C7875B-98F5-454E-B027-3BE5051C6809}" presName="vertSpace2b" presStyleCnt="0"/>
      <dgm:spPr/>
    </dgm:pt>
  </dgm:ptLst>
  <dgm:cxnLst>
    <dgm:cxn modelId="{D4B44D15-DD72-AB43-942B-DA3DAF01E317}" type="presOf" srcId="{D1D442C0-5E24-AE44-AA94-92A4C7D0C149}" destId="{2EB79874-5465-D149-8DE5-E814614121C5}" srcOrd="0" destOrd="0" presId="urn:microsoft.com/office/officeart/2008/layout/LinedList"/>
    <dgm:cxn modelId="{E4CEAE16-4D39-DF44-A066-D5CC0497D367}" type="presOf" srcId="{71572C77-72FC-5C45-B8C7-D4C184A0A5C1}" destId="{B21E23D3-8196-EA43-AF8F-F7DB355AE86E}" srcOrd="0" destOrd="0" presId="urn:microsoft.com/office/officeart/2008/layout/LinedList"/>
    <dgm:cxn modelId="{FD4B0C36-1548-9B4D-A4BF-116E4C5897E2}" srcId="{D1D442C0-5E24-AE44-AA94-92A4C7D0C149}" destId="{B2972C5B-250A-CB44-AC05-562A0AF38EF8}" srcOrd="0" destOrd="0" parTransId="{F61324F3-D545-4D47-8E4D-AEE30CF7D440}" sibTransId="{2091F050-8B7E-7649-9D46-49559EC7C8D9}"/>
    <dgm:cxn modelId="{024B6339-1A83-1449-A8B3-A3298E88F59D}" type="presOf" srcId="{5C5FCFA6-2420-5244-A6C6-BAE0183C21C2}" destId="{AA3B8831-1920-AA41-B381-161A2A8B6597}" srcOrd="0" destOrd="0" presId="urn:microsoft.com/office/officeart/2008/layout/LinedList"/>
    <dgm:cxn modelId="{42EB2A5B-6DB0-3D44-9516-6B29A24AB2C2}" srcId="{89003B69-67E1-8E4E-88DD-305E8201F317}" destId="{9945100C-AC97-B948-9849-7E09056BC060}" srcOrd="2" destOrd="0" parTransId="{CE2042E5-9727-9543-B96B-0813060CC222}" sibTransId="{3A73E4FD-195F-204D-8C4C-2DBF52DB8EE0}"/>
    <dgm:cxn modelId="{763C2E5E-5476-5645-B4C5-B28FC2D4D05D}" type="presOf" srcId="{3FC2852F-4DFD-6C46-A56C-59E731CA6933}" destId="{589890B5-407F-8A40-A76C-3CD72055F943}" srcOrd="0" destOrd="0" presId="urn:microsoft.com/office/officeart/2008/layout/LinedList"/>
    <dgm:cxn modelId="{FAE92E5F-0748-8C47-B446-453ABA6A9C08}" srcId="{31F4EE97-4BB5-C642-A9A2-DE634A8C3AF0}" destId="{89003B69-67E1-8E4E-88DD-305E8201F317}" srcOrd="0" destOrd="0" parTransId="{7A6E992A-1FD7-1746-BC57-A4DC6055DB99}" sibTransId="{99A44427-6F28-174C-BF1F-C155400C36B8}"/>
    <dgm:cxn modelId="{19E00964-B0E2-9B4D-9AC2-01CEA35BBE7D}" type="presOf" srcId="{32EBFF6F-34FD-8646-82CD-338813A0BF19}" destId="{B6E93359-7CD6-F546-89D6-296431D6BA64}" srcOrd="0" destOrd="0" presId="urn:microsoft.com/office/officeart/2008/layout/LinedList"/>
    <dgm:cxn modelId="{B9187B66-2C1D-684B-A3A8-41151FEE846D}" type="presOf" srcId="{50D5E1C6-752C-064B-BD58-E580065F9F76}" destId="{2E99468B-5DFC-D44A-ABC8-DCD009D228F2}" srcOrd="0" destOrd="0" presId="urn:microsoft.com/office/officeart/2008/layout/LinedList"/>
    <dgm:cxn modelId="{1C47F768-BB5B-1442-917E-4EFC66BAD8D7}" srcId="{D1D442C0-5E24-AE44-AA94-92A4C7D0C149}" destId="{CF0ABE50-094F-894F-89BF-18A22ACE101D}" srcOrd="1" destOrd="0" parTransId="{FA565E2A-088C-E84E-ACBE-2D6EAAEBE23C}" sibTransId="{1E5CAE5B-2672-C44E-860F-357BA6B846B0}"/>
    <dgm:cxn modelId="{BC6DC34C-5C79-D543-8963-E0819B868755}" type="presOf" srcId="{31C30504-0932-BA46-83D7-47966BC3CEC3}" destId="{B8E608D4-C4DF-2240-B970-1EEB3553D3DB}" srcOrd="0" destOrd="0" presId="urn:microsoft.com/office/officeart/2008/layout/LinedList"/>
    <dgm:cxn modelId="{31B11471-38B8-4F46-9A32-344FB7791A4B}" srcId="{89003B69-67E1-8E4E-88DD-305E8201F317}" destId="{E462BA8E-DD9B-2D4C-A7C0-3EDAFE9953AB}" srcOrd="0" destOrd="0" parTransId="{49BE92FE-1E9F-5F4D-9074-457F7376B62D}" sibTransId="{03AC4D57-BDA0-3443-8CD3-21A2F59CFD49}"/>
    <dgm:cxn modelId="{3AC0FC52-355D-4146-B28E-C828B960967D}" srcId="{89003B69-67E1-8E4E-88DD-305E8201F317}" destId="{3FC2852F-4DFD-6C46-A56C-59E731CA6933}" srcOrd="1" destOrd="0" parTransId="{B2CC7692-8225-6D4A-A701-44F37A2C9E28}" sibTransId="{16097BC8-AB9A-FB45-BA6E-C3190CC70906}"/>
    <dgm:cxn modelId="{24AFD675-7431-784B-AD55-29A5B9B591B0}" type="presOf" srcId="{CF0ABE50-094F-894F-89BF-18A22ACE101D}" destId="{51E2DA4B-0C55-AF43-BBE7-1134ED664895}" srcOrd="0" destOrd="0" presId="urn:microsoft.com/office/officeart/2008/layout/LinedList"/>
    <dgm:cxn modelId="{7BD42E58-C8DE-1345-A8B2-9603FBF143F5}" srcId="{7647F8C7-4033-BF4C-8AFB-2071A0FF9859}" destId="{32EBFF6F-34FD-8646-82CD-338813A0BF19}" srcOrd="3" destOrd="0" parTransId="{E3B53C7F-00EA-D544-AB3F-53D3E9DC33E6}" sibTransId="{61E29A44-BD06-9D45-B243-23EEADE1D76B}"/>
    <dgm:cxn modelId="{73961182-13DD-7840-9187-677DB88EC984}" type="presOf" srcId="{01C7875B-98F5-454E-B027-3BE5051C6809}" destId="{5B54083E-DA8B-234D-835D-B161D5DF58C8}" srcOrd="0" destOrd="0" presId="urn:microsoft.com/office/officeart/2008/layout/LinedList"/>
    <dgm:cxn modelId="{BC5C878C-EB3B-D642-AFA8-A30BF8090AB1}" srcId="{7647F8C7-4033-BF4C-8AFB-2071A0FF9859}" destId="{5C5FCFA6-2420-5244-A6C6-BAE0183C21C2}" srcOrd="2" destOrd="0" parTransId="{BB04F8B3-EF0D-F040-A906-5F9D96D0CA14}" sibTransId="{6F4E7473-B6EA-AF4D-BA57-8DC91430EA83}"/>
    <dgm:cxn modelId="{C14AA199-4CE4-BE48-8344-9E5C026150E1}" srcId="{7647F8C7-4033-BF4C-8AFB-2071A0FF9859}" destId="{31C30504-0932-BA46-83D7-47966BC3CEC3}" srcOrd="4" destOrd="0" parTransId="{EC7BF620-CECD-C749-8CDF-B99F1184B888}" sibTransId="{0C63FE7A-E17D-4444-8E7D-32181B1C8DD9}"/>
    <dgm:cxn modelId="{4A823E9A-E08C-384B-9A95-8F20C9B99C96}" type="presOf" srcId="{7647F8C7-4033-BF4C-8AFB-2071A0FF9859}" destId="{A45B7962-E63F-4F42-919B-3BB68CD77B70}" srcOrd="0" destOrd="0" presId="urn:microsoft.com/office/officeart/2008/layout/LinedList"/>
    <dgm:cxn modelId="{8147749B-94FD-3442-B7C3-8E2F2DD7846D}" srcId="{7647F8C7-4033-BF4C-8AFB-2071A0FF9859}" destId="{71572C77-72FC-5C45-B8C7-D4C184A0A5C1}" srcOrd="1" destOrd="0" parTransId="{10AF4565-4D6F-7D40-8160-1BB23D6259AC}" sibTransId="{F1598C61-3E5A-8A41-BD65-A4B4CB6D685D}"/>
    <dgm:cxn modelId="{E9B6399E-B968-A842-9557-FFF1740EB45A}" srcId="{31F4EE97-4BB5-C642-A9A2-DE634A8C3AF0}" destId="{D1D442C0-5E24-AE44-AA94-92A4C7D0C149}" srcOrd="2" destOrd="0" parTransId="{E09083D2-612B-5248-92B8-2896A2A78768}" sibTransId="{F69ECF03-2140-D245-AEDE-AE9E0F3718E3}"/>
    <dgm:cxn modelId="{4A1D55A5-7508-6447-8BF0-AC830E46E957}" type="presOf" srcId="{E462BA8E-DD9B-2D4C-A7C0-3EDAFE9953AB}" destId="{69A0F570-A2A8-2441-B0FA-25F11BC1B777}" srcOrd="0" destOrd="0" presId="urn:microsoft.com/office/officeart/2008/layout/LinedList"/>
    <dgm:cxn modelId="{A862D0A8-B624-754A-960A-75DBC17A70FA}" srcId="{D1D442C0-5E24-AE44-AA94-92A4C7D0C149}" destId="{01C7875B-98F5-454E-B027-3BE5051C6809}" srcOrd="2" destOrd="0" parTransId="{0DCDB5BC-001A-E244-82C9-4876FE1107FB}" sibTransId="{07225161-5A22-C548-BB9A-1623DA66F9A1}"/>
    <dgm:cxn modelId="{B6BAD6CC-6950-C143-93E2-03394DC33404}" srcId="{7647F8C7-4033-BF4C-8AFB-2071A0FF9859}" destId="{50D5E1C6-752C-064B-BD58-E580065F9F76}" srcOrd="0" destOrd="0" parTransId="{1E27847C-DE2F-DB4C-A285-C900F69B9F46}" sibTransId="{17530F38-84FF-FE4A-A571-1E0336670823}"/>
    <dgm:cxn modelId="{AFFF03D1-BE18-9042-B889-A4F60768FC76}" type="presOf" srcId="{B2972C5B-250A-CB44-AC05-562A0AF38EF8}" destId="{886E7251-425B-BF45-9BC1-11B973056B49}" srcOrd="0" destOrd="0" presId="urn:microsoft.com/office/officeart/2008/layout/LinedList"/>
    <dgm:cxn modelId="{37B945D8-C725-5B40-B118-A8264660EC50}" type="presOf" srcId="{89003B69-67E1-8E4E-88DD-305E8201F317}" destId="{96B39A03-1A2E-FE44-B4A0-19DED6CA3772}" srcOrd="0" destOrd="0" presId="urn:microsoft.com/office/officeart/2008/layout/LinedList"/>
    <dgm:cxn modelId="{B8BD9EDD-FB52-714B-B72F-355E730C595D}" type="presOf" srcId="{9945100C-AC97-B948-9849-7E09056BC060}" destId="{52743EFD-FBAF-494C-A883-9D744F6627E7}" srcOrd="0" destOrd="0" presId="urn:microsoft.com/office/officeart/2008/layout/LinedList"/>
    <dgm:cxn modelId="{28CCDEEE-EE92-8142-8B53-B5D1AB93C0E9}" srcId="{31F4EE97-4BB5-C642-A9A2-DE634A8C3AF0}" destId="{7647F8C7-4033-BF4C-8AFB-2071A0FF9859}" srcOrd="1" destOrd="0" parTransId="{1512A272-F50C-2C49-8593-48DCB5DD3AB0}" sibTransId="{1FF29B00-B0F6-CA4A-8B41-26F0DCA9395F}"/>
    <dgm:cxn modelId="{4F7E7CF8-8AA4-2747-B2D7-608A2453AC99}" type="presOf" srcId="{31F4EE97-4BB5-C642-A9A2-DE634A8C3AF0}" destId="{129FD08D-295C-624E-9AB3-DD574C151D9E}" srcOrd="0" destOrd="0" presId="urn:microsoft.com/office/officeart/2008/layout/LinedList"/>
    <dgm:cxn modelId="{9CF88E49-E54F-264D-B227-7FD3D7BCCAAD}" type="presParOf" srcId="{129FD08D-295C-624E-9AB3-DD574C151D9E}" destId="{DE5B7B2E-17CF-A445-A38F-09D3496F9D32}" srcOrd="0" destOrd="0" presId="urn:microsoft.com/office/officeart/2008/layout/LinedList"/>
    <dgm:cxn modelId="{444BDBD1-1CF2-6442-8D72-67C122B0944F}" type="presParOf" srcId="{129FD08D-295C-624E-9AB3-DD574C151D9E}" destId="{6436D644-79BD-0F4F-A1BF-955639C886B7}" srcOrd="1" destOrd="0" presId="urn:microsoft.com/office/officeart/2008/layout/LinedList"/>
    <dgm:cxn modelId="{7C7BE3A2-B994-C247-BC1C-54EA37466E2E}" type="presParOf" srcId="{6436D644-79BD-0F4F-A1BF-955639C886B7}" destId="{96B39A03-1A2E-FE44-B4A0-19DED6CA3772}" srcOrd="0" destOrd="0" presId="urn:microsoft.com/office/officeart/2008/layout/LinedList"/>
    <dgm:cxn modelId="{16DDD346-5B58-1C42-B8E5-CE1D94F5B3EE}" type="presParOf" srcId="{6436D644-79BD-0F4F-A1BF-955639C886B7}" destId="{B5F007E4-A346-E84C-B671-098403DF817D}" srcOrd="1" destOrd="0" presId="urn:microsoft.com/office/officeart/2008/layout/LinedList"/>
    <dgm:cxn modelId="{DCEC6C1E-1D28-AE4D-B382-AF9996FE811F}" type="presParOf" srcId="{B5F007E4-A346-E84C-B671-098403DF817D}" destId="{57CCBE71-8CEA-F645-96C5-36F234086017}" srcOrd="0" destOrd="0" presId="urn:microsoft.com/office/officeart/2008/layout/LinedList"/>
    <dgm:cxn modelId="{E7721947-C8F3-1041-AB33-7DAD3D53B6ED}" type="presParOf" srcId="{B5F007E4-A346-E84C-B671-098403DF817D}" destId="{C40B4403-E10E-414F-BEA0-F7D1EF6CC53B}" srcOrd="1" destOrd="0" presId="urn:microsoft.com/office/officeart/2008/layout/LinedList"/>
    <dgm:cxn modelId="{9828B433-B2BB-1244-9BA0-F08EC35A4A1A}" type="presParOf" srcId="{C40B4403-E10E-414F-BEA0-F7D1EF6CC53B}" destId="{E59191ED-B35B-EF42-9F45-17E04DCAA3B1}" srcOrd="0" destOrd="0" presId="urn:microsoft.com/office/officeart/2008/layout/LinedList"/>
    <dgm:cxn modelId="{0F380F32-BEC3-D04B-9C5A-C6C062030CAC}" type="presParOf" srcId="{C40B4403-E10E-414F-BEA0-F7D1EF6CC53B}" destId="{69A0F570-A2A8-2441-B0FA-25F11BC1B777}" srcOrd="1" destOrd="0" presId="urn:microsoft.com/office/officeart/2008/layout/LinedList"/>
    <dgm:cxn modelId="{AA33A4E6-0DC5-6A40-AB5B-E695F0EC251C}" type="presParOf" srcId="{C40B4403-E10E-414F-BEA0-F7D1EF6CC53B}" destId="{EB082F83-2E89-1F44-B5E8-63A59C9D9276}" srcOrd="2" destOrd="0" presId="urn:microsoft.com/office/officeart/2008/layout/LinedList"/>
    <dgm:cxn modelId="{FC71EDA9-F660-8942-807E-F14E595405BC}" type="presParOf" srcId="{B5F007E4-A346-E84C-B671-098403DF817D}" destId="{0D44FC1B-07DF-2142-AE1B-C9FE2C4139A0}" srcOrd="2" destOrd="0" presId="urn:microsoft.com/office/officeart/2008/layout/LinedList"/>
    <dgm:cxn modelId="{A33AE5D3-4EA1-6A4A-BCE7-28FBF83C6078}" type="presParOf" srcId="{B5F007E4-A346-E84C-B671-098403DF817D}" destId="{A923C8F7-AFEE-3F4C-8B52-62E61A85F519}" srcOrd="3" destOrd="0" presId="urn:microsoft.com/office/officeart/2008/layout/LinedList"/>
    <dgm:cxn modelId="{2939DE94-8BC9-2644-A0B9-BE0473A654E3}" type="presParOf" srcId="{B5F007E4-A346-E84C-B671-098403DF817D}" destId="{EB3DD2C7-6DEB-744C-B325-608F53FF2B3B}" srcOrd="4" destOrd="0" presId="urn:microsoft.com/office/officeart/2008/layout/LinedList"/>
    <dgm:cxn modelId="{7D7A0F65-0A29-3C4B-B112-7DB47E0AAAD1}" type="presParOf" srcId="{EB3DD2C7-6DEB-744C-B325-608F53FF2B3B}" destId="{48F1A757-2319-7545-9B1A-32A0B49AEA07}" srcOrd="0" destOrd="0" presId="urn:microsoft.com/office/officeart/2008/layout/LinedList"/>
    <dgm:cxn modelId="{91DD2E19-E9AC-BC4E-B9BC-CEA091C41810}" type="presParOf" srcId="{EB3DD2C7-6DEB-744C-B325-608F53FF2B3B}" destId="{589890B5-407F-8A40-A76C-3CD72055F943}" srcOrd="1" destOrd="0" presId="urn:microsoft.com/office/officeart/2008/layout/LinedList"/>
    <dgm:cxn modelId="{85E3E380-C894-ED43-BE62-7DC0BCA76038}" type="presParOf" srcId="{EB3DD2C7-6DEB-744C-B325-608F53FF2B3B}" destId="{46B5AC4C-3818-4844-B225-2B96561C96F9}" srcOrd="2" destOrd="0" presId="urn:microsoft.com/office/officeart/2008/layout/LinedList"/>
    <dgm:cxn modelId="{AF4D8F82-FD47-FB44-B480-8281B8520A78}" type="presParOf" srcId="{B5F007E4-A346-E84C-B671-098403DF817D}" destId="{D73DECE7-3452-6D4B-B145-F5B5DD710EE7}" srcOrd="5" destOrd="0" presId="urn:microsoft.com/office/officeart/2008/layout/LinedList"/>
    <dgm:cxn modelId="{69AA7FA3-654A-0D41-BD52-88011B07FBED}" type="presParOf" srcId="{B5F007E4-A346-E84C-B671-098403DF817D}" destId="{638FEA3D-AFF1-1044-9832-45820B100FA6}" srcOrd="6" destOrd="0" presId="urn:microsoft.com/office/officeart/2008/layout/LinedList"/>
    <dgm:cxn modelId="{E0A378EF-C521-344A-AAEA-DDCBA569578A}" type="presParOf" srcId="{B5F007E4-A346-E84C-B671-098403DF817D}" destId="{23631A9F-BD48-244D-8551-32012C3B52A2}" srcOrd="7" destOrd="0" presId="urn:microsoft.com/office/officeart/2008/layout/LinedList"/>
    <dgm:cxn modelId="{9E84709E-375B-0749-B4A6-1601B740079A}" type="presParOf" srcId="{23631A9F-BD48-244D-8551-32012C3B52A2}" destId="{366996C5-4EB1-5F42-9295-DB4401839AEA}" srcOrd="0" destOrd="0" presId="urn:microsoft.com/office/officeart/2008/layout/LinedList"/>
    <dgm:cxn modelId="{0E017343-43ED-C243-9C6F-BCAC0F52EA52}" type="presParOf" srcId="{23631A9F-BD48-244D-8551-32012C3B52A2}" destId="{52743EFD-FBAF-494C-A883-9D744F6627E7}" srcOrd="1" destOrd="0" presId="urn:microsoft.com/office/officeart/2008/layout/LinedList"/>
    <dgm:cxn modelId="{E6F114EE-BA99-2F43-B084-A06F19F8CD0A}" type="presParOf" srcId="{23631A9F-BD48-244D-8551-32012C3B52A2}" destId="{F23851A2-6432-D044-A10C-59AEBDAAAD96}" srcOrd="2" destOrd="0" presId="urn:microsoft.com/office/officeart/2008/layout/LinedList"/>
    <dgm:cxn modelId="{189CC37F-AAA3-0A4A-9735-F7C09856CCA6}" type="presParOf" srcId="{B5F007E4-A346-E84C-B671-098403DF817D}" destId="{E9DB08BE-B66E-B548-8364-B105A344606E}" srcOrd="8" destOrd="0" presId="urn:microsoft.com/office/officeart/2008/layout/LinedList"/>
    <dgm:cxn modelId="{16E3D98E-BAFA-154D-B0BE-4AB49118C55C}" type="presParOf" srcId="{B5F007E4-A346-E84C-B671-098403DF817D}" destId="{546DF427-61D4-0B48-A2AC-366633DB6CE1}" srcOrd="9" destOrd="0" presId="urn:microsoft.com/office/officeart/2008/layout/LinedList"/>
    <dgm:cxn modelId="{D9F61607-25BE-BD4D-AB29-F7CE5FB777D8}" type="presParOf" srcId="{129FD08D-295C-624E-9AB3-DD574C151D9E}" destId="{A2227A71-BC32-CE48-A157-787E6EA74C62}" srcOrd="2" destOrd="0" presId="urn:microsoft.com/office/officeart/2008/layout/LinedList"/>
    <dgm:cxn modelId="{2C99B805-9930-4245-B8D3-C675F1BDC22B}" type="presParOf" srcId="{129FD08D-295C-624E-9AB3-DD574C151D9E}" destId="{CB808A8B-EE77-784C-A5BA-047B6490A188}" srcOrd="3" destOrd="0" presId="urn:microsoft.com/office/officeart/2008/layout/LinedList"/>
    <dgm:cxn modelId="{C380E0FE-97D1-194A-A5BA-46709E9C6F2E}" type="presParOf" srcId="{CB808A8B-EE77-784C-A5BA-047B6490A188}" destId="{A45B7962-E63F-4F42-919B-3BB68CD77B70}" srcOrd="0" destOrd="0" presId="urn:microsoft.com/office/officeart/2008/layout/LinedList"/>
    <dgm:cxn modelId="{D73723F8-4595-0046-8ABD-FC7D2C08BA89}" type="presParOf" srcId="{CB808A8B-EE77-784C-A5BA-047B6490A188}" destId="{99563CC6-3E9A-B042-954D-A5943289B77F}" srcOrd="1" destOrd="0" presId="urn:microsoft.com/office/officeart/2008/layout/LinedList"/>
    <dgm:cxn modelId="{0F57B1ED-E56B-0E48-8D52-D888ED01D015}" type="presParOf" srcId="{99563CC6-3E9A-B042-954D-A5943289B77F}" destId="{0AD948EB-C65B-6946-862C-7DA5E915FB8A}" srcOrd="0" destOrd="0" presId="urn:microsoft.com/office/officeart/2008/layout/LinedList"/>
    <dgm:cxn modelId="{671A0897-1D99-7A49-A50B-BB778D0D7A77}" type="presParOf" srcId="{99563CC6-3E9A-B042-954D-A5943289B77F}" destId="{6205AC90-04A7-AD48-AE47-0A588DC0B337}" srcOrd="1" destOrd="0" presId="urn:microsoft.com/office/officeart/2008/layout/LinedList"/>
    <dgm:cxn modelId="{5BB4D9E1-E104-604B-A511-1767324B8A53}" type="presParOf" srcId="{6205AC90-04A7-AD48-AE47-0A588DC0B337}" destId="{B01E27E2-8994-7B49-B040-6642C2A55B0E}" srcOrd="0" destOrd="0" presId="urn:microsoft.com/office/officeart/2008/layout/LinedList"/>
    <dgm:cxn modelId="{7196C525-9EDF-5547-99C8-4184F19047F2}" type="presParOf" srcId="{6205AC90-04A7-AD48-AE47-0A588DC0B337}" destId="{2E99468B-5DFC-D44A-ABC8-DCD009D228F2}" srcOrd="1" destOrd="0" presId="urn:microsoft.com/office/officeart/2008/layout/LinedList"/>
    <dgm:cxn modelId="{92CF343A-A295-CE4F-B278-BEFE3BFE9329}" type="presParOf" srcId="{6205AC90-04A7-AD48-AE47-0A588DC0B337}" destId="{F8AA6B44-94C0-C14E-9433-DBBEC4DC279A}" srcOrd="2" destOrd="0" presId="urn:microsoft.com/office/officeart/2008/layout/LinedList"/>
    <dgm:cxn modelId="{8DA53456-CDBD-484C-AB22-B8A90FFD597C}" type="presParOf" srcId="{99563CC6-3E9A-B042-954D-A5943289B77F}" destId="{BEDDD8FE-F3F6-464C-AA6A-9BE67607EBF3}" srcOrd="2" destOrd="0" presId="urn:microsoft.com/office/officeart/2008/layout/LinedList"/>
    <dgm:cxn modelId="{9598D2B3-6F4C-7F4B-AB4F-A3578AB4735E}" type="presParOf" srcId="{99563CC6-3E9A-B042-954D-A5943289B77F}" destId="{84D5DCAF-8DCF-7F42-9368-EFCDC92E4F54}" srcOrd="3" destOrd="0" presId="urn:microsoft.com/office/officeart/2008/layout/LinedList"/>
    <dgm:cxn modelId="{C796FC4E-B99E-7D47-9F22-2CD8C368C2CE}" type="presParOf" srcId="{99563CC6-3E9A-B042-954D-A5943289B77F}" destId="{8CA55C76-9960-0544-8C65-EDA4A7AFF58C}" srcOrd="4" destOrd="0" presId="urn:microsoft.com/office/officeart/2008/layout/LinedList"/>
    <dgm:cxn modelId="{D01E8C4C-1AA6-8346-82FF-8C6404F71F30}" type="presParOf" srcId="{8CA55C76-9960-0544-8C65-EDA4A7AFF58C}" destId="{420547F3-A966-794C-A6C4-89C3D1D08455}" srcOrd="0" destOrd="0" presId="urn:microsoft.com/office/officeart/2008/layout/LinedList"/>
    <dgm:cxn modelId="{91B03D11-5D92-D946-B5AB-81A43D33DE58}" type="presParOf" srcId="{8CA55C76-9960-0544-8C65-EDA4A7AFF58C}" destId="{B21E23D3-8196-EA43-AF8F-F7DB355AE86E}" srcOrd="1" destOrd="0" presId="urn:microsoft.com/office/officeart/2008/layout/LinedList"/>
    <dgm:cxn modelId="{69D84FB9-FAD8-664F-BA8F-85BD79FDEEFC}" type="presParOf" srcId="{8CA55C76-9960-0544-8C65-EDA4A7AFF58C}" destId="{07550DDA-4A34-894B-9DB5-5D956A0AC5D0}" srcOrd="2" destOrd="0" presId="urn:microsoft.com/office/officeart/2008/layout/LinedList"/>
    <dgm:cxn modelId="{0BF662D7-56E7-E846-BCA0-D61E2C5B4F39}" type="presParOf" srcId="{99563CC6-3E9A-B042-954D-A5943289B77F}" destId="{46EC8959-3948-F748-8C72-82898B314283}" srcOrd="5" destOrd="0" presId="urn:microsoft.com/office/officeart/2008/layout/LinedList"/>
    <dgm:cxn modelId="{673C65D2-A1D7-D748-93A4-FEF49D062E66}" type="presParOf" srcId="{99563CC6-3E9A-B042-954D-A5943289B77F}" destId="{13500E26-7FD0-484D-83F5-02BEE0315C44}" srcOrd="6" destOrd="0" presId="urn:microsoft.com/office/officeart/2008/layout/LinedList"/>
    <dgm:cxn modelId="{CCEF2CE3-48C1-6645-9E90-DEA0FD7E88AE}" type="presParOf" srcId="{99563CC6-3E9A-B042-954D-A5943289B77F}" destId="{0E437107-9E82-3447-A846-2BAA52117C92}" srcOrd="7" destOrd="0" presId="urn:microsoft.com/office/officeart/2008/layout/LinedList"/>
    <dgm:cxn modelId="{599721C5-6473-924A-B5FB-5419CE872827}" type="presParOf" srcId="{0E437107-9E82-3447-A846-2BAA52117C92}" destId="{4EE088B3-4BFD-C54D-B99C-0C038C3B9986}" srcOrd="0" destOrd="0" presId="urn:microsoft.com/office/officeart/2008/layout/LinedList"/>
    <dgm:cxn modelId="{134DE5F3-EC80-E346-9220-E98F8A1517BA}" type="presParOf" srcId="{0E437107-9E82-3447-A846-2BAA52117C92}" destId="{AA3B8831-1920-AA41-B381-161A2A8B6597}" srcOrd="1" destOrd="0" presId="urn:microsoft.com/office/officeart/2008/layout/LinedList"/>
    <dgm:cxn modelId="{15A2725B-049A-2746-A388-C7C19665BAB0}" type="presParOf" srcId="{0E437107-9E82-3447-A846-2BAA52117C92}" destId="{BBF65E20-3655-BA47-8649-6D612C579BF1}" srcOrd="2" destOrd="0" presId="urn:microsoft.com/office/officeart/2008/layout/LinedList"/>
    <dgm:cxn modelId="{5F9B76C7-AEA2-2147-8713-8C97EE0A5A44}" type="presParOf" srcId="{99563CC6-3E9A-B042-954D-A5943289B77F}" destId="{5D02775C-72D3-B74C-9F8D-890B7C662C03}" srcOrd="8" destOrd="0" presId="urn:microsoft.com/office/officeart/2008/layout/LinedList"/>
    <dgm:cxn modelId="{808CFA80-3873-8A4B-B569-0FDFF9720DC2}" type="presParOf" srcId="{99563CC6-3E9A-B042-954D-A5943289B77F}" destId="{FA88F012-33EF-FE4A-84E2-F483C4F3BCAE}" srcOrd="9" destOrd="0" presId="urn:microsoft.com/office/officeart/2008/layout/LinedList"/>
    <dgm:cxn modelId="{A53B4E18-60F0-E34C-BBB9-CF96E2B7B2C2}" type="presParOf" srcId="{99563CC6-3E9A-B042-954D-A5943289B77F}" destId="{2B85E064-C03C-C24C-B7CC-8A1309D4AB12}" srcOrd="10" destOrd="0" presId="urn:microsoft.com/office/officeart/2008/layout/LinedList"/>
    <dgm:cxn modelId="{1170200C-815E-5046-ABA7-A204A502CFD6}" type="presParOf" srcId="{2B85E064-C03C-C24C-B7CC-8A1309D4AB12}" destId="{6D4C1DEE-0C62-C646-A651-CFE3EA42FDD0}" srcOrd="0" destOrd="0" presId="urn:microsoft.com/office/officeart/2008/layout/LinedList"/>
    <dgm:cxn modelId="{C24C8AEE-3ECD-B44F-B3FF-1EE4B90FDBA4}" type="presParOf" srcId="{2B85E064-C03C-C24C-B7CC-8A1309D4AB12}" destId="{B6E93359-7CD6-F546-89D6-296431D6BA64}" srcOrd="1" destOrd="0" presId="urn:microsoft.com/office/officeart/2008/layout/LinedList"/>
    <dgm:cxn modelId="{0F22B022-5DAD-014A-997E-B2B4F04167AF}" type="presParOf" srcId="{2B85E064-C03C-C24C-B7CC-8A1309D4AB12}" destId="{8CA266DA-0320-0545-B755-54F440833FB4}" srcOrd="2" destOrd="0" presId="urn:microsoft.com/office/officeart/2008/layout/LinedList"/>
    <dgm:cxn modelId="{340F25B7-952D-1A45-88D5-9002BC3256A8}" type="presParOf" srcId="{99563CC6-3E9A-B042-954D-A5943289B77F}" destId="{38B6A78D-24FA-2F48-AD9B-FAD617E807D8}" srcOrd="11" destOrd="0" presId="urn:microsoft.com/office/officeart/2008/layout/LinedList"/>
    <dgm:cxn modelId="{E3400244-2D50-9B43-8013-C7650DCE3B41}" type="presParOf" srcId="{99563CC6-3E9A-B042-954D-A5943289B77F}" destId="{AAF6C085-4C90-B947-A780-FEC5193F50C8}" srcOrd="12" destOrd="0" presId="urn:microsoft.com/office/officeart/2008/layout/LinedList"/>
    <dgm:cxn modelId="{60442698-57C7-B948-931A-5683E51A29D3}" type="presParOf" srcId="{99563CC6-3E9A-B042-954D-A5943289B77F}" destId="{7FEE4AEC-5EBB-0941-84FA-C4C8AEA506AD}" srcOrd="13" destOrd="0" presId="urn:microsoft.com/office/officeart/2008/layout/LinedList"/>
    <dgm:cxn modelId="{13EA01DD-9318-A546-BE35-3F8FA74FBB4A}" type="presParOf" srcId="{7FEE4AEC-5EBB-0941-84FA-C4C8AEA506AD}" destId="{914D192F-EE61-B741-90B5-D8A432B117D6}" srcOrd="0" destOrd="0" presId="urn:microsoft.com/office/officeart/2008/layout/LinedList"/>
    <dgm:cxn modelId="{C2DFEC5E-F9FF-9A48-BB39-26A907A61207}" type="presParOf" srcId="{7FEE4AEC-5EBB-0941-84FA-C4C8AEA506AD}" destId="{B8E608D4-C4DF-2240-B970-1EEB3553D3DB}" srcOrd="1" destOrd="0" presId="urn:microsoft.com/office/officeart/2008/layout/LinedList"/>
    <dgm:cxn modelId="{5E160307-8511-3F44-90B1-C725B4F9F96F}" type="presParOf" srcId="{7FEE4AEC-5EBB-0941-84FA-C4C8AEA506AD}" destId="{ECDCB5F9-982B-3343-8A38-F61EC80C7BC2}" srcOrd="2" destOrd="0" presId="urn:microsoft.com/office/officeart/2008/layout/LinedList"/>
    <dgm:cxn modelId="{2AA2C370-E2F8-CA4C-A973-5E1554AEF5AD}" type="presParOf" srcId="{99563CC6-3E9A-B042-954D-A5943289B77F}" destId="{5B8DC48D-C6E0-6246-8159-F76EDD420C7E}" srcOrd="14" destOrd="0" presId="urn:microsoft.com/office/officeart/2008/layout/LinedList"/>
    <dgm:cxn modelId="{CB887105-FC6A-C04E-8524-5D4281581AD3}" type="presParOf" srcId="{99563CC6-3E9A-B042-954D-A5943289B77F}" destId="{BACDF15D-C2B9-794C-AA5A-0B3CF2C1537C}" srcOrd="15" destOrd="0" presId="urn:microsoft.com/office/officeart/2008/layout/LinedList"/>
    <dgm:cxn modelId="{51AF1EC2-4681-EE45-93C8-757389B289F7}" type="presParOf" srcId="{129FD08D-295C-624E-9AB3-DD574C151D9E}" destId="{EA2387CA-B358-EB4B-91D0-7FAD94207C3F}" srcOrd="4" destOrd="0" presId="urn:microsoft.com/office/officeart/2008/layout/LinedList"/>
    <dgm:cxn modelId="{043721B4-19C2-B049-9236-C19F043F6F4B}" type="presParOf" srcId="{129FD08D-295C-624E-9AB3-DD574C151D9E}" destId="{C6AF7621-35E7-7843-BD80-B1F610465D4E}" srcOrd="5" destOrd="0" presId="urn:microsoft.com/office/officeart/2008/layout/LinedList"/>
    <dgm:cxn modelId="{8ABD1B36-8BA2-BA47-B58C-7F87BD40CABA}" type="presParOf" srcId="{C6AF7621-35E7-7843-BD80-B1F610465D4E}" destId="{2EB79874-5465-D149-8DE5-E814614121C5}" srcOrd="0" destOrd="0" presId="urn:microsoft.com/office/officeart/2008/layout/LinedList"/>
    <dgm:cxn modelId="{ECFB3728-B351-F44E-9FC9-A5AC04806F57}" type="presParOf" srcId="{C6AF7621-35E7-7843-BD80-B1F610465D4E}" destId="{FEE79C22-0498-2C4F-9087-A6930DB0769A}" srcOrd="1" destOrd="0" presId="urn:microsoft.com/office/officeart/2008/layout/LinedList"/>
    <dgm:cxn modelId="{1BF91518-A441-6543-9094-B99CD0DD14E3}" type="presParOf" srcId="{FEE79C22-0498-2C4F-9087-A6930DB0769A}" destId="{5332BF4A-9350-8D45-B494-44F52547D269}" srcOrd="0" destOrd="0" presId="urn:microsoft.com/office/officeart/2008/layout/LinedList"/>
    <dgm:cxn modelId="{1658DCB0-E32E-E547-A9FA-49D229DF0BD7}" type="presParOf" srcId="{FEE79C22-0498-2C4F-9087-A6930DB0769A}" destId="{9B13DA73-6B62-0A47-88E0-169729370A9D}" srcOrd="1" destOrd="0" presId="urn:microsoft.com/office/officeart/2008/layout/LinedList"/>
    <dgm:cxn modelId="{FDBB2747-770A-4348-A473-C7E9DEEC2D6D}" type="presParOf" srcId="{9B13DA73-6B62-0A47-88E0-169729370A9D}" destId="{A312941E-3CCD-4249-B911-C6C0E391C4C0}" srcOrd="0" destOrd="0" presId="urn:microsoft.com/office/officeart/2008/layout/LinedList"/>
    <dgm:cxn modelId="{72F20EF1-14A3-3748-BD43-F2C5DDA32FB1}" type="presParOf" srcId="{9B13DA73-6B62-0A47-88E0-169729370A9D}" destId="{886E7251-425B-BF45-9BC1-11B973056B49}" srcOrd="1" destOrd="0" presId="urn:microsoft.com/office/officeart/2008/layout/LinedList"/>
    <dgm:cxn modelId="{977B9447-8CB7-CA45-92BC-B922956ED397}" type="presParOf" srcId="{9B13DA73-6B62-0A47-88E0-169729370A9D}" destId="{1AC9A053-D7EA-EE43-9738-EAB8C9C5F313}" srcOrd="2" destOrd="0" presId="urn:microsoft.com/office/officeart/2008/layout/LinedList"/>
    <dgm:cxn modelId="{652E2D9F-1D2D-DF4F-A0A5-CCBC30F5BA90}" type="presParOf" srcId="{FEE79C22-0498-2C4F-9087-A6930DB0769A}" destId="{5B22697E-E442-2E4C-A0E6-E5D4183E9FEA}" srcOrd="2" destOrd="0" presId="urn:microsoft.com/office/officeart/2008/layout/LinedList"/>
    <dgm:cxn modelId="{20E163BD-AE44-7B45-8356-4B984CAA9661}" type="presParOf" srcId="{FEE79C22-0498-2C4F-9087-A6930DB0769A}" destId="{0B273509-1CF1-124C-B603-DCA7F57755F1}" srcOrd="3" destOrd="0" presId="urn:microsoft.com/office/officeart/2008/layout/LinedList"/>
    <dgm:cxn modelId="{E480CBA3-D3F0-7D48-AC12-385EF351BEF2}" type="presParOf" srcId="{FEE79C22-0498-2C4F-9087-A6930DB0769A}" destId="{CC0AD39A-C8CD-8C4E-AF9D-5A57FE9F2E15}" srcOrd="4" destOrd="0" presId="urn:microsoft.com/office/officeart/2008/layout/LinedList"/>
    <dgm:cxn modelId="{8B38C3D8-331B-8948-B3A5-A42C9D76F767}" type="presParOf" srcId="{CC0AD39A-C8CD-8C4E-AF9D-5A57FE9F2E15}" destId="{E38D739D-45F8-3A4E-A42E-7468BAACBBE6}" srcOrd="0" destOrd="0" presId="urn:microsoft.com/office/officeart/2008/layout/LinedList"/>
    <dgm:cxn modelId="{CEA11261-21ED-8149-9759-04BD04012853}" type="presParOf" srcId="{CC0AD39A-C8CD-8C4E-AF9D-5A57FE9F2E15}" destId="{51E2DA4B-0C55-AF43-BBE7-1134ED664895}" srcOrd="1" destOrd="0" presId="urn:microsoft.com/office/officeart/2008/layout/LinedList"/>
    <dgm:cxn modelId="{19E376A6-1B4D-CE45-94C1-E0260D6989F5}" type="presParOf" srcId="{CC0AD39A-C8CD-8C4E-AF9D-5A57FE9F2E15}" destId="{3ED3AF50-64A5-CD4F-806C-BCE3604011DA}" srcOrd="2" destOrd="0" presId="urn:microsoft.com/office/officeart/2008/layout/LinedList"/>
    <dgm:cxn modelId="{82BA4563-7986-8A47-B75E-BAEBAB03608D}" type="presParOf" srcId="{FEE79C22-0498-2C4F-9087-A6930DB0769A}" destId="{8F9612FD-EE44-174E-9693-CA66118A33CE}" srcOrd="5" destOrd="0" presId="urn:microsoft.com/office/officeart/2008/layout/LinedList"/>
    <dgm:cxn modelId="{8FC8A766-2292-5E42-89D0-95F86B21FF85}" type="presParOf" srcId="{FEE79C22-0498-2C4F-9087-A6930DB0769A}" destId="{170418B4-BDC4-8F42-8CB4-33EDD1A3C8DB}" srcOrd="6" destOrd="0" presId="urn:microsoft.com/office/officeart/2008/layout/LinedList"/>
    <dgm:cxn modelId="{1EE53C89-4CFD-3340-92E0-74F0C27501B8}" type="presParOf" srcId="{FEE79C22-0498-2C4F-9087-A6930DB0769A}" destId="{99B4DEF8-D019-6444-B881-8C4B28C840FC}" srcOrd="7" destOrd="0" presId="urn:microsoft.com/office/officeart/2008/layout/LinedList"/>
    <dgm:cxn modelId="{D7FDA821-107C-5141-933A-87692C3CAA04}" type="presParOf" srcId="{99B4DEF8-D019-6444-B881-8C4B28C840FC}" destId="{E2578437-EAAB-8943-8BF7-A8725134E600}" srcOrd="0" destOrd="0" presId="urn:microsoft.com/office/officeart/2008/layout/LinedList"/>
    <dgm:cxn modelId="{2EF97296-614E-EA45-B6F9-BBED7EDBCCCF}" type="presParOf" srcId="{99B4DEF8-D019-6444-B881-8C4B28C840FC}" destId="{5B54083E-DA8B-234D-835D-B161D5DF58C8}" srcOrd="1" destOrd="0" presId="urn:microsoft.com/office/officeart/2008/layout/LinedList"/>
    <dgm:cxn modelId="{9142E336-7157-2742-ABAF-A7BF6860C169}" type="presParOf" srcId="{99B4DEF8-D019-6444-B881-8C4B28C840FC}" destId="{186AE7BD-D080-3849-9422-11E20F6D48BC}" srcOrd="2" destOrd="0" presId="urn:microsoft.com/office/officeart/2008/layout/LinedList"/>
    <dgm:cxn modelId="{05D588D0-3087-7D46-96FD-941C58E97804}" type="presParOf" srcId="{FEE79C22-0498-2C4F-9087-A6930DB0769A}" destId="{7857595F-A49E-AA42-84B0-2581DF46703D}" srcOrd="8" destOrd="0" presId="urn:microsoft.com/office/officeart/2008/layout/LinedList"/>
    <dgm:cxn modelId="{A99B8481-80AB-D441-AA8C-A46C90F8904E}" type="presParOf" srcId="{FEE79C22-0498-2C4F-9087-A6930DB0769A}" destId="{1DB5D645-975F-8D45-BFEA-C31A05804935}"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44275E95-948E-774F-990C-491E58C36287}"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s-ES"/>
        </a:p>
      </dgm:t>
    </dgm:pt>
    <dgm:pt modelId="{FBF710DE-06A3-D643-8EA8-9AE00ADF68DA}">
      <dgm:prSet phldrT="[Texto]"/>
      <dgm:spPr/>
      <dgm:t>
        <a:bodyPr/>
        <a:lstStyle/>
        <a:p>
          <a:r>
            <a:rPr lang="es-ES" dirty="0" err="1">
              <a:solidFill>
                <a:srgbClr val="152B48"/>
              </a:solidFill>
              <a:latin typeface="Montserrat" pitchFamily="2" charset="77"/>
            </a:rPr>
            <a:t>Micobacterias</a:t>
          </a:r>
          <a:r>
            <a:rPr lang="es-ES" dirty="0">
              <a:solidFill>
                <a:srgbClr val="152B48"/>
              </a:solidFill>
              <a:latin typeface="Montserrat" pitchFamily="2" charset="77"/>
            </a:rPr>
            <a:t> no TB</a:t>
          </a:r>
        </a:p>
      </dgm:t>
    </dgm:pt>
    <dgm:pt modelId="{4B39CC00-9726-6E4F-99D9-60A5E621BE6C}" type="parTrans" cxnId="{456B90D1-F7FF-D344-8F71-E362572B650B}">
      <dgm:prSet/>
      <dgm:spPr/>
      <dgm:t>
        <a:bodyPr/>
        <a:lstStyle/>
        <a:p>
          <a:endParaRPr lang="es-ES">
            <a:solidFill>
              <a:srgbClr val="152B48"/>
            </a:solidFill>
            <a:latin typeface="Montserrat" pitchFamily="2" charset="77"/>
          </a:endParaRPr>
        </a:p>
      </dgm:t>
    </dgm:pt>
    <dgm:pt modelId="{C62F748D-C6F3-A541-B3DE-5434F21D83BE}" type="sibTrans" cxnId="{456B90D1-F7FF-D344-8F71-E362572B650B}">
      <dgm:prSet/>
      <dgm:spPr/>
      <dgm:t>
        <a:bodyPr/>
        <a:lstStyle/>
        <a:p>
          <a:endParaRPr lang="es-ES">
            <a:solidFill>
              <a:srgbClr val="152B48"/>
            </a:solidFill>
            <a:latin typeface="Montserrat" pitchFamily="2" charset="77"/>
          </a:endParaRPr>
        </a:p>
      </dgm:t>
    </dgm:pt>
    <dgm:pt modelId="{D9BACE9F-967F-554F-B0B2-9FEB134BC748}">
      <dgm:prSet phldrT="[Texto]"/>
      <dgm:spPr/>
      <dgm:t>
        <a:bodyPr/>
        <a:lstStyle/>
        <a:p>
          <a:r>
            <a:rPr lang="es-ES" dirty="0">
              <a:solidFill>
                <a:srgbClr val="152B48"/>
              </a:solidFill>
              <a:latin typeface="Montserrat" pitchFamily="2" charset="77"/>
            </a:rPr>
            <a:t>Usualmente por el complejo de M. </a:t>
          </a:r>
          <a:r>
            <a:rPr lang="es-ES" dirty="0" err="1">
              <a:solidFill>
                <a:srgbClr val="152B48"/>
              </a:solidFill>
              <a:latin typeface="Montserrat" pitchFamily="2" charset="77"/>
            </a:rPr>
            <a:t>avium</a:t>
          </a:r>
          <a:r>
            <a:rPr lang="es-ES" dirty="0">
              <a:solidFill>
                <a:srgbClr val="152B48"/>
              </a:solidFill>
              <a:latin typeface="Montserrat" pitchFamily="2" charset="77"/>
            </a:rPr>
            <a:t>.</a:t>
          </a:r>
        </a:p>
      </dgm:t>
    </dgm:pt>
    <dgm:pt modelId="{C25D15EC-962E-6C45-9321-4F393C1BECC5}" type="parTrans" cxnId="{28AD3571-BD7A-1B4E-9542-AD25CFF6BDC5}">
      <dgm:prSet/>
      <dgm:spPr/>
      <dgm:t>
        <a:bodyPr/>
        <a:lstStyle/>
        <a:p>
          <a:endParaRPr lang="es-ES">
            <a:solidFill>
              <a:srgbClr val="152B48"/>
            </a:solidFill>
            <a:latin typeface="Montserrat" pitchFamily="2" charset="77"/>
          </a:endParaRPr>
        </a:p>
      </dgm:t>
    </dgm:pt>
    <dgm:pt modelId="{0347B4B5-1CC0-A741-B05C-24D822B98673}" type="sibTrans" cxnId="{28AD3571-BD7A-1B4E-9542-AD25CFF6BDC5}">
      <dgm:prSet/>
      <dgm:spPr/>
      <dgm:t>
        <a:bodyPr/>
        <a:lstStyle/>
        <a:p>
          <a:endParaRPr lang="es-ES">
            <a:solidFill>
              <a:srgbClr val="152B48"/>
            </a:solidFill>
            <a:latin typeface="Montserrat" pitchFamily="2" charset="77"/>
          </a:endParaRPr>
        </a:p>
      </dgm:t>
    </dgm:pt>
    <dgm:pt modelId="{EDA8AC52-DA6E-8A4B-BF7D-540193761183}">
      <dgm:prSet phldrT="[Texto]"/>
      <dgm:spPr/>
      <dgm:t>
        <a:bodyPr/>
        <a:lstStyle/>
        <a:p>
          <a:r>
            <a:rPr lang="es-ES" dirty="0">
              <a:solidFill>
                <a:srgbClr val="152B48"/>
              </a:solidFill>
              <a:latin typeface="Montserrat" pitchFamily="2" charset="77"/>
            </a:rPr>
            <a:t>Usualmente colonización </a:t>
          </a:r>
          <a:r>
            <a:rPr lang="es-ES" dirty="0" err="1">
              <a:solidFill>
                <a:srgbClr val="152B48"/>
              </a:solidFill>
              <a:latin typeface="Montserrat" pitchFamily="2" charset="77"/>
            </a:rPr>
            <a:t>endobronquial</a:t>
          </a:r>
          <a:r>
            <a:rPr lang="es-ES" dirty="0">
              <a:solidFill>
                <a:srgbClr val="152B48"/>
              </a:solidFill>
              <a:latin typeface="Montserrat" pitchFamily="2" charset="77"/>
            </a:rPr>
            <a:t> más que infección invasora.</a:t>
          </a:r>
        </a:p>
      </dgm:t>
    </dgm:pt>
    <dgm:pt modelId="{6160DEF8-8DFE-C44E-9B1E-5C0EB539A9C4}" type="parTrans" cxnId="{EF735994-927C-074B-BBEA-E21C66393E36}">
      <dgm:prSet/>
      <dgm:spPr/>
      <dgm:t>
        <a:bodyPr/>
        <a:lstStyle/>
        <a:p>
          <a:endParaRPr lang="es-ES">
            <a:solidFill>
              <a:srgbClr val="152B48"/>
            </a:solidFill>
            <a:latin typeface="Montserrat" pitchFamily="2" charset="77"/>
          </a:endParaRPr>
        </a:p>
      </dgm:t>
    </dgm:pt>
    <dgm:pt modelId="{6A8630AB-A5EE-7049-B909-A34896706527}" type="sibTrans" cxnId="{EF735994-927C-074B-BBEA-E21C66393E36}">
      <dgm:prSet/>
      <dgm:spPr/>
      <dgm:t>
        <a:bodyPr/>
        <a:lstStyle/>
        <a:p>
          <a:endParaRPr lang="es-ES">
            <a:solidFill>
              <a:srgbClr val="152B48"/>
            </a:solidFill>
            <a:latin typeface="Montserrat" pitchFamily="2" charset="77"/>
          </a:endParaRPr>
        </a:p>
      </dgm:t>
    </dgm:pt>
    <dgm:pt modelId="{84D32F89-E748-CD44-B2EA-AA55C1F57BB5}">
      <dgm:prSet phldrT="[Texto]"/>
      <dgm:spPr/>
      <dgm:t>
        <a:bodyPr/>
        <a:lstStyle/>
        <a:p>
          <a:r>
            <a:rPr lang="es-ES" dirty="0" err="1">
              <a:solidFill>
                <a:srgbClr val="152B48"/>
              </a:solidFill>
              <a:latin typeface="Montserrat" pitchFamily="2" charset="77"/>
            </a:rPr>
            <a:t>Baciloscopia</a:t>
          </a:r>
          <a:r>
            <a:rPr lang="es-ES" dirty="0">
              <a:solidFill>
                <a:srgbClr val="152B48"/>
              </a:solidFill>
              <a:latin typeface="Montserrat" pitchFamily="2" charset="77"/>
            </a:rPr>
            <a:t> con BAAR + hallazgos RX.</a:t>
          </a:r>
        </a:p>
      </dgm:t>
    </dgm:pt>
    <dgm:pt modelId="{D5CB8245-7CC2-734B-A744-F17CBCC9D270}" type="parTrans" cxnId="{E91CD25B-3EE8-7646-9ED6-2EDA835F839B}">
      <dgm:prSet/>
      <dgm:spPr/>
      <dgm:t>
        <a:bodyPr/>
        <a:lstStyle/>
        <a:p>
          <a:endParaRPr lang="es-ES">
            <a:solidFill>
              <a:srgbClr val="152B48"/>
            </a:solidFill>
            <a:latin typeface="Montserrat" pitchFamily="2" charset="77"/>
          </a:endParaRPr>
        </a:p>
      </dgm:t>
    </dgm:pt>
    <dgm:pt modelId="{0D313111-F47C-0047-A135-F06B4034BC20}" type="sibTrans" cxnId="{E91CD25B-3EE8-7646-9ED6-2EDA835F839B}">
      <dgm:prSet/>
      <dgm:spPr/>
      <dgm:t>
        <a:bodyPr/>
        <a:lstStyle/>
        <a:p>
          <a:endParaRPr lang="es-ES">
            <a:solidFill>
              <a:srgbClr val="152B48"/>
            </a:solidFill>
            <a:latin typeface="Montserrat" pitchFamily="2" charset="77"/>
          </a:endParaRPr>
        </a:p>
      </dgm:t>
    </dgm:pt>
    <dgm:pt modelId="{C05253FD-BA21-A44B-B1E1-EDC15E16D110}">
      <dgm:prSet phldrT="[Texto]"/>
      <dgm:spPr/>
      <dgm:t>
        <a:bodyPr/>
        <a:lstStyle/>
        <a:p>
          <a:r>
            <a:rPr lang="es-ES" dirty="0">
              <a:solidFill>
                <a:srgbClr val="152B48"/>
              </a:solidFill>
              <a:latin typeface="Montserrat" pitchFamily="2" charset="77"/>
            </a:rPr>
            <a:t>Mejoría sintomática, difícil erradicación.</a:t>
          </a:r>
        </a:p>
      </dgm:t>
    </dgm:pt>
    <dgm:pt modelId="{81516473-433F-CA45-91DD-173F7C921AC7}" type="parTrans" cxnId="{5EDCCCF2-10E3-3F47-B002-BE94648FE962}">
      <dgm:prSet/>
      <dgm:spPr/>
      <dgm:t>
        <a:bodyPr/>
        <a:lstStyle/>
        <a:p>
          <a:endParaRPr lang="es-ES">
            <a:solidFill>
              <a:srgbClr val="152B48"/>
            </a:solidFill>
            <a:latin typeface="Montserrat" pitchFamily="2" charset="77"/>
          </a:endParaRPr>
        </a:p>
      </dgm:t>
    </dgm:pt>
    <dgm:pt modelId="{5D508352-D26B-1541-B004-A2D1D13EDBCE}" type="sibTrans" cxnId="{5EDCCCF2-10E3-3F47-B002-BE94648FE962}">
      <dgm:prSet/>
      <dgm:spPr/>
      <dgm:t>
        <a:bodyPr/>
        <a:lstStyle/>
        <a:p>
          <a:endParaRPr lang="es-ES">
            <a:solidFill>
              <a:srgbClr val="152B48"/>
            </a:solidFill>
            <a:latin typeface="Montserrat" pitchFamily="2" charset="77"/>
          </a:endParaRPr>
        </a:p>
      </dgm:t>
    </dgm:pt>
    <dgm:pt modelId="{88D6EE5A-2584-944A-97C5-173FAD65BA14}">
      <dgm:prSet phldrT="[Texto]"/>
      <dgm:spPr/>
      <dgm:t>
        <a:bodyPr/>
        <a:lstStyle/>
        <a:p>
          <a:r>
            <a:rPr lang="es-ES" dirty="0">
              <a:solidFill>
                <a:srgbClr val="152B48"/>
              </a:solidFill>
              <a:latin typeface="Montserrat" pitchFamily="2" charset="77"/>
            </a:rPr>
            <a:t>Complicaciones óseas y articulares</a:t>
          </a:r>
        </a:p>
      </dgm:t>
    </dgm:pt>
    <dgm:pt modelId="{0BD617E2-E447-D44D-A6D5-CC38FBEBAA8C}" type="parTrans" cxnId="{46C86769-8607-EE4C-8E4E-F809FF1C260D}">
      <dgm:prSet/>
      <dgm:spPr/>
      <dgm:t>
        <a:bodyPr/>
        <a:lstStyle/>
        <a:p>
          <a:endParaRPr lang="es-ES">
            <a:solidFill>
              <a:srgbClr val="152B48"/>
            </a:solidFill>
            <a:latin typeface="Montserrat" pitchFamily="2" charset="77"/>
          </a:endParaRPr>
        </a:p>
      </dgm:t>
    </dgm:pt>
    <dgm:pt modelId="{16133F01-420A-AB42-A193-896E05F05D44}" type="sibTrans" cxnId="{46C86769-8607-EE4C-8E4E-F809FF1C260D}">
      <dgm:prSet/>
      <dgm:spPr/>
      <dgm:t>
        <a:bodyPr/>
        <a:lstStyle/>
        <a:p>
          <a:endParaRPr lang="es-ES">
            <a:solidFill>
              <a:srgbClr val="152B48"/>
            </a:solidFill>
            <a:latin typeface="Montserrat" pitchFamily="2" charset="77"/>
          </a:endParaRPr>
        </a:p>
      </dgm:t>
    </dgm:pt>
    <dgm:pt modelId="{271ED4F7-8DFB-3146-ADBE-536053EF62B4}">
      <dgm:prSet phldrT="[Texto]"/>
      <dgm:spPr/>
      <dgm:t>
        <a:bodyPr/>
        <a:lstStyle/>
        <a:p>
          <a:r>
            <a:rPr lang="es-ES" dirty="0">
              <a:solidFill>
                <a:srgbClr val="152B48"/>
              </a:solidFill>
              <a:latin typeface="Montserrat" pitchFamily="2" charset="77"/>
            </a:rPr>
            <a:t>Osteoartropatía hipertrófica.</a:t>
          </a:r>
        </a:p>
      </dgm:t>
    </dgm:pt>
    <dgm:pt modelId="{E2C5C605-E7BE-2647-A335-DFD83091C6EA}" type="parTrans" cxnId="{4F8F31A5-41AA-4146-AC71-7BC1308585BB}">
      <dgm:prSet/>
      <dgm:spPr/>
      <dgm:t>
        <a:bodyPr/>
        <a:lstStyle/>
        <a:p>
          <a:endParaRPr lang="es-ES">
            <a:solidFill>
              <a:srgbClr val="152B48"/>
            </a:solidFill>
            <a:latin typeface="Montserrat" pitchFamily="2" charset="77"/>
          </a:endParaRPr>
        </a:p>
      </dgm:t>
    </dgm:pt>
    <dgm:pt modelId="{891C749F-02EC-8F4E-96CA-1F88FAE5204B}" type="sibTrans" cxnId="{4F8F31A5-41AA-4146-AC71-7BC1308585BB}">
      <dgm:prSet/>
      <dgm:spPr/>
      <dgm:t>
        <a:bodyPr/>
        <a:lstStyle/>
        <a:p>
          <a:endParaRPr lang="es-ES">
            <a:solidFill>
              <a:srgbClr val="152B48"/>
            </a:solidFill>
            <a:latin typeface="Montserrat" pitchFamily="2" charset="77"/>
          </a:endParaRPr>
        </a:p>
      </dgm:t>
    </dgm:pt>
    <dgm:pt modelId="{98B267B6-9C0E-5D4D-94A3-2AB3692A671A}">
      <dgm:prSet phldrT="[Texto]"/>
      <dgm:spPr/>
      <dgm:t>
        <a:bodyPr/>
        <a:lstStyle/>
        <a:p>
          <a:r>
            <a:rPr lang="es-ES" dirty="0">
              <a:solidFill>
                <a:srgbClr val="152B48"/>
              </a:solidFill>
              <a:latin typeface="Montserrat" pitchFamily="2" charset="77"/>
            </a:rPr>
            <a:t>Manejo analgésico.</a:t>
          </a:r>
        </a:p>
      </dgm:t>
    </dgm:pt>
    <dgm:pt modelId="{4D541779-F8D1-D741-98FF-B729C1BA40CE}" type="parTrans" cxnId="{82BB12C3-57E2-EF45-BA33-7F5097E96321}">
      <dgm:prSet/>
      <dgm:spPr/>
      <dgm:t>
        <a:bodyPr/>
        <a:lstStyle/>
        <a:p>
          <a:endParaRPr lang="es-ES">
            <a:solidFill>
              <a:srgbClr val="152B48"/>
            </a:solidFill>
            <a:latin typeface="Montserrat" pitchFamily="2" charset="77"/>
          </a:endParaRPr>
        </a:p>
      </dgm:t>
    </dgm:pt>
    <dgm:pt modelId="{14D03A01-4575-2E49-841B-974534B6285B}" type="sibTrans" cxnId="{82BB12C3-57E2-EF45-BA33-7F5097E96321}">
      <dgm:prSet/>
      <dgm:spPr/>
      <dgm:t>
        <a:bodyPr/>
        <a:lstStyle/>
        <a:p>
          <a:endParaRPr lang="es-ES">
            <a:solidFill>
              <a:srgbClr val="152B48"/>
            </a:solidFill>
            <a:latin typeface="Montserrat" pitchFamily="2" charset="77"/>
          </a:endParaRPr>
        </a:p>
      </dgm:t>
    </dgm:pt>
    <dgm:pt modelId="{58B1D25E-A0B1-AF4D-801B-A585FE4BB990}">
      <dgm:prSet phldrT="[Texto]"/>
      <dgm:spPr/>
      <dgm:t>
        <a:bodyPr/>
        <a:lstStyle/>
        <a:p>
          <a:r>
            <a:rPr lang="es-ES" dirty="0">
              <a:solidFill>
                <a:srgbClr val="152B48"/>
              </a:solidFill>
              <a:latin typeface="Montserrat" pitchFamily="2" charset="77"/>
            </a:rPr>
            <a:t>Fracturas costales por tos.</a:t>
          </a:r>
        </a:p>
      </dgm:t>
    </dgm:pt>
    <dgm:pt modelId="{8E3934E7-2A41-0A48-9859-79B326CA978D}" type="parTrans" cxnId="{5AF76CF4-35DF-404D-B1B7-5705D64233B8}">
      <dgm:prSet/>
      <dgm:spPr/>
      <dgm:t>
        <a:bodyPr/>
        <a:lstStyle/>
        <a:p>
          <a:endParaRPr lang="es-ES">
            <a:solidFill>
              <a:srgbClr val="152B48"/>
            </a:solidFill>
            <a:latin typeface="Montserrat" pitchFamily="2" charset="77"/>
          </a:endParaRPr>
        </a:p>
      </dgm:t>
    </dgm:pt>
    <dgm:pt modelId="{EC99C053-2CBD-A145-9477-7A7C35ED298D}" type="sibTrans" cxnId="{5AF76CF4-35DF-404D-B1B7-5705D64233B8}">
      <dgm:prSet/>
      <dgm:spPr/>
      <dgm:t>
        <a:bodyPr/>
        <a:lstStyle/>
        <a:p>
          <a:endParaRPr lang="es-ES">
            <a:solidFill>
              <a:srgbClr val="152B48"/>
            </a:solidFill>
            <a:latin typeface="Montserrat" pitchFamily="2" charset="77"/>
          </a:endParaRPr>
        </a:p>
      </dgm:t>
    </dgm:pt>
    <dgm:pt modelId="{7AC5F530-085D-FC4A-AE53-A5F4D7F0719E}">
      <dgm:prSet phldrT="[Texto]"/>
      <dgm:spPr/>
      <dgm:t>
        <a:bodyPr/>
        <a:lstStyle/>
        <a:p>
          <a:r>
            <a:rPr lang="es-ES" dirty="0">
              <a:solidFill>
                <a:srgbClr val="152B48"/>
              </a:solidFill>
              <a:latin typeface="Montserrat" pitchFamily="2" charset="77"/>
            </a:rPr>
            <a:t>Disminución mineralización ósea.</a:t>
          </a:r>
        </a:p>
      </dgm:t>
    </dgm:pt>
    <dgm:pt modelId="{BB798574-C0F3-0B4B-8566-A1A705FEE041}" type="parTrans" cxnId="{67A8DC19-AEB6-6442-A2ED-603B3A75F1C0}">
      <dgm:prSet/>
      <dgm:spPr/>
      <dgm:t>
        <a:bodyPr/>
        <a:lstStyle/>
        <a:p>
          <a:endParaRPr lang="es-ES">
            <a:solidFill>
              <a:srgbClr val="152B48"/>
            </a:solidFill>
            <a:latin typeface="Montserrat" pitchFamily="2" charset="77"/>
          </a:endParaRPr>
        </a:p>
      </dgm:t>
    </dgm:pt>
    <dgm:pt modelId="{CBFB0356-FA51-144C-A03F-C0FFD1F8C37E}" type="sibTrans" cxnId="{67A8DC19-AEB6-6442-A2ED-603B3A75F1C0}">
      <dgm:prSet/>
      <dgm:spPr/>
      <dgm:t>
        <a:bodyPr/>
        <a:lstStyle/>
        <a:p>
          <a:endParaRPr lang="es-ES">
            <a:solidFill>
              <a:srgbClr val="152B48"/>
            </a:solidFill>
            <a:latin typeface="Montserrat" pitchFamily="2" charset="77"/>
          </a:endParaRPr>
        </a:p>
      </dgm:t>
    </dgm:pt>
    <dgm:pt modelId="{D2EC3EF6-FD37-FA49-B3D7-7FA25AC2E314}">
      <dgm:prSet phldrT="[Texto]"/>
      <dgm:spPr/>
      <dgm:t>
        <a:bodyPr/>
        <a:lstStyle/>
        <a:p>
          <a:r>
            <a:rPr lang="es-ES" dirty="0" err="1">
              <a:solidFill>
                <a:srgbClr val="152B48"/>
              </a:solidFill>
              <a:latin typeface="Montserrat" pitchFamily="2" charset="77"/>
            </a:rPr>
            <a:t>Aspergilosis</a:t>
          </a:r>
          <a:r>
            <a:rPr lang="es-ES" dirty="0">
              <a:solidFill>
                <a:srgbClr val="152B48"/>
              </a:solidFill>
              <a:latin typeface="Montserrat" pitchFamily="2" charset="77"/>
            </a:rPr>
            <a:t> crónica</a:t>
          </a:r>
        </a:p>
      </dgm:t>
    </dgm:pt>
    <dgm:pt modelId="{81F12024-1342-7242-BD2A-74FAAC33228A}" type="parTrans" cxnId="{6B21235E-2FBF-4744-9E94-DDE1729A8ECF}">
      <dgm:prSet/>
      <dgm:spPr/>
      <dgm:t>
        <a:bodyPr/>
        <a:lstStyle/>
        <a:p>
          <a:endParaRPr lang="es-ES">
            <a:solidFill>
              <a:srgbClr val="152B48"/>
            </a:solidFill>
            <a:latin typeface="Montserrat" pitchFamily="2" charset="77"/>
          </a:endParaRPr>
        </a:p>
      </dgm:t>
    </dgm:pt>
    <dgm:pt modelId="{E53A67F6-A6C4-004B-A1AC-BDAE9633ED8C}" type="sibTrans" cxnId="{6B21235E-2FBF-4744-9E94-DDE1729A8ECF}">
      <dgm:prSet/>
      <dgm:spPr/>
      <dgm:t>
        <a:bodyPr/>
        <a:lstStyle/>
        <a:p>
          <a:endParaRPr lang="es-ES">
            <a:solidFill>
              <a:srgbClr val="152B48"/>
            </a:solidFill>
            <a:latin typeface="Montserrat" pitchFamily="2" charset="77"/>
          </a:endParaRPr>
        </a:p>
      </dgm:t>
    </dgm:pt>
    <dgm:pt modelId="{46D216C9-07E0-844F-A9F9-254B7A9131E4}">
      <dgm:prSet phldrT="[Texto]"/>
      <dgm:spPr/>
      <dgm:t>
        <a:bodyPr/>
        <a:lstStyle/>
        <a:p>
          <a:r>
            <a:rPr lang="es-ES" dirty="0">
              <a:solidFill>
                <a:srgbClr val="152B48"/>
              </a:solidFill>
              <a:latin typeface="Montserrat" pitchFamily="2" charset="77"/>
            </a:rPr>
            <a:t>5-10%; síntomas respiratorios.</a:t>
          </a:r>
        </a:p>
      </dgm:t>
    </dgm:pt>
    <dgm:pt modelId="{E6F12CD5-691A-7248-96A0-D5FD3F207CF3}" type="parTrans" cxnId="{BD8C5BC4-D4D0-C04E-8764-224CD8D39A2E}">
      <dgm:prSet/>
      <dgm:spPr/>
      <dgm:t>
        <a:bodyPr/>
        <a:lstStyle/>
        <a:p>
          <a:endParaRPr lang="es-ES">
            <a:solidFill>
              <a:srgbClr val="152B48"/>
            </a:solidFill>
            <a:latin typeface="Montserrat" pitchFamily="2" charset="77"/>
          </a:endParaRPr>
        </a:p>
      </dgm:t>
    </dgm:pt>
    <dgm:pt modelId="{77A4495B-F067-EC4D-96D4-A5611C7D072C}" type="sibTrans" cxnId="{BD8C5BC4-D4D0-C04E-8764-224CD8D39A2E}">
      <dgm:prSet/>
      <dgm:spPr/>
      <dgm:t>
        <a:bodyPr/>
        <a:lstStyle/>
        <a:p>
          <a:endParaRPr lang="es-ES">
            <a:solidFill>
              <a:srgbClr val="152B48"/>
            </a:solidFill>
            <a:latin typeface="Montserrat" pitchFamily="2" charset="77"/>
          </a:endParaRPr>
        </a:p>
      </dgm:t>
    </dgm:pt>
    <dgm:pt modelId="{5ED118F0-4114-4D4A-AA9C-A088D6DEBFB1}">
      <dgm:prSet phldrT="[Texto]"/>
      <dgm:spPr/>
      <dgm:t>
        <a:bodyPr/>
        <a:lstStyle/>
        <a:p>
          <a:r>
            <a:rPr lang="es-ES" dirty="0" err="1">
              <a:solidFill>
                <a:srgbClr val="152B48"/>
              </a:solidFill>
              <a:latin typeface="Montserrat" pitchFamily="2" charset="77"/>
            </a:rPr>
            <a:t>Rx</a:t>
          </a:r>
          <a:r>
            <a:rPr lang="es-ES" dirty="0">
              <a:solidFill>
                <a:srgbClr val="152B48"/>
              </a:solidFill>
              <a:latin typeface="Montserrat" pitchFamily="2" charset="77"/>
            </a:rPr>
            <a:t> con infiltrados focales nuevos.</a:t>
          </a:r>
        </a:p>
      </dgm:t>
    </dgm:pt>
    <dgm:pt modelId="{BE6E8FED-47B1-F54C-AF71-6583D9B2763E}" type="parTrans" cxnId="{8DDEE10C-3F53-994F-A542-A9AF637A79D3}">
      <dgm:prSet/>
      <dgm:spPr/>
      <dgm:t>
        <a:bodyPr/>
        <a:lstStyle/>
        <a:p>
          <a:endParaRPr lang="es-ES">
            <a:solidFill>
              <a:srgbClr val="152B48"/>
            </a:solidFill>
            <a:latin typeface="Montserrat" pitchFamily="2" charset="77"/>
          </a:endParaRPr>
        </a:p>
      </dgm:t>
    </dgm:pt>
    <dgm:pt modelId="{47F7FA73-92C1-7741-A0D9-3A02780455FB}" type="sibTrans" cxnId="{8DDEE10C-3F53-994F-A542-A9AF637A79D3}">
      <dgm:prSet/>
      <dgm:spPr/>
      <dgm:t>
        <a:bodyPr/>
        <a:lstStyle/>
        <a:p>
          <a:endParaRPr lang="es-ES">
            <a:solidFill>
              <a:srgbClr val="152B48"/>
            </a:solidFill>
            <a:latin typeface="Montserrat" pitchFamily="2" charset="77"/>
          </a:endParaRPr>
        </a:p>
      </dgm:t>
    </dgm:pt>
    <dgm:pt modelId="{1EAB5038-53E9-0F4C-8F0A-F08745CFC31E}">
      <dgm:prSet phldrT="[Texto]"/>
      <dgm:spPr/>
      <dgm:t>
        <a:bodyPr/>
        <a:lstStyle/>
        <a:p>
          <a:r>
            <a:rPr lang="es-ES" dirty="0">
              <a:solidFill>
                <a:srgbClr val="152B48"/>
              </a:solidFill>
              <a:latin typeface="Montserrat" pitchFamily="2" charset="77"/>
            </a:rPr>
            <a:t>Aislamiento en esputo, aumento </a:t>
          </a:r>
          <a:r>
            <a:rPr lang="es-ES" dirty="0" err="1">
              <a:solidFill>
                <a:srgbClr val="152B48"/>
              </a:solidFill>
              <a:latin typeface="Montserrat" pitchFamily="2" charset="77"/>
            </a:rPr>
            <a:t>IgE</a:t>
          </a:r>
          <a:r>
            <a:rPr lang="es-ES" dirty="0">
              <a:solidFill>
                <a:srgbClr val="152B48"/>
              </a:solidFill>
              <a:latin typeface="Montserrat" pitchFamily="2" charset="77"/>
            </a:rPr>
            <a:t>.</a:t>
          </a:r>
        </a:p>
      </dgm:t>
    </dgm:pt>
    <dgm:pt modelId="{B0AAEAB1-8180-7A43-9C67-E8E6130835CF}" type="parTrans" cxnId="{2F61AE61-8FAB-CF4A-9F4B-ED3425E396F6}">
      <dgm:prSet/>
      <dgm:spPr/>
      <dgm:t>
        <a:bodyPr/>
        <a:lstStyle/>
        <a:p>
          <a:endParaRPr lang="es-ES">
            <a:solidFill>
              <a:srgbClr val="152B48"/>
            </a:solidFill>
            <a:latin typeface="Montserrat" pitchFamily="2" charset="77"/>
          </a:endParaRPr>
        </a:p>
      </dgm:t>
    </dgm:pt>
    <dgm:pt modelId="{92160891-FE85-3347-8A2F-AA3DE37B5EEE}" type="sibTrans" cxnId="{2F61AE61-8FAB-CF4A-9F4B-ED3425E396F6}">
      <dgm:prSet/>
      <dgm:spPr/>
      <dgm:t>
        <a:bodyPr/>
        <a:lstStyle/>
        <a:p>
          <a:endParaRPr lang="es-ES">
            <a:solidFill>
              <a:srgbClr val="152B48"/>
            </a:solidFill>
            <a:latin typeface="Montserrat" pitchFamily="2" charset="77"/>
          </a:endParaRPr>
        </a:p>
      </dgm:t>
    </dgm:pt>
    <dgm:pt modelId="{41E79DF2-9F90-BB40-AAD2-3A3A51E22C14}">
      <dgm:prSet phldrT="[Texto]"/>
      <dgm:spPr/>
      <dgm:t>
        <a:bodyPr/>
        <a:lstStyle/>
        <a:p>
          <a:r>
            <a:rPr lang="es-ES" dirty="0">
              <a:solidFill>
                <a:srgbClr val="152B48"/>
              </a:solidFill>
              <a:latin typeface="Montserrat" pitchFamily="2" charset="77"/>
            </a:rPr>
            <a:t>Corticoides orales y antimicóticos. </a:t>
          </a:r>
        </a:p>
      </dgm:t>
    </dgm:pt>
    <dgm:pt modelId="{990CBC1A-7059-5F49-92CC-EBE075A81FDF}" type="parTrans" cxnId="{F344A19F-BA8A-6741-9496-F370DB56216A}">
      <dgm:prSet/>
      <dgm:spPr/>
      <dgm:t>
        <a:bodyPr/>
        <a:lstStyle/>
        <a:p>
          <a:endParaRPr lang="es-ES">
            <a:solidFill>
              <a:srgbClr val="152B48"/>
            </a:solidFill>
            <a:latin typeface="Montserrat" pitchFamily="2" charset="77"/>
          </a:endParaRPr>
        </a:p>
      </dgm:t>
    </dgm:pt>
    <dgm:pt modelId="{43643B58-AAB0-C642-9F8D-8FF09516A846}" type="sibTrans" cxnId="{F344A19F-BA8A-6741-9496-F370DB56216A}">
      <dgm:prSet/>
      <dgm:spPr/>
      <dgm:t>
        <a:bodyPr/>
        <a:lstStyle/>
        <a:p>
          <a:endParaRPr lang="es-ES">
            <a:solidFill>
              <a:srgbClr val="152B48"/>
            </a:solidFill>
            <a:latin typeface="Montserrat" pitchFamily="2" charset="77"/>
          </a:endParaRPr>
        </a:p>
      </dgm:t>
    </dgm:pt>
    <dgm:pt modelId="{AE92A92F-55DA-EE41-99F2-B0768950DA22}" type="pres">
      <dgm:prSet presAssocID="{44275E95-948E-774F-990C-491E58C36287}" presName="vert0" presStyleCnt="0">
        <dgm:presLayoutVars>
          <dgm:dir/>
          <dgm:animOne val="branch"/>
          <dgm:animLvl val="lvl"/>
        </dgm:presLayoutVars>
      </dgm:prSet>
      <dgm:spPr/>
    </dgm:pt>
    <dgm:pt modelId="{351910BB-4175-484E-B73F-6F3B366D0A05}" type="pres">
      <dgm:prSet presAssocID="{FBF710DE-06A3-D643-8EA8-9AE00ADF68DA}" presName="thickLine" presStyleLbl="alignNode1" presStyleIdx="0" presStyleCnt="3"/>
      <dgm:spPr/>
    </dgm:pt>
    <dgm:pt modelId="{5AEC6309-DE71-A342-AC04-F5B4C19BFEA3}" type="pres">
      <dgm:prSet presAssocID="{FBF710DE-06A3-D643-8EA8-9AE00ADF68DA}" presName="horz1" presStyleCnt="0"/>
      <dgm:spPr/>
    </dgm:pt>
    <dgm:pt modelId="{66AA5A29-8CE9-C647-B163-DE0EF18B0A04}" type="pres">
      <dgm:prSet presAssocID="{FBF710DE-06A3-D643-8EA8-9AE00ADF68DA}" presName="tx1" presStyleLbl="revTx" presStyleIdx="0" presStyleCnt="15"/>
      <dgm:spPr/>
    </dgm:pt>
    <dgm:pt modelId="{2F40000F-E2DF-3D49-84B0-E9B32992A398}" type="pres">
      <dgm:prSet presAssocID="{FBF710DE-06A3-D643-8EA8-9AE00ADF68DA}" presName="vert1" presStyleCnt="0"/>
      <dgm:spPr/>
    </dgm:pt>
    <dgm:pt modelId="{CFC93032-937F-BC4F-9FD6-3CDDAC571740}" type="pres">
      <dgm:prSet presAssocID="{D9BACE9F-967F-554F-B0B2-9FEB134BC748}" presName="vertSpace2a" presStyleCnt="0"/>
      <dgm:spPr/>
    </dgm:pt>
    <dgm:pt modelId="{D061A683-633A-774F-B725-C04A964C9B5F}" type="pres">
      <dgm:prSet presAssocID="{D9BACE9F-967F-554F-B0B2-9FEB134BC748}" presName="horz2" presStyleCnt="0"/>
      <dgm:spPr/>
    </dgm:pt>
    <dgm:pt modelId="{56E623F8-2EE2-4247-89CD-21A6CB5373C0}" type="pres">
      <dgm:prSet presAssocID="{D9BACE9F-967F-554F-B0B2-9FEB134BC748}" presName="horzSpace2" presStyleCnt="0"/>
      <dgm:spPr/>
    </dgm:pt>
    <dgm:pt modelId="{11139F81-5890-A443-9669-0AF8922C87DB}" type="pres">
      <dgm:prSet presAssocID="{D9BACE9F-967F-554F-B0B2-9FEB134BC748}" presName="tx2" presStyleLbl="revTx" presStyleIdx="1" presStyleCnt="15"/>
      <dgm:spPr/>
    </dgm:pt>
    <dgm:pt modelId="{2C48325C-E15B-B34B-AFBA-4CBCE0568E36}" type="pres">
      <dgm:prSet presAssocID="{D9BACE9F-967F-554F-B0B2-9FEB134BC748}" presName="vert2" presStyleCnt="0"/>
      <dgm:spPr/>
    </dgm:pt>
    <dgm:pt modelId="{444221DC-0133-8842-89F8-C80676BC71C9}" type="pres">
      <dgm:prSet presAssocID="{D9BACE9F-967F-554F-B0B2-9FEB134BC748}" presName="thinLine2b" presStyleLbl="callout" presStyleIdx="0" presStyleCnt="12"/>
      <dgm:spPr/>
    </dgm:pt>
    <dgm:pt modelId="{B5DB69FC-9DA8-7048-AF03-0CB9A767577C}" type="pres">
      <dgm:prSet presAssocID="{D9BACE9F-967F-554F-B0B2-9FEB134BC748}" presName="vertSpace2b" presStyleCnt="0"/>
      <dgm:spPr/>
    </dgm:pt>
    <dgm:pt modelId="{3C1EDA8D-1B47-F741-A1A1-75681D501F1E}" type="pres">
      <dgm:prSet presAssocID="{EDA8AC52-DA6E-8A4B-BF7D-540193761183}" presName="horz2" presStyleCnt="0"/>
      <dgm:spPr/>
    </dgm:pt>
    <dgm:pt modelId="{2597902E-DBDF-3747-A44E-7A2AF6A8E78C}" type="pres">
      <dgm:prSet presAssocID="{EDA8AC52-DA6E-8A4B-BF7D-540193761183}" presName="horzSpace2" presStyleCnt="0"/>
      <dgm:spPr/>
    </dgm:pt>
    <dgm:pt modelId="{A1AF10F4-58CF-C14C-8333-8E5B6AF07DE1}" type="pres">
      <dgm:prSet presAssocID="{EDA8AC52-DA6E-8A4B-BF7D-540193761183}" presName="tx2" presStyleLbl="revTx" presStyleIdx="2" presStyleCnt="15"/>
      <dgm:spPr/>
    </dgm:pt>
    <dgm:pt modelId="{F0E42D67-40C3-5740-AF5A-47B25FC17CD4}" type="pres">
      <dgm:prSet presAssocID="{EDA8AC52-DA6E-8A4B-BF7D-540193761183}" presName="vert2" presStyleCnt="0"/>
      <dgm:spPr/>
    </dgm:pt>
    <dgm:pt modelId="{94873FB1-7A23-3F49-BF08-CF4E6DB8B0D7}" type="pres">
      <dgm:prSet presAssocID="{EDA8AC52-DA6E-8A4B-BF7D-540193761183}" presName="thinLine2b" presStyleLbl="callout" presStyleIdx="1" presStyleCnt="12"/>
      <dgm:spPr/>
    </dgm:pt>
    <dgm:pt modelId="{1A28FBF4-6C4A-E64F-9726-3DF5FFB4A27A}" type="pres">
      <dgm:prSet presAssocID="{EDA8AC52-DA6E-8A4B-BF7D-540193761183}" presName="vertSpace2b" presStyleCnt="0"/>
      <dgm:spPr/>
    </dgm:pt>
    <dgm:pt modelId="{5E9DEF6F-BD45-8A48-A3FE-9BCC145D051D}" type="pres">
      <dgm:prSet presAssocID="{84D32F89-E748-CD44-B2EA-AA55C1F57BB5}" presName="horz2" presStyleCnt="0"/>
      <dgm:spPr/>
    </dgm:pt>
    <dgm:pt modelId="{8EB27F97-05B7-CE46-9431-8583B2989A91}" type="pres">
      <dgm:prSet presAssocID="{84D32F89-E748-CD44-B2EA-AA55C1F57BB5}" presName="horzSpace2" presStyleCnt="0"/>
      <dgm:spPr/>
    </dgm:pt>
    <dgm:pt modelId="{5CFBEE70-4C02-2644-99A3-E328F1E8467D}" type="pres">
      <dgm:prSet presAssocID="{84D32F89-E748-CD44-B2EA-AA55C1F57BB5}" presName="tx2" presStyleLbl="revTx" presStyleIdx="3" presStyleCnt="15"/>
      <dgm:spPr/>
    </dgm:pt>
    <dgm:pt modelId="{A4A4B1EF-A84E-594B-9A56-1406ED671491}" type="pres">
      <dgm:prSet presAssocID="{84D32F89-E748-CD44-B2EA-AA55C1F57BB5}" presName="vert2" presStyleCnt="0"/>
      <dgm:spPr/>
    </dgm:pt>
    <dgm:pt modelId="{DB01F725-EB76-2B4A-8E0D-BB3070472994}" type="pres">
      <dgm:prSet presAssocID="{84D32F89-E748-CD44-B2EA-AA55C1F57BB5}" presName="thinLine2b" presStyleLbl="callout" presStyleIdx="2" presStyleCnt="12"/>
      <dgm:spPr/>
    </dgm:pt>
    <dgm:pt modelId="{43B56B65-0261-F340-B4C0-48EB6536EC5D}" type="pres">
      <dgm:prSet presAssocID="{84D32F89-E748-CD44-B2EA-AA55C1F57BB5}" presName="vertSpace2b" presStyleCnt="0"/>
      <dgm:spPr/>
    </dgm:pt>
    <dgm:pt modelId="{50AD52F6-66EA-394E-9D3C-A23A56E4E11B}" type="pres">
      <dgm:prSet presAssocID="{C05253FD-BA21-A44B-B1E1-EDC15E16D110}" presName="horz2" presStyleCnt="0"/>
      <dgm:spPr/>
    </dgm:pt>
    <dgm:pt modelId="{2F38D3B2-5675-234C-A731-6EBC16F4F42D}" type="pres">
      <dgm:prSet presAssocID="{C05253FD-BA21-A44B-B1E1-EDC15E16D110}" presName="horzSpace2" presStyleCnt="0"/>
      <dgm:spPr/>
    </dgm:pt>
    <dgm:pt modelId="{2868EFA3-75C6-B848-9B76-6A218F0D9B70}" type="pres">
      <dgm:prSet presAssocID="{C05253FD-BA21-A44B-B1E1-EDC15E16D110}" presName="tx2" presStyleLbl="revTx" presStyleIdx="4" presStyleCnt="15"/>
      <dgm:spPr/>
    </dgm:pt>
    <dgm:pt modelId="{9763D5DD-9BD9-7749-9F8F-70388D3893E4}" type="pres">
      <dgm:prSet presAssocID="{C05253FD-BA21-A44B-B1E1-EDC15E16D110}" presName="vert2" presStyleCnt="0"/>
      <dgm:spPr/>
    </dgm:pt>
    <dgm:pt modelId="{CE6113A0-FED7-2D48-A51D-2A3097FA7C9D}" type="pres">
      <dgm:prSet presAssocID="{C05253FD-BA21-A44B-B1E1-EDC15E16D110}" presName="thinLine2b" presStyleLbl="callout" presStyleIdx="3" presStyleCnt="12"/>
      <dgm:spPr/>
    </dgm:pt>
    <dgm:pt modelId="{526D359D-E082-FB4D-BE46-3A2BD390098E}" type="pres">
      <dgm:prSet presAssocID="{C05253FD-BA21-A44B-B1E1-EDC15E16D110}" presName="vertSpace2b" presStyleCnt="0"/>
      <dgm:spPr/>
    </dgm:pt>
    <dgm:pt modelId="{67BE4B90-9AEF-7244-8CF0-B6E4B7D7299B}" type="pres">
      <dgm:prSet presAssocID="{88D6EE5A-2584-944A-97C5-173FAD65BA14}" presName="thickLine" presStyleLbl="alignNode1" presStyleIdx="1" presStyleCnt="3"/>
      <dgm:spPr/>
    </dgm:pt>
    <dgm:pt modelId="{EE051CBF-C725-614F-BA47-77F1BAD9363D}" type="pres">
      <dgm:prSet presAssocID="{88D6EE5A-2584-944A-97C5-173FAD65BA14}" presName="horz1" presStyleCnt="0"/>
      <dgm:spPr/>
    </dgm:pt>
    <dgm:pt modelId="{A5B50376-B6DF-6B45-BAAE-C9AA61453697}" type="pres">
      <dgm:prSet presAssocID="{88D6EE5A-2584-944A-97C5-173FAD65BA14}" presName="tx1" presStyleLbl="revTx" presStyleIdx="5" presStyleCnt="15"/>
      <dgm:spPr/>
    </dgm:pt>
    <dgm:pt modelId="{E091B50A-086D-2541-9667-AFE165E10D78}" type="pres">
      <dgm:prSet presAssocID="{88D6EE5A-2584-944A-97C5-173FAD65BA14}" presName="vert1" presStyleCnt="0"/>
      <dgm:spPr/>
    </dgm:pt>
    <dgm:pt modelId="{E8EEFC70-906D-3B4D-BBA0-208E0C4B2BB6}" type="pres">
      <dgm:prSet presAssocID="{271ED4F7-8DFB-3146-ADBE-536053EF62B4}" presName="vertSpace2a" presStyleCnt="0"/>
      <dgm:spPr/>
    </dgm:pt>
    <dgm:pt modelId="{B9327B5F-7D68-C54E-B31A-5B13EAF66481}" type="pres">
      <dgm:prSet presAssocID="{271ED4F7-8DFB-3146-ADBE-536053EF62B4}" presName="horz2" presStyleCnt="0"/>
      <dgm:spPr/>
    </dgm:pt>
    <dgm:pt modelId="{51685961-5713-AE41-9A37-3F539B7F2F7C}" type="pres">
      <dgm:prSet presAssocID="{271ED4F7-8DFB-3146-ADBE-536053EF62B4}" presName="horzSpace2" presStyleCnt="0"/>
      <dgm:spPr/>
    </dgm:pt>
    <dgm:pt modelId="{D18112B7-3636-EA4B-B5A4-8ED2041A92F4}" type="pres">
      <dgm:prSet presAssocID="{271ED4F7-8DFB-3146-ADBE-536053EF62B4}" presName="tx2" presStyleLbl="revTx" presStyleIdx="6" presStyleCnt="15"/>
      <dgm:spPr/>
    </dgm:pt>
    <dgm:pt modelId="{678117BD-23CE-8D46-847A-1EAF02BF330F}" type="pres">
      <dgm:prSet presAssocID="{271ED4F7-8DFB-3146-ADBE-536053EF62B4}" presName="vert2" presStyleCnt="0"/>
      <dgm:spPr/>
    </dgm:pt>
    <dgm:pt modelId="{230A0535-DCB7-364F-91A2-7CDAA78B3C0A}" type="pres">
      <dgm:prSet presAssocID="{271ED4F7-8DFB-3146-ADBE-536053EF62B4}" presName="thinLine2b" presStyleLbl="callout" presStyleIdx="4" presStyleCnt="12"/>
      <dgm:spPr/>
    </dgm:pt>
    <dgm:pt modelId="{EBC23F25-C83D-0E41-8CA6-B49644FB3A6A}" type="pres">
      <dgm:prSet presAssocID="{271ED4F7-8DFB-3146-ADBE-536053EF62B4}" presName="vertSpace2b" presStyleCnt="0"/>
      <dgm:spPr/>
    </dgm:pt>
    <dgm:pt modelId="{C79F405E-397B-D74F-9868-378227215F35}" type="pres">
      <dgm:prSet presAssocID="{98B267B6-9C0E-5D4D-94A3-2AB3692A671A}" presName="horz2" presStyleCnt="0"/>
      <dgm:spPr/>
    </dgm:pt>
    <dgm:pt modelId="{BF685A46-97E7-A44D-8614-6B9749136850}" type="pres">
      <dgm:prSet presAssocID="{98B267B6-9C0E-5D4D-94A3-2AB3692A671A}" presName="horzSpace2" presStyleCnt="0"/>
      <dgm:spPr/>
    </dgm:pt>
    <dgm:pt modelId="{B9EF6209-41C1-9B4A-ACF0-8A7E19205928}" type="pres">
      <dgm:prSet presAssocID="{98B267B6-9C0E-5D4D-94A3-2AB3692A671A}" presName="tx2" presStyleLbl="revTx" presStyleIdx="7" presStyleCnt="15"/>
      <dgm:spPr/>
    </dgm:pt>
    <dgm:pt modelId="{04B58CAD-0C01-0D4B-8D56-A3D82BCFFFB9}" type="pres">
      <dgm:prSet presAssocID="{98B267B6-9C0E-5D4D-94A3-2AB3692A671A}" presName="vert2" presStyleCnt="0"/>
      <dgm:spPr/>
    </dgm:pt>
    <dgm:pt modelId="{47367E05-F588-DD4F-AA99-D8CA562FC2A8}" type="pres">
      <dgm:prSet presAssocID="{98B267B6-9C0E-5D4D-94A3-2AB3692A671A}" presName="thinLine2b" presStyleLbl="callout" presStyleIdx="5" presStyleCnt="12"/>
      <dgm:spPr/>
    </dgm:pt>
    <dgm:pt modelId="{83871B42-A5FF-8A45-9087-BECA5B7B7D9C}" type="pres">
      <dgm:prSet presAssocID="{98B267B6-9C0E-5D4D-94A3-2AB3692A671A}" presName="vertSpace2b" presStyleCnt="0"/>
      <dgm:spPr/>
    </dgm:pt>
    <dgm:pt modelId="{694CF334-2A1E-D141-91D8-1D433E11838A}" type="pres">
      <dgm:prSet presAssocID="{58B1D25E-A0B1-AF4D-801B-A585FE4BB990}" presName="horz2" presStyleCnt="0"/>
      <dgm:spPr/>
    </dgm:pt>
    <dgm:pt modelId="{18F7A1DD-AF52-4F4F-AA74-E200DEA73457}" type="pres">
      <dgm:prSet presAssocID="{58B1D25E-A0B1-AF4D-801B-A585FE4BB990}" presName="horzSpace2" presStyleCnt="0"/>
      <dgm:spPr/>
    </dgm:pt>
    <dgm:pt modelId="{EE2B5BFE-99D2-9242-89D6-ACF56ACBE817}" type="pres">
      <dgm:prSet presAssocID="{58B1D25E-A0B1-AF4D-801B-A585FE4BB990}" presName="tx2" presStyleLbl="revTx" presStyleIdx="8" presStyleCnt="15"/>
      <dgm:spPr/>
    </dgm:pt>
    <dgm:pt modelId="{E95334DB-122F-1140-9272-D9E6AE847D87}" type="pres">
      <dgm:prSet presAssocID="{58B1D25E-A0B1-AF4D-801B-A585FE4BB990}" presName="vert2" presStyleCnt="0"/>
      <dgm:spPr/>
    </dgm:pt>
    <dgm:pt modelId="{199D88C5-5D80-3847-8294-0490F21F51A5}" type="pres">
      <dgm:prSet presAssocID="{58B1D25E-A0B1-AF4D-801B-A585FE4BB990}" presName="thinLine2b" presStyleLbl="callout" presStyleIdx="6" presStyleCnt="12"/>
      <dgm:spPr/>
    </dgm:pt>
    <dgm:pt modelId="{90EF58AD-0C73-2B4C-B7E7-AC2EF138B395}" type="pres">
      <dgm:prSet presAssocID="{58B1D25E-A0B1-AF4D-801B-A585FE4BB990}" presName="vertSpace2b" presStyleCnt="0"/>
      <dgm:spPr/>
    </dgm:pt>
    <dgm:pt modelId="{5EC07296-81D7-7F49-A437-B532A134CC43}" type="pres">
      <dgm:prSet presAssocID="{7AC5F530-085D-FC4A-AE53-A5F4D7F0719E}" presName="horz2" presStyleCnt="0"/>
      <dgm:spPr/>
    </dgm:pt>
    <dgm:pt modelId="{7D0D4161-9DDB-5841-BCF6-77D87AB014FC}" type="pres">
      <dgm:prSet presAssocID="{7AC5F530-085D-FC4A-AE53-A5F4D7F0719E}" presName="horzSpace2" presStyleCnt="0"/>
      <dgm:spPr/>
    </dgm:pt>
    <dgm:pt modelId="{DB30F262-0594-2840-81E7-CDF5821259A2}" type="pres">
      <dgm:prSet presAssocID="{7AC5F530-085D-FC4A-AE53-A5F4D7F0719E}" presName="tx2" presStyleLbl="revTx" presStyleIdx="9" presStyleCnt="15"/>
      <dgm:spPr/>
    </dgm:pt>
    <dgm:pt modelId="{74A51DE8-64A2-B24E-8798-B0889B520646}" type="pres">
      <dgm:prSet presAssocID="{7AC5F530-085D-FC4A-AE53-A5F4D7F0719E}" presName="vert2" presStyleCnt="0"/>
      <dgm:spPr/>
    </dgm:pt>
    <dgm:pt modelId="{2A47C904-FD3A-DB42-BED6-2B08A1B7DA0F}" type="pres">
      <dgm:prSet presAssocID="{7AC5F530-085D-FC4A-AE53-A5F4D7F0719E}" presName="thinLine2b" presStyleLbl="callout" presStyleIdx="7" presStyleCnt="12"/>
      <dgm:spPr/>
    </dgm:pt>
    <dgm:pt modelId="{CAB1190A-A99A-4245-B07B-63A52331C94A}" type="pres">
      <dgm:prSet presAssocID="{7AC5F530-085D-FC4A-AE53-A5F4D7F0719E}" presName="vertSpace2b" presStyleCnt="0"/>
      <dgm:spPr/>
    </dgm:pt>
    <dgm:pt modelId="{F6E7E3E8-D40F-474D-8C96-0CBB54D08791}" type="pres">
      <dgm:prSet presAssocID="{D2EC3EF6-FD37-FA49-B3D7-7FA25AC2E314}" presName="thickLine" presStyleLbl="alignNode1" presStyleIdx="2" presStyleCnt="3"/>
      <dgm:spPr/>
    </dgm:pt>
    <dgm:pt modelId="{4240DF36-A62C-E444-B1D9-5293806B45B0}" type="pres">
      <dgm:prSet presAssocID="{D2EC3EF6-FD37-FA49-B3D7-7FA25AC2E314}" presName="horz1" presStyleCnt="0"/>
      <dgm:spPr/>
    </dgm:pt>
    <dgm:pt modelId="{EC74231C-9F35-0E4D-8FB0-2FF24C2986BC}" type="pres">
      <dgm:prSet presAssocID="{D2EC3EF6-FD37-FA49-B3D7-7FA25AC2E314}" presName="tx1" presStyleLbl="revTx" presStyleIdx="10" presStyleCnt="15"/>
      <dgm:spPr/>
    </dgm:pt>
    <dgm:pt modelId="{42611E4C-CED3-B545-B61F-6CBF19B04160}" type="pres">
      <dgm:prSet presAssocID="{D2EC3EF6-FD37-FA49-B3D7-7FA25AC2E314}" presName="vert1" presStyleCnt="0"/>
      <dgm:spPr/>
    </dgm:pt>
    <dgm:pt modelId="{8F48DDBF-DF32-4742-8741-5D23489D69B7}" type="pres">
      <dgm:prSet presAssocID="{46D216C9-07E0-844F-A9F9-254B7A9131E4}" presName="vertSpace2a" presStyleCnt="0"/>
      <dgm:spPr/>
    </dgm:pt>
    <dgm:pt modelId="{57E4CAF9-C558-5943-A442-3CC0CFEA0A2D}" type="pres">
      <dgm:prSet presAssocID="{46D216C9-07E0-844F-A9F9-254B7A9131E4}" presName="horz2" presStyleCnt="0"/>
      <dgm:spPr/>
    </dgm:pt>
    <dgm:pt modelId="{4CB38374-6234-DA45-9BB2-C3957E6F5F54}" type="pres">
      <dgm:prSet presAssocID="{46D216C9-07E0-844F-A9F9-254B7A9131E4}" presName="horzSpace2" presStyleCnt="0"/>
      <dgm:spPr/>
    </dgm:pt>
    <dgm:pt modelId="{98E31C73-2213-0C45-8D1F-B4464CDFE1EC}" type="pres">
      <dgm:prSet presAssocID="{46D216C9-07E0-844F-A9F9-254B7A9131E4}" presName="tx2" presStyleLbl="revTx" presStyleIdx="11" presStyleCnt="15"/>
      <dgm:spPr/>
    </dgm:pt>
    <dgm:pt modelId="{90143F0A-1008-A044-B4A7-7130BB55A6F3}" type="pres">
      <dgm:prSet presAssocID="{46D216C9-07E0-844F-A9F9-254B7A9131E4}" presName="vert2" presStyleCnt="0"/>
      <dgm:spPr/>
    </dgm:pt>
    <dgm:pt modelId="{4B087132-286B-E941-BB03-CE181585637C}" type="pres">
      <dgm:prSet presAssocID="{46D216C9-07E0-844F-A9F9-254B7A9131E4}" presName="thinLine2b" presStyleLbl="callout" presStyleIdx="8" presStyleCnt="12"/>
      <dgm:spPr/>
    </dgm:pt>
    <dgm:pt modelId="{00BC7ABD-AEBB-5345-8CF0-840D7190B993}" type="pres">
      <dgm:prSet presAssocID="{46D216C9-07E0-844F-A9F9-254B7A9131E4}" presName="vertSpace2b" presStyleCnt="0"/>
      <dgm:spPr/>
    </dgm:pt>
    <dgm:pt modelId="{CB3E5239-665C-694A-A192-C1EC69A82810}" type="pres">
      <dgm:prSet presAssocID="{5ED118F0-4114-4D4A-AA9C-A088D6DEBFB1}" presName="horz2" presStyleCnt="0"/>
      <dgm:spPr/>
    </dgm:pt>
    <dgm:pt modelId="{4967B656-CA9D-3848-9E8F-818D25C39D92}" type="pres">
      <dgm:prSet presAssocID="{5ED118F0-4114-4D4A-AA9C-A088D6DEBFB1}" presName="horzSpace2" presStyleCnt="0"/>
      <dgm:spPr/>
    </dgm:pt>
    <dgm:pt modelId="{9D2B933C-F350-4F46-B50B-8A9BE1F05C13}" type="pres">
      <dgm:prSet presAssocID="{5ED118F0-4114-4D4A-AA9C-A088D6DEBFB1}" presName="tx2" presStyleLbl="revTx" presStyleIdx="12" presStyleCnt="15"/>
      <dgm:spPr/>
    </dgm:pt>
    <dgm:pt modelId="{DDC605E8-5634-7546-9411-8AE7AFEE3A8E}" type="pres">
      <dgm:prSet presAssocID="{5ED118F0-4114-4D4A-AA9C-A088D6DEBFB1}" presName="vert2" presStyleCnt="0"/>
      <dgm:spPr/>
    </dgm:pt>
    <dgm:pt modelId="{27B54347-0579-4448-A6CA-897AD0298268}" type="pres">
      <dgm:prSet presAssocID="{5ED118F0-4114-4D4A-AA9C-A088D6DEBFB1}" presName="thinLine2b" presStyleLbl="callout" presStyleIdx="9" presStyleCnt="12"/>
      <dgm:spPr/>
    </dgm:pt>
    <dgm:pt modelId="{2E03502F-17E6-514A-A8C6-2D04D56D0E2D}" type="pres">
      <dgm:prSet presAssocID="{5ED118F0-4114-4D4A-AA9C-A088D6DEBFB1}" presName="vertSpace2b" presStyleCnt="0"/>
      <dgm:spPr/>
    </dgm:pt>
    <dgm:pt modelId="{130D2B6C-EC7A-CB46-89E8-B3C100519750}" type="pres">
      <dgm:prSet presAssocID="{1EAB5038-53E9-0F4C-8F0A-F08745CFC31E}" presName="horz2" presStyleCnt="0"/>
      <dgm:spPr/>
    </dgm:pt>
    <dgm:pt modelId="{F4542F35-FACB-7E4F-9556-15E73F925AEB}" type="pres">
      <dgm:prSet presAssocID="{1EAB5038-53E9-0F4C-8F0A-F08745CFC31E}" presName="horzSpace2" presStyleCnt="0"/>
      <dgm:spPr/>
    </dgm:pt>
    <dgm:pt modelId="{0A0EFF2D-637E-B34D-B1BA-21CE92C3D7DE}" type="pres">
      <dgm:prSet presAssocID="{1EAB5038-53E9-0F4C-8F0A-F08745CFC31E}" presName="tx2" presStyleLbl="revTx" presStyleIdx="13" presStyleCnt="15"/>
      <dgm:spPr/>
    </dgm:pt>
    <dgm:pt modelId="{42927BED-5B46-CE4A-8D0F-7DE1228A212F}" type="pres">
      <dgm:prSet presAssocID="{1EAB5038-53E9-0F4C-8F0A-F08745CFC31E}" presName="vert2" presStyleCnt="0"/>
      <dgm:spPr/>
    </dgm:pt>
    <dgm:pt modelId="{8533179F-C744-3441-BAA7-6901F1A43E17}" type="pres">
      <dgm:prSet presAssocID="{1EAB5038-53E9-0F4C-8F0A-F08745CFC31E}" presName="thinLine2b" presStyleLbl="callout" presStyleIdx="10" presStyleCnt="12"/>
      <dgm:spPr/>
    </dgm:pt>
    <dgm:pt modelId="{1BAEFD08-3047-144D-93EF-ECF3A5F5F868}" type="pres">
      <dgm:prSet presAssocID="{1EAB5038-53E9-0F4C-8F0A-F08745CFC31E}" presName="vertSpace2b" presStyleCnt="0"/>
      <dgm:spPr/>
    </dgm:pt>
    <dgm:pt modelId="{62717170-4033-8A4A-8654-9B12F92B4A1C}" type="pres">
      <dgm:prSet presAssocID="{41E79DF2-9F90-BB40-AAD2-3A3A51E22C14}" presName="horz2" presStyleCnt="0"/>
      <dgm:spPr/>
    </dgm:pt>
    <dgm:pt modelId="{351D0371-65D1-B048-AA84-7BA92D7DACDD}" type="pres">
      <dgm:prSet presAssocID="{41E79DF2-9F90-BB40-AAD2-3A3A51E22C14}" presName="horzSpace2" presStyleCnt="0"/>
      <dgm:spPr/>
    </dgm:pt>
    <dgm:pt modelId="{45409C46-178D-FC4B-9CD5-AA346F768EB6}" type="pres">
      <dgm:prSet presAssocID="{41E79DF2-9F90-BB40-AAD2-3A3A51E22C14}" presName="tx2" presStyleLbl="revTx" presStyleIdx="14" presStyleCnt="15"/>
      <dgm:spPr/>
    </dgm:pt>
    <dgm:pt modelId="{BE1EA922-DAC0-DF46-B7B0-C1C0671672F4}" type="pres">
      <dgm:prSet presAssocID="{41E79DF2-9F90-BB40-AAD2-3A3A51E22C14}" presName="vert2" presStyleCnt="0"/>
      <dgm:spPr/>
    </dgm:pt>
    <dgm:pt modelId="{47123D99-D1BA-AF48-863A-374635E92430}" type="pres">
      <dgm:prSet presAssocID="{41E79DF2-9F90-BB40-AAD2-3A3A51E22C14}" presName="thinLine2b" presStyleLbl="callout" presStyleIdx="11" presStyleCnt="12"/>
      <dgm:spPr/>
    </dgm:pt>
    <dgm:pt modelId="{2E79F370-8B2A-2A47-96FE-4A3D71097EFC}" type="pres">
      <dgm:prSet presAssocID="{41E79DF2-9F90-BB40-AAD2-3A3A51E22C14}" presName="vertSpace2b" presStyleCnt="0"/>
      <dgm:spPr/>
    </dgm:pt>
  </dgm:ptLst>
  <dgm:cxnLst>
    <dgm:cxn modelId="{8DDEE10C-3F53-994F-A542-A9AF637A79D3}" srcId="{D2EC3EF6-FD37-FA49-B3D7-7FA25AC2E314}" destId="{5ED118F0-4114-4D4A-AA9C-A088D6DEBFB1}" srcOrd="1" destOrd="0" parTransId="{BE6E8FED-47B1-F54C-AF71-6583D9B2763E}" sibTransId="{47F7FA73-92C1-7741-A0D9-3A02780455FB}"/>
    <dgm:cxn modelId="{6BE9E60F-BD76-4F40-AB72-3B0488AF4497}" type="presOf" srcId="{41E79DF2-9F90-BB40-AAD2-3A3A51E22C14}" destId="{45409C46-178D-FC4B-9CD5-AA346F768EB6}" srcOrd="0" destOrd="0" presId="urn:microsoft.com/office/officeart/2008/layout/LinedList"/>
    <dgm:cxn modelId="{0E014410-B110-E74E-93A0-CA22A50D6610}" type="presOf" srcId="{44275E95-948E-774F-990C-491E58C36287}" destId="{AE92A92F-55DA-EE41-99F2-B0768950DA22}" srcOrd="0" destOrd="0" presId="urn:microsoft.com/office/officeart/2008/layout/LinedList"/>
    <dgm:cxn modelId="{9DF7AC16-FC86-D54A-B8C7-36E61BB8952B}" type="presOf" srcId="{C05253FD-BA21-A44B-B1E1-EDC15E16D110}" destId="{2868EFA3-75C6-B848-9B76-6A218F0D9B70}" srcOrd="0" destOrd="0" presId="urn:microsoft.com/office/officeart/2008/layout/LinedList"/>
    <dgm:cxn modelId="{67A8DC19-AEB6-6442-A2ED-603B3A75F1C0}" srcId="{88D6EE5A-2584-944A-97C5-173FAD65BA14}" destId="{7AC5F530-085D-FC4A-AE53-A5F4D7F0719E}" srcOrd="3" destOrd="0" parTransId="{BB798574-C0F3-0B4B-8566-A1A705FEE041}" sibTransId="{CBFB0356-FA51-144C-A03F-C0FFD1F8C37E}"/>
    <dgm:cxn modelId="{60777B1A-2145-E44F-AFAF-473ADBA2A0C3}" type="presOf" srcId="{1EAB5038-53E9-0F4C-8F0A-F08745CFC31E}" destId="{0A0EFF2D-637E-B34D-B1BA-21CE92C3D7DE}" srcOrd="0" destOrd="0" presId="urn:microsoft.com/office/officeart/2008/layout/LinedList"/>
    <dgm:cxn modelId="{E86FF024-961E-4047-8258-B1EA34E5FB30}" type="presOf" srcId="{D2EC3EF6-FD37-FA49-B3D7-7FA25AC2E314}" destId="{EC74231C-9F35-0E4D-8FB0-2FF24C2986BC}" srcOrd="0" destOrd="0" presId="urn:microsoft.com/office/officeart/2008/layout/LinedList"/>
    <dgm:cxn modelId="{D3DBB125-F7A1-DF4F-9856-E81C156D6426}" type="presOf" srcId="{FBF710DE-06A3-D643-8EA8-9AE00ADF68DA}" destId="{66AA5A29-8CE9-C647-B163-DE0EF18B0A04}" srcOrd="0" destOrd="0" presId="urn:microsoft.com/office/officeart/2008/layout/LinedList"/>
    <dgm:cxn modelId="{3429252E-2403-324D-A489-20ECFB1E2FB4}" type="presOf" srcId="{7AC5F530-085D-FC4A-AE53-A5F4D7F0719E}" destId="{DB30F262-0594-2840-81E7-CDF5821259A2}" srcOrd="0" destOrd="0" presId="urn:microsoft.com/office/officeart/2008/layout/LinedList"/>
    <dgm:cxn modelId="{E91CD25B-3EE8-7646-9ED6-2EDA835F839B}" srcId="{FBF710DE-06A3-D643-8EA8-9AE00ADF68DA}" destId="{84D32F89-E748-CD44-B2EA-AA55C1F57BB5}" srcOrd="2" destOrd="0" parTransId="{D5CB8245-7CC2-734B-A744-F17CBCC9D270}" sibTransId="{0D313111-F47C-0047-A135-F06B4034BC20}"/>
    <dgm:cxn modelId="{6B21235E-2FBF-4744-9E94-DDE1729A8ECF}" srcId="{44275E95-948E-774F-990C-491E58C36287}" destId="{D2EC3EF6-FD37-FA49-B3D7-7FA25AC2E314}" srcOrd="2" destOrd="0" parTransId="{81F12024-1342-7242-BD2A-74FAAC33228A}" sibTransId="{E53A67F6-A6C4-004B-A1AC-BDAE9633ED8C}"/>
    <dgm:cxn modelId="{2F61AE61-8FAB-CF4A-9F4B-ED3425E396F6}" srcId="{D2EC3EF6-FD37-FA49-B3D7-7FA25AC2E314}" destId="{1EAB5038-53E9-0F4C-8F0A-F08745CFC31E}" srcOrd="2" destOrd="0" parTransId="{B0AAEAB1-8180-7A43-9C67-E8E6130835CF}" sibTransId="{92160891-FE85-3347-8A2F-AA3DE37B5EEE}"/>
    <dgm:cxn modelId="{5F9FCC67-9B9A-E446-B402-DFBA9D599E47}" type="presOf" srcId="{D9BACE9F-967F-554F-B0B2-9FEB134BC748}" destId="{11139F81-5890-A443-9669-0AF8922C87DB}" srcOrd="0" destOrd="0" presId="urn:microsoft.com/office/officeart/2008/layout/LinedList"/>
    <dgm:cxn modelId="{46C86769-8607-EE4C-8E4E-F809FF1C260D}" srcId="{44275E95-948E-774F-990C-491E58C36287}" destId="{88D6EE5A-2584-944A-97C5-173FAD65BA14}" srcOrd="1" destOrd="0" parTransId="{0BD617E2-E447-D44D-A6D5-CC38FBEBAA8C}" sibTransId="{16133F01-420A-AB42-A193-896E05F05D44}"/>
    <dgm:cxn modelId="{9C2AB54E-1FB1-AF4B-A201-EB055DD7FFB9}" type="presOf" srcId="{98B267B6-9C0E-5D4D-94A3-2AB3692A671A}" destId="{B9EF6209-41C1-9B4A-ACF0-8A7E19205928}" srcOrd="0" destOrd="0" presId="urn:microsoft.com/office/officeart/2008/layout/LinedList"/>
    <dgm:cxn modelId="{28AD3571-BD7A-1B4E-9542-AD25CFF6BDC5}" srcId="{FBF710DE-06A3-D643-8EA8-9AE00ADF68DA}" destId="{D9BACE9F-967F-554F-B0B2-9FEB134BC748}" srcOrd="0" destOrd="0" parTransId="{C25D15EC-962E-6C45-9321-4F393C1BECC5}" sibTransId="{0347B4B5-1CC0-A741-B05C-24D822B98673}"/>
    <dgm:cxn modelId="{AB2E747E-1E76-6F40-96C0-B3D4752BF46C}" type="presOf" srcId="{46D216C9-07E0-844F-A9F9-254B7A9131E4}" destId="{98E31C73-2213-0C45-8D1F-B4464CDFE1EC}" srcOrd="0" destOrd="0" presId="urn:microsoft.com/office/officeart/2008/layout/LinedList"/>
    <dgm:cxn modelId="{11B3F78E-D7FE-5C44-A15B-42E5F1E1242D}" type="presOf" srcId="{271ED4F7-8DFB-3146-ADBE-536053EF62B4}" destId="{D18112B7-3636-EA4B-B5A4-8ED2041A92F4}" srcOrd="0" destOrd="0" presId="urn:microsoft.com/office/officeart/2008/layout/LinedList"/>
    <dgm:cxn modelId="{EF735994-927C-074B-BBEA-E21C66393E36}" srcId="{FBF710DE-06A3-D643-8EA8-9AE00ADF68DA}" destId="{EDA8AC52-DA6E-8A4B-BF7D-540193761183}" srcOrd="1" destOrd="0" parTransId="{6160DEF8-8DFE-C44E-9B1E-5C0EB539A9C4}" sibTransId="{6A8630AB-A5EE-7049-B909-A34896706527}"/>
    <dgm:cxn modelId="{F344A19F-BA8A-6741-9496-F370DB56216A}" srcId="{D2EC3EF6-FD37-FA49-B3D7-7FA25AC2E314}" destId="{41E79DF2-9F90-BB40-AAD2-3A3A51E22C14}" srcOrd="3" destOrd="0" parTransId="{990CBC1A-7059-5F49-92CC-EBE075A81FDF}" sibTransId="{43643B58-AAB0-C642-9F8D-8FF09516A846}"/>
    <dgm:cxn modelId="{4F8F31A5-41AA-4146-AC71-7BC1308585BB}" srcId="{88D6EE5A-2584-944A-97C5-173FAD65BA14}" destId="{271ED4F7-8DFB-3146-ADBE-536053EF62B4}" srcOrd="0" destOrd="0" parTransId="{E2C5C605-E7BE-2647-A335-DFD83091C6EA}" sibTransId="{891C749F-02EC-8F4E-96CA-1F88FAE5204B}"/>
    <dgm:cxn modelId="{82BB12C3-57E2-EF45-BA33-7F5097E96321}" srcId="{88D6EE5A-2584-944A-97C5-173FAD65BA14}" destId="{98B267B6-9C0E-5D4D-94A3-2AB3692A671A}" srcOrd="1" destOrd="0" parTransId="{4D541779-F8D1-D741-98FF-B729C1BA40CE}" sibTransId="{14D03A01-4575-2E49-841B-974534B6285B}"/>
    <dgm:cxn modelId="{BD8C5BC4-D4D0-C04E-8764-224CD8D39A2E}" srcId="{D2EC3EF6-FD37-FA49-B3D7-7FA25AC2E314}" destId="{46D216C9-07E0-844F-A9F9-254B7A9131E4}" srcOrd="0" destOrd="0" parTransId="{E6F12CD5-691A-7248-96A0-D5FD3F207CF3}" sibTransId="{77A4495B-F067-EC4D-96D4-A5611C7D072C}"/>
    <dgm:cxn modelId="{A08441C4-80A3-C94D-9BA9-B939609CAD35}" type="presOf" srcId="{EDA8AC52-DA6E-8A4B-BF7D-540193761183}" destId="{A1AF10F4-58CF-C14C-8333-8E5B6AF07DE1}" srcOrd="0" destOrd="0" presId="urn:microsoft.com/office/officeart/2008/layout/LinedList"/>
    <dgm:cxn modelId="{456B90D1-F7FF-D344-8F71-E362572B650B}" srcId="{44275E95-948E-774F-990C-491E58C36287}" destId="{FBF710DE-06A3-D643-8EA8-9AE00ADF68DA}" srcOrd="0" destOrd="0" parTransId="{4B39CC00-9726-6E4F-99D9-60A5E621BE6C}" sibTransId="{C62F748D-C6F3-A541-B3DE-5434F21D83BE}"/>
    <dgm:cxn modelId="{E42BF4D5-2E22-8E4C-96D8-BE11B618EF66}" type="presOf" srcId="{5ED118F0-4114-4D4A-AA9C-A088D6DEBFB1}" destId="{9D2B933C-F350-4F46-B50B-8A9BE1F05C13}" srcOrd="0" destOrd="0" presId="urn:microsoft.com/office/officeart/2008/layout/LinedList"/>
    <dgm:cxn modelId="{587E50E7-5D0B-3640-B613-15752867C430}" type="presOf" srcId="{58B1D25E-A0B1-AF4D-801B-A585FE4BB990}" destId="{EE2B5BFE-99D2-9242-89D6-ACF56ACBE817}" srcOrd="0" destOrd="0" presId="urn:microsoft.com/office/officeart/2008/layout/LinedList"/>
    <dgm:cxn modelId="{5EDCCCF2-10E3-3F47-B002-BE94648FE962}" srcId="{FBF710DE-06A3-D643-8EA8-9AE00ADF68DA}" destId="{C05253FD-BA21-A44B-B1E1-EDC15E16D110}" srcOrd="3" destOrd="0" parTransId="{81516473-433F-CA45-91DD-173F7C921AC7}" sibTransId="{5D508352-D26B-1541-B004-A2D1D13EDBCE}"/>
    <dgm:cxn modelId="{B89279F3-1BE6-9140-ACE7-C388BD752E67}" type="presOf" srcId="{84D32F89-E748-CD44-B2EA-AA55C1F57BB5}" destId="{5CFBEE70-4C02-2644-99A3-E328F1E8467D}" srcOrd="0" destOrd="0" presId="urn:microsoft.com/office/officeart/2008/layout/LinedList"/>
    <dgm:cxn modelId="{5AF76CF4-35DF-404D-B1B7-5705D64233B8}" srcId="{88D6EE5A-2584-944A-97C5-173FAD65BA14}" destId="{58B1D25E-A0B1-AF4D-801B-A585FE4BB990}" srcOrd="2" destOrd="0" parTransId="{8E3934E7-2A41-0A48-9859-79B326CA978D}" sibTransId="{EC99C053-2CBD-A145-9477-7A7C35ED298D}"/>
    <dgm:cxn modelId="{3C5DC4FC-F19E-AA43-9967-D6D7A03EABF4}" type="presOf" srcId="{88D6EE5A-2584-944A-97C5-173FAD65BA14}" destId="{A5B50376-B6DF-6B45-BAAE-C9AA61453697}" srcOrd="0" destOrd="0" presId="urn:microsoft.com/office/officeart/2008/layout/LinedList"/>
    <dgm:cxn modelId="{3A6800A0-1E5F-3C41-B66B-BD1EA6FF237D}" type="presParOf" srcId="{AE92A92F-55DA-EE41-99F2-B0768950DA22}" destId="{351910BB-4175-484E-B73F-6F3B366D0A05}" srcOrd="0" destOrd="0" presId="urn:microsoft.com/office/officeart/2008/layout/LinedList"/>
    <dgm:cxn modelId="{E011B7DE-D1E8-D941-9BBC-4226D579FA93}" type="presParOf" srcId="{AE92A92F-55DA-EE41-99F2-B0768950DA22}" destId="{5AEC6309-DE71-A342-AC04-F5B4C19BFEA3}" srcOrd="1" destOrd="0" presId="urn:microsoft.com/office/officeart/2008/layout/LinedList"/>
    <dgm:cxn modelId="{370E0531-BF8C-5044-8383-6E34EAF0F7DE}" type="presParOf" srcId="{5AEC6309-DE71-A342-AC04-F5B4C19BFEA3}" destId="{66AA5A29-8CE9-C647-B163-DE0EF18B0A04}" srcOrd="0" destOrd="0" presId="urn:microsoft.com/office/officeart/2008/layout/LinedList"/>
    <dgm:cxn modelId="{49248D4D-E19E-FB4F-979F-92AEAECDFE85}" type="presParOf" srcId="{5AEC6309-DE71-A342-AC04-F5B4C19BFEA3}" destId="{2F40000F-E2DF-3D49-84B0-E9B32992A398}" srcOrd="1" destOrd="0" presId="urn:microsoft.com/office/officeart/2008/layout/LinedList"/>
    <dgm:cxn modelId="{1C1E4027-3EA7-8A4A-A4BB-D22EDA9670DD}" type="presParOf" srcId="{2F40000F-E2DF-3D49-84B0-E9B32992A398}" destId="{CFC93032-937F-BC4F-9FD6-3CDDAC571740}" srcOrd="0" destOrd="0" presId="urn:microsoft.com/office/officeart/2008/layout/LinedList"/>
    <dgm:cxn modelId="{AEBD85B6-DD66-0949-BEA0-38BF7887F012}" type="presParOf" srcId="{2F40000F-E2DF-3D49-84B0-E9B32992A398}" destId="{D061A683-633A-774F-B725-C04A964C9B5F}" srcOrd="1" destOrd="0" presId="urn:microsoft.com/office/officeart/2008/layout/LinedList"/>
    <dgm:cxn modelId="{A7668DD5-C4E0-984B-81FC-D57434FA875F}" type="presParOf" srcId="{D061A683-633A-774F-B725-C04A964C9B5F}" destId="{56E623F8-2EE2-4247-89CD-21A6CB5373C0}" srcOrd="0" destOrd="0" presId="urn:microsoft.com/office/officeart/2008/layout/LinedList"/>
    <dgm:cxn modelId="{FCD249D7-AA79-4745-9559-E9AA49F5BAE7}" type="presParOf" srcId="{D061A683-633A-774F-B725-C04A964C9B5F}" destId="{11139F81-5890-A443-9669-0AF8922C87DB}" srcOrd="1" destOrd="0" presId="urn:microsoft.com/office/officeart/2008/layout/LinedList"/>
    <dgm:cxn modelId="{C941BD86-CA78-BD4E-BDF1-CD6A426E1EBC}" type="presParOf" srcId="{D061A683-633A-774F-B725-C04A964C9B5F}" destId="{2C48325C-E15B-B34B-AFBA-4CBCE0568E36}" srcOrd="2" destOrd="0" presId="urn:microsoft.com/office/officeart/2008/layout/LinedList"/>
    <dgm:cxn modelId="{2ADD7C6D-5DDD-504D-948D-F5B9F8AA1BE2}" type="presParOf" srcId="{2F40000F-E2DF-3D49-84B0-E9B32992A398}" destId="{444221DC-0133-8842-89F8-C80676BC71C9}" srcOrd="2" destOrd="0" presId="urn:microsoft.com/office/officeart/2008/layout/LinedList"/>
    <dgm:cxn modelId="{35934700-170D-9047-AC57-7D0F9EDAA7F9}" type="presParOf" srcId="{2F40000F-E2DF-3D49-84B0-E9B32992A398}" destId="{B5DB69FC-9DA8-7048-AF03-0CB9A767577C}" srcOrd="3" destOrd="0" presId="urn:microsoft.com/office/officeart/2008/layout/LinedList"/>
    <dgm:cxn modelId="{446EB25C-52D4-DD48-9C3D-59333CC2E365}" type="presParOf" srcId="{2F40000F-E2DF-3D49-84B0-E9B32992A398}" destId="{3C1EDA8D-1B47-F741-A1A1-75681D501F1E}" srcOrd="4" destOrd="0" presId="urn:microsoft.com/office/officeart/2008/layout/LinedList"/>
    <dgm:cxn modelId="{EF82CBDA-B736-C24B-BECC-F3BDCD8720CD}" type="presParOf" srcId="{3C1EDA8D-1B47-F741-A1A1-75681D501F1E}" destId="{2597902E-DBDF-3747-A44E-7A2AF6A8E78C}" srcOrd="0" destOrd="0" presId="urn:microsoft.com/office/officeart/2008/layout/LinedList"/>
    <dgm:cxn modelId="{E5BBC421-482B-3043-807D-8DB00D6E1513}" type="presParOf" srcId="{3C1EDA8D-1B47-F741-A1A1-75681D501F1E}" destId="{A1AF10F4-58CF-C14C-8333-8E5B6AF07DE1}" srcOrd="1" destOrd="0" presId="urn:microsoft.com/office/officeart/2008/layout/LinedList"/>
    <dgm:cxn modelId="{13746400-34D2-5949-8CDD-ED8D5D30CB64}" type="presParOf" srcId="{3C1EDA8D-1B47-F741-A1A1-75681D501F1E}" destId="{F0E42D67-40C3-5740-AF5A-47B25FC17CD4}" srcOrd="2" destOrd="0" presId="urn:microsoft.com/office/officeart/2008/layout/LinedList"/>
    <dgm:cxn modelId="{23521CE7-B0B4-3646-93A8-3668E22BC2E8}" type="presParOf" srcId="{2F40000F-E2DF-3D49-84B0-E9B32992A398}" destId="{94873FB1-7A23-3F49-BF08-CF4E6DB8B0D7}" srcOrd="5" destOrd="0" presId="urn:microsoft.com/office/officeart/2008/layout/LinedList"/>
    <dgm:cxn modelId="{FA3720A2-CE38-1D4B-9103-1A64CD6E2A55}" type="presParOf" srcId="{2F40000F-E2DF-3D49-84B0-E9B32992A398}" destId="{1A28FBF4-6C4A-E64F-9726-3DF5FFB4A27A}" srcOrd="6" destOrd="0" presId="urn:microsoft.com/office/officeart/2008/layout/LinedList"/>
    <dgm:cxn modelId="{80E1AE21-610E-2548-913D-13447CC0CF9C}" type="presParOf" srcId="{2F40000F-E2DF-3D49-84B0-E9B32992A398}" destId="{5E9DEF6F-BD45-8A48-A3FE-9BCC145D051D}" srcOrd="7" destOrd="0" presId="urn:microsoft.com/office/officeart/2008/layout/LinedList"/>
    <dgm:cxn modelId="{2F8703D3-1990-954D-B95F-1AE1B59D254F}" type="presParOf" srcId="{5E9DEF6F-BD45-8A48-A3FE-9BCC145D051D}" destId="{8EB27F97-05B7-CE46-9431-8583B2989A91}" srcOrd="0" destOrd="0" presId="urn:microsoft.com/office/officeart/2008/layout/LinedList"/>
    <dgm:cxn modelId="{51509A0C-51A1-664E-B5E2-5EBF6BE09852}" type="presParOf" srcId="{5E9DEF6F-BD45-8A48-A3FE-9BCC145D051D}" destId="{5CFBEE70-4C02-2644-99A3-E328F1E8467D}" srcOrd="1" destOrd="0" presId="urn:microsoft.com/office/officeart/2008/layout/LinedList"/>
    <dgm:cxn modelId="{8743B54E-818F-D846-A40F-9C6001E88713}" type="presParOf" srcId="{5E9DEF6F-BD45-8A48-A3FE-9BCC145D051D}" destId="{A4A4B1EF-A84E-594B-9A56-1406ED671491}" srcOrd="2" destOrd="0" presId="urn:microsoft.com/office/officeart/2008/layout/LinedList"/>
    <dgm:cxn modelId="{95CFC4D5-A30A-4140-8C1A-D65539CBF632}" type="presParOf" srcId="{2F40000F-E2DF-3D49-84B0-E9B32992A398}" destId="{DB01F725-EB76-2B4A-8E0D-BB3070472994}" srcOrd="8" destOrd="0" presId="urn:microsoft.com/office/officeart/2008/layout/LinedList"/>
    <dgm:cxn modelId="{8C2223DE-D890-DD47-A64A-9AD9CD5C23B2}" type="presParOf" srcId="{2F40000F-E2DF-3D49-84B0-E9B32992A398}" destId="{43B56B65-0261-F340-B4C0-48EB6536EC5D}" srcOrd="9" destOrd="0" presId="urn:microsoft.com/office/officeart/2008/layout/LinedList"/>
    <dgm:cxn modelId="{339D22CE-BBBB-5E4B-BD92-6F11A2A82723}" type="presParOf" srcId="{2F40000F-E2DF-3D49-84B0-E9B32992A398}" destId="{50AD52F6-66EA-394E-9D3C-A23A56E4E11B}" srcOrd="10" destOrd="0" presId="urn:microsoft.com/office/officeart/2008/layout/LinedList"/>
    <dgm:cxn modelId="{55E75E84-6F29-7143-90EA-9C422EA1E664}" type="presParOf" srcId="{50AD52F6-66EA-394E-9D3C-A23A56E4E11B}" destId="{2F38D3B2-5675-234C-A731-6EBC16F4F42D}" srcOrd="0" destOrd="0" presId="urn:microsoft.com/office/officeart/2008/layout/LinedList"/>
    <dgm:cxn modelId="{D5D95DEC-571F-544A-8BA2-8419DCAA86DB}" type="presParOf" srcId="{50AD52F6-66EA-394E-9D3C-A23A56E4E11B}" destId="{2868EFA3-75C6-B848-9B76-6A218F0D9B70}" srcOrd="1" destOrd="0" presId="urn:microsoft.com/office/officeart/2008/layout/LinedList"/>
    <dgm:cxn modelId="{7D2E8F78-34AC-E74B-9C99-3107A8D04F32}" type="presParOf" srcId="{50AD52F6-66EA-394E-9D3C-A23A56E4E11B}" destId="{9763D5DD-9BD9-7749-9F8F-70388D3893E4}" srcOrd="2" destOrd="0" presId="urn:microsoft.com/office/officeart/2008/layout/LinedList"/>
    <dgm:cxn modelId="{BF726692-99D5-4A4A-901B-68F632660C70}" type="presParOf" srcId="{2F40000F-E2DF-3D49-84B0-E9B32992A398}" destId="{CE6113A0-FED7-2D48-A51D-2A3097FA7C9D}" srcOrd="11" destOrd="0" presId="urn:microsoft.com/office/officeart/2008/layout/LinedList"/>
    <dgm:cxn modelId="{D891E4F4-A3E6-844F-8861-E8F90BF72E85}" type="presParOf" srcId="{2F40000F-E2DF-3D49-84B0-E9B32992A398}" destId="{526D359D-E082-FB4D-BE46-3A2BD390098E}" srcOrd="12" destOrd="0" presId="urn:microsoft.com/office/officeart/2008/layout/LinedList"/>
    <dgm:cxn modelId="{EDAF5FC8-5C16-1B49-A5AD-482C634330EC}" type="presParOf" srcId="{AE92A92F-55DA-EE41-99F2-B0768950DA22}" destId="{67BE4B90-9AEF-7244-8CF0-B6E4B7D7299B}" srcOrd="2" destOrd="0" presId="urn:microsoft.com/office/officeart/2008/layout/LinedList"/>
    <dgm:cxn modelId="{D8CFB97B-C4EA-A34A-9CA7-BEC99F87B5EA}" type="presParOf" srcId="{AE92A92F-55DA-EE41-99F2-B0768950DA22}" destId="{EE051CBF-C725-614F-BA47-77F1BAD9363D}" srcOrd="3" destOrd="0" presId="urn:microsoft.com/office/officeart/2008/layout/LinedList"/>
    <dgm:cxn modelId="{94813F92-FECD-FB44-9460-0C1805DE26C3}" type="presParOf" srcId="{EE051CBF-C725-614F-BA47-77F1BAD9363D}" destId="{A5B50376-B6DF-6B45-BAAE-C9AA61453697}" srcOrd="0" destOrd="0" presId="urn:microsoft.com/office/officeart/2008/layout/LinedList"/>
    <dgm:cxn modelId="{A614C37A-9B5A-0A4E-825F-3619F3651BE9}" type="presParOf" srcId="{EE051CBF-C725-614F-BA47-77F1BAD9363D}" destId="{E091B50A-086D-2541-9667-AFE165E10D78}" srcOrd="1" destOrd="0" presId="urn:microsoft.com/office/officeart/2008/layout/LinedList"/>
    <dgm:cxn modelId="{6516A50B-B63A-2F46-81D3-A583002CB603}" type="presParOf" srcId="{E091B50A-086D-2541-9667-AFE165E10D78}" destId="{E8EEFC70-906D-3B4D-BBA0-208E0C4B2BB6}" srcOrd="0" destOrd="0" presId="urn:microsoft.com/office/officeart/2008/layout/LinedList"/>
    <dgm:cxn modelId="{48117E8D-4169-5A48-B9C7-4ECE6C63A182}" type="presParOf" srcId="{E091B50A-086D-2541-9667-AFE165E10D78}" destId="{B9327B5F-7D68-C54E-B31A-5B13EAF66481}" srcOrd="1" destOrd="0" presId="urn:microsoft.com/office/officeart/2008/layout/LinedList"/>
    <dgm:cxn modelId="{8CA467D2-87A6-414D-86DD-6D40C3F14D05}" type="presParOf" srcId="{B9327B5F-7D68-C54E-B31A-5B13EAF66481}" destId="{51685961-5713-AE41-9A37-3F539B7F2F7C}" srcOrd="0" destOrd="0" presId="urn:microsoft.com/office/officeart/2008/layout/LinedList"/>
    <dgm:cxn modelId="{91DAFF51-DB83-7C4E-893D-15AEE6053570}" type="presParOf" srcId="{B9327B5F-7D68-C54E-B31A-5B13EAF66481}" destId="{D18112B7-3636-EA4B-B5A4-8ED2041A92F4}" srcOrd="1" destOrd="0" presId="urn:microsoft.com/office/officeart/2008/layout/LinedList"/>
    <dgm:cxn modelId="{8DEA45E3-85BA-474D-8633-A8C987D6284A}" type="presParOf" srcId="{B9327B5F-7D68-C54E-B31A-5B13EAF66481}" destId="{678117BD-23CE-8D46-847A-1EAF02BF330F}" srcOrd="2" destOrd="0" presId="urn:microsoft.com/office/officeart/2008/layout/LinedList"/>
    <dgm:cxn modelId="{D7CAE727-64C9-0245-BC05-B3AAC4397F0A}" type="presParOf" srcId="{E091B50A-086D-2541-9667-AFE165E10D78}" destId="{230A0535-DCB7-364F-91A2-7CDAA78B3C0A}" srcOrd="2" destOrd="0" presId="urn:microsoft.com/office/officeart/2008/layout/LinedList"/>
    <dgm:cxn modelId="{2B75DDD8-7F43-5048-8E0B-8F75CCE002FD}" type="presParOf" srcId="{E091B50A-086D-2541-9667-AFE165E10D78}" destId="{EBC23F25-C83D-0E41-8CA6-B49644FB3A6A}" srcOrd="3" destOrd="0" presId="urn:microsoft.com/office/officeart/2008/layout/LinedList"/>
    <dgm:cxn modelId="{C9BACBF4-1EA1-9B41-8586-CC182C75ED35}" type="presParOf" srcId="{E091B50A-086D-2541-9667-AFE165E10D78}" destId="{C79F405E-397B-D74F-9868-378227215F35}" srcOrd="4" destOrd="0" presId="urn:microsoft.com/office/officeart/2008/layout/LinedList"/>
    <dgm:cxn modelId="{2507AFD4-368E-3A45-8647-21A8B3A0A599}" type="presParOf" srcId="{C79F405E-397B-D74F-9868-378227215F35}" destId="{BF685A46-97E7-A44D-8614-6B9749136850}" srcOrd="0" destOrd="0" presId="urn:microsoft.com/office/officeart/2008/layout/LinedList"/>
    <dgm:cxn modelId="{64952EDE-6BDD-294C-8C09-BF5936E8A39D}" type="presParOf" srcId="{C79F405E-397B-D74F-9868-378227215F35}" destId="{B9EF6209-41C1-9B4A-ACF0-8A7E19205928}" srcOrd="1" destOrd="0" presId="urn:microsoft.com/office/officeart/2008/layout/LinedList"/>
    <dgm:cxn modelId="{CE75BF69-8D97-4C4B-984C-A30A98D16CF5}" type="presParOf" srcId="{C79F405E-397B-D74F-9868-378227215F35}" destId="{04B58CAD-0C01-0D4B-8D56-A3D82BCFFFB9}" srcOrd="2" destOrd="0" presId="urn:microsoft.com/office/officeart/2008/layout/LinedList"/>
    <dgm:cxn modelId="{4EF5337F-89F5-CC4D-9E3D-30AC4652FE47}" type="presParOf" srcId="{E091B50A-086D-2541-9667-AFE165E10D78}" destId="{47367E05-F588-DD4F-AA99-D8CA562FC2A8}" srcOrd="5" destOrd="0" presId="urn:microsoft.com/office/officeart/2008/layout/LinedList"/>
    <dgm:cxn modelId="{2DBF36F4-DA9E-D74E-AE1A-6EDF0203320F}" type="presParOf" srcId="{E091B50A-086D-2541-9667-AFE165E10D78}" destId="{83871B42-A5FF-8A45-9087-BECA5B7B7D9C}" srcOrd="6" destOrd="0" presId="urn:microsoft.com/office/officeart/2008/layout/LinedList"/>
    <dgm:cxn modelId="{550B7EDC-55B2-C844-8229-C0DB83C29463}" type="presParOf" srcId="{E091B50A-086D-2541-9667-AFE165E10D78}" destId="{694CF334-2A1E-D141-91D8-1D433E11838A}" srcOrd="7" destOrd="0" presId="urn:microsoft.com/office/officeart/2008/layout/LinedList"/>
    <dgm:cxn modelId="{77836AAB-5402-DB47-BDC8-60C666926CE2}" type="presParOf" srcId="{694CF334-2A1E-D141-91D8-1D433E11838A}" destId="{18F7A1DD-AF52-4F4F-AA74-E200DEA73457}" srcOrd="0" destOrd="0" presId="urn:microsoft.com/office/officeart/2008/layout/LinedList"/>
    <dgm:cxn modelId="{BF50B1AB-609F-634A-8D78-C40E68B89681}" type="presParOf" srcId="{694CF334-2A1E-D141-91D8-1D433E11838A}" destId="{EE2B5BFE-99D2-9242-89D6-ACF56ACBE817}" srcOrd="1" destOrd="0" presId="urn:microsoft.com/office/officeart/2008/layout/LinedList"/>
    <dgm:cxn modelId="{3D588D89-160E-464B-BBF3-DFD768360A0F}" type="presParOf" srcId="{694CF334-2A1E-D141-91D8-1D433E11838A}" destId="{E95334DB-122F-1140-9272-D9E6AE847D87}" srcOrd="2" destOrd="0" presId="urn:microsoft.com/office/officeart/2008/layout/LinedList"/>
    <dgm:cxn modelId="{7D7B29FB-6954-B84C-9F19-FFCBA2D03FCE}" type="presParOf" srcId="{E091B50A-086D-2541-9667-AFE165E10D78}" destId="{199D88C5-5D80-3847-8294-0490F21F51A5}" srcOrd="8" destOrd="0" presId="urn:microsoft.com/office/officeart/2008/layout/LinedList"/>
    <dgm:cxn modelId="{5D3DB5FA-1AE9-BD47-BB03-F414F8E58D87}" type="presParOf" srcId="{E091B50A-086D-2541-9667-AFE165E10D78}" destId="{90EF58AD-0C73-2B4C-B7E7-AC2EF138B395}" srcOrd="9" destOrd="0" presId="urn:microsoft.com/office/officeart/2008/layout/LinedList"/>
    <dgm:cxn modelId="{1B4AD0AB-0401-5A4E-AC56-5B596D0B7A3D}" type="presParOf" srcId="{E091B50A-086D-2541-9667-AFE165E10D78}" destId="{5EC07296-81D7-7F49-A437-B532A134CC43}" srcOrd="10" destOrd="0" presId="urn:microsoft.com/office/officeart/2008/layout/LinedList"/>
    <dgm:cxn modelId="{2D76FEF5-064E-5542-A1DC-2936FBEBAC13}" type="presParOf" srcId="{5EC07296-81D7-7F49-A437-B532A134CC43}" destId="{7D0D4161-9DDB-5841-BCF6-77D87AB014FC}" srcOrd="0" destOrd="0" presId="urn:microsoft.com/office/officeart/2008/layout/LinedList"/>
    <dgm:cxn modelId="{5ECEF864-6979-3440-B1A3-DBF8FE2C3320}" type="presParOf" srcId="{5EC07296-81D7-7F49-A437-B532A134CC43}" destId="{DB30F262-0594-2840-81E7-CDF5821259A2}" srcOrd="1" destOrd="0" presId="urn:microsoft.com/office/officeart/2008/layout/LinedList"/>
    <dgm:cxn modelId="{992C2FE0-EFC9-6E4D-8DD0-649F5EA62FB3}" type="presParOf" srcId="{5EC07296-81D7-7F49-A437-B532A134CC43}" destId="{74A51DE8-64A2-B24E-8798-B0889B520646}" srcOrd="2" destOrd="0" presId="urn:microsoft.com/office/officeart/2008/layout/LinedList"/>
    <dgm:cxn modelId="{B2B9E336-B7EA-6046-A17F-0CC1642E89E7}" type="presParOf" srcId="{E091B50A-086D-2541-9667-AFE165E10D78}" destId="{2A47C904-FD3A-DB42-BED6-2B08A1B7DA0F}" srcOrd="11" destOrd="0" presId="urn:microsoft.com/office/officeart/2008/layout/LinedList"/>
    <dgm:cxn modelId="{304F28F3-F3B8-5D40-823D-ECB4472CDD83}" type="presParOf" srcId="{E091B50A-086D-2541-9667-AFE165E10D78}" destId="{CAB1190A-A99A-4245-B07B-63A52331C94A}" srcOrd="12" destOrd="0" presId="urn:microsoft.com/office/officeart/2008/layout/LinedList"/>
    <dgm:cxn modelId="{50658B5E-175D-7542-AB8F-38F950919738}" type="presParOf" srcId="{AE92A92F-55DA-EE41-99F2-B0768950DA22}" destId="{F6E7E3E8-D40F-474D-8C96-0CBB54D08791}" srcOrd="4" destOrd="0" presId="urn:microsoft.com/office/officeart/2008/layout/LinedList"/>
    <dgm:cxn modelId="{BC79B64D-0F77-A946-B1BD-5BB0DDB19F4A}" type="presParOf" srcId="{AE92A92F-55DA-EE41-99F2-B0768950DA22}" destId="{4240DF36-A62C-E444-B1D9-5293806B45B0}" srcOrd="5" destOrd="0" presId="urn:microsoft.com/office/officeart/2008/layout/LinedList"/>
    <dgm:cxn modelId="{1A5D94AE-B923-3B49-B09F-01CBC3524CB3}" type="presParOf" srcId="{4240DF36-A62C-E444-B1D9-5293806B45B0}" destId="{EC74231C-9F35-0E4D-8FB0-2FF24C2986BC}" srcOrd="0" destOrd="0" presId="urn:microsoft.com/office/officeart/2008/layout/LinedList"/>
    <dgm:cxn modelId="{6665F823-3EB6-F14F-B077-0ABB140FAFC6}" type="presParOf" srcId="{4240DF36-A62C-E444-B1D9-5293806B45B0}" destId="{42611E4C-CED3-B545-B61F-6CBF19B04160}" srcOrd="1" destOrd="0" presId="urn:microsoft.com/office/officeart/2008/layout/LinedList"/>
    <dgm:cxn modelId="{ED365AAF-E1B6-8B44-B785-5B906CDB0485}" type="presParOf" srcId="{42611E4C-CED3-B545-B61F-6CBF19B04160}" destId="{8F48DDBF-DF32-4742-8741-5D23489D69B7}" srcOrd="0" destOrd="0" presId="urn:microsoft.com/office/officeart/2008/layout/LinedList"/>
    <dgm:cxn modelId="{078D9BB1-91AF-A746-B279-26F2878F23BF}" type="presParOf" srcId="{42611E4C-CED3-B545-B61F-6CBF19B04160}" destId="{57E4CAF9-C558-5943-A442-3CC0CFEA0A2D}" srcOrd="1" destOrd="0" presId="urn:microsoft.com/office/officeart/2008/layout/LinedList"/>
    <dgm:cxn modelId="{3EA43818-C157-6645-BC30-F25900D6BFF1}" type="presParOf" srcId="{57E4CAF9-C558-5943-A442-3CC0CFEA0A2D}" destId="{4CB38374-6234-DA45-9BB2-C3957E6F5F54}" srcOrd="0" destOrd="0" presId="urn:microsoft.com/office/officeart/2008/layout/LinedList"/>
    <dgm:cxn modelId="{6B767BE4-3BF2-1B47-9987-B60C86B37706}" type="presParOf" srcId="{57E4CAF9-C558-5943-A442-3CC0CFEA0A2D}" destId="{98E31C73-2213-0C45-8D1F-B4464CDFE1EC}" srcOrd="1" destOrd="0" presId="urn:microsoft.com/office/officeart/2008/layout/LinedList"/>
    <dgm:cxn modelId="{41D76B4B-D2B4-AA45-8664-B4F49E4E131B}" type="presParOf" srcId="{57E4CAF9-C558-5943-A442-3CC0CFEA0A2D}" destId="{90143F0A-1008-A044-B4A7-7130BB55A6F3}" srcOrd="2" destOrd="0" presId="urn:microsoft.com/office/officeart/2008/layout/LinedList"/>
    <dgm:cxn modelId="{259D2122-8C4C-5E46-85EC-A37F3C2753B1}" type="presParOf" srcId="{42611E4C-CED3-B545-B61F-6CBF19B04160}" destId="{4B087132-286B-E941-BB03-CE181585637C}" srcOrd="2" destOrd="0" presId="urn:microsoft.com/office/officeart/2008/layout/LinedList"/>
    <dgm:cxn modelId="{EAEC5624-F0E4-E245-B0C7-E9CB215464C0}" type="presParOf" srcId="{42611E4C-CED3-B545-B61F-6CBF19B04160}" destId="{00BC7ABD-AEBB-5345-8CF0-840D7190B993}" srcOrd="3" destOrd="0" presId="urn:microsoft.com/office/officeart/2008/layout/LinedList"/>
    <dgm:cxn modelId="{9370F746-E5EB-AB45-9FF5-7DF8F87D98E9}" type="presParOf" srcId="{42611E4C-CED3-B545-B61F-6CBF19B04160}" destId="{CB3E5239-665C-694A-A192-C1EC69A82810}" srcOrd="4" destOrd="0" presId="urn:microsoft.com/office/officeart/2008/layout/LinedList"/>
    <dgm:cxn modelId="{2AC208BE-172F-C047-ABD8-3CE02A5608AD}" type="presParOf" srcId="{CB3E5239-665C-694A-A192-C1EC69A82810}" destId="{4967B656-CA9D-3848-9E8F-818D25C39D92}" srcOrd="0" destOrd="0" presId="urn:microsoft.com/office/officeart/2008/layout/LinedList"/>
    <dgm:cxn modelId="{E1FA96CB-71C3-EF4F-A9B4-E42CABA9C11F}" type="presParOf" srcId="{CB3E5239-665C-694A-A192-C1EC69A82810}" destId="{9D2B933C-F350-4F46-B50B-8A9BE1F05C13}" srcOrd="1" destOrd="0" presId="urn:microsoft.com/office/officeart/2008/layout/LinedList"/>
    <dgm:cxn modelId="{676DC00E-486A-3344-89EC-50B47FDE79CC}" type="presParOf" srcId="{CB3E5239-665C-694A-A192-C1EC69A82810}" destId="{DDC605E8-5634-7546-9411-8AE7AFEE3A8E}" srcOrd="2" destOrd="0" presId="urn:microsoft.com/office/officeart/2008/layout/LinedList"/>
    <dgm:cxn modelId="{47973FDC-21C8-B34E-8C14-F4ECB1D0B5BE}" type="presParOf" srcId="{42611E4C-CED3-B545-B61F-6CBF19B04160}" destId="{27B54347-0579-4448-A6CA-897AD0298268}" srcOrd="5" destOrd="0" presId="urn:microsoft.com/office/officeart/2008/layout/LinedList"/>
    <dgm:cxn modelId="{9709011D-4BB5-A34D-B24E-BCBD34ABE2B0}" type="presParOf" srcId="{42611E4C-CED3-B545-B61F-6CBF19B04160}" destId="{2E03502F-17E6-514A-A8C6-2D04D56D0E2D}" srcOrd="6" destOrd="0" presId="urn:microsoft.com/office/officeart/2008/layout/LinedList"/>
    <dgm:cxn modelId="{09EF92C1-16A6-A941-BFC3-ED0D8602EEE0}" type="presParOf" srcId="{42611E4C-CED3-B545-B61F-6CBF19B04160}" destId="{130D2B6C-EC7A-CB46-89E8-B3C100519750}" srcOrd="7" destOrd="0" presId="urn:microsoft.com/office/officeart/2008/layout/LinedList"/>
    <dgm:cxn modelId="{CFB71605-5541-0045-9E0E-6000F2F61F85}" type="presParOf" srcId="{130D2B6C-EC7A-CB46-89E8-B3C100519750}" destId="{F4542F35-FACB-7E4F-9556-15E73F925AEB}" srcOrd="0" destOrd="0" presId="urn:microsoft.com/office/officeart/2008/layout/LinedList"/>
    <dgm:cxn modelId="{11BF9E50-D657-E047-B2A1-BCE78D2544C5}" type="presParOf" srcId="{130D2B6C-EC7A-CB46-89E8-B3C100519750}" destId="{0A0EFF2D-637E-B34D-B1BA-21CE92C3D7DE}" srcOrd="1" destOrd="0" presId="urn:microsoft.com/office/officeart/2008/layout/LinedList"/>
    <dgm:cxn modelId="{A3AD3C53-37E6-3641-BFDC-C37B11F2FD71}" type="presParOf" srcId="{130D2B6C-EC7A-CB46-89E8-B3C100519750}" destId="{42927BED-5B46-CE4A-8D0F-7DE1228A212F}" srcOrd="2" destOrd="0" presId="urn:microsoft.com/office/officeart/2008/layout/LinedList"/>
    <dgm:cxn modelId="{43AAA9B4-CF3D-B144-A659-32CEF8A779AD}" type="presParOf" srcId="{42611E4C-CED3-B545-B61F-6CBF19B04160}" destId="{8533179F-C744-3441-BAA7-6901F1A43E17}" srcOrd="8" destOrd="0" presId="urn:microsoft.com/office/officeart/2008/layout/LinedList"/>
    <dgm:cxn modelId="{CF18C40D-2BEC-394C-94AC-0CB28133F2E4}" type="presParOf" srcId="{42611E4C-CED3-B545-B61F-6CBF19B04160}" destId="{1BAEFD08-3047-144D-93EF-ECF3A5F5F868}" srcOrd="9" destOrd="0" presId="urn:microsoft.com/office/officeart/2008/layout/LinedList"/>
    <dgm:cxn modelId="{429CE96E-D9D5-E449-A99F-D84DAA443458}" type="presParOf" srcId="{42611E4C-CED3-B545-B61F-6CBF19B04160}" destId="{62717170-4033-8A4A-8654-9B12F92B4A1C}" srcOrd="10" destOrd="0" presId="urn:microsoft.com/office/officeart/2008/layout/LinedList"/>
    <dgm:cxn modelId="{33842739-766D-1B44-A20E-4A840D2DC650}" type="presParOf" srcId="{62717170-4033-8A4A-8654-9B12F92B4A1C}" destId="{351D0371-65D1-B048-AA84-7BA92D7DACDD}" srcOrd="0" destOrd="0" presId="urn:microsoft.com/office/officeart/2008/layout/LinedList"/>
    <dgm:cxn modelId="{6B8E4A73-74D2-4247-BE5D-3E45D3927E0B}" type="presParOf" srcId="{62717170-4033-8A4A-8654-9B12F92B4A1C}" destId="{45409C46-178D-FC4B-9CD5-AA346F768EB6}" srcOrd="1" destOrd="0" presId="urn:microsoft.com/office/officeart/2008/layout/LinedList"/>
    <dgm:cxn modelId="{E97674BB-0CE9-F544-8846-8CB661FE4ECD}" type="presParOf" srcId="{62717170-4033-8A4A-8654-9B12F92B4A1C}" destId="{BE1EA922-DAC0-DF46-B7B0-C1C0671672F4}" srcOrd="2" destOrd="0" presId="urn:microsoft.com/office/officeart/2008/layout/LinedList"/>
    <dgm:cxn modelId="{9661D07B-3477-F145-B163-178B1B07E677}" type="presParOf" srcId="{42611E4C-CED3-B545-B61F-6CBF19B04160}" destId="{47123D99-D1BA-AF48-863A-374635E92430}" srcOrd="11" destOrd="0" presId="urn:microsoft.com/office/officeart/2008/layout/LinedList"/>
    <dgm:cxn modelId="{DD37F353-77C1-4549-A75D-078815A5FA80}" type="presParOf" srcId="{42611E4C-CED3-B545-B61F-6CBF19B04160}" destId="{2E79F370-8B2A-2A47-96FE-4A3D71097EFC}"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44275E95-948E-774F-990C-491E58C36287}"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s-ES"/>
        </a:p>
      </dgm:t>
    </dgm:pt>
    <dgm:pt modelId="{88D6EE5A-2584-944A-97C5-173FAD65BA14}">
      <dgm:prSet phldrT="[Texto]"/>
      <dgm:spPr/>
      <dgm:t>
        <a:bodyPr/>
        <a:lstStyle/>
        <a:p>
          <a:r>
            <a:rPr lang="es-ES" dirty="0">
              <a:solidFill>
                <a:srgbClr val="152B48"/>
              </a:solidFill>
              <a:latin typeface="Montserrat" pitchFamily="2" charset="77"/>
            </a:rPr>
            <a:t>Insuficiencia respiratoria aguda</a:t>
          </a:r>
        </a:p>
      </dgm:t>
    </dgm:pt>
    <dgm:pt modelId="{0BD617E2-E447-D44D-A6D5-CC38FBEBAA8C}" type="parTrans" cxnId="{46C86769-8607-EE4C-8E4E-F809FF1C260D}">
      <dgm:prSet/>
      <dgm:spPr/>
      <dgm:t>
        <a:bodyPr/>
        <a:lstStyle/>
        <a:p>
          <a:endParaRPr lang="es-ES">
            <a:solidFill>
              <a:srgbClr val="152B48"/>
            </a:solidFill>
            <a:latin typeface="Montserrat" pitchFamily="2" charset="77"/>
          </a:endParaRPr>
        </a:p>
      </dgm:t>
    </dgm:pt>
    <dgm:pt modelId="{16133F01-420A-AB42-A193-896E05F05D44}" type="sibTrans" cxnId="{46C86769-8607-EE4C-8E4E-F809FF1C260D}">
      <dgm:prSet/>
      <dgm:spPr/>
      <dgm:t>
        <a:bodyPr/>
        <a:lstStyle/>
        <a:p>
          <a:endParaRPr lang="es-ES">
            <a:solidFill>
              <a:srgbClr val="152B48"/>
            </a:solidFill>
            <a:latin typeface="Montserrat" pitchFamily="2" charset="77"/>
          </a:endParaRPr>
        </a:p>
      </dgm:t>
    </dgm:pt>
    <dgm:pt modelId="{1812C5A3-A61D-F44F-9B34-95DE78BF79E1}">
      <dgm:prSet phldrT="[Texto]"/>
      <dgm:spPr/>
      <dgm:t>
        <a:bodyPr/>
        <a:lstStyle/>
        <a:p>
          <a:r>
            <a:rPr lang="es-ES" dirty="0">
              <a:solidFill>
                <a:srgbClr val="152B48"/>
              </a:solidFill>
              <a:latin typeface="Montserrat" pitchFamily="2" charset="77"/>
            </a:rPr>
            <a:t>Trastornos de la respiración durante el sueño</a:t>
          </a:r>
        </a:p>
      </dgm:t>
    </dgm:pt>
    <dgm:pt modelId="{CE84B6C4-A7AD-D74C-BF15-D25FC7E16947}" type="parTrans" cxnId="{B0FC150B-929C-824D-A3A9-B41C19EBEB2B}">
      <dgm:prSet/>
      <dgm:spPr/>
      <dgm:t>
        <a:bodyPr/>
        <a:lstStyle/>
        <a:p>
          <a:endParaRPr lang="es-ES">
            <a:solidFill>
              <a:srgbClr val="152B48"/>
            </a:solidFill>
            <a:latin typeface="Montserrat" pitchFamily="2" charset="77"/>
          </a:endParaRPr>
        </a:p>
      </dgm:t>
    </dgm:pt>
    <dgm:pt modelId="{D934B1C4-095C-7841-9826-9060E88113BA}" type="sibTrans" cxnId="{B0FC150B-929C-824D-A3A9-B41C19EBEB2B}">
      <dgm:prSet/>
      <dgm:spPr/>
      <dgm:t>
        <a:bodyPr/>
        <a:lstStyle/>
        <a:p>
          <a:endParaRPr lang="es-ES">
            <a:solidFill>
              <a:srgbClr val="152B48"/>
            </a:solidFill>
            <a:latin typeface="Montserrat" pitchFamily="2" charset="77"/>
          </a:endParaRPr>
        </a:p>
      </dgm:t>
    </dgm:pt>
    <dgm:pt modelId="{664985F2-2ACC-E843-80BB-597255F25C91}">
      <dgm:prSet phldrT="[Texto]"/>
      <dgm:spPr/>
      <dgm:t>
        <a:bodyPr/>
        <a:lstStyle/>
        <a:p>
          <a:r>
            <a:rPr lang="es-ES" dirty="0">
              <a:solidFill>
                <a:srgbClr val="152B48"/>
              </a:solidFill>
              <a:latin typeface="Montserrat" pitchFamily="2" charset="77"/>
            </a:rPr>
            <a:t>Más </a:t>
          </a:r>
          <a:r>
            <a:rPr lang="es-ES" dirty="0" err="1">
              <a:solidFill>
                <a:srgbClr val="152B48"/>
              </a:solidFill>
              <a:latin typeface="Montserrat" pitchFamily="2" charset="77"/>
            </a:rPr>
            <a:t>alertamientos</a:t>
          </a:r>
          <a:r>
            <a:rPr lang="es-ES" dirty="0">
              <a:solidFill>
                <a:srgbClr val="152B48"/>
              </a:solidFill>
              <a:latin typeface="Montserrat" pitchFamily="2" charset="77"/>
            </a:rPr>
            <a:t> durante el sueño.</a:t>
          </a:r>
        </a:p>
      </dgm:t>
    </dgm:pt>
    <dgm:pt modelId="{4D6C613B-0A24-6345-9A92-4D16105F3518}" type="parTrans" cxnId="{392FADE5-9B74-0747-8B75-40A140FD142C}">
      <dgm:prSet/>
      <dgm:spPr/>
      <dgm:t>
        <a:bodyPr/>
        <a:lstStyle/>
        <a:p>
          <a:endParaRPr lang="es-ES">
            <a:solidFill>
              <a:srgbClr val="152B48"/>
            </a:solidFill>
            <a:latin typeface="Montserrat" pitchFamily="2" charset="77"/>
          </a:endParaRPr>
        </a:p>
      </dgm:t>
    </dgm:pt>
    <dgm:pt modelId="{D7BA8FED-0E35-A84C-8D57-7E8B718E7361}" type="sibTrans" cxnId="{392FADE5-9B74-0747-8B75-40A140FD142C}">
      <dgm:prSet/>
      <dgm:spPr/>
      <dgm:t>
        <a:bodyPr/>
        <a:lstStyle/>
        <a:p>
          <a:endParaRPr lang="es-ES">
            <a:solidFill>
              <a:srgbClr val="152B48"/>
            </a:solidFill>
            <a:latin typeface="Montserrat" pitchFamily="2" charset="77"/>
          </a:endParaRPr>
        </a:p>
      </dgm:t>
    </dgm:pt>
    <dgm:pt modelId="{A98C450A-C13E-9346-8299-67DB745EAA81}">
      <dgm:prSet phldrT="[Texto]"/>
      <dgm:spPr/>
      <dgm:t>
        <a:bodyPr/>
        <a:lstStyle/>
        <a:p>
          <a:r>
            <a:rPr lang="es-ES" dirty="0">
              <a:solidFill>
                <a:srgbClr val="152B48"/>
              </a:solidFill>
              <a:latin typeface="Montserrat" pitchFamily="2" charset="77"/>
            </a:rPr>
            <a:t>Menos tiempo en REM, hipoxemia e hipercapnia nocturnas.</a:t>
          </a:r>
        </a:p>
      </dgm:t>
    </dgm:pt>
    <dgm:pt modelId="{7CD1AE0D-C152-1542-856C-CA2CD2220ED3}" type="parTrans" cxnId="{1856730D-9973-1F45-8313-2843F410D119}">
      <dgm:prSet/>
      <dgm:spPr/>
      <dgm:t>
        <a:bodyPr/>
        <a:lstStyle/>
        <a:p>
          <a:endParaRPr lang="es-ES">
            <a:solidFill>
              <a:srgbClr val="152B48"/>
            </a:solidFill>
            <a:latin typeface="Montserrat" pitchFamily="2" charset="77"/>
          </a:endParaRPr>
        </a:p>
      </dgm:t>
    </dgm:pt>
    <dgm:pt modelId="{9EED96B3-AE52-9E45-87AA-EA58F4BD25DF}" type="sibTrans" cxnId="{1856730D-9973-1F45-8313-2843F410D119}">
      <dgm:prSet/>
      <dgm:spPr/>
      <dgm:t>
        <a:bodyPr/>
        <a:lstStyle/>
        <a:p>
          <a:endParaRPr lang="es-ES">
            <a:solidFill>
              <a:srgbClr val="152B48"/>
            </a:solidFill>
            <a:latin typeface="Montserrat" pitchFamily="2" charset="77"/>
          </a:endParaRPr>
        </a:p>
      </dgm:t>
    </dgm:pt>
    <dgm:pt modelId="{D5354635-AA87-F24E-980F-38B40FE7C557}">
      <dgm:prSet phldrT="[Texto]"/>
      <dgm:spPr/>
      <dgm:t>
        <a:bodyPr/>
        <a:lstStyle/>
        <a:p>
          <a:r>
            <a:rPr lang="es-ES" dirty="0">
              <a:solidFill>
                <a:srgbClr val="152B48"/>
              </a:solidFill>
              <a:latin typeface="Montserrat" pitchFamily="2" charset="77"/>
            </a:rPr>
            <a:t>Acelera la HTP e ICC. </a:t>
          </a:r>
        </a:p>
      </dgm:t>
    </dgm:pt>
    <dgm:pt modelId="{F1F79CCB-9CDA-9C4A-AB17-4ADAD03EEE6F}" type="parTrans" cxnId="{8C6BC5C6-151B-0642-AACE-64DBA0625031}">
      <dgm:prSet/>
      <dgm:spPr/>
      <dgm:t>
        <a:bodyPr/>
        <a:lstStyle/>
        <a:p>
          <a:endParaRPr lang="es-ES">
            <a:solidFill>
              <a:srgbClr val="152B48"/>
            </a:solidFill>
            <a:latin typeface="Montserrat" pitchFamily="2" charset="77"/>
          </a:endParaRPr>
        </a:p>
      </dgm:t>
    </dgm:pt>
    <dgm:pt modelId="{A6DAAAC7-6B1C-E348-8CE2-74DE77F7E808}" type="sibTrans" cxnId="{8C6BC5C6-151B-0642-AACE-64DBA0625031}">
      <dgm:prSet/>
      <dgm:spPr/>
      <dgm:t>
        <a:bodyPr/>
        <a:lstStyle/>
        <a:p>
          <a:endParaRPr lang="es-ES">
            <a:solidFill>
              <a:srgbClr val="152B48"/>
            </a:solidFill>
            <a:latin typeface="Montserrat" pitchFamily="2" charset="77"/>
          </a:endParaRPr>
        </a:p>
      </dgm:t>
    </dgm:pt>
    <dgm:pt modelId="{E8CF24F9-DF28-7A4B-8733-8E510EA888EC}">
      <dgm:prSet phldrT="[Texto]"/>
      <dgm:spPr/>
      <dgm:t>
        <a:bodyPr/>
        <a:lstStyle/>
        <a:p>
          <a:r>
            <a:rPr lang="es-ES" dirty="0" err="1">
              <a:solidFill>
                <a:srgbClr val="152B48"/>
              </a:solidFill>
              <a:latin typeface="Montserrat" pitchFamily="2" charset="77"/>
            </a:rPr>
            <a:t>BiPAP</a:t>
          </a:r>
          <a:r>
            <a:rPr lang="es-ES" dirty="0">
              <a:solidFill>
                <a:srgbClr val="152B48"/>
              </a:solidFill>
              <a:latin typeface="Montserrat" pitchFamily="2" charset="77"/>
            </a:rPr>
            <a:t>.</a:t>
          </a:r>
        </a:p>
      </dgm:t>
    </dgm:pt>
    <dgm:pt modelId="{A71F2079-22ED-5645-81B7-0F76C2F26E88}" type="parTrans" cxnId="{27B7BFE4-B668-0F49-9374-65F31B0BC074}">
      <dgm:prSet/>
      <dgm:spPr/>
      <dgm:t>
        <a:bodyPr/>
        <a:lstStyle/>
        <a:p>
          <a:endParaRPr lang="es-ES">
            <a:solidFill>
              <a:srgbClr val="152B48"/>
            </a:solidFill>
            <a:latin typeface="Montserrat" pitchFamily="2" charset="77"/>
          </a:endParaRPr>
        </a:p>
      </dgm:t>
    </dgm:pt>
    <dgm:pt modelId="{59CBFCB0-9EC5-464C-B7D1-FFE0821756FE}" type="sibTrans" cxnId="{27B7BFE4-B668-0F49-9374-65F31B0BC074}">
      <dgm:prSet/>
      <dgm:spPr/>
      <dgm:t>
        <a:bodyPr/>
        <a:lstStyle/>
        <a:p>
          <a:endParaRPr lang="es-ES">
            <a:solidFill>
              <a:srgbClr val="152B48"/>
            </a:solidFill>
            <a:latin typeface="Montserrat" pitchFamily="2" charset="77"/>
          </a:endParaRPr>
        </a:p>
      </dgm:t>
    </dgm:pt>
    <dgm:pt modelId="{D2F8100A-7428-0247-8ED7-72190570CD67}">
      <dgm:prSet phldrT="[Texto]"/>
      <dgm:spPr/>
      <dgm:t>
        <a:bodyPr/>
        <a:lstStyle/>
        <a:p>
          <a:r>
            <a:rPr lang="es-ES" dirty="0" err="1">
              <a:solidFill>
                <a:srgbClr val="152B48"/>
              </a:solidFill>
              <a:latin typeface="Montserrat" pitchFamily="2" charset="77"/>
            </a:rPr>
            <a:t>Neumopatía</a:t>
          </a:r>
          <a:r>
            <a:rPr lang="es-ES" dirty="0">
              <a:solidFill>
                <a:srgbClr val="152B48"/>
              </a:solidFill>
              <a:latin typeface="Montserrat" pitchFamily="2" charset="77"/>
            </a:rPr>
            <a:t> severa.</a:t>
          </a:r>
        </a:p>
      </dgm:t>
    </dgm:pt>
    <dgm:pt modelId="{760A1FC4-8548-4F4F-8E95-8C8524A04C1F}" type="parTrans" cxnId="{FE4D0C4F-39B4-354E-AFF9-30D1BECDE56E}">
      <dgm:prSet/>
      <dgm:spPr/>
      <dgm:t>
        <a:bodyPr/>
        <a:lstStyle/>
        <a:p>
          <a:endParaRPr lang="es-ES">
            <a:solidFill>
              <a:srgbClr val="152B48"/>
            </a:solidFill>
            <a:latin typeface="Montserrat" pitchFamily="2" charset="77"/>
          </a:endParaRPr>
        </a:p>
      </dgm:t>
    </dgm:pt>
    <dgm:pt modelId="{5A3BA32C-6CAF-3E45-815C-6C61208A663C}" type="sibTrans" cxnId="{FE4D0C4F-39B4-354E-AFF9-30D1BECDE56E}">
      <dgm:prSet/>
      <dgm:spPr/>
      <dgm:t>
        <a:bodyPr/>
        <a:lstStyle/>
        <a:p>
          <a:endParaRPr lang="es-ES">
            <a:solidFill>
              <a:srgbClr val="152B48"/>
            </a:solidFill>
            <a:latin typeface="Montserrat" pitchFamily="2" charset="77"/>
          </a:endParaRPr>
        </a:p>
      </dgm:t>
    </dgm:pt>
    <dgm:pt modelId="{944963BC-C02B-4D49-9E76-93FA8C029840}">
      <dgm:prSet phldrT="[Texto]"/>
      <dgm:spPr/>
      <dgm:t>
        <a:bodyPr/>
        <a:lstStyle/>
        <a:p>
          <a:r>
            <a:rPr lang="es-ES" dirty="0">
              <a:solidFill>
                <a:srgbClr val="152B48"/>
              </a:solidFill>
              <a:latin typeface="Montserrat" pitchFamily="2" charset="77"/>
            </a:rPr>
            <a:t>TR, AB, O2 suplementario.</a:t>
          </a:r>
        </a:p>
      </dgm:t>
    </dgm:pt>
    <dgm:pt modelId="{83E170FD-AD42-E940-945B-DC6D01216B81}" type="parTrans" cxnId="{D1D40255-689D-C442-96DA-7562EF05AE0F}">
      <dgm:prSet/>
      <dgm:spPr/>
      <dgm:t>
        <a:bodyPr/>
        <a:lstStyle/>
        <a:p>
          <a:endParaRPr lang="es-ES">
            <a:solidFill>
              <a:srgbClr val="152B48"/>
            </a:solidFill>
            <a:latin typeface="Montserrat" pitchFamily="2" charset="77"/>
          </a:endParaRPr>
        </a:p>
      </dgm:t>
    </dgm:pt>
    <dgm:pt modelId="{3D269A1C-3AB5-704F-9BAB-DBD7BDE8A44C}" type="sibTrans" cxnId="{D1D40255-689D-C442-96DA-7562EF05AE0F}">
      <dgm:prSet/>
      <dgm:spPr/>
      <dgm:t>
        <a:bodyPr/>
        <a:lstStyle/>
        <a:p>
          <a:endParaRPr lang="es-ES">
            <a:solidFill>
              <a:srgbClr val="152B48"/>
            </a:solidFill>
            <a:latin typeface="Montserrat" pitchFamily="2" charset="77"/>
          </a:endParaRPr>
        </a:p>
      </dgm:t>
    </dgm:pt>
    <dgm:pt modelId="{BB77E963-60E6-9541-A10D-CA570816ACE4}">
      <dgm:prSet phldrT="[Texto]"/>
      <dgm:spPr/>
      <dgm:t>
        <a:bodyPr/>
        <a:lstStyle/>
        <a:p>
          <a:r>
            <a:rPr lang="es-ES" dirty="0">
              <a:solidFill>
                <a:srgbClr val="152B48"/>
              </a:solidFill>
              <a:latin typeface="Montserrat" pitchFamily="2" charset="77"/>
            </a:rPr>
            <a:t>Considerar aspiración </a:t>
          </a:r>
          <a:r>
            <a:rPr lang="es-ES" dirty="0" err="1">
              <a:solidFill>
                <a:srgbClr val="152B48"/>
              </a:solidFill>
              <a:latin typeface="Montserrat" pitchFamily="2" charset="77"/>
            </a:rPr>
            <a:t>endotraqueal</a:t>
          </a:r>
          <a:r>
            <a:rPr lang="es-ES" dirty="0">
              <a:solidFill>
                <a:srgbClr val="152B48"/>
              </a:solidFill>
              <a:latin typeface="Montserrat" pitchFamily="2" charset="77"/>
            </a:rPr>
            <a:t>.</a:t>
          </a:r>
        </a:p>
      </dgm:t>
    </dgm:pt>
    <dgm:pt modelId="{B07FE738-7D27-EA47-94E1-16F5CF4B87C5}" type="parTrans" cxnId="{C5F51B35-4E76-FC45-ADA5-0FA2D0FF769C}">
      <dgm:prSet/>
      <dgm:spPr/>
      <dgm:t>
        <a:bodyPr/>
        <a:lstStyle/>
        <a:p>
          <a:endParaRPr lang="es-ES">
            <a:solidFill>
              <a:srgbClr val="152B48"/>
            </a:solidFill>
            <a:latin typeface="Montserrat" pitchFamily="2" charset="77"/>
          </a:endParaRPr>
        </a:p>
      </dgm:t>
    </dgm:pt>
    <dgm:pt modelId="{D92F6E3B-06EF-8547-9820-4CFD7DE341CD}" type="sibTrans" cxnId="{C5F51B35-4E76-FC45-ADA5-0FA2D0FF769C}">
      <dgm:prSet/>
      <dgm:spPr/>
      <dgm:t>
        <a:bodyPr/>
        <a:lstStyle/>
        <a:p>
          <a:endParaRPr lang="es-ES">
            <a:solidFill>
              <a:srgbClr val="152B48"/>
            </a:solidFill>
            <a:latin typeface="Montserrat" pitchFamily="2" charset="77"/>
          </a:endParaRPr>
        </a:p>
      </dgm:t>
    </dgm:pt>
    <dgm:pt modelId="{AE92A92F-55DA-EE41-99F2-B0768950DA22}" type="pres">
      <dgm:prSet presAssocID="{44275E95-948E-774F-990C-491E58C36287}" presName="vert0" presStyleCnt="0">
        <dgm:presLayoutVars>
          <dgm:dir/>
          <dgm:animOne val="branch"/>
          <dgm:animLvl val="lvl"/>
        </dgm:presLayoutVars>
      </dgm:prSet>
      <dgm:spPr/>
    </dgm:pt>
    <dgm:pt modelId="{94536D75-12B5-D542-B66E-C4E17606B712}" type="pres">
      <dgm:prSet presAssocID="{1812C5A3-A61D-F44F-9B34-95DE78BF79E1}" presName="thickLine" presStyleLbl="alignNode1" presStyleIdx="0" presStyleCnt="2"/>
      <dgm:spPr/>
    </dgm:pt>
    <dgm:pt modelId="{22B35C2C-4A42-A445-966C-9AD9BF6D647A}" type="pres">
      <dgm:prSet presAssocID="{1812C5A3-A61D-F44F-9B34-95DE78BF79E1}" presName="horz1" presStyleCnt="0"/>
      <dgm:spPr/>
    </dgm:pt>
    <dgm:pt modelId="{8970DF9C-4EB7-8045-92B8-5A6CAAB0B9C9}" type="pres">
      <dgm:prSet presAssocID="{1812C5A3-A61D-F44F-9B34-95DE78BF79E1}" presName="tx1" presStyleLbl="revTx" presStyleIdx="0" presStyleCnt="9"/>
      <dgm:spPr/>
    </dgm:pt>
    <dgm:pt modelId="{35F012F0-E109-F84A-ACE8-0E53D2557DBF}" type="pres">
      <dgm:prSet presAssocID="{1812C5A3-A61D-F44F-9B34-95DE78BF79E1}" presName="vert1" presStyleCnt="0"/>
      <dgm:spPr/>
    </dgm:pt>
    <dgm:pt modelId="{B3A1104B-8B72-F549-AB04-8376D3635417}" type="pres">
      <dgm:prSet presAssocID="{664985F2-2ACC-E843-80BB-597255F25C91}" presName="vertSpace2a" presStyleCnt="0"/>
      <dgm:spPr/>
    </dgm:pt>
    <dgm:pt modelId="{40D5D9E5-111F-7A45-8868-A6768748E0E8}" type="pres">
      <dgm:prSet presAssocID="{664985F2-2ACC-E843-80BB-597255F25C91}" presName="horz2" presStyleCnt="0"/>
      <dgm:spPr/>
    </dgm:pt>
    <dgm:pt modelId="{63C91C1D-FBDF-2E44-B4FD-6FEEC21F5B24}" type="pres">
      <dgm:prSet presAssocID="{664985F2-2ACC-E843-80BB-597255F25C91}" presName="horzSpace2" presStyleCnt="0"/>
      <dgm:spPr/>
    </dgm:pt>
    <dgm:pt modelId="{35489872-DDEC-AE46-8297-ACD12FD033E5}" type="pres">
      <dgm:prSet presAssocID="{664985F2-2ACC-E843-80BB-597255F25C91}" presName="tx2" presStyleLbl="revTx" presStyleIdx="1" presStyleCnt="9"/>
      <dgm:spPr/>
    </dgm:pt>
    <dgm:pt modelId="{3F9E830C-2593-2B48-B091-D8E8F2AFC890}" type="pres">
      <dgm:prSet presAssocID="{664985F2-2ACC-E843-80BB-597255F25C91}" presName="vert2" presStyleCnt="0"/>
      <dgm:spPr/>
    </dgm:pt>
    <dgm:pt modelId="{003B9E3B-61FC-FD45-AFE0-48F06EBBB845}" type="pres">
      <dgm:prSet presAssocID="{664985F2-2ACC-E843-80BB-597255F25C91}" presName="thinLine2b" presStyleLbl="callout" presStyleIdx="0" presStyleCnt="7"/>
      <dgm:spPr/>
    </dgm:pt>
    <dgm:pt modelId="{4F5D10BC-AAA5-964C-AB53-A9880B2BD985}" type="pres">
      <dgm:prSet presAssocID="{664985F2-2ACC-E843-80BB-597255F25C91}" presName="vertSpace2b" presStyleCnt="0"/>
      <dgm:spPr/>
    </dgm:pt>
    <dgm:pt modelId="{E78236E9-A740-E142-A9BB-3A1CAAE112A6}" type="pres">
      <dgm:prSet presAssocID="{A98C450A-C13E-9346-8299-67DB745EAA81}" presName="horz2" presStyleCnt="0"/>
      <dgm:spPr/>
    </dgm:pt>
    <dgm:pt modelId="{5A6676FF-55A2-2B49-A3E5-8091C28DE1A7}" type="pres">
      <dgm:prSet presAssocID="{A98C450A-C13E-9346-8299-67DB745EAA81}" presName="horzSpace2" presStyleCnt="0"/>
      <dgm:spPr/>
    </dgm:pt>
    <dgm:pt modelId="{EC5A5910-FCFB-B340-BBDC-FDB4499C9186}" type="pres">
      <dgm:prSet presAssocID="{A98C450A-C13E-9346-8299-67DB745EAA81}" presName="tx2" presStyleLbl="revTx" presStyleIdx="2" presStyleCnt="9"/>
      <dgm:spPr/>
    </dgm:pt>
    <dgm:pt modelId="{429C1FED-0B57-7440-9CE4-02B1A5B27397}" type="pres">
      <dgm:prSet presAssocID="{A98C450A-C13E-9346-8299-67DB745EAA81}" presName="vert2" presStyleCnt="0"/>
      <dgm:spPr/>
    </dgm:pt>
    <dgm:pt modelId="{40723B67-6949-2342-90FC-A06632C3A7D3}" type="pres">
      <dgm:prSet presAssocID="{A98C450A-C13E-9346-8299-67DB745EAA81}" presName="thinLine2b" presStyleLbl="callout" presStyleIdx="1" presStyleCnt="7"/>
      <dgm:spPr/>
    </dgm:pt>
    <dgm:pt modelId="{80E51296-ECBB-3842-86EC-2E12D48FF19C}" type="pres">
      <dgm:prSet presAssocID="{A98C450A-C13E-9346-8299-67DB745EAA81}" presName="vertSpace2b" presStyleCnt="0"/>
      <dgm:spPr/>
    </dgm:pt>
    <dgm:pt modelId="{627D7E32-F370-6747-8564-9D3FCB9C714E}" type="pres">
      <dgm:prSet presAssocID="{D5354635-AA87-F24E-980F-38B40FE7C557}" presName="horz2" presStyleCnt="0"/>
      <dgm:spPr/>
    </dgm:pt>
    <dgm:pt modelId="{C6FA5032-28A9-1344-AA9F-2E4C1E43371B}" type="pres">
      <dgm:prSet presAssocID="{D5354635-AA87-F24E-980F-38B40FE7C557}" presName="horzSpace2" presStyleCnt="0"/>
      <dgm:spPr/>
    </dgm:pt>
    <dgm:pt modelId="{E9B74B5D-E5AC-C642-AE90-42F198C2DD53}" type="pres">
      <dgm:prSet presAssocID="{D5354635-AA87-F24E-980F-38B40FE7C557}" presName="tx2" presStyleLbl="revTx" presStyleIdx="3" presStyleCnt="9"/>
      <dgm:spPr/>
    </dgm:pt>
    <dgm:pt modelId="{FE385E4C-B597-3D46-B1ED-74949D7622F5}" type="pres">
      <dgm:prSet presAssocID="{D5354635-AA87-F24E-980F-38B40FE7C557}" presName="vert2" presStyleCnt="0"/>
      <dgm:spPr/>
    </dgm:pt>
    <dgm:pt modelId="{04197AE0-BE80-C64F-B209-4CB001564277}" type="pres">
      <dgm:prSet presAssocID="{D5354635-AA87-F24E-980F-38B40FE7C557}" presName="thinLine2b" presStyleLbl="callout" presStyleIdx="2" presStyleCnt="7"/>
      <dgm:spPr/>
    </dgm:pt>
    <dgm:pt modelId="{E7938639-3AFD-984B-ADAC-2E2D9105C4C4}" type="pres">
      <dgm:prSet presAssocID="{D5354635-AA87-F24E-980F-38B40FE7C557}" presName="vertSpace2b" presStyleCnt="0"/>
      <dgm:spPr/>
    </dgm:pt>
    <dgm:pt modelId="{A2582DAB-C370-D449-9AEA-F62009F7219B}" type="pres">
      <dgm:prSet presAssocID="{E8CF24F9-DF28-7A4B-8733-8E510EA888EC}" presName="horz2" presStyleCnt="0"/>
      <dgm:spPr/>
    </dgm:pt>
    <dgm:pt modelId="{07CB6B1E-F003-B945-B0E3-4F9A4559BD1B}" type="pres">
      <dgm:prSet presAssocID="{E8CF24F9-DF28-7A4B-8733-8E510EA888EC}" presName="horzSpace2" presStyleCnt="0"/>
      <dgm:spPr/>
    </dgm:pt>
    <dgm:pt modelId="{F639FDC7-8ED9-CD46-97E5-24E812BC1247}" type="pres">
      <dgm:prSet presAssocID="{E8CF24F9-DF28-7A4B-8733-8E510EA888EC}" presName="tx2" presStyleLbl="revTx" presStyleIdx="4" presStyleCnt="9"/>
      <dgm:spPr/>
    </dgm:pt>
    <dgm:pt modelId="{622C287A-CB84-1142-A399-467903EFE81B}" type="pres">
      <dgm:prSet presAssocID="{E8CF24F9-DF28-7A4B-8733-8E510EA888EC}" presName="vert2" presStyleCnt="0"/>
      <dgm:spPr/>
    </dgm:pt>
    <dgm:pt modelId="{29CCBE76-C233-9A49-80BA-CDBCBE118A88}" type="pres">
      <dgm:prSet presAssocID="{E8CF24F9-DF28-7A4B-8733-8E510EA888EC}" presName="thinLine2b" presStyleLbl="callout" presStyleIdx="3" presStyleCnt="7"/>
      <dgm:spPr/>
    </dgm:pt>
    <dgm:pt modelId="{9CD73BE2-F918-6440-9A0A-FF9BD34A46C1}" type="pres">
      <dgm:prSet presAssocID="{E8CF24F9-DF28-7A4B-8733-8E510EA888EC}" presName="vertSpace2b" presStyleCnt="0"/>
      <dgm:spPr/>
    </dgm:pt>
    <dgm:pt modelId="{67BE4B90-9AEF-7244-8CF0-B6E4B7D7299B}" type="pres">
      <dgm:prSet presAssocID="{88D6EE5A-2584-944A-97C5-173FAD65BA14}" presName="thickLine" presStyleLbl="alignNode1" presStyleIdx="1" presStyleCnt="2"/>
      <dgm:spPr/>
    </dgm:pt>
    <dgm:pt modelId="{EE051CBF-C725-614F-BA47-77F1BAD9363D}" type="pres">
      <dgm:prSet presAssocID="{88D6EE5A-2584-944A-97C5-173FAD65BA14}" presName="horz1" presStyleCnt="0"/>
      <dgm:spPr/>
    </dgm:pt>
    <dgm:pt modelId="{A5B50376-B6DF-6B45-BAAE-C9AA61453697}" type="pres">
      <dgm:prSet presAssocID="{88D6EE5A-2584-944A-97C5-173FAD65BA14}" presName="tx1" presStyleLbl="revTx" presStyleIdx="5" presStyleCnt="9"/>
      <dgm:spPr/>
    </dgm:pt>
    <dgm:pt modelId="{E091B50A-086D-2541-9667-AFE165E10D78}" type="pres">
      <dgm:prSet presAssocID="{88D6EE5A-2584-944A-97C5-173FAD65BA14}" presName="vert1" presStyleCnt="0"/>
      <dgm:spPr/>
    </dgm:pt>
    <dgm:pt modelId="{3128B048-8E93-1147-9FCF-9BD1EC00118A}" type="pres">
      <dgm:prSet presAssocID="{D2F8100A-7428-0247-8ED7-72190570CD67}" presName="vertSpace2a" presStyleCnt="0"/>
      <dgm:spPr/>
    </dgm:pt>
    <dgm:pt modelId="{71DBC451-1694-0C4A-97B3-4CC246FE3F93}" type="pres">
      <dgm:prSet presAssocID="{D2F8100A-7428-0247-8ED7-72190570CD67}" presName="horz2" presStyleCnt="0"/>
      <dgm:spPr/>
    </dgm:pt>
    <dgm:pt modelId="{40C45959-A022-FA4D-AFAB-B5CCDFDB4E45}" type="pres">
      <dgm:prSet presAssocID="{D2F8100A-7428-0247-8ED7-72190570CD67}" presName="horzSpace2" presStyleCnt="0"/>
      <dgm:spPr/>
    </dgm:pt>
    <dgm:pt modelId="{25F63F5A-E4CF-0543-AD31-CB36CAD87BD7}" type="pres">
      <dgm:prSet presAssocID="{D2F8100A-7428-0247-8ED7-72190570CD67}" presName="tx2" presStyleLbl="revTx" presStyleIdx="6" presStyleCnt="9"/>
      <dgm:spPr/>
    </dgm:pt>
    <dgm:pt modelId="{3DBDB14F-44AD-7C49-997B-1ABF1F411AEC}" type="pres">
      <dgm:prSet presAssocID="{D2F8100A-7428-0247-8ED7-72190570CD67}" presName="vert2" presStyleCnt="0"/>
      <dgm:spPr/>
    </dgm:pt>
    <dgm:pt modelId="{BC3A4D25-AA39-B943-B687-19E90DB43C0F}" type="pres">
      <dgm:prSet presAssocID="{D2F8100A-7428-0247-8ED7-72190570CD67}" presName="thinLine2b" presStyleLbl="callout" presStyleIdx="4" presStyleCnt="7"/>
      <dgm:spPr/>
    </dgm:pt>
    <dgm:pt modelId="{B35FD9BC-DD6B-324E-A555-23ABCCE08C4B}" type="pres">
      <dgm:prSet presAssocID="{D2F8100A-7428-0247-8ED7-72190570CD67}" presName="vertSpace2b" presStyleCnt="0"/>
      <dgm:spPr/>
    </dgm:pt>
    <dgm:pt modelId="{A81C70A1-89BB-BB4C-9947-94146613942C}" type="pres">
      <dgm:prSet presAssocID="{944963BC-C02B-4D49-9E76-93FA8C029840}" presName="horz2" presStyleCnt="0"/>
      <dgm:spPr/>
    </dgm:pt>
    <dgm:pt modelId="{4A868B92-D5E6-C245-9E66-3C19055D07DC}" type="pres">
      <dgm:prSet presAssocID="{944963BC-C02B-4D49-9E76-93FA8C029840}" presName="horzSpace2" presStyleCnt="0"/>
      <dgm:spPr/>
    </dgm:pt>
    <dgm:pt modelId="{0D2FC3E1-A8A4-A74F-A1FF-24684DF1493D}" type="pres">
      <dgm:prSet presAssocID="{944963BC-C02B-4D49-9E76-93FA8C029840}" presName="tx2" presStyleLbl="revTx" presStyleIdx="7" presStyleCnt="9"/>
      <dgm:spPr/>
    </dgm:pt>
    <dgm:pt modelId="{329B8192-7E69-8C40-9D9B-29D5623056CF}" type="pres">
      <dgm:prSet presAssocID="{944963BC-C02B-4D49-9E76-93FA8C029840}" presName="vert2" presStyleCnt="0"/>
      <dgm:spPr/>
    </dgm:pt>
    <dgm:pt modelId="{24363B47-29F9-A74B-9AC6-BD8870BC610B}" type="pres">
      <dgm:prSet presAssocID="{944963BC-C02B-4D49-9E76-93FA8C029840}" presName="thinLine2b" presStyleLbl="callout" presStyleIdx="5" presStyleCnt="7"/>
      <dgm:spPr/>
    </dgm:pt>
    <dgm:pt modelId="{527BFBF9-FAF4-DF4B-AA54-B870A73181B0}" type="pres">
      <dgm:prSet presAssocID="{944963BC-C02B-4D49-9E76-93FA8C029840}" presName="vertSpace2b" presStyleCnt="0"/>
      <dgm:spPr/>
    </dgm:pt>
    <dgm:pt modelId="{D8054AA7-EBF4-DA4E-AC5D-ABA3DA019E12}" type="pres">
      <dgm:prSet presAssocID="{BB77E963-60E6-9541-A10D-CA570816ACE4}" presName="horz2" presStyleCnt="0"/>
      <dgm:spPr/>
    </dgm:pt>
    <dgm:pt modelId="{50937F17-109A-C643-A2DF-FEF662A57198}" type="pres">
      <dgm:prSet presAssocID="{BB77E963-60E6-9541-A10D-CA570816ACE4}" presName="horzSpace2" presStyleCnt="0"/>
      <dgm:spPr/>
    </dgm:pt>
    <dgm:pt modelId="{915E6B0C-9E9A-5547-A873-99A5B0031595}" type="pres">
      <dgm:prSet presAssocID="{BB77E963-60E6-9541-A10D-CA570816ACE4}" presName="tx2" presStyleLbl="revTx" presStyleIdx="8" presStyleCnt="9"/>
      <dgm:spPr/>
    </dgm:pt>
    <dgm:pt modelId="{B326F6B8-BA5D-6E47-9584-ED17890FBDB6}" type="pres">
      <dgm:prSet presAssocID="{BB77E963-60E6-9541-A10D-CA570816ACE4}" presName="vert2" presStyleCnt="0"/>
      <dgm:spPr/>
    </dgm:pt>
    <dgm:pt modelId="{7A9BD1AB-93B7-364A-8F95-F36878259600}" type="pres">
      <dgm:prSet presAssocID="{BB77E963-60E6-9541-A10D-CA570816ACE4}" presName="thinLine2b" presStyleLbl="callout" presStyleIdx="6" presStyleCnt="7"/>
      <dgm:spPr/>
    </dgm:pt>
    <dgm:pt modelId="{C08B38CC-F078-7A43-8546-7EA9879B3903}" type="pres">
      <dgm:prSet presAssocID="{BB77E963-60E6-9541-A10D-CA570816ACE4}" presName="vertSpace2b" presStyleCnt="0"/>
      <dgm:spPr/>
    </dgm:pt>
  </dgm:ptLst>
  <dgm:cxnLst>
    <dgm:cxn modelId="{3498C302-4EC5-3647-9814-D8795C62F436}" type="presOf" srcId="{44275E95-948E-774F-990C-491E58C36287}" destId="{AE92A92F-55DA-EE41-99F2-B0768950DA22}" srcOrd="0" destOrd="0" presId="urn:microsoft.com/office/officeart/2008/layout/LinedList"/>
    <dgm:cxn modelId="{F618BD0A-2B4B-FB40-9AF7-F0C1A8511425}" type="presOf" srcId="{BB77E963-60E6-9541-A10D-CA570816ACE4}" destId="{915E6B0C-9E9A-5547-A873-99A5B0031595}" srcOrd="0" destOrd="0" presId="urn:microsoft.com/office/officeart/2008/layout/LinedList"/>
    <dgm:cxn modelId="{B0FC150B-929C-824D-A3A9-B41C19EBEB2B}" srcId="{44275E95-948E-774F-990C-491E58C36287}" destId="{1812C5A3-A61D-F44F-9B34-95DE78BF79E1}" srcOrd="0" destOrd="0" parTransId="{CE84B6C4-A7AD-D74C-BF15-D25FC7E16947}" sibTransId="{D934B1C4-095C-7841-9826-9060E88113BA}"/>
    <dgm:cxn modelId="{1856730D-9973-1F45-8313-2843F410D119}" srcId="{1812C5A3-A61D-F44F-9B34-95DE78BF79E1}" destId="{A98C450A-C13E-9346-8299-67DB745EAA81}" srcOrd="1" destOrd="0" parTransId="{7CD1AE0D-C152-1542-856C-CA2CD2220ED3}" sibTransId="{9EED96B3-AE52-9E45-87AA-EA58F4BD25DF}"/>
    <dgm:cxn modelId="{4CD86F1A-D3D3-204B-A2C1-C3E458A562AC}" type="presOf" srcId="{E8CF24F9-DF28-7A4B-8733-8E510EA888EC}" destId="{F639FDC7-8ED9-CD46-97E5-24E812BC1247}" srcOrd="0" destOrd="0" presId="urn:microsoft.com/office/officeart/2008/layout/LinedList"/>
    <dgm:cxn modelId="{EAB37025-3801-EA4F-9623-9BB4370A531F}" type="presOf" srcId="{88D6EE5A-2584-944A-97C5-173FAD65BA14}" destId="{A5B50376-B6DF-6B45-BAAE-C9AA61453697}" srcOrd="0" destOrd="0" presId="urn:microsoft.com/office/officeart/2008/layout/LinedList"/>
    <dgm:cxn modelId="{C5F51B35-4E76-FC45-ADA5-0FA2D0FF769C}" srcId="{88D6EE5A-2584-944A-97C5-173FAD65BA14}" destId="{BB77E963-60E6-9541-A10D-CA570816ACE4}" srcOrd="2" destOrd="0" parTransId="{B07FE738-7D27-EA47-94E1-16F5CF4B87C5}" sibTransId="{D92F6E3B-06EF-8547-9820-4CFD7DE341CD}"/>
    <dgm:cxn modelId="{F9D22F36-D8C1-C146-8028-FACBBB357B2C}" type="presOf" srcId="{664985F2-2ACC-E843-80BB-597255F25C91}" destId="{35489872-DDEC-AE46-8297-ACD12FD033E5}" srcOrd="0" destOrd="0" presId="urn:microsoft.com/office/officeart/2008/layout/LinedList"/>
    <dgm:cxn modelId="{46C86769-8607-EE4C-8E4E-F809FF1C260D}" srcId="{44275E95-948E-774F-990C-491E58C36287}" destId="{88D6EE5A-2584-944A-97C5-173FAD65BA14}" srcOrd="1" destOrd="0" parTransId="{0BD617E2-E447-D44D-A6D5-CC38FBEBAA8C}" sibTransId="{16133F01-420A-AB42-A193-896E05F05D44}"/>
    <dgm:cxn modelId="{FE4D0C4F-39B4-354E-AFF9-30D1BECDE56E}" srcId="{88D6EE5A-2584-944A-97C5-173FAD65BA14}" destId="{D2F8100A-7428-0247-8ED7-72190570CD67}" srcOrd="0" destOrd="0" parTransId="{760A1FC4-8548-4F4F-8E95-8C8524A04C1F}" sibTransId="{5A3BA32C-6CAF-3E45-815C-6C61208A663C}"/>
    <dgm:cxn modelId="{D1D40255-689D-C442-96DA-7562EF05AE0F}" srcId="{88D6EE5A-2584-944A-97C5-173FAD65BA14}" destId="{944963BC-C02B-4D49-9E76-93FA8C029840}" srcOrd="1" destOrd="0" parTransId="{83E170FD-AD42-E940-945B-DC6D01216B81}" sibTransId="{3D269A1C-3AB5-704F-9BAB-DBD7BDE8A44C}"/>
    <dgm:cxn modelId="{C77C2456-ACED-0544-B54C-FAF7E5747340}" type="presOf" srcId="{D5354635-AA87-F24E-980F-38B40FE7C557}" destId="{E9B74B5D-E5AC-C642-AE90-42F198C2DD53}" srcOrd="0" destOrd="0" presId="urn:microsoft.com/office/officeart/2008/layout/LinedList"/>
    <dgm:cxn modelId="{870EAA82-B519-E041-806F-9379D35616FF}" type="presOf" srcId="{1812C5A3-A61D-F44F-9B34-95DE78BF79E1}" destId="{8970DF9C-4EB7-8045-92B8-5A6CAAB0B9C9}" srcOrd="0" destOrd="0" presId="urn:microsoft.com/office/officeart/2008/layout/LinedList"/>
    <dgm:cxn modelId="{2A03C3B8-D890-6847-9AB6-66D24DD01B9C}" type="presOf" srcId="{D2F8100A-7428-0247-8ED7-72190570CD67}" destId="{25F63F5A-E4CF-0543-AD31-CB36CAD87BD7}" srcOrd="0" destOrd="0" presId="urn:microsoft.com/office/officeart/2008/layout/LinedList"/>
    <dgm:cxn modelId="{5B65D1C1-1020-DE4B-AEF7-4BD861CA6D9F}" type="presOf" srcId="{A98C450A-C13E-9346-8299-67DB745EAA81}" destId="{EC5A5910-FCFB-B340-BBDC-FDB4499C9186}" srcOrd="0" destOrd="0" presId="urn:microsoft.com/office/officeart/2008/layout/LinedList"/>
    <dgm:cxn modelId="{8C6BC5C6-151B-0642-AACE-64DBA0625031}" srcId="{1812C5A3-A61D-F44F-9B34-95DE78BF79E1}" destId="{D5354635-AA87-F24E-980F-38B40FE7C557}" srcOrd="2" destOrd="0" parTransId="{F1F79CCB-9CDA-9C4A-AB17-4ADAD03EEE6F}" sibTransId="{A6DAAAC7-6B1C-E348-8CE2-74DE77F7E808}"/>
    <dgm:cxn modelId="{37A983CC-17E7-A846-B372-5F91507A795C}" type="presOf" srcId="{944963BC-C02B-4D49-9E76-93FA8C029840}" destId="{0D2FC3E1-A8A4-A74F-A1FF-24684DF1493D}" srcOrd="0" destOrd="0" presId="urn:microsoft.com/office/officeart/2008/layout/LinedList"/>
    <dgm:cxn modelId="{27B7BFE4-B668-0F49-9374-65F31B0BC074}" srcId="{1812C5A3-A61D-F44F-9B34-95DE78BF79E1}" destId="{E8CF24F9-DF28-7A4B-8733-8E510EA888EC}" srcOrd="3" destOrd="0" parTransId="{A71F2079-22ED-5645-81B7-0F76C2F26E88}" sibTransId="{59CBFCB0-9EC5-464C-B7D1-FFE0821756FE}"/>
    <dgm:cxn modelId="{392FADE5-9B74-0747-8B75-40A140FD142C}" srcId="{1812C5A3-A61D-F44F-9B34-95DE78BF79E1}" destId="{664985F2-2ACC-E843-80BB-597255F25C91}" srcOrd="0" destOrd="0" parTransId="{4D6C613B-0A24-6345-9A92-4D16105F3518}" sibTransId="{D7BA8FED-0E35-A84C-8D57-7E8B718E7361}"/>
    <dgm:cxn modelId="{36140DA1-81EA-B245-B480-E75C051E4AF6}" type="presParOf" srcId="{AE92A92F-55DA-EE41-99F2-B0768950DA22}" destId="{94536D75-12B5-D542-B66E-C4E17606B712}" srcOrd="0" destOrd="0" presId="urn:microsoft.com/office/officeart/2008/layout/LinedList"/>
    <dgm:cxn modelId="{F9DE4189-D916-C040-A209-8282041527AF}" type="presParOf" srcId="{AE92A92F-55DA-EE41-99F2-B0768950DA22}" destId="{22B35C2C-4A42-A445-966C-9AD9BF6D647A}" srcOrd="1" destOrd="0" presId="urn:microsoft.com/office/officeart/2008/layout/LinedList"/>
    <dgm:cxn modelId="{0946E83A-81B1-B74C-B7A2-F0147D5187CA}" type="presParOf" srcId="{22B35C2C-4A42-A445-966C-9AD9BF6D647A}" destId="{8970DF9C-4EB7-8045-92B8-5A6CAAB0B9C9}" srcOrd="0" destOrd="0" presId="urn:microsoft.com/office/officeart/2008/layout/LinedList"/>
    <dgm:cxn modelId="{D2D2C103-AB4D-934D-BCCB-4BE052087EB5}" type="presParOf" srcId="{22B35C2C-4A42-A445-966C-9AD9BF6D647A}" destId="{35F012F0-E109-F84A-ACE8-0E53D2557DBF}" srcOrd="1" destOrd="0" presId="urn:microsoft.com/office/officeart/2008/layout/LinedList"/>
    <dgm:cxn modelId="{952B0016-E406-CE44-8F14-F029C16F96CF}" type="presParOf" srcId="{35F012F0-E109-F84A-ACE8-0E53D2557DBF}" destId="{B3A1104B-8B72-F549-AB04-8376D3635417}" srcOrd="0" destOrd="0" presId="urn:microsoft.com/office/officeart/2008/layout/LinedList"/>
    <dgm:cxn modelId="{EB006234-D356-8346-8C63-334595B06A13}" type="presParOf" srcId="{35F012F0-E109-F84A-ACE8-0E53D2557DBF}" destId="{40D5D9E5-111F-7A45-8868-A6768748E0E8}" srcOrd="1" destOrd="0" presId="urn:microsoft.com/office/officeart/2008/layout/LinedList"/>
    <dgm:cxn modelId="{46575785-B370-3E43-86C5-08BA2858AB05}" type="presParOf" srcId="{40D5D9E5-111F-7A45-8868-A6768748E0E8}" destId="{63C91C1D-FBDF-2E44-B4FD-6FEEC21F5B24}" srcOrd="0" destOrd="0" presId="urn:microsoft.com/office/officeart/2008/layout/LinedList"/>
    <dgm:cxn modelId="{9B37F241-B8BE-F542-BACB-F802403397B2}" type="presParOf" srcId="{40D5D9E5-111F-7A45-8868-A6768748E0E8}" destId="{35489872-DDEC-AE46-8297-ACD12FD033E5}" srcOrd="1" destOrd="0" presId="urn:microsoft.com/office/officeart/2008/layout/LinedList"/>
    <dgm:cxn modelId="{C52489F9-6481-804F-AEE5-6FFCD10D90DF}" type="presParOf" srcId="{40D5D9E5-111F-7A45-8868-A6768748E0E8}" destId="{3F9E830C-2593-2B48-B091-D8E8F2AFC890}" srcOrd="2" destOrd="0" presId="urn:microsoft.com/office/officeart/2008/layout/LinedList"/>
    <dgm:cxn modelId="{EC152F34-AB7B-0B45-A546-372DB4A4FE7C}" type="presParOf" srcId="{35F012F0-E109-F84A-ACE8-0E53D2557DBF}" destId="{003B9E3B-61FC-FD45-AFE0-48F06EBBB845}" srcOrd="2" destOrd="0" presId="urn:microsoft.com/office/officeart/2008/layout/LinedList"/>
    <dgm:cxn modelId="{469831AC-B393-104D-A8CE-CD6050A9A801}" type="presParOf" srcId="{35F012F0-E109-F84A-ACE8-0E53D2557DBF}" destId="{4F5D10BC-AAA5-964C-AB53-A9880B2BD985}" srcOrd="3" destOrd="0" presId="urn:microsoft.com/office/officeart/2008/layout/LinedList"/>
    <dgm:cxn modelId="{176C7AA6-A3A1-9248-8F4F-C20B2486454D}" type="presParOf" srcId="{35F012F0-E109-F84A-ACE8-0E53D2557DBF}" destId="{E78236E9-A740-E142-A9BB-3A1CAAE112A6}" srcOrd="4" destOrd="0" presId="urn:microsoft.com/office/officeart/2008/layout/LinedList"/>
    <dgm:cxn modelId="{B6985785-5810-C341-A152-12157BD35731}" type="presParOf" srcId="{E78236E9-A740-E142-A9BB-3A1CAAE112A6}" destId="{5A6676FF-55A2-2B49-A3E5-8091C28DE1A7}" srcOrd="0" destOrd="0" presId="urn:microsoft.com/office/officeart/2008/layout/LinedList"/>
    <dgm:cxn modelId="{71EFB3AC-5551-DC45-B59E-D816A20F244A}" type="presParOf" srcId="{E78236E9-A740-E142-A9BB-3A1CAAE112A6}" destId="{EC5A5910-FCFB-B340-BBDC-FDB4499C9186}" srcOrd="1" destOrd="0" presId="urn:microsoft.com/office/officeart/2008/layout/LinedList"/>
    <dgm:cxn modelId="{7C271439-8D18-F643-B760-C895FBAE183B}" type="presParOf" srcId="{E78236E9-A740-E142-A9BB-3A1CAAE112A6}" destId="{429C1FED-0B57-7440-9CE4-02B1A5B27397}" srcOrd="2" destOrd="0" presId="urn:microsoft.com/office/officeart/2008/layout/LinedList"/>
    <dgm:cxn modelId="{748E702D-33AF-544B-BE73-21C8B12AD565}" type="presParOf" srcId="{35F012F0-E109-F84A-ACE8-0E53D2557DBF}" destId="{40723B67-6949-2342-90FC-A06632C3A7D3}" srcOrd="5" destOrd="0" presId="urn:microsoft.com/office/officeart/2008/layout/LinedList"/>
    <dgm:cxn modelId="{E43E37E0-E238-DA40-8545-F3EB4E83EAFA}" type="presParOf" srcId="{35F012F0-E109-F84A-ACE8-0E53D2557DBF}" destId="{80E51296-ECBB-3842-86EC-2E12D48FF19C}" srcOrd="6" destOrd="0" presId="urn:microsoft.com/office/officeart/2008/layout/LinedList"/>
    <dgm:cxn modelId="{E9E779B6-47D5-0849-85F9-DB76BAA2F75B}" type="presParOf" srcId="{35F012F0-E109-F84A-ACE8-0E53D2557DBF}" destId="{627D7E32-F370-6747-8564-9D3FCB9C714E}" srcOrd="7" destOrd="0" presId="urn:microsoft.com/office/officeart/2008/layout/LinedList"/>
    <dgm:cxn modelId="{DECBE2AB-7B58-E846-A14E-4AA1D237504A}" type="presParOf" srcId="{627D7E32-F370-6747-8564-9D3FCB9C714E}" destId="{C6FA5032-28A9-1344-AA9F-2E4C1E43371B}" srcOrd="0" destOrd="0" presId="urn:microsoft.com/office/officeart/2008/layout/LinedList"/>
    <dgm:cxn modelId="{E32E3D22-8477-1941-8AA6-57EFC62D68CD}" type="presParOf" srcId="{627D7E32-F370-6747-8564-9D3FCB9C714E}" destId="{E9B74B5D-E5AC-C642-AE90-42F198C2DD53}" srcOrd="1" destOrd="0" presId="urn:microsoft.com/office/officeart/2008/layout/LinedList"/>
    <dgm:cxn modelId="{837E546A-49DE-3B49-BBA7-210EF2EBCC88}" type="presParOf" srcId="{627D7E32-F370-6747-8564-9D3FCB9C714E}" destId="{FE385E4C-B597-3D46-B1ED-74949D7622F5}" srcOrd="2" destOrd="0" presId="urn:microsoft.com/office/officeart/2008/layout/LinedList"/>
    <dgm:cxn modelId="{DFF55B75-8875-3D44-AFA6-A8BA716DD937}" type="presParOf" srcId="{35F012F0-E109-F84A-ACE8-0E53D2557DBF}" destId="{04197AE0-BE80-C64F-B209-4CB001564277}" srcOrd="8" destOrd="0" presId="urn:microsoft.com/office/officeart/2008/layout/LinedList"/>
    <dgm:cxn modelId="{C4CDA94A-B8BE-6143-A34C-D2B50309D836}" type="presParOf" srcId="{35F012F0-E109-F84A-ACE8-0E53D2557DBF}" destId="{E7938639-3AFD-984B-ADAC-2E2D9105C4C4}" srcOrd="9" destOrd="0" presId="urn:microsoft.com/office/officeart/2008/layout/LinedList"/>
    <dgm:cxn modelId="{BC785750-585B-614B-81B4-FD032250653A}" type="presParOf" srcId="{35F012F0-E109-F84A-ACE8-0E53D2557DBF}" destId="{A2582DAB-C370-D449-9AEA-F62009F7219B}" srcOrd="10" destOrd="0" presId="urn:microsoft.com/office/officeart/2008/layout/LinedList"/>
    <dgm:cxn modelId="{BAC31647-3AF6-F14A-BAAC-A1673A5FC90F}" type="presParOf" srcId="{A2582DAB-C370-D449-9AEA-F62009F7219B}" destId="{07CB6B1E-F003-B945-B0E3-4F9A4559BD1B}" srcOrd="0" destOrd="0" presId="urn:microsoft.com/office/officeart/2008/layout/LinedList"/>
    <dgm:cxn modelId="{2B9FD75F-D3D5-994D-B16F-B1732A0AAF6F}" type="presParOf" srcId="{A2582DAB-C370-D449-9AEA-F62009F7219B}" destId="{F639FDC7-8ED9-CD46-97E5-24E812BC1247}" srcOrd="1" destOrd="0" presId="urn:microsoft.com/office/officeart/2008/layout/LinedList"/>
    <dgm:cxn modelId="{A1B7CCF6-BC3C-CD48-ABEC-957C9C161670}" type="presParOf" srcId="{A2582DAB-C370-D449-9AEA-F62009F7219B}" destId="{622C287A-CB84-1142-A399-467903EFE81B}" srcOrd="2" destOrd="0" presId="urn:microsoft.com/office/officeart/2008/layout/LinedList"/>
    <dgm:cxn modelId="{97941982-8D2E-5D48-B7BD-F38447B1DB96}" type="presParOf" srcId="{35F012F0-E109-F84A-ACE8-0E53D2557DBF}" destId="{29CCBE76-C233-9A49-80BA-CDBCBE118A88}" srcOrd="11" destOrd="0" presId="urn:microsoft.com/office/officeart/2008/layout/LinedList"/>
    <dgm:cxn modelId="{D6BACD94-F308-CA47-84C0-FF779870A551}" type="presParOf" srcId="{35F012F0-E109-F84A-ACE8-0E53D2557DBF}" destId="{9CD73BE2-F918-6440-9A0A-FF9BD34A46C1}" srcOrd="12" destOrd="0" presId="urn:microsoft.com/office/officeart/2008/layout/LinedList"/>
    <dgm:cxn modelId="{EC94432D-0243-F04D-9A44-E3FF6B686025}" type="presParOf" srcId="{AE92A92F-55DA-EE41-99F2-B0768950DA22}" destId="{67BE4B90-9AEF-7244-8CF0-B6E4B7D7299B}" srcOrd="2" destOrd="0" presId="urn:microsoft.com/office/officeart/2008/layout/LinedList"/>
    <dgm:cxn modelId="{10083EC8-494B-A641-9470-FCB8FBDBDB36}" type="presParOf" srcId="{AE92A92F-55DA-EE41-99F2-B0768950DA22}" destId="{EE051CBF-C725-614F-BA47-77F1BAD9363D}" srcOrd="3" destOrd="0" presId="urn:microsoft.com/office/officeart/2008/layout/LinedList"/>
    <dgm:cxn modelId="{420109E5-13B3-2547-B9E3-DFE834712BF8}" type="presParOf" srcId="{EE051CBF-C725-614F-BA47-77F1BAD9363D}" destId="{A5B50376-B6DF-6B45-BAAE-C9AA61453697}" srcOrd="0" destOrd="0" presId="urn:microsoft.com/office/officeart/2008/layout/LinedList"/>
    <dgm:cxn modelId="{A433B5B3-7791-EE43-9D86-7E8703915968}" type="presParOf" srcId="{EE051CBF-C725-614F-BA47-77F1BAD9363D}" destId="{E091B50A-086D-2541-9667-AFE165E10D78}" srcOrd="1" destOrd="0" presId="urn:microsoft.com/office/officeart/2008/layout/LinedList"/>
    <dgm:cxn modelId="{469C2C1A-D283-DE47-B01B-3B97A268DC57}" type="presParOf" srcId="{E091B50A-086D-2541-9667-AFE165E10D78}" destId="{3128B048-8E93-1147-9FCF-9BD1EC00118A}" srcOrd="0" destOrd="0" presId="urn:microsoft.com/office/officeart/2008/layout/LinedList"/>
    <dgm:cxn modelId="{D1092D55-FFC2-034E-86AE-8CEDC18128EF}" type="presParOf" srcId="{E091B50A-086D-2541-9667-AFE165E10D78}" destId="{71DBC451-1694-0C4A-97B3-4CC246FE3F93}" srcOrd="1" destOrd="0" presId="urn:microsoft.com/office/officeart/2008/layout/LinedList"/>
    <dgm:cxn modelId="{5EF41C17-F4B8-CB40-B977-7417A9F9E77B}" type="presParOf" srcId="{71DBC451-1694-0C4A-97B3-4CC246FE3F93}" destId="{40C45959-A022-FA4D-AFAB-B5CCDFDB4E45}" srcOrd="0" destOrd="0" presId="urn:microsoft.com/office/officeart/2008/layout/LinedList"/>
    <dgm:cxn modelId="{21C0C370-1193-5645-BCD1-1D808B05DEDE}" type="presParOf" srcId="{71DBC451-1694-0C4A-97B3-4CC246FE3F93}" destId="{25F63F5A-E4CF-0543-AD31-CB36CAD87BD7}" srcOrd="1" destOrd="0" presId="urn:microsoft.com/office/officeart/2008/layout/LinedList"/>
    <dgm:cxn modelId="{77AB488B-D84B-194F-A23D-8D47EC599E17}" type="presParOf" srcId="{71DBC451-1694-0C4A-97B3-4CC246FE3F93}" destId="{3DBDB14F-44AD-7C49-997B-1ABF1F411AEC}" srcOrd="2" destOrd="0" presId="urn:microsoft.com/office/officeart/2008/layout/LinedList"/>
    <dgm:cxn modelId="{70809643-DCE3-7D45-B7A6-698AC8CE7D49}" type="presParOf" srcId="{E091B50A-086D-2541-9667-AFE165E10D78}" destId="{BC3A4D25-AA39-B943-B687-19E90DB43C0F}" srcOrd="2" destOrd="0" presId="urn:microsoft.com/office/officeart/2008/layout/LinedList"/>
    <dgm:cxn modelId="{CCFAEEA7-3D10-774E-8900-F35798650D7A}" type="presParOf" srcId="{E091B50A-086D-2541-9667-AFE165E10D78}" destId="{B35FD9BC-DD6B-324E-A555-23ABCCE08C4B}" srcOrd="3" destOrd="0" presId="urn:microsoft.com/office/officeart/2008/layout/LinedList"/>
    <dgm:cxn modelId="{EB16B702-24B7-034E-AB7E-E5B6E6C8A506}" type="presParOf" srcId="{E091B50A-086D-2541-9667-AFE165E10D78}" destId="{A81C70A1-89BB-BB4C-9947-94146613942C}" srcOrd="4" destOrd="0" presId="urn:microsoft.com/office/officeart/2008/layout/LinedList"/>
    <dgm:cxn modelId="{45641592-54EF-B846-8568-3227A89098A7}" type="presParOf" srcId="{A81C70A1-89BB-BB4C-9947-94146613942C}" destId="{4A868B92-D5E6-C245-9E66-3C19055D07DC}" srcOrd="0" destOrd="0" presId="urn:microsoft.com/office/officeart/2008/layout/LinedList"/>
    <dgm:cxn modelId="{CCB29CCF-FC3B-AA45-975E-A5947EBFDD01}" type="presParOf" srcId="{A81C70A1-89BB-BB4C-9947-94146613942C}" destId="{0D2FC3E1-A8A4-A74F-A1FF-24684DF1493D}" srcOrd="1" destOrd="0" presId="urn:microsoft.com/office/officeart/2008/layout/LinedList"/>
    <dgm:cxn modelId="{55892828-DC1A-6B4C-8632-9FEDBA381C39}" type="presParOf" srcId="{A81C70A1-89BB-BB4C-9947-94146613942C}" destId="{329B8192-7E69-8C40-9D9B-29D5623056CF}" srcOrd="2" destOrd="0" presId="urn:microsoft.com/office/officeart/2008/layout/LinedList"/>
    <dgm:cxn modelId="{A181352F-E2CB-EF42-ACB9-817F48144773}" type="presParOf" srcId="{E091B50A-086D-2541-9667-AFE165E10D78}" destId="{24363B47-29F9-A74B-9AC6-BD8870BC610B}" srcOrd="5" destOrd="0" presId="urn:microsoft.com/office/officeart/2008/layout/LinedList"/>
    <dgm:cxn modelId="{BA09F200-0038-B844-9E08-3D3EC896999B}" type="presParOf" srcId="{E091B50A-086D-2541-9667-AFE165E10D78}" destId="{527BFBF9-FAF4-DF4B-AA54-B870A73181B0}" srcOrd="6" destOrd="0" presId="urn:microsoft.com/office/officeart/2008/layout/LinedList"/>
    <dgm:cxn modelId="{40B8696B-1D5B-594B-B0C7-683F2A04E524}" type="presParOf" srcId="{E091B50A-086D-2541-9667-AFE165E10D78}" destId="{D8054AA7-EBF4-DA4E-AC5D-ABA3DA019E12}" srcOrd="7" destOrd="0" presId="urn:microsoft.com/office/officeart/2008/layout/LinedList"/>
    <dgm:cxn modelId="{32134143-569D-624C-A5F6-B0936533C2F5}" type="presParOf" srcId="{D8054AA7-EBF4-DA4E-AC5D-ABA3DA019E12}" destId="{50937F17-109A-C643-A2DF-FEF662A57198}" srcOrd="0" destOrd="0" presId="urn:microsoft.com/office/officeart/2008/layout/LinedList"/>
    <dgm:cxn modelId="{D617DFE3-712D-BD4E-9333-00DE7ECE3F7D}" type="presParOf" srcId="{D8054AA7-EBF4-DA4E-AC5D-ABA3DA019E12}" destId="{915E6B0C-9E9A-5547-A873-99A5B0031595}" srcOrd="1" destOrd="0" presId="urn:microsoft.com/office/officeart/2008/layout/LinedList"/>
    <dgm:cxn modelId="{5C78340C-096E-B04D-B56D-5DC80338154B}" type="presParOf" srcId="{D8054AA7-EBF4-DA4E-AC5D-ABA3DA019E12}" destId="{B326F6B8-BA5D-6E47-9584-ED17890FBDB6}" srcOrd="2" destOrd="0" presId="urn:microsoft.com/office/officeart/2008/layout/LinedList"/>
    <dgm:cxn modelId="{A029E6F7-2DA0-CC44-B3D8-2E69642A570C}" type="presParOf" srcId="{E091B50A-086D-2541-9667-AFE165E10D78}" destId="{7A9BD1AB-93B7-364A-8F95-F36878259600}" srcOrd="8" destOrd="0" presId="urn:microsoft.com/office/officeart/2008/layout/LinedList"/>
    <dgm:cxn modelId="{59E60732-3939-8A4C-8AEE-E6CCD1528A64}" type="presParOf" srcId="{E091B50A-086D-2541-9667-AFE165E10D78}" destId="{C08B38CC-F078-7A43-8546-7EA9879B3903}"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44275E95-948E-774F-990C-491E58C36287}"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s-ES"/>
        </a:p>
      </dgm:t>
    </dgm:pt>
    <dgm:pt modelId="{1812C5A3-A61D-F44F-9B34-95DE78BF79E1}">
      <dgm:prSet phldrT="[Texto]" custT="1"/>
      <dgm:spPr/>
      <dgm:t>
        <a:bodyPr/>
        <a:lstStyle/>
        <a:p>
          <a:r>
            <a:rPr lang="es-ES" sz="2000" dirty="0">
              <a:solidFill>
                <a:srgbClr val="152B48"/>
              </a:solidFill>
              <a:latin typeface="Montserrat" pitchFamily="2" charset="77"/>
            </a:rPr>
            <a:t>Insuficiencia respiratoria crónica</a:t>
          </a:r>
        </a:p>
      </dgm:t>
    </dgm:pt>
    <dgm:pt modelId="{CE84B6C4-A7AD-D74C-BF15-D25FC7E16947}" type="parTrans" cxnId="{B0FC150B-929C-824D-A3A9-B41C19EBEB2B}">
      <dgm:prSet/>
      <dgm:spPr/>
      <dgm:t>
        <a:bodyPr/>
        <a:lstStyle/>
        <a:p>
          <a:endParaRPr lang="es-ES" sz="2000">
            <a:solidFill>
              <a:srgbClr val="152B48"/>
            </a:solidFill>
            <a:latin typeface="Montserrat" pitchFamily="2" charset="77"/>
          </a:endParaRPr>
        </a:p>
      </dgm:t>
    </dgm:pt>
    <dgm:pt modelId="{D934B1C4-095C-7841-9826-9060E88113BA}" type="sibTrans" cxnId="{B0FC150B-929C-824D-A3A9-B41C19EBEB2B}">
      <dgm:prSet/>
      <dgm:spPr/>
      <dgm:t>
        <a:bodyPr/>
        <a:lstStyle/>
        <a:p>
          <a:endParaRPr lang="es-ES" sz="2000">
            <a:solidFill>
              <a:srgbClr val="152B48"/>
            </a:solidFill>
            <a:latin typeface="Montserrat" pitchFamily="2" charset="77"/>
          </a:endParaRPr>
        </a:p>
      </dgm:t>
    </dgm:pt>
    <dgm:pt modelId="{D109B47A-CB7A-8C49-B004-CD154A834319}">
      <dgm:prSet phldrT="[Texto]" custT="1"/>
      <dgm:spPr/>
      <dgm:t>
        <a:bodyPr/>
        <a:lstStyle/>
        <a:p>
          <a:r>
            <a:rPr lang="es-ES" sz="2000" dirty="0">
              <a:solidFill>
                <a:srgbClr val="152B48"/>
              </a:solidFill>
              <a:latin typeface="Montserrat" pitchFamily="2" charset="77"/>
            </a:rPr>
            <a:t>Se ve principalmente en adultos – </a:t>
          </a:r>
          <a:r>
            <a:rPr lang="es-ES" sz="2000" dirty="0" err="1">
              <a:solidFill>
                <a:srgbClr val="152B48"/>
              </a:solidFill>
              <a:latin typeface="Montserrat" pitchFamily="2" charset="77"/>
            </a:rPr>
            <a:t>Cor</a:t>
          </a:r>
          <a:r>
            <a:rPr lang="es-ES" sz="2000" dirty="0">
              <a:solidFill>
                <a:srgbClr val="152B48"/>
              </a:solidFill>
              <a:latin typeface="Montserrat" pitchFamily="2" charset="77"/>
            </a:rPr>
            <a:t> </a:t>
          </a:r>
          <a:r>
            <a:rPr lang="es-ES" sz="2000" dirty="0" err="1">
              <a:solidFill>
                <a:srgbClr val="152B48"/>
              </a:solidFill>
              <a:latin typeface="Montserrat" pitchFamily="2" charset="77"/>
            </a:rPr>
            <a:t>pulmonale</a:t>
          </a:r>
          <a:r>
            <a:rPr lang="es-ES" sz="2000" dirty="0">
              <a:solidFill>
                <a:srgbClr val="152B48"/>
              </a:solidFill>
              <a:latin typeface="Montserrat" pitchFamily="2" charset="77"/>
            </a:rPr>
            <a:t>.</a:t>
          </a:r>
        </a:p>
      </dgm:t>
    </dgm:pt>
    <dgm:pt modelId="{8002D038-2D54-A14C-A942-F783E307650F}" type="parTrans" cxnId="{CD12AB93-C366-3A46-ADBA-760965A20E8E}">
      <dgm:prSet/>
      <dgm:spPr/>
      <dgm:t>
        <a:bodyPr/>
        <a:lstStyle/>
        <a:p>
          <a:endParaRPr lang="es-ES" sz="2000">
            <a:solidFill>
              <a:srgbClr val="152B48"/>
            </a:solidFill>
            <a:latin typeface="Montserrat" pitchFamily="2" charset="77"/>
          </a:endParaRPr>
        </a:p>
      </dgm:t>
    </dgm:pt>
    <dgm:pt modelId="{22C9A892-55E4-6F44-80BB-35D49197364D}" type="sibTrans" cxnId="{CD12AB93-C366-3A46-ADBA-760965A20E8E}">
      <dgm:prSet/>
      <dgm:spPr/>
      <dgm:t>
        <a:bodyPr/>
        <a:lstStyle/>
        <a:p>
          <a:endParaRPr lang="es-ES" sz="2000">
            <a:solidFill>
              <a:srgbClr val="152B48"/>
            </a:solidFill>
            <a:latin typeface="Montserrat" pitchFamily="2" charset="77"/>
          </a:endParaRPr>
        </a:p>
      </dgm:t>
    </dgm:pt>
    <dgm:pt modelId="{80B25653-BE00-8843-9E53-F80A37AF8AFE}">
      <dgm:prSet phldrT="[Texto]" custT="1"/>
      <dgm:spPr/>
      <dgm:t>
        <a:bodyPr/>
        <a:lstStyle/>
        <a:p>
          <a:r>
            <a:rPr lang="es-ES" sz="2000" dirty="0">
              <a:solidFill>
                <a:srgbClr val="152B48"/>
              </a:solidFill>
              <a:latin typeface="Montserrat" pitchFamily="2" charset="77"/>
            </a:rPr>
            <a:t>Oxígeno a bajo flujo.</a:t>
          </a:r>
        </a:p>
      </dgm:t>
    </dgm:pt>
    <dgm:pt modelId="{190A7DAF-0A6E-9747-B4C2-6241C3075BA4}" type="parTrans" cxnId="{D5FB71BA-E7D3-6647-AA59-B93FFC067DBE}">
      <dgm:prSet/>
      <dgm:spPr/>
      <dgm:t>
        <a:bodyPr/>
        <a:lstStyle/>
        <a:p>
          <a:endParaRPr lang="es-ES" sz="2000">
            <a:solidFill>
              <a:srgbClr val="152B48"/>
            </a:solidFill>
            <a:latin typeface="Montserrat" pitchFamily="2" charset="77"/>
          </a:endParaRPr>
        </a:p>
      </dgm:t>
    </dgm:pt>
    <dgm:pt modelId="{4B997975-CD7C-1D42-BB07-8B37CD83E856}" type="sibTrans" cxnId="{D5FB71BA-E7D3-6647-AA59-B93FFC067DBE}">
      <dgm:prSet/>
      <dgm:spPr/>
      <dgm:t>
        <a:bodyPr/>
        <a:lstStyle/>
        <a:p>
          <a:endParaRPr lang="es-ES" sz="2000">
            <a:solidFill>
              <a:srgbClr val="152B48"/>
            </a:solidFill>
            <a:latin typeface="Montserrat" pitchFamily="2" charset="77"/>
          </a:endParaRPr>
        </a:p>
      </dgm:t>
    </dgm:pt>
    <dgm:pt modelId="{E3FAFA6E-AF2B-864A-99C9-7CA760EE652E}">
      <dgm:prSet phldrT="[Texto]" custT="1"/>
      <dgm:spPr/>
      <dgm:t>
        <a:bodyPr/>
        <a:lstStyle/>
        <a:p>
          <a:r>
            <a:rPr lang="es-ES" sz="2000" dirty="0">
              <a:solidFill>
                <a:srgbClr val="152B48"/>
              </a:solidFill>
              <a:latin typeface="Montserrat" pitchFamily="2" charset="77"/>
            </a:rPr>
            <a:t>Insuficiencia cardíaca</a:t>
          </a:r>
        </a:p>
      </dgm:t>
    </dgm:pt>
    <dgm:pt modelId="{8A41A9AB-4C06-424A-8E7A-940B499BE3DF}" type="parTrans" cxnId="{B7B6FC05-233C-7F4A-BB60-45982EC97EDC}">
      <dgm:prSet/>
      <dgm:spPr/>
      <dgm:t>
        <a:bodyPr/>
        <a:lstStyle/>
        <a:p>
          <a:endParaRPr lang="es-ES" sz="2000">
            <a:solidFill>
              <a:srgbClr val="152B48"/>
            </a:solidFill>
            <a:latin typeface="Montserrat" pitchFamily="2" charset="77"/>
          </a:endParaRPr>
        </a:p>
      </dgm:t>
    </dgm:pt>
    <dgm:pt modelId="{78434655-2EFF-634A-A385-3E211B8BFC26}" type="sibTrans" cxnId="{B7B6FC05-233C-7F4A-BB60-45982EC97EDC}">
      <dgm:prSet/>
      <dgm:spPr/>
      <dgm:t>
        <a:bodyPr/>
        <a:lstStyle/>
        <a:p>
          <a:endParaRPr lang="es-ES" sz="2000">
            <a:solidFill>
              <a:srgbClr val="152B48"/>
            </a:solidFill>
            <a:latin typeface="Montserrat" pitchFamily="2" charset="77"/>
          </a:endParaRPr>
        </a:p>
      </dgm:t>
    </dgm:pt>
    <dgm:pt modelId="{55489D64-06F7-2E4D-A6B6-07C9E9DA9A23}">
      <dgm:prSet phldrT="[Texto]" custT="1"/>
      <dgm:spPr/>
      <dgm:t>
        <a:bodyPr/>
        <a:lstStyle/>
        <a:p>
          <a:r>
            <a:rPr lang="es-ES" sz="2000" dirty="0">
              <a:solidFill>
                <a:srgbClr val="152B48"/>
              </a:solidFill>
              <a:latin typeface="Montserrat" pitchFamily="2" charset="77"/>
            </a:rPr>
            <a:t>ICC derecha. </a:t>
          </a:r>
        </a:p>
      </dgm:t>
    </dgm:pt>
    <dgm:pt modelId="{F19D56C7-16FC-CA4F-9048-FBDAB673EADB}" type="parTrans" cxnId="{0DD5633D-45F4-E742-84A0-611EFFA4F91D}">
      <dgm:prSet/>
      <dgm:spPr/>
      <dgm:t>
        <a:bodyPr/>
        <a:lstStyle/>
        <a:p>
          <a:endParaRPr lang="es-ES" sz="2000">
            <a:solidFill>
              <a:srgbClr val="152B48"/>
            </a:solidFill>
            <a:latin typeface="Montserrat" pitchFamily="2" charset="77"/>
          </a:endParaRPr>
        </a:p>
      </dgm:t>
    </dgm:pt>
    <dgm:pt modelId="{C41B06D3-1740-2140-9341-6E0979845626}" type="sibTrans" cxnId="{0DD5633D-45F4-E742-84A0-611EFFA4F91D}">
      <dgm:prSet/>
      <dgm:spPr/>
      <dgm:t>
        <a:bodyPr/>
        <a:lstStyle/>
        <a:p>
          <a:endParaRPr lang="es-ES" sz="2000">
            <a:solidFill>
              <a:srgbClr val="152B48"/>
            </a:solidFill>
            <a:latin typeface="Montserrat" pitchFamily="2" charset="77"/>
          </a:endParaRPr>
        </a:p>
      </dgm:t>
    </dgm:pt>
    <dgm:pt modelId="{AD2FBE98-08B7-E742-A941-BAE0C574C3EF}">
      <dgm:prSet phldrT="[Texto]" custT="1"/>
      <dgm:spPr/>
      <dgm:t>
        <a:bodyPr/>
        <a:lstStyle/>
        <a:p>
          <a:r>
            <a:rPr lang="es-ES" sz="2000" dirty="0">
              <a:solidFill>
                <a:srgbClr val="152B48"/>
              </a:solidFill>
              <a:latin typeface="Montserrat" pitchFamily="2" charset="77"/>
            </a:rPr>
            <a:t>Manejo con diuréticos – </a:t>
          </a:r>
          <a:r>
            <a:rPr lang="es-ES" sz="2000" dirty="0" err="1">
              <a:solidFill>
                <a:srgbClr val="152B48"/>
              </a:solidFill>
              <a:latin typeface="Montserrat" pitchFamily="2" charset="77"/>
            </a:rPr>
            <a:t>Espironolactona</a:t>
          </a:r>
          <a:r>
            <a:rPr lang="es-ES" sz="2000" dirty="0">
              <a:solidFill>
                <a:srgbClr val="152B48"/>
              </a:solidFill>
              <a:latin typeface="Montserrat" pitchFamily="2" charset="77"/>
            </a:rPr>
            <a:t>.</a:t>
          </a:r>
        </a:p>
      </dgm:t>
    </dgm:pt>
    <dgm:pt modelId="{5899F8F4-30B0-1348-9927-690A44C4A7B6}" type="parTrans" cxnId="{BA6D1C1E-0619-F64F-8C43-156F4F7809D4}">
      <dgm:prSet/>
      <dgm:spPr/>
      <dgm:t>
        <a:bodyPr/>
        <a:lstStyle/>
        <a:p>
          <a:endParaRPr lang="es-ES" sz="2000">
            <a:solidFill>
              <a:srgbClr val="152B48"/>
            </a:solidFill>
            <a:latin typeface="Montserrat" pitchFamily="2" charset="77"/>
          </a:endParaRPr>
        </a:p>
      </dgm:t>
    </dgm:pt>
    <dgm:pt modelId="{F6FE9BC3-60B5-D341-B3BA-EBC0C215A500}" type="sibTrans" cxnId="{BA6D1C1E-0619-F64F-8C43-156F4F7809D4}">
      <dgm:prSet/>
      <dgm:spPr/>
      <dgm:t>
        <a:bodyPr/>
        <a:lstStyle/>
        <a:p>
          <a:endParaRPr lang="es-ES" sz="2000">
            <a:solidFill>
              <a:srgbClr val="152B48"/>
            </a:solidFill>
            <a:latin typeface="Montserrat" pitchFamily="2" charset="77"/>
          </a:endParaRPr>
        </a:p>
      </dgm:t>
    </dgm:pt>
    <dgm:pt modelId="{0F76095C-68ED-4346-B6D1-7E26444AA076}">
      <dgm:prSet phldrT="[Texto]" custT="1"/>
      <dgm:spPr/>
      <dgm:t>
        <a:bodyPr/>
        <a:lstStyle/>
        <a:p>
          <a:r>
            <a:rPr lang="es-ES" sz="2000" dirty="0">
              <a:solidFill>
                <a:srgbClr val="152B48"/>
              </a:solidFill>
              <a:latin typeface="Montserrat" pitchFamily="2" charset="77"/>
            </a:rPr>
            <a:t>Mal pronóstico.</a:t>
          </a:r>
        </a:p>
      </dgm:t>
    </dgm:pt>
    <dgm:pt modelId="{680C7DE2-3B51-774E-8FAC-1AC0CF359414}" type="parTrans" cxnId="{8F25907F-2AC8-A64B-AD5C-C976C6311924}">
      <dgm:prSet/>
      <dgm:spPr/>
      <dgm:t>
        <a:bodyPr/>
        <a:lstStyle/>
        <a:p>
          <a:endParaRPr lang="es-ES" sz="2000">
            <a:solidFill>
              <a:srgbClr val="152B48"/>
            </a:solidFill>
            <a:latin typeface="Montserrat" pitchFamily="2" charset="77"/>
          </a:endParaRPr>
        </a:p>
      </dgm:t>
    </dgm:pt>
    <dgm:pt modelId="{9CFA6447-F53D-784F-B0E3-03AE3E837FC0}" type="sibTrans" cxnId="{8F25907F-2AC8-A64B-AD5C-C976C6311924}">
      <dgm:prSet/>
      <dgm:spPr/>
      <dgm:t>
        <a:bodyPr/>
        <a:lstStyle/>
        <a:p>
          <a:endParaRPr lang="es-ES" sz="2000">
            <a:solidFill>
              <a:srgbClr val="152B48"/>
            </a:solidFill>
            <a:latin typeface="Montserrat" pitchFamily="2" charset="77"/>
          </a:endParaRPr>
        </a:p>
      </dgm:t>
    </dgm:pt>
    <dgm:pt modelId="{AE92A92F-55DA-EE41-99F2-B0768950DA22}" type="pres">
      <dgm:prSet presAssocID="{44275E95-948E-774F-990C-491E58C36287}" presName="vert0" presStyleCnt="0">
        <dgm:presLayoutVars>
          <dgm:dir/>
          <dgm:animOne val="branch"/>
          <dgm:animLvl val="lvl"/>
        </dgm:presLayoutVars>
      </dgm:prSet>
      <dgm:spPr/>
    </dgm:pt>
    <dgm:pt modelId="{94536D75-12B5-D542-B66E-C4E17606B712}" type="pres">
      <dgm:prSet presAssocID="{1812C5A3-A61D-F44F-9B34-95DE78BF79E1}" presName="thickLine" presStyleLbl="alignNode1" presStyleIdx="0" presStyleCnt="2"/>
      <dgm:spPr/>
    </dgm:pt>
    <dgm:pt modelId="{22B35C2C-4A42-A445-966C-9AD9BF6D647A}" type="pres">
      <dgm:prSet presAssocID="{1812C5A3-A61D-F44F-9B34-95DE78BF79E1}" presName="horz1" presStyleCnt="0"/>
      <dgm:spPr/>
    </dgm:pt>
    <dgm:pt modelId="{8970DF9C-4EB7-8045-92B8-5A6CAAB0B9C9}" type="pres">
      <dgm:prSet presAssocID="{1812C5A3-A61D-F44F-9B34-95DE78BF79E1}" presName="tx1" presStyleLbl="revTx" presStyleIdx="0" presStyleCnt="7" custScaleX="145335"/>
      <dgm:spPr/>
    </dgm:pt>
    <dgm:pt modelId="{35F012F0-E109-F84A-ACE8-0E53D2557DBF}" type="pres">
      <dgm:prSet presAssocID="{1812C5A3-A61D-F44F-9B34-95DE78BF79E1}" presName="vert1" presStyleCnt="0"/>
      <dgm:spPr/>
    </dgm:pt>
    <dgm:pt modelId="{5C6E8FE7-66E8-C24E-A789-CF462B226D4A}" type="pres">
      <dgm:prSet presAssocID="{D109B47A-CB7A-8C49-B004-CD154A834319}" presName="vertSpace2a" presStyleCnt="0"/>
      <dgm:spPr/>
    </dgm:pt>
    <dgm:pt modelId="{3B5518AC-5CF3-E743-92F3-AE153659D52C}" type="pres">
      <dgm:prSet presAssocID="{D109B47A-CB7A-8C49-B004-CD154A834319}" presName="horz2" presStyleCnt="0"/>
      <dgm:spPr/>
    </dgm:pt>
    <dgm:pt modelId="{6DA92DBC-EE04-4444-B5EA-99960679EFC6}" type="pres">
      <dgm:prSet presAssocID="{D109B47A-CB7A-8C49-B004-CD154A834319}" presName="horzSpace2" presStyleCnt="0"/>
      <dgm:spPr/>
    </dgm:pt>
    <dgm:pt modelId="{75E5329D-E6E4-454F-8288-87AAF8A7F41A}" type="pres">
      <dgm:prSet presAssocID="{D109B47A-CB7A-8C49-B004-CD154A834319}" presName="tx2" presStyleLbl="revTx" presStyleIdx="1" presStyleCnt="7" custScaleX="85460" custLinFactNeighborX="2296"/>
      <dgm:spPr/>
    </dgm:pt>
    <dgm:pt modelId="{CC97568E-F8ED-A449-8BAA-6F6863F43AF0}" type="pres">
      <dgm:prSet presAssocID="{D109B47A-CB7A-8C49-B004-CD154A834319}" presName="vert2" presStyleCnt="0"/>
      <dgm:spPr/>
    </dgm:pt>
    <dgm:pt modelId="{B07C8BCD-63B3-FC47-A5C6-568758215640}" type="pres">
      <dgm:prSet presAssocID="{D109B47A-CB7A-8C49-B004-CD154A834319}" presName="thinLine2b" presStyleLbl="callout" presStyleIdx="0" presStyleCnt="5"/>
      <dgm:spPr/>
    </dgm:pt>
    <dgm:pt modelId="{E9D81B04-0895-4E4D-B4AC-D154E3B52A98}" type="pres">
      <dgm:prSet presAssocID="{D109B47A-CB7A-8C49-B004-CD154A834319}" presName="vertSpace2b" presStyleCnt="0"/>
      <dgm:spPr/>
    </dgm:pt>
    <dgm:pt modelId="{06CA3A96-EBCF-234D-BA4D-F2497BFA1B5D}" type="pres">
      <dgm:prSet presAssocID="{80B25653-BE00-8843-9E53-F80A37AF8AFE}" presName="horz2" presStyleCnt="0"/>
      <dgm:spPr/>
    </dgm:pt>
    <dgm:pt modelId="{69516173-CCAC-EC4E-8FBC-D68ED1D5088D}" type="pres">
      <dgm:prSet presAssocID="{80B25653-BE00-8843-9E53-F80A37AF8AFE}" presName="horzSpace2" presStyleCnt="0"/>
      <dgm:spPr/>
    </dgm:pt>
    <dgm:pt modelId="{0A79F942-FA43-5045-8FFC-C01A2454FAAD}" type="pres">
      <dgm:prSet presAssocID="{80B25653-BE00-8843-9E53-F80A37AF8AFE}" presName="tx2" presStyleLbl="revTx" presStyleIdx="2" presStyleCnt="7"/>
      <dgm:spPr/>
    </dgm:pt>
    <dgm:pt modelId="{D05F120E-7C10-C347-A5B6-CF8258FF31A9}" type="pres">
      <dgm:prSet presAssocID="{80B25653-BE00-8843-9E53-F80A37AF8AFE}" presName="vert2" presStyleCnt="0"/>
      <dgm:spPr/>
    </dgm:pt>
    <dgm:pt modelId="{4F7087B4-C2F8-374E-94ED-588BDE72E1EF}" type="pres">
      <dgm:prSet presAssocID="{80B25653-BE00-8843-9E53-F80A37AF8AFE}" presName="thinLine2b" presStyleLbl="callout" presStyleIdx="1" presStyleCnt="5"/>
      <dgm:spPr/>
    </dgm:pt>
    <dgm:pt modelId="{2C023346-25C1-8742-9596-2A1D4B4BFBB7}" type="pres">
      <dgm:prSet presAssocID="{80B25653-BE00-8843-9E53-F80A37AF8AFE}" presName="vertSpace2b" presStyleCnt="0"/>
      <dgm:spPr/>
    </dgm:pt>
    <dgm:pt modelId="{6D6EB315-1BA9-B04A-A27E-6FE37DB2E81C}" type="pres">
      <dgm:prSet presAssocID="{E3FAFA6E-AF2B-864A-99C9-7CA760EE652E}" presName="thickLine" presStyleLbl="alignNode1" presStyleIdx="1" presStyleCnt="2"/>
      <dgm:spPr/>
    </dgm:pt>
    <dgm:pt modelId="{46A1405E-055E-C748-8DBE-0C60E4697F82}" type="pres">
      <dgm:prSet presAssocID="{E3FAFA6E-AF2B-864A-99C9-7CA760EE652E}" presName="horz1" presStyleCnt="0"/>
      <dgm:spPr/>
    </dgm:pt>
    <dgm:pt modelId="{9EB3C3C9-284F-334F-910C-39229ADB2606}" type="pres">
      <dgm:prSet presAssocID="{E3FAFA6E-AF2B-864A-99C9-7CA760EE652E}" presName="tx1" presStyleLbl="revTx" presStyleIdx="3" presStyleCnt="7" custScaleX="131968"/>
      <dgm:spPr/>
    </dgm:pt>
    <dgm:pt modelId="{105D930E-1CA9-BD4D-A0C5-A30A1D563286}" type="pres">
      <dgm:prSet presAssocID="{E3FAFA6E-AF2B-864A-99C9-7CA760EE652E}" presName="vert1" presStyleCnt="0"/>
      <dgm:spPr/>
    </dgm:pt>
    <dgm:pt modelId="{2BF8989B-7894-2441-8EF7-B325BCB789A2}" type="pres">
      <dgm:prSet presAssocID="{55489D64-06F7-2E4D-A6B6-07C9E9DA9A23}" presName="vertSpace2a" presStyleCnt="0"/>
      <dgm:spPr/>
    </dgm:pt>
    <dgm:pt modelId="{C9B49D4C-8789-B24F-BAB6-AED3E5AF1673}" type="pres">
      <dgm:prSet presAssocID="{55489D64-06F7-2E4D-A6B6-07C9E9DA9A23}" presName="horz2" presStyleCnt="0"/>
      <dgm:spPr/>
    </dgm:pt>
    <dgm:pt modelId="{E490F69F-330E-2A4D-8C20-76D03C04CB80}" type="pres">
      <dgm:prSet presAssocID="{55489D64-06F7-2E4D-A6B6-07C9E9DA9A23}" presName="horzSpace2" presStyleCnt="0"/>
      <dgm:spPr/>
    </dgm:pt>
    <dgm:pt modelId="{B11A96BA-AF39-ED49-A434-E5E32062C373}" type="pres">
      <dgm:prSet presAssocID="{55489D64-06F7-2E4D-A6B6-07C9E9DA9A23}" presName="tx2" presStyleLbl="revTx" presStyleIdx="4" presStyleCnt="7" custScaleX="80920" custLinFactNeighborX="5680"/>
      <dgm:spPr/>
    </dgm:pt>
    <dgm:pt modelId="{C6EAEED5-2666-2941-A472-E7D64FF533F1}" type="pres">
      <dgm:prSet presAssocID="{55489D64-06F7-2E4D-A6B6-07C9E9DA9A23}" presName="vert2" presStyleCnt="0"/>
      <dgm:spPr/>
    </dgm:pt>
    <dgm:pt modelId="{2D41CA46-488C-1343-993C-A65EE5226D74}" type="pres">
      <dgm:prSet presAssocID="{55489D64-06F7-2E4D-A6B6-07C9E9DA9A23}" presName="thinLine2b" presStyleLbl="callout" presStyleIdx="2" presStyleCnt="5"/>
      <dgm:spPr/>
    </dgm:pt>
    <dgm:pt modelId="{970D5C92-818C-3347-9C83-ED278EA239CE}" type="pres">
      <dgm:prSet presAssocID="{55489D64-06F7-2E4D-A6B6-07C9E9DA9A23}" presName="vertSpace2b" presStyleCnt="0"/>
      <dgm:spPr/>
    </dgm:pt>
    <dgm:pt modelId="{B92FD124-4827-3A4D-B85D-223A3664F2ED}" type="pres">
      <dgm:prSet presAssocID="{AD2FBE98-08B7-E742-A941-BAE0C574C3EF}" presName="horz2" presStyleCnt="0"/>
      <dgm:spPr/>
    </dgm:pt>
    <dgm:pt modelId="{8BBF0782-A5FD-4C43-937B-3D3860A09A11}" type="pres">
      <dgm:prSet presAssocID="{AD2FBE98-08B7-E742-A941-BAE0C574C3EF}" presName="horzSpace2" presStyleCnt="0"/>
      <dgm:spPr/>
    </dgm:pt>
    <dgm:pt modelId="{02ADBC3A-FE1A-244B-996C-609F8E875E45}" type="pres">
      <dgm:prSet presAssocID="{AD2FBE98-08B7-E742-A941-BAE0C574C3EF}" presName="tx2" presStyleLbl="revTx" presStyleIdx="5" presStyleCnt="7" custScaleX="86595" custLinFactNeighborX="5112"/>
      <dgm:spPr/>
    </dgm:pt>
    <dgm:pt modelId="{39D6F7EC-1F0B-5E45-96CE-FEA348DD564A}" type="pres">
      <dgm:prSet presAssocID="{AD2FBE98-08B7-E742-A941-BAE0C574C3EF}" presName="vert2" presStyleCnt="0"/>
      <dgm:spPr/>
    </dgm:pt>
    <dgm:pt modelId="{D75B1468-498E-814D-9579-D2DBD3C191C4}" type="pres">
      <dgm:prSet presAssocID="{AD2FBE98-08B7-E742-A941-BAE0C574C3EF}" presName="thinLine2b" presStyleLbl="callout" presStyleIdx="3" presStyleCnt="5"/>
      <dgm:spPr/>
    </dgm:pt>
    <dgm:pt modelId="{20BBD538-12C8-394D-905B-111FEE74FF3E}" type="pres">
      <dgm:prSet presAssocID="{AD2FBE98-08B7-E742-A941-BAE0C574C3EF}" presName="vertSpace2b" presStyleCnt="0"/>
      <dgm:spPr/>
    </dgm:pt>
    <dgm:pt modelId="{51991EEA-CD66-BA4D-B414-B95B1FE40FFF}" type="pres">
      <dgm:prSet presAssocID="{0F76095C-68ED-4346-B6D1-7E26444AA076}" presName="horz2" presStyleCnt="0"/>
      <dgm:spPr/>
    </dgm:pt>
    <dgm:pt modelId="{281AB502-4750-1244-B167-BAB965F5488C}" type="pres">
      <dgm:prSet presAssocID="{0F76095C-68ED-4346-B6D1-7E26444AA076}" presName="horzSpace2" presStyleCnt="0"/>
      <dgm:spPr/>
    </dgm:pt>
    <dgm:pt modelId="{C9F402C0-ED8B-9748-BD77-9480A156C5F0}" type="pres">
      <dgm:prSet presAssocID="{0F76095C-68ED-4346-B6D1-7E26444AA076}" presName="tx2" presStyleLbl="revTx" presStyleIdx="6" presStyleCnt="7" custScaleX="65237" custLinFactNeighborX="4832"/>
      <dgm:spPr/>
    </dgm:pt>
    <dgm:pt modelId="{47455D4C-8906-CD48-A7E9-16E482647769}" type="pres">
      <dgm:prSet presAssocID="{0F76095C-68ED-4346-B6D1-7E26444AA076}" presName="vert2" presStyleCnt="0"/>
      <dgm:spPr/>
    </dgm:pt>
    <dgm:pt modelId="{38202527-F3A2-1D4B-9D02-0B898FFE1E16}" type="pres">
      <dgm:prSet presAssocID="{0F76095C-68ED-4346-B6D1-7E26444AA076}" presName="thinLine2b" presStyleLbl="callout" presStyleIdx="4" presStyleCnt="5"/>
      <dgm:spPr/>
    </dgm:pt>
    <dgm:pt modelId="{E20162E1-C9F0-1D4E-AF33-10B0E1FDEEA3}" type="pres">
      <dgm:prSet presAssocID="{0F76095C-68ED-4346-B6D1-7E26444AA076}" presName="vertSpace2b" presStyleCnt="0"/>
      <dgm:spPr/>
    </dgm:pt>
  </dgm:ptLst>
  <dgm:cxnLst>
    <dgm:cxn modelId="{B7B6FC05-233C-7F4A-BB60-45982EC97EDC}" srcId="{44275E95-948E-774F-990C-491E58C36287}" destId="{E3FAFA6E-AF2B-864A-99C9-7CA760EE652E}" srcOrd="1" destOrd="0" parTransId="{8A41A9AB-4C06-424A-8E7A-940B499BE3DF}" sibTransId="{78434655-2EFF-634A-A385-3E211B8BFC26}"/>
    <dgm:cxn modelId="{B0FC150B-929C-824D-A3A9-B41C19EBEB2B}" srcId="{44275E95-948E-774F-990C-491E58C36287}" destId="{1812C5A3-A61D-F44F-9B34-95DE78BF79E1}" srcOrd="0" destOrd="0" parTransId="{CE84B6C4-A7AD-D74C-BF15-D25FC7E16947}" sibTransId="{D934B1C4-095C-7841-9826-9060E88113BA}"/>
    <dgm:cxn modelId="{BA6D1C1E-0619-F64F-8C43-156F4F7809D4}" srcId="{E3FAFA6E-AF2B-864A-99C9-7CA760EE652E}" destId="{AD2FBE98-08B7-E742-A941-BAE0C574C3EF}" srcOrd="1" destOrd="0" parTransId="{5899F8F4-30B0-1348-9927-690A44C4A7B6}" sibTransId="{F6FE9BC3-60B5-D341-B3BA-EBC0C215A500}"/>
    <dgm:cxn modelId="{E90A6A32-5CCA-3549-B193-A1828AFFB9AF}" type="presOf" srcId="{1812C5A3-A61D-F44F-9B34-95DE78BF79E1}" destId="{8970DF9C-4EB7-8045-92B8-5A6CAAB0B9C9}" srcOrd="0" destOrd="0" presId="urn:microsoft.com/office/officeart/2008/layout/LinedList"/>
    <dgm:cxn modelId="{0DD5633D-45F4-E742-84A0-611EFFA4F91D}" srcId="{E3FAFA6E-AF2B-864A-99C9-7CA760EE652E}" destId="{55489D64-06F7-2E4D-A6B6-07C9E9DA9A23}" srcOrd="0" destOrd="0" parTransId="{F19D56C7-16FC-CA4F-9048-FBDAB673EADB}" sibTransId="{C41B06D3-1740-2140-9341-6E0979845626}"/>
    <dgm:cxn modelId="{D9C7575F-4622-F747-AE0E-F69DFD8481E5}" type="presOf" srcId="{0F76095C-68ED-4346-B6D1-7E26444AA076}" destId="{C9F402C0-ED8B-9748-BD77-9480A156C5F0}" srcOrd="0" destOrd="0" presId="urn:microsoft.com/office/officeart/2008/layout/LinedList"/>
    <dgm:cxn modelId="{31B2454B-A78F-544A-B14A-4BAABB999072}" type="presOf" srcId="{E3FAFA6E-AF2B-864A-99C9-7CA760EE652E}" destId="{9EB3C3C9-284F-334F-910C-39229ADB2606}" srcOrd="0" destOrd="0" presId="urn:microsoft.com/office/officeart/2008/layout/LinedList"/>
    <dgm:cxn modelId="{6041944C-8B54-F64A-B1AC-FBAE9D33EB31}" type="presOf" srcId="{AD2FBE98-08B7-E742-A941-BAE0C574C3EF}" destId="{02ADBC3A-FE1A-244B-996C-609F8E875E45}" srcOrd="0" destOrd="0" presId="urn:microsoft.com/office/officeart/2008/layout/LinedList"/>
    <dgm:cxn modelId="{1B352A51-8429-E947-9992-7CED422F209F}" type="presOf" srcId="{44275E95-948E-774F-990C-491E58C36287}" destId="{AE92A92F-55DA-EE41-99F2-B0768950DA22}" srcOrd="0" destOrd="0" presId="urn:microsoft.com/office/officeart/2008/layout/LinedList"/>
    <dgm:cxn modelId="{8F25907F-2AC8-A64B-AD5C-C976C6311924}" srcId="{E3FAFA6E-AF2B-864A-99C9-7CA760EE652E}" destId="{0F76095C-68ED-4346-B6D1-7E26444AA076}" srcOrd="2" destOrd="0" parTransId="{680C7DE2-3B51-774E-8FAC-1AC0CF359414}" sibTransId="{9CFA6447-F53D-784F-B0E3-03AE3E837FC0}"/>
    <dgm:cxn modelId="{5A019187-25E0-3C40-B7C6-C6E2EECB2079}" type="presOf" srcId="{80B25653-BE00-8843-9E53-F80A37AF8AFE}" destId="{0A79F942-FA43-5045-8FFC-C01A2454FAAD}" srcOrd="0" destOrd="0" presId="urn:microsoft.com/office/officeart/2008/layout/LinedList"/>
    <dgm:cxn modelId="{CD12AB93-C366-3A46-ADBA-760965A20E8E}" srcId="{1812C5A3-A61D-F44F-9B34-95DE78BF79E1}" destId="{D109B47A-CB7A-8C49-B004-CD154A834319}" srcOrd="0" destOrd="0" parTransId="{8002D038-2D54-A14C-A942-F783E307650F}" sibTransId="{22C9A892-55E4-6F44-80BB-35D49197364D}"/>
    <dgm:cxn modelId="{6284FBA1-D377-3445-8CE4-FB6610B4AC68}" type="presOf" srcId="{D109B47A-CB7A-8C49-B004-CD154A834319}" destId="{75E5329D-E6E4-454F-8288-87AAF8A7F41A}" srcOrd="0" destOrd="0" presId="urn:microsoft.com/office/officeart/2008/layout/LinedList"/>
    <dgm:cxn modelId="{D5FB71BA-E7D3-6647-AA59-B93FFC067DBE}" srcId="{1812C5A3-A61D-F44F-9B34-95DE78BF79E1}" destId="{80B25653-BE00-8843-9E53-F80A37AF8AFE}" srcOrd="1" destOrd="0" parTransId="{190A7DAF-0A6E-9747-B4C2-6241C3075BA4}" sibTransId="{4B997975-CD7C-1D42-BB07-8B37CD83E856}"/>
    <dgm:cxn modelId="{F96198BB-49CF-CD4E-931E-48092E2F8F11}" type="presOf" srcId="{55489D64-06F7-2E4D-A6B6-07C9E9DA9A23}" destId="{B11A96BA-AF39-ED49-A434-E5E32062C373}" srcOrd="0" destOrd="0" presId="urn:microsoft.com/office/officeart/2008/layout/LinedList"/>
    <dgm:cxn modelId="{1C58AE10-4A85-DE48-A379-C5D751A11A05}" type="presParOf" srcId="{AE92A92F-55DA-EE41-99F2-B0768950DA22}" destId="{94536D75-12B5-D542-B66E-C4E17606B712}" srcOrd="0" destOrd="0" presId="urn:microsoft.com/office/officeart/2008/layout/LinedList"/>
    <dgm:cxn modelId="{497BEF34-A5D8-A046-BE84-0AF1FBFB7272}" type="presParOf" srcId="{AE92A92F-55DA-EE41-99F2-B0768950DA22}" destId="{22B35C2C-4A42-A445-966C-9AD9BF6D647A}" srcOrd="1" destOrd="0" presId="urn:microsoft.com/office/officeart/2008/layout/LinedList"/>
    <dgm:cxn modelId="{99C38045-E75C-9448-AF44-34FBC1251526}" type="presParOf" srcId="{22B35C2C-4A42-A445-966C-9AD9BF6D647A}" destId="{8970DF9C-4EB7-8045-92B8-5A6CAAB0B9C9}" srcOrd="0" destOrd="0" presId="urn:microsoft.com/office/officeart/2008/layout/LinedList"/>
    <dgm:cxn modelId="{678C6EC6-FFB4-0749-AC0D-3ABE55C34DBB}" type="presParOf" srcId="{22B35C2C-4A42-A445-966C-9AD9BF6D647A}" destId="{35F012F0-E109-F84A-ACE8-0E53D2557DBF}" srcOrd="1" destOrd="0" presId="urn:microsoft.com/office/officeart/2008/layout/LinedList"/>
    <dgm:cxn modelId="{78881FD2-7163-4647-B735-20472EC6AF7E}" type="presParOf" srcId="{35F012F0-E109-F84A-ACE8-0E53D2557DBF}" destId="{5C6E8FE7-66E8-C24E-A789-CF462B226D4A}" srcOrd="0" destOrd="0" presId="urn:microsoft.com/office/officeart/2008/layout/LinedList"/>
    <dgm:cxn modelId="{94E12622-8608-2D4F-A9B0-FE4C884D9FBC}" type="presParOf" srcId="{35F012F0-E109-F84A-ACE8-0E53D2557DBF}" destId="{3B5518AC-5CF3-E743-92F3-AE153659D52C}" srcOrd="1" destOrd="0" presId="urn:microsoft.com/office/officeart/2008/layout/LinedList"/>
    <dgm:cxn modelId="{F4A98694-96EC-CB40-B813-8510FAEBCE8E}" type="presParOf" srcId="{3B5518AC-5CF3-E743-92F3-AE153659D52C}" destId="{6DA92DBC-EE04-4444-B5EA-99960679EFC6}" srcOrd="0" destOrd="0" presId="urn:microsoft.com/office/officeart/2008/layout/LinedList"/>
    <dgm:cxn modelId="{D6392C9E-C5D0-0D49-98DD-75B127A64D7E}" type="presParOf" srcId="{3B5518AC-5CF3-E743-92F3-AE153659D52C}" destId="{75E5329D-E6E4-454F-8288-87AAF8A7F41A}" srcOrd="1" destOrd="0" presId="urn:microsoft.com/office/officeart/2008/layout/LinedList"/>
    <dgm:cxn modelId="{89DADAAA-85DC-DF4B-BC8D-E4A64FE9224D}" type="presParOf" srcId="{3B5518AC-5CF3-E743-92F3-AE153659D52C}" destId="{CC97568E-F8ED-A449-8BAA-6F6863F43AF0}" srcOrd="2" destOrd="0" presId="urn:microsoft.com/office/officeart/2008/layout/LinedList"/>
    <dgm:cxn modelId="{088D86A7-C953-EB48-BC19-714C25B30457}" type="presParOf" srcId="{35F012F0-E109-F84A-ACE8-0E53D2557DBF}" destId="{B07C8BCD-63B3-FC47-A5C6-568758215640}" srcOrd="2" destOrd="0" presId="urn:microsoft.com/office/officeart/2008/layout/LinedList"/>
    <dgm:cxn modelId="{146F6294-7DA7-F74B-9AE8-F70D4DFEACF9}" type="presParOf" srcId="{35F012F0-E109-F84A-ACE8-0E53D2557DBF}" destId="{E9D81B04-0895-4E4D-B4AC-D154E3B52A98}" srcOrd="3" destOrd="0" presId="urn:microsoft.com/office/officeart/2008/layout/LinedList"/>
    <dgm:cxn modelId="{0633D24C-479B-8143-BAE0-79E25A28A2CB}" type="presParOf" srcId="{35F012F0-E109-F84A-ACE8-0E53D2557DBF}" destId="{06CA3A96-EBCF-234D-BA4D-F2497BFA1B5D}" srcOrd="4" destOrd="0" presId="urn:microsoft.com/office/officeart/2008/layout/LinedList"/>
    <dgm:cxn modelId="{E0EF3A8F-C5CA-E747-8C8F-369650B69DEF}" type="presParOf" srcId="{06CA3A96-EBCF-234D-BA4D-F2497BFA1B5D}" destId="{69516173-CCAC-EC4E-8FBC-D68ED1D5088D}" srcOrd="0" destOrd="0" presId="urn:microsoft.com/office/officeart/2008/layout/LinedList"/>
    <dgm:cxn modelId="{C9C6F515-B699-B446-B8FA-A75390E7FB7A}" type="presParOf" srcId="{06CA3A96-EBCF-234D-BA4D-F2497BFA1B5D}" destId="{0A79F942-FA43-5045-8FFC-C01A2454FAAD}" srcOrd="1" destOrd="0" presId="urn:microsoft.com/office/officeart/2008/layout/LinedList"/>
    <dgm:cxn modelId="{29028861-0B8E-6844-8122-606F86A433FF}" type="presParOf" srcId="{06CA3A96-EBCF-234D-BA4D-F2497BFA1B5D}" destId="{D05F120E-7C10-C347-A5B6-CF8258FF31A9}" srcOrd="2" destOrd="0" presId="urn:microsoft.com/office/officeart/2008/layout/LinedList"/>
    <dgm:cxn modelId="{2FD14CC0-729A-244E-9507-51B0FBBEE4AE}" type="presParOf" srcId="{35F012F0-E109-F84A-ACE8-0E53D2557DBF}" destId="{4F7087B4-C2F8-374E-94ED-588BDE72E1EF}" srcOrd="5" destOrd="0" presId="urn:microsoft.com/office/officeart/2008/layout/LinedList"/>
    <dgm:cxn modelId="{AF61B0F6-6652-C240-9842-923B6193AF98}" type="presParOf" srcId="{35F012F0-E109-F84A-ACE8-0E53D2557DBF}" destId="{2C023346-25C1-8742-9596-2A1D4B4BFBB7}" srcOrd="6" destOrd="0" presId="urn:microsoft.com/office/officeart/2008/layout/LinedList"/>
    <dgm:cxn modelId="{A92996C4-90A3-6744-A50E-11ACC4CC7387}" type="presParOf" srcId="{AE92A92F-55DA-EE41-99F2-B0768950DA22}" destId="{6D6EB315-1BA9-B04A-A27E-6FE37DB2E81C}" srcOrd="2" destOrd="0" presId="urn:microsoft.com/office/officeart/2008/layout/LinedList"/>
    <dgm:cxn modelId="{F6C524CF-AD6F-934C-8755-2EB9FE326A28}" type="presParOf" srcId="{AE92A92F-55DA-EE41-99F2-B0768950DA22}" destId="{46A1405E-055E-C748-8DBE-0C60E4697F82}" srcOrd="3" destOrd="0" presId="urn:microsoft.com/office/officeart/2008/layout/LinedList"/>
    <dgm:cxn modelId="{5D767B34-5E44-F14E-ACF8-C7C831D8CC36}" type="presParOf" srcId="{46A1405E-055E-C748-8DBE-0C60E4697F82}" destId="{9EB3C3C9-284F-334F-910C-39229ADB2606}" srcOrd="0" destOrd="0" presId="urn:microsoft.com/office/officeart/2008/layout/LinedList"/>
    <dgm:cxn modelId="{6D9C952F-5124-6543-87F6-8E0020A73DD7}" type="presParOf" srcId="{46A1405E-055E-C748-8DBE-0C60E4697F82}" destId="{105D930E-1CA9-BD4D-A0C5-A30A1D563286}" srcOrd="1" destOrd="0" presId="urn:microsoft.com/office/officeart/2008/layout/LinedList"/>
    <dgm:cxn modelId="{AA965FA7-8364-A94A-BFBA-C78A9007732F}" type="presParOf" srcId="{105D930E-1CA9-BD4D-A0C5-A30A1D563286}" destId="{2BF8989B-7894-2441-8EF7-B325BCB789A2}" srcOrd="0" destOrd="0" presId="urn:microsoft.com/office/officeart/2008/layout/LinedList"/>
    <dgm:cxn modelId="{9453C466-D198-F04F-97CD-CAC2798155B3}" type="presParOf" srcId="{105D930E-1CA9-BD4D-A0C5-A30A1D563286}" destId="{C9B49D4C-8789-B24F-BAB6-AED3E5AF1673}" srcOrd="1" destOrd="0" presId="urn:microsoft.com/office/officeart/2008/layout/LinedList"/>
    <dgm:cxn modelId="{D6C0E964-224D-E146-BC31-BCC960610212}" type="presParOf" srcId="{C9B49D4C-8789-B24F-BAB6-AED3E5AF1673}" destId="{E490F69F-330E-2A4D-8C20-76D03C04CB80}" srcOrd="0" destOrd="0" presId="urn:microsoft.com/office/officeart/2008/layout/LinedList"/>
    <dgm:cxn modelId="{4FD1A6C3-809D-BF4D-9872-48E1D031280F}" type="presParOf" srcId="{C9B49D4C-8789-B24F-BAB6-AED3E5AF1673}" destId="{B11A96BA-AF39-ED49-A434-E5E32062C373}" srcOrd="1" destOrd="0" presId="urn:microsoft.com/office/officeart/2008/layout/LinedList"/>
    <dgm:cxn modelId="{4B8243D6-A9E3-864D-9BA5-E95E02778D34}" type="presParOf" srcId="{C9B49D4C-8789-B24F-BAB6-AED3E5AF1673}" destId="{C6EAEED5-2666-2941-A472-E7D64FF533F1}" srcOrd="2" destOrd="0" presId="urn:microsoft.com/office/officeart/2008/layout/LinedList"/>
    <dgm:cxn modelId="{140857C3-3D2C-1E43-B874-47B29D913B1B}" type="presParOf" srcId="{105D930E-1CA9-BD4D-A0C5-A30A1D563286}" destId="{2D41CA46-488C-1343-993C-A65EE5226D74}" srcOrd="2" destOrd="0" presId="urn:microsoft.com/office/officeart/2008/layout/LinedList"/>
    <dgm:cxn modelId="{B79E33DB-17C5-A64B-85BF-81A7721E1369}" type="presParOf" srcId="{105D930E-1CA9-BD4D-A0C5-A30A1D563286}" destId="{970D5C92-818C-3347-9C83-ED278EA239CE}" srcOrd="3" destOrd="0" presId="urn:microsoft.com/office/officeart/2008/layout/LinedList"/>
    <dgm:cxn modelId="{78E033CE-7B1A-9847-BC16-6CE1E54E2298}" type="presParOf" srcId="{105D930E-1CA9-BD4D-A0C5-A30A1D563286}" destId="{B92FD124-4827-3A4D-B85D-223A3664F2ED}" srcOrd="4" destOrd="0" presId="urn:microsoft.com/office/officeart/2008/layout/LinedList"/>
    <dgm:cxn modelId="{2B23EFAC-A9A9-7347-B560-255914074F82}" type="presParOf" srcId="{B92FD124-4827-3A4D-B85D-223A3664F2ED}" destId="{8BBF0782-A5FD-4C43-937B-3D3860A09A11}" srcOrd="0" destOrd="0" presId="urn:microsoft.com/office/officeart/2008/layout/LinedList"/>
    <dgm:cxn modelId="{ADB33DED-15C4-A940-89AA-9BDB3D0B5056}" type="presParOf" srcId="{B92FD124-4827-3A4D-B85D-223A3664F2ED}" destId="{02ADBC3A-FE1A-244B-996C-609F8E875E45}" srcOrd="1" destOrd="0" presId="urn:microsoft.com/office/officeart/2008/layout/LinedList"/>
    <dgm:cxn modelId="{4735795A-E71C-694B-B8BE-E31263E8F10B}" type="presParOf" srcId="{B92FD124-4827-3A4D-B85D-223A3664F2ED}" destId="{39D6F7EC-1F0B-5E45-96CE-FEA348DD564A}" srcOrd="2" destOrd="0" presId="urn:microsoft.com/office/officeart/2008/layout/LinedList"/>
    <dgm:cxn modelId="{0E0FC1F5-5C44-7B4D-9969-9CD319D86100}" type="presParOf" srcId="{105D930E-1CA9-BD4D-A0C5-A30A1D563286}" destId="{D75B1468-498E-814D-9579-D2DBD3C191C4}" srcOrd="5" destOrd="0" presId="urn:microsoft.com/office/officeart/2008/layout/LinedList"/>
    <dgm:cxn modelId="{9A51D4C9-A8EF-A046-B04C-B00DAD80A7E1}" type="presParOf" srcId="{105D930E-1CA9-BD4D-A0C5-A30A1D563286}" destId="{20BBD538-12C8-394D-905B-111FEE74FF3E}" srcOrd="6" destOrd="0" presId="urn:microsoft.com/office/officeart/2008/layout/LinedList"/>
    <dgm:cxn modelId="{E58EA167-D0FE-2249-8F04-4350D4A32EDE}" type="presParOf" srcId="{105D930E-1CA9-BD4D-A0C5-A30A1D563286}" destId="{51991EEA-CD66-BA4D-B414-B95B1FE40FFF}" srcOrd="7" destOrd="0" presId="urn:microsoft.com/office/officeart/2008/layout/LinedList"/>
    <dgm:cxn modelId="{5E34DE3B-92BE-924A-B856-34CCE4860FF0}" type="presParOf" srcId="{51991EEA-CD66-BA4D-B414-B95B1FE40FFF}" destId="{281AB502-4750-1244-B167-BAB965F5488C}" srcOrd="0" destOrd="0" presId="urn:microsoft.com/office/officeart/2008/layout/LinedList"/>
    <dgm:cxn modelId="{D71E027B-EEA1-F74F-BFF7-34DFADDB8EA6}" type="presParOf" srcId="{51991EEA-CD66-BA4D-B414-B95B1FE40FFF}" destId="{C9F402C0-ED8B-9748-BD77-9480A156C5F0}" srcOrd="1" destOrd="0" presId="urn:microsoft.com/office/officeart/2008/layout/LinedList"/>
    <dgm:cxn modelId="{1832006F-E1B1-904D-BD74-BDF5E7E9C906}" type="presParOf" srcId="{51991EEA-CD66-BA4D-B414-B95B1FE40FFF}" destId="{47455D4C-8906-CD48-A7E9-16E482647769}" srcOrd="2" destOrd="0" presId="urn:microsoft.com/office/officeart/2008/layout/LinedList"/>
    <dgm:cxn modelId="{D0874EA2-2F24-FD4B-953A-2D652810CB54}" type="presParOf" srcId="{105D930E-1CA9-BD4D-A0C5-A30A1D563286}" destId="{38202527-F3A2-1D4B-9D02-0B898FFE1E16}" srcOrd="8" destOrd="0" presId="urn:microsoft.com/office/officeart/2008/layout/LinedList"/>
    <dgm:cxn modelId="{8F9EAA83-A746-BE4D-BBA9-7707A697D2A9}" type="presParOf" srcId="{105D930E-1CA9-BD4D-A0C5-A30A1D563286}" destId="{E20162E1-C9F0-1D4E-AF33-10B0E1FDEEA3}"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AF5E9364-440D-234A-BB57-B92D47399EA5}" type="doc">
      <dgm:prSet loTypeId="urn:microsoft.com/office/officeart/2005/8/layout/default" loCatId="" qsTypeId="urn:microsoft.com/office/officeart/2005/8/quickstyle/simple4" qsCatId="simple" csTypeId="urn:microsoft.com/office/officeart/2005/8/colors/accent5_2" csCatId="accent5" phldr="1"/>
      <dgm:spPr/>
      <dgm:t>
        <a:bodyPr/>
        <a:lstStyle/>
        <a:p>
          <a:endParaRPr lang="es-ES"/>
        </a:p>
      </dgm:t>
    </dgm:pt>
    <dgm:pt modelId="{292E3FA9-4960-BC45-8E70-B710756A2604}">
      <dgm:prSet phldrT="[Texto]" custT="1"/>
      <dgm:spPr>
        <a:solidFill>
          <a:srgbClr val="152B48"/>
        </a:solidFill>
      </dgm:spPr>
      <dgm:t>
        <a:bodyPr/>
        <a:lstStyle/>
        <a:p>
          <a:r>
            <a:rPr lang="es-ES" sz="2000" dirty="0">
              <a:latin typeface="Montserrat" pitchFamily="2" charset="77"/>
            </a:rPr>
            <a:t>Pérdida de la función pancreática exocrina.</a:t>
          </a:r>
        </a:p>
      </dgm:t>
    </dgm:pt>
    <dgm:pt modelId="{788F0FB3-8FA2-9740-8FFC-13AAE65E0F51}" type="parTrans" cxnId="{6CA4184D-6B44-C64A-B23D-82DA0C5F1850}">
      <dgm:prSet/>
      <dgm:spPr/>
      <dgm:t>
        <a:bodyPr/>
        <a:lstStyle/>
        <a:p>
          <a:endParaRPr lang="es-ES" sz="2000">
            <a:latin typeface="Montserrat" pitchFamily="2" charset="77"/>
          </a:endParaRPr>
        </a:p>
      </dgm:t>
    </dgm:pt>
    <dgm:pt modelId="{7C7749E1-EADF-9D4C-A607-82E1B45A5B7A}" type="sibTrans" cxnId="{6CA4184D-6B44-C64A-B23D-82DA0C5F1850}">
      <dgm:prSet/>
      <dgm:spPr/>
      <dgm:t>
        <a:bodyPr/>
        <a:lstStyle/>
        <a:p>
          <a:endParaRPr lang="es-ES" sz="2000">
            <a:latin typeface="Montserrat" pitchFamily="2" charset="77"/>
          </a:endParaRPr>
        </a:p>
      </dgm:t>
    </dgm:pt>
    <dgm:pt modelId="{9936F96D-7548-2E4E-8F5E-680ABA41785E}">
      <dgm:prSet phldrT="[Texto]" custT="1"/>
      <dgm:spPr>
        <a:solidFill>
          <a:srgbClr val="152B48"/>
        </a:solidFill>
      </dgm:spPr>
      <dgm:t>
        <a:bodyPr/>
        <a:lstStyle/>
        <a:p>
          <a:r>
            <a:rPr lang="es-ES" sz="2000" dirty="0" err="1">
              <a:latin typeface="Montserrat" pitchFamily="2" charset="77"/>
            </a:rPr>
            <a:t>Maldigestión</a:t>
          </a:r>
          <a:r>
            <a:rPr lang="es-ES" sz="2000" dirty="0">
              <a:latin typeface="Montserrat" pitchFamily="2" charset="77"/>
            </a:rPr>
            <a:t>.</a:t>
          </a:r>
        </a:p>
      </dgm:t>
    </dgm:pt>
    <dgm:pt modelId="{D73ABACB-16F3-EE49-B82E-B1C6E7B26827}" type="parTrans" cxnId="{065301D7-8DB9-3840-8C0C-2DB7F1819A2D}">
      <dgm:prSet/>
      <dgm:spPr/>
      <dgm:t>
        <a:bodyPr/>
        <a:lstStyle/>
        <a:p>
          <a:endParaRPr lang="es-ES" sz="2000">
            <a:latin typeface="Montserrat" pitchFamily="2" charset="77"/>
          </a:endParaRPr>
        </a:p>
      </dgm:t>
    </dgm:pt>
    <dgm:pt modelId="{C86FB5A9-3D3A-984C-BE0B-4DD18E2B9938}" type="sibTrans" cxnId="{065301D7-8DB9-3840-8C0C-2DB7F1819A2D}">
      <dgm:prSet/>
      <dgm:spPr/>
      <dgm:t>
        <a:bodyPr/>
        <a:lstStyle/>
        <a:p>
          <a:endParaRPr lang="es-ES" sz="2000">
            <a:latin typeface="Montserrat" pitchFamily="2" charset="77"/>
          </a:endParaRPr>
        </a:p>
      </dgm:t>
    </dgm:pt>
    <dgm:pt modelId="{A57E19F3-84FA-0141-A82A-57AE612ADB39}">
      <dgm:prSet phldrT="[Texto]" custT="1"/>
      <dgm:spPr>
        <a:solidFill>
          <a:srgbClr val="152B48"/>
        </a:solidFill>
      </dgm:spPr>
      <dgm:t>
        <a:bodyPr/>
        <a:lstStyle/>
        <a:p>
          <a:r>
            <a:rPr lang="es-ES" sz="2000" dirty="0">
              <a:latin typeface="Montserrat" pitchFamily="2" charset="77"/>
            </a:rPr>
            <a:t>Malabsorción.</a:t>
          </a:r>
        </a:p>
      </dgm:t>
    </dgm:pt>
    <dgm:pt modelId="{E23A5F87-8E1F-814B-8814-D4C3BF11A64C}" type="parTrans" cxnId="{74E3F9B6-DFB6-1749-8199-49280AB93C02}">
      <dgm:prSet/>
      <dgm:spPr/>
      <dgm:t>
        <a:bodyPr/>
        <a:lstStyle/>
        <a:p>
          <a:endParaRPr lang="es-ES" sz="2000">
            <a:latin typeface="Montserrat" pitchFamily="2" charset="77"/>
          </a:endParaRPr>
        </a:p>
      </dgm:t>
    </dgm:pt>
    <dgm:pt modelId="{AAF26FD0-D0FD-A94A-B2FE-FF7A0418BCB8}" type="sibTrans" cxnId="{74E3F9B6-DFB6-1749-8199-49280AB93C02}">
      <dgm:prSet/>
      <dgm:spPr/>
      <dgm:t>
        <a:bodyPr/>
        <a:lstStyle/>
        <a:p>
          <a:endParaRPr lang="es-ES" sz="2000">
            <a:latin typeface="Montserrat" pitchFamily="2" charset="77"/>
          </a:endParaRPr>
        </a:p>
      </dgm:t>
    </dgm:pt>
    <dgm:pt modelId="{9C55F090-F40F-324B-AC26-6BE152CDC39D}">
      <dgm:prSet phldrT="[Texto]" custT="1"/>
      <dgm:spPr>
        <a:solidFill>
          <a:srgbClr val="152B48"/>
        </a:solidFill>
      </dgm:spPr>
      <dgm:t>
        <a:bodyPr/>
        <a:lstStyle/>
        <a:p>
          <a:r>
            <a:rPr lang="es-ES" sz="2000" dirty="0">
              <a:latin typeface="Montserrat" pitchFamily="2" charset="77"/>
            </a:rPr>
            <a:t>Ajustes dietarios.</a:t>
          </a:r>
        </a:p>
      </dgm:t>
    </dgm:pt>
    <dgm:pt modelId="{7D0DDD54-B239-9942-B6B3-7AD9463C0961}" type="parTrans" cxnId="{D3AA185D-4C4B-5B4A-8318-70BB6CEDFA02}">
      <dgm:prSet/>
      <dgm:spPr/>
      <dgm:t>
        <a:bodyPr/>
        <a:lstStyle/>
        <a:p>
          <a:endParaRPr lang="es-ES" sz="2000">
            <a:latin typeface="Montserrat" pitchFamily="2" charset="77"/>
          </a:endParaRPr>
        </a:p>
      </dgm:t>
    </dgm:pt>
    <dgm:pt modelId="{5FD78712-7E9C-E144-9577-97C2F8D3C983}" type="sibTrans" cxnId="{D3AA185D-4C4B-5B4A-8318-70BB6CEDFA02}">
      <dgm:prSet/>
      <dgm:spPr/>
      <dgm:t>
        <a:bodyPr/>
        <a:lstStyle/>
        <a:p>
          <a:endParaRPr lang="es-ES" sz="2000">
            <a:latin typeface="Montserrat" pitchFamily="2" charset="77"/>
          </a:endParaRPr>
        </a:p>
      </dgm:t>
    </dgm:pt>
    <dgm:pt modelId="{2D901B8A-C7BB-8143-8FDD-51A6CEB25E5C}">
      <dgm:prSet phldrT="[Texto]" custT="1"/>
      <dgm:spPr>
        <a:solidFill>
          <a:srgbClr val="152B48"/>
        </a:solidFill>
      </dgm:spPr>
      <dgm:t>
        <a:bodyPr/>
        <a:lstStyle/>
        <a:p>
          <a:r>
            <a:rPr lang="es-ES" sz="2000" dirty="0">
              <a:latin typeface="Montserrat" pitchFamily="2" charset="77"/>
            </a:rPr>
            <a:t>Aporte de enzimas pancreáticas.</a:t>
          </a:r>
        </a:p>
      </dgm:t>
    </dgm:pt>
    <dgm:pt modelId="{9DA3EDD1-6B7F-394D-9945-60AD3DE89DD4}" type="parTrans" cxnId="{651AB709-2BFE-784A-B752-81FDBE243FAF}">
      <dgm:prSet/>
      <dgm:spPr/>
      <dgm:t>
        <a:bodyPr/>
        <a:lstStyle/>
        <a:p>
          <a:endParaRPr lang="es-ES" sz="2000">
            <a:latin typeface="Montserrat" pitchFamily="2" charset="77"/>
          </a:endParaRPr>
        </a:p>
      </dgm:t>
    </dgm:pt>
    <dgm:pt modelId="{3A35D0AC-4350-4D49-8C08-C66E6365E4B0}" type="sibTrans" cxnId="{651AB709-2BFE-784A-B752-81FDBE243FAF}">
      <dgm:prSet/>
      <dgm:spPr/>
      <dgm:t>
        <a:bodyPr/>
        <a:lstStyle/>
        <a:p>
          <a:endParaRPr lang="es-ES" sz="2000">
            <a:latin typeface="Montserrat" pitchFamily="2" charset="77"/>
          </a:endParaRPr>
        </a:p>
      </dgm:t>
    </dgm:pt>
    <dgm:pt modelId="{BBA981DF-BA0F-DA4E-97CA-E923D3F2AE01}">
      <dgm:prSet phldrT="[Texto]" custT="1"/>
      <dgm:spPr>
        <a:solidFill>
          <a:srgbClr val="152B48"/>
        </a:solidFill>
      </dgm:spPr>
      <dgm:t>
        <a:bodyPr/>
        <a:lstStyle/>
        <a:p>
          <a:r>
            <a:rPr lang="es-ES" sz="2000" dirty="0">
              <a:latin typeface="Montserrat" pitchFamily="2" charset="77"/>
            </a:rPr>
            <a:t>Suplementos vitamínicos liposolubles.</a:t>
          </a:r>
        </a:p>
      </dgm:t>
    </dgm:pt>
    <dgm:pt modelId="{50E08992-2463-0F4A-8628-5DC8DCD5C162}" type="parTrans" cxnId="{1594B0B4-2679-BC43-9953-533BFCAEC1D1}">
      <dgm:prSet/>
      <dgm:spPr/>
      <dgm:t>
        <a:bodyPr/>
        <a:lstStyle/>
        <a:p>
          <a:endParaRPr lang="es-ES" sz="2000">
            <a:latin typeface="Montserrat" pitchFamily="2" charset="77"/>
          </a:endParaRPr>
        </a:p>
      </dgm:t>
    </dgm:pt>
    <dgm:pt modelId="{7B2BF7FB-C818-1E4A-AD50-41D0B2F918AE}" type="sibTrans" cxnId="{1594B0B4-2679-BC43-9953-533BFCAEC1D1}">
      <dgm:prSet/>
      <dgm:spPr/>
      <dgm:t>
        <a:bodyPr/>
        <a:lstStyle/>
        <a:p>
          <a:endParaRPr lang="es-ES" sz="2000">
            <a:latin typeface="Montserrat" pitchFamily="2" charset="77"/>
          </a:endParaRPr>
        </a:p>
      </dgm:t>
    </dgm:pt>
    <dgm:pt modelId="{5158471B-ABCB-454E-A4C9-F6DD4B5E4446}">
      <dgm:prSet phldrT="[Texto]" custT="1"/>
      <dgm:spPr>
        <a:solidFill>
          <a:srgbClr val="152B48"/>
        </a:solidFill>
      </dgm:spPr>
      <dgm:t>
        <a:bodyPr/>
        <a:lstStyle/>
        <a:p>
          <a:r>
            <a:rPr lang="es-ES" sz="2000" dirty="0">
              <a:latin typeface="Montserrat" pitchFamily="2" charset="77"/>
            </a:rPr>
            <a:t>&gt; 130 kcal/kg.</a:t>
          </a:r>
        </a:p>
      </dgm:t>
    </dgm:pt>
    <dgm:pt modelId="{6A620E90-F662-AF44-8F44-AD376E4ADB5D}" type="parTrans" cxnId="{8B812CF0-260E-1344-8A44-9BA659725EF8}">
      <dgm:prSet/>
      <dgm:spPr/>
      <dgm:t>
        <a:bodyPr/>
        <a:lstStyle/>
        <a:p>
          <a:endParaRPr lang="es-ES" sz="2000">
            <a:latin typeface="Montserrat" pitchFamily="2" charset="77"/>
          </a:endParaRPr>
        </a:p>
      </dgm:t>
    </dgm:pt>
    <dgm:pt modelId="{8224FF70-BC6D-C84D-A3CE-339D02A80C97}" type="sibTrans" cxnId="{8B812CF0-260E-1344-8A44-9BA659725EF8}">
      <dgm:prSet/>
      <dgm:spPr/>
      <dgm:t>
        <a:bodyPr/>
        <a:lstStyle/>
        <a:p>
          <a:endParaRPr lang="es-ES" sz="2000">
            <a:latin typeface="Montserrat" pitchFamily="2" charset="77"/>
          </a:endParaRPr>
        </a:p>
      </dgm:t>
    </dgm:pt>
    <dgm:pt modelId="{8CA9B15F-B726-5549-9733-A70F4CFCA217}" type="pres">
      <dgm:prSet presAssocID="{AF5E9364-440D-234A-BB57-B92D47399EA5}" presName="diagram" presStyleCnt="0">
        <dgm:presLayoutVars>
          <dgm:dir/>
          <dgm:resizeHandles val="exact"/>
        </dgm:presLayoutVars>
      </dgm:prSet>
      <dgm:spPr/>
    </dgm:pt>
    <dgm:pt modelId="{FA9313D1-A883-134B-9631-2CF8E7FDF730}" type="pres">
      <dgm:prSet presAssocID="{292E3FA9-4960-BC45-8E70-B710756A2604}" presName="node" presStyleLbl="node1" presStyleIdx="0" presStyleCnt="7">
        <dgm:presLayoutVars>
          <dgm:bulletEnabled val="1"/>
        </dgm:presLayoutVars>
      </dgm:prSet>
      <dgm:spPr/>
    </dgm:pt>
    <dgm:pt modelId="{BAD58212-2F3F-934F-AE5A-A8033044709C}" type="pres">
      <dgm:prSet presAssocID="{7C7749E1-EADF-9D4C-A607-82E1B45A5B7A}" presName="sibTrans" presStyleCnt="0"/>
      <dgm:spPr/>
    </dgm:pt>
    <dgm:pt modelId="{ACDC54C0-7BBF-6D46-9CD3-7E3B513874A6}" type="pres">
      <dgm:prSet presAssocID="{9936F96D-7548-2E4E-8F5E-680ABA41785E}" presName="node" presStyleLbl="node1" presStyleIdx="1" presStyleCnt="7">
        <dgm:presLayoutVars>
          <dgm:bulletEnabled val="1"/>
        </dgm:presLayoutVars>
      </dgm:prSet>
      <dgm:spPr/>
    </dgm:pt>
    <dgm:pt modelId="{87004C7D-608D-0348-856B-1CA1BE715CE8}" type="pres">
      <dgm:prSet presAssocID="{C86FB5A9-3D3A-984C-BE0B-4DD18E2B9938}" presName="sibTrans" presStyleCnt="0"/>
      <dgm:spPr/>
    </dgm:pt>
    <dgm:pt modelId="{69F09B1D-36AB-F047-B59B-C0F3E8C448A4}" type="pres">
      <dgm:prSet presAssocID="{A57E19F3-84FA-0141-A82A-57AE612ADB39}" presName="node" presStyleLbl="node1" presStyleIdx="2" presStyleCnt="7">
        <dgm:presLayoutVars>
          <dgm:bulletEnabled val="1"/>
        </dgm:presLayoutVars>
      </dgm:prSet>
      <dgm:spPr/>
    </dgm:pt>
    <dgm:pt modelId="{FBC2C5DA-B96D-0245-AE18-5C07892063C2}" type="pres">
      <dgm:prSet presAssocID="{AAF26FD0-D0FD-A94A-B2FE-FF7A0418BCB8}" presName="sibTrans" presStyleCnt="0"/>
      <dgm:spPr/>
    </dgm:pt>
    <dgm:pt modelId="{7288C88A-1513-524D-82D1-6354DCB2B825}" type="pres">
      <dgm:prSet presAssocID="{9C55F090-F40F-324B-AC26-6BE152CDC39D}" presName="node" presStyleLbl="node1" presStyleIdx="3" presStyleCnt="7">
        <dgm:presLayoutVars>
          <dgm:bulletEnabled val="1"/>
        </dgm:presLayoutVars>
      </dgm:prSet>
      <dgm:spPr/>
    </dgm:pt>
    <dgm:pt modelId="{40ECB5F9-61FC-CC4D-AD65-401579BC608A}" type="pres">
      <dgm:prSet presAssocID="{5FD78712-7E9C-E144-9577-97C2F8D3C983}" presName="sibTrans" presStyleCnt="0"/>
      <dgm:spPr/>
    </dgm:pt>
    <dgm:pt modelId="{5382AE3D-D675-8744-9ABA-8BCF76D448AF}" type="pres">
      <dgm:prSet presAssocID="{2D901B8A-C7BB-8143-8FDD-51A6CEB25E5C}" presName="node" presStyleLbl="node1" presStyleIdx="4" presStyleCnt="7">
        <dgm:presLayoutVars>
          <dgm:bulletEnabled val="1"/>
        </dgm:presLayoutVars>
      </dgm:prSet>
      <dgm:spPr/>
    </dgm:pt>
    <dgm:pt modelId="{6A85B0AF-3CCF-524F-9BBA-4754F6040D75}" type="pres">
      <dgm:prSet presAssocID="{3A35D0AC-4350-4D49-8C08-C66E6365E4B0}" presName="sibTrans" presStyleCnt="0"/>
      <dgm:spPr/>
    </dgm:pt>
    <dgm:pt modelId="{7F4D10BF-85EF-B840-A147-29240BCB8424}" type="pres">
      <dgm:prSet presAssocID="{BBA981DF-BA0F-DA4E-97CA-E923D3F2AE01}" presName="node" presStyleLbl="node1" presStyleIdx="5" presStyleCnt="7">
        <dgm:presLayoutVars>
          <dgm:bulletEnabled val="1"/>
        </dgm:presLayoutVars>
      </dgm:prSet>
      <dgm:spPr/>
    </dgm:pt>
    <dgm:pt modelId="{F4E84EF2-321E-DB48-AB14-3E52A68A784C}" type="pres">
      <dgm:prSet presAssocID="{7B2BF7FB-C818-1E4A-AD50-41D0B2F918AE}" presName="sibTrans" presStyleCnt="0"/>
      <dgm:spPr/>
    </dgm:pt>
    <dgm:pt modelId="{F1E37021-77E6-A747-B651-CD34BCE8E00B}" type="pres">
      <dgm:prSet presAssocID="{5158471B-ABCB-454E-A4C9-F6DD4B5E4446}" presName="node" presStyleLbl="node1" presStyleIdx="6" presStyleCnt="7">
        <dgm:presLayoutVars>
          <dgm:bulletEnabled val="1"/>
        </dgm:presLayoutVars>
      </dgm:prSet>
      <dgm:spPr/>
    </dgm:pt>
  </dgm:ptLst>
  <dgm:cxnLst>
    <dgm:cxn modelId="{651AB709-2BFE-784A-B752-81FDBE243FAF}" srcId="{AF5E9364-440D-234A-BB57-B92D47399EA5}" destId="{2D901B8A-C7BB-8143-8FDD-51A6CEB25E5C}" srcOrd="4" destOrd="0" parTransId="{9DA3EDD1-6B7F-394D-9945-60AD3DE89DD4}" sibTransId="{3A35D0AC-4350-4D49-8C08-C66E6365E4B0}"/>
    <dgm:cxn modelId="{4D6D082E-454F-DF40-8C3C-D5C98B79B759}" type="presOf" srcId="{292E3FA9-4960-BC45-8E70-B710756A2604}" destId="{FA9313D1-A883-134B-9631-2CF8E7FDF730}" srcOrd="0" destOrd="0" presId="urn:microsoft.com/office/officeart/2005/8/layout/default"/>
    <dgm:cxn modelId="{6F4D693A-7FC3-9D4C-9576-EE22BF742574}" type="presOf" srcId="{2D901B8A-C7BB-8143-8FDD-51A6CEB25E5C}" destId="{5382AE3D-D675-8744-9ABA-8BCF76D448AF}" srcOrd="0" destOrd="0" presId="urn:microsoft.com/office/officeart/2005/8/layout/default"/>
    <dgm:cxn modelId="{67297D3B-C67A-0D44-8101-F73F214EAD9D}" type="presOf" srcId="{9936F96D-7548-2E4E-8F5E-680ABA41785E}" destId="{ACDC54C0-7BBF-6D46-9CD3-7E3B513874A6}" srcOrd="0" destOrd="0" presId="urn:microsoft.com/office/officeart/2005/8/layout/default"/>
    <dgm:cxn modelId="{D3AA185D-4C4B-5B4A-8318-70BB6CEDFA02}" srcId="{AF5E9364-440D-234A-BB57-B92D47399EA5}" destId="{9C55F090-F40F-324B-AC26-6BE152CDC39D}" srcOrd="3" destOrd="0" parTransId="{7D0DDD54-B239-9942-B6B3-7AD9463C0961}" sibTransId="{5FD78712-7E9C-E144-9577-97C2F8D3C983}"/>
    <dgm:cxn modelId="{3C81216C-B48F-AE41-9EFF-9C7DDCE48F53}" type="presOf" srcId="{BBA981DF-BA0F-DA4E-97CA-E923D3F2AE01}" destId="{7F4D10BF-85EF-B840-A147-29240BCB8424}" srcOrd="0" destOrd="0" presId="urn:microsoft.com/office/officeart/2005/8/layout/default"/>
    <dgm:cxn modelId="{6CA4184D-6B44-C64A-B23D-82DA0C5F1850}" srcId="{AF5E9364-440D-234A-BB57-B92D47399EA5}" destId="{292E3FA9-4960-BC45-8E70-B710756A2604}" srcOrd="0" destOrd="0" parTransId="{788F0FB3-8FA2-9740-8FFC-13AAE65E0F51}" sibTransId="{7C7749E1-EADF-9D4C-A607-82E1B45A5B7A}"/>
    <dgm:cxn modelId="{CA58BC7A-425E-754E-B4DF-4EDACE12561C}" type="presOf" srcId="{9C55F090-F40F-324B-AC26-6BE152CDC39D}" destId="{7288C88A-1513-524D-82D1-6354DCB2B825}" srcOrd="0" destOrd="0" presId="urn:microsoft.com/office/officeart/2005/8/layout/default"/>
    <dgm:cxn modelId="{CE91D47D-41FF-9242-9EC6-E0AD67639FC8}" type="presOf" srcId="{AF5E9364-440D-234A-BB57-B92D47399EA5}" destId="{8CA9B15F-B726-5549-9733-A70F4CFCA217}" srcOrd="0" destOrd="0" presId="urn:microsoft.com/office/officeart/2005/8/layout/default"/>
    <dgm:cxn modelId="{33993393-0516-5146-AFF4-E3D01C115066}" type="presOf" srcId="{A57E19F3-84FA-0141-A82A-57AE612ADB39}" destId="{69F09B1D-36AB-F047-B59B-C0F3E8C448A4}" srcOrd="0" destOrd="0" presId="urn:microsoft.com/office/officeart/2005/8/layout/default"/>
    <dgm:cxn modelId="{1594B0B4-2679-BC43-9953-533BFCAEC1D1}" srcId="{AF5E9364-440D-234A-BB57-B92D47399EA5}" destId="{BBA981DF-BA0F-DA4E-97CA-E923D3F2AE01}" srcOrd="5" destOrd="0" parTransId="{50E08992-2463-0F4A-8628-5DC8DCD5C162}" sibTransId="{7B2BF7FB-C818-1E4A-AD50-41D0B2F918AE}"/>
    <dgm:cxn modelId="{74E3F9B6-DFB6-1749-8199-49280AB93C02}" srcId="{AF5E9364-440D-234A-BB57-B92D47399EA5}" destId="{A57E19F3-84FA-0141-A82A-57AE612ADB39}" srcOrd="2" destOrd="0" parTransId="{E23A5F87-8E1F-814B-8814-D4C3BF11A64C}" sibTransId="{AAF26FD0-D0FD-A94A-B2FE-FF7A0418BCB8}"/>
    <dgm:cxn modelId="{065301D7-8DB9-3840-8C0C-2DB7F1819A2D}" srcId="{AF5E9364-440D-234A-BB57-B92D47399EA5}" destId="{9936F96D-7548-2E4E-8F5E-680ABA41785E}" srcOrd="1" destOrd="0" parTransId="{D73ABACB-16F3-EE49-B82E-B1C6E7B26827}" sibTransId="{C86FB5A9-3D3A-984C-BE0B-4DD18E2B9938}"/>
    <dgm:cxn modelId="{51C125DA-2A70-0043-BF0A-0C7644E31951}" type="presOf" srcId="{5158471B-ABCB-454E-A4C9-F6DD4B5E4446}" destId="{F1E37021-77E6-A747-B651-CD34BCE8E00B}" srcOrd="0" destOrd="0" presId="urn:microsoft.com/office/officeart/2005/8/layout/default"/>
    <dgm:cxn modelId="{8B812CF0-260E-1344-8A44-9BA659725EF8}" srcId="{AF5E9364-440D-234A-BB57-B92D47399EA5}" destId="{5158471B-ABCB-454E-A4C9-F6DD4B5E4446}" srcOrd="6" destOrd="0" parTransId="{6A620E90-F662-AF44-8F44-AD376E4ADB5D}" sibTransId="{8224FF70-BC6D-C84D-A3CE-339D02A80C97}"/>
    <dgm:cxn modelId="{0CFDB397-14E3-1844-94EE-726105319F8E}" type="presParOf" srcId="{8CA9B15F-B726-5549-9733-A70F4CFCA217}" destId="{FA9313D1-A883-134B-9631-2CF8E7FDF730}" srcOrd="0" destOrd="0" presId="urn:microsoft.com/office/officeart/2005/8/layout/default"/>
    <dgm:cxn modelId="{BEEEEB9F-51A7-864C-938F-B0DD99D7EDED}" type="presParOf" srcId="{8CA9B15F-B726-5549-9733-A70F4CFCA217}" destId="{BAD58212-2F3F-934F-AE5A-A8033044709C}" srcOrd="1" destOrd="0" presId="urn:microsoft.com/office/officeart/2005/8/layout/default"/>
    <dgm:cxn modelId="{074B7D8B-55D7-A443-8083-7383A2EC6652}" type="presParOf" srcId="{8CA9B15F-B726-5549-9733-A70F4CFCA217}" destId="{ACDC54C0-7BBF-6D46-9CD3-7E3B513874A6}" srcOrd="2" destOrd="0" presId="urn:microsoft.com/office/officeart/2005/8/layout/default"/>
    <dgm:cxn modelId="{CBE9BF25-C0EC-934A-9CCB-71CF54C612FB}" type="presParOf" srcId="{8CA9B15F-B726-5549-9733-A70F4CFCA217}" destId="{87004C7D-608D-0348-856B-1CA1BE715CE8}" srcOrd="3" destOrd="0" presId="urn:microsoft.com/office/officeart/2005/8/layout/default"/>
    <dgm:cxn modelId="{B1810D9E-7197-4E4C-AB77-DC744960E791}" type="presParOf" srcId="{8CA9B15F-B726-5549-9733-A70F4CFCA217}" destId="{69F09B1D-36AB-F047-B59B-C0F3E8C448A4}" srcOrd="4" destOrd="0" presId="urn:microsoft.com/office/officeart/2005/8/layout/default"/>
    <dgm:cxn modelId="{6753AA57-7DE9-0348-8018-CC7B86A5CAF9}" type="presParOf" srcId="{8CA9B15F-B726-5549-9733-A70F4CFCA217}" destId="{FBC2C5DA-B96D-0245-AE18-5C07892063C2}" srcOrd="5" destOrd="0" presId="urn:microsoft.com/office/officeart/2005/8/layout/default"/>
    <dgm:cxn modelId="{1840E8D2-42F3-4349-BED1-8D6F960DEE89}" type="presParOf" srcId="{8CA9B15F-B726-5549-9733-A70F4CFCA217}" destId="{7288C88A-1513-524D-82D1-6354DCB2B825}" srcOrd="6" destOrd="0" presId="urn:microsoft.com/office/officeart/2005/8/layout/default"/>
    <dgm:cxn modelId="{17E71374-C7B3-FF4A-8BA3-40E99D1C42FB}" type="presParOf" srcId="{8CA9B15F-B726-5549-9733-A70F4CFCA217}" destId="{40ECB5F9-61FC-CC4D-AD65-401579BC608A}" srcOrd="7" destOrd="0" presId="urn:microsoft.com/office/officeart/2005/8/layout/default"/>
    <dgm:cxn modelId="{80D3E3F6-3286-7C41-B7F1-0F30772A087B}" type="presParOf" srcId="{8CA9B15F-B726-5549-9733-A70F4CFCA217}" destId="{5382AE3D-D675-8744-9ABA-8BCF76D448AF}" srcOrd="8" destOrd="0" presId="urn:microsoft.com/office/officeart/2005/8/layout/default"/>
    <dgm:cxn modelId="{74D8298A-ED7B-2042-91CF-5543E94F6C6C}" type="presParOf" srcId="{8CA9B15F-B726-5549-9733-A70F4CFCA217}" destId="{6A85B0AF-3CCF-524F-9BBA-4754F6040D75}" srcOrd="9" destOrd="0" presId="urn:microsoft.com/office/officeart/2005/8/layout/default"/>
    <dgm:cxn modelId="{8A1BA01F-F360-AA4A-9230-A24E873B1887}" type="presParOf" srcId="{8CA9B15F-B726-5549-9733-A70F4CFCA217}" destId="{7F4D10BF-85EF-B840-A147-29240BCB8424}" srcOrd="10" destOrd="0" presId="urn:microsoft.com/office/officeart/2005/8/layout/default"/>
    <dgm:cxn modelId="{120333B6-A92A-444B-8C2E-71D7D75143F1}" type="presParOf" srcId="{8CA9B15F-B726-5549-9733-A70F4CFCA217}" destId="{F4E84EF2-321E-DB48-AB14-3E52A68A784C}" srcOrd="11" destOrd="0" presId="urn:microsoft.com/office/officeart/2005/8/layout/default"/>
    <dgm:cxn modelId="{5BCBF0A3-8D21-C24D-A576-45962457564B}" type="presParOf" srcId="{8CA9B15F-B726-5549-9733-A70F4CFCA217}" destId="{F1E37021-77E6-A747-B651-CD34BCE8E00B}"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CA311F-26D6-5D43-9508-443E10E382C4}" type="doc">
      <dgm:prSet loTypeId="urn:microsoft.com/office/officeart/2005/8/layout/bProcess3" loCatId="" qsTypeId="urn:microsoft.com/office/officeart/2005/8/quickstyle/simple4" qsCatId="simple" csTypeId="urn:microsoft.com/office/officeart/2005/8/colors/accent1_1" csCatId="accent1" phldr="1"/>
      <dgm:spPr/>
      <dgm:t>
        <a:bodyPr/>
        <a:lstStyle/>
        <a:p>
          <a:endParaRPr lang="es-ES"/>
        </a:p>
      </dgm:t>
    </dgm:pt>
    <dgm:pt modelId="{685BFB31-0C39-3F4E-95D2-ADE3921DA6EA}">
      <dgm:prSet phldrT="[Texto]" custT="1"/>
      <dgm:spPr/>
      <dgm:t>
        <a:bodyPr/>
        <a:lstStyle/>
        <a:p>
          <a:r>
            <a:rPr lang="es-ES" sz="1600" dirty="0">
              <a:solidFill>
                <a:srgbClr val="152B48"/>
              </a:solidFill>
              <a:latin typeface="Montserrat" pitchFamily="2" charset="77"/>
            </a:rPr>
            <a:t>Alteración hidroelectrolítica.</a:t>
          </a:r>
        </a:p>
      </dgm:t>
    </dgm:pt>
    <dgm:pt modelId="{AAE7C64E-A8F2-9C46-ADA2-2DF9B111D966}" type="parTrans" cxnId="{07743E2E-BDB7-9C41-8F95-B1B5B236C212}">
      <dgm:prSet/>
      <dgm:spPr/>
      <dgm:t>
        <a:bodyPr/>
        <a:lstStyle/>
        <a:p>
          <a:endParaRPr lang="es-ES" sz="1600">
            <a:solidFill>
              <a:srgbClr val="152B48"/>
            </a:solidFill>
            <a:latin typeface="Montserrat" pitchFamily="2" charset="77"/>
          </a:endParaRPr>
        </a:p>
      </dgm:t>
    </dgm:pt>
    <dgm:pt modelId="{5BD7E210-FB0D-4443-90D0-905BE9D24D85}" type="sibTrans" cxnId="{07743E2E-BDB7-9C41-8F95-B1B5B236C212}">
      <dgm:prSet custT="1"/>
      <dgm:spPr>
        <a:ln>
          <a:solidFill>
            <a:srgbClr val="06AEAA"/>
          </a:solidFill>
        </a:ln>
      </dgm:spPr>
      <dgm:t>
        <a:bodyPr/>
        <a:lstStyle/>
        <a:p>
          <a:endParaRPr lang="es-ES" sz="1600">
            <a:solidFill>
              <a:srgbClr val="152B48"/>
            </a:solidFill>
            <a:latin typeface="Montserrat" pitchFamily="2" charset="77"/>
          </a:endParaRPr>
        </a:p>
      </dgm:t>
    </dgm:pt>
    <dgm:pt modelId="{FBE138D4-A150-724E-87E6-51152DE3DCEA}">
      <dgm:prSet phldrT="[Texto]" custT="1"/>
      <dgm:spPr/>
      <dgm:t>
        <a:bodyPr/>
        <a:lstStyle/>
        <a:p>
          <a:r>
            <a:rPr lang="es-ES" sz="1400" dirty="0">
              <a:solidFill>
                <a:srgbClr val="152B48"/>
              </a:solidFill>
              <a:latin typeface="Montserrat" pitchFamily="2" charset="77"/>
            </a:rPr>
            <a:t>Alteración del </a:t>
          </a:r>
          <a:r>
            <a:rPr lang="es-ES" sz="1400" dirty="0" err="1">
              <a:solidFill>
                <a:srgbClr val="152B48"/>
              </a:solidFill>
              <a:latin typeface="Montserrat" pitchFamily="2" charset="77"/>
            </a:rPr>
            <a:t>microentorno</a:t>
          </a:r>
          <a:r>
            <a:rPr lang="es-ES" sz="1400" dirty="0">
              <a:solidFill>
                <a:srgbClr val="152B48"/>
              </a:solidFill>
              <a:latin typeface="Montserrat" pitchFamily="2" charset="77"/>
            </a:rPr>
            <a:t> (↓ Hco3-, ↓pH), altera mecanismo depuración </a:t>
          </a:r>
          <a:r>
            <a:rPr lang="es-ES" sz="1400" dirty="0" err="1">
              <a:solidFill>
                <a:srgbClr val="152B48"/>
              </a:solidFill>
              <a:latin typeface="Montserrat" pitchFamily="2" charset="77"/>
            </a:rPr>
            <a:t>mucociliar</a:t>
          </a:r>
          <a:r>
            <a:rPr lang="es-ES" sz="1400" dirty="0">
              <a:solidFill>
                <a:srgbClr val="152B48"/>
              </a:solidFill>
              <a:latin typeface="Montserrat" pitchFamily="2" charset="77"/>
            </a:rPr>
            <a:t>.</a:t>
          </a:r>
        </a:p>
      </dgm:t>
    </dgm:pt>
    <dgm:pt modelId="{CF4697F1-6907-EB4A-8F7F-8FDAA864FDBC}" type="parTrans" cxnId="{9F212E3C-3767-744F-8644-CF23F4DB0729}">
      <dgm:prSet/>
      <dgm:spPr/>
      <dgm:t>
        <a:bodyPr/>
        <a:lstStyle/>
        <a:p>
          <a:endParaRPr lang="es-ES" sz="1600">
            <a:solidFill>
              <a:srgbClr val="152B48"/>
            </a:solidFill>
            <a:latin typeface="Montserrat" pitchFamily="2" charset="77"/>
          </a:endParaRPr>
        </a:p>
      </dgm:t>
    </dgm:pt>
    <dgm:pt modelId="{4E3703AF-68DE-FA47-834E-8B797D8D31B2}" type="sibTrans" cxnId="{9F212E3C-3767-744F-8644-CF23F4DB0729}">
      <dgm:prSet custT="1"/>
      <dgm:spPr>
        <a:ln>
          <a:solidFill>
            <a:srgbClr val="06AEAA"/>
          </a:solidFill>
        </a:ln>
      </dgm:spPr>
      <dgm:t>
        <a:bodyPr/>
        <a:lstStyle/>
        <a:p>
          <a:endParaRPr lang="es-ES" sz="1600">
            <a:solidFill>
              <a:srgbClr val="152B48"/>
            </a:solidFill>
            <a:latin typeface="Montserrat" pitchFamily="2" charset="77"/>
          </a:endParaRPr>
        </a:p>
      </dgm:t>
    </dgm:pt>
    <dgm:pt modelId="{3DC28F43-6EAA-F147-858B-327C2A97A404}">
      <dgm:prSet phldrT="[Texto]" custT="1"/>
      <dgm:spPr/>
      <dgm:t>
        <a:bodyPr/>
        <a:lstStyle/>
        <a:p>
          <a:r>
            <a:rPr lang="es-ES" sz="1600" dirty="0">
              <a:solidFill>
                <a:srgbClr val="152B48"/>
              </a:solidFill>
              <a:latin typeface="Montserrat" pitchFamily="2" charset="77"/>
            </a:rPr>
            <a:t>Retención secreciones y obstrucción del flujo aéreo.</a:t>
          </a:r>
        </a:p>
      </dgm:t>
    </dgm:pt>
    <dgm:pt modelId="{829BC69E-DC99-394C-A11B-3EB199505756}" type="parTrans" cxnId="{DB026A16-9817-514C-ADFD-6007EE237F85}">
      <dgm:prSet/>
      <dgm:spPr/>
      <dgm:t>
        <a:bodyPr/>
        <a:lstStyle/>
        <a:p>
          <a:endParaRPr lang="es-ES" sz="1600">
            <a:solidFill>
              <a:srgbClr val="152B48"/>
            </a:solidFill>
            <a:latin typeface="Montserrat" pitchFamily="2" charset="77"/>
          </a:endParaRPr>
        </a:p>
      </dgm:t>
    </dgm:pt>
    <dgm:pt modelId="{7D254211-9E91-824E-B411-8694BE22E7D6}" type="sibTrans" cxnId="{DB026A16-9817-514C-ADFD-6007EE237F85}">
      <dgm:prSet custT="1"/>
      <dgm:spPr>
        <a:ln>
          <a:solidFill>
            <a:srgbClr val="06AEAA"/>
          </a:solidFill>
        </a:ln>
      </dgm:spPr>
      <dgm:t>
        <a:bodyPr/>
        <a:lstStyle/>
        <a:p>
          <a:endParaRPr lang="es-ES" sz="1600">
            <a:solidFill>
              <a:srgbClr val="152B48"/>
            </a:solidFill>
            <a:latin typeface="Montserrat" pitchFamily="2" charset="77"/>
          </a:endParaRPr>
        </a:p>
      </dgm:t>
    </dgm:pt>
    <dgm:pt modelId="{F2426120-D2D6-2245-8516-019C15764F00}">
      <dgm:prSet phldrT="[Texto]" custT="1"/>
      <dgm:spPr/>
      <dgm:t>
        <a:bodyPr/>
        <a:lstStyle/>
        <a:p>
          <a:r>
            <a:rPr lang="es-ES" sz="1600" dirty="0">
              <a:solidFill>
                <a:srgbClr val="152B48"/>
              </a:solidFill>
              <a:latin typeface="Montserrat" pitchFamily="2" charset="77"/>
            </a:rPr>
            <a:t>Difícil eliminar secreciones.</a:t>
          </a:r>
        </a:p>
      </dgm:t>
    </dgm:pt>
    <dgm:pt modelId="{58E68B35-336C-424E-BDBD-4186F30F13E0}" type="parTrans" cxnId="{B83CDF6B-153D-D64D-998D-F72AE3B14B46}">
      <dgm:prSet/>
      <dgm:spPr/>
      <dgm:t>
        <a:bodyPr/>
        <a:lstStyle/>
        <a:p>
          <a:endParaRPr lang="es-ES" sz="1600">
            <a:solidFill>
              <a:srgbClr val="152B48"/>
            </a:solidFill>
            <a:latin typeface="Montserrat" pitchFamily="2" charset="77"/>
          </a:endParaRPr>
        </a:p>
      </dgm:t>
    </dgm:pt>
    <dgm:pt modelId="{123AB798-69B9-AD40-9AAC-44D209E26D64}" type="sibTrans" cxnId="{B83CDF6B-153D-D64D-998D-F72AE3B14B46}">
      <dgm:prSet custT="1"/>
      <dgm:spPr>
        <a:ln>
          <a:solidFill>
            <a:srgbClr val="06AEAA"/>
          </a:solidFill>
        </a:ln>
      </dgm:spPr>
      <dgm:t>
        <a:bodyPr/>
        <a:lstStyle/>
        <a:p>
          <a:endParaRPr lang="es-ES" sz="1600">
            <a:solidFill>
              <a:srgbClr val="152B48"/>
            </a:solidFill>
            <a:latin typeface="Montserrat" pitchFamily="2" charset="77"/>
          </a:endParaRPr>
        </a:p>
      </dgm:t>
    </dgm:pt>
    <dgm:pt modelId="{7464F0C7-3F02-0545-81E0-C7E8B303BA11}">
      <dgm:prSet phldrT="[Texto]" custT="1"/>
      <dgm:spPr/>
      <dgm:t>
        <a:bodyPr/>
        <a:lstStyle/>
        <a:p>
          <a:r>
            <a:rPr lang="es-ES" sz="1600" dirty="0">
              <a:solidFill>
                <a:srgbClr val="152B48"/>
              </a:solidFill>
              <a:latin typeface="Montserrat" pitchFamily="2" charset="77"/>
            </a:rPr>
            <a:t>Cantidad insuficiente de agua en la superficie de la vía respiratoria.</a:t>
          </a:r>
        </a:p>
      </dgm:t>
    </dgm:pt>
    <dgm:pt modelId="{020D25F4-48A2-C840-BFAB-F3D266BAB110}" type="parTrans" cxnId="{2FF96C1B-7A41-654F-A75F-6B7C7E60AE95}">
      <dgm:prSet/>
      <dgm:spPr/>
      <dgm:t>
        <a:bodyPr/>
        <a:lstStyle/>
        <a:p>
          <a:endParaRPr lang="es-ES" sz="1600">
            <a:solidFill>
              <a:srgbClr val="152B48"/>
            </a:solidFill>
            <a:latin typeface="Montserrat" pitchFamily="2" charset="77"/>
          </a:endParaRPr>
        </a:p>
      </dgm:t>
    </dgm:pt>
    <dgm:pt modelId="{C8F64086-F3D1-3B47-B4C5-758FC0AAE48D}" type="sibTrans" cxnId="{2FF96C1B-7A41-654F-A75F-6B7C7E60AE95}">
      <dgm:prSet custT="1"/>
      <dgm:spPr>
        <a:ln>
          <a:solidFill>
            <a:srgbClr val="06AEAA"/>
          </a:solidFill>
        </a:ln>
      </dgm:spPr>
      <dgm:t>
        <a:bodyPr/>
        <a:lstStyle/>
        <a:p>
          <a:endParaRPr lang="es-ES" sz="1600">
            <a:solidFill>
              <a:srgbClr val="152B48"/>
            </a:solidFill>
            <a:latin typeface="Montserrat" pitchFamily="2" charset="77"/>
          </a:endParaRPr>
        </a:p>
      </dgm:t>
    </dgm:pt>
    <dgm:pt modelId="{91F3143E-8FA0-EB49-90FA-071A26EB3EE5}">
      <dgm:prSet phldrT="[Texto]" custT="1"/>
      <dgm:spPr/>
      <dgm:t>
        <a:bodyPr/>
        <a:lstStyle/>
        <a:p>
          <a:r>
            <a:rPr lang="es-ES" sz="1600" dirty="0">
              <a:solidFill>
                <a:srgbClr val="152B48"/>
              </a:solidFill>
              <a:latin typeface="Montserrat" pitchFamily="2" charset="77"/>
            </a:rPr>
            <a:t>Secreciones “deshidratadas”, viscosas y elásticas.</a:t>
          </a:r>
        </a:p>
      </dgm:t>
    </dgm:pt>
    <dgm:pt modelId="{ADCB7D67-4D07-8E4A-A385-BBAE3E112995}" type="parTrans" cxnId="{13E88D88-5DAE-0442-B3CA-77262612E62A}">
      <dgm:prSet/>
      <dgm:spPr/>
      <dgm:t>
        <a:bodyPr/>
        <a:lstStyle/>
        <a:p>
          <a:endParaRPr lang="es-ES" sz="1600">
            <a:solidFill>
              <a:srgbClr val="152B48"/>
            </a:solidFill>
            <a:latin typeface="Montserrat" pitchFamily="2" charset="77"/>
          </a:endParaRPr>
        </a:p>
      </dgm:t>
    </dgm:pt>
    <dgm:pt modelId="{D327DB9C-F5F1-9946-AC84-CFA63BDC519B}" type="sibTrans" cxnId="{13E88D88-5DAE-0442-B3CA-77262612E62A}">
      <dgm:prSet custT="1"/>
      <dgm:spPr>
        <a:ln>
          <a:solidFill>
            <a:srgbClr val="06AEAA"/>
          </a:solidFill>
        </a:ln>
      </dgm:spPr>
      <dgm:t>
        <a:bodyPr/>
        <a:lstStyle/>
        <a:p>
          <a:endParaRPr lang="es-ES" sz="1600">
            <a:solidFill>
              <a:srgbClr val="152B48"/>
            </a:solidFill>
            <a:latin typeface="Montserrat" pitchFamily="2" charset="77"/>
          </a:endParaRPr>
        </a:p>
      </dgm:t>
    </dgm:pt>
    <dgm:pt modelId="{0F2192A7-BC9B-124B-A986-ED30179033FF}">
      <dgm:prSet phldrT="[Texto]" custT="1"/>
      <dgm:spPr/>
      <dgm:t>
        <a:bodyPr/>
        <a:lstStyle/>
        <a:p>
          <a:r>
            <a:rPr lang="es-ES" sz="1600" dirty="0">
              <a:solidFill>
                <a:srgbClr val="152B48"/>
              </a:solidFill>
              <a:latin typeface="Montserrat" pitchFamily="2" charset="77"/>
            </a:rPr>
            <a:t>Inicia en vías de menor calibre (bronquiolos).</a:t>
          </a:r>
        </a:p>
      </dgm:t>
    </dgm:pt>
    <dgm:pt modelId="{992CA3E8-ADDB-B340-88D8-B11E395B4777}" type="parTrans" cxnId="{CB4350A4-6CBA-A347-B381-6636EC0C62EA}">
      <dgm:prSet/>
      <dgm:spPr/>
      <dgm:t>
        <a:bodyPr/>
        <a:lstStyle/>
        <a:p>
          <a:endParaRPr lang="es-ES" sz="1600">
            <a:solidFill>
              <a:srgbClr val="152B48"/>
            </a:solidFill>
            <a:latin typeface="Montserrat" pitchFamily="2" charset="77"/>
          </a:endParaRPr>
        </a:p>
      </dgm:t>
    </dgm:pt>
    <dgm:pt modelId="{1DF3F251-CB48-D741-B87B-F7BEA849BC99}" type="sibTrans" cxnId="{CB4350A4-6CBA-A347-B381-6636EC0C62EA}">
      <dgm:prSet custT="1"/>
      <dgm:spPr>
        <a:ln>
          <a:solidFill>
            <a:srgbClr val="06AEAA"/>
          </a:solidFill>
        </a:ln>
      </dgm:spPr>
      <dgm:t>
        <a:bodyPr/>
        <a:lstStyle/>
        <a:p>
          <a:endParaRPr lang="es-ES" sz="1600">
            <a:solidFill>
              <a:srgbClr val="152B48"/>
            </a:solidFill>
            <a:latin typeface="Montserrat" pitchFamily="2" charset="77"/>
          </a:endParaRPr>
        </a:p>
      </dgm:t>
    </dgm:pt>
    <dgm:pt modelId="{00241F4E-4A84-224D-BE76-FD7526994C82}">
      <dgm:prSet phldrT="[Texto]" custT="1"/>
      <dgm:spPr/>
      <dgm:t>
        <a:bodyPr/>
        <a:lstStyle/>
        <a:p>
          <a:r>
            <a:rPr lang="es-ES" sz="1600" dirty="0">
              <a:solidFill>
                <a:srgbClr val="152B48"/>
              </a:solidFill>
              <a:latin typeface="Montserrat" pitchFamily="2" charset="77"/>
            </a:rPr>
            <a:t>Colonización persistente.</a:t>
          </a:r>
        </a:p>
      </dgm:t>
    </dgm:pt>
    <dgm:pt modelId="{CD1B2B9D-37CF-B24F-96F8-82F0A4DAA4F9}" type="parTrans" cxnId="{41BA9082-C907-8045-806A-44F6668D262B}">
      <dgm:prSet/>
      <dgm:spPr/>
      <dgm:t>
        <a:bodyPr/>
        <a:lstStyle/>
        <a:p>
          <a:endParaRPr lang="es-ES" sz="1600">
            <a:solidFill>
              <a:srgbClr val="152B48"/>
            </a:solidFill>
            <a:latin typeface="Montserrat" pitchFamily="2" charset="77"/>
          </a:endParaRPr>
        </a:p>
      </dgm:t>
    </dgm:pt>
    <dgm:pt modelId="{2ADDB344-0BEB-B947-BDF7-77768CD8A59A}" type="sibTrans" cxnId="{41BA9082-C907-8045-806A-44F6668D262B}">
      <dgm:prSet custT="1"/>
      <dgm:spPr>
        <a:ln>
          <a:solidFill>
            <a:srgbClr val="06AEAA"/>
          </a:solidFill>
        </a:ln>
      </dgm:spPr>
      <dgm:t>
        <a:bodyPr/>
        <a:lstStyle/>
        <a:p>
          <a:endParaRPr lang="es-ES" sz="1600">
            <a:solidFill>
              <a:srgbClr val="152B48"/>
            </a:solidFill>
            <a:latin typeface="Montserrat" pitchFamily="2" charset="77"/>
          </a:endParaRPr>
        </a:p>
      </dgm:t>
    </dgm:pt>
    <dgm:pt modelId="{10D3A99F-945D-2D4F-A75D-7BCF42562753}">
      <dgm:prSet phldrT="[Texto]" custT="1"/>
      <dgm:spPr/>
      <dgm:t>
        <a:bodyPr/>
        <a:lstStyle/>
        <a:p>
          <a:r>
            <a:rPr lang="es-ES" sz="1600" dirty="0">
              <a:solidFill>
                <a:srgbClr val="152B48"/>
              </a:solidFill>
              <a:latin typeface="Montserrat" pitchFamily="2" charset="77"/>
            </a:rPr>
            <a:t>Estado </a:t>
          </a:r>
          <a:r>
            <a:rPr lang="es-ES" sz="1600" dirty="0" err="1">
              <a:solidFill>
                <a:srgbClr val="152B48"/>
              </a:solidFill>
              <a:latin typeface="Montserrat" pitchFamily="2" charset="77"/>
            </a:rPr>
            <a:t>proinflamatorio</a:t>
          </a:r>
          <a:r>
            <a:rPr lang="es-ES" sz="1600" dirty="0">
              <a:solidFill>
                <a:srgbClr val="152B48"/>
              </a:solidFill>
              <a:latin typeface="Montserrat" pitchFamily="2" charset="77"/>
            </a:rPr>
            <a:t>.</a:t>
          </a:r>
        </a:p>
      </dgm:t>
    </dgm:pt>
    <dgm:pt modelId="{BA003D47-6FBA-4B49-AEF9-807B678BE6DC}" type="parTrans" cxnId="{8A77395C-FDAE-944D-9FED-D4412361CBBF}">
      <dgm:prSet/>
      <dgm:spPr/>
      <dgm:t>
        <a:bodyPr/>
        <a:lstStyle/>
        <a:p>
          <a:endParaRPr lang="es-ES" sz="1600">
            <a:solidFill>
              <a:srgbClr val="152B48"/>
            </a:solidFill>
            <a:latin typeface="Montserrat" pitchFamily="2" charset="77"/>
          </a:endParaRPr>
        </a:p>
      </dgm:t>
    </dgm:pt>
    <dgm:pt modelId="{E56B0D9B-3626-8141-BC88-566B188D2BE9}" type="sibTrans" cxnId="{8A77395C-FDAE-944D-9FED-D4412361CBBF}">
      <dgm:prSet/>
      <dgm:spPr/>
      <dgm:t>
        <a:bodyPr/>
        <a:lstStyle/>
        <a:p>
          <a:endParaRPr lang="es-ES" sz="1600">
            <a:solidFill>
              <a:srgbClr val="152B48"/>
            </a:solidFill>
            <a:latin typeface="Montserrat" pitchFamily="2" charset="77"/>
          </a:endParaRPr>
        </a:p>
      </dgm:t>
    </dgm:pt>
    <dgm:pt modelId="{5EF3772D-0613-9B47-90EF-D8ED6FEEB368}" type="pres">
      <dgm:prSet presAssocID="{F0CA311F-26D6-5D43-9508-443E10E382C4}" presName="Name0" presStyleCnt="0">
        <dgm:presLayoutVars>
          <dgm:dir/>
          <dgm:resizeHandles val="exact"/>
        </dgm:presLayoutVars>
      </dgm:prSet>
      <dgm:spPr/>
    </dgm:pt>
    <dgm:pt modelId="{DD7BA880-0F1D-1F4C-8565-32D698AE8F57}" type="pres">
      <dgm:prSet presAssocID="{685BFB31-0C39-3F4E-95D2-ADE3921DA6EA}" presName="node" presStyleLbl="node1" presStyleIdx="0" presStyleCnt="9">
        <dgm:presLayoutVars>
          <dgm:bulletEnabled val="1"/>
        </dgm:presLayoutVars>
      </dgm:prSet>
      <dgm:spPr/>
    </dgm:pt>
    <dgm:pt modelId="{9C33BCBE-831F-D547-9BD7-C4ACB4C63CAC}" type="pres">
      <dgm:prSet presAssocID="{5BD7E210-FB0D-4443-90D0-905BE9D24D85}" presName="sibTrans" presStyleLbl="sibTrans1D1" presStyleIdx="0" presStyleCnt="8"/>
      <dgm:spPr/>
    </dgm:pt>
    <dgm:pt modelId="{4B2FB9EA-D133-0445-B104-3C27695930E4}" type="pres">
      <dgm:prSet presAssocID="{5BD7E210-FB0D-4443-90D0-905BE9D24D85}" presName="connectorText" presStyleLbl="sibTrans1D1" presStyleIdx="0" presStyleCnt="8"/>
      <dgm:spPr/>
    </dgm:pt>
    <dgm:pt modelId="{5727F52B-37D1-C149-BDD6-CF901F04C93A}" type="pres">
      <dgm:prSet presAssocID="{7464F0C7-3F02-0545-81E0-C7E8B303BA11}" presName="node" presStyleLbl="node1" presStyleIdx="1" presStyleCnt="9">
        <dgm:presLayoutVars>
          <dgm:bulletEnabled val="1"/>
        </dgm:presLayoutVars>
      </dgm:prSet>
      <dgm:spPr/>
    </dgm:pt>
    <dgm:pt modelId="{6798F0A3-3942-C345-B526-05E4A05FF109}" type="pres">
      <dgm:prSet presAssocID="{C8F64086-F3D1-3B47-B4C5-758FC0AAE48D}" presName="sibTrans" presStyleLbl="sibTrans1D1" presStyleIdx="1" presStyleCnt="8"/>
      <dgm:spPr/>
    </dgm:pt>
    <dgm:pt modelId="{746DF6A5-8AEC-8242-B8F1-4CB3E52C2528}" type="pres">
      <dgm:prSet presAssocID="{C8F64086-F3D1-3B47-B4C5-758FC0AAE48D}" presName="connectorText" presStyleLbl="sibTrans1D1" presStyleIdx="1" presStyleCnt="8"/>
      <dgm:spPr/>
    </dgm:pt>
    <dgm:pt modelId="{5204A1E7-B566-3C4E-AB5F-FE176201F308}" type="pres">
      <dgm:prSet presAssocID="{91F3143E-8FA0-EB49-90FA-071A26EB3EE5}" presName="node" presStyleLbl="node1" presStyleIdx="2" presStyleCnt="9">
        <dgm:presLayoutVars>
          <dgm:bulletEnabled val="1"/>
        </dgm:presLayoutVars>
      </dgm:prSet>
      <dgm:spPr/>
    </dgm:pt>
    <dgm:pt modelId="{33E7C4A9-70FE-AE48-ACBF-B6982AF5FA89}" type="pres">
      <dgm:prSet presAssocID="{D327DB9C-F5F1-9946-AC84-CFA63BDC519B}" presName="sibTrans" presStyleLbl="sibTrans1D1" presStyleIdx="2" presStyleCnt="8"/>
      <dgm:spPr/>
    </dgm:pt>
    <dgm:pt modelId="{C8CA8CBA-02FA-AF4C-95B7-089EC8E3A5BD}" type="pres">
      <dgm:prSet presAssocID="{D327DB9C-F5F1-9946-AC84-CFA63BDC519B}" presName="connectorText" presStyleLbl="sibTrans1D1" presStyleIdx="2" presStyleCnt="8"/>
      <dgm:spPr/>
    </dgm:pt>
    <dgm:pt modelId="{E8153220-9E4F-E343-AC60-0B90DC4BBB13}" type="pres">
      <dgm:prSet presAssocID="{F2426120-D2D6-2245-8516-019C15764F00}" presName="node" presStyleLbl="node1" presStyleIdx="3" presStyleCnt="9">
        <dgm:presLayoutVars>
          <dgm:bulletEnabled val="1"/>
        </dgm:presLayoutVars>
      </dgm:prSet>
      <dgm:spPr/>
    </dgm:pt>
    <dgm:pt modelId="{98D4DA54-D860-6D46-B5AE-EC93D9D4331D}" type="pres">
      <dgm:prSet presAssocID="{123AB798-69B9-AD40-9AAC-44D209E26D64}" presName="sibTrans" presStyleLbl="sibTrans1D1" presStyleIdx="3" presStyleCnt="8"/>
      <dgm:spPr/>
    </dgm:pt>
    <dgm:pt modelId="{3F0E9185-980B-ED45-AE5E-D9C6CC58FB85}" type="pres">
      <dgm:prSet presAssocID="{123AB798-69B9-AD40-9AAC-44D209E26D64}" presName="connectorText" presStyleLbl="sibTrans1D1" presStyleIdx="3" presStyleCnt="8"/>
      <dgm:spPr/>
    </dgm:pt>
    <dgm:pt modelId="{7BB87A59-0EC1-8143-9977-6A3E37F8AE4B}" type="pres">
      <dgm:prSet presAssocID="{FBE138D4-A150-724E-87E6-51152DE3DCEA}" presName="node" presStyleLbl="node1" presStyleIdx="4" presStyleCnt="9">
        <dgm:presLayoutVars>
          <dgm:bulletEnabled val="1"/>
        </dgm:presLayoutVars>
      </dgm:prSet>
      <dgm:spPr/>
    </dgm:pt>
    <dgm:pt modelId="{B0B75651-8CE5-9442-8FF1-00043D35DDBE}" type="pres">
      <dgm:prSet presAssocID="{4E3703AF-68DE-FA47-834E-8B797D8D31B2}" presName="sibTrans" presStyleLbl="sibTrans1D1" presStyleIdx="4" presStyleCnt="8"/>
      <dgm:spPr/>
    </dgm:pt>
    <dgm:pt modelId="{2D3B4009-884B-DE4F-8EB3-CA2ED1A9A174}" type="pres">
      <dgm:prSet presAssocID="{4E3703AF-68DE-FA47-834E-8B797D8D31B2}" presName="connectorText" presStyleLbl="sibTrans1D1" presStyleIdx="4" presStyleCnt="8"/>
      <dgm:spPr/>
    </dgm:pt>
    <dgm:pt modelId="{31373C04-9FB8-274A-803A-4473B1ABCB31}" type="pres">
      <dgm:prSet presAssocID="{3DC28F43-6EAA-F147-858B-327C2A97A404}" presName="node" presStyleLbl="node1" presStyleIdx="5" presStyleCnt="9">
        <dgm:presLayoutVars>
          <dgm:bulletEnabled val="1"/>
        </dgm:presLayoutVars>
      </dgm:prSet>
      <dgm:spPr/>
    </dgm:pt>
    <dgm:pt modelId="{3592900A-98E1-C74E-ACFF-70281E3201EA}" type="pres">
      <dgm:prSet presAssocID="{7D254211-9E91-824E-B411-8694BE22E7D6}" presName="sibTrans" presStyleLbl="sibTrans1D1" presStyleIdx="5" presStyleCnt="8"/>
      <dgm:spPr/>
    </dgm:pt>
    <dgm:pt modelId="{BE766D62-65B1-1844-914F-C03FFFC9668C}" type="pres">
      <dgm:prSet presAssocID="{7D254211-9E91-824E-B411-8694BE22E7D6}" presName="connectorText" presStyleLbl="sibTrans1D1" presStyleIdx="5" presStyleCnt="8"/>
      <dgm:spPr/>
    </dgm:pt>
    <dgm:pt modelId="{49933246-77AD-694E-9CE0-C0060D45189D}" type="pres">
      <dgm:prSet presAssocID="{0F2192A7-BC9B-124B-A986-ED30179033FF}" presName="node" presStyleLbl="node1" presStyleIdx="6" presStyleCnt="9">
        <dgm:presLayoutVars>
          <dgm:bulletEnabled val="1"/>
        </dgm:presLayoutVars>
      </dgm:prSet>
      <dgm:spPr/>
    </dgm:pt>
    <dgm:pt modelId="{035F0122-F1D6-2646-8036-B2F164C45A2A}" type="pres">
      <dgm:prSet presAssocID="{1DF3F251-CB48-D741-B87B-F7BEA849BC99}" presName="sibTrans" presStyleLbl="sibTrans1D1" presStyleIdx="6" presStyleCnt="8"/>
      <dgm:spPr/>
    </dgm:pt>
    <dgm:pt modelId="{7078CA72-4B6E-A04E-9CC2-052A473754B5}" type="pres">
      <dgm:prSet presAssocID="{1DF3F251-CB48-D741-B87B-F7BEA849BC99}" presName="connectorText" presStyleLbl="sibTrans1D1" presStyleIdx="6" presStyleCnt="8"/>
      <dgm:spPr/>
    </dgm:pt>
    <dgm:pt modelId="{5EBFBAB0-5C8D-1748-ABC3-A5D9EF0749B0}" type="pres">
      <dgm:prSet presAssocID="{00241F4E-4A84-224D-BE76-FD7526994C82}" presName="node" presStyleLbl="node1" presStyleIdx="7" presStyleCnt="9">
        <dgm:presLayoutVars>
          <dgm:bulletEnabled val="1"/>
        </dgm:presLayoutVars>
      </dgm:prSet>
      <dgm:spPr/>
    </dgm:pt>
    <dgm:pt modelId="{14F5C458-E91E-D54C-9E88-1752E9A04D02}" type="pres">
      <dgm:prSet presAssocID="{2ADDB344-0BEB-B947-BDF7-77768CD8A59A}" presName="sibTrans" presStyleLbl="sibTrans1D1" presStyleIdx="7" presStyleCnt="8"/>
      <dgm:spPr/>
    </dgm:pt>
    <dgm:pt modelId="{485F391B-EC3C-2043-8D3C-CC8F9D76DCFA}" type="pres">
      <dgm:prSet presAssocID="{2ADDB344-0BEB-B947-BDF7-77768CD8A59A}" presName="connectorText" presStyleLbl="sibTrans1D1" presStyleIdx="7" presStyleCnt="8"/>
      <dgm:spPr/>
    </dgm:pt>
    <dgm:pt modelId="{EC4BD64A-6B33-EC47-9EF7-17FAB90EBB60}" type="pres">
      <dgm:prSet presAssocID="{10D3A99F-945D-2D4F-A75D-7BCF42562753}" presName="node" presStyleLbl="node1" presStyleIdx="8" presStyleCnt="9">
        <dgm:presLayoutVars>
          <dgm:bulletEnabled val="1"/>
        </dgm:presLayoutVars>
      </dgm:prSet>
      <dgm:spPr/>
    </dgm:pt>
  </dgm:ptLst>
  <dgm:cxnLst>
    <dgm:cxn modelId="{DB026A16-9817-514C-ADFD-6007EE237F85}" srcId="{F0CA311F-26D6-5D43-9508-443E10E382C4}" destId="{3DC28F43-6EAA-F147-858B-327C2A97A404}" srcOrd="5" destOrd="0" parTransId="{829BC69E-DC99-394C-A11B-3EB199505756}" sibTransId="{7D254211-9E91-824E-B411-8694BE22E7D6}"/>
    <dgm:cxn modelId="{7B9C0D19-8827-A044-91FD-112B8927EADB}" type="presOf" srcId="{2ADDB344-0BEB-B947-BDF7-77768CD8A59A}" destId="{14F5C458-E91E-D54C-9E88-1752E9A04D02}" srcOrd="0" destOrd="0" presId="urn:microsoft.com/office/officeart/2005/8/layout/bProcess3"/>
    <dgm:cxn modelId="{DAF01719-2BE6-1345-B691-0DB7415B27E4}" type="presOf" srcId="{4E3703AF-68DE-FA47-834E-8B797D8D31B2}" destId="{2D3B4009-884B-DE4F-8EB3-CA2ED1A9A174}" srcOrd="1" destOrd="0" presId="urn:microsoft.com/office/officeart/2005/8/layout/bProcess3"/>
    <dgm:cxn modelId="{B8B6CB19-09F0-CD4C-90AC-A416D704742A}" type="presOf" srcId="{FBE138D4-A150-724E-87E6-51152DE3DCEA}" destId="{7BB87A59-0EC1-8143-9977-6A3E37F8AE4B}" srcOrd="0" destOrd="0" presId="urn:microsoft.com/office/officeart/2005/8/layout/bProcess3"/>
    <dgm:cxn modelId="{2FF96C1B-7A41-654F-A75F-6B7C7E60AE95}" srcId="{F0CA311F-26D6-5D43-9508-443E10E382C4}" destId="{7464F0C7-3F02-0545-81E0-C7E8B303BA11}" srcOrd="1" destOrd="0" parTransId="{020D25F4-48A2-C840-BFAB-F3D266BAB110}" sibTransId="{C8F64086-F3D1-3B47-B4C5-758FC0AAE48D}"/>
    <dgm:cxn modelId="{1A18FD1E-A187-3545-BF90-AE0937CAF240}" type="presOf" srcId="{D327DB9C-F5F1-9946-AC84-CFA63BDC519B}" destId="{C8CA8CBA-02FA-AF4C-95B7-089EC8E3A5BD}" srcOrd="1" destOrd="0" presId="urn:microsoft.com/office/officeart/2005/8/layout/bProcess3"/>
    <dgm:cxn modelId="{A08E112D-0234-0D4C-AA4B-65344D330B7E}" type="presOf" srcId="{7464F0C7-3F02-0545-81E0-C7E8B303BA11}" destId="{5727F52B-37D1-C149-BDD6-CF901F04C93A}" srcOrd="0" destOrd="0" presId="urn:microsoft.com/office/officeart/2005/8/layout/bProcess3"/>
    <dgm:cxn modelId="{07743E2E-BDB7-9C41-8F95-B1B5B236C212}" srcId="{F0CA311F-26D6-5D43-9508-443E10E382C4}" destId="{685BFB31-0C39-3F4E-95D2-ADE3921DA6EA}" srcOrd="0" destOrd="0" parTransId="{AAE7C64E-A8F2-9C46-ADA2-2DF9B111D966}" sibTransId="{5BD7E210-FB0D-4443-90D0-905BE9D24D85}"/>
    <dgm:cxn modelId="{792A6731-3A52-8047-93D2-7284AC94FB5E}" type="presOf" srcId="{7D254211-9E91-824E-B411-8694BE22E7D6}" destId="{3592900A-98E1-C74E-ACFF-70281E3201EA}" srcOrd="0" destOrd="0" presId="urn:microsoft.com/office/officeart/2005/8/layout/bProcess3"/>
    <dgm:cxn modelId="{D9876136-6E81-1048-AA9C-8ED19D8701B5}" type="presOf" srcId="{123AB798-69B9-AD40-9AAC-44D209E26D64}" destId="{3F0E9185-980B-ED45-AE5E-D9C6CC58FB85}" srcOrd="1" destOrd="0" presId="urn:microsoft.com/office/officeart/2005/8/layout/bProcess3"/>
    <dgm:cxn modelId="{9F212E3C-3767-744F-8644-CF23F4DB0729}" srcId="{F0CA311F-26D6-5D43-9508-443E10E382C4}" destId="{FBE138D4-A150-724E-87E6-51152DE3DCEA}" srcOrd="4" destOrd="0" parTransId="{CF4697F1-6907-EB4A-8F7F-8FDAA864FDBC}" sibTransId="{4E3703AF-68DE-FA47-834E-8B797D8D31B2}"/>
    <dgm:cxn modelId="{8A77395C-FDAE-944D-9FED-D4412361CBBF}" srcId="{F0CA311F-26D6-5D43-9508-443E10E382C4}" destId="{10D3A99F-945D-2D4F-A75D-7BCF42562753}" srcOrd="8" destOrd="0" parTransId="{BA003D47-6FBA-4B49-AEF9-807B678BE6DC}" sibTransId="{E56B0D9B-3626-8141-BC88-566B188D2BE9}"/>
    <dgm:cxn modelId="{52494B42-C95D-F842-B246-F8F4889616B7}" type="presOf" srcId="{F0CA311F-26D6-5D43-9508-443E10E382C4}" destId="{5EF3772D-0613-9B47-90EF-D8ED6FEEB368}" srcOrd="0" destOrd="0" presId="urn:microsoft.com/office/officeart/2005/8/layout/bProcess3"/>
    <dgm:cxn modelId="{A3715663-78BA-EF4A-90DF-8AFDF9D5E29D}" type="presOf" srcId="{D327DB9C-F5F1-9946-AC84-CFA63BDC519B}" destId="{33E7C4A9-70FE-AE48-ACBF-B6982AF5FA89}" srcOrd="0" destOrd="0" presId="urn:microsoft.com/office/officeart/2005/8/layout/bProcess3"/>
    <dgm:cxn modelId="{B83CDF6B-153D-D64D-998D-F72AE3B14B46}" srcId="{F0CA311F-26D6-5D43-9508-443E10E382C4}" destId="{F2426120-D2D6-2245-8516-019C15764F00}" srcOrd="3" destOrd="0" parTransId="{58E68B35-336C-424E-BDBD-4186F30F13E0}" sibTransId="{123AB798-69B9-AD40-9AAC-44D209E26D64}"/>
    <dgm:cxn modelId="{7092C156-05CF-0945-8E3D-4F6AAFB73CCF}" type="presOf" srcId="{5BD7E210-FB0D-4443-90D0-905BE9D24D85}" destId="{4B2FB9EA-D133-0445-B104-3C27695930E4}" srcOrd="1" destOrd="0" presId="urn:microsoft.com/office/officeart/2005/8/layout/bProcess3"/>
    <dgm:cxn modelId="{FEA43278-BB08-F446-99E3-A777765492B3}" type="presOf" srcId="{00241F4E-4A84-224D-BE76-FD7526994C82}" destId="{5EBFBAB0-5C8D-1748-ABC3-A5D9EF0749B0}" srcOrd="0" destOrd="0" presId="urn:microsoft.com/office/officeart/2005/8/layout/bProcess3"/>
    <dgm:cxn modelId="{343D6782-4C0A-4C4A-9F86-B9AD95D3E7A5}" type="presOf" srcId="{2ADDB344-0BEB-B947-BDF7-77768CD8A59A}" destId="{485F391B-EC3C-2043-8D3C-CC8F9D76DCFA}" srcOrd="1" destOrd="0" presId="urn:microsoft.com/office/officeart/2005/8/layout/bProcess3"/>
    <dgm:cxn modelId="{41BA9082-C907-8045-806A-44F6668D262B}" srcId="{F0CA311F-26D6-5D43-9508-443E10E382C4}" destId="{00241F4E-4A84-224D-BE76-FD7526994C82}" srcOrd="7" destOrd="0" parTransId="{CD1B2B9D-37CF-B24F-96F8-82F0A4DAA4F9}" sibTransId="{2ADDB344-0BEB-B947-BDF7-77768CD8A59A}"/>
    <dgm:cxn modelId="{B55DA784-1765-B84D-A985-BA4D9347DCC8}" type="presOf" srcId="{F2426120-D2D6-2245-8516-019C15764F00}" destId="{E8153220-9E4F-E343-AC60-0B90DC4BBB13}" srcOrd="0" destOrd="0" presId="urn:microsoft.com/office/officeart/2005/8/layout/bProcess3"/>
    <dgm:cxn modelId="{611F4586-ACA6-7145-AEB7-D54D591277F1}" type="presOf" srcId="{5BD7E210-FB0D-4443-90D0-905BE9D24D85}" destId="{9C33BCBE-831F-D547-9BD7-C4ACB4C63CAC}" srcOrd="0" destOrd="0" presId="urn:microsoft.com/office/officeart/2005/8/layout/bProcess3"/>
    <dgm:cxn modelId="{13E88D88-5DAE-0442-B3CA-77262612E62A}" srcId="{F0CA311F-26D6-5D43-9508-443E10E382C4}" destId="{91F3143E-8FA0-EB49-90FA-071A26EB3EE5}" srcOrd="2" destOrd="0" parTransId="{ADCB7D67-4D07-8E4A-A385-BBAE3E112995}" sibTransId="{D327DB9C-F5F1-9946-AC84-CFA63BDC519B}"/>
    <dgm:cxn modelId="{F713CD8A-BF2A-4841-9C17-1BB998D1852E}" type="presOf" srcId="{7D254211-9E91-824E-B411-8694BE22E7D6}" destId="{BE766D62-65B1-1844-914F-C03FFFC9668C}" srcOrd="1" destOrd="0" presId="urn:microsoft.com/office/officeart/2005/8/layout/bProcess3"/>
    <dgm:cxn modelId="{B99CA391-4094-114B-9BA5-5D694D258A08}" type="presOf" srcId="{10D3A99F-945D-2D4F-A75D-7BCF42562753}" destId="{EC4BD64A-6B33-EC47-9EF7-17FAB90EBB60}" srcOrd="0" destOrd="0" presId="urn:microsoft.com/office/officeart/2005/8/layout/bProcess3"/>
    <dgm:cxn modelId="{1AA22192-78A1-D042-8659-3F1E9E6E524B}" type="presOf" srcId="{1DF3F251-CB48-D741-B87B-F7BEA849BC99}" destId="{7078CA72-4B6E-A04E-9CC2-052A473754B5}" srcOrd="1" destOrd="0" presId="urn:microsoft.com/office/officeart/2005/8/layout/bProcess3"/>
    <dgm:cxn modelId="{156CF493-2117-9B4E-B203-E65786D5F608}" type="presOf" srcId="{123AB798-69B9-AD40-9AAC-44D209E26D64}" destId="{98D4DA54-D860-6D46-B5AE-EC93D9D4331D}" srcOrd="0" destOrd="0" presId="urn:microsoft.com/office/officeart/2005/8/layout/bProcess3"/>
    <dgm:cxn modelId="{7A3D8898-9E34-3A46-A694-3624F9423CF8}" type="presOf" srcId="{C8F64086-F3D1-3B47-B4C5-758FC0AAE48D}" destId="{746DF6A5-8AEC-8242-B8F1-4CB3E52C2528}" srcOrd="1" destOrd="0" presId="urn:microsoft.com/office/officeart/2005/8/layout/bProcess3"/>
    <dgm:cxn modelId="{70E717A0-5BB8-4148-92A1-576862E1F5B0}" type="presOf" srcId="{0F2192A7-BC9B-124B-A986-ED30179033FF}" destId="{49933246-77AD-694E-9CE0-C0060D45189D}" srcOrd="0" destOrd="0" presId="urn:microsoft.com/office/officeart/2005/8/layout/bProcess3"/>
    <dgm:cxn modelId="{CB4350A4-6CBA-A347-B381-6636EC0C62EA}" srcId="{F0CA311F-26D6-5D43-9508-443E10E382C4}" destId="{0F2192A7-BC9B-124B-A986-ED30179033FF}" srcOrd="6" destOrd="0" parTransId="{992CA3E8-ADDB-B340-88D8-B11E395B4777}" sibTransId="{1DF3F251-CB48-D741-B87B-F7BEA849BC99}"/>
    <dgm:cxn modelId="{A11843AE-3F0A-3D49-8C0F-4B7344B62A1D}" type="presOf" srcId="{1DF3F251-CB48-D741-B87B-F7BEA849BC99}" destId="{035F0122-F1D6-2646-8036-B2F164C45A2A}" srcOrd="0" destOrd="0" presId="urn:microsoft.com/office/officeart/2005/8/layout/bProcess3"/>
    <dgm:cxn modelId="{FBA30AB8-1962-E345-99F8-CAA7CAFBC443}" type="presOf" srcId="{91F3143E-8FA0-EB49-90FA-071A26EB3EE5}" destId="{5204A1E7-B566-3C4E-AB5F-FE176201F308}" srcOrd="0" destOrd="0" presId="urn:microsoft.com/office/officeart/2005/8/layout/bProcess3"/>
    <dgm:cxn modelId="{23FA0EBC-8404-944A-96F1-8B53463EA144}" type="presOf" srcId="{C8F64086-F3D1-3B47-B4C5-758FC0AAE48D}" destId="{6798F0A3-3942-C345-B526-05E4A05FF109}" srcOrd="0" destOrd="0" presId="urn:microsoft.com/office/officeart/2005/8/layout/bProcess3"/>
    <dgm:cxn modelId="{4A9B49BD-3151-9542-B51C-B4C8F622ADEC}" type="presOf" srcId="{3DC28F43-6EAA-F147-858B-327C2A97A404}" destId="{31373C04-9FB8-274A-803A-4473B1ABCB31}" srcOrd="0" destOrd="0" presId="urn:microsoft.com/office/officeart/2005/8/layout/bProcess3"/>
    <dgm:cxn modelId="{156C3AF0-8679-EB47-81DD-0A72B88EC73A}" type="presOf" srcId="{4E3703AF-68DE-FA47-834E-8B797D8D31B2}" destId="{B0B75651-8CE5-9442-8FF1-00043D35DDBE}" srcOrd="0" destOrd="0" presId="urn:microsoft.com/office/officeart/2005/8/layout/bProcess3"/>
    <dgm:cxn modelId="{1084AAFD-81F8-F94B-AB00-EFEE86BD03B7}" type="presOf" srcId="{685BFB31-0C39-3F4E-95D2-ADE3921DA6EA}" destId="{DD7BA880-0F1D-1F4C-8565-32D698AE8F57}" srcOrd="0" destOrd="0" presId="urn:microsoft.com/office/officeart/2005/8/layout/bProcess3"/>
    <dgm:cxn modelId="{D34A99BD-020D-0347-9398-9405C22C2ACB}" type="presParOf" srcId="{5EF3772D-0613-9B47-90EF-D8ED6FEEB368}" destId="{DD7BA880-0F1D-1F4C-8565-32D698AE8F57}" srcOrd="0" destOrd="0" presId="urn:microsoft.com/office/officeart/2005/8/layout/bProcess3"/>
    <dgm:cxn modelId="{F164E564-E6A7-6D47-880C-124C716259AF}" type="presParOf" srcId="{5EF3772D-0613-9B47-90EF-D8ED6FEEB368}" destId="{9C33BCBE-831F-D547-9BD7-C4ACB4C63CAC}" srcOrd="1" destOrd="0" presId="urn:microsoft.com/office/officeart/2005/8/layout/bProcess3"/>
    <dgm:cxn modelId="{65B3F868-53FA-FD48-B35F-468E3742FDFE}" type="presParOf" srcId="{9C33BCBE-831F-D547-9BD7-C4ACB4C63CAC}" destId="{4B2FB9EA-D133-0445-B104-3C27695930E4}" srcOrd="0" destOrd="0" presId="urn:microsoft.com/office/officeart/2005/8/layout/bProcess3"/>
    <dgm:cxn modelId="{8C1456D4-5C22-564B-ADB9-DE9C7CF6CCC3}" type="presParOf" srcId="{5EF3772D-0613-9B47-90EF-D8ED6FEEB368}" destId="{5727F52B-37D1-C149-BDD6-CF901F04C93A}" srcOrd="2" destOrd="0" presId="urn:microsoft.com/office/officeart/2005/8/layout/bProcess3"/>
    <dgm:cxn modelId="{0C1040B4-C102-FE48-9B14-8CCBC7FE00D4}" type="presParOf" srcId="{5EF3772D-0613-9B47-90EF-D8ED6FEEB368}" destId="{6798F0A3-3942-C345-B526-05E4A05FF109}" srcOrd="3" destOrd="0" presId="urn:microsoft.com/office/officeart/2005/8/layout/bProcess3"/>
    <dgm:cxn modelId="{6277AC51-3F2A-EE48-8438-22E8FA782FE5}" type="presParOf" srcId="{6798F0A3-3942-C345-B526-05E4A05FF109}" destId="{746DF6A5-8AEC-8242-B8F1-4CB3E52C2528}" srcOrd="0" destOrd="0" presId="urn:microsoft.com/office/officeart/2005/8/layout/bProcess3"/>
    <dgm:cxn modelId="{56E40E3D-A0D6-184A-BD50-E716D8CD3397}" type="presParOf" srcId="{5EF3772D-0613-9B47-90EF-D8ED6FEEB368}" destId="{5204A1E7-B566-3C4E-AB5F-FE176201F308}" srcOrd="4" destOrd="0" presId="urn:microsoft.com/office/officeart/2005/8/layout/bProcess3"/>
    <dgm:cxn modelId="{FE15FB7E-7C27-B14E-A52C-71E53D9B31F5}" type="presParOf" srcId="{5EF3772D-0613-9B47-90EF-D8ED6FEEB368}" destId="{33E7C4A9-70FE-AE48-ACBF-B6982AF5FA89}" srcOrd="5" destOrd="0" presId="urn:microsoft.com/office/officeart/2005/8/layout/bProcess3"/>
    <dgm:cxn modelId="{94B0D7C1-5576-A447-898F-AD50E24519AA}" type="presParOf" srcId="{33E7C4A9-70FE-AE48-ACBF-B6982AF5FA89}" destId="{C8CA8CBA-02FA-AF4C-95B7-089EC8E3A5BD}" srcOrd="0" destOrd="0" presId="urn:microsoft.com/office/officeart/2005/8/layout/bProcess3"/>
    <dgm:cxn modelId="{40EED6FA-7262-5D48-8E76-AE1BD5575E26}" type="presParOf" srcId="{5EF3772D-0613-9B47-90EF-D8ED6FEEB368}" destId="{E8153220-9E4F-E343-AC60-0B90DC4BBB13}" srcOrd="6" destOrd="0" presId="urn:microsoft.com/office/officeart/2005/8/layout/bProcess3"/>
    <dgm:cxn modelId="{BEA0D1A2-5478-9A41-95FE-9FC7EA77E4C9}" type="presParOf" srcId="{5EF3772D-0613-9B47-90EF-D8ED6FEEB368}" destId="{98D4DA54-D860-6D46-B5AE-EC93D9D4331D}" srcOrd="7" destOrd="0" presId="urn:microsoft.com/office/officeart/2005/8/layout/bProcess3"/>
    <dgm:cxn modelId="{34C443E0-D3C3-DE41-86D9-66804E575F0E}" type="presParOf" srcId="{98D4DA54-D860-6D46-B5AE-EC93D9D4331D}" destId="{3F0E9185-980B-ED45-AE5E-D9C6CC58FB85}" srcOrd="0" destOrd="0" presId="urn:microsoft.com/office/officeart/2005/8/layout/bProcess3"/>
    <dgm:cxn modelId="{44BA4872-F5E7-9549-9665-1F22BEAD84A5}" type="presParOf" srcId="{5EF3772D-0613-9B47-90EF-D8ED6FEEB368}" destId="{7BB87A59-0EC1-8143-9977-6A3E37F8AE4B}" srcOrd="8" destOrd="0" presId="urn:microsoft.com/office/officeart/2005/8/layout/bProcess3"/>
    <dgm:cxn modelId="{C851273F-4C62-264E-8565-8DBF3F1414FD}" type="presParOf" srcId="{5EF3772D-0613-9B47-90EF-D8ED6FEEB368}" destId="{B0B75651-8CE5-9442-8FF1-00043D35DDBE}" srcOrd="9" destOrd="0" presId="urn:microsoft.com/office/officeart/2005/8/layout/bProcess3"/>
    <dgm:cxn modelId="{8ADAB077-B24C-9F49-A01E-7847345FE153}" type="presParOf" srcId="{B0B75651-8CE5-9442-8FF1-00043D35DDBE}" destId="{2D3B4009-884B-DE4F-8EB3-CA2ED1A9A174}" srcOrd="0" destOrd="0" presId="urn:microsoft.com/office/officeart/2005/8/layout/bProcess3"/>
    <dgm:cxn modelId="{85D4FD9C-76F0-754D-94A2-993C1CDF029F}" type="presParOf" srcId="{5EF3772D-0613-9B47-90EF-D8ED6FEEB368}" destId="{31373C04-9FB8-274A-803A-4473B1ABCB31}" srcOrd="10" destOrd="0" presId="urn:microsoft.com/office/officeart/2005/8/layout/bProcess3"/>
    <dgm:cxn modelId="{54DFD09A-8D8E-4E47-97FC-F0F6F5B86B9A}" type="presParOf" srcId="{5EF3772D-0613-9B47-90EF-D8ED6FEEB368}" destId="{3592900A-98E1-C74E-ACFF-70281E3201EA}" srcOrd="11" destOrd="0" presId="urn:microsoft.com/office/officeart/2005/8/layout/bProcess3"/>
    <dgm:cxn modelId="{F706BA76-B9C2-D94A-9F67-07D6795B6955}" type="presParOf" srcId="{3592900A-98E1-C74E-ACFF-70281E3201EA}" destId="{BE766D62-65B1-1844-914F-C03FFFC9668C}" srcOrd="0" destOrd="0" presId="urn:microsoft.com/office/officeart/2005/8/layout/bProcess3"/>
    <dgm:cxn modelId="{CFEE3B87-4D87-FC4E-98EE-0118B7E07753}" type="presParOf" srcId="{5EF3772D-0613-9B47-90EF-D8ED6FEEB368}" destId="{49933246-77AD-694E-9CE0-C0060D45189D}" srcOrd="12" destOrd="0" presId="urn:microsoft.com/office/officeart/2005/8/layout/bProcess3"/>
    <dgm:cxn modelId="{8E792D7E-FD2B-4645-9D7B-160DD259BE3B}" type="presParOf" srcId="{5EF3772D-0613-9B47-90EF-D8ED6FEEB368}" destId="{035F0122-F1D6-2646-8036-B2F164C45A2A}" srcOrd="13" destOrd="0" presId="urn:microsoft.com/office/officeart/2005/8/layout/bProcess3"/>
    <dgm:cxn modelId="{0F3CD09F-47FE-884D-A7C9-335A9F05867F}" type="presParOf" srcId="{035F0122-F1D6-2646-8036-B2F164C45A2A}" destId="{7078CA72-4B6E-A04E-9CC2-052A473754B5}" srcOrd="0" destOrd="0" presId="urn:microsoft.com/office/officeart/2005/8/layout/bProcess3"/>
    <dgm:cxn modelId="{C880CD12-9992-AA4A-BE27-BE2EFBA595C6}" type="presParOf" srcId="{5EF3772D-0613-9B47-90EF-D8ED6FEEB368}" destId="{5EBFBAB0-5C8D-1748-ABC3-A5D9EF0749B0}" srcOrd="14" destOrd="0" presId="urn:microsoft.com/office/officeart/2005/8/layout/bProcess3"/>
    <dgm:cxn modelId="{1740A249-9591-374E-A964-DAF891BA50DD}" type="presParOf" srcId="{5EF3772D-0613-9B47-90EF-D8ED6FEEB368}" destId="{14F5C458-E91E-D54C-9E88-1752E9A04D02}" srcOrd="15" destOrd="0" presId="urn:microsoft.com/office/officeart/2005/8/layout/bProcess3"/>
    <dgm:cxn modelId="{4D6DD41C-6A9A-0E46-BF3D-73007D17C2B3}" type="presParOf" srcId="{14F5C458-E91E-D54C-9E88-1752E9A04D02}" destId="{485F391B-EC3C-2043-8D3C-CC8F9D76DCFA}" srcOrd="0" destOrd="0" presId="urn:microsoft.com/office/officeart/2005/8/layout/bProcess3"/>
    <dgm:cxn modelId="{28216704-1DA9-5C40-A0E7-454D0062606E}" type="presParOf" srcId="{5EF3772D-0613-9B47-90EF-D8ED6FEEB368}" destId="{EC4BD64A-6B33-EC47-9EF7-17FAB90EBB60}" srcOrd="1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44275E95-948E-774F-990C-491E58C36287}"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s-ES"/>
        </a:p>
      </dgm:t>
    </dgm:pt>
    <dgm:pt modelId="{1812C5A3-A61D-F44F-9B34-95DE78BF79E1}">
      <dgm:prSet phldrT="[Texto]" custT="1"/>
      <dgm:spPr/>
      <dgm:t>
        <a:bodyPr/>
        <a:lstStyle/>
        <a:p>
          <a:r>
            <a:rPr lang="es-ES" sz="1600" dirty="0">
              <a:solidFill>
                <a:srgbClr val="152B48"/>
              </a:solidFill>
              <a:latin typeface="Montserrat" pitchFamily="2" charset="77"/>
            </a:rPr>
            <a:t>Dieta</a:t>
          </a:r>
        </a:p>
      </dgm:t>
    </dgm:pt>
    <dgm:pt modelId="{CE84B6C4-A7AD-D74C-BF15-D25FC7E16947}" type="parTrans" cxnId="{B0FC150B-929C-824D-A3A9-B41C19EBEB2B}">
      <dgm:prSet/>
      <dgm:spPr/>
      <dgm:t>
        <a:bodyPr/>
        <a:lstStyle/>
        <a:p>
          <a:endParaRPr lang="es-ES" sz="1600">
            <a:solidFill>
              <a:srgbClr val="152B48"/>
            </a:solidFill>
            <a:latin typeface="Montserrat" pitchFamily="2" charset="77"/>
          </a:endParaRPr>
        </a:p>
      </dgm:t>
    </dgm:pt>
    <dgm:pt modelId="{D934B1C4-095C-7841-9826-9060E88113BA}" type="sibTrans" cxnId="{B0FC150B-929C-824D-A3A9-B41C19EBEB2B}">
      <dgm:prSet/>
      <dgm:spPr/>
      <dgm:t>
        <a:bodyPr/>
        <a:lstStyle/>
        <a:p>
          <a:endParaRPr lang="es-ES" sz="1600">
            <a:solidFill>
              <a:srgbClr val="152B48"/>
            </a:solidFill>
            <a:latin typeface="Montserrat" pitchFamily="2" charset="77"/>
          </a:endParaRPr>
        </a:p>
      </dgm:t>
    </dgm:pt>
    <dgm:pt modelId="{D109B47A-CB7A-8C49-B004-CD154A834319}">
      <dgm:prSet phldrT="[Texto]" custT="1"/>
      <dgm:spPr/>
      <dgm:t>
        <a:bodyPr/>
        <a:lstStyle/>
        <a:p>
          <a:r>
            <a:rPr lang="es-ES" sz="1600" dirty="0">
              <a:solidFill>
                <a:srgbClr val="152B48"/>
              </a:solidFill>
              <a:latin typeface="Montserrat" pitchFamily="2" charset="77"/>
            </a:rPr>
            <a:t>Intervenciones conductuales pueden mejorar la ingesta.</a:t>
          </a:r>
        </a:p>
      </dgm:t>
    </dgm:pt>
    <dgm:pt modelId="{8002D038-2D54-A14C-A942-F783E307650F}" type="parTrans" cxnId="{CD12AB93-C366-3A46-ADBA-760965A20E8E}">
      <dgm:prSet/>
      <dgm:spPr/>
      <dgm:t>
        <a:bodyPr/>
        <a:lstStyle/>
        <a:p>
          <a:endParaRPr lang="es-ES" sz="1600">
            <a:solidFill>
              <a:srgbClr val="152B48"/>
            </a:solidFill>
            <a:latin typeface="Montserrat" pitchFamily="2" charset="77"/>
          </a:endParaRPr>
        </a:p>
      </dgm:t>
    </dgm:pt>
    <dgm:pt modelId="{22C9A892-55E4-6F44-80BB-35D49197364D}" type="sibTrans" cxnId="{CD12AB93-C366-3A46-ADBA-760965A20E8E}">
      <dgm:prSet/>
      <dgm:spPr/>
      <dgm:t>
        <a:bodyPr/>
        <a:lstStyle/>
        <a:p>
          <a:endParaRPr lang="es-ES" sz="1600">
            <a:solidFill>
              <a:srgbClr val="152B48"/>
            </a:solidFill>
            <a:latin typeface="Montserrat" pitchFamily="2" charset="77"/>
          </a:endParaRPr>
        </a:p>
      </dgm:t>
    </dgm:pt>
    <dgm:pt modelId="{E3FAFA6E-AF2B-864A-99C9-7CA760EE652E}">
      <dgm:prSet phldrT="[Texto]" custT="1"/>
      <dgm:spPr/>
      <dgm:t>
        <a:bodyPr/>
        <a:lstStyle/>
        <a:p>
          <a:r>
            <a:rPr lang="es-ES" sz="1600" dirty="0">
              <a:solidFill>
                <a:srgbClr val="152B48"/>
              </a:solidFill>
              <a:latin typeface="Montserrat" pitchFamily="2" charset="77"/>
            </a:rPr>
            <a:t>Aporte de enzimas pancreáticas</a:t>
          </a:r>
        </a:p>
      </dgm:t>
    </dgm:pt>
    <dgm:pt modelId="{8A41A9AB-4C06-424A-8E7A-940B499BE3DF}" type="parTrans" cxnId="{B7B6FC05-233C-7F4A-BB60-45982EC97EDC}">
      <dgm:prSet/>
      <dgm:spPr/>
      <dgm:t>
        <a:bodyPr/>
        <a:lstStyle/>
        <a:p>
          <a:endParaRPr lang="es-ES" sz="1600">
            <a:solidFill>
              <a:srgbClr val="152B48"/>
            </a:solidFill>
            <a:latin typeface="Montserrat" pitchFamily="2" charset="77"/>
          </a:endParaRPr>
        </a:p>
      </dgm:t>
    </dgm:pt>
    <dgm:pt modelId="{78434655-2EFF-634A-A385-3E211B8BFC26}" type="sibTrans" cxnId="{B7B6FC05-233C-7F4A-BB60-45982EC97EDC}">
      <dgm:prSet/>
      <dgm:spPr/>
      <dgm:t>
        <a:bodyPr/>
        <a:lstStyle/>
        <a:p>
          <a:endParaRPr lang="es-ES" sz="1600">
            <a:solidFill>
              <a:srgbClr val="152B48"/>
            </a:solidFill>
            <a:latin typeface="Montserrat" pitchFamily="2" charset="77"/>
          </a:endParaRPr>
        </a:p>
      </dgm:t>
    </dgm:pt>
    <dgm:pt modelId="{60479D42-0A6A-4042-8894-6CED9834BA52}">
      <dgm:prSet phldrT="[Texto]" custT="1"/>
      <dgm:spPr/>
      <dgm:t>
        <a:bodyPr/>
        <a:lstStyle/>
        <a:p>
          <a:r>
            <a:rPr lang="es-ES" sz="1600" dirty="0">
              <a:solidFill>
                <a:srgbClr val="152B48"/>
              </a:solidFill>
              <a:latin typeface="Montserrat" pitchFamily="2" charset="77"/>
            </a:rPr>
            <a:t>Aumento del aporte calórico.</a:t>
          </a:r>
        </a:p>
      </dgm:t>
    </dgm:pt>
    <dgm:pt modelId="{2B106151-3AAD-3446-8A28-7D8462F06E3A}" type="parTrans" cxnId="{42675B15-DAE2-1D49-AAED-77E0167FA430}">
      <dgm:prSet/>
      <dgm:spPr/>
      <dgm:t>
        <a:bodyPr/>
        <a:lstStyle/>
        <a:p>
          <a:endParaRPr lang="es-ES" sz="1600">
            <a:solidFill>
              <a:srgbClr val="152B48"/>
            </a:solidFill>
            <a:latin typeface="Montserrat" pitchFamily="2" charset="77"/>
          </a:endParaRPr>
        </a:p>
      </dgm:t>
    </dgm:pt>
    <dgm:pt modelId="{C3C9846B-0F51-7B4F-A004-E484C94032E2}" type="sibTrans" cxnId="{42675B15-DAE2-1D49-AAED-77E0167FA430}">
      <dgm:prSet/>
      <dgm:spPr/>
      <dgm:t>
        <a:bodyPr/>
        <a:lstStyle/>
        <a:p>
          <a:endParaRPr lang="es-ES" sz="1600">
            <a:solidFill>
              <a:srgbClr val="152B48"/>
            </a:solidFill>
            <a:latin typeface="Montserrat" pitchFamily="2" charset="77"/>
          </a:endParaRPr>
        </a:p>
      </dgm:t>
    </dgm:pt>
    <dgm:pt modelId="{A5E1B316-2043-EE44-8004-434EB9FAA2E9}">
      <dgm:prSet phldrT="[Texto]" custT="1"/>
      <dgm:spPr/>
      <dgm:t>
        <a:bodyPr/>
        <a:lstStyle/>
        <a:p>
          <a:r>
            <a:rPr lang="es-ES" sz="1600" dirty="0" err="1">
              <a:solidFill>
                <a:srgbClr val="152B48"/>
              </a:solidFill>
              <a:latin typeface="Montserrat" pitchFamily="2" charset="77"/>
            </a:rPr>
            <a:t>Tx</a:t>
          </a:r>
          <a:r>
            <a:rPr lang="es-ES" sz="1600" dirty="0">
              <a:solidFill>
                <a:srgbClr val="152B48"/>
              </a:solidFill>
              <a:latin typeface="Montserrat" pitchFamily="2" charset="77"/>
            </a:rPr>
            <a:t> con GH ha mejorado la situación nutricional.</a:t>
          </a:r>
        </a:p>
      </dgm:t>
    </dgm:pt>
    <dgm:pt modelId="{BEF470B6-5A2F-D74F-9DA1-0F857737FBE5}" type="parTrans" cxnId="{5FC31C0E-4C11-4341-8AA7-9459459BF3CA}">
      <dgm:prSet/>
      <dgm:spPr/>
      <dgm:t>
        <a:bodyPr/>
        <a:lstStyle/>
        <a:p>
          <a:endParaRPr lang="es-ES" sz="1600">
            <a:solidFill>
              <a:srgbClr val="152B48"/>
            </a:solidFill>
            <a:latin typeface="Montserrat" pitchFamily="2" charset="77"/>
          </a:endParaRPr>
        </a:p>
      </dgm:t>
    </dgm:pt>
    <dgm:pt modelId="{7D8FB0CA-B86D-6746-8797-62B1D1065829}" type="sibTrans" cxnId="{5FC31C0E-4C11-4341-8AA7-9459459BF3CA}">
      <dgm:prSet/>
      <dgm:spPr/>
      <dgm:t>
        <a:bodyPr/>
        <a:lstStyle/>
        <a:p>
          <a:endParaRPr lang="es-ES" sz="1600">
            <a:solidFill>
              <a:srgbClr val="152B48"/>
            </a:solidFill>
            <a:latin typeface="Montserrat" pitchFamily="2" charset="77"/>
          </a:endParaRPr>
        </a:p>
      </dgm:t>
    </dgm:pt>
    <dgm:pt modelId="{C0DC1046-6715-BE4B-8913-6770C1D0EBC8}">
      <dgm:prSet phldrT="[Texto]" custT="1"/>
      <dgm:spPr/>
      <dgm:t>
        <a:bodyPr/>
        <a:lstStyle/>
        <a:p>
          <a:r>
            <a:rPr lang="es-ES" sz="1600" dirty="0">
              <a:solidFill>
                <a:srgbClr val="152B48"/>
              </a:solidFill>
              <a:latin typeface="Montserrat" pitchFamily="2" charset="77"/>
            </a:rPr>
            <a:t>Extractos pancreáticos (lipasa).</a:t>
          </a:r>
        </a:p>
      </dgm:t>
    </dgm:pt>
    <dgm:pt modelId="{8054A092-7583-B749-8EAF-C46E99D6BFD9}" type="parTrans" cxnId="{1FCA443F-6832-F64B-862D-4904FA09CB83}">
      <dgm:prSet/>
      <dgm:spPr/>
      <dgm:t>
        <a:bodyPr/>
        <a:lstStyle/>
        <a:p>
          <a:endParaRPr lang="es-ES" sz="1600">
            <a:solidFill>
              <a:srgbClr val="152B48"/>
            </a:solidFill>
            <a:latin typeface="Montserrat" pitchFamily="2" charset="77"/>
          </a:endParaRPr>
        </a:p>
      </dgm:t>
    </dgm:pt>
    <dgm:pt modelId="{12117F2B-08F8-6E40-BE33-47790A35E92B}" type="sibTrans" cxnId="{1FCA443F-6832-F64B-862D-4904FA09CB83}">
      <dgm:prSet/>
      <dgm:spPr/>
      <dgm:t>
        <a:bodyPr/>
        <a:lstStyle/>
        <a:p>
          <a:endParaRPr lang="es-ES" sz="1600">
            <a:solidFill>
              <a:srgbClr val="152B48"/>
            </a:solidFill>
            <a:latin typeface="Montserrat" pitchFamily="2" charset="77"/>
          </a:endParaRPr>
        </a:p>
      </dgm:t>
    </dgm:pt>
    <dgm:pt modelId="{31DE3746-5B65-8644-A814-E6A541381D47}">
      <dgm:prSet phldrT="[Texto]" custT="1"/>
      <dgm:spPr/>
      <dgm:t>
        <a:bodyPr/>
        <a:lstStyle/>
        <a:p>
          <a:r>
            <a:rPr lang="es-ES" sz="1600" dirty="0">
              <a:solidFill>
                <a:srgbClr val="152B48"/>
              </a:solidFill>
              <a:latin typeface="Montserrat" pitchFamily="2" charset="77"/>
            </a:rPr>
            <a:t>Reducen la pérdida de grasa y nitrógeno con las heces.</a:t>
          </a:r>
        </a:p>
      </dgm:t>
    </dgm:pt>
    <dgm:pt modelId="{B41510D2-C333-DB42-AFF7-E984D327D3B2}" type="parTrans" cxnId="{822EA90E-ADEC-EA47-99F7-9F5F464BA503}">
      <dgm:prSet/>
      <dgm:spPr/>
      <dgm:t>
        <a:bodyPr/>
        <a:lstStyle/>
        <a:p>
          <a:endParaRPr lang="es-ES" sz="1600">
            <a:solidFill>
              <a:srgbClr val="152B48"/>
            </a:solidFill>
            <a:latin typeface="Montserrat" pitchFamily="2" charset="77"/>
          </a:endParaRPr>
        </a:p>
      </dgm:t>
    </dgm:pt>
    <dgm:pt modelId="{DCE275A0-2F98-9947-ADC1-D84093E83162}" type="sibTrans" cxnId="{822EA90E-ADEC-EA47-99F7-9F5F464BA503}">
      <dgm:prSet/>
      <dgm:spPr/>
      <dgm:t>
        <a:bodyPr/>
        <a:lstStyle/>
        <a:p>
          <a:endParaRPr lang="es-ES" sz="1600">
            <a:solidFill>
              <a:srgbClr val="152B48"/>
            </a:solidFill>
            <a:latin typeface="Montserrat" pitchFamily="2" charset="77"/>
          </a:endParaRPr>
        </a:p>
      </dgm:t>
    </dgm:pt>
    <dgm:pt modelId="{90BAE830-ACBD-8245-BDDC-C669F0E4ED71}">
      <dgm:prSet phldrT="[Texto]" custT="1"/>
      <dgm:spPr/>
      <dgm:t>
        <a:bodyPr/>
        <a:lstStyle/>
        <a:p>
          <a:r>
            <a:rPr lang="es-ES" sz="1600" dirty="0">
              <a:solidFill>
                <a:srgbClr val="152B48"/>
              </a:solidFill>
              <a:latin typeface="Montserrat" pitchFamily="2" charset="77"/>
            </a:rPr>
            <a:t>Dosis/paciente; RAM: estenosis </a:t>
          </a:r>
          <a:r>
            <a:rPr lang="es-ES" sz="1600" dirty="0" err="1">
              <a:solidFill>
                <a:srgbClr val="152B48"/>
              </a:solidFill>
              <a:latin typeface="Montserrat" pitchFamily="2" charset="77"/>
            </a:rPr>
            <a:t>colónicas</a:t>
          </a:r>
          <a:r>
            <a:rPr lang="es-ES" sz="1600" dirty="0">
              <a:solidFill>
                <a:srgbClr val="152B48"/>
              </a:solidFill>
              <a:latin typeface="Montserrat" pitchFamily="2" charset="77"/>
            </a:rPr>
            <a:t>.</a:t>
          </a:r>
        </a:p>
      </dgm:t>
    </dgm:pt>
    <dgm:pt modelId="{DA91C081-CDCA-8D4B-A217-B9AF5A769503}" type="parTrans" cxnId="{6093D44B-6752-DC4C-A31B-67BCED7B820C}">
      <dgm:prSet/>
      <dgm:spPr/>
      <dgm:t>
        <a:bodyPr/>
        <a:lstStyle/>
        <a:p>
          <a:endParaRPr lang="es-ES" sz="1600">
            <a:solidFill>
              <a:srgbClr val="152B48"/>
            </a:solidFill>
            <a:latin typeface="Montserrat" pitchFamily="2" charset="77"/>
          </a:endParaRPr>
        </a:p>
      </dgm:t>
    </dgm:pt>
    <dgm:pt modelId="{0A9F01B7-24A6-4A4E-BCB6-3ADE8F44A9D0}" type="sibTrans" cxnId="{6093D44B-6752-DC4C-A31B-67BCED7B820C}">
      <dgm:prSet/>
      <dgm:spPr/>
      <dgm:t>
        <a:bodyPr/>
        <a:lstStyle/>
        <a:p>
          <a:endParaRPr lang="es-ES" sz="1600">
            <a:solidFill>
              <a:srgbClr val="152B48"/>
            </a:solidFill>
            <a:latin typeface="Montserrat" pitchFamily="2" charset="77"/>
          </a:endParaRPr>
        </a:p>
      </dgm:t>
    </dgm:pt>
    <dgm:pt modelId="{A9E725D9-730C-F846-8CD1-7A771C345F1C}">
      <dgm:prSet phldrT="[Texto]" custT="1"/>
      <dgm:spPr/>
      <dgm:t>
        <a:bodyPr/>
        <a:lstStyle/>
        <a:p>
          <a:r>
            <a:rPr lang="es-ES" sz="1600" dirty="0">
              <a:solidFill>
                <a:srgbClr val="152B48"/>
              </a:solidFill>
              <a:latin typeface="Montserrat" pitchFamily="2" charset="77"/>
            </a:rPr>
            <a:t>Valor máximo: 2500 Lipasa/kg/comida.</a:t>
          </a:r>
        </a:p>
      </dgm:t>
    </dgm:pt>
    <dgm:pt modelId="{84D4FD66-3552-6F4E-9D67-4A36F44246B0}" type="parTrans" cxnId="{7F063413-0E39-F043-B7EA-F4396481FA76}">
      <dgm:prSet/>
      <dgm:spPr/>
      <dgm:t>
        <a:bodyPr/>
        <a:lstStyle/>
        <a:p>
          <a:endParaRPr lang="es-ES" sz="1600">
            <a:solidFill>
              <a:srgbClr val="152B48"/>
            </a:solidFill>
            <a:latin typeface="Montserrat" pitchFamily="2" charset="77"/>
          </a:endParaRPr>
        </a:p>
      </dgm:t>
    </dgm:pt>
    <dgm:pt modelId="{785E4998-B3CA-4D42-AF7F-6FF8DA5E7064}" type="sibTrans" cxnId="{7F063413-0E39-F043-B7EA-F4396481FA76}">
      <dgm:prSet/>
      <dgm:spPr/>
      <dgm:t>
        <a:bodyPr/>
        <a:lstStyle/>
        <a:p>
          <a:endParaRPr lang="es-ES" sz="1600">
            <a:solidFill>
              <a:srgbClr val="152B48"/>
            </a:solidFill>
            <a:latin typeface="Montserrat" pitchFamily="2" charset="77"/>
          </a:endParaRPr>
        </a:p>
      </dgm:t>
    </dgm:pt>
    <dgm:pt modelId="{FDC56EE2-3D6A-C940-8B46-8A9D99EDC7EB}">
      <dgm:prSet phldrT="[Texto]" custT="1"/>
      <dgm:spPr/>
      <dgm:t>
        <a:bodyPr/>
        <a:lstStyle/>
        <a:p>
          <a:r>
            <a:rPr lang="es-ES" sz="1600" dirty="0">
              <a:solidFill>
                <a:srgbClr val="152B48"/>
              </a:solidFill>
              <a:latin typeface="Montserrat" pitchFamily="2" charset="77"/>
            </a:rPr>
            <a:t>Suplementos vitamínicos y minerales</a:t>
          </a:r>
        </a:p>
      </dgm:t>
    </dgm:pt>
    <dgm:pt modelId="{8333D6AE-6D1B-B94E-A0B1-0B91AB7FE325}" type="parTrans" cxnId="{84E0E3AE-C27B-F74B-B6E6-6B85CE7989A5}">
      <dgm:prSet/>
      <dgm:spPr/>
      <dgm:t>
        <a:bodyPr/>
        <a:lstStyle/>
        <a:p>
          <a:endParaRPr lang="es-ES" sz="1600">
            <a:solidFill>
              <a:srgbClr val="152B48"/>
            </a:solidFill>
            <a:latin typeface="Montserrat" pitchFamily="2" charset="77"/>
          </a:endParaRPr>
        </a:p>
      </dgm:t>
    </dgm:pt>
    <dgm:pt modelId="{9FA8873E-9001-F945-AE64-7E9EEDD1F1A8}" type="sibTrans" cxnId="{84E0E3AE-C27B-F74B-B6E6-6B85CE7989A5}">
      <dgm:prSet/>
      <dgm:spPr/>
      <dgm:t>
        <a:bodyPr/>
        <a:lstStyle/>
        <a:p>
          <a:endParaRPr lang="es-ES" sz="1600">
            <a:solidFill>
              <a:srgbClr val="152B48"/>
            </a:solidFill>
            <a:latin typeface="Montserrat" pitchFamily="2" charset="77"/>
          </a:endParaRPr>
        </a:p>
      </dgm:t>
    </dgm:pt>
    <dgm:pt modelId="{CF06E5E2-2405-824E-BCB6-3ECA4AC424CE}">
      <dgm:prSet phldrT="[Texto]" custT="1"/>
      <dgm:spPr/>
      <dgm:t>
        <a:bodyPr/>
        <a:lstStyle/>
        <a:p>
          <a:r>
            <a:rPr lang="es-ES" sz="1600" dirty="0">
              <a:solidFill>
                <a:srgbClr val="152B48"/>
              </a:solidFill>
              <a:latin typeface="Montserrat" pitchFamily="2" charset="77"/>
            </a:rPr>
            <a:t>Insuficiencia de vitaminas ADEK.</a:t>
          </a:r>
        </a:p>
      </dgm:t>
    </dgm:pt>
    <dgm:pt modelId="{EBA0D8C9-68AF-AE4B-92D0-9385B6652CCA}" type="parTrans" cxnId="{C3E31024-48FA-9443-B42B-C01A593CFE9D}">
      <dgm:prSet/>
      <dgm:spPr/>
      <dgm:t>
        <a:bodyPr/>
        <a:lstStyle/>
        <a:p>
          <a:endParaRPr lang="es-ES" sz="1600">
            <a:solidFill>
              <a:srgbClr val="152B48"/>
            </a:solidFill>
            <a:latin typeface="Montserrat" pitchFamily="2" charset="77"/>
          </a:endParaRPr>
        </a:p>
      </dgm:t>
    </dgm:pt>
    <dgm:pt modelId="{1AD9ED89-8709-B143-B207-7C015BE4736D}" type="sibTrans" cxnId="{C3E31024-48FA-9443-B42B-C01A593CFE9D}">
      <dgm:prSet/>
      <dgm:spPr/>
      <dgm:t>
        <a:bodyPr/>
        <a:lstStyle/>
        <a:p>
          <a:endParaRPr lang="es-ES" sz="1600">
            <a:solidFill>
              <a:srgbClr val="152B48"/>
            </a:solidFill>
            <a:latin typeface="Montserrat" pitchFamily="2" charset="77"/>
          </a:endParaRPr>
        </a:p>
      </dgm:t>
    </dgm:pt>
    <dgm:pt modelId="{7E02B7B2-2567-EF47-86F4-101755CBE6D7}">
      <dgm:prSet phldrT="[Texto]" custT="1"/>
      <dgm:spPr/>
      <dgm:t>
        <a:bodyPr/>
        <a:lstStyle/>
        <a:p>
          <a:r>
            <a:rPr lang="es-ES" sz="1600" dirty="0">
              <a:solidFill>
                <a:srgbClr val="152B48"/>
              </a:solidFill>
              <a:latin typeface="Montserrat" pitchFamily="2" charset="77"/>
            </a:rPr>
            <a:t>Suplencia diaria.</a:t>
          </a:r>
        </a:p>
      </dgm:t>
    </dgm:pt>
    <dgm:pt modelId="{CCC7DC4D-C431-D84B-8A88-7E3874559383}" type="parTrans" cxnId="{1483C19B-40FA-AD45-A67D-EC62332092AA}">
      <dgm:prSet/>
      <dgm:spPr/>
      <dgm:t>
        <a:bodyPr/>
        <a:lstStyle/>
        <a:p>
          <a:endParaRPr lang="es-ES" sz="1600">
            <a:solidFill>
              <a:srgbClr val="152B48"/>
            </a:solidFill>
            <a:latin typeface="Montserrat" pitchFamily="2" charset="77"/>
          </a:endParaRPr>
        </a:p>
      </dgm:t>
    </dgm:pt>
    <dgm:pt modelId="{F063D1C0-398D-9A47-AA5E-36422ACE0DEC}" type="sibTrans" cxnId="{1483C19B-40FA-AD45-A67D-EC62332092AA}">
      <dgm:prSet/>
      <dgm:spPr/>
      <dgm:t>
        <a:bodyPr/>
        <a:lstStyle/>
        <a:p>
          <a:endParaRPr lang="es-ES" sz="1600">
            <a:solidFill>
              <a:srgbClr val="152B48"/>
            </a:solidFill>
            <a:latin typeface="Montserrat" pitchFamily="2" charset="77"/>
          </a:endParaRPr>
        </a:p>
      </dgm:t>
    </dgm:pt>
    <dgm:pt modelId="{8929CA3D-D483-0D49-80CC-CA6DB2102B56}">
      <dgm:prSet phldrT="[Texto]" custT="1"/>
      <dgm:spPr/>
      <dgm:t>
        <a:bodyPr/>
        <a:lstStyle/>
        <a:p>
          <a:r>
            <a:rPr lang="es-ES" sz="1600" dirty="0">
              <a:solidFill>
                <a:srgbClr val="152B48"/>
              </a:solidFill>
              <a:latin typeface="Montserrat" pitchFamily="2" charset="77"/>
            </a:rPr>
            <a:t>Deficiencia de hierro y zinc.</a:t>
          </a:r>
        </a:p>
      </dgm:t>
    </dgm:pt>
    <dgm:pt modelId="{2DB00D7D-F3B5-9E42-999D-E5431257DB94}" type="parTrans" cxnId="{380446F1-F958-8A41-ACEC-35962952A5CE}">
      <dgm:prSet/>
      <dgm:spPr/>
      <dgm:t>
        <a:bodyPr/>
        <a:lstStyle/>
        <a:p>
          <a:endParaRPr lang="es-ES" sz="1600">
            <a:solidFill>
              <a:srgbClr val="152B48"/>
            </a:solidFill>
            <a:latin typeface="Montserrat" pitchFamily="2" charset="77"/>
          </a:endParaRPr>
        </a:p>
      </dgm:t>
    </dgm:pt>
    <dgm:pt modelId="{C8C4ED7C-3C97-2840-A962-2083C4F04178}" type="sibTrans" cxnId="{380446F1-F958-8A41-ACEC-35962952A5CE}">
      <dgm:prSet/>
      <dgm:spPr/>
      <dgm:t>
        <a:bodyPr/>
        <a:lstStyle/>
        <a:p>
          <a:endParaRPr lang="es-ES" sz="1600">
            <a:solidFill>
              <a:srgbClr val="152B48"/>
            </a:solidFill>
            <a:latin typeface="Montserrat" pitchFamily="2" charset="77"/>
          </a:endParaRPr>
        </a:p>
      </dgm:t>
    </dgm:pt>
    <dgm:pt modelId="{AE92A92F-55DA-EE41-99F2-B0768950DA22}" type="pres">
      <dgm:prSet presAssocID="{44275E95-948E-774F-990C-491E58C36287}" presName="vert0" presStyleCnt="0">
        <dgm:presLayoutVars>
          <dgm:dir/>
          <dgm:animOne val="branch"/>
          <dgm:animLvl val="lvl"/>
        </dgm:presLayoutVars>
      </dgm:prSet>
      <dgm:spPr/>
    </dgm:pt>
    <dgm:pt modelId="{94536D75-12B5-D542-B66E-C4E17606B712}" type="pres">
      <dgm:prSet presAssocID="{1812C5A3-A61D-F44F-9B34-95DE78BF79E1}" presName="thickLine" presStyleLbl="alignNode1" presStyleIdx="0" presStyleCnt="3"/>
      <dgm:spPr/>
    </dgm:pt>
    <dgm:pt modelId="{22B35C2C-4A42-A445-966C-9AD9BF6D647A}" type="pres">
      <dgm:prSet presAssocID="{1812C5A3-A61D-F44F-9B34-95DE78BF79E1}" presName="horz1" presStyleCnt="0"/>
      <dgm:spPr/>
    </dgm:pt>
    <dgm:pt modelId="{8970DF9C-4EB7-8045-92B8-5A6CAAB0B9C9}" type="pres">
      <dgm:prSet presAssocID="{1812C5A3-A61D-F44F-9B34-95DE78BF79E1}" presName="tx1" presStyleLbl="revTx" presStyleIdx="0" presStyleCnt="13"/>
      <dgm:spPr/>
    </dgm:pt>
    <dgm:pt modelId="{35F012F0-E109-F84A-ACE8-0E53D2557DBF}" type="pres">
      <dgm:prSet presAssocID="{1812C5A3-A61D-F44F-9B34-95DE78BF79E1}" presName="vert1" presStyleCnt="0"/>
      <dgm:spPr/>
    </dgm:pt>
    <dgm:pt modelId="{3F83990B-6BEA-CE47-AA1A-3A8583320127}" type="pres">
      <dgm:prSet presAssocID="{60479D42-0A6A-4042-8894-6CED9834BA52}" presName="vertSpace2a" presStyleCnt="0"/>
      <dgm:spPr/>
    </dgm:pt>
    <dgm:pt modelId="{0E455CD1-EFD6-8740-83CB-B006B30B4B7A}" type="pres">
      <dgm:prSet presAssocID="{60479D42-0A6A-4042-8894-6CED9834BA52}" presName="horz2" presStyleCnt="0"/>
      <dgm:spPr/>
    </dgm:pt>
    <dgm:pt modelId="{08D71E21-A390-4148-AA3E-A073767DDBEE}" type="pres">
      <dgm:prSet presAssocID="{60479D42-0A6A-4042-8894-6CED9834BA52}" presName="horzSpace2" presStyleCnt="0"/>
      <dgm:spPr/>
    </dgm:pt>
    <dgm:pt modelId="{463BA48E-6735-BF41-88C3-DE0FD10ED6D8}" type="pres">
      <dgm:prSet presAssocID="{60479D42-0A6A-4042-8894-6CED9834BA52}" presName="tx2" presStyleLbl="revTx" presStyleIdx="1" presStyleCnt="13"/>
      <dgm:spPr/>
    </dgm:pt>
    <dgm:pt modelId="{66A8097F-1588-1C4F-812D-79ADE0A2895F}" type="pres">
      <dgm:prSet presAssocID="{60479D42-0A6A-4042-8894-6CED9834BA52}" presName="vert2" presStyleCnt="0"/>
      <dgm:spPr/>
    </dgm:pt>
    <dgm:pt modelId="{E11F6894-43F2-E94F-B14D-C5657F19529D}" type="pres">
      <dgm:prSet presAssocID="{60479D42-0A6A-4042-8894-6CED9834BA52}" presName="thinLine2b" presStyleLbl="callout" presStyleIdx="0" presStyleCnt="10"/>
      <dgm:spPr/>
    </dgm:pt>
    <dgm:pt modelId="{83E51E40-3F0C-AF4A-A1C7-36B39148D7EB}" type="pres">
      <dgm:prSet presAssocID="{60479D42-0A6A-4042-8894-6CED9834BA52}" presName="vertSpace2b" presStyleCnt="0"/>
      <dgm:spPr/>
    </dgm:pt>
    <dgm:pt modelId="{3B5518AC-5CF3-E743-92F3-AE153659D52C}" type="pres">
      <dgm:prSet presAssocID="{D109B47A-CB7A-8C49-B004-CD154A834319}" presName="horz2" presStyleCnt="0"/>
      <dgm:spPr/>
    </dgm:pt>
    <dgm:pt modelId="{6DA92DBC-EE04-4444-B5EA-99960679EFC6}" type="pres">
      <dgm:prSet presAssocID="{D109B47A-CB7A-8C49-B004-CD154A834319}" presName="horzSpace2" presStyleCnt="0"/>
      <dgm:spPr/>
    </dgm:pt>
    <dgm:pt modelId="{75E5329D-E6E4-454F-8288-87AAF8A7F41A}" type="pres">
      <dgm:prSet presAssocID="{D109B47A-CB7A-8C49-B004-CD154A834319}" presName="tx2" presStyleLbl="revTx" presStyleIdx="2" presStyleCnt="13"/>
      <dgm:spPr/>
    </dgm:pt>
    <dgm:pt modelId="{CC97568E-F8ED-A449-8BAA-6F6863F43AF0}" type="pres">
      <dgm:prSet presAssocID="{D109B47A-CB7A-8C49-B004-CD154A834319}" presName="vert2" presStyleCnt="0"/>
      <dgm:spPr/>
    </dgm:pt>
    <dgm:pt modelId="{B07C8BCD-63B3-FC47-A5C6-568758215640}" type="pres">
      <dgm:prSet presAssocID="{D109B47A-CB7A-8C49-B004-CD154A834319}" presName="thinLine2b" presStyleLbl="callout" presStyleIdx="1" presStyleCnt="10"/>
      <dgm:spPr/>
    </dgm:pt>
    <dgm:pt modelId="{E9D81B04-0895-4E4D-B4AC-D154E3B52A98}" type="pres">
      <dgm:prSet presAssocID="{D109B47A-CB7A-8C49-B004-CD154A834319}" presName="vertSpace2b" presStyleCnt="0"/>
      <dgm:spPr/>
    </dgm:pt>
    <dgm:pt modelId="{93846330-D977-A847-B01E-C1D47DF0697C}" type="pres">
      <dgm:prSet presAssocID="{A5E1B316-2043-EE44-8004-434EB9FAA2E9}" presName="horz2" presStyleCnt="0"/>
      <dgm:spPr/>
    </dgm:pt>
    <dgm:pt modelId="{05D2E9E6-0393-8F40-A663-14CCBE915BF9}" type="pres">
      <dgm:prSet presAssocID="{A5E1B316-2043-EE44-8004-434EB9FAA2E9}" presName="horzSpace2" presStyleCnt="0"/>
      <dgm:spPr/>
    </dgm:pt>
    <dgm:pt modelId="{AD9EAD4E-90C7-C841-B259-9718C84B6735}" type="pres">
      <dgm:prSet presAssocID="{A5E1B316-2043-EE44-8004-434EB9FAA2E9}" presName="tx2" presStyleLbl="revTx" presStyleIdx="3" presStyleCnt="13"/>
      <dgm:spPr/>
    </dgm:pt>
    <dgm:pt modelId="{3914E644-2AEC-AE48-950B-3816A24547A3}" type="pres">
      <dgm:prSet presAssocID="{A5E1B316-2043-EE44-8004-434EB9FAA2E9}" presName="vert2" presStyleCnt="0"/>
      <dgm:spPr/>
    </dgm:pt>
    <dgm:pt modelId="{21C69BF1-4262-1445-9857-9BCA84B1BBEC}" type="pres">
      <dgm:prSet presAssocID="{A5E1B316-2043-EE44-8004-434EB9FAA2E9}" presName="thinLine2b" presStyleLbl="callout" presStyleIdx="2" presStyleCnt="10"/>
      <dgm:spPr/>
    </dgm:pt>
    <dgm:pt modelId="{2BD96FE1-FD24-F34F-BED1-C7A2913C90C5}" type="pres">
      <dgm:prSet presAssocID="{A5E1B316-2043-EE44-8004-434EB9FAA2E9}" presName="vertSpace2b" presStyleCnt="0"/>
      <dgm:spPr/>
    </dgm:pt>
    <dgm:pt modelId="{6D6EB315-1BA9-B04A-A27E-6FE37DB2E81C}" type="pres">
      <dgm:prSet presAssocID="{E3FAFA6E-AF2B-864A-99C9-7CA760EE652E}" presName="thickLine" presStyleLbl="alignNode1" presStyleIdx="1" presStyleCnt="3"/>
      <dgm:spPr/>
    </dgm:pt>
    <dgm:pt modelId="{46A1405E-055E-C748-8DBE-0C60E4697F82}" type="pres">
      <dgm:prSet presAssocID="{E3FAFA6E-AF2B-864A-99C9-7CA760EE652E}" presName="horz1" presStyleCnt="0"/>
      <dgm:spPr/>
    </dgm:pt>
    <dgm:pt modelId="{9EB3C3C9-284F-334F-910C-39229ADB2606}" type="pres">
      <dgm:prSet presAssocID="{E3FAFA6E-AF2B-864A-99C9-7CA760EE652E}" presName="tx1" presStyleLbl="revTx" presStyleIdx="4" presStyleCnt="13"/>
      <dgm:spPr/>
    </dgm:pt>
    <dgm:pt modelId="{105D930E-1CA9-BD4D-A0C5-A30A1D563286}" type="pres">
      <dgm:prSet presAssocID="{E3FAFA6E-AF2B-864A-99C9-7CA760EE652E}" presName="vert1" presStyleCnt="0"/>
      <dgm:spPr/>
    </dgm:pt>
    <dgm:pt modelId="{1BF49C2A-DD78-A74A-9124-EDA78D4D1E57}" type="pres">
      <dgm:prSet presAssocID="{C0DC1046-6715-BE4B-8913-6770C1D0EBC8}" presName="vertSpace2a" presStyleCnt="0"/>
      <dgm:spPr/>
    </dgm:pt>
    <dgm:pt modelId="{E04A18AD-EB36-104C-B7AA-6A5580FD948B}" type="pres">
      <dgm:prSet presAssocID="{C0DC1046-6715-BE4B-8913-6770C1D0EBC8}" presName="horz2" presStyleCnt="0"/>
      <dgm:spPr/>
    </dgm:pt>
    <dgm:pt modelId="{D5F0B014-1DAD-E847-A283-27E6E67A621D}" type="pres">
      <dgm:prSet presAssocID="{C0DC1046-6715-BE4B-8913-6770C1D0EBC8}" presName="horzSpace2" presStyleCnt="0"/>
      <dgm:spPr/>
    </dgm:pt>
    <dgm:pt modelId="{576B5CCF-E490-E343-B9BB-50F503FAB8DA}" type="pres">
      <dgm:prSet presAssocID="{C0DC1046-6715-BE4B-8913-6770C1D0EBC8}" presName="tx2" presStyleLbl="revTx" presStyleIdx="5" presStyleCnt="13"/>
      <dgm:spPr/>
    </dgm:pt>
    <dgm:pt modelId="{5AFD797E-0FD4-564B-AF40-778BE0A0FD99}" type="pres">
      <dgm:prSet presAssocID="{C0DC1046-6715-BE4B-8913-6770C1D0EBC8}" presName="vert2" presStyleCnt="0"/>
      <dgm:spPr/>
    </dgm:pt>
    <dgm:pt modelId="{F04376A4-2B28-E545-8128-5486C15D80EA}" type="pres">
      <dgm:prSet presAssocID="{C0DC1046-6715-BE4B-8913-6770C1D0EBC8}" presName="thinLine2b" presStyleLbl="callout" presStyleIdx="3" presStyleCnt="10"/>
      <dgm:spPr/>
    </dgm:pt>
    <dgm:pt modelId="{55E8424C-C6E9-4E4B-962F-14D95BCD7491}" type="pres">
      <dgm:prSet presAssocID="{C0DC1046-6715-BE4B-8913-6770C1D0EBC8}" presName="vertSpace2b" presStyleCnt="0"/>
      <dgm:spPr/>
    </dgm:pt>
    <dgm:pt modelId="{38DC07B5-0254-AE4E-B3F2-0A6E99CAEB6C}" type="pres">
      <dgm:prSet presAssocID="{31DE3746-5B65-8644-A814-E6A541381D47}" presName="horz2" presStyleCnt="0"/>
      <dgm:spPr/>
    </dgm:pt>
    <dgm:pt modelId="{BB3FF4A0-5431-234F-99B5-D948E0C333D0}" type="pres">
      <dgm:prSet presAssocID="{31DE3746-5B65-8644-A814-E6A541381D47}" presName="horzSpace2" presStyleCnt="0"/>
      <dgm:spPr/>
    </dgm:pt>
    <dgm:pt modelId="{70D352C1-BD3F-CF49-9B30-EEA041FA92DD}" type="pres">
      <dgm:prSet presAssocID="{31DE3746-5B65-8644-A814-E6A541381D47}" presName="tx2" presStyleLbl="revTx" presStyleIdx="6" presStyleCnt="13"/>
      <dgm:spPr/>
    </dgm:pt>
    <dgm:pt modelId="{E9C20719-3FC6-7E4C-A36F-46FFB551AAF4}" type="pres">
      <dgm:prSet presAssocID="{31DE3746-5B65-8644-A814-E6A541381D47}" presName="vert2" presStyleCnt="0"/>
      <dgm:spPr/>
    </dgm:pt>
    <dgm:pt modelId="{9CD84BE0-5A8E-7F4B-971F-5D1AED404131}" type="pres">
      <dgm:prSet presAssocID="{31DE3746-5B65-8644-A814-E6A541381D47}" presName="thinLine2b" presStyleLbl="callout" presStyleIdx="4" presStyleCnt="10"/>
      <dgm:spPr/>
    </dgm:pt>
    <dgm:pt modelId="{F7019491-09B6-4444-8B6D-6BD7C52DD5C1}" type="pres">
      <dgm:prSet presAssocID="{31DE3746-5B65-8644-A814-E6A541381D47}" presName="vertSpace2b" presStyleCnt="0"/>
      <dgm:spPr/>
    </dgm:pt>
    <dgm:pt modelId="{44015F83-73E4-E64B-8554-1D0C2BA4AAF1}" type="pres">
      <dgm:prSet presAssocID="{90BAE830-ACBD-8245-BDDC-C669F0E4ED71}" presName="horz2" presStyleCnt="0"/>
      <dgm:spPr/>
    </dgm:pt>
    <dgm:pt modelId="{8D3DE1BC-D77B-EE49-A0DD-8CED4472F948}" type="pres">
      <dgm:prSet presAssocID="{90BAE830-ACBD-8245-BDDC-C669F0E4ED71}" presName="horzSpace2" presStyleCnt="0"/>
      <dgm:spPr/>
    </dgm:pt>
    <dgm:pt modelId="{8340969A-3E9C-A54D-9E9A-6A1164D85E8F}" type="pres">
      <dgm:prSet presAssocID="{90BAE830-ACBD-8245-BDDC-C669F0E4ED71}" presName="tx2" presStyleLbl="revTx" presStyleIdx="7" presStyleCnt="13"/>
      <dgm:spPr/>
    </dgm:pt>
    <dgm:pt modelId="{5F6B43A7-26E7-D14B-84BE-6DBBC286883C}" type="pres">
      <dgm:prSet presAssocID="{90BAE830-ACBD-8245-BDDC-C669F0E4ED71}" presName="vert2" presStyleCnt="0"/>
      <dgm:spPr/>
    </dgm:pt>
    <dgm:pt modelId="{1FD7B044-69FA-9448-B80F-01B5A6C26B5D}" type="pres">
      <dgm:prSet presAssocID="{90BAE830-ACBD-8245-BDDC-C669F0E4ED71}" presName="thinLine2b" presStyleLbl="callout" presStyleIdx="5" presStyleCnt="10"/>
      <dgm:spPr/>
    </dgm:pt>
    <dgm:pt modelId="{80BD2BB8-CCF7-2940-B1B7-9CF316CA13BA}" type="pres">
      <dgm:prSet presAssocID="{90BAE830-ACBD-8245-BDDC-C669F0E4ED71}" presName="vertSpace2b" presStyleCnt="0"/>
      <dgm:spPr/>
    </dgm:pt>
    <dgm:pt modelId="{C5B81514-30B8-744A-BCBE-1359DBDF7BF5}" type="pres">
      <dgm:prSet presAssocID="{A9E725D9-730C-F846-8CD1-7A771C345F1C}" presName="horz2" presStyleCnt="0"/>
      <dgm:spPr/>
    </dgm:pt>
    <dgm:pt modelId="{D7B3D0FC-5F41-8F4C-B2A9-4C3275A2C45F}" type="pres">
      <dgm:prSet presAssocID="{A9E725D9-730C-F846-8CD1-7A771C345F1C}" presName="horzSpace2" presStyleCnt="0"/>
      <dgm:spPr/>
    </dgm:pt>
    <dgm:pt modelId="{E59330FD-CD0B-F34D-A1CC-6BCFD6AD26A1}" type="pres">
      <dgm:prSet presAssocID="{A9E725D9-730C-F846-8CD1-7A771C345F1C}" presName="tx2" presStyleLbl="revTx" presStyleIdx="8" presStyleCnt="13"/>
      <dgm:spPr/>
    </dgm:pt>
    <dgm:pt modelId="{D878A310-AC85-D84D-A085-8C2BD1268F0B}" type="pres">
      <dgm:prSet presAssocID="{A9E725D9-730C-F846-8CD1-7A771C345F1C}" presName="vert2" presStyleCnt="0"/>
      <dgm:spPr/>
    </dgm:pt>
    <dgm:pt modelId="{F29933C1-8417-4D4F-A04C-90F2A721D9A0}" type="pres">
      <dgm:prSet presAssocID="{A9E725D9-730C-F846-8CD1-7A771C345F1C}" presName="thinLine2b" presStyleLbl="callout" presStyleIdx="6" presStyleCnt="10"/>
      <dgm:spPr/>
    </dgm:pt>
    <dgm:pt modelId="{96A3699E-D492-8C4F-9349-B10360752B30}" type="pres">
      <dgm:prSet presAssocID="{A9E725D9-730C-F846-8CD1-7A771C345F1C}" presName="vertSpace2b" presStyleCnt="0"/>
      <dgm:spPr/>
    </dgm:pt>
    <dgm:pt modelId="{4A042535-024E-3E43-809E-50E380A334F8}" type="pres">
      <dgm:prSet presAssocID="{FDC56EE2-3D6A-C940-8B46-8A9D99EDC7EB}" presName="thickLine" presStyleLbl="alignNode1" presStyleIdx="2" presStyleCnt="3"/>
      <dgm:spPr/>
    </dgm:pt>
    <dgm:pt modelId="{9F7E66D6-D0EF-0A45-9B1B-AE3AA5164CDE}" type="pres">
      <dgm:prSet presAssocID="{FDC56EE2-3D6A-C940-8B46-8A9D99EDC7EB}" presName="horz1" presStyleCnt="0"/>
      <dgm:spPr/>
    </dgm:pt>
    <dgm:pt modelId="{82ADB151-8FE1-DD4F-A4B4-1CD25DCE9C69}" type="pres">
      <dgm:prSet presAssocID="{FDC56EE2-3D6A-C940-8B46-8A9D99EDC7EB}" presName="tx1" presStyleLbl="revTx" presStyleIdx="9" presStyleCnt="13"/>
      <dgm:spPr/>
    </dgm:pt>
    <dgm:pt modelId="{E2CCC0DA-AC8C-4848-A6CA-8112C17DE21B}" type="pres">
      <dgm:prSet presAssocID="{FDC56EE2-3D6A-C940-8B46-8A9D99EDC7EB}" presName="vert1" presStyleCnt="0"/>
      <dgm:spPr/>
    </dgm:pt>
    <dgm:pt modelId="{A440B197-7EC6-C04B-87C6-B05C56507E9E}" type="pres">
      <dgm:prSet presAssocID="{CF06E5E2-2405-824E-BCB6-3ECA4AC424CE}" presName="vertSpace2a" presStyleCnt="0"/>
      <dgm:spPr/>
    </dgm:pt>
    <dgm:pt modelId="{D494871D-E2BE-5E41-8320-5F94B90D1D87}" type="pres">
      <dgm:prSet presAssocID="{CF06E5E2-2405-824E-BCB6-3ECA4AC424CE}" presName="horz2" presStyleCnt="0"/>
      <dgm:spPr/>
    </dgm:pt>
    <dgm:pt modelId="{4F2085EC-A2E8-834A-AE47-374C83583DC0}" type="pres">
      <dgm:prSet presAssocID="{CF06E5E2-2405-824E-BCB6-3ECA4AC424CE}" presName="horzSpace2" presStyleCnt="0"/>
      <dgm:spPr/>
    </dgm:pt>
    <dgm:pt modelId="{300AA831-C357-6842-9F72-EB95CA8023B4}" type="pres">
      <dgm:prSet presAssocID="{CF06E5E2-2405-824E-BCB6-3ECA4AC424CE}" presName="tx2" presStyleLbl="revTx" presStyleIdx="10" presStyleCnt="13"/>
      <dgm:spPr/>
    </dgm:pt>
    <dgm:pt modelId="{514EDD8F-6F96-A34E-8D6B-FD11B9A1AD7C}" type="pres">
      <dgm:prSet presAssocID="{CF06E5E2-2405-824E-BCB6-3ECA4AC424CE}" presName="vert2" presStyleCnt="0"/>
      <dgm:spPr/>
    </dgm:pt>
    <dgm:pt modelId="{126788F9-6882-FB48-A284-294DE960F86D}" type="pres">
      <dgm:prSet presAssocID="{CF06E5E2-2405-824E-BCB6-3ECA4AC424CE}" presName="thinLine2b" presStyleLbl="callout" presStyleIdx="7" presStyleCnt="10"/>
      <dgm:spPr/>
    </dgm:pt>
    <dgm:pt modelId="{A846BB9D-8EC4-5747-9055-5DF4C3E7DE60}" type="pres">
      <dgm:prSet presAssocID="{CF06E5E2-2405-824E-BCB6-3ECA4AC424CE}" presName="vertSpace2b" presStyleCnt="0"/>
      <dgm:spPr/>
    </dgm:pt>
    <dgm:pt modelId="{A153172A-24FE-E141-BB80-34FAAE74B5F9}" type="pres">
      <dgm:prSet presAssocID="{7E02B7B2-2567-EF47-86F4-101755CBE6D7}" presName="horz2" presStyleCnt="0"/>
      <dgm:spPr/>
    </dgm:pt>
    <dgm:pt modelId="{46017ED7-4E71-FE4E-85CA-CDD5B1610A3F}" type="pres">
      <dgm:prSet presAssocID="{7E02B7B2-2567-EF47-86F4-101755CBE6D7}" presName="horzSpace2" presStyleCnt="0"/>
      <dgm:spPr/>
    </dgm:pt>
    <dgm:pt modelId="{49A402EA-C29D-4947-8106-6F1363A1004E}" type="pres">
      <dgm:prSet presAssocID="{7E02B7B2-2567-EF47-86F4-101755CBE6D7}" presName="tx2" presStyleLbl="revTx" presStyleIdx="11" presStyleCnt="13"/>
      <dgm:spPr/>
    </dgm:pt>
    <dgm:pt modelId="{F5DE4B40-C83B-2941-86A2-49FFE9A60E88}" type="pres">
      <dgm:prSet presAssocID="{7E02B7B2-2567-EF47-86F4-101755CBE6D7}" presName="vert2" presStyleCnt="0"/>
      <dgm:spPr/>
    </dgm:pt>
    <dgm:pt modelId="{1D40A2DB-D9D1-384D-94BB-32C81427F45A}" type="pres">
      <dgm:prSet presAssocID="{7E02B7B2-2567-EF47-86F4-101755CBE6D7}" presName="thinLine2b" presStyleLbl="callout" presStyleIdx="8" presStyleCnt="10"/>
      <dgm:spPr/>
    </dgm:pt>
    <dgm:pt modelId="{8FE5650F-B256-574D-805C-37BFE75FE365}" type="pres">
      <dgm:prSet presAssocID="{7E02B7B2-2567-EF47-86F4-101755CBE6D7}" presName="vertSpace2b" presStyleCnt="0"/>
      <dgm:spPr/>
    </dgm:pt>
    <dgm:pt modelId="{4FFCAA12-D2BC-AD4C-A496-68B98D8CB293}" type="pres">
      <dgm:prSet presAssocID="{8929CA3D-D483-0D49-80CC-CA6DB2102B56}" presName="horz2" presStyleCnt="0"/>
      <dgm:spPr/>
    </dgm:pt>
    <dgm:pt modelId="{4D54D996-323B-CB42-8C36-8B83BBF1E351}" type="pres">
      <dgm:prSet presAssocID="{8929CA3D-D483-0D49-80CC-CA6DB2102B56}" presName="horzSpace2" presStyleCnt="0"/>
      <dgm:spPr/>
    </dgm:pt>
    <dgm:pt modelId="{69B0CC89-1DF0-4B44-A3DC-10975739F470}" type="pres">
      <dgm:prSet presAssocID="{8929CA3D-D483-0D49-80CC-CA6DB2102B56}" presName="tx2" presStyleLbl="revTx" presStyleIdx="12" presStyleCnt="13"/>
      <dgm:spPr/>
    </dgm:pt>
    <dgm:pt modelId="{BB8EF539-34CA-374D-9C57-6087086473FF}" type="pres">
      <dgm:prSet presAssocID="{8929CA3D-D483-0D49-80CC-CA6DB2102B56}" presName="vert2" presStyleCnt="0"/>
      <dgm:spPr/>
    </dgm:pt>
    <dgm:pt modelId="{E6A1F258-DE98-3445-89AD-180E3C35A916}" type="pres">
      <dgm:prSet presAssocID="{8929CA3D-D483-0D49-80CC-CA6DB2102B56}" presName="thinLine2b" presStyleLbl="callout" presStyleIdx="9" presStyleCnt="10"/>
      <dgm:spPr/>
    </dgm:pt>
    <dgm:pt modelId="{7F84A5EA-2259-E04E-B7A0-631154D050FA}" type="pres">
      <dgm:prSet presAssocID="{8929CA3D-D483-0D49-80CC-CA6DB2102B56}" presName="vertSpace2b" presStyleCnt="0"/>
      <dgm:spPr/>
    </dgm:pt>
  </dgm:ptLst>
  <dgm:cxnLst>
    <dgm:cxn modelId="{B7B6FC05-233C-7F4A-BB60-45982EC97EDC}" srcId="{44275E95-948E-774F-990C-491E58C36287}" destId="{E3FAFA6E-AF2B-864A-99C9-7CA760EE652E}" srcOrd="1" destOrd="0" parTransId="{8A41A9AB-4C06-424A-8E7A-940B499BE3DF}" sibTransId="{78434655-2EFF-634A-A385-3E211B8BFC26}"/>
    <dgm:cxn modelId="{D3C89908-7214-8544-94DD-EE739ACDA8D1}" type="presOf" srcId="{A5E1B316-2043-EE44-8004-434EB9FAA2E9}" destId="{AD9EAD4E-90C7-C841-B259-9718C84B6735}" srcOrd="0" destOrd="0" presId="urn:microsoft.com/office/officeart/2008/layout/LinedList"/>
    <dgm:cxn modelId="{B0FC150B-929C-824D-A3A9-B41C19EBEB2B}" srcId="{44275E95-948E-774F-990C-491E58C36287}" destId="{1812C5A3-A61D-F44F-9B34-95DE78BF79E1}" srcOrd="0" destOrd="0" parTransId="{CE84B6C4-A7AD-D74C-BF15-D25FC7E16947}" sibTransId="{D934B1C4-095C-7841-9826-9060E88113BA}"/>
    <dgm:cxn modelId="{5FC31C0E-4C11-4341-8AA7-9459459BF3CA}" srcId="{1812C5A3-A61D-F44F-9B34-95DE78BF79E1}" destId="{A5E1B316-2043-EE44-8004-434EB9FAA2E9}" srcOrd="2" destOrd="0" parTransId="{BEF470B6-5A2F-D74F-9DA1-0F857737FBE5}" sibTransId="{7D8FB0CA-B86D-6746-8797-62B1D1065829}"/>
    <dgm:cxn modelId="{822EA90E-ADEC-EA47-99F7-9F5F464BA503}" srcId="{E3FAFA6E-AF2B-864A-99C9-7CA760EE652E}" destId="{31DE3746-5B65-8644-A814-E6A541381D47}" srcOrd="1" destOrd="0" parTransId="{B41510D2-C333-DB42-AFF7-E984D327D3B2}" sibTransId="{DCE275A0-2F98-9947-ADC1-D84093E83162}"/>
    <dgm:cxn modelId="{7F063413-0E39-F043-B7EA-F4396481FA76}" srcId="{E3FAFA6E-AF2B-864A-99C9-7CA760EE652E}" destId="{A9E725D9-730C-F846-8CD1-7A771C345F1C}" srcOrd="3" destOrd="0" parTransId="{84D4FD66-3552-6F4E-9D67-4A36F44246B0}" sibTransId="{785E4998-B3CA-4D42-AF7F-6FF8DA5E7064}"/>
    <dgm:cxn modelId="{42675B15-DAE2-1D49-AAED-77E0167FA430}" srcId="{1812C5A3-A61D-F44F-9B34-95DE78BF79E1}" destId="{60479D42-0A6A-4042-8894-6CED9834BA52}" srcOrd="0" destOrd="0" parTransId="{2B106151-3AAD-3446-8A28-7D8462F06E3A}" sibTransId="{C3C9846B-0F51-7B4F-A004-E484C94032E2}"/>
    <dgm:cxn modelId="{2D868F1C-E919-BF49-90EC-20C9EDC95DC1}" type="presOf" srcId="{E3FAFA6E-AF2B-864A-99C9-7CA760EE652E}" destId="{9EB3C3C9-284F-334F-910C-39229ADB2606}" srcOrd="0" destOrd="0" presId="urn:microsoft.com/office/officeart/2008/layout/LinedList"/>
    <dgm:cxn modelId="{C3E31024-48FA-9443-B42B-C01A593CFE9D}" srcId="{FDC56EE2-3D6A-C940-8B46-8A9D99EDC7EB}" destId="{CF06E5E2-2405-824E-BCB6-3ECA4AC424CE}" srcOrd="0" destOrd="0" parTransId="{EBA0D8C9-68AF-AE4B-92D0-9385B6652CCA}" sibTransId="{1AD9ED89-8709-B143-B207-7C015BE4736D}"/>
    <dgm:cxn modelId="{5CDD973B-EC02-324C-B80A-8C6EA56F9536}" type="presOf" srcId="{7E02B7B2-2567-EF47-86F4-101755CBE6D7}" destId="{49A402EA-C29D-4947-8106-6F1363A1004E}" srcOrd="0" destOrd="0" presId="urn:microsoft.com/office/officeart/2008/layout/LinedList"/>
    <dgm:cxn modelId="{3DC5263D-0997-D341-B52D-8D1AB92B2648}" type="presOf" srcId="{31DE3746-5B65-8644-A814-E6A541381D47}" destId="{70D352C1-BD3F-CF49-9B30-EEA041FA92DD}" srcOrd="0" destOrd="0" presId="urn:microsoft.com/office/officeart/2008/layout/LinedList"/>
    <dgm:cxn modelId="{1FCA443F-6832-F64B-862D-4904FA09CB83}" srcId="{E3FAFA6E-AF2B-864A-99C9-7CA760EE652E}" destId="{C0DC1046-6715-BE4B-8913-6770C1D0EBC8}" srcOrd="0" destOrd="0" parTransId="{8054A092-7583-B749-8EAF-C46E99D6BFD9}" sibTransId="{12117F2B-08F8-6E40-BE33-47790A35E92B}"/>
    <dgm:cxn modelId="{F6F7476B-F57C-D84F-9D4F-AC6E6CBFC1C6}" type="presOf" srcId="{D109B47A-CB7A-8C49-B004-CD154A834319}" destId="{75E5329D-E6E4-454F-8288-87AAF8A7F41A}" srcOrd="0" destOrd="0" presId="urn:microsoft.com/office/officeart/2008/layout/LinedList"/>
    <dgm:cxn modelId="{6093D44B-6752-DC4C-A31B-67BCED7B820C}" srcId="{E3FAFA6E-AF2B-864A-99C9-7CA760EE652E}" destId="{90BAE830-ACBD-8245-BDDC-C669F0E4ED71}" srcOrd="2" destOrd="0" parTransId="{DA91C081-CDCA-8D4B-A217-B9AF5A769503}" sibTransId="{0A9F01B7-24A6-4A4E-BCB6-3ADE8F44A9D0}"/>
    <dgm:cxn modelId="{A19CF86D-58A9-AD4F-AB3E-6902FBBCC6A8}" type="presOf" srcId="{1812C5A3-A61D-F44F-9B34-95DE78BF79E1}" destId="{8970DF9C-4EB7-8045-92B8-5A6CAAB0B9C9}" srcOrd="0" destOrd="0" presId="urn:microsoft.com/office/officeart/2008/layout/LinedList"/>
    <dgm:cxn modelId="{F0717E70-BC38-CB41-BDFA-11410AE57DD3}" type="presOf" srcId="{A9E725D9-730C-F846-8CD1-7A771C345F1C}" destId="{E59330FD-CD0B-F34D-A1CC-6BCFD6AD26A1}" srcOrd="0" destOrd="0" presId="urn:microsoft.com/office/officeart/2008/layout/LinedList"/>
    <dgm:cxn modelId="{85AAE654-BB23-134B-9083-BCCEA791B10B}" type="presOf" srcId="{8929CA3D-D483-0D49-80CC-CA6DB2102B56}" destId="{69B0CC89-1DF0-4B44-A3DC-10975739F470}" srcOrd="0" destOrd="0" presId="urn:microsoft.com/office/officeart/2008/layout/LinedList"/>
    <dgm:cxn modelId="{F3589F7F-57C8-D64E-971C-6A7412364E67}" type="presOf" srcId="{44275E95-948E-774F-990C-491E58C36287}" destId="{AE92A92F-55DA-EE41-99F2-B0768950DA22}" srcOrd="0" destOrd="0" presId="urn:microsoft.com/office/officeart/2008/layout/LinedList"/>
    <dgm:cxn modelId="{CD12AB93-C366-3A46-ADBA-760965A20E8E}" srcId="{1812C5A3-A61D-F44F-9B34-95DE78BF79E1}" destId="{D109B47A-CB7A-8C49-B004-CD154A834319}" srcOrd="1" destOrd="0" parTransId="{8002D038-2D54-A14C-A942-F783E307650F}" sibTransId="{22C9A892-55E4-6F44-80BB-35D49197364D}"/>
    <dgm:cxn modelId="{2397F697-3F30-F246-A917-CDADDA25EDA6}" type="presOf" srcId="{C0DC1046-6715-BE4B-8913-6770C1D0EBC8}" destId="{576B5CCF-E490-E343-B9BB-50F503FAB8DA}" srcOrd="0" destOrd="0" presId="urn:microsoft.com/office/officeart/2008/layout/LinedList"/>
    <dgm:cxn modelId="{1483C19B-40FA-AD45-A67D-EC62332092AA}" srcId="{FDC56EE2-3D6A-C940-8B46-8A9D99EDC7EB}" destId="{7E02B7B2-2567-EF47-86F4-101755CBE6D7}" srcOrd="1" destOrd="0" parTransId="{CCC7DC4D-C431-D84B-8A88-7E3874559383}" sibTransId="{F063D1C0-398D-9A47-AA5E-36422ACE0DEC}"/>
    <dgm:cxn modelId="{A7203D9E-3EAA-5644-83F3-252BF414BBB6}" type="presOf" srcId="{60479D42-0A6A-4042-8894-6CED9834BA52}" destId="{463BA48E-6735-BF41-88C3-DE0FD10ED6D8}" srcOrd="0" destOrd="0" presId="urn:microsoft.com/office/officeart/2008/layout/LinedList"/>
    <dgm:cxn modelId="{84E0E3AE-C27B-F74B-B6E6-6B85CE7989A5}" srcId="{44275E95-948E-774F-990C-491E58C36287}" destId="{FDC56EE2-3D6A-C940-8B46-8A9D99EDC7EB}" srcOrd="2" destOrd="0" parTransId="{8333D6AE-6D1B-B94E-A0B1-0B91AB7FE325}" sibTransId="{9FA8873E-9001-F945-AE64-7E9EEDD1F1A8}"/>
    <dgm:cxn modelId="{7A601FBD-177F-6A41-81BC-4F996C0EEFF6}" type="presOf" srcId="{CF06E5E2-2405-824E-BCB6-3ECA4AC424CE}" destId="{300AA831-C357-6842-9F72-EB95CA8023B4}" srcOrd="0" destOrd="0" presId="urn:microsoft.com/office/officeart/2008/layout/LinedList"/>
    <dgm:cxn modelId="{900C0CC4-C4AD-E74E-8DEB-8836E52C68D2}" type="presOf" srcId="{90BAE830-ACBD-8245-BDDC-C669F0E4ED71}" destId="{8340969A-3E9C-A54D-9E9A-6A1164D85E8F}" srcOrd="0" destOrd="0" presId="urn:microsoft.com/office/officeart/2008/layout/LinedList"/>
    <dgm:cxn modelId="{E94C42E4-AF16-ED4B-A498-0CAAC7834B39}" type="presOf" srcId="{FDC56EE2-3D6A-C940-8B46-8A9D99EDC7EB}" destId="{82ADB151-8FE1-DD4F-A4B4-1CD25DCE9C69}" srcOrd="0" destOrd="0" presId="urn:microsoft.com/office/officeart/2008/layout/LinedList"/>
    <dgm:cxn modelId="{380446F1-F958-8A41-ACEC-35962952A5CE}" srcId="{FDC56EE2-3D6A-C940-8B46-8A9D99EDC7EB}" destId="{8929CA3D-D483-0D49-80CC-CA6DB2102B56}" srcOrd="2" destOrd="0" parTransId="{2DB00D7D-F3B5-9E42-999D-E5431257DB94}" sibTransId="{C8C4ED7C-3C97-2840-A962-2083C4F04178}"/>
    <dgm:cxn modelId="{CA0F4C75-0CCE-C44C-A5FE-781CB60F83C1}" type="presParOf" srcId="{AE92A92F-55DA-EE41-99F2-B0768950DA22}" destId="{94536D75-12B5-D542-B66E-C4E17606B712}" srcOrd="0" destOrd="0" presId="urn:microsoft.com/office/officeart/2008/layout/LinedList"/>
    <dgm:cxn modelId="{7237DC29-F6B0-B244-971F-143C8685BE51}" type="presParOf" srcId="{AE92A92F-55DA-EE41-99F2-B0768950DA22}" destId="{22B35C2C-4A42-A445-966C-9AD9BF6D647A}" srcOrd="1" destOrd="0" presId="urn:microsoft.com/office/officeart/2008/layout/LinedList"/>
    <dgm:cxn modelId="{3B2709E3-1D5F-2F45-BA72-828D1A021784}" type="presParOf" srcId="{22B35C2C-4A42-A445-966C-9AD9BF6D647A}" destId="{8970DF9C-4EB7-8045-92B8-5A6CAAB0B9C9}" srcOrd="0" destOrd="0" presId="urn:microsoft.com/office/officeart/2008/layout/LinedList"/>
    <dgm:cxn modelId="{A0E36D88-C4F0-1241-A45D-4869A08BDFEE}" type="presParOf" srcId="{22B35C2C-4A42-A445-966C-9AD9BF6D647A}" destId="{35F012F0-E109-F84A-ACE8-0E53D2557DBF}" srcOrd="1" destOrd="0" presId="urn:microsoft.com/office/officeart/2008/layout/LinedList"/>
    <dgm:cxn modelId="{45F29506-B37D-BA42-8D64-CFF364E56E85}" type="presParOf" srcId="{35F012F0-E109-F84A-ACE8-0E53D2557DBF}" destId="{3F83990B-6BEA-CE47-AA1A-3A8583320127}" srcOrd="0" destOrd="0" presId="urn:microsoft.com/office/officeart/2008/layout/LinedList"/>
    <dgm:cxn modelId="{B708BEAD-F5B4-1A40-8BEB-BD61313EB5A5}" type="presParOf" srcId="{35F012F0-E109-F84A-ACE8-0E53D2557DBF}" destId="{0E455CD1-EFD6-8740-83CB-B006B30B4B7A}" srcOrd="1" destOrd="0" presId="urn:microsoft.com/office/officeart/2008/layout/LinedList"/>
    <dgm:cxn modelId="{73D12E2A-3B10-0147-A33D-27A77E59C2E8}" type="presParOf" srcId="{0E455CD1-EFD6-8740-83CB-B006B30B4B7A}" destId="{08D71E21-A390-4148-AA3E-A073767DDBEE}" srcOrd="0" destOrd="0" presId="urn:microsoft.com/office/officeart/2008/layout/LinedList"/>
    <dgm:cxn modelId="{D5B392F4-D971-4444-8A91-504FF4FDCCFE}" type="presParOf" srcId="{0E455CD1-EFD6-8740-83CB-B006B30B4B7A}" destId="{463BA48E-6735-BF41-88C3-DE0FD10ED6D8}" srcOrd="1" destOrd="0" presId="urn:microsoft.com/office/officeart/2008/layout/LinedList"/>
    <dgm:cxn modelId="{18FA696E-8A0B-2F4C-96AF-8114C1283B35}" type="presParOf" srcId="{0E455CD1-EFD6-8740-83CB-B006B30B4B7A}" destId="{66A8097F-1588-1C4F-812D-79ADE0A2895F}" srcOrd="2" destOrd="0" presId="urn:microsoft.com/office/officeart/2008/layout/LinedList"/>
    <dgm:cxn modelId="{2022BDC6-7573-A54B-BB22-47F721277642}" type="presParOf" srcId="{35F012F0-E109-F84A-ACE8-0E53D2557DBF}" destId="{E11F6894-43F2-E94F-B14D-C5657F19529D}" srcOrd="2" destOrd="0" presId="urn:microsoft.com/office/officeart/2008/layout/LinedList"/>
    <dgm:cxn modelId="{55A86863-679B-BF41-A76A-1BBA1DCC05E4}" type="presParOf" srcId="{35F012F0-E109-F84A-ACE8-0E53D2557DBF}" destId="{83E51E40-3F0C-AF4A-A1C7-36B39148D7EB}" srcOrd="3" destOrd="0" presId="urn:microsoft.com/office/officeart/2008/layout/LinedList"/>
    <dgm:cxn modelId="{B4E54C10-5E3C-724E-9585-6F841D5F0BD1}" type="presParOf" srcId="{35F012F0-E109-F84A-ACE8-0E53D2557DBF}" destId="{3B5518AC-5CF3-E743-92F3-AE153659D52C}" srcOrd="4" destOrd="0" presId="urn:microsoft.com/office/officeart/2008/layout/LinedList"/>
    <dgm:cxn modelId="{59FD92B3-635C-594E-BB00-6A48C93A514F}" type="presParOf" srcId="{3B5518AC-5CF3-E743-92F3-AE153659D52C}" destId="{6DA92DBC-EE04-4444-B5EA-99960679EFC6}" srcOrd="0" destOrd="0" presId="urn:microsoft.com/office/officeart/2008/layout/LinedList"/>
    <dgm:cxn modelId="{59A8E967-1B82-BE45-8104-52BE6753052F}" type="presParOf" srcId="{3B5518AC-5CF3-E743-92F3-AE153659D52C}" destId="{75E5329D-E6E4-454F-8288-87AAF8A7F41A}" srcOrd="1" destOrd="0" presId="urn:microsoft.com/office/officeart/2008/layout/LinedList"/>
    <dgm:cxn modelId="{395C72D7-8479-1440-9F01-FF0F996E7964}" type="presParOf" srcId="{3B5518AC-5CF3-E743-92F3-AE153659D52C}" destId="{CC97568E-F8ED-A449-8BAA-6F6863F43AF0}" srcOrd="2" destOrd="0" presId="urn:microsoft.com/office/officeart/2008/layout/LinedList"/>
    <dgm:cxn modelId="{87A18913-470D-AA4A-8ACC-19B8D0435798}" type="presParOf" srcId="{35F012F0-E109-F84A-ACE8-0E53D2557DBF}" destId="{B07C8BCD-63B3-FC47-A5C6-568758215640}" srcOrd="5" destOrd="0" presId="urn:microsoft.com/office/officeart/2008/layout/LinedList"/>
    <dgm:cxn modelId="{3B91BB55-E07F-7A4C-9036-1AF2A7E91E89}" type="presParOf" srcId="{35F012F0-E109-F84A-ACE8-0E53D2557DBF}" destId="{E9D81B04-0895-4E4D-B4AC-D154E3B52A98}" srcOrd="6" destOrd="0" presId="urn:microsoft.com/office/officeart/2008/layout/LinedList"/>
    <dgm:cxn modelId="{9F656B86-311F-8F43-975A-977DD4BFFA04}" type="presParOf" srcId="{35F012F0-E109-F84A-ACE8-0E53D2557DBF}" destId="{93846330-D977-A847-B01E-C1D47DF0697C}" srcOrd="7" destOrd="0" presId="urn:microsoft.com/office/officeart/2008/layout/LinedList"/>
    <dgm:cxn modelId="{8A793170-1462-7A48-A565-097CA2E27128}" type="presParOf" srcId="{93846330-D977-A847-B01E-C1D47DF0697C}" destId="{05D2E9E6-0393-8F40-A663-14CCBE915BF9}" srcOrd="0" destOrd="0" presId="urn:microsoft.com/office/officeart/2008/layout/LinedList"/>
    <dgm:cxn modelId="{5E4FA00C-AB1B-1144-BE22-11C7D5F9FEDB}" type="presParOf" srcId="{93846330-D977-A847-B01E-C1D47DF0697C}" destId="{AD9EAD4E-90C7-C841-B259-9718C84B6735}" srcOrd="1" destOrd="0" presId="urn:microsoft.com/office/officeart/2008/layout/LinedList"/>
    <dgm:cxn modelId="{774CE381-EA7A-7C4E-910D-A53625E8A9B6}" type="presParOf" srcId="{93846330-D977-A847-B01E-C1D47DF0697C}" destId="{3914E644-2AEC-AE48-950B-3816A24547A3}" srcOrd="2" destOrd="0" presId="urn:microsoft.com/office/officeart/2008/layout/LinedList"/>
    <dgm:cxn modelId="{5DEA6D8F-DFB5-2141-BAE5-CE3414854C53}" type="presParOf" srcId="{35F012F0-E109-F84A-ACE8-0E53D2557DBF}" destId="{21C69BF1-4262-1445-9857-9BCA84B1BBEC}" srcOrd="8" destOrd="0" presId="urn:microsoft.com/office/officeart/2008/layout/LinedList"/>
    <dgm:cxn modelId="{382563DB-0DCE-0340-8071-31BB7F5B9734}" type="presParOf" srcId="{35F012F0-E109-F84A-ACE8-0E53D2557DBF}" destId="{2BD96FE1-FD24-F34F-BED1-C7A2913C90C5}" srcOrd="9" destOrd="0" presId="urn:microsoft.com/office/officeart/2008/layout/LinedList"/>
    <dgm:cxn modelId="{D70F2DA3-D4D2-D943-A31A-3343C2BCD80F}" type="presParOf" srcId="{AE92A92F-55DA-EE41-99F2-B0768950DA22}" destId="{6D6EB315-1BA9-B04A-A27E-6FE37DB2E81C}" srcOrd="2" destOrd="0" presId="urn:microsoft.com/office/officeart/2008/layout/LinedList"/>
    <dgm:cxn modelId="{661B9CDE-A2BA-344D-A765-795C9D40CA0A}" type="presParOf" srcId="{AE92A92F-55DA-EE41-99F2-B0768950DA22}" destId="{46A1405E-055E-C748-8DBE-0C60E4697F82}" srcOrd="3" destOrd="0" presId="urn:microsoft.com/office/officeart/2008/layout/LinedList"/>
    <dgm:cxn modelId="{BF595B1E-3D8A-9748-B964-B66B05FE527F}" type="presParOf" srcId="{46A1405E-055E-C748-8DBE-0C60E4697F82}" destId="{9EB3C3C9-284F-334F-910C-39229ADB2606}" srcOrd="0" destOrd="0" presId="urn:microsoft.com/office/officeart/2008/layout/LinedList"/>
    <dgm:cxn modelId="{02B307DE-6255-DE4B-9FDB-CB779E98C40B}" type="presParOf" srcId="{46A1405E-055E-C748-8DBE-0C60E4697F82}" destId="{105D930E-1CA9-BD4D-A0C5-A30A1D563286}" srcOrd="1" destOrd="0" presId="urn:microsoft.com/office/officeart/2008/layout/LinedList"/>
    <dgm:cxn modelId="{0F2CD762-124C-C145-96ED-5C9E691870A0}" type="presParOf" srcId="{105D930E-1CA9-BD4D-A0C5-A30A1D563286}" destId="{1BF49C2A-DD78-A74A-9124-EDA78D4D1E57}" srcOrd="0" destOrd="0" presId="urn:microsoft.com/office/officeart/2008/layout/LinedList"/>
    <dgm:cxn modelId="{3B64E1CC-9708-E74A-8443-EC6F22E13B75}" type="presParOf" srcId="{105D930E-1CA9-BD4D-A0C5-A30A1D563286}" destId="{E04A18AD-EB36-104C-B7AA-6A5580FD948B}" srcOrd="1" destOrd="0" presId="urn:microsoft.com/office/officeart/2008/layout/LinedList"/>
    <dgm:cxn modelId="{BB9267C3-8943-7D40-8046-316B0824AA38}" type="presParOf" srcId="{E04A18AD-EB36-104C-B7AA-6A5580FD948B}" destId="{D5F0B014-1DAD-E847-A283-27E6E67A621D}" srcOrd="0" destOrd="0" presId="urn:microsoft.com/office/officeart/2008/layout/LinedList"/>
    <dgm:cxn modelId="{D64AC744-CFAC-BE45-8A16-10CEF997D688}" type="presParOf" srcId="{E04A18AD-EB36-104C-B7AA-6A5580FD948B}" destId="{576B5CCF-E490-E343-B9BB-50F503FAB8DA}" srcOrd="1" destOrd="0" presId="urn:microsoft.com/office/officeart/2008/layout/LinedList"/>
    <dgm:cxn modelId="{DB292CDB-7DED-684A-8B27-F9EA9FE7305E}" type="presParOf" srcId="{E04A18AD-EB36-104C-B7AA-6A5580FD948B}" destId="{5AFD797E-0FD4-564B-AF40-778BE0A0FD99}" srcOrd="2" destOrd="0" presId="urn:microsoft.com/office/officeart/2008/layout/LinedList"/>
    <dgm:cxn modelId="{6C8B6D07-4B39-7A45-A448-5B7826EFA0ED}" type="presParOf" srcId="{105D930E-1CA9-BD4D-A0C5-A30A1D563286}" destId="{F04376A4-2B28-E545-8128-5486C15D80EA}" srcOrd="2" destOrd="0" presId="urn:microsoft.com/office/officeart/2008/layout/LinedList"/>
    <dgm:cxn modelId="{EA01569D-9BED-E644-90FA-FAFBBA13FD0C}" type="presParOf" srcId="{105D930E-1CA9-BD4D-A0C5-A30A1D563286}" destId="{55E8424C-C6E9-4E4B-962F-14D95BCD7491}" srcOrd="3" destOrd="0" presId="urn:microsoft.com/office/officeart/2008/layout/LinedList"/>
    <dgm:cxn modelId="{E0B5C4C2-0B44-D14E-85F1-FC204B026AE5}" type="presParOf" srcId="{105D930E-1CA9-BD4D-A0C5-A30A1D563286}" destId="{38DC07B5-0254-AE4E-B3F2-0A6E99CAEB6C}" srcOrd="4" destOrd="0" presId="urn:microsoft.com/office/officeart/2008/layout/LinedList"/>
    <dgm:cxn modelId="{8A513DA8-A2AF-3142-9487-7CB8FC715345}" type="presParOf" srcId="{38DC07B5-0254-AE4E-B3F2-0A6E99CAEB6C}" destId="{BB3FF4A0-5431-234F-99B5-D948E0C333D0}" srcOrd="0" destOrd="0" presId="urn:microsoft.com/office/officeart/2008/layout/LinedList"/>
    <dgm:cxn modelId="{12F9312F-55CC-674C-93D5-2CD5F55D163D}" type="presParOf" srcId="{38DC07B5-0254-AE4E-B3F2-0A6E99CAEB6C}" destId="{70D352C1-BD3F-CF49-9B30-EEA041FA92DD}" srcOrd="1" destOrd="0" presId="urn:microsoft.com/office/officeart/2008/layout/LinedList"/>
    <dgm:cxn modelId="{B8ADC0A0-4100-084A-BB83-E37D92340294}" type="presParOf" srcId="{38DC07B5-0254-AE4E-B3F2-0A6E99CAEB6C}" destId="{E9C20719-3FC6-7E4C-A36F-46FFB551AAF4}" srcOrd="2" destOrd="0" presId="urn:microsoft.com/office/officeart/2008/layout/LinedList"/>
    <dgm:cxn modelId="{528FBAED-A3E3-834A-BC94-525B03C76A4F}" type="presParOf" srcId="{105D930E-1CA9-BD4D-A0C5-A30A1D563286}" destId="{9CD84BE0-5A8E-7F4B-971F-5D1AED404131}" srcOrd="5" destOrd="0" presId="urn:microsoft.com/office/officeart/2008/layout/LinedList"/>
    <dgm:cxn modelId="{82F3B37B-2F59-9C42-99E6-637B7C8F86D8}" type="presParOf" srcId="{105D930E-1CA9-BD4D-A0C5-A30A1D563286}" destId="{F7019491-09B6-4444-8B6D-6BD7C52DD5C1}" srcOrd="6" destOrd="0" presId="urn:microsoft.com/office/officeart/2008/layout/LinedList"/>
    <dgm:cxn modelId="{4261992A-165F-204C-B913-84459604D536}" type="presParOf" srcId="{105D930E-1CA9-BD4D-A0C5-A30A1D563286}" destId="{44015F83-73E4-E64B-8554-1D0C2BA4AAF1}" srcOrd="7" destOrd="0" presId="urn:microsoft.com/office/officeart/2008/layout/LinedList"/>
    <dgm:cxn modelId="{7474E13B-D6C4-614E-B422-5BC600BA28D3}" type="presParOf" srcId="{44015F83-73E4-E64B-8554-1D0C2BA4AAF1}" destId="{8D3DE1BC-D77B-EE49-A0DD-8CED4472F948}" srcOrd="0" destOrd="0" presId="urn:microsoft.com/office/officeart/2008/layout/LinedList"/>
    <dgm:cxn modelId="{03A4BCCD-D27B-F249-B45C-EA388B8B1E79}" type="presParOf" srcId="{44015F83-73E4-E64B-8554-1D0C2BA4AAF1}" destId="{8340969A-3E9C-A54D-9E9A-6A1164D85E8F}" srcOrd="1" destOrd="0" presId="urn:microsoft.com/office/officeart/2008/layout/LinedList"/>
    <dgm:cxn modelId="{3998B03F-9C46-6D40-B3F0-502A62A8F8A7}" type="presParOf" srcId="{44015F83-73E4-E64B-8554-1D0C2BA4AAF1}" destId="{5F6B43A7-26E7-D14B-84BE-6DBBC286883C}" srcOrd="2" destOrd="0" presId="urn:microsoft.com/office/officeart/2008/layout/LinedList"/>
    <dgm:cxn modelId="{85D5276A-8D3A-5A4B-AAB5-05F7E0D38809}" type="presParOf" srcId="{105D930E-1CA9-BD4D-A0C5-A30A1D563286}" destId="{1FD7B044-69FA-9448-B80F-01B5A6C26B5D}" srcOrd="8" destOrd="0" presId="urn:microsoft.com/office/officeart/2008/layout/LinedList"/>
    <dgm:cxn modelId="{B56AA7C0-A4B8-EC40-A9FD-59570748DE3F}" type="presParOf" srcId="{105D930E-1CA9-BD4D-A0C5-A30A1D563286}" destId="{80BD2BB8-CCF7-2940-B1B7-9CF316CA13BA}" srcOrd="9" destOrd="0" presId="urn:microsoft.com/office/officeart/2008/layout/LinedList"/>
    <dgm:cxn modelId="{04F32D9A-C7B6-8248-8319-F25AA866C021}" type="presParOf" srcId="{105D930E-1CA9-BD4D-A0C5-A30A1D563286}" destId="{C5B81514-30B8-744A-BCBE-1359DBDF7BF5}" srcOrd="10" destOrd="0" presId="urn:microsoft.com/office/officeart/2008/layout/LinedList"/>
    <dgm:cxn modelId="{10C59FEA-4DE8-D944-A19F-F0BC67A50BF6}" type="presParOf" srcId="{C5B81514-30B8-744A-BCBE-1359DBDF7BF5}" destId="{D7B3D0FC-5F41-8F4C-B2A9-4C3275A2C45F}" srcOrd="0" destOrd="0" presId="urn:microsoft.com/office/officeart/2008/layout/LinedList"/>
    <dgm:cxn modelId="{3B2F74A4-6C87-5F47-8BCB-4FD2FB68F49F}" type="presParOf" srcId="{C5B81514-30B8-744A-BCBE-1359DBDF7BF5}" destId="{E59330FD-CD0B-F34D-A1CC-6BCFD6AD26A1}" srcOrd="1" destOrd="0" presId="urn:microsoft.com/office/officeart/2008/layout/LinedList"/>
    <dgm:cxn modelId="{7BA66EA3-A4D6-274D-AB98-9B97870F474B}" type="presParOf" srcId="{C5B81514-30B8-744A-BCBE-1359DBDF7BF5}" destId="{D878A310-AC85-D84D-A085-8C2BD1268F0B}" srcOrd="2" destOrd="0" presId="urn:microsoft.com/office/officeart/2008/layout/LinedList"/>
    <dgm:cxn modelId="{2A617AC9-6ED8-FB4D-BD1B-501157A454D6}" type="presParOf" srcId="{105D930E-1CA9-BD4D-A0C5-A30A1D563286}" destId="{F29933C1-8417-4D4F-A04C-90F2A721D9A0}" srcOrd="11" destOrd="0" presId="urn:microsoft.com/office/officeart/2008/layout/LinedList"/>
    <dgm:cxn modelId="{E6141CB1-E31E-9F48-B7E9-855DA7AC5228}" type="presParOf" srcId="{105D930E-1CA9-BD4D-A0C5-A30A1D563286}" destId="{96A3699E-D492-8C4F-9349-B10360752B30}" srcOrd="12" destOrd="0" presId="urn:microsoft.com/office/officeart/2008/layout/LinedList"/>
    <dgm:cxn modelId="{034990AD-7992-2C4E-A443-6114B25E58EB}" type="presParOf" srcId="{AE92A92F-55DA-EE41-99F2-B0768950DA22}" destId="{4A042535-024E-3E43-809E-50E380A334F8}" srcOrd="4" destOrd="0" presId="urn:microsoft.com/office/officeart/2008/layout/LinedList"/>
    <dgm:cxn modelId="{FD1CA0AF-9D12-7445-AA92-A3C4F26C1A79}" type="presParOf" srcId="{AE92A92F-55DA-EE41-99F2-B0768950DA22}" destId="{9F7E66D6-D0EF-0A45-9B1B-AE3AA5164CDE}" srcOrd="5" destOrd="0" presId="urn:microsoft.com/office/officeart/2008/layout/LinedList"/>
    <dgm:cxn modelId="{6B97375D-BC83-8245-9649-B6267738D7AD}" type="presParOf" srcId="{9F7E66D6-D0EF-0A45-9B1B-AE3AA5164CDE}" destId="{82ADB151-8FE1-DD4F-A4B4-1CD25DCE9C69}" srcOrd="0" destOrd="0" presId="urn:microsoft.com/office/officeart/2008/layout/LinedList"/>
    <dgm:cxn modelId="{972FA8ED-F92B-DE43-972E-0F35496B4C03}" type="presParOf" srcId="{9F7E66D6-D0EF-0A45-9B1B-AE3AA5164CDE}" destId="{E2CCC0DA-AC8C-4848-A6CA-8112C17DE21B}" srcOrd="1" destOrd="0" presId="urn:microsoft.com/office/officeart/2008/layout/LinedList"/>
    <dgm:cxn modelId="{E7F01AF8-9272-D146-84E8-9D3E3ACBBC5D}" type="presParOf" srcId="{E2CCC0DA-AC8C-4848-A6CA-8112C17DE21B}" destId="{A440B197-7EC6-C04B-87C6-B05C56507E9E}" srcOrd="0" destOrd="0" presId="urn:microsoft.com/office/officeart/2008/layout/LinedList"/>
    <dgm:cxn modelId="{ACA7CF1A-437E-6A40-81FB-FFBFE0780BF0}" type="presParOf" srcId="{E2CCC0DA-AC8C-4848-A6CA-8112C17DE21B}" destId="{D494871D-E2BE-5E41-8320-5F94B90D1D87}" srcOrd="1" destOrd="0" presId="urn:microsoft.com/office/officeart/2008/layout/LinedList"/>
    <dgm:cxn modelId="{02E235AF-D97B-5B49-BCCD-70A2926DDD03}" type="presParOf" srcId="{D494871D-E2BE-5E41-8320-5F94B90D1D87}" destId="{4F2085EC-A2E8-834A-AE47-374C83583DC0}" srcOrd="0" destOrd="0" presId="urn:microsoft.com/office/officeart/2008/layout/LinedList"/>
    <dgm:cxn modelId="{B630344C-0C32-8A4E-B42A-B03173E192AB}" type="presParOf" srcId="{D494871D-E2BE-5E41-8320-5F94B90D1D87}" destId="{300AA831-C357-6842-9F72-EB95CA8023B4}" srcOrd="1" destOrd="0" presId="urn:microsoft.com/office/officeart/2008/layout/LinedList"/>
    <dgm:cxn modelId="{08387320-9019-8342-A2FC-AE89D2B3C0FB}" type="presParOf" srcId="{D494871D-E2BE-5E41-8320-5F94B90D1D87}" destId="{514EDD8F-6F96-A34E-8D6B-FD11B9A1AD7C}" srcOrd="2" destOrd="0" presId="urn:microsoft.com/office/officeart/2008/layout/LinedList"/>
    <dgm:cxn modelId="{D7F1F5A7-A05D-2543-B327-8407F27A44A3}" type="presParOf" srcId="{E2CCC0DA-AC8C-4848-A6CA-8112C17DE21B}" destId="{126788F9-6882-FB48-A284-294DE960F86D}" srcOrd="2" destOrd="0" presId="urn:microsoft.com/office/officeart/2008/layout/LinedList"/>
    <dgm:cxn modelId="{0E34B9D4-2F64-8E43-AECF-7F70C808A0F1}" type="presParOf" srcId="{E2CCC0DA-AC8C-4848-A6CA-8112C17DE21B}" destId="{A846BB9D-8EC4-5747-9055-5DF4C3E7DE60}" srcOrd="3" destOrd="0" presId="urn:microsoft.com/office/officeart/2008/layout/LinedList"/>
    <dgm:cxn modelId="{46F597E8-BADD-4C43-8E3F-21B4762E11E3}" type="presParOf" srcId="{E2CCC0DA-AC8C-4848-A6CA-8112C17DE21B}" destId="{A153172A-24FE-E141-BB80-34FAAE74B5F9}" srcOrd="4" destOrd="0" presId="urn:microsoft.com/office/officeart/2008/layout/LinedList"/>
    <dgm:cxn modelId="{2B693648-2D3B-7F4C-8ED1-FE92E94142EE}" type="presParOf" srcId="{A153172A-24FE-E141-BB80-34FAAE74B5F9}" destId="{46017ED7-4E71-FE4E-85CA-CDD5B1610A3F}" srcOrd="0" destOrd="0" presId="urn:microsoft.com/office/officeart/2008/layout/LinedList"/>
    <dgm:cxn modelId="{BED76AD7-4324-B24D-96A8-C17A2B25559E}" type="presParOf" srcId="{A153172A-24FE-E141-BB80-34FAAE74B5F9}" destId="{49A402EA-C29D-4947-8106-6F1363A1004E}" srcOrd="1" destOrd="0" presId="urn:microsoft.com/office/officeart/2008/layout/LinedList"/>
    <dgm:cxn modelId="{B12B7290-AA11-0A44-AB41-B22CC570A199}" type="presParOf" srcId="{A153172A-24FE-E141-BB80-34FAAE74B5F9}" destId="{F5DE4B40-C83B-2941-86A2-49FFE9A60E88}" srcOrd="2" destOrd="0" presId="urn:microsoft.com/office/officeart/2008/layout/LinedList"/>
    <dgm:cxn modelId="{9AC194B5-751A-7346-B699-BE08E8A87CD6}" type="presParOf" srcId="{E2CCC0DA-AC8C-4848-A6CA-8112C17DE21B}" destId="{1D40A2DB-D9D1-384D-94BB-32C81427F45A}" srcOrd="5" destOrd="0" presId="urn:microsoft.com/office/officeart/2008/layout/LinedList"/>
    <dgm:cxn modelId="{F681CF91-ECDD-A14D-911A-3AD7265F480C}" type="presParOf" srcId="{E2CCC0DA-AC8C-4848-A6CA-8112C17DE21B}" destId="{8FE5650F-B256-574D-805C-37BFE75FE365}" srcOrd="6" destOrd="0" presId="urn:microsoft.com/office/officeart/2008/layout/LinedList"/>
    <dgm:cxn modelId="{D1924102-AAF4-3545-9BC7-E8469A620595}" type="presParOf" srcId="{E2CCC0DA-AC8C-4848-A6CA-8112C17DE21B}" destId="{4FFCAA12-D2BC-AD4C-A496-68B98D8CB293}" srcOrd="7" destOrd="0" presId="urn:microsoft.com/office/officeart/2008/layout/LinedList"/>
    <dgm:cxn modelId="{8DE46E7D-71EF-464D-8F1A-67B1518AE406}" type="presParOf" srcId="{4FFCAA12-D2BC-AD4C-A496-68B98D8CB293}" destId="{4D54D996-323B-CB42-8C36-8B83BBF1E351}" srcOrd="0" destOrd="0" presId="urn:microsoft.com/office/officeart/2008/layout/LinedList"/>
    <dgm:cxn modelId="{EA959BE5-1794-B947-8252-32F245BA0F3C}" type="presParOf" srcId="{4FFCAA12-D2BC-AD4C-A496-68B98D8CB293}" destId="{69B0CC89-1DF0-4B44-A3DC-10975739F470}" srcOrd="1" destOrd="0" presId="urn:microsoft.com/office/officeart/2008/layout/LinedList"/>
    <dgm:cxn modelId="{B5B2CAA0-5EFA-7244-BF3E-FF368B4E4312}" type="presParOf" srcId="{4FFCAA12-D2BC-AD4C-A496-68B98D8CB293}" destId="{BB8EF539-34CA-374D-9C57-6087086473FF}" srcOrd="2" destOrd="0" presId="urn:microsoft.com/office/officeart/2008/layout/LinedList"/>
    <dgm:cxn modelId="{966CE663-8694-A441-8723-BAB2A21BF532}" type="presParOf" srcId="{E2CCC0DA-AC8C-4848-A6CA-8112C17DE21B}" destId="{E6A1F258-DE98-3445-89AD-180E3C35A916}" srcOrd="8" destOrd="0" presId="urn:microsoft.com/office/officeart/2008/layout/LinedList"/>
    <dgm:cxn modelId="{9B6D2362-1E87-8D4F-A36B-FBA6E322C0FB}" type="presParOf" srcId="{E2CCC0DA-AC8C-4848-A6CA-8112C17DE21B}" destId="{7F84A5EA-2259-E04E-B7A0-631154D050FA}"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44275E95-948E-774F-990C-491E58C36287}"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s-ES"/>
        </a:p>
      </dgm:t>
    </dgm:pt>
    <dgm:pt modelId="{1812C5A3-A61D-F44F-9B34-95DE78BF79E1}">
      <dgm:prSet phldrT="[Texto]" custT="1"/>
      <dgm:spPr/>
      <dgm:t>
        <a:bodyPr/>
        <a:lstStyle/>
        <a:p>
          <a:r>
            <a:rPr lang="es-ES" sz="1600" dirty="0">
              <a:solidFill>
                <a:srgbClr val="152B48"/>
              </a:solidFill>
              <a:latin typeface="Montserrat" pitchFamily="2" charset="77"/>
            </a:rPr>
            <a:t>Íleo </a:t>
          </a:r>
          <a:r>
            <a:rPr lang="es-ES" sz="1600" dirty="0" err="1">
              <a:solidFill>
                <a:srgbClr val="152B48"/>
              </a:solidFill>
              <a:latin typeface="Montserrat" pitchFamily="2" charset="77"/>
            </a:rPr>
            <a:t>meconial</a:t>
          </a:r>
          <a:endParaRPr lang="es-ES" sz="1600" dirty="0">
            <a:solidFill>
              <a:srgbClr val="152B48"/>
            </a:solidFill>
            <a:latin typeface="Montserrat" pitchFamily="2" charset="77"/>
          </a:endParaRPr>
        </a:p>
      </dgm:t>
    </dgm:pt>
    <dgm:pt modelId="{CE84B6C4-A7AD-D74C-BF15-D25FC7E16947}" type="parTrans" cxnId="{B0FC150B-929C-824D-A3A9-B41C19EBEB2B}">
      <dgm:prSet/>
      <dgm:spPr/>
      <dgm:t>
        <a:bodyPr/>
        <a:lstStyle/>
        <a:p>
          <a:endParaRPr lang="es-ES" sz="1600">
            <a:solidFill>
              <a:srgbClr val="152B48"/>
            </a:solidFill>
            <a:latin typeface="Montserrat" pitchFamily="2" charset="77"/>
          </a:endParaRPr>
        </a:p>
      </dgm:t>
    </dgm:pt>
    <dgm:pt modelId="{D934B1C4-095C-7841-9826-9060E88113BA}" type="sibTrans" cxnId="{B0FC150B-929C-824D-A3A9-B41C19EBEB2B}">
      <dgm:prSet/>
      <dgm:spPr/>
      <dgm:t>
        <a:bodyPr/>
        <a:lstStyle/>
        <a:p>
          <a:endParaRPr lang="es-ES" sz="1600">
            <a:solidFill>
              <a:srgbClr val="152B48"/>
            </a:solidFill>
            <a:latin typeface="Montserrat" pitchFamily="2" charset="77"/>
          </a:endParaRPr>
        </a:p>
      </dgm:t>
    </dgm:pt>
    <dgm:pt modelId="{E3FAFA6E-AF2B-864A-99C9-7CA760EE652E}">
      <dgm:prSet phldrT="[Texto]" custT="1"/>
      <dgm:spPr/>
      <dgm:t>
        <a:bodyPr/>
        <a:lstStyle/>
        <a:p>
          <a:r>
            <a:rPr lang="es-ES" sz="1600" dirty="0">
              <a:solidFill>
                <a:srgbClr val="152B48"/>
              </a:solidFill>
              <a:latin typeface="Montserrat" pitchFamily="2" charset="77"/>
            </a:rPr>
            <a:t>SOID</a:t>
          </a:r>
        </a:p>
      </dgm:t>
    </dgm:pt>
    <dgm:pt modelId="{8A41A9AB-4C06-424A-8E7A-940B499BE3DF}" type="parTrans" cxnId="{B7B6FC05-233C-7F4A-BB60-45982EC97EDC}">
      <dgm:prSet/>
      <dgm:spPr/>
      <dgm:t>
        <a:bodyPr/>
        <a:lstStyle/>
        <a:p>
          <a:endParaRPr lang="es-ES" sz="1600">
            <a:solidFill>
              <a:srgbClr val="152B48"/>
            </a:solidFill>
            <a:latin typeface="Montserrat" pitchFamily="2" charset="77"/>
          </a:endParaRPr>
        </a:p>
      </dgm:t>
    </dgm:pt>
    <dgm:pt modelId="{78434655-2EFF-634A-A385-3E211B8BFC26}" type="sibTrans" cxnId="{B7B6FC05-233C-7F4A-BB60-45982EC97EDC}">
      <dgm:prSet/>
      <dgm:spPr/>
      <dgm:t>
        <a:bodyPr/>
        <a:lstStyle/>
        <a:p>
          <a:endParaRPr lang="es-ES" sz="1600">
            <a:solidFill>
              <a:srgbClr val="152B48"/>
            </a:solidFill>
            <a:latin typeface="Montserrat" pitchFamily="2" charset="77"/>
          </a:endParaRPr>
        </a:p>
      </dgm:t>
    </dgm:pt>
    <dgm:pt modelId="{A5E1B316-2043-EE44-8004-434EB9FAA2E9}">
      <dgm:prSet phldrT="[Texto]" custT="1"/>
      <dgm:spPr/>
      <dgm:t>
        <a:bodyPr/>
        <a:lstStyle/>
        <a:p>
          <a:r>
            <a:rPr lang="es-ES" sz="1600" dirty="0">
              <a:solidFill>
                <a:srgbClr val="152B48"/>
              </a:solidFill>
              <a:latin typeface="Montserrat" pitchFamily="2" charset="77"/>
            </a:rPr>
            <a:t>SNG para aspiración – LEV.</a:t>
          </a:r>
        </a:p>
      </dgm:t>
    </dgm:pt>
    <dgm:pt modelId="{BEF470B6-5A2F-D74F-9DA1-0F857737FBE5}" type="parTrans" cxnId="{5FC31C0E-4C11-4341-8AA7-9459459BF3CA}">
      <dgm:prSet/>
      <dgm:spPr/>
      <dgm:t>
        <a:bodyPr/>
        <a:lstStyle/>
        <a:p>
          <a:endParaRPr lang="es-ES" sz="1600">
            <a:solidFill>
              <a:srgbClr val="152B48"/>
            </a:solidFill>
            <a:latin typeface="Montserrat" pitchFamily="2" charset="77"/>
          </a:endParaRPr>
        </a:p>
      </dgm:t>
    </dgm:pt>
    <dgm:pt modelId="{7D8FB0CA-B86D-6746-8797-62B1D1065829}" type="sibTrans" cxnId="{5FC31C0E-4C11-4341-8AA7-9459459BF3CA}">
      <dgm:prSet/>
      <dgm:spPr/>
      <dgm:t>
        <a:bodyPr/>
        <a:lstStyle/>
        <a:p>
          <a:endParaRPr lang="es-ES" sz="1600">
            <a:solidFill>
              <a:srgbClr val="152B48"/>
            </a:solidFill>
            <a:latin typeface="Montserrat" pitchFamily="2" charset="77"/>
          </a:endParaRPr>
        </a:p>
      </dgm:t>
    </dgm:pt>
    <dgm:pt modelId="{C0DC1046-6715-BE4B-8913-6770C1D0EBC8}">
      <dgm:prSet phldrT="[Texto]" custT="1"/>
      <dgm:spPr/>
      <dgm:t>
        <a:bodyPr/>
        <a:lstStyle/>
        <a:p>
          <a:r>
            <a:rPr lang="es-ES" sz="1600" dirty="0">
              <a:solidFill>
                <a:srgbClr val="152B48"/>
              </a:solidFill>
              <a:latin typeface="Montserrat" pitchFamily="2" charset="77"/>
            </a:rPr>
            <a:t>Extractos pancreáticos (lipasa).</a:t>
          </a:r>
        </a:p>
      </dgm:t>
    </dgm:pt>
    <dgm:pt modelId="{8054A092-7583-B749-8EAF-C46E99D6BFD9}" type="parTrans" cxnId="{1FCA443F-6832-F64B-862D-4904FA09CB83}">
      <dgm:prSet/>
      <dgm:spPr/>
      <dgm:t>
        <a:bodyPr/>
        <a:lstStyle/>
        <a:p>
          <a:endParaRPr lang="es-ES" sz="1600">
            <a:solidFill>
              <a:srgbClr val="152B48"/>
            </a:solidFill>
            <a:latin typeface="Montserrat" pitchFamily="2" charset="77"/>
          </a:endParaRPr>
        </a:p>
      </dgm:t>
    </dgm:pt>
    <dgm:pt modelId="{12117F2B-08F8-6E40-BE33-47790A35E92B}" type="sibTrans" cxnId="{1FCA443F-6832-F64B-862D-4904FA09CB83}">
      <dgm:prSet/>
      <dgm:spPr/>
      <dgm:t>
        <a:bodyPr/>
        <a:lstStyle/>
        <a:p>
          <a:endParaRPr lang="es-ES" sz="1600">
            <a:solidFill>
              <a:srgbClr val="152B48"/>
            </a:solidFill>
            <a:latin typeface="Montserrat" pitchFamily="2" charset="77"/>
          </a:endParaRPr>
        </a:p>
      </dgm:t>
    </dgm:pt>
    <dgm:pt modelId="{FDC56EE2-3D6A-C940-8B46-8A9D99EDC7EB}">
      <dgm:prSet phldrT="[Texto]" custT="1"/>
      <dgm:spPr/>
      <dgm:t>
        <a:bodyPr/>
        <a:lstStyle/>
        <a:p>
          <a:r>
            <a:rPr lang="es-ES" sz="1600" dirty="0">
              <a:solidFill>
                <a:srgbClr val="152B48"/>
              </a:solidFill>
              <a:latin typeface="Montserrat" pitchFamily="2" charset="77"/>
            </a:rPr>
            <a:t>RGE</a:t>
          </a:r>
        </a:p>
      </dgm:t>
    </dgm:pt>
    <dgm:pt modelId="{8333D6AE-6D1B-B94E-A0B1-0B91AB7FE325}" type="parTrans" cxnId="{84E0E3AE-C27B-F74B-B6E6-6B85CE7989A5}">
      <dgm:prSet/>
      <dgm:spPr/>
      <dgm:t>
        <a:bodyPr/>
        <a:lstStyle/>
        <a:p>
          <a:endParaRPr lang="es-ES" sz="1600">
            <a:solidFill>
              <a:srgbClr val="152B48"/>
            </a:solidFill>
            <a:latin typeface="Montserrat" pitchFamily="2" charset="77"/>
          </a:endParaRPr>
        </a:p>
      </dgm:t>
    </dgm:pt>
    <dgm:pt modelId="{9FA8873E-9001-F945-AE64-7E9EEDD1F1A8}" type="sibTrans" cxnId="{84E0E3AE-C27B-F74B-B6E6-6B85CE7989A5}">
      <dgm:prSet/>
      <dgm:spPr/>
      <dgm:t>
        <a:bodyPr/>
        <a:lstStyle/>
        <a:p>
          <a:endParaRPr lang="es-ES" sz="1600">
            <a:solidFill>
              <a:srgbClr val="152B48"/>
            </a:solidFill>
            <a:latin typeface="Montserrat" pitchFamily="2" charset="77"/>
          </a:endParaRPr>
        </a:p>
      </dgm:t>
    </dgm:pt>
    <dgm:pt modelId="{CF06E5E2-2405-824E-BCB6-3ECA4AC424CE}">
      <dgm:prSet phldrT="[Texto]" custT="1"/>
      <dgm:spPr/>
      <dgm:t>
        <a:bodyPr/>
        <a:lstStyle/>
        <a:p>
          <a:r>
            <a:rPr lang="es-ES" sz="1600" dirty="0">
              <a:solidFill>
                <a:srgbClr val="152B48"/>
              </a:solidFill>
              <a:latin typeface="Montserrat" pitchFamily="2" charset="77"/>
            </a:rPr>
            <a:t>Por aumento de presión </a:t>
          </a:r>
          <a:r>
            <a:rPr lang="es-ES" sz="1600" dirty="0" err="1">
              <a:solidFill>
                <a:srgbClr val="152B48"/>
              </a:solidFill>
              <a:latin typeface="Montserrat" pitchFamily="2" charset="77"/>
            </a:rPr>
            <a:t>intra</a:t>
          </a:r>
          <a:r>
            <a:rPr lang="es-ES" sz="1600" dirty="0">
              <a:solidFill>
                <a:srgbClr val="152B48"/>
              </a:solidFill>
              <a:latin typeface="Montserrat" pitchFamily="2" charset="77"/>
            </a:rPr>
            <a:t>-abdominal.</a:t>
          </a:r>
        </a:p>
      </dgm:t>
    </dgm:pt>
    <dgm:pt modelId="{EBA0D8C9-68AF-AE4B-92D0-9385B6652CCA}" type="parTrans" cxnId="{C3E31024-48FA-9443-B42B-C01A593CFE9D}">
      <dgm:prSet/>
      <dgm:spPr/>
      <dgm:t>
        <a:bodyPr/>
        <a:lstStyle/>
        <a:p>
          <a:endParaRPr lang="es-ES" sz="1600">
            <a:solidFill>
              <a:srgbClr val="152B48"/>
            </a:solidFill>
            <a:latin typeface="Montserrat" pitchFamily="2" charset="77"/>
          </a:endParaRPr>
        </a:p>
      </dgm:t>
    </dgm:pt>
    <dgm:pt modelId="{1AD9ED89-8709-B143-B207-7C015BE4736D}" type="sibTrans" cxnId="{C3E31024-48FA-9443-B42B-C01A593CFE9D}">
      <dgm:prSet/>
      <dgm:spPr/>
      <dgm:t>
        <a:bodyPr/>
        <a:lstStyle/>
        <a:p>
          <a:endParaRPr lang="es-ES" sz="1600">
            <a:solidFill>
              <a:srgbClr val="152B48"/>
            </a:solidFill>
            <a:latin typeface="Montserrat" pitchFamily="2" charset="77"/>
          </a:endParaRPr>
        </a:p>
      </dgm:t>
    </dgm:pt>
    <dgm:pt modelId="{CA1645ED-069F-B346-9ACE-41FBF27BF502}">
      <dgm:prSet phldrT="[Texto]" custT="1"/>
      <dgm:spPr/>
      <dgm:t>
        <a:bodyPr/>
        <a:lstStyle/>
        <a:p>
          <a:r>
            <a:rPr lang="es-ES" sz="1600" dirty="0">
              <a:solidFill>
                <a:srgbClr val="152B48"/>
              </a:solidFill>
              <a:latin typeface="Montserrat" pitchFamily="2" charset="77"/>
            </a:rPr>
            <a:t>Enemas de </a:t>
          </a:r>
          <a:r>
            <a:rPr lang="es-ES" sz="1600" dirty="0" err="1">
              <a:solidFill>
                <a:srgbClr val="152B48"/>
              </a:solidFill>
              <a:latin typeface="Montserrat" pitchFamily="2" charset="77"/>
            </a:rPr>
            <a:t>diatrizoato</a:t>
          </a:r>
          <a:r>
            <a:rPr lang="es-ES" sz="1600" dirty="0">
              <a:solidFill>
                <a:srgbClr val="152B48"/>
              </a:solidFill>
              <a:latin typeface="Montserrat" pitchFamily="2" charset="77"/>
            </a:rPr>
            <a:t>: dx y </a:t>
          </a:r>
          <a:r>
            <a:rPr lang="es-ES" sz="1600" dirty="0" err="1">
              <a:solidFill>
                <a:srgbClr val="152B48"/>
              </a:solidFill>
              <a:latin typeface="Montserrat" pitchFamily="2" charset="77"/>
            </a:rPr>
            <a:t>tx</a:t>
          </a:r>
          <a:r>
            <a:rPr lang="es-ES" sz="1600" dirty="0">
              <a:solidFill>
                <a:srgbClr val="152B48"/>
              </a:solidFill>
              <a:latin typeface="Montserrat" pitchFamily="2" charset="77"/>
            </a:rPr>
            <a:t>; sino cirugía.</a:t>
          </a:r>
        </a:p>
      </dgm:t>
    </dgm:pt>
    <dgm:pt modelId="{7FC1A8A9-BCA4-A349-A8D0-9552357925D6}" type="parTrans" cxnId="{B745EB48-80E8-BC49-89C6-B074D0431790}">
      <dgm:prSet/>
      <dgm:spPr/>
      <dgm:t>
        <a:bodyPr/>
        <a:lstStyle/>
        <a:p>
          <a:endParaRPr lang="es-ES" sz="1600">
            <a:solidFill>
              <a:srgbClr val="152B48"/>
            </a:solidFill>
            <a:latin typeface="Montserrat" pitchFamily="2" charset="77"/>
          </a:endParaRPr>
        </a:p>
      </dgm:t>
    </dgm:pt>
    <dgm:pt modelId="{291FA231-09D8-CB47-AB64-EFEB9488E2B6}" type="sibTrans" cxnId="{B745EB48-80E8-BC49-89C6-B074D0431790}">
      <dgm:prSet/>
      <dgm:spPr/>
      <dgm:t>
        <a:bodyPr/>
        <a:lstStyle/>
        <a:p>
          <a:endParaRPr lang="es-ES" sz="1600">
            <a:solidFill>
              <a:srgbClr val="152B48"/>
            </a:solidFill>
            <a:latin typeface="Montserrat" pitchFamily="2" charset="77"/>
          </a:endParaRPr>
        </a:p>
      </dgm:t>
    </dgm:pt>
    <dgm:pt modelId="{897708F2-829E-7543-AA80-56618FF33300}">
      <dgm:prSet phldrT="[Texto]" custT="1"/>
      <dgm:spPr/>
      <dgm:t>
        <a:bodyPr/>
        <a:lstStyle/>
        <a:p>
          <a:r>
            <a:rPr lang="es-ES" sz="1600" dirty="0">
              <a:solidFill>
                <a:srgbClr val="152B48"/>
              </a:solidFill>
              <a:latin typeface="Montserrat" pitchFamily="2" charset="77"/>
            </a:rPr>
            <a:t>Empeora la </a:t>
          </a:r>
          <a:r>
            <a:rPr lang="es-ES" sz="1600" dirty="0" err="1">
              <a:solidFill>
                <a:srgbClr val="152B48"/>
              </a:solidFill>
              <a:latin typeface="Montserrat" pitchFamily="2" charset="77"/>
            </a:rPr>
            <a:t>neumopatía</a:t>
          </a:r>
          <a:r>
            <a:rPr lang="es-ES" sz="1600" dirty="0">
              <a:solidFill>
                <a:srgbClr val="152B48"/>
              </a:solidFill>
              <a:latin typeface="Montserrat" pitchFamily="2" charset="77"/>
            </a:rPr>
            <a:t>.</a:t>
          </a:r>
        </a:p>
      </dgm:t>
    </dgm:pt>
    <dgm:pt modelId="{E986004D-5D5D-2D43-A75E-DFE44FED96B8}" type="parTrans" cxnId="{38915E13-09AB-1842-ACA4-77A7D0732956}">
      <dgm:prSet/>
      <dgm:spPr/>
      <dgm:t>
        <a:bodyPr/>
        <a:lstStyle/>
        <a:p>
          <a:endParaRPr lang="es-ES" sz="1600">
            <a:solidFill>
              <a:srgbClr val="152B48"/>
            </a:solidFill>
            <a:latin typeface="Montserrat" pitchFamily="2" charset="77"/>
          </a:endParaRPr>
        </a:p>
      </dgm:t>
    </dgm:pt>
    <dgm:pt modelId="{2A23D86B-AB5B-6546-B201-46776A480D7F}" type="sibTrans" cxnId="{38915E13-09AB-1842-ACA4-77A7D0732956}">
      <dgm:prSet/>
      <dgm:spPr/>
      <dgm:t>
        <a:bodyPr/>
        <a:lstStyle/>
        <a:p>
          <a:endParaRPr lang="es-ES" sz="1600">
            <a:solidFill>
              <a:srgbClr val="152B48"/>
            </a:solidFill>
            <a:latin typeface="Montserrat" pitchFamily="2" charset="77"/>
          </a:endParaRPr>
        </a:p>
      </dgm:t>
    </dgm:pt>
    <dgm:pt modelId="{C6526D89-2088-AF4A-B4F3-1DF5B19A31DE}">
      <dgm:prSet phldrT="[Texto]" custT="1"/>
      <dgm:spPr/>
      <dgm:t>
        <a:bodyPr/>
        <a:lstStyle/>
        <a:p>
          <a:r>
            <a:rPr lang="es-ES" sz="1600" dirty="0" err="1">
              <a:solidFill>
                <a:srgbClr val="152B48"/>
              </a:solidFill>
              <a:latin typeface="Montserrat" pitchFamily="2" charset="77"/>
            </a:rPr>
            <a:t>Tx</a:t>
          </a:r>
          <a:r>
            <a:rPr lang="es-ES" sz="1600" dirty="0">
              <a:solidFill>
                <a:srgbClr val="152B48"/>
              </a:solidFill>
              <a:latin typeface="Montserrat" pitchFamily="2" charset="77"/>
            </a:rPr>
            <a:t>: dietético, postural y farmacológico (</a:t>
          </a:r>
          <a:r>
            <a:rPr lang="es-ES" sz="1600" dirty="0" err="1">
              <a:solidFill>
                <a:srgbClr val="152B48"/>
              </a:solidFill>
              <a:latin typeface="Montserrat" pitchFamily="2" charset="77"/>
            </a:rPr>
            <a:t>inh</a:t>
          </a:r>
          <a:r>
            <a:rPr lang="es-ES" sz="1600" dirty="0">
              <a:solidFill>
                <a:srgbClr val="152B48"/>
              </a:solidFill>
              <a:latin typeface="Montserrat" pitchFamily="2" charset="77"/>
            </a:rPr>
            <a:t>. bomba de protones).</a:t>
          </a:r>
        </a:p>
      </dgm:t>
    </dgm:pt>
    <dgm:pt modelId="{E42D687C-3393-094D-B3BC-90365A1A381F}" type="parTrans" cxnId="{1D902898-5DDB-E045-BABE-8A31320D525D}">
      <dgm:prSet/>
      <dgm:spPr/>
      <dgm:t>
        <a:bodyPr/>
        <a:lstStyle/>
        <a:p>
          <a:endParaRPr lang="es-ES" sz="1600">
            <a:solidFill>
              <a:srgbClr val="152B48"/>
            </a:solidFill>
            <a:latin typeface="Montserrat" pitchFamily="2" charset="77"/>
          </a:endParaRPr>
        </a:p>
      </dgm:t>
    </dgm:pt>
    <dgm:pt modelId="{EF9118E8-ED80-A246-93AF-7E239605290C}" type="sibTrans" cxnId="{1D902898-5DDB-E045-BABE-8A31320D525D}">
      <dgm:prSet/>
      <dgm:spPr/>
      <dgm:t>
        <a:bodyPr/>
        <a:lstStyle/>
        <a:p>
          <a:endParaRPr lang="es-ES" sz="1600">
            <a:solidFill>
              <a:srgbClr val="152B48"/>
            </a:solidFill>
            <a:latin typeface="Montserrat" pitchFamily="2" charset="77"/>
          </a:endParaRPr>
        </a:p>
      </dgm:t>
    </dgm:pt>
    <dgm:pt modelId="{8D870E3D-1D53-C54C-AB72-FA9D1A353BF2}">
      <dgm:prSet phldrT="[Texto]" custT="1"/>
      <dgm:spPr/>
      <dgm:t>
        <a:bodyPr/>
        <a:lstStyle/>
        <a:p>
          <a:r>
            <a:rPr lang="es-ES" sz="1600" dirty="0">
              <a:solidFill>
                <a:srgbClr val="152B48"/>
              </a:solidFill>
              <a:latin typeface="Montserrat" pitchFamily="2" charset="77"/>
            </a:rPr>
            <a:t>Manejo con PEG. </a:t>
          </a:r>
        </a:p>
      </dgm:t>
    </dgm:pt>
    <dgm:pt modelId="{C3E14C45-4C9C-B34C-9662-08876F0D60E7}" type="parTrans" cxnId="{C097D292-27CF-E943-BAB1-CA49C0465FA7}">
      <dgm:prSet/>
      <dgm:spPr/>
      <dgm:t>
        <a:bodyPr/>
        <a:lstStyle/>
        <a:p>
          <a:endParaRPr lang="es-ES" sz="1600">
            <a:solidFill>
              <a:srgbClr val="152B48"/>
            </a:solidFill>
            <a:latin typeface="Montserrat" pitchFamily="2" charset="77"/>
          </a:endParaRPr>
        </a:p>
      </dgm:t>
    </dgm:pt>
    <dgm:pt modelId="{F2CC28E3-8609-6246-9FD6-F97CE73A85A8}" type="sibTrans" cxnId="{C097D292-27CF-E943-BAB1-CA49C0465FA7}">
      <dgm:prSet/>
      <dgm:spPr/>
      <dgm:t>
        <a:bodyPr/>
        <a:lstStyle/>
        <a:p>
          <a:endParaRPr lang="es-ES" sz="1600">
            <a:solidFill>
              <a:srgbClr val="152B48"/>
            </a:solidFill>
            <a:latin typeface="Montserrat" pitchFamily="2" charset="77"/>
          </a:endParaRPr>
        </a:p>
      </dgm:t>
    </dgm:pt>
    <dgm:pt modelId="{14809F47-E301-894F-8FA7-0C602C75CFA0}">
      <dgm:prSet phldrT="[Texto]" custT="1"/>
      <dgm:spPr/>
      <dgm:t>
        <a:bodyPr/>
        <a:lstStyle/>
        <a:p>
          <a:r>
            <a:rPr lang="es-ES" sz="1600" dirty="0">
              <a:solidFill>
                <a:srgbClr val="152B48"/>
              </a:solidFill>
              <a:latin typeface="Montserrat" pitchFamily="2" charset="77"/>
            </a:rPr>
            <a:t>Riesgo de obstrucción intestinal e invaginación </a:t>
          </a:r>
          <a:r>
            <a:rPr lang="es-ES" sz="1600" dirty="0" err="1">
              <a:solidFill>
                <a:srgbClr val="152B48"/>
              </a:solidFill>
              <a:latin typeface="Montserrat" pitchFamily="2" charset="77"/>
            </a:rPr>
            <a:t>ileocólica</a:t>
          </a:r>
          <a:r>
            <a:rPr lang="es-ES" sz="1600" dirty="0">
              <a:solidFill>
                <a:srgbClr val="152B48"/>
              </a:solidFill>
              <a:latin typeface="Montserrat" pitchFamily="2" charset="77"/>
            </a:rPr>
            <a:t>.</a:t>
          </a:r>
        </a:p>
      </dgm:t>
    </dgm:pt>
    <dgm:pt modelId="{004C6B2C-0C6C-0C46-A10E-644CDDB62C55}" type="parTrans" cxnId="{23471792-6CD7-9C49-9D3A-4D733BA313F3}">
      <dgm:prSet/>
      <dgm:spPr/>
      <dgm:t>
        <a:bodyPr/>
        <a:lstStyle/>
        <a:p>
          <a:endParaRPr lang="es-ES" sz="1600">
            <a:solidFill>
              <a:srgbClr val="152B48"/>
            </a:solidFill>
            <a:latin typeface="Montserrat" pitchFamily="2" charset="77"/>
          </a:endParaRPr>
        </a:p>
      </dgm:t>
    </dgm:pt>
    <dgm:pt modelId="{6C606050-F7CE-ED47-BD67-2B71188D107F}" type="sibTrans" cxnId="{23471792-6CD7-9C49-9D3A-4D733BA313F3}">
      <dgm:prSet/>
      <dgm:spPr/>
      <dgm:t>
        <a:bodyPr/>
        <a:lstStyle/>
        <a:p>
          <a:endParaRPr lang="es-ES" sz="1600">
            <a:solidFill>
              <a:srgbClr val="152B48"/>
            </a:solidFill>
            <a:latin typeface="Montserrat" pitchFamily="2" charset="77"/>
          </a:endParaRPr>
        </a:p>
      </dgm:t>
    </dgm:pt>
    <dgm:pt modelId="{AE92A92F-55DA-EE41-99F2-B0768950DA22}" type="pres">
      <dgm:prSet presAssocID="{44275E95-948E-774F-990C-491E58C36287}" presName="vert0" presStyleCnt="0">
        <dgm:presLayoutVars>
          <dgm:dir/>
          <dgm:animOne val="branch"/>
          <dgm:animLvl val="lvl"/>
        </dgm:presLayoutVars>
      </dgm:prSet>
      <dgm:spPr/>
    </dgm:pt>
    <dgm:pt modelId="{94536D75-12B5-D542-B66E-C4E17606B712}" type="pres">
      <dgm:prSet presAssocID="{1812C5A3-A61D-F44F-9B34-95DE78BF79E1}" presName="thickLine" presStyleLbl="alignNode1" presStyleIdx="0" presStyleCnt="3"/>
      <dgm:spPr/>
    </dgm:pt>
    <dgm:pt modelId="{22B35C2C-4A42-A445-966C-9AD9BF6D647A}" type="pres">
      <dgm:prSet presAssocID="{1812C5A3-A61D-F44F-9B34-95DE78BF79E1}" presName="horz1" presStyleCnt="0"/>
      <dgm:spPr/>
    </dgm:pt>
    <dgm:pt modelId="{8970DF9C-4EB7-8045-92B8-5A6CAAB0B9C9}" type="pres">
      <dgm:prSet presAssocID="{1812C5A3-A61D-F44F-9B34-95DE78BF79E1}" presName="tx1" presStyleLbl="revTx" presStyleIdx="0" presStyleCnt="11"/>
      <dgm:spPr/>
    </dgm:pt>
    <dgm:pt modelId="{35F012F0-E109-F84A-ACE8-0E53D2557DBF}" type="pres">
      <dgm:prSet presAssocID="{1812C5A3-A61D-F44F-9B34-95DE78BF79E1}" presName="vert1" presStyleCnt="0"/>
      <dgm:spPr/>
    </dgm:pt>
    <dgm:pt modelId="{EC46BD7E-8B85-674B-823B-B477F4D67EF7}" type="pres">
      <dgm:prSet presAssocID="{A5E1B316-2043-EE44-8004-434EB9FAA2E9}" presName="vertSpace2a" presStyleCnt="0"/>
      <dgm:spPr/>
    </dgm:pt>
    <dgm:pt modelId="{93846330-D977-A847-B01E-C1D47DF0697C}" type="pres">
      <dgm:prSet presAssocID="{A5E1B316-2043-EE44-8004-434EB9FAA2E9}" presName="horz2" presStyleCnt="0"/>
      <dgm:spPr/>
    </dgm:pt>
    <dgm:pt modelId="{05D2E9E6-0393-8F40-A663-14CCBE915BF9}" type="pres">
      <dgm:prSet presAssocID="{A5E1B316-2043-EE44-8004-434EB9FAA2E9}" presName="horzSpace2" presStyleCnt="0"/>
      <dgm:spPr/>
    </dgm:pt>
    <dgm:pt modelId="{AD9EAD4E-90C7-C841-B259-9718C84B6735}" type="pres">
      <dgm:prSet presAssocID="{A5E1B316-2043-EE44-8004-434EB9FAA2E9}" presName="tx2" presStyleLbl="revTx" presStyleIdx="1" presStyleCnt="11"/>
      <dgm:spPr/>
    </dgm:pt>
    <dgm:pt modelId="{3914E644-2AEC-AE48-950B-3816A24547A3}" type="pres">
      <dgm:prSet presAssocID="{A5E1B316-2043-EE44-8004-434EB9FAA2E9}" presName="vert2" presStyleCnt="0"/>
      <dgm:spPr/>
    </dgm:pt>
    <dgm:pt modelId="{21C69BF1-4262-1445-9857-9BCA84B1BBEC}" type="pres">
      <dgm:prSet presAssocID="{A5E1B316-2043-EE44-8004-434EB9FAA2E9}" presName="thinLine2b" presStyleLbl="callout" presStyleIdx="0" presStyleCnt="8"/>
      <dgm:spPr/>
    </dgm:pt>
    <dgm:pt modelId="{2BD96FE1-FD24-F34F-BED1-C7A2913C90C5}" type="pres">
      <dgm:prSet presAssocID="{A5E1B316-2043-EE44-8004-434EB9FAA2E9}" presName="vertSpace2b" presStyleCnt="0"/>
      <dgm:spPr/>
    </dgm:pt>
    <dgm:pt modelId="{9F55AE9C-C04D-5A4C-80EE-B084453B855F}" type="pres">
      <dgm:prSet presAssocID="{CA1645ED-069F-B346-9ACE-41FBF27BF502}" presName="horz2" presStyleCnt="0"/>
      <dgm:spPr/>
    </dgm:pt>
    <dgm:pt modelId="{7F6B9029-C10C-DC4F-B450-5DC8ACFE50FE}" type="pres">
      <dgm:prSet presAssocID="{CA1645ED-069F-B346-9ACE-41FBF27BF502}" presName="horzSpace2" presStyleCnt="0"/>
      <dgm:spPr/>
    </dgm:pt>
    <dgm:pt modelId="{0A24229A-7459-0240-8A1B-7A734218EDA6}" type="pres">
      <dgm:prSet presAssocID="{CA1645ED-069F-B346-9ACE-41FBF27BF502}" presName="tx2" presStyleLbl="revTx" presStyleIdx="2" presStyleCnt="11"/>
      <dgm:spPr/>
    </dgm:pt>
    <dgm:pt modelId="{7872E301-DA59-834E-AD6A-F5F3B86BC49C}" type="pres">
      <dgm:prSet presAssocID="{CA1645ED-069F-B346-9ACE-41FBF27BF502}" presName="vert2" presStyleCnt="0"/>
      <dgm:spPr/>
    </dgm:pt>
    <dgm:pt modelId="{17F3E861-D532-7941-9C66-C85BDCC87C66}" type="pres">
      <dgm:prSet presAssocID="{CA1645ED-069F-B346-9ACE-41FBF27BF502}" presName="thinLine2b" presStyleLbl="callout" presStyleIdx="1" presStyleCnt="8"/>
      <dgm:spPr/>
    </dgm:pt>
    <dgm:pt modelId="{8C14FAD5-1225-A441-85D0-08A6C663B700}" type="pres">
      <dgm:prSet presAssocID="{CA1645ED-069F-B346-9ACE-41FBF27BF502}" presName="vertSpace2b" presStyleCnt="0"/>
      <dgm:spPr/>
    </dgm:pt>
    <dgm:pt modelId="{6D6EB315-1BA9-B04A-A27E-6FE37DB2E81C}" type="pres">
      <dgm:prSet presAssocID="{E3FAFA6E-AF2B-864A-99C9-7CA760EE652E}" presName="thickLine" presStyleLbl="alignNode1" presStyleIdx="1" presStyleCnt="3"/>
      <dgm:spPr/>
    </dgm:pt>
    <dgm:pt modelId="{46A1405E-055E-C748-8DBE-0C60E4697F82}" type="pres">
      <dgm:prSet presAssocID="{E3FAFA6E-AF2B-864A-99C9-7CA760EE652E}" presName="horz1" presStyleCnt="0"/>
      <dgm:spPr/>
    </dgm:pt>
    <dgm:pt modelId="{9EB3C3C9-284F-334F-910C-39229ADB2606}" type="pres">
      <dgm:prSet presAssocID="{E3FAFA6E-AF2B-864A-99C9-7CA760EE652E}" presName="tx1" presStyleLbl="revTx" presStyleIdx="3" presStyleCnt="11"/>
      <dgm:spPr/>
    </dgm:pt>
    <dgm:pt modelId="{105D930E-1CA9-BD4D-A0C5-A30A1D563286}" type="pres">
      <dgm:prSet presAssocID="{E3FAFA6E-AF2B-864A-99C9-7CA760EE652E}" presName="vert1" presStyleCnt="0"/>
      <dgm:spPr/>
    </dgm:pt>
    <dgm:pt modelId="{1BF49C2A-DD78-A74A-9124-EDA78D4D1E57}" type="pres">
      <dgm:prSet presAssocID="{C0DC1046-6715-BE4B-8913-6770C1D0EBC8}" presName="vertSpace2a" presStyleCnt="0"/>
      <dgm:spPr/>
    </dgm:pt>
    <dgm:pt modelId="{E04A18AD-EB36-104C-B7AA-6A5580FD948B}" type="pres">
      <dgm:prSet presAssocID="{C0DC1046-6715-BE4B-8913-6770C1D0EBC8}" presName="horz2" presStyleCnt="0"/>
      <dgm:spPr/>
    </dgm:pt>
    <dgm:pt modelId="{D5F0B014-1DAD-E847-A283-27E6E67A621D}" type="pres">
      <dgm:prSet presAssocID="{C0DC1046-6715-BE4B-8913-6770C1D0EBC8}" presName="horzSpace2" presStyleCnt="0"/>
      <dgm:spPr/>
    </dgm:pt>
    <dgm:pt modelId="{576B5CCF-E490-E343-B9BB-50F503FAB8DA}" type="pres">
      <dgm:prSet presAssocID="{C0DC1046-6715-BE4B-8913-6770C1D0EBC8}" presName="tx2" presStyleLbl="revTx" presStyleIdx="4" presStyleCnt="11"/>
      <dgm:spPr/>
    </dgm:pt>
    <dgm:pt modelId="{5AFD797E-0FD4-564B-AF40-778BE0A0FD99}" type="pres">
      <dgm:prSet presAssocID="{C0DC1046-6715-BE4B-8913-6770C1D0EBC8}" presName="vert2" presStyleCnt="0"/>
      <dgm:spPr/>
    </dgm:pt>
    <dgm:pt modelId="{F04376A4-2B28-E545-8128-5486C15D80EA}" type="pres">
      <dgm:prSet presAssocID="{C0DC1046-6715-BE4B-8913-6770C1D0EBC8}" presName="thinLine2b" presStyleLbl="callout" presStyleIdx="2" presStyleCnt="8"/>
      <dgm:spPr/>
    </dgm:pt>
    <dgm:pt modelId="{55E8424C-C6E9-4E4B-962F-14D95BCD7491}" type="pres">
      <dgm:prSet presAssocID="{C0DC1046-6715-BE4B-8913-6770C1D0EBC8}" presName="vertSpace2b" presStyleCnt="0"/>
      <dgm:spPr/>
    </dgm:pt>
    <dgm:pt modelId="{215AB710-AE4F-724E-A62F-6C648574A077}" type="pres">
      <dgm:prSet presAssocID="{8D870E3D-1D53-C54C-AB72-FA9D1A353BF2}" presName="horz2" presStyleCnt="0"/>
      <dgm:spPr/>
    </dgm:pt>
    <dgm:pt modelId="{575F58FB-4F9F-2240-8DAE-F15A55B90B52}" type="pres">
      <dgm:prSet presAssocID="{8D870E3D-1D53-C54C-AB72-FA9D1A353BF2}" presName="horzSpace2" presStyleCnt="0"/>
      <dgm:spPr/>
    </dgm:pt>
    <dgm:pt modelId="{31DF5411-6074-C54C-942E-B74DB51B1DEC}" type="pres">
      <dgm:prSet presAssocID="{8D870E3D-1D53-C54C-AB72-FA9D1A353BF2}" presName="tx2" presStyleLbl="revTx" presStyleIdx="5" presStyleCnt="11"/>
      <dgm:spPr/>
    </dgm:pt>
    <dgm:pt modelId="{DC310F39-3CC3-584C-BDC9-1C49BC382686}" type="pres">
      <dgm:prSet presAssocID="{8D870E3D-1D53-C54C-AB72-FA9D1A353BF2}" presName="vert2" presStyleCnt="0"/>
      <dgm:spPr/>
    </dgm:pt>
    <dgm:pt modelId="{B9E90D53-058B-AA4D-A6DD-B108E84AAE31}" type="pres">
      <dgm:prSet presAssocID="{8D870E3D-1D53-C54C-AB72-FA9D1A353BF2}" presName="thinLine2b" presStyleLbl="callout" presStyleIdx="3" presStyleCnt="8"/>
      <dgm:spPr/>
    </dgm:pt>
    <dgm:pt modelId="{F9F497E2-A8E0-864D-9D38-1DDF8FB4F1D0}" type="pres">
      <dgm:prSet presAssocID="{8D870E3D-1D53-C54C-AB72-FA9D1A353BF2}" presName="vertSpace2b" presStyleCnt="0"/>
      <dgm:spPr/>
    </dgm:pt>
    <dgm:pt modelId="{9F94834A-EC25-9F46-93C0-132B1B688BDD}" type="pres">
      <dgm:prSet presAssocID="{14809F47-E301-894F-8FA7-0C602C75CFA0}" presName="horz2" presStyleCnt="0"/>
      <dgm:spPr/>
    </dgm:pt>
    <dgm:pt modelId="{00A57C41-85D8-6045-A651-869213859D61}" type="pres">
      <dgm:prSet presAssocID="{14809F47-E301-894F-8FA7-0C602C75CFA0}" presName="horzSpace2" presStyleCnt="0"/>
      <dgm:spPr/>
    </dgm:pt>
    <dgm:pt modelId="{1152BD2E-8D6B-5840-9B5A-37A7A0F1A542}" type="pres">
      <dgm:prSet presAssocID="{14809F47-E301-894F-8FA7-0C602C75CFA0}" presName="tx2" presStyleLbl="revTx" presStyleIdx="6" presStyleCnt="11"/>
      <dgm:spPr/>
    </dgm:pt>
    <dgm:pt modelId="{860D7CAC-C098-3742-ADA8-A50A797504FE}" type="pres">
      <dgm:prSet presAssocID="{14809F47-E301-894F-8FA7-0C602C75CFA0}" presName="vert2" presStyleCnt="0"/>
      <dgm:spPr/>
    </dgm:pt>
    <dgm:pt modelId="{5B3CFD81-5609-0541-96AC-9E51BCA40282}" type="pres">
      <dgm:prSet presAssocID="{14809F47-E301-894F-8FA7-0C602C75CFA0}" presName="thinLine2b" presStyleLbl="callout" presStyleIdx="4" presStyleCnt="8"/>
      <dgm:spPr/>
    </dgm:pt>
    <dgm:pt modelId="{4295DC71-5787-B847-A41E-0D94E414E60F}" type="pres">
      <dgm:prSet presAssocID="{14809F47-E301-894F-8FA7-0C602C75CFA0}" presName="vertSpace2b" presStyleCnt="0"/>
      <dgm:spPr/>
    </dgm:pt>
    <dgm:pt modelId="{4A042535-024E-3E43-809E-50E380A334F8}" type="pres">
      <dgm:prSet presAssocID="{FDC56EE2-3D6A-C940-8B46-8A9D99EDC7EB}" presName="thickLine" presStyleLbl="alignNode1" presStyleIdx="2" presStyleCnt="3"/>
      <dgm:spPr/>
    </dgm:pt>
    <dgm:pt modelId="{9F7E66D6-D0EF-0A45-9B1B-AE3AA5164CDE}" type="pres">
      <dgm:prSet presAssocID="{FDC56EE2-3D6A-C940-8B46-8A9D99EDC7EB}" presName="horz1" presStyleCnt="0"/>
      <dgm:spPr/>
    </dgm:pt>
    <dgm:pt modelId="{82ADB151-8FE1-DD4F-A4B4-1CD25DCE9C69}" type="pres">
      <dgm:prSet presAssocID="{FDC56EE2-3D6A-C940-8B46-8A9D99EDC7EB}" presName="tx1" presStyleLbl="revTx" presStyleIdx="7" presStyleCnt="11"/>
      <dgm:spPr/>
    </dgm:pt>
    <dgm:pt modelId="{E2CCC0DA-AC8C-4848-A6CA-8112C17DE21B}" type="pres">
      <dgm:prSet presAssocID="{FDC56EE2-3D6A-C940-8B46-8A9D99EDC7EB}" presName="vert1" presStyleCnt="0"/>
      <dgm:spPr/>
    </dgm:pt>
    <dgm:pt modelId="{A440B197-7EC6-C04B-87C6-B05C56507E9E}" type="pres">
      <dgm:prSet presAssocID="{CF06E5E2-2405-824E-BCB6-3ECA4AC424CE}" presName="vertSpace2a" presStyleCnt="0"/>
      <dgm:spPr/>
    </dgm:pt>
    <dgm:pt modelId="{D494871D-E2BE-5E41-8320-5F94B90D1D87}" type="pres">
      <dgm:prSet presAssocID="{CF06E5E2-2405-824E-BCB6-3ECA4AC424CE}" presName="horz2" presStyleCnt="0"/>
      <dgm:spPr/>
    </dgm:pt>
    <dgm:pt modelId="{4F2085EC-A2E8-834A-AE47-374C83583DC0}" type="pres">
      <dgm:prSet presAssocID="{CF06E5E2-2405-824E-BCB6-3ECA4AC424CE}" presName="horzSpace2" presStyleCnt="0"/>
      <dgm:spPr/>
    </dgm:pt>
    <dgm:pt modelId="{300AA831-C357-6842-9F72-EB95CA8023B4}" type="pres">
      <dgm:prSet presAssocID="{CF06E5E2-2405-824E-BCB6-3ECA4AC424CE}" presName="tx2" presStyleLbl="revTx" presStyleIdx="8" presStyleCnt="11"/>
      <dgm:spPr/>
    </dgm:pt>
    <dgm:pt modelId="{514EDD8F-6F96-A34E-8D6B-FD11B9A1AD7C}" type="pres">
      <dgm:prSet presAssocID="{CF06E5E2-2405-824E-BCB6-3ECA4AC424CE}" presName="vert2" presStyleCnt="0"/>
      <dgm:spPr/>
    </dgm:pt>
    <dgm:pt modelId="{126788F9-6882-FB48-A284-294DE960F86D}" type="pres">
      <dgm:prSet presAssocID="{CF06E5E2-2405-824E-BCB6-3ECA4AC424CE}" presName="thinLine2b" presStyleLbl="callout" presStyleIdx="5" presStyleCnt="8"/>
      <dgm:spPr/>
    </dgm:pt>
    <dgm:pt modelId="{A846BB9D-8EC4-5747-9055-5DF4C3E7DE60}" type="pres">
      <dgm:prSet presAssocID="{CF06E5E2-2405-824E-BCB6-3ECA4AC424CE}" presName="vertSpace2b" presStyleCnt="0"/>
      <dgm:spPr/>
    </dgm:pt>
    <dgm:pt modelId="{5F580357-96DE-C74D-9F1E-B39F5163CAA2}" type="pres">
      <dgm:prSet presAssocID="{897708F2-829E-7543-AA80-56618FF33300}" presName="horz2" presStyleCnt="0"/>
      <dgm:spPr/>
    </dgm:pt>
    <dgm:pt modelId="{E2770950-BF87-D345-B166-4A5F5316B138}" type="pres">
      <dgm:prSet presAssocID="{897708F2-829E-7543-AA80-56618FF33300}" presName="horzSpace2" presStyleCnt="0"/>
      <dgm:spPr/>
    </dgm:pt>
    <dgm:pt modelId="{B56176B9-AC9A-964C-87B9-E9C155A61C47}" type="pres">
      <dgm:prSet presAssocID="{897708F2-829E-7543-AA80-56618FF33300}" presName="tx2" presStyleLbl="revTx" presStyleIdx="9" presStyleCnt="11"/>
      <dgm:spPr/>
    </dgm:pt>
    <dgm:pt modelId="{63F408C7-0A81-1849-B352-96F16B302458}" type="pres">
      <dgm:prSet presAssocID="{897708F2-829E-7543-AA80-56618FF33300}" presName="vert2" presStyleCnt="0"/>
      <dgm:spPr/>
    </dgm:pt>
    <dgm:pt modelId="{0E6E86D6-C08A-BF46-AC41-B5A7138E4720}" type="pres">
      <dgm:prSet presAssocID="{897708F2-829E-7543-AA80-56618FF33300}" presName="thinLine2b" presStyleLbl="callout" presStyleIdx="6" presStyleCnt="8"/>
      <dgm:spPr/>
    </dgm:pt>
    <dgm:pt modelId="{B7976581-C248-B94F-8CD8-C5ADA8E616D5}" type="pres">
      <dgm:prSet presAssocID="{897708F2-829E-7543-AA80-56618FF33300}" presName="vertSpace2b" presStyleCnt="0"/>
      <dgm:spPr/>
    </dgm:pt>
    <dgm:pt modelId="{6648BEE6-31E2-8F49-B6AF-5A372CACF101}" type="pres">
      <dgm:prSet presAssocID="{C6526D89-2088-AF4A-B4F3-1DF5B19A31DE}" presName="horz2" presStyleCnt="0"/>
      <dgm:spPr/>
    </dgm:pt>
    <dgm:pt modelId="{23E8F2A3-BD1D-B94E-B41F-E387FEAE5189}" type="pres">
      <dgm:prSet presAssocID="{C6526D89-2088-AF4A-B4F3-1DF5B19A31DE}" presName="horzSpace2" presStyleCnt="0"/>
      <dgm:spPr/>
    </dgm:pt>
    <dgm:pt modelId="{42EF6B9B-C476-094C-BBEE-A9BBBF5E999B}" type="pres">
      <dgm:prSet presAssocID="{C6526D89-2088-AF4A-B4F3-1DF5B19A31DE}" presName="tx2" presStyleLbl="revTx" presStyleIdx="10" presStyleCnt="11"/>
      <dgm:spPr/>
    </dgm:pt>
    <dgm:pt modelId="{06DB3E3C-3811-0740-9BDA-95AC43BB089C}" type="pres">
      <dgm:prSet presAssocID="{C6526D89-2088-AF4A-B4F3-1DF5B19A31DE}" presName="vert2" presStyleCnt="0"/>
      <dgm:spPr/>
    </dgm:pt>
    <dgm:pt modelId="{8AEA87B9-72F6-A54F-9B86-9B819FBA6571}" type="pres">
      <dgm:prSet presAssocID="{C6526D89-2088-AF4A-B4F3-1DF5B19A31DE}" presName="thinLine2b" presStyleLbl="callout" presStyleIdx="7" presStyleCnt="8"/>
      <dgm:spPr/>
    </dgm:pt>
    <dgm:pt modelId="{8F78A6A8-47C1-EA4C-9379-D7A152D11813}" type="pres">
      <dgm:prSet presAssocID="{C6526D89-2088-AF4A-B4F3-1DF5B19A31DE}" presName="vertSpace2b" presStyleCnt="0"/>
      <dgm:spPr/>
    </dgm:pt>
  </dgm:ptLst>
  <dgm:cxnLst>
    <dgm:cxn modelId="{99EAF603-45AC-C04D-B130-9015F82CE47C}" type="presOf" srcId="{44275E95-948E-774F-990C-491E58C36287}" destId="{AE92A92F-55DA-EE41-99F2-B0768950DA22}" srcOrd="0" destOrd="0" presId="urn:microsoft.com/office/officeart/2008/layout/LinedList"/>
    <dgm:cxn modelId="{B7B6FC05-233C-7F4A-BB60-45982EC97EDC}" srcId="{44275E95-948E-774F-990C-491E58C36287}" destId="{E3FAFA6E-AF2B-864A-99C9-7CA760EE652E}" srcOrd="1" destOrd="0" parTransId="{8A41A9AB-4C06-424A-8E7A-940B499BE3DF}" sibTransId="{78434655-2EFF-634A-A385-3E211B8BFC26}"/>
    <dgm:cxn modelId="{B0FC150B-929C-824D-A3A9-B41C19EBEB2B}" srcId="{44275E95-948E-774F-990C-491E58C36287}" destId="{1812C5A3-A61D-F44F-9B34-95DE78BF79E1}" srcOrd="0" destOrd="0" parTransId="{CE84B6C4-A7AD-D74C-BF15-D25FC7E16947}" sibTransId="{D934B1C4-095C-7841-9826-9060E88113BA}"/>
    <dgm:cxn modelId="{5FC31C0E-4C11-4341-8AA7-9459459BF3CA}" srcId="{1812C5A3-A61D-F44F-9B34-95DE78BF79E1}" destId="{A5E1B316-2043-EE44-8004-434EB9FAA2E9}" srcOrd="0" destOrd="0" parTransId="{BEF470B6-5A2F-D74F-9DA1-0F857737FBE5}" sibTransId="{7D8FB0CA-B86D-6746-8797-62B1D1065829}"/>
    <dgm:cxn modelId="{38915E13-09AB-1842-ACA4-77A7D0732956}" srcId="{FDC56EE2-3D6A-C940-8B46-8A9D99EDC7EB}" destId="{897708F2-829E-7543-AA80-56618FF33300}" srcOrd="1" destOrd="0" parTransId="{E986004D-5D5D-2D43-A75E-DFE44FED96B8}" sibTransId="{2A23D86B-AB5B-6546-B201-46776A480D7F}"/>
    <dgm:cxn modelId="{9290701A-5BCA-A746-8CCB-4EF373897EFC}" type="presOf" srcId="{CF06E5E2-2405-824E-BCB6-3ECA4AC424CE}" destId="{300AA831-C357-6842-9F72-EB95CA8023B4}" srcOrd="0" destOrd="0" presId="urn:microsoft.com/office/officeart/2008/layout/LinedList"/>
    <dgm:cxn modelId="{CD92EB22-7C2C-C04E-ACA9-E72576939591}" type="presOf" srcId="{1812C5A3-A61D-F44F-9B34-95DE78BF79E1}" destId="{8970DF9C-4EB7-8045-92B8-5A6CAAB0B9C9}" srcOrd="0" destOrd="0" presId="urn:microsoft.com/office/officeart/2008/layout/LinedList"/>
    <dgm:cxn modelId="{C3E31024-48FA-9443-B42B-C01A593CFE9D}" srcId="{FDC56EE2-3D6A-C940-8B46-8A9D99EDC7EB}" destId="{CF06E5E2-2405-824E-BCB6-3ECA4AC424CE}" srcOrd="0" destOrd="0" parTransId="{EBA0D8C9-68AF-AE4B-92D0-9385B6652CCA}" sibTransId="{1AD9ED89-8709-B143-B207-7C015BE4736D}"/>
    <dgm:cxn modelId="{BB9A4830-A2CC-D042-AFC1-265D6D15466A}" type="presOf" srcId="{897708F2-829E-7543-AA80-56618FF33300}" destId="{B56176B9-AC9A-964C-87B9-E9C155A61C47}" srcOrd="0" destOrd="0" presId="urn:microsoft.com/office/officeart/2008/layout/LinedList"/>
    <dgm:cxn modelId="{93F86632-B558-984C-9FA8-C169FC54890A}" type="presOf" srcId="{C0DC1046-6715-BE4B-8913-6770C1D0EBC8}" destId="{576B5CCF-E490-E343-B9BB-50F503FAB8DA}" srcOrd="0" destOrd="0" presId="urn:microsoft.com/office/officeart/2008/layout/LinedList"/>
    <dgm:cxn modelId="{EF21DA37-794F-6E4B-BF1F-DA24F542EE60}" type="presOf" srcId="{FDC56EE2-3D6A-C940-8B46-8A9D99EDC7EB}" destId="{82ADB151-8FE1-DD4F-A4B4-1CD25DCE9C69}" srcOrd="0" destOrd="0" presId="urn:microsoft.com/office/officeart/2008/layout/LinedList"/>
    <dgm:cxn modelId="{DC56183E-D891-3D4A-9699-3922DF07D58C}" type="presOf" srcId="{8D870E3D-1D53-C54C-AB72-FA9D1A353BF2}" destId="{31DF5411-6074-C54C-942E-B74DB51B1DEC}" srcOrd="0" destOrd="0" presId="urn:microsoft.com/office/officeart/2008/layout/LinedList"/>
    <dgm:cxn modelId="{1FCA443F-6832-F64B-862D-4904FA09CB83}" srcId="{E3FAFA6E-AF2B-864A-99C9-7CA760EE652E}" destId="{C0DC1046-6715-BE4B-8913-6770C1D0EBC8}" srcOrd="0" destOrd="0" parTransId="{8054A092-7583-B749-8EAF-C46E99D6BFD9}" sibTransId="{12117F2B-08F8-6E40-BE33-47790A35E92B}"/>
    <dgm:cxn modelId="{B745EB48-80E8-BC49-89C6-B074D0431790}" srcId="{1812C5A3-A61D-F44F-9B34-95DE78BF79E1}" destId="{CA1645ED-069F-B346-9ACE-41FBF27BF502}" srcOrd="1" destOrd="0" parTransId="{7FC1A8A9-BCA4-A349-A8D0-9552357925D6}" sibTransId="{291FA231-09D8-CB47-AB64-EFEB9488E2B6}"/>
    <dgm:cxn modelId="{D094B64C-F6EB-7D49-A001-3A6EBC965A9A}" type="presOf" srcId="{C6526D89-2088-AF4A-B4F3-1DF5B19A31DE}" destId="{42EF6B9B-C476-094C-BBEE-A9BBBF5E999B}" srcOrd="0" destOrd="0" presId="urn:microsoft.com/office/officeart/2008/layout/LinedList"/>
    <dgm:cxn modelId="{E4064A8A-423A-7849-AB50-6E3944A61696}" type="presOf" srcId="{CA1645ED-069F-B346-9ACE-41FBF27BF502}" destId="{0A24229A-7459-0240-8A1B-7A734218EDA6}" srcOrd="0" destOrd="0" presId="urn:microsoft.com/office/officeart/2008/layout/LinedList"/>
    <dgm:cxn modelId="{23471792-6CD7-9C49-9D3A-4D733BA313F3}" srcId="{E3FAFA6E-AF2B-864A-99C9-7CA760EE652E}" destId="{14809F47-E301-894F-8FA7-0C602C75CFA0}" srcOrd="2" destOrd="0" parTransId="{004C6B2C-0C6C-0C46-A10E-644CDDB62C55}" sibTransId="{6C606050-F7CE-ED47-BD67-2B71188D107F}"/>
    <dgm:cxn modelId="{C097D292-27CF-E943-BAB1-CA49C0465FA7}" srcId="{E3FAFA6E-AF2B-864A-99C9-7CA760EE652E}" destId="{8D870E3D-1D53-C54C-AB72-FA9D1A353BF2}" srcOrd="1" destOrd="0" parTransId="{C3E14C45-4C9C-B34C-9662-08876F0D60E7}" sibTransId="{F2CC28E3-8609-6246-9FD6-F97CE73A85A8}"/>
    <dgm:cxn modelId="{1D902898-5DDB-E045-BABE-8A31320D525D}" srcId="{FDC56EE2-3D6A-C940-8B46-8A9D99EDC7EB}" destId="{C6526D89-2088-AF4A-B4F3-1DF5B19A31DE}" srcOrd="2" destOrd="0" parTransId="{E42D687C-3393-094D-B3BC-90365A1A381F}" sibTransId="{EF9118E8-ED80-A246-93AF-7E239605290C}"/>
    <dgm:cxn modelId="{84E0E3AE-C27B-F74B-B6E6-6B85CE7989A5}" srcId="{44275E95-948E-774F-990C-491E58C36287}" destId="{FDC56EE2-3D6A-C940-8B46-8A9D99EDC7EB}" srcOrd="2" destOrd="0" parTransId="{8333D6AE-6D1B-B94E-A0B1-0B91AB7FE325}" sibTransId="{9FA8873E-9001-F945-AE64-7E9EEDD1F1A8}"/>
    <dgm:cxn modelId="{C80D58B5-0A94-D742-B2B0-ED8BF3A01EC8}" type="presOf" srcId="{E3FAFA6E-AF2B-864A-99C9-7CA760EE652E}" destId="{9EB3C3C9-284F-334F-910C-39229ADB2606}" srcOrd="0" destOrd="0" presId="urn:microsoft.com/office/officeart/2008/layout/LinedList"/>
    <dgm:cxn modelId="{B8576ECF-0A49-E640-AC1D-5A54EE5B7753}" type="presOf" srcId="{A5E1B316-2043-EE44-8004-434EB9FAA2E9}" destId="{AD9EAD4E-90C7-C841-B259-9718C84B6735}" srcOrd="0" destOrd="0" presId="urn:microsoft.com/office/officeart/2008/layout/LinedList"/>
    <dgm:cxn modelId="{8A08C1D7-FED4-B147-8AE6-1093D51C225D}" type="presOf" srcId="{14809F47-E301-894F-8FA7-0C602C75CFA0}" destId="{1152BD2E-8D6B-5840-9B5A-37A7A0F1A542}" srcOrd="0" destOrd="0" presId="urn:microsoft.com/office/officeart/2008/layout/LinedList"/>
    <dgm:cxn modelId="{7D3675C1-8268-8042-8704-DEBF4A7F4F97}" type="presParOf" srcId="{AE92A92F-55DA-EE41-99F2-B0768950DA22}" destId="{94536D75-12B5-D542-B66E-C4E17606B712}" srcOrd="0" destOrd="0" presId="urn:microsoft.com/office/officeart/2008/layout/LinedList"/>
    <dgm:cxn modelId="{BDF320A4-A0BD-D44D-B7E4-90E55D680F07}" type="presParOf" srcId="{AE92A92F-55DA-EE41-99F2-B0768950DA22}" destId="{22B35C2C-4A42-A445-966C-9AD9BF6D647A}" srcOrd="1" destOrd="0" presId="urn:microsoft.com/office/officeart/2008/layout/LinedList"/>
    <dgm:cxn modelId="{DCDA8902-5DAF-5C4C-A497-434C880EBE8F}" type="presParOf" srcId="{22B35C2C-4A42-A445-966C-9AD9BF6D647A}" destId="{8970DF9C-4EB7-8045-92B8-5A6CAAB0B9C9}" srcOrd="0" destOrd="0" presId="urn:microsoft.com/office/officeart/2008/layout/LinedList"/>
    <dgm:cxn modelId="{D5B07CB8-E84E-5548-A1AF-97373FC834E1}" type="presParOf" srcId="{22B35C2C-4A42-A445-966C-9AD9BF6D647A}" destId="{35F012F0-E109-F84A-ACE8-0E53D2557DBF}" srcOrd="1" destOrd="0" presId="urn:microsoft.com/office/officeart/2008/layout/LinedList"/>
    <dgm:cxn modelId="{7E51E097-7E8E-0446-9A4D-1C41B930E600}" type="presParOf" srcId="{35F012F0-E109-F84A-ACE8-0E53D2557DBF}" destId="{EC46BD7E-8B85-674B-823B-B477F4D67EF7}" srcOrd="0" destOrd="0" presId="urn:microsoft.com/office/officeart/2008/layout/LinedList"/>
    <dgm:cxn modelId="{DC66C6EC-BEDD-C143-A5FE-C149B3C4FA2A}" type="presParOf" srcId="{35F012F0-E109-F84A-ACE8-0E53D2557DBF}" destId="{93846330-D977-A847-B01E-C1D47DF0697C}" srcOrd="1" destOrd="0" presId="urn:microsoft.com/office/officeart/2008/layout/LinedList"/>
    <dgm:cxn modelId="{3E6D44F3-0777-ED41-A897-D8B4B65E909B}" type="presParOf" srcId="{93846330-D977-A847-B01E-C1D47DF0697C}" destId="{05D2E9E6-0393-8F40-A663-14CCBE915BF9}" srcOrd="0" destOrd="0" presId="urn:microsoft.com/office/officeart/2008/layout/LinedList"/>
    <dgm:cxn modelId="{D2A2DB81-70BA-7D4B-92BF-DA5BF63E4037}" type="presParOf" srcId="{93846330-D977-A847-B01E-C1D47DF0697C}" destId="{AD9EAD4E-90C7-C841-B259-9718C84B6735}" srcOrd="1" destOrd="0" presId="urn:microsoft.com/office/officeart/2008/layout/LinedList"/>
    <dgm:cxn modelId="{3EFDD348-A294-2249-83EE-FDD2521EA335}" type="presParOf" srcId="{93846330-D977-A847-B01E-C1D47DF0697C}" destId="{3914E644-2AEC-AE48-950B-3816A24547A3}" srcOrd="2" destOrd="0" presId="urn:microsoft.com/office/officeart/2008/layout/LinedList"/>
    <dgm:cxn modelId="{FA5262F3-B881-0648-9631-6D5E0C3BE05F}" type="presParOf" srcId="{35F012F0-E109-F84A-ACE8-0E53D2557DBF}" destId="{21C69BF1-4262-1445-9857-9BCA84B1BBEC}" srcOrd="2" destOrd="0" presId="urn:microsoft.com/office/officeart/2008/layout/LinedList"/>
    <dgm:cxn modelId="{106F5D5A-DD27-214C-9973-D3C779836FE8}" type="presParOf" srcId="{35F012F0-E109-F84A-ACE8-0E53D2557DBF}" destId="{2BD96FE1-FD24-F34F-BED1-C7A2913C90C5}" srcOrd="3" destOrd="0" presId="urn:microsoft.com/office/officeart/2008/layout/LinedList"/>
    <dgm:cxn modelId="{971771AF-3221-D649-82AD-9521B70F02BE}" type="presParOf" srcId="{35F012F0-E109-F84A-ACE8-0E53D2557DBF}" destId="{9F55AE9C-C04D-5A4C-80EE-B084453B855F}" srcOrd="4" destOrd="0" presId="urn:microsoft.com/office/officeart/2008/layout/LinedList"/>
    <dgm:cxn modelId="{E10C3E8C-191F-FA43-AEEB-1B0DDBAD7ACD}" type="presParOf" srcId="{9F55AE9C-C04D-5A4C-80EE-B084453B855F}" destId="{7F6B9029-C10C-DC4F-B450-5DC8ACFE50FE}" srcOrd="0" destOrd="0" presId="urn:microsoft.com/office/officeart/2008/layout/LinedList"/>
    <dgm:cxn modelId="{0F348DAB-AE8E-3E47-8657-C14B641B2BFB}" type="presParOf" srcId="{9F55AE9C-C04D-5A4C-80EE-B084453B855F}" destId="{0A24229A-7459-0240-8A1B-7A734218EDA6}" srcOrd="1" destOrd="0" presId="urn:microsoft.com/office/officeart/2008/layout/LinedList"/>
    <dgm:cxn modelId="{199FC21D-190A-D94F-9383-ECF5F9FBAF7B}" type="presParOf" srcId="{9F55AE9C-C04D-5A4C-80EE-B084453B855F}" destId="{7872E301-DA59-834E-AD6A-F5F3B86BC49C}" srcOrd="2" destOrd="0" presId="urn:microsoft.com/office/officeart/2008/layout/LinedList"/>
    <dgm:cxn modelId="{563D950A-913B-AD4E-BD9E-C7B10B5C397F}" type="presParOf" srcId="{35F012F0-E109-F84A-ACE8-0E53D2557DBF}" destId="{17F3E861-D532-7941-9C66-C85BDCC87C66}" srcOrd="5" destOrd="0" presId="urn:microsoft.com/office/officeart/2008/layout/LinedList"/>
    <dgm:cxn modelId="{F5B29AEF-DC75-F844-9612-EE258AF9350C}" type="presParOf" srcId="{35F012F0-E109-F84A-ACE8-0E53D2557DBF}" destId="{8C14FAD5-1225-A441-85D0-08A6C663B700}" srcOrd="6" destOrd="0" presId="urn:microsoft.com/office/officeart/2008/layout/LinedList"/>
    <dgm:cxn modelId="{E8C1B676-6785-3640-A4F9-A858BD7C6A7E}" type="presParOf" srcId="{AE92A92F-55DA-EE41-99F2-B0768950DA22}" destId="{6D6EB315-1BA9-B04A-A27E-6FE37DB2E81C}" srcOrd="2" destOrd="0" presId="urn:microsoft.com/office/officeart/2008/layout/LinedList"/>
    <dgm:cxn modelId="{FE4613C4-77F5-E94E-BD94-51F04022F953}" type="presParOf" srcId="{AE92A92F-55DA-EE41-99F2-B0768950DA22}" destId="{46A1405E-055E-C748-8DBE-0C60E4697F82}" srcOrd="3" destOrd="0" presId="urn:microsoft.com/office/officeart/2008/layout/LinedList"/>
    <dgm:cxn modelId="{A5C23C9B-1A05-214E-BC2D-F15B12470129}" type="presParOf" srcId="{46A1405E-055E-C748-8DBE-0C60E4697F82}" destId="{9EB3C3C9-284F-334F-910C-39229ADB2606}" srcOrd="0" destOrd="0" presId="urn:microsoft.com/office/officeart/2008/layout/LinedList"/>
    <dgm:cxn modelId="{A734B733-B1ED-BB40-A260-B48E4097474D}" type="presParOf" srcId="{46A1405E-055E-C748-8DBE-0C60E4697F82}" destId="{105D930E-1CA9-BD4D-A0C5-A30A1D563286}" srcOrd="1" destOrd="0" presId="urn:microsoft.com/office/officeart/2008/layout/LinedList"/>
    <dgm:cxn modelId="{5E2B5D1E-CB89-BC4F-A7C0-FBA6539DDE5D}" type="presParOf" srcId="{105D930E-1CA9-BD4D-A0C5-A30A1D563286}" destId="{1BF49C2A-DD78-A74A-9124-EDA78D4D1E57}" srcOrd="0" destOrd="0" presId="urn:microsoft.com/office/officeart/2008/layout/LinedList"/>
    <dgm:cxn modelId="{7B15C5FC-8E4A-9E4D-8910-AF32C41FA7B8}" type="presParOf" srcId="{105D930E-1CA9-BD4D-A0C5-A30A1D563286}" destId="{E04A18AD-EB36-104C-B7AA-6A5580FD948B}" srcOrd="1" destOrd="0" presId="urn:microsoft.com/office/officeart/2008/layout/LinedList"/>
    <dgm:cxn modelId="{8BCEA73E-A765-9B49-BE1A-82D20ECE4E92}" type="presParOf" srcId="{E04A18AD-EB36-104C-B7AA-6A5580FD948B}" destId="{D5F0B014-1DAD-E847-A283-27E6E67A621D}" srcOrd="0" destOrd="0" presId="urn:microsoft.com/office/officeart/2008/layout/LinedList"/>
    <dgm:cxn modelId="{0B8EDE2C-A663-E340-A429-D2E15F26A7A0}" type="presParOf" srcId="{E04A18AD-EB36-104C-B7AA-6A5580FD948B}" destId="{576B5CCF-E490-E343-B9BB-50F503FAB8DA}" srcOrd="1" destOrd="0" presId="urn:microsoft.com/office/officeart/2008/layout/LinedList"/>
    <dgm:cxn modelId="{74A9448A-B5EF-0244-96E8-EEE4EF697AA1}" type="presParOf" srcId="{E04A18AD-EB36-104C-B7AA-6A5580FD948B}" destId="{5AFD797E-0FD4-564B-AF40-778BE0A0FD99}" srcOrd="2" destOrd="0" presId="urn:microsoft.com/office/officeart/2008/layout/LinedList"/>
    <dgm:cxn modelId="{12671831-1FFB-0B4E-ACE1-915A54156F28}" type="presParOf" srcId="{105D930E-1CA9-BD4D-A0C5-A30A1D563286}" destId="{F04376A4-2B28-E545-8128-5486C15D80EA}" srcOrd="2" destOrd="0" presId="urn:microsoft.com/office/officeart/2008/layout/LinedList"/>
    <dgm:cxn modelId="{24254ECB-97A4-F24C-8A4C-C4B279BE8C54}" type="presParOf" srcId="{105D930E-1CA9-BD4D-A0C5-A30A1D563286}" destId="{55E8424C-C6E9-4E4B-962F-14D95BCD7491}" srcOrd="3" destOrd="0" presId="urn:microsoft.com/office/officeart/2008/layout/LinedList"/>
    <dgm:cxn modelId="{4E77562D-EE38-3A49-83AC-187AE1F469A2}" type="presParOf" srcId="{105D930E-1CA9-BD4D-A0C5-A30A1D563286}" destId="{215AB710-AE4F-724E-A62F-6C648574A077}" srcOrd="4" destOrd="0" presId="urn:microsoft.com/office/officeart/2008/layout/LinedList"/>
    <dgm:cxn modelId="{9DEBDD64-E7C2-4047-85E5-6B4B3809C9D9}" type="presParOf" srcId="{215AB710-AE4F-724E-A62F-6C648574A077}" destId="{575F58FB-4F9F-2240-8DAE-F15A55B90B52}" srcOrd="0" destOrd="0" presId="urn:microsoft.com/office/officeart/2008/layout/LinedList"/>
    <dgm:cxn modelId="{AE82FFF9-B29E-9342-A9F0-8A95B63102DA}" type="presParOf" srcId="{215AB710-AE4F-724E-A62F-6C648574A077}" destId="{31DF5411-6074-C54C-942E-B74DB51B1DEC}" srcOrd="1" destOrd="0" presId="urn:microsoft.com/office/officeart/2008/layout/LinedList"/>
    <dgm:cxn modelId="{C09591E7-4211-DC48-BAAD-EDCC52B079C4}" type="presParOf" srcId="{215AB710-AE4F-724E-A62F-6C648574A077}" destId="{DC310F39-3CC3-584C-BDC9-1C49BC382686}" srcOrd="2" destOrd="0" presId="urn:microsoft.com/office/officeart/2008/layout/LinedList"/>
    <dgm:cxn modelId="{63D4CE72-4D57-9746-9FB4-B6751A353343}" type="presParOf" srcId="{105D930E-1CA9-BD4D-A0C5-A30A1D563286}" destId="{B9E90D53-058B-AA4D-A6DD-B108E84AAE31}" srcOrd="5" destOrd="0" presId="urn:microsoft.com/office/officeart/2008/layout/LinedList"/>
    <dgm:cxn modelId="{EED04420-860F-7C4D-9A33-2A4B7925BC9A}" type="presParOf" srcId="{105D930E-1CA9-BD4D-A0C5-A30A1D563286}" destId="{F9F497E2-A8E0-864D-9D38-1DDF8FB4F1D0}" srcOrd="6" destOrd="0" presId="urn:microsoft.com/office/officeart/2008/layout/LinedList"/>
    <dgm:cxn modelId="{89C7F201-C09F-0148-91AC-99B76175CA53}" type="presParOf" srcId="{105D930E-1CA9-BD4D-A0C5-A30A1D563286}" destId="{9F94834A-EC25-9F46-93C0-132B1B688BDD}" srcOrd="7" destOrd="0" presId="urn:microsoft.com/office/officeart/2008/layout/LinedList"/>
    <dgm:cxn modelId="{D98A1C85-6AB5-DC4D-AC9B-348AB3E14DDE}" type="presParOf" srcId="{9F94834A-EC25-9F46-93C0-132B1B688BDD}" destId="{00A57C41-85D8-6045-A651-869213859D61}" srcOrd="0" destOrd="0" presId="urn:microsoft.com/office/officeart/2008/layout/LinedList"/>
    <dgm:cxn modelId="{1419297D-0C00-D94F-BD31-F8AEEAE8D613}" type="presParOf" srcId="{9F94834A-EC25-9F46-93C0-132B1B688BDD}" destId="{1152BD2E-8D6B-5840-9B5A-37A7A0F1A542}" srcOrd="1" destOrd="0" presId="urn:microsoft.com/office/officeart/2008/layout/LinedList"/>
    <dgm:cxn modelId="{76D25309-0027-654F-B51E-DA1E06BF896B}" type="presParOf" srcId="{9F94834A-EC25-9F46-93C0-132B1B688BDD}" destId="{860D7CAC-C098-3742-ADA8-A50A797504FE}" srcOrd="2" destOrd="0" presId="urn:microsoft.com/office/officeart/2008/layout/LinedList"/>
    <dgm:cxn modelId="{4843A7A8-DCCB-D84A-98BC-A38CA79185A3}" type="presParOf" srcId="{105D930E-1CA9-BD4D-A0C5-A30A1D563286}" destId="{5B3CFD81-5609-0541-96AC-9E51BCA40282}" srcOrd="8" destOrd="0" presId="urn:microsoft.com/office/officeart/2008/layout/LinedList"/>
    <dgm:cxn modelId="{34E2E65B-4F40-CA43-B4AB-11D2D68A0C59}" type="presParOf" srcId="{105D930E-1CA9-BD4D-A0C5-A30A1D563286}" destId="{4295DC71-5787-B847-A41E-0D94E414E60F}" srcOrd="9" destOrd="0" presId="urn:microsoft.com/office/officeart/2008/layout/LinedList"/>
    <dgm:cxn modelId="{7FA24EBC-472E-1943-B2E7-3A22A4DCCE2A}" type="presParOf" srcId="{AE92A92F-55DA-EE41-99F2-B0768950DA22}" destId="{4A042535-024E-3E43-809E-50E380A334F8}" srcOrd="4" destOrd="0" presId="urn:microsoft.com/office/officeart/2008/layout/LinedList"/>
    <dgm:cxn modelId="{0C03011A-EF7E-0346-BAB7-1D942ED05082}" type="presParOf" srcId="{AE92A92F-55DA-EE41-99F2-B0768950DA22}" destId="{9F7E66D6-D0EF-0A45-9B1B-AE3AA5164CDE}" srcOrd="5" destOrd="0" presId="urn:microsoft.com/office/officeart/2008/layout/LinedList"/>
    <dgm:cxn modelId="{B2DB37B0-4E25-3047-9727-5AF0164EBF3F}" type="presParOf" srcId="{9F7E66D6-D0EF-0A45-9B1B-AE3AA5164CDE}" destId="{82ADB151-8FE1-DD4F-A4B4-1CD25DCE9C69}" srcOrd="0" destOrd="0" presId="urn:microsoft.com/office/officeart/2008/layout/LinedList"/>
    <dgm:cxn modelId="{AD3F4923-2B46-8441-887D-50CA427EB151}" type="presParOf" srcId="{9F7E66D6-D0EF-0A45-9B1B-AE3AA5164CDE}" destId="{E2CCC0DA-AC8C-4848-A6CA-8112C17DE21B}" srcOrd="1" destOrd="0" presId="urn:microsoft.com/office/officeart/2008/layout/LinedList"/>
    <dgm:cxn modelId="{930C47A2-3E75-934F-918B-A0D2161F1CCE}" type="presParOf" srcId="{E2CCC0DA-AC8C-4848-A6CA-8112C17DE21B}" destId="{A440B197-7EC6-C04B-87C6-B05C56507E9E}" srcOrd="0" destOrd="0" presId="urn:microsoft.com/office/officeart/2008/layout/LinedList"/>
    <dgm:cxn modelId="{7445A8B2-C0A8-A646-8E2E-863B7B6E7E84}" type="presParOf" srcId="{E2CCC0DA-AC8C-4848-A6CA-8112C17DE21B}" destId="{D494871D-E2BE-5E41-8320-5F94B90D1D87}" srcOrd="1" destOrd="0" presId="urn:microsoft.com/office/officeart/2008/layout/LinedList"/>
    <dgm:cxn modelId="{A62570E8-3680-8B45-B965-3C7B99BA44FC}" type="presParOf" srcId="{D494871D-E2BE-5E41-8320-5F94B90D1D87}" destId="{4F2085EC-A2E8-834A-AE47-374C83583DC0}" srcOrd="0" destOrd="0" presId="urn:microsoft.com/office/officeart/2008/layout/LinedList"/>
    <dgm:cxn modelId="{056CFEEC-5475-7248-8B66-44135D8544B0}" type="presParOf" srcId="{D494871D-E2BE-5E41-8320-5F94B90D1D87}" destId="{300AA831-C357-6842-9F72-EB95CA8023B4}" srcOrd="1" destOrd="0" presId="urn:microsoft.com/office/officeart/2008/layout/LinedList"/>
    <dgm:cxn modelId="{F729EC0E-7C8D-1546-A753-38888334F3C7}" type="presParOf" srcId="{D494871D-E2BE-5E41-8320-5F94B90D1D87}" destId="{514EDD8F-6F96-A34E-8D6B-FD11B9A1AD7C}" srcOrd="2" destOrd="0" presId="urn:microsoft.com/office/officeart/2008/layout/LinedList"/>
    <dgm:cxn modelId="{34EE0990-1A83-9F40-9BFC-7CDAE42C485E}" type="presParOf" srcId="{E2CCC0DA-AC8C-4848-A6CA-8112C17DE21B}" destId="{126788F9-6882-FB48-A284-294DE960F86D}" srcOrd="2" destOrd="0" presId="urn:microsoft.com/office/officeart/2008/layout/LinedList"/>
    <dgm:cxn modelId="{EE1E1894-B413-F642-A9AC-DF1FA9EE9468}" type="presParOf" srcId="{E2CCC0DA-AC8C-4848-A6CA-8112C17DE21B}" destId="{A846BB9D-8EC4-5747-9055-5DF4C3E7DE60}" srcOrd="3" destOrd="0" presId="urn:microsoft.com/office/officeart/2008/layout/LinedList"/>
    <dgm:cxn modelId="{9CFE2D0E-A952-4D4F-80D8-DEE498AF3A37}" type="presParOf" srcId="{E2CCC0DA-AC8C-4848-A6CA-8112C17DE21B}" destId="{5F580357-96DE-C74D-9F1E-B39F5163CAA2}" srcOrd="4" destOrd="0" presId="urn:microsoft.com/office/officeart/2008/layout/LinedList"/>
    <dgm:cxn modelId="{5A186905-7380-BC4D-B9C1-014E2228567A}" type="presParOf" srcId="{5F580357-96DE-C74D-9F1E-B39F5163CAA2}" destId="{E2770950-BF87-D345-B166-4A5F5316B138}" srcOrd="0" destOrd="0" presId="urn:microsoft.com/office/officeart/2008/layout/LinedList"/>
    <dgm:cxn modelId="{129E7BFC-44F1-3840-BFE8-C65CE438308B}" type="presParOf" srcId="{5F580357-96DE-C74D-9F1E-B39F5163CAA2}" destId="{B56176B9-AC9A-964C-87B9-E9C155A61C47}" srcOrd="1" destOrd="0" presId="urn:microsoft.com/office/officeart/2008/layout/LinedList"/>
    <dgm:cxn modelId="{240F2347-5A3E-464C-B488-6F54647C6C0A}" type="presParOf" srcId="{5F580357-96DE-C74D-9F1E-B39F5163CAA2}" destId="{63F408C7-0A81-1849-B352-96F16B302458}" srcOrd="2" destOrd="0" presId="urn:microsoft.com/office/officeart/2008/layout/LinedList"/>
    <dgm:cxn modelId="{D1823106-1F41-C84F-B037-DB653391DD2A}" type="presParOf" srcId="{E2CCC0DA-AC8C-4848-A6CA-8112C17DE21B}" destId="{0E6E86D6-C08A-BF46-AC41-B5A7138E4720}" srcOrd="5" destOrd="0" presId="urn:microsoft.com/office/officeart/2008/layout/LinedList"/>
    <dgm:cxn modelId="{E37D2929-1B65-9547-8A33-DF92BFE3EBB0}" type="presParOf" srcId="{E2CCC0DA-AC8C-4848-A6CA-8112C17DE21B}" destId="{B7976581-C248-B94F-8CD8-C5ADA8E616D5}" srcOrd="6" destOrd="0" presId="urn:microsoft.com/office/officeart/2008/layout/LinedList"/>
    <dgm:cxn modelId="{CDC732C0-63A5-3D4E-87E2-D70665DD7F54}" type="presParOf" srcId="{E2CCC0DA-AC8C-4848-A6CA-8112C17DE21B}" destId="{6648BEE6-31E2-8F49-B6AF-5A372CACF101}" srcOrd="7" destOrd="0" presId="urn:microsoft.com/office/officeart/2008/layout/LinedList"/>
    <dgm:cxn modelId="{7F7F8C52-EB0E-8041-AD35-E42923B4DB2D}" type="presParOf" srcId="{6648BEE6-31E2-8F49-B6AF-5A372CACF101}" destId="{23E8F2A3-BD1D-B94E-B41F-E387FEAE5189}" srcOrd="0" destOrd="0" presId="urn:microsoft.com/office/officeart/2008/layout/LinedList"/>
    <dgm:cxn modelId="{2B504119-C437-A44F-A5ED-BEE2E073ABB5}" type="presParOf" srcId="{6648BEE6-31E2-8F49-B6AF-5A372CACF101}" destId="{42EF6B9B-C476-094C-BBEE-A9BBBF5E999B}" srcOrd="1" destOrd="0" presId="urn:microsoft.com/office/officeart/2008/layout/LinedList"/>
    <dgm:cxn modelId="{080BA3FE-E949-4541-A672-9AC911EBBF8C}" type="presParOf" srcId="{6648BEE6-31E2-8F49-B6AF-5A372CACF101}" destId="{06DB3E3C-3811-0740-9BDA-95AC43BB089C}" srcOrd="2" destOrd="0" presId="urn:microsoft.com/office/officeart/2008/layout/LinedList"/>
    <dgm:cxn modelId="{DEF84BD7-9F85-D74E-92F8-EFB468F6CA34}" type="presParOf" srcId="{E2CCC0DA-AC8C-4848-A6CA-8112C17DE21B}" destId="{8AEA87B9-72F6-A54F-9B86-9B819FBA6571}" srcOrd="8" destOrd="0" presId="urn:microsoft.com/office/officeart/2008/layout/LinedList"/>
    <dgm:cxn modelId="{35A69B90-4E04-E34C-918C-33C485DC9DD7}" type="presParOf" srcId="{E2CCC0DA-AC8C-4848-A6CA-8112C17DE21B}" destId="{8F78A6A8-47C1-EA4C-9379-D7A152D11813}"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DCE109B8-94FE-964B-A25C-0C34147A4E63}"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s-ES"/>
        </a:p>
      </dgm:t>
    </dgm:pt>
    <dgm:pt modelId="{E62F9935-B697-4849-85C9-3F6E00FEE55D}">
      <dgm:prSet custT="1"/>
      <dgm:spPr/>
      <dgm:t>
        <a:bodyPr/>
        <a:lstStyle/>
        <a:p>
          <a:r>
            <a:rPr lang="es-ES" sz="1600" dirty="0">
              <a:solidFill>
                <a:srgbClr val="152B48"/>
              </a:solidFill>
              <a:latin typeface="Montserrat" pitchFamily="2" charset="77"/>
            </a:rPr>
            <a:t>Prolapso rectal</a:t>
          </a:r>
          <a:endParaRPr lang="es-CO" sz="1600" dirty="0">
            <a:solidFill>
              <a:srgbClr val="152B48"/>
            </a:solidFill>
            <a:latin typeface="Montserrat" pitchFamily="2" charset="77"/>
          </a:endParaRPr>
        </a:p>
      </dgm:t>
    </dgm:pt>
    <dgm:pt modelId="{182B0B37-01C1-5047-89B7-E952B634463D}" type="parTrans" cxnId="{48937364-59B3-4340-ADF7-1469B57C85F8}">
      <dgm:prSet/>
      <dgm:spPr/>
      <dgm:t>
        <a:bodyPr/>
        <a:lstStyle/>
        <a:p>
          <a:endParaRPr lang="es-ES" sz="1600">
            <a:solidFill>
              <a:srgbClr val="152B48"/>
            </a:solidFill>
            <a:latin typeface="Montserrat" pitchFamily="2" charset="77"/>
          </a:endParaRPr>
        </a:p>
      </dgm:t>
    </dgm:pt>
    <dgm:pt modelId="{D642381B-0457-004B-9262-CBF308FA6347}" type="sibTrans" cxnId="{48937364-59B3-4340-ADF7-1469B57C85F8}">
      <dgm:prSet/>
      <dgm:spPr/>
      <dgm:t>
        <a:bodyPr/>
        <a:lstStyle/>
        <a:p>
          <a:endParaRPr lang="es-ES" sz="1600">
            <a:solidFill>
              <a:srgbClr val="152B48"/>
            </a:solidFill>
            <a:latin typeface="Montserrat" pitchFamily="2" charset="77"/>
          </a:endParaRPr>
        </a:p>
      </dgm:t>
    </dgm:pt>
    <dgm:pt modelId="{734CFC59-F64A-874F-A903-EB76CA7F6D66}">
      <dgm:prSet custT="1"/>
      <dgm:spPr/>
      <dgm:t>
        <a:bodyPr/>
        <a:lstStyle/>
        <a:p>
          <a:r>
            <a:rPr lang="es-ES" sz="1600" dirty="0">
              <a:solidFill>
                <a:srgbClr val="152B48"/>
              </a:solidFill>
              <a:latin typeface="Montserrat" pitchFamily="2" charset="77"/>
            </a:rPr>
            <a:t>Frecuente en lactantes. </a:t>
          </a:r>
          <a:endParaRPr lang="es-CO" sz="1600" dirty="0">
            <a:solidFill>
              <a:srgbClr val="152B48"/>
            </a:solidFill>
            <a:latin typeface="Montserrat" pitchFamily="2" charset="77"/>
          </a:endParaRPr>
        </a:p>
      </dgm:t>
    </dgm:pt>
    <dgm:pt modelId="{DFA8D379-62F7-7741-B87D-5298B663FFB5}" type="parTrans" cxnId="{C1A2C294-D733-2047-8793-87506EEEEB93}">
      <dgm:prSet/>
      <dgm:spPr/>
      <dgm:t>
        <a:bodyPr/>
        <a:lstStyle/>
        <a:p>
          <a:endParaRPr lang="es-ES" sz="1600">
            <a:solidFill>
              <a:srgbClr val="152B48"/>
            </a:solidFill>
            <a:latin typeface="Montserrat" pitchFamily="2" charset="77"/>
          </a:endParaRPr>
        </a:p>
      </dgm:t>
    </dgm:pt>
    <dgm:pt modelId="{05D48F0D-88B8-1949-99A8-77CAC7C2F708}" type="sibTrans" cxnId="{C1A2C294-D733-2047-8793-87506EEEEB93}">
      <dgm:prSet/>
      <dgm:spPr/>
      <dgm:t>
        <a:bodyPr/>
        <a:lstStyle/>
        <a:p>
          <a:endParaRPr lang="es-ES" sz="1600">
            <a:solidFill>
              <a:srgbClr val="152B48"/>
            </a:solidFill>
            <a:latin typeface="Montserrat" pitchFamily="2" charset="77"/>
          </a:endParaRPr>
        </a:p>
      </dgm:t>
    </dgm:pt>
    <dgm:pt modelId="{9FC27FD8-ACF7-F045-8B78-04DE6C083EB6}">
      <dgm:prSet custT="1"/>
      <dgm:spPr/>
      <dgm:t>
        <a:bodyPr/>
        <a:lstStyle/>
        <a:p>
          <a:r>
            <a:rPr lang="es-ES" sz="1600" dirty="0">
              <a:solidFill>
                <a:srgbClr val="152B48"/>
              </a:solidFill>
              <a:latin typeface="Montserrat" pitchFamily="2" charset="77"/>
            </a:rPr>
            <a:t>Reducción manual. </a:t>
          </a:r>
          <a:endParaRPr lang="es-CO" sz="1600" dirty="0">
            <a:solidFill>
              <a:srgbClr val="152B48"/>
            </a:solidFill>
            <a:latin typeface="Montserrat" pitchFamily="2" charset="77"/>
          </a:endParaRPr>
        </a:p>
      </dgm:t>
    </dgm:pt>
    <dgm:pt modelId="{5923AB67-9987-BD4A-BD52-54CB712DF96A}" type="parTrans" cxnId="{4B94FDC1-820D-AD4C-B468-B32B83855F6A}">
      <dgm:prSet/>
      <dgm:spPr/>
      <dgm:t>
        <a:bodyPr/>
        <a:lstStyle/>
        <a:p>
          <a:endParaRPr lang="es-ES" sz="1600">
            <a:solidFill>
              <a:srgbClr val="152B48"/>
            </a:solidFill>
            <a:latin typeface="Montserrat" pitchFamily="2" charset="77"/>
          </a:endParaRPr>
        </a:p>
      </dgm:t>
    </dgm:pt>
    <dgm:pt modelId="{C2FF87C9-C85A-2546-9864-38194474F105}" type="sibTrans" cxnId="{4B94FDC1-820D-AD4C-B468-B32B83855F6A}">
      <dgm:prSet/>
      <dgm:spPr/>
      <dgm:t>
        <a:bodyPr/>
        <a:lstStyle/>
        <a:p>
          <a:endParaRPr lang="es-ES" sz="1600">
            <a:solidFill>
              <a:srgbClr val="152B48"/>
            </a:solidFill>
            <a:latin typeface="Montserrat" pitchFamily="2" charset="77"/>
          </a:endParaRPr>
        </a:p>
      </dgm:t>
    </dgm:pt>
    <dgm:pt modelId="{61279374-A7F5-7443-A781-8E2A6E5E4209}">
      <dgm:prSet custT="1"/>
      <dgm:spPr/>
      <dgm:t>
        <a:bodyPr/>
        <a:lstStyle/>
        <a:p>
          <a:r>
            <a:rPr lang="es-ES" sz="1600" dirty="0">
              <a:solidFill>
                <a:srgbClr val="152B48"/>
              </a:solidFill>
              <a:latin typeface="Montserrat" pitchFamily="2" charset="77"/>
            </a:rPr>
            <a:t>Complemento con dieta descrita.</a:t>
          </a:r>
          <a:endParaRPr lang="es-CO" sz="1600" dirty="0">
            <a:solidFill>
              <a:srgbClr val="152B48"/>
            </a:solidFill>
            <a:latin typeface="Montserrat" pitchFamily="2" charset="77"/>
          </a:endParaRPr>
        </a:p>
      </dgm:t>
    </dgm:pt>
    <dgm:pt modelId="{23CD4FA1-B1F5-7B45-B359-6E6001DEBCB9}" type="parTrans" cxnId="{08306979-9076-F44C-955F-52E2F4183D19}">
      <dgm:prSet/>
      <dgm:spPr/>
      <dgm:t>
        <a:bodyPr/>
        <a:lstStyle/>
        <a:p>
          <a:endParaRPr lang="es-ES" sz="1600">
            <a:solidFill>
              <a:srgbClr val="152B48"/>
            </a:solidFill>
            <a:latin typeface="Montserrat" pitchFamily="2" charset="77"/>
          </a:endParaRPr>
        </a:p>
      </dgm:t>
    </dgm:pt>
    <dgm:pt modelId="{2D5492A8-6B7F-214A-B6EB-9EC1303B4A43}" type="sibTrans" cxnId="{08306979-9076-F44C-955F-52E2F4183D19}">
      <dgm:prSet/>
      <dgm:spPr/>
      <dgm:t>
        <a:bodyPr/>
        <a:lstStyle/>
        <a:p>
          <a:endParaRPr lang="es-ES" sz="1600">
            <a:solidFill>
              <a:srgbClr val="152B48"/>
            </a:solidFill>
            <a:latin typeface="Montserrat" pitchFamily="2" charset="77"/>
          </a:endParaRPr>
        </a:p>
      </dgm:t>
    </dgm:pt>
    <dgm:pt modelId="{788A1FBF-A1F4-9840-97CA-286D04829788}" type="pres">
      <dgm:prSet presAssocID="{DCE109B8-94FE-964B-A25C-0C34147A4E63}" presName="vert0" presStyleCnt="0">
        <dgm:presLayoutVars>
          <dgm:dir/>
          <dgm:animOne val="branch"/>
          <dgm:animLvl val="lvl"/>
        </dgm:presLayoutVars>
      </dgm:prSet>
      <dgm:spPr/>
    </dgm:pt>
    <dgm:pt modelId="{5C4E4372-07FD-744D-A562-ADA6EC36779F}" type="pres">
      <dgm:prSet presAssocID="{E62F9935-B697-4849-85C9-3F6E00FEE55D}" presName="thickLine" presStyleLbl="alignNode1" presStyleIdx="0" presStyleCnt="1"/>
      <dgm:spPr/>
    </dgm:pt>
    <dgm:pt modelId="{4A56919F-7AD9-5A44-BCD3-581049B38218}" type="pres">
      <dgm:prSet presAssocID="{E62F9935-B697-4849-85C9-3F6E00FEE55D}" presName="horz1" presStyleCnt="0"/>
      <dgm:spPr/>
    </dgm:pt>
    <dgm:pt modelId="{FB599CC9-E445-6145-AB23-F08D2B6BA1FB}" type="pres">
      <dgm:prSet presAssocID="{E62F9935-B697-4849-85C9-3F6E00FEE55D}" presName="tx1" presStyleLbl="revTx" presStyleIdx="0" presStyleCnt="4" custScaleX="140907"/>
      <dgm:spPr/>
    </dgm:pt>
    <dgm:pt modelId="{046DA2F4-1C6C-B443-902A-A0270466FCCE}" type="pres">
      <dgm:prSet presAssocID="{E62F9935-B697-4849-85C9-3F6E00FEE55D}" presName="vert1" presStyleCnt="0"/>
      <dgm:spPr/>
    </dgm:pt>
    <dgm:pt modelId="{0A9730E8-0979-E74D-B861-DE1B21F32B12}" type="pres">
      <dgm:prSet presAssocID="{734CFC59-F64A-874F-A903-EB76CA7F6D66}" presName="vertSpace2a" presStyleCnt="0"/>
      <dgm:spPr/>
    </dgm:pt>
    <dgm:pt modelId="{B57E87BA-15A6-F649-A56A-8BAEBF525A2E}" type="pres">
      <dgm:prSet presAssocID="{734CFC59-F64A-874F-A903-EB76CA7F6D66}" presName="horz2" presStyleCnt="0"/>
      <dgm:spPr/>
    </dgm:pt>
    <dgm:pt modelId="{5B589BF1-236E-2242-9AA4-61E6AC65F147}" type="pres">
      <dgm:prSet presAssocID="{734CFC59-F64A-874F-A903-EB76CA7F6D66}" presName="horzSpace2" presStyleCnt="0"/>
      <dgm:spPr/>
    </dgm:pt>
    <dgm:pt modelId="{8354699C-924C-4E44-8644-6A5B6176216B}" type="pres">
      <dgm:prSet presAssocID="{734CFC59-F64A-874F-A903-EB76CA7F6D66}" presName="tx2" presStyleLbl="revTx" presStyleIdx="1" presStyleCnt="4"/>
      <dgm:spPr/>
    </dgm:pt>
    <dgm:pt modelId="{8AF5C688-7E9F-1C46-8C14-0AF0183F7BA8}" type="pres">
      <dgm:prSet presAssocID="{734CFC59-F64A-874F-A903-EB76CA7F6D66}" presName="vert2" presStyleCnt="0"/>
      <dgm:spPr/>
    </dgm:pt>
    <dgm:pt modelId="{86C6C41A-1D92-6D4D-B873-A82C4FB08C68}" type="pres">
      <dgm:prSet presAssocID="{734CFC59-F64A-874F-A903-EB76CA7F6D66}" presName="thinLine2b" presStyleLbl="callout" presStyleIdx="0" presStyleCnt="3"/>
      <dgm:spPr/>
    </dgm:pt>
    <dgm:pt modelId="{45998834-0DB9-0641-A1FC-41BFC05C223A}" type="pres">
      <dgm:prSet presAssocID="{734CFC59-F64A-874F-A903-EB76CA7F6D66}" presName="vertSpace2b" presStyleCnt="0"/>
      <dgm:spPr/>
    </dgm:pt>
    <dgm:pt modelId="{5237F7E2-D668-9749-9856-94CF190BC861}" type="pres">
      <dgm:prSet presAssocID="{9FC27FD8-ACF7-F045-8B78-04DE6C083EB6}" presName="horz2" presStyleCnt="0"/>
      <dgm:spPr/>
    </dgm:pt>
    <dgm:pt modelId="{552C5187-8A00-3844-B8A8-5A2D1B9EE65B}" type="pres">
      <dgm:prSet presAssocID="{9FC27FD8-ACF7-F045-8B78-04DE6C083EB6}" presName="horzSpace2" presStyleCnt="0"/>
      <dgm:spPr/>
    </dgm:pt>
    <dgm:pt modelId="{8292FC01-2E1B-1342-ADE3-C8E356E22EA6}" type="pres">
      <dgm:prSet presAssocID="{9FC27FD8-ACF7-F045-8B78-04DE6C083EB6}" presName="tx2" presStyleLbl="revTx" presStyleIdx="2" presStyleCnt="4"/>
      <dgm:spPr/>
    </dgm:pt>
    <dgm:pt modelId="{F93D8201-2605-0542-8DED-034B03BAEE42}" type="pres">
      <dgm:prSet presAssocID="{9FC27FD8-ACF7-F045-8B78-04DE6C083EB6}" presName="vert2" presStyleCnt="0"/>
      <dgm:spPr/>
    </dgm:pt>
    <dgm:pt modelId="{A6836B22-09C2-154D-9A31-687204730DE6}" type="pres">
      <dgm:prSet presAssocID="{9FC27FD8-ACF7-F045-8B78-04DE6C083EB6}" presName="thinLine2b" presStyleLbl="callout" presStyleIdx="1" presStyleCnt="3"/>
      <dgm:spPr/>
    </dgm:pt>
    <dgm:pt modelId="{53B29B6F-A097-0F4F-9C26-C1AAB929E9F0}" type="pres">
      <dgm:prSet presAssocID="{9FC27FD8-ACF7-F045-8B78-04DE6C083EB6}" presName="vertSpace2b" presStyleCnt="0"/>
      <dgm:spPr/>
    </dgm:pt>
    <dgm:pt modelId="{A1AC4A0A-9951-7C4A-8031-6F2491346562}" type="pres">
      <dgm:prSet presAssocID="{61279374-A7F5-7443-A781-8E2A6E5E4209}" presName="horz2" presStyleCnt="0"/>
      <dgm:spPr/>
    </dgm:pt>
    <dgm:pt modelId="{E8956C0F-09AA-6A4E-A216-254AE8678DBC}" type="pres">
      <dgm:prSet presAssocID="{61279374-A7F5-7443-A781-8E2A6E5E4209}" presName="horzSpace2" presStyleCnt="0"/>
      <dgm:spPr/>
    </dgm:pt>
    <dgm:pt modelId="{80CE1580-B127-7248-83F0-B1C3FB12320F}" type="pres">
      <dgm:prSet presAssocID="{61279374-A7F5-7443-A781-8E2A6E5E4209}" presName="tx2" presStyleLbl="revTx" presStyleIdx="3" presStyleCnt="4"/>
      <dgm:spPr/>
    </dgm:pt>
    <dgm:pt modelId="{F9090ED6-DE6B-2943-9034-84C91FB3CCA5}" type="pres">
      <dgm:prSet presAssocID="{61279374-A7F5-7443-A781-8E2A6E5E4209}" presName="vert2" presStyleCnt="0"/>
      <dgm:spPr/>
    </dgm:pt>
    <dgm:pt modelId="{05B0BFA6-A447-B145-A522-731EBE0A9EEC}" type="pres">
      <dgm:prSet presAssocID="{61279374-A7F5-7443-A781-8E2A6E5E4209}" presName="thinLine2b" presStyleLbl="callout" presStyleIdx="2" presStyleCnt="3"/>
      <dgm:spPr/>
    </dgm:pt>
    <dgm:pt modelId="{CF19D09A-6FD4-B349-8E8D-6149DB311D5B}" type="pres">
      <dgm:prSet presAssocID="{61279374-A7F5-7443-A781-8E2A6E5E4209}" presName="vertSpace2b" presStyleCnt="0"/>
      <dgm:spPr/>
    </dgm:pt>
  </dgm:ptLst>
  <dgm:cxnLst>
    <dgm:cxn modelId="{48937364-59B3-4340-ADF7-1469B57C85F8}" srcId="{DCE109B8-94FE-964B-A25C-0C34147A4E63}" destId="{E62F9935-B697-4849-85C9-3F6E00FEE55D}" srcOrd="0" destOrd="0" parTransId="{182B0B37-01C1-5047-89B7-E952B634463D}" sibTransId="{D642381B-0457-004B-9262-CBF308FA6347}"/>
    <dgm:cxn modelId="{1BCC7470-76AB-2E49-8B2C-E9A3A559A382}" type="presOf" srcId="{61279374-A7F5-7443-A781-8E2A6E5E4209}" destId="{80CE1580-B127-7248-83F0-B1C3FB12320F}" srcOrd="0" destOrd="0" presId="urn:microsoft.com/office/officeart/2008/layout/LinedList"/>
    <dgm:cxn modelId="{06CB4677-1022-CF41-A18C-631676D7495A}" type="presOf" srcId="{DCE109B8-94FE-964B-A25C-0C34147A4E63}" destId="{788A1FBF-A1F4-9840-97CA-286D04829788}" srcOrd="0" destOrd="0" presId="urn:microsoft.com/office/officeart/2008/layout/LinedList"/>
    <dgm:cxn modelId="{08306979-9076-F44C-955F-52E2F4183D19}" srcId="{E62F9935-B697-4849-85C9-3F6E00FEE55D}" destId="{61279374-A7F5-7443-A781-8E2A6E5E4209}" srcOrd="2" destOrd="0" parTransId="{23CD4FA1-B1F5-7B45-B359-6E6001DEBCB9}" sibTransId="{2D5492A8-6B7F-214A-B6EB-9EC1303B4A43}"/>
    <dgm:cxn modelId="{C13E7885-401A-F24B-862C-B746888B8C76}" type="presOf" srcId="{9FC27FD8-ACF7-F045-8B78-04DE6C083EB6}" destId="{8292FC01-2E1B-1342-ADE3-C8E356E22EA6}" srcOrd="0" destOrd="0" presId="urn:microsoft.com/office/officeart/2008/layout/LinedList"/>
    <dgm:cxn modelId="{C1A2C294-D733-2047-8793-87506EEEEB93}" srcId="{E62F9935-B697-4849-85C9-3F6E00FEE55D}" destId="{734CFC59-F64A-874F-A903-EB76CA7F6D66}" srcOrd="0" destOrd="0" parTransId="{DFA8D379-62F7-7741-B87D-5298B663FFB5}" sibTransId="{05D48F0D-88B8-1949-99A8-77CAC7C2F708}"/>
    <dgm:cxn modelId="{4B94FDC1-820D-AD4C-B468-B32B83855F6A}" srcId="{E62F9935-B697-4849-85C9-3F6E00FEE55D}" destId="{9FC27FD8-ACF7-F045-8B78-04DE6C083EB6}" srcOrd="1" destOrd="0" parTransId="{5923AB67-9987-BD4A-BD52-54CB712DF96A}" sibTransId="{C2FF87C9-C85A-2546-9864-38194474F105}"/>
    <dgm:cxn modelId="{9A4C39EE-BC56-EF46-A439-1AAECA398ACE}" type="presOf" srcId="{E62F9935-B697-4849-85C9-3F6E00FEE55D}" destId="{FB599CC9-E445-6145-AB23-F08D2B6BA1FB}" srcOrd="0" destOrd="0" presId="urn:microsoft.com/office/officeart/2008/layout/LinedList"/>
    <dgm:cxn modelId="{D3658FFE-5939-1E44-857E-C8FC5BE7FE02}" type="presOf" srcId="{734CFC59-F64A-874F-A903-EB76CA7F6D66}" destId="{8354699C-924C-4E44-8644-6A5B6176216B}" srcOrd="0" destOrd="0" presId="urn:microsoft.com/office/officeart/2008/layout/LinedList"/>
    <dgm:cxn modelId="{852676ED-C6C4-B84F-9933-21E5904226E3}" type="presParOf" srcId="{788A1FBF-A1F4-9840-97CA-286D04829788}" destId="{5C4E4372-07FD-744D-A562-ADA6EC36779F}" srcOrd="0" destOrd="0" presId="urn:microsoft.com/office/officeart/2008/layout/LinedList"/>
    <dgm:cxn modelId="{55A530C0-7563-A94E-B05E-36DF5F7820C9}" type="presParOf" srcId="{788A1FBF-A1F4-9840-97CA-286D04829788}" destId="{4A56919F-7AD9-5A44-BCD3-581049B38218}" srcOrd="1" destOrd="0" presId="urn:microsoft.com/office/officeart/2008/layout/LinedList"/>
    <dgm:cxn modelId="{09ED68E0-2DFA-6C43-A011-D7EF9163DC5E}" type="presParOf" srcId="{4A56919F-7AD9-5A44-BCD3-581049B38218}" destId="{FB599CC9-E445-6145-AB23-F08D2B6BA1FB}" srcOrd="0" destOrd="0" presId="urn:microsoft.com/office/officeart/2008/layout/LinedList"/>
    <dgm:cxn modelId="{6A353CBD-3D75-E243-8AEC-6A6849E3B222}" type="presParOf" srcId="{4A56919F-7AD9-5A44-BCD3-581049B38218}" destId="{046DA2F4-1C6C-B443-902A-A0270466FCCE}" srcOrd="1" destOrd="0" presId="urn:microsoft.com/office/officeart/2008/layout/LinedList"/>
    <dgm:cxn modelId="{A822D939-53ED-BD40-BCAE-49944C7CC6D3}" type="presParOf" srcId="{046DA2F4-1C6C-B443-902A-A0270466FCCE}" destId="{0A9730E8-0979-E74D-B861-DE1B21F32B12}" srcOrd="0" destOrd="0" presId="urn:microsoft.com/office/officeart/2008/layout/LinedList"/>
    <dgm:cxn modelId="{7E4B65A1-DBB6-2E4D-AAD1-064F9B94A87F}" type="presParOf" srcId="{046DA2F4-1C6C-B443-902A-A0270466FCCE}" destId="{B57E87BA-15A6-F649-A56A-8BAEBF525A2E}" srcOrd="1" destOrd="0" presId="urn:microsoft.com/office/officeart/2008/layout/LinedList"/>
    <dgm:cxn modelId="{25FFAA12-A199-BA45-9686-8B0F9D590BB6}" type="presParOf" srcId="{B57E87BA-15A6-F649-A56A-8BAEBF525A2E}" destId="{5B589BF1-236E-2242-9AA4-61E6AC65F147}" srcOrd="0" destOrd="0" presId="urn:microsoft.com/office/officeart/2008/layout/LinedList"/>
    <dgm:cxn modelId="{C3C6634A-950F-3149-8B8B-890270D2E380}" type="presParOf" srcId="{B57E87BA-15A6-F649-A56A-8BAEBF525A2E}" destId="{8354699C-924C-4E44-8644-6A5B6176216B}" srcOrd="1" destOrd="0" presId="urn:microsoft.com/office/officeart/2008/layout/LinedList"/>
    <dgm:cxn modelId="{48C57B7B-FEDA-D148-A4B0-484380A5862A}" type="presParOf" srcId="{B57E87BA-15A6-F649-A56A-8BAEBF525A2E}" destId="{8AF5C688-7E9F-1C46-8C14-0AF0183F7BA8}" srcOrd="2" destOrd="0" presId="urn:microsoft.com/office/officeart/2008/layout/LinedList"/>
    <dgm:cxn modelId="{B5CE6217-C7D5-8346-BCC4-2B064267ECED}" type="presParOf" srcId="{046DA2F4-1C6C-B443-902A-A0270466FCCE}" destId="{86C6C41A-1D92-6D4D-B873-A82C4FB08C68}" srcOrd="2" destOrd="0" presId="urn:microsoft.com/office/officeart/2008/layout/LinedList"/>
    <dgm:cxn modelId="{F70DFC10-1310-D348-9459-CAEC7CCA6501}" type="presParOf" srcId="{046DA2F4-1C6C-B443-902A-A0270466FCCE}" destId="{45998834-0DB9-0641-A1FC-41BFC05C223A}" srcOrd="3" destOrd="0" presId="urn:microsoft.com/office/officeart/2008/layout/LinedList"/>
    <dgm:cxn modelId="{05CEB144-2C5D-C847-8D3E-2AFB875CE9EF}" type="presParOf" srcId="{046DA2F4-1C6C-B443-902A-A0270466FCCE}" destId="{5237F7E2-D668-9749-9856-94CF190BC861}" srcOrd="4" destOrd="0" presId="urn:microsoft.com/office/officeart/2008/layout/LinedList"/>
    <dgm:cxn modelId="{91431979-38FE-134D-A391-F8E638ED41C2}" type="presParOf" srcId="{5237F7E2-D668-9749-9856-94CF190BC861}" destId="{552C5187-8A00-3844-B8A8-5A2D1B9EE65B}" srcOrd="0" destOrd="0" presId="urn:microsoft.com/office/officeart/2008/layout/LinedList"/>
    <dgm:cxn modelId="{7428D381-B9F9-5541-BBFC-F64ACDA20E2F}" type="presParOf" srcId="{5237F7E2-D668-9749-9856-94CF190BC861}" destId="{8292FC01-2E1B-1342-ADE3-C8E356E22EA6}" srcOrd="1" destOrd="0" presId="urn:microsoft.com/office/officeart/2008/layout/LinedList"/>
    <dgm:cxn modelId="{45B1B454-91A5-A849-A861-74E02122C97D}" type="presParOf" srcId="{5237F7E2-D668-9749-9856-94CF190BC861}" destId="{F93D8201-2605-0542-8DED-034B03BAEE42}" srcOrd="2" destOrd="0" presId="urn:microsoft.com/office/officeart/2008/layout/LinedList"/>
    <dgm:cxn modelId="{749F7CC5-1821-3345-8249-3D969604E998}" type="presParOf" srcId="{046DA2F4-1C6C-B443-902A-A0270466FCCE}" destId="{A6836B22-09C2-154D-9A31-687204730DE6}" srcOrd="5" destOrd="0" presId="urn:microsoft.com/office/officeart/2008/layout/LinedList"/>
    <dgm:cxn modelId="{E9F72A1D-18E6-4E45-9E65-D5C22CD27366}" type="presParOf" srcId="{046DA2F4-1C6C-B443-902A-A0270466FCCE}" destId="{53B29B6F-A097-0F4F-9C26-C1AAB929E9F0}" srcOrd="6" destOrd="0" presId="urn:microsoft.com/office/officeart/2008/layout/LinedList"/>
    <dgm:cxn modelId="{E188CC10-7E0B-1542-8286-85B56F526E5C}" type="presParOf" srcId="{046DA2F4-1C6C-B443-902A-A0270466FCCE}" destId="{A1AC4A0A-9951-7C4A-8031-6F2491346562}" srcOrd="7" destOrd="0" presId="urn:microsoft.com/office/officeart/2008/layout/LinedList"/>
    <dgm:cxn modelId="{09DBA66A-7561-A74E-8547-3EE9F9542186}" type="presParOf" srcId="{A1AC4A0A-9951-7C4A-8031-6F2491346562}" destId="{E8956C0F-09AA-6A4E-A216-254AE8678DBC}" srcOrd="0" destOrd="0" presId="urn:microsoft.com/office/officeart/2008/layout/LinedList"/>
    <dgm:cxn modelId="{C586E8AE-8A81-F941-8846-142122647DC3}" type="presParOf" srcId="{A1AC4A0A-9951-7C4A-8031-6F2491346562}" destId="{80CE1580-B127-7248-83F0-B1C3FB12320F}" srcOrd="1" destOrd="0" presId="urn:microsoft.com/office/officeart/2008/layout/LinedList"/>
    <dgm:cxn modelId="{D1644CE3-604E-AF41-A27D-C61AC5EB0E75}" type="presParOf" srcId="{A1AC4A0A-9951-7C4A-8031-6F2491346562}" destId="{F9090ED6-DE6B-2943-9034-84C91FB3CCA5}" srcOrd="2" destOrd="0" presId="urn:microsoft.com/office/officeart/2008/layout/LinedList"/>
    <dgm:cxn modelId="{FA80092A-B190-9D4D-8E8A-AB697EDA27E9}" type="presParOf" srcId="{046DA2F4-1C6C-B443-902A-A0270466FCCE}" destId="{05B0BFA6-A447-B145-A522-731EBE0A9EEC}" srcOrd="8" destOrd="0" presId="urn:microsoft.com/office/officeart/2008/layout/LinedList"/>
    <dgm:cxn modelId="{76CC9136-2ECA-554F-9947-0BE520C5348F}" type="presParOf" srcId="{046DA2F4-1C6C-B443-902A-A0270466FCCE}" destId="{CF19D09A-6FD4-B349-8E8D-6149DB311D5B}"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1F5DA8D3-7B32-174B-A825-241FD016C6EC}"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s-ES"/>
        </a:p>
      </dgm:t>
    </dgm:pt>
    <dgm:pt modelId="{D35C5367-1C90-894E-BF4B-F2D1275D7C36}">
      <dgm:prSet custT="1"/>
      <dgm:spPr/>
      <dgm:t>
        <a:bodyPr/>
        <a:lstStyle/>
        <a:p>
          <a:r>
            <a:rPr lang="es-ES" sz="1600" dirty="0">
              <a:solidFill>
                <a:srgbClr val="152B48"/>
              </a:solidFill>
              <a:latin typeface="Montserrat" pitchFamily="2" charset="77"/>
            </a:rPr>
            <a:t>Enfermedad </a:t>
          </a:r>
          <a:r>
            <a:rPr lang="es-ES" sz="1600" dirty="0" err="1">
              <a:solidFill>
                <a:srgbClr val="152B48"/>
              </a:solidFill>
              <a:latin typeface="Montserrat" pitchFamily="2" charset="77"/>
            </a:rPr>
            <a:t>hepatobiliar</a:t>
          </a:r>
          <a:endParaRPr lang="es-CO" sz="1600" dirty="0">
            <a:solidFill>
              <a:srgbClr val="152B48"/>
            </a:solidFill>
            <a:latin typeface="Montserrat" pitchFamily="2" charset="77"/>
          </a:endParaRPr>
        </a:p>
      </dgm:t>
    </dgm:pt>
    <dgm:pt modelId="{3D8F00EE-ADC0-AE4D-A188-3792F9B41ACC}" type="parTrans" cxnId="{73E2C64C-8E41-F547-A976-377F2B56836A}">
      <dgm:prSet/>
      <dgm:spPr/>
      <dgm:t>
        <a:bodyPr/>
        <a:lstStyle/>
        <a:p>
          <a:endParaRPr lang="es-ES" sz="1600">
            <a:solidFill>
              <a:srgbClr val="152B48"/>
            </a:solidFill>
            <a:latin typeface="Montserrat" pitchFamily="2" charset="77"/>
          </a:endParaRPr>
        </a:p>
      </dgm:t>
    </dgm:pt>
    <dgm:pt modelId="{0C5ADA35-11B4-B54E-9227-A04321F69CD9}" type="sibTrans" cxnId="{73E2C64C-8E41-F547-A976-377F2B56836A}">
      <dgm:prSet/>
      <dgm:spPr/>
      <dgm:t>
        <a:bodyPr/>
        <a:lstStyle/>
        <a:p>
          <a:endParaRPr lang="es-ES" sz="1600">
            <a:solidFill>
              <a:srgbClr val="152B48"/>
            </a:solidFill>
            <a:latin typeface="Montserrat" pitchFamily="2" charset="77"/>
          </a:endParaRPr>
        </a:p>
      </dgm:t>
    </dgm:pt>
    <dgm:pt modelId="{1567F33A-B625-8247-9262-921BFCA7E596}">
      <dgm:prSet custT="1"/>
      <dgm:spPr/>
      <dgm:t>
        <a:bodyPr/>
        <a:lstStyle/>
        <a:p>
          <a:r>
            <a:rPr lang="es-ES" sz="1600" dirty="0">
              <a:solidFill>
                <a:srgbClr val="152B48"/>
              </a:solidFill>
              <a:latin typeface="Montserrat" pitchFamily="2" charset="77"/>
            </a:rPr>
            <a:t>Cirrosis biliar – ácido </a:t>
          </a:r>
          <a:r>
            <a:rPr lang="es-ES" sz="1600" dirty="0" err="1">
              <a:solidFill>
                <a:srgbClr val="152B48"/>
              </a:solidFill>
              <a:latin typeface="Montserrat" pitchFamily="2" charset="77"/>
            </a:rPr>
            <a:t>ursodesoxicólico</a:t>
          </a:r>
          <a:r>
            <a:rPr lang="es-ES" sz="1600" dirty="0">
              <a:solidFill>
                <a:srgbClr val="152B48"/>
              </a:solidFill>
              <a:latin typeface="Montserrat" pitchFamily="2" charset="77"/>
            </a:rPr>
            <a:t>.</a:t>
          </a:r>
          <a:endParaRPr lang="es-CO" sz="1600" dirty="0">
            <a:solidFill>
              <a:srgbClr val="152B48"/>
            </a:solidFill>
            <a:latin typeface="Montserrat" pitchFamily="2" charset="77"/>
          </a:endParaRPr>
        </a:p>
      </dgm:t>
    </dgm:pt>
    <dgm:pt modelId="{776AB8F5-10F4-9243-B237-5A99B7298017}" type="parTrans" cxnId="{B118971C-C3D5-4148-B446-093DDA456EAA}">
      <dgm:prSet/>
      <dgm:spPr/>
      <dgm:t>
        <a:bodyPr/>
        <a:lstStyle/>
        <a:p>
          <a:endParaRPr lang="es-ES" sz="1600">
            <a:solidFill>
              <a:srgbClr val="152B48"/>
            </a:solidFill>
            <a:latin typeface="Montserrat" pitchFamily="2" charset="77"/>
          </a:endParaRPr>
        </a:p>
      </dgm:t>
    </dgm:pt>
    <dgm:pt modelId="{5765728D-0711-4F40-8C3C-CE29611A9C05}" type="sibTrans" cxnId="{B118971C-C3D5-4148-B446-093DDA456EAA}">
      <dgm:prSet/>
      <dgm:spPr/>
      <dgm:t>
        <a:bodyPr/>
        <a:lstStyle/>
        <a:p>
          <a:endParaRPr lang="es-ES" sz="1600">
            <a:solidFill>
              <a:srgbClr val="152B48"/>
            </a:solidFill>
            <a:latin typeface="Montserrat" pitchFamily="2" charset="77"/>
          </a:endParaRPr>
        </a:p>
      </dgm:t>
    </dgm:pt>
    <dgm:pt modelId="{2F5CA1CE-D307-804F-8902-EF36B917D141}">
      <dgm:prSet custT="1"/>
      <dgm:spPr/>
      <dgm:t>
        <a:bodyPr/>
        <a:lstStyle/>
        <a:p>
          <a:r>
            <a:rPr lang="es-ES" sz="1600" dirty="0">
              <a:solidFill>
                <a:srgbClr val="152B48"/>
              </a:solidFill>
              <a:latin typeface="Montserrat" pitchFamily="2" charset="77"/>
            </a:rPr>
            <a:t>Hipertensión portal.</a:t>
          </a:r>
          <a:endParaRPr lang="es-CO" sz="1600" dirty="0">
            <a:solidFill>
              <a:srgbClr val="152B48"/>
            </a:solidFill>
            <a:latin typeface="Montserrat" pitchFamily="2" charset="77"/>
          </a:endParaRPr>
        </a:p>
      </dgm:t>
    </dgm:pt>
    <dgm:pt modelId="{4A12CEC9-0EBF-9C47-949F-B433C7DFB428}" type="parTrans" cxnId="{9AE3AD95-9638-E842-A3B6-086E299789C9}">
      <dgm:prSet/>
      <dgm:spPr/>
      <dgm:t>
        <a:bodyPr/>
        <a:lstStyle/>
        <a:p>
          <a:endParaRPr lang="es-ES" sz="1600">
            <a:solidFill>
              <a:srgbClr val="152B48"/>
            </a:solidFill>
            <a:latin typeface="Montserrat" pitchFamily="2" charset="77"/>
          </a:endParaRPr>
        </a:p>
      </dgm:t>
    </dgm:pt>
    <dgm:pt modelId="{5ED32B39-6A4A-5145-B505-E914876CB3DA}" type="sibTrans" cxnId="{9AE3AD95-9638-E842-A3B6-086E299789C9}">
      <dgm:prSet/>
      <dgm:spPr/>
      <dgm:t>
        <a:bodyPr/>
        <a:lstStyle/>
        <a:p>
          <a:endParaRPr lang="es-ES" sz="1600">
            <a:solidFill>
              <a:srgbClr val="152B48"/>
            </a:solidFill>
            <a:latin typeface="Montserrat" pitchFamily="2" charset="77"/>
          </a:endParaRPr>
        </a:p>
      </dgm:t>
    </dgm:pt>
    <dgm:pt modelId="{984FA699-5E6E-B946-951D-68DD2A6B61A3}">
      <dgm:prSet custT="1"/>
      <dgm:spPr/>
      <dgm:t>
        <a:bodyPr/>
        <a:lstStyle/>
        <a:p>
          <a:r>
            <a:rPr lang="es-ES" sz="1600" dirty="0" err="1">
              <a:solidFill>
                <a:srgbClr val="152B48"/>
              </a:solidFill>
              <a:latin typeface="Montserrat" pitchFamily="2" charset="77"/>
            </a:rPr>
            <a:t>Hiperesplenismo</a:t>
          </a:r>
          <a:r>
            <a:rPr lang="es-ES" sz="1600" dirty="0">
              <a:solidFill>
                <a:srgbClr val="152B48"/>
              </a:solidFill>
              <a:latin typeface="Montserrat" pitchFamily="2" charset="77"/>
            </a:rPr>
            <a:t>. </a:t>
          </a:r>
          <a:endParaRPr lang="es-CO" sz="1600" dirty="0">
            <a:solidFill>
              <a:srgbClr val="152B48"/>
            </a:solidFill>
            <a:latin typeface="Montserrat" pitchFamily="2" charset="77"/>
          </a:endParaRPr>
        </a:p>
      </dgm:t>
    </dgm:pt>
    <dgm:pt modelId="{95AACA0C-1C9A-544B-8BC8-CF5CEFF1BDB6}" type="parTrans" cxnId="{550C64B6-2AE7-7148-971E-B63A14CFBA24}">
      <dgm:prSet/>
      <dgm:spPr/>
      <dgm:t>
        <a:bodyPr/>
        <a:lstStyle/>
        <a:p>
          <a:endParaRPr lang="es-ES" sz="1600">
            <a:solidFill>
              <a:srgbClr val="152B48"/>
            </a:solidFill>
            <a:latin typeface="Montserrat" pitchFamily="2" charset="77"/>
          </a:endParaRPr>
        </a:p>
      </dgm:t>
    </dgm:pt>
    <dgm:pt modelId="{77AEB66C-0F75-9A48-89E0-968F6B2C6356}" type="sibTrans" cxnId="{550C64B6-2AE7-7148-971E-B63A14CFBA24}">
      <dgm:prSet/>
      <dgm:spPr/>
      <dgm:t>
        <a:bodyPr/>
        <a:lstStyle/>
        <a:p>
          <a:endParaRPr lang="es-ES" sz="1600">
            <a:solidFill>
              <a:srgbClr val="152B48"/>
            </a:solidFill>
            <a:latin typeface="Montserrat" pitchFamily="2" charset="77"/>
          </a:endParaRPr>
        </a:p>
      </dgm:t>
    </dgm:pt>
    <dgm:pt modelId="{39064FF0-6662-E645-B3EB-1C150242EECB}">
      <dgm:prSet custT="1"/>
      <dgm:spPr/>
      <dgm:t>
        <a:bodyPr/>
        <a:lstStyle/>
        <a:p>
          <a:r>
            <a:rPr lang="es-ES" sz="1600" dirty="0">
              <a:solidFill>
                <a:srgbClr val="152B48"/>
              </a:solidFill>
              <a:latin typeface="Montserrat" pitchFamily="2" charset="77"/>
            </a:rPr>
            <a:t>Ictericia obstructiva en RN.</a:t>
          </a:r>
          <a:endParaRPr lang="es-CO" sz="1600" dirty="0">
            <a:solidFill>
              <a:srgbClr val="152B48"/>
            </a:solidFill>
            <a:latin typeface="Montserrat" pitchFamily="2" charset="77"/>
          </a:endParaRPr>
        </a:p>
      </dgm:t>
    </dgm:pt>
    <dgm:pt modelId="{6DFB1B91-3237-364D-81F5-EEA0937EDD33}" type="parTrans" cxnId="{76B96046-A7C0-7246-A21D-4D02FFC4960F}">
      <dgm:prSet/>
      <dgm:spPr/>
      <dgm:t>
        <a:bodyPr/>
        <a:lstStyle/>
        <a:p>
          <a:endParaRPr lang="es-ES" sz="1600">
            <a:solidFill>
              <a:srgbClr val="152B48"/>
            </a:solidFill>
            <a:latin typeface="Montserrat" pitchFamily="2" charset="77"/>
          </a:endParaRPr>
        </a:p>
      </dgm:t>
    </dgm:pt>
    <dgm:pt modelId="{D9BF342F-CA9C-2F4B-B49C-5855ABDB1734}" type="sibTrans" cxnId="{76B96046-A7C0-7246-A21D-4D02FFC4960F}">
      <dgm:prSet/>
      <dgm:spPr/>
      <dgm:t>
        <a:bodyPr/>
        <a:lstStyle/>
        <a:p>
          <a:endParaRPr lang="es-ES" sz="1600">
            <a:solidFill>
              <a:srgbClr val="152B48"/>
            </a:solidFill>
            <a:latin typeface="Montserrat" pitchFamily="2" charset="77"/>
          </a:endParaRPr>
        </a:p>
      </dgm:t>
    </dgm:pt>
    <dgm:pt modelId="{236417B5-D88C-034B-AE8F-B381675873D1}">
      <dgm:prSet custT="1"/>
      <dgm:spPr/>
      <dgm:t>
        <a:bodyPr/>
        <a:lstStyle/>
        <a:p>
          <a:r>
            <a:rPr lang="es-ES" sz="1600">
              <a:solidFill>
                <a:srgbClr val="152B48"/>
              </a:solidFill>
              <a:latin typeface="Montserrat" pitchFamily="2" charset="77"/>
            </a:rPr>
            <a:t>Pancreatitis</a:t>
          </a:r>
          <a:endParaRPr lang="es-CO" sz="1600">
            <a:solidFill>
              <a:srgbClr val="152B48"/>
            </a:solidFill>
            <a:latin typeface="Montserrat" pitchFamily="2" charset="77"/>
          </a:endParaRPr>
        </a:p>
      </dgm:t>
    </dgm:pt>
    <dgm:pt modelId="{EFE5B7CD-421D-EC48-8416-9859868BF22B}" type="parTrans" cxnId="{EDB8DB7A-C5FF-6940-ACBD-B0C3442D0140}">
      <dgm:prSet/>
      <dgm:spPr/>
      <dgm:t>
        <a:bodyPr/>
        <a:lstStyle/>
        <a:p>
          <a:endParaRPr lang="es-ES" sz="1600">
            <a:solidFill>
              <a:srgbClr val="152B48"/>
            </a:solidFill>
            <a:latin typeface="Montserrat" pitchFamily="2" charset="77"/>
          </a:endParaRPr>
        </a:p>
      </dgm:t>
    </dgm:pt>
    <dgm:pt modelId="{1E06A33D-4B47-E642-A7EC-5CC7EF2CC9F5}" type="sibTrans" cxnId="{EDB8DB7A-C5FF-6940-ACBD-B0C3442D0140}">
      <dgm:prSet/>
      <dgm:spPr/>
      <dgm:t>
        <a:bodyPr/>
        <a:lstStyle/>
        <a:p>
          <a:endParaRPr lang="es-ES" sz="1600">
            <a:solidFill>
              <a:srgbClr val="152B48"/>
            </a:solidFill>
            <a:latin typeface="Montserrat" pitchFamily="2" charset="77"/>
          </a:endParaRPr>
        </a:p>
      </dgm:t>
    </dgm:pt>
    <dgm:pt modelId="{FCC0B783-888D-084E-8EC3-237D4E5349EA}">
      <dgm:prSet custT="1"/>
      <dgm:spPr/>
      <dgm:t>
        <a:bodyPr/>
        <a:lstStyle/>
        <a:p>
          <a:r>
            <a:rPr lang="es-ES" sz="1600" dirty="0">
              <a:solidFill>
                <a:srgbClr val="152B48"/>
              </a:solidFill>
              <a:latin typeface="Montserrat" pitchFamily="2" charset="77"/>
            </a:rPr>
            <a:t>Precipitada por comidas grasas, ingesta de alcohol. </a:t>
          </a:r>
          <a:endParaRPr lang="es-CO" sz="1600" dirty="0">
            <a:solidFill>
              <a:srgbClr val="152B48"/>
            </a:solidFill>
            <a:latin typeface="Montserrat" pitchFamily="2" charset="77"/>
          </a:endParaRPr>
        </a:p>
      </dgm:t>
    </dgm:pt>
    <dgm:pt modelId="{07CC9E94-1AED-1D4A-BDD1-CDE8D064619A}" type="parTrans" cxnId="{4217DA60-12E7-144D-88AD-CC69795BF004}">
      <dgm:prSet/>
      <dgm:spPr/>
      <dgm:t>
        <a:bodyPr/>
        <a:lstStyle/>
        <a:p>
          <a:endParaRPr lang="es-ES" sz="1600">
            <a:solidFill>
              <a:srgbClr val="152B48"/>
            </a:solidFill>
            <a:latin typeface="Montserrat" pitchFamily="2" charset="77"/>
          </a:endParaRPr>
        </a:p>
      </dgm:t>
    </dgm:pt>
    <dgm:pt modelId="{0C54D927-4DFA-B447-80B5-649BCE22ABAC}" type="sibTrans" cxnId="{4217DA60-12E7-144D-88AD-CC69795BF004}">
      <dgm:prSet/>
      <dgm:spPr/>
      <dgm:t>
        <a:bodyPr/>
        <a:lstStyle/>
        <a:p>
          <a:endParaRPr lang="es-ES" sz="1600">
            <a:solidFill>
              <a:srgbClr val="152B48"/>
            </a:solidFill>
            <a:latin typeface="Montserrat" pitchFamily="2" charset="77"/>
          </a:endParaRPr>
        </a:p>
      </dgm:t>
    </dgm:pt>
    <dgm:pt modelId="{DA802227-1011-F64E-8724-365B53D51951}">
      <dgm:prSet custT="1"/>
      <dgm:spPr/>
      <dgm:t>
        <a:bodyPr/>
        <a:lstStyle/>
        <a:p>
          <a:r>
            <a:rPr lang="es-ES" sz="1600" dirty="0">
              <a:solidFill>
                <a:srgbClr val="152B48"/>
              </a:solidFill>
              <a:latin typeface="Montserrat" pitchFamily="2" charset="77"/>
            </a:rPr>
            <a:t>Manejo médico.</a:t>
          </a:r>
          <a:endParaRPr lang="es-CO" sz="1600" dirty="0">
            <a:solidFill>
              <a:srgbClr val="152B48"/>
            </a:solidFill>
            <a:latin typeface="Montserrat" pitchFamily="2" charset="77"/>
          </a:endParaRPr>
        </a:p>
      </dgm:t>
    </dgm:pt>
    <dgm:pt modelId="{250D2D41-4B68-FF40-8EDD-D88D8511A617}" type="parTrans" cxnId="{D23FF3C6-ECD5-2C4A-B9D1-F24CB7F89E70}">
      <dgm:prSet/>
      <dgm:spPr/>
      <dgm:t>
        <a:bodyPr/>
        <a:lstStyle/>
        <a:p>
          <a:endParaRPr lang="es-ES" sz="1600">
            <a:solidFill>
              <a:srgbClr val="152B48"/>
            </a:solidFill>
            <a:latin typeface="Montserrat" pitchFamily="2" charset="77"/>
          </a:endParaRPr>
        </a:p>
      </dgm:t>
    </dgm:pt>
    <dgm:pt modelId="{71A14AC6-AB50-2549-B9E2-3066DA688551}" type="sibTrans" cxnId="{D23FF3C6-ECD5-2C4A-B9D1-F24CB7F89E70}">
      <dgm:prSet/>
      <dgm:spPr/>
      <dgm:t>
        <a:bodyPr/>
        <a:lstStyle/>
        <a:p>
          <a:endParaRPr lang="es-ES" sz="1600">
            <a:solidFill>
              <a:srgbClr val="152B48"/>
            </a:solidFill>
            <a:latin typeface="Montserrat" pitchFamily="2" charset="77"/>
          </a:endParaRPr>
        </a:p>
      </dgm:t>
    </dgm:pt>
    <dgm:pt modelId="{017EA446-AFE5-6C4A-84E8-127D260C96E2}">
      <dgm:prSet custT="1"/>
      <dgm:spPr/>
      <dgm:t>
        <a:bodyPr/>
        <a:lstStyle/>
        <a:p>
          <a:r>
            <a:rPr lang="es-ES" sz="1600" dirty="0">
              <a:solidFill>
                <a:srgbClr val="152B48"/>
              </a:solidFill>
              <a:latin typeface="Montserrat" pitchFamily="2" charset="77"/>
            </a:rPr>
            <a:t>Hiperglicemia</a:t>
          </a:r>
          <a:endParaRPr lang="es-CO" sz="1600" dirty="0">
            <a:solidFill>
              <a:srgbClr val="152B48"/>
            </a:solidFill>
            <a:latin typeface="Montserrat" pitchFamily="2" charset="77"/>
          </a:endParaRPr>
        </a:p>
      </dgm:t>
    </dgm:pt>
    <dgm:pt modelId="{9B7208AF-2956-5840-B42C-C924F2252879}" type="parTrans" cxnId="{32C2409B-BA56-EB47-B66C-F7D201971F87}">
      <dgm:prSet/>
      <dgm:spPr/>
      <dgm:t>
        <a:bodyPr/>
        <a:lstStyle/>
        <a:p>
          <a:endParaRPr lang="es-ES" sz="1600">
            <a:solidFill>
              <a:srgbClr val="152B48"/>
            </a:solidFill>
            <a:latin typeface="Montserrat" pitchFamily="2" charset="77"/>
          </a:endParaRPr>
        </a:p>
      </dgm:t>
    </dgm:pt>
    <dgm:pt modelId="{43EE57AE-CE69-1947-A872-DE6C3FFCFCDA}" type="sibTrans" cxnId="{32C2409B-BA56-EB47-B66C-F7D201971F87}">
      <dgm:prSet/>
      <dgm:spPr/>
      <dgm:t>
        <a:bodyPr/>
        <a:lstStyle/>
        <a:p>
          <a:endParaRPr lang="es-ES" sz="1600">
            <a:solidFill>
              <a:srgbClr val="152B48"/>
            </a:solidFill>
            <a:latin typeface="Montserrat" pitchFamily="2" charset="77"/>
          </a:endParaRPr>
        </a:p>
      </dgm:t>
    </dgm:pt>
    <dgm:pt modelId="{DBC9C719-1238-0347-8D2D-A16F952ABF0A}">
      <dgm:prSet custT="1"/>
      <dgm:spPr/>
      <dgm:t>
        <a:bodyPr/>
        <a:lstStyle/>
        <a:p>
          <a:r>
            <a:rPr lang="es-ES" sz="1600" dirty="0">
              <a:solidFill>
                <a:srgbClr val="152B48"/>
              </a:solidFill>
              <a:latin typeface="Montserrat" pitchFamily="2" charset="77"/>
            </a:rPr>
            <a:t>Primera década de la vida.</a:t>
          </a:r>
          <a:endParaRPr lang="es-CO" sz="1600" dirty="0">
            <a:solidFill>
              <a:srgbClr val="152B48"/>
            </a:solidFill>
            <a:latin typeface="Montserrat" pitchFamily="2" charset="77"/>
          </a:endParaRPr>
        </a:p>
      </dgm:t>
    </dgm:pt>
    <dgm:pt modelId="{0F975404-F628-BD40-91C0-C3EC9E8D1F1E}" type="parTrans" cxnId="{E4D51BAB-9B15-4D46-9073-829A10F6F85F}">
      <dgm:prSet/>
      <dgm:spPr/>
      <dgm:t>
        <a:bodyPr/>
        <a:lstStyle/>
        <a:p>
          <a:endParaRPr lang="es-ES" sz="1600">
            <a:solidFill>
              <a:srgbClr val="152B48"/>
            </a:solidFill>
            <a:latin typeface="Montserrat" pitchFamily="2" charset="77"/>
          </a:endParaRPr>
        </a:p>
      </dgm:t>
    </dgm:pt>
    <dgm:pt modelId="{BA16FAFC-3214-9446-88CF-2264C3050010}" type="sibTrans" cxnId="{E4D51BAB-9B15-4D46-9073-829A10F6F85F}">
      <dgm:prSet/>
      <dgm:spPr/>
      <dgm:t>
        <a:bodyPr/>
        <a:lstStyle/>
        <a:p>
          <a:endParaRPr lang="es-ES" sz="1600">
            <a:solidFill>
              <a:srgbClr val="152B48"/>
            </a:solidFill>
            <a:latin typeface="Montserrat" pitchFamily="2" charset="77"/>
          </a:endParaRPr>
        </a:p>
      </dgm:t>
    </dgm:pt>
    <dgm:pt modelId="{9E19660E-BCA0-6D43-9C8B-49463A9487E8}">
      <dgm:prSet custT="1"/>
      <dgm:spPr/>
      <dgm:t>
        <a:bodyPr/>
        <a:lstStyle/>
        <a:p>
          <a:r>
            <a:rPr lang="es-ES" sz="1600" dirty="0" err="1">
              <a:solidFill>
                <a:srgbClr val="152B48"/>
              </a:solidFill>
              <a:latin typeface="Montserrat" pitchFamily="2" charset="77"/>
            </a:rPr>
            <a:t>Dx</a:t>
          </a:r>
          <a:r>
            <a:rPr lang="es-ES" sz="1600" dirty="0">
              <a:solidFill>
                <a:srgbClr val="152B48"/>
              </a:solidFill>
              <a:latin typeface="Montserrat" pitchFamily="2" charset="77"/>
            </a:rPr>
            <a:t>: PTOG anual desde los 8 años, A1C.</a:t>
          </a:r>
          <a:endParaRPr lang="es-CO" sz="1600" dirty="0">
            <a:solidFill>
              <a:srgbClr val="152B48"/>
            </a:solidFill>
            <a:latin typeface="Montserrat" pitchFamily="2" charset="77"/>
          </a:endParaRPr>
        </a:p>
      </dgm:t>
    </dgm:pt>
    <dgm:pt modelId="{BD2BC1B7-1741-9F4D-B2F3-FFF35FA29828}" type="parTrans" cxnId="{614432BC-27F9-3A42-B417-7B0E9A04988E}">
      <dgm:prSet/>
      <dgm:spPr/>
      <dgm:t>
        <a:bodyPr/>
        <a:lstStyle/>
        <a:p>
          <a:endParaRPr lang="es-ES" sz="1600">
            <a:solidFill>
              <a:srgbClr val="152B48"/>
            </a:solidFill>
            <a:latin typeface="Montserrat" pitchFamily="2" charset="77"/>
          </a:endParaRPr>
        </a:p>
      </dgm:t>
    </dgm:pt>
    <dgm:pt modelId="{4E6CA846-FBD0-C34D-8B91-A452D3ADD312}" type="sibTrans" cxnId="{614432BC-27F9-3A42-B417-7B0E9A04988E}">
      <dgm:prSet/>
      <dgm:spPr/>
      <dgm:t>
        <a:bodyPr/>
        <a:lstStyle/>
        <a:p>
          <a:endParaRPr lang="es-ES" sz="1600">
            <a:solidFill>
              <a:srgbClr val="152B48"/>
            </a:solidFill>
            <a:latin typeface="Montserrat" pitchFamily="2" charset="77"/>
          </a:endParaRPr>
        </a:p>
      </dgm:t>
    </dgm:pt>
    <dgm:pt modelId="{3342B0CB-E9EA-544D-AB52-E075AE61F1E4}">
      <dgm:prSet custT="1"/>
      <dgm:spPr/>
      <dgm:t>
        <a:bodyPr/>
        <a:lstStyle/>
        <a:p>
          <a:r>
            <a:rPr lang="es-ES" sz="1600" dirty="0">
              <a:solidFill>
                <a:srgbClr val="152B48"/>
              </a:solidFill>
              <a:latin typeface="Montserrat" pitchFamily="2" charset="77"/>
            </a:rPr>
            <a:t>Manejo con dieta, evitar </a:t>
          </a:r>
          <a:r>
            <a:rPr lang="es-ES" sz="1600" dirty="0" err="1">
              <a:solidFill>
                <a:srgbClr val="152B48"/>
              </a:solidFill>
              <a:latin typeface="Montserrat" pitchFamily="2" charset="77"/>
            </a:rPr>
            <a:t>esteroide.s</a:t>
          </a:r>
          <a:endParaRPr lang="es-CO" sz="1600" dirty="0">
            <a:solidFill>
              <a:srgbClr val="152B48"/>
            </a:solidFill>
            <a:latin typeface="Montserrat" pitchFamily="2" charset="77"/>
          </a:endParaRPr>
        </a:p>
      </dgm:t>
    </dgm:pt>
    <dgm:pt modelId="{E67287C6-489C-3841-B005-EC3ABA63036D}" type="parTrans" cxnId="{E84712E7-E58C-2E47-B0D0-2525F80F5D4E}">
      <dgm:prSet/>
      <dgm:spPr/>
      <dgm:t>
        <a:bodyPr/>
        <a:lstStyle/>
        <a:p>
          <a:endParaRPr lang="es-ES" sz="1600">
            <a:solidFill>
              <a:srgbClr val="152B48"/>
            </a:solidFill>
            <a:latin typeface="Montserrat" pitchFamily="2" charset="77"/>
          </a:endParaRPr>
        </a:p>
      </dgm:t>
    </dgm:pt>
    <dgm:pt modelId="{A190006B-C749-F44C-87AB-6659F262CC2E}" type="sibTrans" cxnId="{E84712E7-E58C-2E47-B0D0-2525F80F5D4E}">
      <dgm:prSet/>
      <dgm:spPr/>
      <dgm:t>
        <a:bodyPr/>
        <a:lstStyle/>
        <a:p>
          <a:endParaRPr lang="es-ES" sz="1600">
            <a:solidFill>
              <a:srgbClr val="152B48"/>
            </a:solidFill>
            <a:latin typeface="Montserrat" pitchFamily="2" charset="77"/>
          </a:endParaRPr>
        </a:p>
      </dgm:t>
    </dgm:pt>
    <dgm:pt modelId="{77D89A1B-36AF-3F40-B9F0-439B6FA1FBD7}" type="pres">
      <dgm:prSet presAssocID="{1F5DA8D3-7B32-174B-A825-241FD016C6EC}" presName="vert0" presStyleCnt="0">
        <dgm:presLayoutVars>
          <dgm:dir/>
          <dgm:animOne val="branch"/>
          <dgm:animLvl val="lvl"/>
        </dgm:presLayoutVars>
      </dgm:prSet>
      <dgm:spPr/>
    </dgm:pt>
    <dgm:pt modelId="{4C309966-CFC9-C048-AA1C-12EFE47AFBF5}" type="pres">
      <dgm:prSet presAssocID="{D35C5367-1C90-894E-BF4B-F2D1275D7C36}" presName="thickLine" presStyleLbl="alignNode1" presStyleIdx="0" presStyleCnt="3"/>
      <dgm:spPr/>
    </dgm:pt>
    <dgm:pt modelId="{B7152462-F5D3-D24F-A90B-78584D468CDF}" type="pres">
      <dgm:prSet presAssocID="{D35C5367-1C90-894E-BF4B-F2D1275D7C36}" presName="horz1" presStyleCnt="0"/>
      <dgm:spPr/>
    </dgm:pt>
    <dgm:pt modelId="{69DF002A-050B-5641-A70A-D3EA83AEE47B}" type="pres">
      <dgm:prSet presAssocID="{D35C5367-1C90-894E-BF4B-F2D1275D7C36}" presName="tx1" presStyleLbl="revTx" presStyleIdx="0" presStyleCnt="12" custScaleX="137705"/>
      <dgm:spPr/>
    </dgm:pt>
    <dgm:pt modelId="{8F1B4D61-34C5-9940-BD67-3C2E7D292E54}" type="pres">
      <dgm:prSet presAssocID="{D35C5367-1C90-894E-BF4B-F2D1275D7C36}" presName="vert1" presStyleCnt="0"/>
      <dgm:spPr/>
    </dgm:pt>
    <dgm:pt modelId="{D8E43762-FB47-C14E-AC55-B1CF3166D7B2}" type="pres">
      <dgm:prSet presAssocID="{1567F33A-B625-8247-9262-921BFCA7E596}" presName="vertSpace2a" presStyleCnt="0"/>
      <dgm:spPr/>
    </dgm:pt>
    <dgm:pt modelId="{2EB7CF9B-43E2-9C4A-9036-0E3AA6DC0EC5}" type="pres">
      <dgm:prSet presAssocID="{1567F33A-B625-8247-9262-921BFCA7E596}" presName="horz2" presStyleCnt="0"/>
      <dgm:spPr/>
    </dgm:pt>
    <dgm:pt modelId="{B63AED6B-C5C6-374D-A751-3D1AB553E772}" type="pres">
      <dgm:prSet presAssocID="{1567F33A-B625-8247-9262-921BFCA7E596}" presName="horzSpace2" presStyleCnt="0"/>
      <dgm:spPr/>
    </dgm:pt>
    <dgm:pt modelId="{A94C8C6F-3A48-504D-BDAC-9DF3A88EF70E}" type="pres">
      <dgm:prSet presAssocID="{1567F33A-B625-8247-9262-921BFCA7E596}" presName="tx2" presStyleLbl="revTx" presStyleIdx="1" presStyleCnt="12"/>
      <dgm:spPr/>
    </dgm:pt>
    <dgm:pt modelId="{CAEBB82F-694B-0D47-9E43-6272ACE579A0}" type="pres">
      <dgm:prSet presAssocID="{1567F33A-B625-8247-9262-921BFCA7E596}" presName="vert2" presStyleCnt="0"/>
      <dgm:spPr/>
    </dgm:pt>
    <dgm:pt modelId="{33589353-A9DE-E34C-8E49-3BC9DEA7EE78}" type="pres">
      <dgm:prSet presAssocID="{1567F33A-B625-8247-9262-921BFCA7E596}" presName="thinLine2b" presStyleLbl="callout" presStyleIdx="0" presStyleCnt="9"/>
      <dgm:spPr/>
    </dgm:pt>
    <dgm:pt modelId="{72609CC0-92FF-E743-ACFF-CCC7C7DC612D}" type="pres">
      <dgm:prSet presAssocID="{1567F33A-B625-8247-9262-921BFCA7E596}" presName="vertSpace2b" presStyleCnt="0"/>
      <dgm:spPr/>
    </dgm:pt>
    <dgm:pt modelId="{0307B2AE-D14B-5F4D-AEB9-39B72047170F}" type="pres">
      <dgm:prSet presAssocID="{2F5CA1CE-D307-804F-8902-EF36B917D141}" presName="horz2" presStyleCnt="0"/>
      <dgm:spPr/>
    </dgm:pt>
    <dgm:pt modelId="{BAE146D9-85FE-384E-AAA8-62E160AE46FA}" type="pres">
      <dgm:prSet presAssocID="{2F5CA1CE-D307-804F-8902-EF36B917D141}" presName="horzSpace2" presStyleCnt="0"/>
      <dgm:spPr/>
    </dgm:pt>
    <dgm:pt modelId="{B0CC616B-756C-994C-A9B2-5963C4D613CA}" type="pres">
      <dgm:prSet presAssocID="{2F5CA1CE-D307-804F-8902-EF36B917D141}" presName="tx2" presStyleLbl="revTx" presStyleIdx="2" presStyleCnt="12"/>
      <dgm:spPr/>
    </dgm:pt>
    <dgm:pt modelId="{A228CDF5-69B0-AA4D-8469-DAFA9DA5D628}" type="pres">
      <dgm:prSet presAssocID="{2F5CA1CE-D307-804F-8902-EF36B917D141}" presName="vert2" presStyleCnt="0"/>
      <dgm:spPr/>
    </dgm:pt>
    <dgm:pt modelId="{BD5A818A-271A-9A48-8E25-E546A554C25F}" type="pres">
      <dgm:prSet presAssocID="{2F5CA1CE-D307-804F-8902-EF36B917D141}" presName="thinLine2b" presStyleLbl="callout" presStyleIdx="1" presStyleCnt="9"/>
      <dgm:spPr/>
    </dgm:pt>
    <dgm:pt modelId="{7B59D050-0965-FD41-AA4B-CCD8A0101EA6}" type="pres">
      <dgm:prSet presAssocID="{2F5CA1CE-D307-804F-8902-EF36B917D141}" presName="vertSpace2b" presStyleCnt="0"/>
      <dgm:spPr/>
    </dgm:pt>
    <dgm:pt modelId="{9964F075-A541-8841-A8FB-ECD80368AB95}" type="pres">
      <dgm:prSet presAssocID="{984FA699-5E6E-B946-951D-68DD2A6B61A3}" presName="horz2" presStyleCnt="0"/>
      <dgm:spPr/>
    </dgm:pt>
    <dgm:pt modelId="{719F8DFE-CCC4-F346-AA4C-A0D037895259}" type="pres">
      <dgm:prSet presAssocID="{984FA699-5E6E-B946-951D-68DD2A6B61A3}" presName="horzSpace2" presStyleCnt="0"/>
      <dgm:spPr/>
    </dgm:pt>
    <dgm:pt modelId="{9C31034E-B7FD-0845-AA16-7609944E5333}" type="pres">
      <dgm:prSet presAssocID="{984FA699-5E6E-B946-951D-68DD2A6B61A3}" presName="tx2" presStyleLbl="revTx" presStyleIdx="3" presStyleCnt="12"/>
      <dgm:spPr/>
    </dgm:pt>
    <dgm:pt modelId="{08B1E9AF-5FA1-AE49-AC1B-F8B0A3629B86}" type="pres">
      <dgm:prSet presAssocID="{984FA699-5E6E-B946-951D-68DD2A6B61A3}" presName="vert2" presStyleCnt="0"/>
      <dgm:spPr/>
    </dgm:pt>
    <dgm:pt modelId="{0DE9A83F-1E12-4A40-B6B4-16EF79FDD7EE}" type="pres">
      <dgm:prSet presAssocID="{984FA699-5E6E-B946-951D-68DD2A6B61A3}" presName="thinLine2b" presStyleLbl="callout" presStyleIdx="2" presStyleCnt="9"/>
      <dgm:spPr/>
    </dgm:pt>
    <dgm:pt modelId="{01EBFC41-13B7-7F4D-BB66-A1517E252D33}" type="pres">
      <dgm:prSet presAssocID="{984FA699-5E6E-B946-951D-68DD2A6B61A3}" presName="vertSpace2b" presStyleCnt="0"/>
      <dgm:spPr/>
    </dgm:pt>
    <dgm:pt modelId="{3619915B-911B-4445-B11A-7E178A02D04B}" type="pres">
      <dgm:prSet presAssocID="{39064FF0-6662-E645-B3EB-1C150242EECB}" presName="horz2" presStyleCnt="0"/>
      <dgm:spPr/>
    </dgm:pt>
    <dgm:pt modelId="{EACB6D92-7BA5-494C-89E5-B401CE6A0A28}" type="pres">
      <dgm:prSet presAssocID="{39064FF0-6662-E645-B3EB-1C150242EECB}" presName="horzSpace2" presStyleCnt="0"/>
      <dgm:spPr/>
    </dgm:pt>
    <dgm:pt modelId="{20BE0819-76D2-2647-BD0B-C702D523C3FE}" type="pres">
      <dgm:prSet presAssocID="{39064FF0-6662-E645-B3EB-1C150242EECB}" presName="tx2" presStyleLbl="revTx" presStyleIdx="4" presStyleCnt="12"/>
      <dgm:spPr/>
    </dgm:pt>
    <dgm:pt modelId="{5F1779C2-397A-B548-89DC-2EB51D4A9061}" type="pres">
      <dgm:prSet presAssocID="{39064FF0-6662-E645-B3EB-1C150242EECB}" presName="vert2" presStyleCnt="0"/>
      <dgm:spPr/>
    </dgm:pt>
    <dgm:pt modelId="{DA28AFFC-39FA-D74B-A0E1-15D816570D89}" type="pres">
      <dgm:prSet presAssocID="{39064FF0-6662-E645-B3EB-1C150242EECB}" presName="thinLine2b" presStyleLbl="callout" presStyleIdx="3" presStyleCnt="9"/>
      <dgm:spPr/>
    </dgm:pt>
    <dgm:pt modelId="{74C852BE-FE3D-3C46-B047-F409DCE2EEA3}" type="pres">
      <dgm:prSet presAssocID="{39064FF0-6662-E645-B3EB-1C150242EECB}" presName="vertSpace2b" presStyleCnt="0"/>
      <dgm:spPr/>
    </dgm:pt>
    <dgm:pt modelId="{70EF1061-E322-154B-AF84-22DA74479CB0}" type="pres">
      <dgm:prSet presAssocID="{236417B5-D88C-034B-AE8F-B381675873D1}" presName="thickLine" presStyleLbl="alignNode1" presStyleIdx="1" presStyleCnt="3"/>
      <dgm:spPr/>
    </dgm:pt>
    <dgm:pt modelId="{7093BFCD-03CE-AE40-82D3-142F99E86C7E}" type="pres">
      <dgm:prSet presAssocID="{236417B5-D88C-034B-AE8F-B381675873D1}" presName="horz1" presStyleCnt="0"/>
      <dgm:spPr/>
    </dgm:pt>
    <dgm:pt modelId="{98B1F4BF-C2B6-9B48-B947-7430A80B5C19}" type="pres">
      <dgm:prSet presAssocID="{236417B5-D88C-034B-AE8F-B381675873D1}" presName="tx1" presStyleLbl="revTx" presStyleIdx="5" presStyleCnt="12"/>
      <dgm:spPr/>
    </dgm:pt>
    <dgm:pt modelId="{E370718A-F225-CE44-B555-E15411690F16}" type="pres">
      <dgm:prSet presAssocID="{236417B5-D88C-034B-AE8F-B381675873D1}" presName="vert1" presStyleCnt="0"/>
      <dgm:spPr/>
    </dgm:pt>
    <dgm:pt modelId="{A444D17B-AE14-4A46-BE5B-AC0FBB0DBC23}" type="pres">
      <dgm:prSet presAssocID="{FCC0B783-888D-084E-8EC3-237D4E5349EA}" presName="vertSpace2a" presStyleCnt="0"/>
      <dgm:spPr/>
    </dgm:pt>
    <dgm:pt modelId="{289FFD6E-E5BF-1442-9D2E-87991E190D09}" type="pres">
      <dgm:prSet presAssocID="{FCC0B783-888D-084E-8EC3-237D4E5349EA}" presName="horz2" presStyleCnt="0"/>
      <dgm:spPr/>
    </dgm:pt>
    <dgm:pt modelId="{C67EB7E7-DA61-6246-999B-86902D61C5B6}" type="pres">
      <dgm:prSet presAssocID="{FCC0B783-888D-084E-8EC3-237D4E5349EA}" presName="horzSpace2" presStyleCnt="0"/>
      <dgm:spPr/>
    </dgm:pt>
    <dgm:pt modelId="{A23EF8A8-A6AD-0D44-AE82-84057FE49825}" type="pres">
      <dgm:prSet presAssocID="{FCC0B783-888D-084E-8EC3-237D4E5349EA}" presName="tx2" presStyleLbl="revTx" presStyleIdx="6" presStyleCnt="12" custScaleX="83800" custLinFactNeighborX="7344"/>
      <dgm:spPr/>
    </dgm:pt>
    <dgm:pt modelId="{4BE12D3E-7A6F-3044-8241-F5CFB079C4A4}" type="pres">
      <dgm:prSet presAssocID="{FCC0B783-888D-084E-8EC3-237D4E5349EA}" presName="vert2" presStyleCnt="0"/>
      <dgm:spPr/>
    </dgm:pt>
    <dgm:pt modelId="{36A8FB6A-36BB-DD4F-B650-568F16237D30}" type="pres">
      <dgm:prSet presAssocID="{FCC0B783-888D-084E-8EC3-237D4E5349EA}" presName="thinLine2b" presStyleLbl="callout" presStyleIdx="4" presStyleCnt="9"/>
      <dgm:spPr/>
    </dgm:pt>
    <dgm:pt modelId="{973DFC39-E20E-5740-9B39-9AB9FA3218B6}" type="pres">
      <dgm:prSet presAssocID="{FCC0B783-888D-084E-8EC3-237D4E5349EA}" presName="vertSpace2b" presStyleCnt="0"/>
      <dgm:spPr/>
    </dgm:pt>
    <dgm:pt modelId="{D9FB76EB-A846-C849-8868-EA48059B142D}" type="pres">
      <dgm:prSet presAssocID="{DA802227-1011-F64E-8724-365B53D51951}" presName="horz2" presStyleCnt="0"/>
      <dgm:spPr/>
    </dgm:pt>
    <dgm:pt modelId="{D8CBAB7D-DBC9-7F4E-BBFA-FDDE1982270C}" type="pres">
      <dgm:prSet presAssocID="{DA802227-1011-F64E-8724-365B53D51951}" presName="horzSpace2" presStyleCnt="0"/>
      <dgm:spPr/>
    </dgm:pt>
    <dgm:pt modelId="{6EC9DE94-788A-7641-8CDB-C20CC54E2009}" type="pres">
      <dgm:prSet presAssocID="{DA802227-1011-F64E-8724-365B53D51951}" presName="tx2" presStyleLbl="revTx" presStyleIdx="7" presStyleCnt="12" custScaleX="83270" custLinFactNeighborX="6426"/>
      <dgm:spPr/>
    </dgm:pt>
    <dgm:pt modelId="{1CA762FE-ABC5-9A40-B5BF-AC6BA5EC6758}" type="pres">
      <dgm:prSet presAssocID="{DA802227-1011-F64E-8724-365B53D51951}" presName="vert2" presStyleCnt="0"/>
      <dgm:spPr/>
    </dgm:pt>
    <dgm:pt modelId="{E424D4A3-1F67-374B-91BC-C09791B646DD}" type="pres">
      <dgm:prSet presAssocID="{DA802227-1011-F64E-8724-365B53D51951}" presName="thinLine2b" presStyleLbl="callout" presStyleIdx="5" presStyleCnt="9"/>
      <dgm:spPr/>
    </dgm:pt>
    <dgm:pt modelId="{A6D5FC3A-2D0E-3E46-97D8-0CCDD55BE699}" type="pres">
      <dgm:prSet presAssocID="{DA802227-1011-F64E-8724-365B53D51951}" presName="vertSpace2b" presStyleCnt="0"/>
      <dgm:spPr/>
    </dgm:pt>
    <dgm:pt modelId="{969C38B3-E272-BA4C-B72C-FD0F3E26DA4D}" type="pres">
      <dgm:prSet presAssocID="{017EA446-AFE5-6C4A-84E8-127D260C96E2}" presName="thickLine" presStyleLbl="alignNode1" presStyleIdx="2" presStyleCnt="3"/>
      <dgm:spPr/>
    </dgm:pt>
    <dgm:pt modelId="{3BCF1AB0-2423-6142-BA57-41FDC8744F6C}" type="pres">
      <dgm:prSet presAssocID="{017EA446-AFE5-6C4A-84E8-127D260C96E2}" presName="horz1" presStyleCnt="0"/>
      <dgm:spPr/>
    </dgm:pt>
    <dgm:pt modelId="{3E3880BA-1084-3D47-BE52-818F18400A3B}" type="pres">
      <dgm:prSet presAssocID="{017EA446-AFE5-6C4A-84E8-127D260C96E2}" presName="tx1" presStyleLbl="revTx" presStyleIdx="8" presStyleCnt="12" custScaleX="142213"/>
      <dgm:spPr/>
    </dgm:pt>
    <dgm:pt modelId="{8EDDDFCD-E4BA-F741-A21E-14D5A9BC66C1}" type="pres">
      <dgm:prSet presAssocID="{017EA446-AFE5-6C4A-84E8-127D260C96E2}" presName="vert1" presStyleCnt="0"/>
      <dgm:spPr/>
    </dgm:pt>
    <dgm:pt modelId="{5D282C11-3C38-D44A-B29A-6317A8C17EF9}" type="pres">
      <dgm:prSet presAssocID="{DBC9C719-1238-0347-8D2D-A16F952ABF0A}" presName="vertSpace2a" presStyleCnt="0"/>
      <dgm:spPr/>
    </dgm:pt>
    <dgm:pt modelId="{1B5C6EAD-570B-A246-9206-60DA660D73A7}" type="pres">
      <dgm:prSet presAssocID="{DBC9C719-1238-0347-8D2D-A16F952ABF0A}" presName="horz2" presStyleCnt="0"/>
      <dgm:spPr/>
    </dgm:pt>
    <dgm:pt modelId="{0C2C5D2A-0D76-5241-9CAD-AD14D1D7566A}" type="pres">
      <dgm:prSet presAssocID="{DBC9C719-1238-0347-8D2D-A16F952ABF0A}" presName="horzSpace2" presStyleCnt="0"/>
      <dgm:spPr/>
    </dgm:pt>
    <dgm:pt modelId="{F35393B9-20D4-254E-9064-3AD03C2A7965}" type="pres">
      <dgm:prSet presAssocID="{DBC9C719-1238-0347-8D2D-A16F952ABF0A}" presName="tx2" presStyleLbl="revTx" presStyleIdx="9" presStyleCnt="12"/>
      <dgm:spPr/>
    </dgm:pt>
    <dgm:pt modelId="{120AED3A-7458-A541-BF93-16425398F2AD}" type="pres">
      <dgm:prSet presAssocID="{DBC9C719-1238-0347-8D2D-A16F952ABF0A}" presName="vert2" presStyleCnt="0"/>
      <dgm:spPr/>
    </dgm:pt>
    <dgm:pt modelId="{6461D35F-7FE2-3747-9B15-7BCE7BAD918B}" type="pres">
      <dgm:prSet presAssocID="{DBC9C719-1238-0347-8D2D-A16F952ABF0A}" presName="thinLine2b" presStyleLbl="callout" presStyleIdx="6" presStyleCnt="9"/>
      <dgm:spPr/>
    </dgm:pt>
    <dgm:pt modelId="{599AD960-D411-D84A-A3D6-E5C23D2EB6BD}" type="pres">
      <dgm:prSet presAssocID="{DBC9C719-1238-0347-8D2D-A16F952ABF0A}" presName="vertSpace2b" presStyleCnt="0"/>
      <dgm:spPr/>
    </dgm:pt>
    <dgm:pt modelId="{00A0393F-A162-F24B-BB80-258BEB2A1A9A}" type="pres">
      <dgm:prSet presAssocID="{9E19660E-BCA0-6D43-9C8B-49463A9487E8}" presName="horz2" presStyleCnt="0"/>
      <dgm:spPr/>
    </dgm:pt>
    <dgm:pt modelId="{42F7A28F-B81E-BE41-8180-8868A07FA5BD}" type="pres">
      <dgm:prSet presAssocID="{9E19660E-BCA0-6D43-9C8B-49463A9487E8}" presName="horzSpace2" presStyleCnt="0"/>
      <dgm:spPr/>
    </dgm:pt>
    <dgm:pt modelId="{2CC06917-0A81-D94C-9290-A70F4EB42F8B}" type="pres">
      <dgm:prSet presAssocID="{9E19660E-BCA0-6D43-9C8B-49463A9487E8}" presName="tx2" presStyleLbl="revTx" presStyleIdx="10" presStyleCnt="12"/>
      <dgm:spPr/>
    </dgm:pt>
    <dgm:pt modelId="{B0FACB1A-1816-8E4F-8D81-3AC79FF65E12}" type="pres">
      <dgm:prSet presAssocID="{9E19660E-BCA0-6D43-9C8B-49463A9487E8}" presName="vert2" presStyleCnt="0"/>
      <dgm:spPr/>
    </dgm:pt>
    <dgm:pt modelId="{978EF63D-FBA4-8247-8DBD-51E804CFCF91}" type="pres">
      <dgm:prSet presAssocID="{9E19660E-BCA0-6D43-9C8B-49463A9487E8}" presName="thinLine2b" presStyleLbl="callout" presStyleIdx="7" presStyleCnt="9"/>
      <dgm:spPr/>
    </dgm:pt>
    <dgm:pt modelId="{8919867D-1A5F-2648-BE57-87934C19EABE}" type="pres">
      <dgm:prSet presAssocID="{9E19660E-BCA0-6D43-9C8B-49463A9487E8}" presName="vertSpace2b" presStyleCnt="0"/>
      <dgm:spPr/>
    </dgm:pt>
    <dgm:pt modelId="{E487C115-ED67-B24B-BAC8-7311EA1E582C}" type="pres">
      <dgm:prSet presAssocID="{3342B0CB-E9EA-544D-AB52-E075AE61F1E4}" presName="horz2" presStyleCnt="0"/>
      <dgm:spPr/>
    </dgm:pt>
    <dgm:pt modelId="{C00437DC-3E49-0D4C-9230-1520FF5A6AA0}" type="pres">
      <dgm:prSet presAssocID="{3342B0CB-E9EA-544D-AB52-E075AE61F1E4}" presName="horzSpace2" presStyleCnt="0"/>
      <dgm:spPr/>
    </dgm:pt>
    <dgm:pt modelId="{4946B500-29C6-994B-A005-6C9BDF35275C}" type="pres">
      <dgm:prSet presAssocID="{3342B0CB-E9EA-544D-AB52-E075AE61F1E4}" presName="tx2" presStyleLbl="revTx" presStyleIdx="11" presStyleCnt="12"/>
      <dgm:spPr/>
    </dgm:pt>
    <dgm:pt modelId="{595CD6F0-221A-4847-AC2C-FC1483A5A939}" type="pres">
      <dgm:prSet presAssocID="{3342B0CB-E9EA-544D-AB52-E075AE61F1E4}" presName="vert2" presStyleCnt="0"/>
      <dgm:spPr/>
    </dgm:pt>
    <dgm:pt modelId="{B6E02DAD-95F3-3242-9F95-FDB07AE705F8}" type="pres">
      <dgm:prSet presAssocID="{3342B0CB-E9EA-544D-AB52-E075AE61F1E4}" presName="thinLine2b" presStyleLbl="callout" presStyleIdx="8" presStyleCnt="9"/>
      <dgm:spPr/>
    </dgm:pt>
    <dgm:pt modelId="{08C3F2EC-692D-4F48-B103-FDDBA66F918D}" type="pres">
      <dgm:prSet presAssocID="{3342B0CB-E9EA-544D-AB52-E075AE61F1E4}" presName="vertSpace2b" presStyleCnt="0"/>
      <dgm:spPr/>
    </dgm:pt>
  </dgm:ptLst>
  <dgm:cxnLst>
    <dgm:cxn modelId="{0AED5D01-4324-4F49-BABC-5DC06386B541}" type="presOf" srcId="{DA802227-1011-F64E-8724-365B53D51951}" destId="{6EC9DE94-788A-7641-8CDB-C20CC54E2009}" srcOrd="0" destOrd="0" presId="urn:microsoft.com/office/officeart/2008/layout/LinedList"/>
    <dgm:cxn modelId="{68D56814-6FD2-524D-A1B1-A67FA948AB84}" type="presOf" srcId="{9E19660E-BCA0-6D43-9C8B-49463A9487E8}" destId="{2CC06917-0A81-D94C-9290-A70F4EB42F8B}" srcOrd="0" destOrd="0" presId="urn:microsoft.com/office/officeart/2008/layout/LinedList"/>
    <dgm:cxn modelId="{B118971C-C3D5-4148-B446-093DDA456EAA}" srcId="{D35C5367-1C90-894E-BF4B-F2D1275D7C36}" destId="{1567F33A-B625-8247-9262-921BFCA7E596}" srcOrd="0" destOrd="0" parTransId="{776AB8F5-10F4-9243-B237-5A99B7298017}" sibTransId="{5765728D-0711-4F40-8C3C-CE29611A9C05}"/>
    <dgm:cxn modelId="{B7631926-50B1-D843-A147-4D4117EF9DFE}" type="presOf" srcId="{3342B0CB-E9EA-544D-AB52-E075AE61F1E4}" destId="{4946B500-29C6-994B-A005-6C9BDF35275C}" srcOrd="0" destOrd="0" presId="urn:microsoft.com/office/officeart/2008/layout/LinedList"/>
    <dgm:cxn modelId="{9EFD0E38-9474-4A4E-A002-1EF00C22673A}" type="presOf" srcId="{1567F33A-B625-8247-9262-921BFCA7E596}" destId="{A94C8C6F-3A48-504D-BDAC-9DF3A88EF70E}" srcOrd="0" destOrd="0" presId="urn:microsoft.com/office/officeart/2008/layout/LinedList"/>
    <dgm:cxn modelId="{4217DA60-12E7-144D-88AD-CC69795BF004}" srcId="{236417B5-D88C-034B-AE8F-B381675873D1}" destId="{FCC0B783-888D-084E-8EC3-237D4E5349EA}" srcOrd="0" destOrd="0" parTransId="{07CC9E94-1AED-1D4A-BDD1-CDE8D064619A}" sibTransId="{0C54D927-4DFA-B447-80B5-649BCE22ABAC}"/>
    <dgm:cxn modelId="{28E2CB65-1BF8-B34F-AE48-3AB74EF60AB6}" type="presOf" srcId="{984FA699-5E6E-B946-951D-68DD2A6B61A3}" destId="{9C31034E-B7FD-0845-AA16-7609944E5333}" srcOrd="0" destOrd="0" presId="urn:microsoft.com/office/officeart/2008/layout/LinedList"/>
    <dgm:cxn modelId="{76B96046-A7C0-7246-A21D-4D02FFC4960F}" srcId="{D35C5367-1C90-894E-BF4B-F2D1275D7C36}" destId="{39064FF0-6662-E645-B3EB-1C150242EECB}" srcOrd="3" destOrd="0" parTransId="{6DFB1B91-3237-364D-81F5-EEA0937EDD33}" sibTransId="{D9BF342F-CA9C-2F4B-B49C-5855ABDB1734}"/>
    <dgm:cxn modelId="{898D4E4B-FBE2-1241-AE84-F63EC53814B5}" type="presOf" srcId="{D35C5367-1C90-894E-BF4B-F2D1275D7C36}" destId="{69DF002A-050B-5641-A70A-D3EA83AEE47B}" srcOrd="0" destOrd="0" presId="urn:microsoft.com/office/officeart/2008/layout/LinedList"/>
    <dgm:cxn modelId="{73E2C64C-8E41-F547-A976-377F2B56836A}" srcId="{1F5DA8D3-7B32-174B-A825-241FD016C6EC}" destId="{D35C5367-1C90-894E-BF4B-F2D1275D7C36}" srcOrd="0" destOrd="0" parTransId="{3D8F00EE-ADC0-AE4D-A188-3792F9B41ACC}" sibTransId="{0C5ADA35-11B4-B54E-9227-A04321F69CD9}"/>
    <dgm:cxn modelId="{EDB8DB7A-C5FF-6940-ACBD-B0C3442D0140}" srcId="{1F5DA8D3-7B32-174B-A825-241FD016C6EC}" destId="{236417B5-D88C-034B-AE8F-B381675873D1}" srcOrd="1" destOrd="0" parTransId="{EFE5B7CD-421D-EC48-8416-9859868BF22B}" sibTransId="{1E06A33D-4B47-E642-A7EC-5CC7EF2CC9F5}"/>
    <dgm:cxn modelId="{9AE3AD95-9638-E842-A3B6-086E299789C9}" srcId="{D35C5367-1C90-894E-BF4B-F2D1275D7C36}" destId="{2F5CA1CE-D307-804F-8902-EF36B917D141}" srcOrd="1" destOrd="0" parTransId="{4A12CEC9-0EBF-9C47-949F-B433C7DFB428}" sibTransId="{5ED32B39-6A4A-5145-B505-E914876CB3DA}"/>
    <dgm:cxn modelId="{32C2409B-BA56-EB47-B66C-F7D201971F87}" srcId="{1F5DA8D3-7B32-174B-A825-241FD016C6EC}" destId="{017EA446-AFE5-6C4A-84E8-127D260C96E2}" srcOrd="2" destOrd="0" parTransId="{9B7208AF-2956-5840-B42C-C924F2252879}" sibTransId="{43EE57AE-CE69-1947-A872-DE6C3FFCFCDA}"/>
    <dgm:cxn modelId="{D7A05F9B-AD41-1D41-88AB-6F2A7F091B6E}" type="presOf" srcId="{FCC0B783-888D-084E-8EC3-237D4E5349EA}" destId="{A23EF8A8-A6AD-0D44-AE82-84057FE49825}" srcOrd="0" destOrd="0" presId="urn:microsoft.com/office/officeart/2008/layout/LinedList"/>
    <dgm:cxn modelId="{E4D51BAB-9B15-4D46-9073-829A10F6F85F}" srcId="{017EA446-AFE5-6C4A-84E8-127D260C96E2}" destId="{DBC9C719-1238-0347-8D2D-A16F952ABF0A}" srcOrd="0" destOrd="0" parTransId="{0F975404-F628-BD40-91C0-C3EC9E8D1F1E}" sibTransId="{BA16FAFC-3214-9446-88CF-2264C3050010}"/>
    <dgm:cxn modelId="{550C64B6-2AE7-7148-971E-B63A14CFBA24}" srcId="{D35C5367-1C90-894E-BF4B-F2D1275D7C36}" destId="{984FA699-5E6E-B946-951D-68DD2A6B61A3}" srcOrd="2" destOrd="0" parTransId="{95AACA0C-1C9A-544B-8BC8-CF5CEFF1BDB6}" sibTransId="{77AEB66C-0F75-9A48-89E0-968F6B2C6356}"/>
    <dgm:cxn modelId="{614432BC-27F9-3A42-B417-7B0E9A04988E}" srcId="{017EA446-AFE5-6C4A-84E8-127D260C96E2}" destId="{9E19660E-BCA0-6D43-9C8B-49463A9487E8}" srcOrd="1" destOrd="0" parTransId="{BD2BC1B7-1741-9F4D-B2F3-FFF35FA29828}" sibTransId="{4E6CA846-FBD0-C34D-8B91-A452D3ADD312}"/>
    <dgm:cxn modelId="{9277C3C0-1F84-794A-99EC-31E44770CBBB}" type="presOf" srcId="{017EA446-AFE5-6C4A-84E8-127D260C96E2}" destId="{3E3880BA-1084-3D47-BE52-818F18400A3B}" srcOrd="0" destOrd="0" presId="urn:microsoft.com/office/officeart/2008/layout/LinedList"/>
    <dgm:cxn modelId="{D23FF3C6-ECD5-2C4A-B9D1-F24CB7F89E70}" srcId="{236417B5-D88C-034B-AE8F-B381675873D1}" destId="{DA802227-1011-F64E-8724-365B53D51951}" srcOrd="1" destOrd="0" parTransId="{250D2D41-4B68-FF40-8EDD-D88D8511A617}" sibTransId="{71A14AC6-AB50-2549-B9E2-3066DA688551}"/>
    <dgm:cxn modelId="{49FA2AC7-D4BB-5F4D-8B4D-C558535E54E7}" type="presOf" srcId="{1F5DA8D3-7B32-174B-A825-241FD016C6EC}" destId="{77D89A1B-36AF-3F40-B9F0-439B6FA1FBD7}" srcOrd="0" destOrd="0" presId="urn:microsoft.com/office/officeart/2008/layout/LinedList"/>
    <dgm:cxn modelId="{93B0B8CB-344E-5A4F-BC1F-EEE15301C90C}" type="presOf" srcId="{39064FF0-6662-E645-B3EB-1C150242EECB}" destId="{20BE0819-76D2-2647-BD0B-C702D523C3FE}" srcOrd="0" destOrd="0" presId="urn:microsoft.com/office/officeart/2008/layout/LinedList"/>
    <dgm:cxn modelId="{A946EEDA-E122-2348-A701-6008267E7665}" type="presOf" srcId="{236417B5-D88C-034B-AE8F-B381675873D1}" destId="{98B1F4BF-C2B6-9B48-B947-7430A80B5C19}" srcOrd="0" destOrd="0" presId="urn:microsoft.com/office/officeart/2008/layout/LinedList"/>
    <dgm:cxn modelId="{E84712E7-E58C-2E47-B0D0-2525F80F5D4E}" srcId="{017EA446-AFE5-6C4A-84E8-127D260C96E2}" destId="{3342B0CB-E9EA-544D-AB52-E075AE61F1E4}" srcOrd="2" destOrd="0" parTransId="{E67287C6-489C-3841-B005-EC3ABA63036D}" sibTransId="{A190006B-C749-F44C-87AB-6659F262CC2E}"/>
    <dgm:cxn modelId="{26DC73E8-AB8B-DC48-9E0B-B3ABD7F17020}" type="presOf" srcId="{DBC9C719-1238-0347-8D2D-A16F952ABF0A}" destId="{F35393B9-20D4-254E-9064-3AD03C2A7965}" srcOrd="0" destOrd="0" presId="urn:microsoft.com/office/officeart/2008/layout/LinedList"/>
    <dgm:cxn modelId="{189AA9FE-5736-F142-899D-CAFD34ED6C28}" type="presOf" srcId="{2F5CA1CE-D307-804F-8902-EF36B917D141}" destId="{B0CC616B-756C-994C-A9B2-5963C4D613CA}" srcOrd="0" destOrd="0" presId="urn:microsoft.com/office/officeart/2008/layout/LinedList"/>
    <dgm:cxn modelId="{E2B8DFB0-2BCF-0F4A-9FAF-605C6ADEB7E5}" type="presParOf" srcId="{77D89A1B-36AF-3F40-B9F0-439B6FA1FBD7}" destId="{4C309966-CFC9-C048-AA1C-12EFE47AFBF5}" srcOrd="0" destOrd="0" presId="urn:microsoft.com/office/officeart/2008/layout/LinedList"/>
    <dgm:cxn modelId="{302F57F1-AD50-334C-A60E-48DD565FC616}" type="presParOf" srcId="{77D89A1B-36AF-3F40-B9F0-439B6FA1FBD7}" destId="{B7152462-F5D3-D24F-A90B-78584D468CDF}" srcOrd="1" destOrd="0" presId="urn:microsoft.com/office/officeart/2008/layout/LinedList"/>
    <dgm:cxn modelId="{8441EB75-3001-0D4E-BA51-A1B1A232AFBE}" type="presParOf" srcId="{B7152462-F5D3-D24F-A90B-78584D468CDF}" destId="{69DF002A-050B-5641-A70A-D3EA83AEE47B}" srcOrd="0" destOrd="0" presId="urn:microsoft.com/office/officeart/2008/layout/LinedList"/>
    <dgm:cxn modelId="{B4910115-44DC-A34C-BAED-C5884D66E9AA}" type="presParOf" srcId="{B7152462-F5D3-D24F-A90B-78584D468CDF}" destId="{8F1B4D61-34C5-9940-BD67-3C2E7D292E54}" srcOrd="1" destOrd="0" presId="urn:microsoft.com/office/officeart/2008/layout/LinedList"/>
    <dgm:cxn modelId="{5ED1DBF7-BA4B-1F43-ABB1-A210B6633441}" type="presParOf" srcId="{8F1B4D61-34C5-9940-BD67-3C2E7D292E54}" destId="{D8E43762-FB47-C14E-AC55-B1CF3166D7B2}" srcOrd="0" destOrd="0" presId="urn:microsoft.com/office/officeart/2008/layout/LinedList"/>
    <dgm:cxn modelId="{A3053C17-ACC2-AA44-98B3-AC67B50B3BD2}" type="presParOf" srcId="{8F1B4D61-34C5-9940-BD67-3C2E7D292E54}" destId="{2EB7CF9B-43E2-9C4A-9036-0E3AA6DC0EC5}" srcOrd="1" destOrd="0" presId="urn:microsoft.com/office/officeart/2008/layout/LinedList"/>
    <dgm:cxn modelId="{CAC9149A-3058-2E41-9BCA-F9A607BB426D}" type="presParOf" srcId="{2EB7CF9B-43E2-9C4A-9036-0E3AA6DC0EC5}" destId="{B63AED6B-C5C6-374D-A751-3D1AB553E772}" srcOrd="0" destOrd="0" presId="urn:microsoft.com/office/officeart/2008/layout/LinedList"/>
    <dgm:cxn modelId="{D95A12E9-5A70-5248-9390-C68BD55FB15C}" type="presParOf" srcId="{2EB7CF9B-43E2-9C4A-9036-0E3AA6DC0EC5}" destId="{A94C8C6F-3A48-504D-BDAC-9DF3A88EF70E}" srcOrd="1" destOrd="0" presId="urn:microsoft.com/office/officeart/2008/layout/LinedList"/>
    <dgm:cxn modelId="{31BB231F-4EB0-E942-8FC5-AD4087019B8C}" type="presParOf" srcId="{2EB7CF9B-43E2-9C4A-9036-0E3AA6DC0EC5}" destId="{CAEBB82F-694B-0D47-9E43-6272ACE579A0}" srcOrd="2" destOrd="0" presId="urn:microsoft.com/office/officeart/2008/layout/LinedList"/>
    <dgm:cxn modelId="{DB2A3111-62BB-B642-A9F3-7B9B89B6034F}" type="presParOf" srcId="{8F1B4D61-34C5-9940-BD67-3C2E7D292E54}" destId="{33589353-A9DE-E34C-8E49-3BC9DEA7EE78}" srcOrd="2" destOrd="0" presId="urn:microsoft.com/office/officeart/2008/layout/LinedList"/>
    <dgm:cxn modelId="{F33FEF6F-81EE-D84E-8251-491BE9B59266}" type="presParOf" srcId="{8F1B4D61-34C5-9940-BD67-3C2E7D292E54}" destId="{72609CC0-92FF-E743-ACFF-CCC7C7DC612D}" srcOrd="3" destOrd="0" presId="urn:microsoft.com/office/officeart/2008/layout/LinedList"/>
    <dgm:cxn modelId="{3167B469-F819-DE4D-9858-594D27D0522A}" type="presParOf" srcId="{8F1B4D61-34C5-9940-BD67-3C2E7D292E54}" destId="{0307B2AE-D14B-5F4D-AEB9-39B72047170F}" srcOrd="4" destOrd="0" presId="urn:microsoft.com/office/officeart/2008/layout/LinedList"/>
    <dgm:cxn modelId="{2D085226-C801-F347-BD78-EFA784EDAEAE}" type="presParOf" srcId="{0307B2AE-D14B-5F4D-AEB9-39B72047170F}" destId="{BAE146D9-85FE-384E-AAA8-62E160AE46FA}" srcOrd="0" destOrd="0" presId="urn:microsoft.com/office/officeart/2008/layout/LinedList"/>
    <dgm:cxn modelId="{154502DB-D96A-E641-89BC-93A81B836BCB}" type="presParOf" srcId="{0307B2AE-D14B-5F4D-AEB9-39B72047170F}" destId="{B0CC616B-756C-994C-A9B2-5963C4D613CA}" srcOrd="1" destOrd="0" presId="urn:microsoft.com/office/officeart/2008/layout/LinedList"/>
    <dgm:cxn modelId="{A55CC259-5618-B840-9674-C79699411C30}" type="presParOf" srcId="{0307B2AE-D14B-5F4D-AEB9-39B72047170F}" destId="{A228CDF5-69B0-AA4D-8469-DAFA9DA5D628}" srcOrd="2" destOrd="0" presId="urn:microsoft.com/office/officeart/2008/layout/LinedList"/>
    <dgm:cxn modelId="{C5344A94-7664-CA4E-AA19-95BBD647D704}" type="presParOf" srcId="{8F1B4D61-34C5-9940-BD67-3C2E7D292E54}" destId="{BD5A818A-271A-9A48-8E25-E546A554C25F}" srcOrd="5" destOrd="0" presId="urn:microsoft.com/office/officeart/2008/layout/LinedList"/>
    <dgm:cxn modelId="{E1772299-F51F-3541-B1ED-36983C774CF3}" type="presParOf" srcId="{8F1B4D61-34C5-9940-BD67-3C2E7D292E54}" destId="{7B59D050-0965-FD41-AA4B-CCD8A0101EA6}" srcOrd="6" destOrd="0" presId="urn:microsoft.com/office/officeart/2008/layout/LinedList"/>
    <dgm:cxn modelId="{7DE34DE5-3FC0-5D44-86BF-45B5EA9A81DA}" type="presParOf" srcId="{8F1B4D61-34C5-9940-BD67-3C2E7D292E54}" destId="{9964F075-A541-8841-A8FB-ECD80368AB95}" srcOrd="7" destOrd="0" presId="urn:microsoft.com/office/officeart/2008/layout/LinedList"/>
    <dgm:cxn modelId="{41443648-9330-7A46-A86B-C0AEDE7B038B}" type="presParOf" srcId="{9964F075-A541-8841-A8FB-ECD80368AB95}" destId="{719F8DFE-CCC4-F346-AA4C-A0D037895259}" srcOrd="0" destOrd="0" presId="urn:microsoft.com/office/officeart/2008/layout/LinedList"/>
    <dgm:cxn modelId="{5EC89D38-1A54-8D4A-B2B0-C8281455C042}" type="presParOf" srcId="{9964F075-A541-8841-A8FB-ECD80368AB95}" destId="{9C31034E-B7FD-0845-AA16-7609944E5333}" srcOrd="1" destOrd="0" presId="urn:microsoft.com/office/officeart/2008/layout/LinedList"/>
    <dgm:cxn modelId="{D895F76C-CD62-864F-AC3F-107D2B7D921F}" type="presParOf" srcId="{9964F075-A541-8841-A8FB-ECD80368AB95}" destId="{08B1E9AF-5FA1-AE49-AC1B-F8B0A3629B86}" srcOrd="2" destOrd="0" presId="urn:microsoft.com/office/officeart/2008/layout/LinedList"/>
    <dgm:cxn modelId="{338E70AE-FD70-AD4E-84E7-1F435ED030EE}" type="presParOf" srcId="{8F1B4D61-34C5-9940-BD67-3C2E7D292E54}" destId="{0DE9A83F-1E12-4A40-B6B4-16EF79FDD7EE}" srcOrd="8" destOrd="0" presId="urn:microsoft.com/office/officeart/2008/layout/LinedList"/>
    <dgm:cxn modelId="{FE61B6F1-B16D-8140-A09E-47BB2D2462D4}" type="presParOf" srcId="{8F1B4D61-34C5-9940-BD67-3C2E7D292E54}" destId="{01EBFC41-13B7-7F4D-BB66-A1517E252D33}" srcOrd="9" destOrd="0" presId="urn:microsoft.com/office/officeart/2008/layout/LinedList"/>
    <dgm:cxn modelId="{410E48E4-6320-A149-B18E-4D1542CA95BF}" type="presParOf" srcId="{8F1B4D61-34C5-9940-BD67-3C2E7D292E54}" destId="{3619915B-911B-4445-B11A-7E178A02D04B}" srcOrd="10" destOrd="0" presId="urn:microsoft.com/office/officeart/2008/layout/LinedList"/>
    <dgm:cxn modelId="{DAAA12E6-B6B1-7A4E-845C-D7528EA67DF7}" type="presParOf" srcId="{3619915B-911B-4445-B11A-7E178A02D04B}" destId="{EACB6D92-7BA5-494C-89E5-B401CE6A0A28}" srcOrd="0" destOrd="0" presId="urn:microsoft.com/office/officeart/2008/layout/LinedList"/>
    <dgm:cxn modelId="{94C5EE1C-02A4-9C4A-A921-D2E1E88FF181}" type="presParOf" srcId="{3619915B-911B-4445-B11A-7E178A02D04B}" destId="{20BE0819-76D2-2647-BD0B-C702D523C3FE}" srcOrd="1" destOrd="0" presId="urn:microsoft.com/office/officeart/2008/layout/LinedList"/>
    <dgm:cxn modelId="{6ECBCAFF-B398-0D41-B3D1-259542A853A1}" type="presParOf" srcId="{3619915B-911B-4445-B11A-7E178A02D04B}" destId="{5F1779C2-397A-B548-89DC-2EB51D4A9061}" srcOrd="2" destOrd="0" presId="urn:microsoft.com/office/officeart/2008/layout/LinedList"/>
    <dgm:cxn modelId="{35751237-A312-B74A-8DD7-B4470516107B}" type="presParOf" srcId="{8F1B4D61-34C5-9940-BD67-3C2E7D292E54}" destId="{DA28AFFC-39FA-D74B-A0E1-15D816570D89}" srcOrd="11" destOrd="0" presId="urn:microsoft.com/office/officeart/2008/layout/LinedList"/>
    <dgm:cxn modelId="{1D0384B3-5C25-E44C-BF1D-C9C2EFADE97C}" type="presParOf" srcId="{8F1B4D61-34C5-9940-BD67-3C2E7D292E54}" destId="{74C852BE-FE3D-3C46-B047-F409DCE2EEA3}" srcOrd="12" destOrd="0" presId="urn:microsoft.com/office/officeart/2008/layout/LinedList"/>
    <dgm:cxn modelId="{2DD72135-1ED7-EA4B-A523-B3F821532511}" type="presParOf" srcId="{77D89A1B-36AF-3F40-B9F0-439B6FA1FBD7}" destId="{70EF1061-E322-154B-AF84-22DA74479CB0}" srcOrd="2" destOrd="0" presId="urn:microsoft.com/office/officeart/2008/layout/LinedList"/>
    <dgm:cxn modelId="{56383357-E39C-1A4E-A964-7093FA08ADB8}" type="presParOf" srcId="{77D89A1B-36AF-3F40-B9F0-439B6FA1FBD7}" destId="{7093BFCD-03CE-AE40-82D3-142F99E86C7E}" srcOrd="3" destOrd="0" presId="urn:microsoft.com/office/officeart/2008/layout/LinedList"/>
    <dgm:cxn modelId="{D4DF909C-0AC2-E546-AA7E-D8D717F19C42}" type="presParOf" srcId="{7093BFCD-03CE-AE40-82D3-142F99E86C7E}" destId="{98B1F4BF-C2B6-9B48-B947-7430A80B5C19}" srcOrd="0" destOrd="0" presId="urn:microsoft.com/office/officeart/2008/layout/LinedList"/>
    <dgm:cxn modelId="{1020D470-B0C6-1345-B8F7-7294DD80F975}" type="presParOf" srcId="{7093BFCD-03CE-AE40-82D3-142F99E86C7E}" destId="{E370718A-F225-CE44-B555-E15411690F16}" srcOrd="1" destOrd="0" presId="urn:microsoft.com/office/officeart/2008/layout/LinedList"/>
    <dgm:cxn modelId="{5CD2BC1A-374E-E647-9681-F144FCC402B3}" type="presParOf" srcId="{E370718A-F225-CE44-B555-E15411690F16}" destId="{A444D17B-AE14-4A46-BE5B-AC0FBB0DBC23}" srcOrd="0" destOrd="0" presId="urn:microsoft.com/office/officeart/2008/layout/LinedList"/>
    <dgm:cxn modelId="{5112C95F-261F-7C4A-9FF3-070A3F3583E0}" type="presParOf" srcId="{E370718A-F225-CE44-B555-E15411690F16}" destId="{289FFD6E-E5BF-1442-9D2E-87991E190D09}" srcOrd="1" destOrd="0" presId="urn:microsoft.com/office/officeart/2008/layout/LinedList"/>
    <dgm:cxn modelId="{6F85B1CD-EB4B-BF4E-B65D-1BE8B87DAA96}" type="presParOf" srcId="{289FFD6E-E5BF-1442-9D2E-87991E190D09}" destId="{C67EB7E7-DA61-6246-999B-86902D61C5B6}" srcOrd="0" destOrd="0" presId="urn:microsoft.com/office/officeart/2008/layout/LinedList"/>
    <dgm:cxn modelId="{8DE6AFCC-1860-1A4D-9085-289938D571F5}" type="presParOf" srcId="{289FFD6E-E5BF-1442-9D2E-87991E190D09}" destId="{A23EF8A8-A6AD-0D44-AE82-84057FE49825}" srcOrd="1" destOrd="0" presId="urn:microsoft.com/office/officeart/2008/layout/LinedList"/>
    <dgm:cxn modelId="{4140E6DB-057C-A94B-85B1-74C78F7AB951}" type="presParOf" srcId="{289FFD6E-E5BF-1442-9D2E-87991E190D09}" destId="{4BE12D3E-7A6F-3044-8241-F5CFB079C4A4}" srcOrd="2" destOrd="0" presId="urn:microsoft.com/office/officeart/2008/layout/LinedList"/>
    <dgm:cxn modelId="{15ADD419-6076-804E-BC09-BC10A0D1E8E4}" type="presParOf" srcId="{E370718A-F225-CE44-B555-E15411690F16}" destId="{36A8FB6A-36BB-DD4F-B650-568F16237D30}" srcOrd="2" destOrd="0" presId="urn:microsoft.com/office/officeart/2008/layout/LinedList"/>
    <dgm:cxn modelId="{C4F6B7CF-E5B8-EC47-BCD4-43192C3B2CFD}" type="presParOf" srcId="{E370718A-F225-CE44-B555-E15411690F16}" destId="{973DFC39-E20E-5740-9B39-9AB9FA3218B6}" srcOrd="3" destOrd="0" presId="urn:microsoft.com/office/officeart/2008/layout/LinedList"/>
    <dgm:cxn modelId="{47140C4A-83A1-654E-9AC8-0F95BE0DE1C3}" type="presParOf" srcId="{E370718A-F225-CE44-B555-E15411690F16}" destId="{D9FB76EB-A846-C849-8868-EA48059B142D}" srcOrd="4" destOrd="0" presId="urn:microsoft.com/office/officeart/2008/layout/LinedList"/>
    <dgm:cxn modelId="{0EE4DF1E-7D91-734D-BFD3-99BD232BFAAC}" type="presParOf" srcId="{D9FB76EB-A846-C849-8868-EA48059B142D}" destId="{D8CBAB7D-DBC9-7F4E-BBFA-FDDE1982270C}" srcOrd="0" destOrd="0" presId="urn:microsoft.com/office/officeart/2008/layout/LinedList"/>
    <dgm:cxn modelId="{05E7B8ED-D85C-FC47-A1B6-45C04DD5BDE7}" type="presParOf" srcId="{D9FB76EB-A846-C849-8868-EA48059B142D}" destId="{6EC9DE94-788A-7641-8CDB-C20CC54E2009}" srcOrd="1" destOrd="0" presId="urn:microsoft.com/office/officeart/2008/layout/LinedList"/>
    <dgm:cxn modelId="{AA0D41E9-46DE-AE40-983A-F6F32BEAA164}" type="presParOf" srcId="{D9FB76EB-A846-C849-8868-EA48059B142D}" destId="{1CA762FE-ABC5-9A40-B5BF-AC6BA5EC6758}" srcOrd="2" destOrd="0" presId="urn:microsoft.com/office/officeart/2008/layout/LinedList"/>
    <dgm:cxn modelId="{E8697FDE-0E2B-0146-A29A-A04695F8CBA2}" type="presParOf" srcId="{E370718A-F225-CE44-B555-E15411690F16}" destId="{E424D4A3-1F67-374B-91BC-C09791B646DD}" srcOrd="5" destOrd="0" presId="urn:microsoft.com/office/officeart/2008/layout/LinedList"/>
    <dgm:cxn modelId="{50551148-22FD-3540-B02C-648633B20A66}" type="presParOf" srcId="{E370718A-F225-CE44-B555-E15411690F16}" destId="{A6D5FC3A-2D0E-3E46-97D8-0CCDD55BE699}" srcOrd="6" destOrd="0" presId="urn:microsoft.com/office/officeart/2008/layout/LinedList"/>
    <dgm:cxn modelId="{9F536472-C7A0-CA49-A471-C8E1BD05D110}" type="presParOf" srcId="{77D89A1B-36AF-3F40-B9F0-439B6FA1FBD7}" destId="{969C38B3-E272-BA4C-B72C-FD0F3E26DA4D}" srcOrd="4" destOrd="0" presId="urn:microsoft.com/office/officeart/2008/layout/LinedList"/>
    <dgm:cxn modelId="{304515B2-4749-6D4E-B085-3E4B75A888BF}" type="presParOf" srcId="{77D89A1B-36AF-3F40-B9F0-439B6FA1FBD7}" destId="{3BCF1AB0-2423-6142-BA57-41FDC8744F6C}" srcOrd="5" destOrd="0" presId="urn:microsoft.com/office/officeart/2008/layout/LinedList"/>
    <dgm:cxn modelId="{CD46B617-0564-7143-AD02-E8C5AC0B769C}" type="presParOf" srcId="{3BCF1AB0-2423-6142-BA57-41FDC8744F6C}" destId="{3E3880BA-1084-3D47-BE52-818F18400A3B}" srcOrd="0" destOrd="0" presId="urn:microsoft.com/office/officeart/2008/layout/LinedList"/>
    <dgm:cxn modelId="{5EAEB9C7-7F5E-8E4D-9008-00BFB41E2EAE}" type="presParOf" srcId="{3BCF1AB0-2423-6142-BA57-41FDC8744F6C}" destId="{8EDDDFCD-E4BA-F741-A21E-14D5A9BC66C1}" srcOrd="1" destOrd="0" presId="urn:microsoft.com/office/officeart/2008/layout/LinedList"/>
    <dgm:cxn modelId="{B93D73C1-4651-584D-B73A-676E91F42635}" type="presParOf" srcId="{8EDDDFCD-E4BA-F741-A21E-14D5A9BC66C1}" destId="{5D282C11-3C38-D44A-B29A-6317A8C17EF9}" srcOrd="0" destOrd="0" presId="urn:microsoft.com/office/officeart/2008/layout/LinedList"/>
    <dgm:cxn modelId="{CE9AFF14-B7D1-9846-B7AB-1F69561A8430}" type="presParOf" srcId="{8EDDDFCD-E4BA-F741-A21E-14D5A9BC66C1}" destId="{1B5C6EAD-570B-A246-9206-60DA660D73A7}" srcOrd="1" destOrd="0" presId="urn:microsoft.com/office/officeart/2008/layout/LinedList"/>
    <dgm:cxn modelId="{BA006B9C-016F-8644-B032-1F8388AEE286}" type="presParOf" srcId="{1B5C6EAD-570B-A246-9206-60DA660D73A7}" destId="{0C2C5D2A-0D76-5241-9CAD-AD14D1D7566A}" srcOrd="0" destOrd="0" presId="urn:microsoft.com/office/officeart/2008/layout/LinedList"/>
    <dgm:cxn modelId="{8A707979-A4C2-1944-A033-2709639F3153}" type="presParOf" srcId="{1B5C6EAD-570B-A246-9206-60DA660D73A7}" destId="{F35393B9-20D4-254E-9064-3AD03C2A7965}" srcOrd="1" destOrd="0" presId="urn:microsoft.com/office/officeart/2008/layout/LinedList"/>
    <dgm:cxn modelId="{930EFE14-0691-F84F-8AD4-C4105224CE7A}" type="presParOf" srcId="{1B5C6EAD-570B-A246-9206-60DA660D73A7}" destId="{120AED3A-7458-A541-BF93-16425398F2AD}" srcOrd="2" destOrd="0" presId="urn:microsoft.com/office/officeart/2008/layout/LinedList"/>
    <dgm:cxn modelId="{F3972356-9370-0F41-8C83-331DBB9B0E48}" type="presParOf" srcId="{8EDDDFCD-E4BA-F741-A21E-14D5A9BC66C1}" destId="{6461D35F-7FE2-3747-9B15-7BCE7BAD918B}" srcOrd="2" destOrd="0" presId="urn:microsoft.com/office/officeart/2008/layout/LinedList"/>
    <dgm:cxn modelId="{E4767446-1DD1-A948-AF76-F91CBA414D16}" type="presParOf" srcId="{8EDDDFCD-E4BA-F741-A21E-14D5A9BC66C1}" destId="{599AD960-D411-D84A-A3D6-E5C23D2EB6BD}" srcOrd="3" destOrd="0" presId="urn:microsoft.com/office/officeart/2008/layout/LinedList"/>
    <dgm:cxn modelId="{E574E01F-B801-1D48-B08D-4E63352D0459}" type="presParOf" srcId="{8EDDDFCD-E4BA-F741-A21E-14D5A9BC66C1}" destId="{00A0393F-A162-F24B-BB80-258BEB2A1A9A}" srcOrd="4" destOrd="0" presId="urn:microsoft.com/office/officeart/2008/layout/LinedList"/>
    <dgm:cxn modelId="{16ED0D70-43FE-FF42-841E-E7FEEDC1BA2B}" type="presParOf" srcId="{00A0393F-A162-F24B-BB80-258BEB2A1A9A}" destId="{42F7A28F-B81E-BE41-8180-8868A07FA5BD}" srcOrd="0" destOrd="0" presId="urn:microsoft.com/office/officeart/2008/layout/LinedList"/>
    <dgm:cxn modelId="{C0135CE9-0BBE-0446-B305-37DF530659D9}" type="presParOf" srcId="{00A0393F-A162-F24B-BB80-258BEB2A1A9A}" destId="{2CC06917-0A81-D94C-9290-A70F4EB42F8B}" srcOrd="1" destOrd="0" presId="urn:microsoft.com/office/officeart/2008/layout/LinedList"/>
    <dgm:cxn modelId="{A992A082-B888-0047-A31D-4B756B9271F6}" type="presParOf" srcId="{00A0393F-A162-F24B-BB80-258BEB2A1A9A}" destId="{B0FACB1A-1816-8E4F-8D81-3AC79FF65E12}" srcOrd="2" destOrd="0" presId="urn:microsoft.com/office/officeart/2008/layout/LinedList"/>
    <dgm:cxn modelId="{C4A4AE31-30C8-6D46-8389-94488F3E4BEE}" type="presParOf" srcId="{8EDDDFCD-E4BA-F741-A21E-14D5A9BC66C1}" destId="{978EF63D-FBA4-8247-8DBD-51E804CFCF91}" srcOrd="5" destOrd="0" presId="urn:microsoft.com/office/officeart/2008/layout/LinedList"/>
    <dgm:cxn modelId="{6052AC83-3E25-8148-8B37-542EB731D117}" type="presParOf" srcId="{8EDDDFCD-E4BA-F741-A21E-14D5A9BC66C1}" destId="{8919867D-1A5F-2648-BE57-87934C19EABE}" srcOrd="6" destOrd="0" presId="urn:microsoft.com/office/officeart/2008/layout/LinedList"/>
    <dgm:cxn modelId="{D3690B14-8100-5D4F-9F54-C2171D5297D2}" type="presParOf" srcId="{8EDDDFCD-E4BA-F741-A21E-14D5A9BC66C1}" destId="{E487C115-ED67-B24B-BAC8-7311EA1E582C}" srcOrd="7" destOrd="0" presId="urn:microsoft.com/office/officeart/2008/layout/LinedList"/>
    <dgm:cxn modelId="{8E797C31-9CAD-9548-A74E-7F480F9E015B}" type="presParOf" srcId="{E487C115-ED67-B24B-BAC8-7311EA1E582C}" destId="{C00437DC-3E49-0D4C-9230-1520FF5A6AA0}" srcOrd="0" destOrd="0" presId="urn:microsoft.com/office/officeart/2008/layout/LinedList"/>
    <dgm:cxn modelId="{3B4568BB-3F35-8843-9854-E28C6FC8299D}" type="presParOf" srcId="{E487C115-ED67-B24B-BAC8-7311EA1E582C}" destId="{4946B500-29C6-994B-A005-6C9BDF35275C}" srcOrd="1" destOrd="0" presId="urn:microsoft.com/office/officeart/2008/layout/LinedList"/>
    <dgm:cxn modelId="{BECF8F20-C09E-B24F-B9E5-E562B4F75AD7}" type="presParOf" srcId="{E487C115-ED67-B24B-BAC8-7311EA1E582C}" destId="{595CD6F0-221A-4847-AC2C-FC1483A5A939}" srcOrd="2" destOrd="0" presId="urn:microsoft.com/office/officeart/2008/layout/LinedList"/>
    <dgm:cxn modelId="{35244599-630D-4541-88C2-F7A1589A7C13}" type="presParOf" srcId="{8EDDDFCD-E4BA-F741-A21E-14D5A9BC66C1}" destId="{B6E02DAD-95F3-3242-9F95-FDB07AE705F8}" srcOrd="8" destOrd="0" presId="urn:microsoft.com/office/officeart/2008/layout/LinedList"/>
    <dgm:cxn modelId="{DE81605F-011E-5143-AEC1-1D1FCE1325A7}" type="presParOf" srcId="{8EDDDFCD-E4BA-F741-A21E-14D5A9BC66C1}" destId="{08C3F2EC-692D-4F48-B103-FDDBA66F918D}" srcOrd="9"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FDB589EA-D216-8F4C-9ECF-3A973BB94D4D}" type="doc">
      <dgm:prSet loTypeId="urn:microsoft.com/office/officeart/2008/layout/VerticalCurvedList" loCatId="" qsTypeId="urn:microsoft.com/office/officeart/2005/8/quickstyle/simple1" qsCatId="simple" csTypeId="urn:microsoft.com/office/officeart/2005/8/colors/accent1_1" csCatId="accent1" phldr="1"/>
      <dgm:spPr/>
      <dgm:t>
        <a:bodyPr/>
        <a:lstStyle/>
        <a:p>
          <a:endParaRPr lang="es-ES"/>
        </a:p>
      </dgm:t>
    </dgm:pt>
    <dgm:pt modelId="{B69EE41A-A050-BF4B-A123-B4CF62810830}">
      <dgm:prSet phldrT="[Texto]"/>
      <dgm:spPr>
        <a:ln>
          <a:solidFill>
            <a:srgbClr val="06AEAA"/>
          </a:solidFill>
        </a:ln>
      </dgm:spPr>
      <dgm:t>
        <a:bodyPr/>
        <a:lstStyle/>
        <a:p>
          <a:r>
            <a:rPr lang="es-ES" dirty="0">
              <a:solidFill>
                <a:srgbClr val="152B48"/>
              </a:solidFill>
              <a:latin typeface="Montserrat" pitchFamily="2" charset="77"/>
            </a:rPr>
            <a:t>Aumento en la supervivencia .</a:t>
          </a:r>
        </a:p>
      </dgm:t>
    </dgm:pt>
    <dgm:pt modelId="{C7C3AB76-EDE6-0244-BD4A-FA01DDB068F5}" type="parTrans" cxnId="{25A4C0F9-E368-E04E-8585-CB0FFC4BBC91}">
      <dgm:prSet/>
      <dgm:spPr/>
      <dgm:t>
        <a:bodyPr/>
        <a:lstStyle/>
        <a:p>
          <a:endParaRPr lang="es-ES">
            <a:solidFill>
              <a:srgbClr val="152B48"/>
            </a:solidFill>
            <a:latin typeface="Montserrat" pitchFamily="2" charset="77"/>
          </a:endParaRPr>
        </a:p>
      </dgm:t>
    </dgm:pt>
    <dgm:pt modelId="{8DDE59BA-6241-304F-821E-B37EFB3FAFA7}" type="sibTrans" cxnId="{25A4C0F9-E368-E04E-8585-CB0FFC4BBC91}">
      <dgm:prSet/>
      <dgm:spPr>
        <a:ln>
          <a:solidFill>
            <a:srgbClr val="06AEAA"/>
          </a:solidFill>
        </a:ln>
      </dgm:spPr>
      <dgm:t>
        <a:bodyPr/>
        <a:lstStyle/>
        <a:p>
          <a:endParaRPr lang="es-ES">
            <a:solidFill>
              <a:srgbClr val="152B48"/>
            </a:solidFill>
            <a:latin typeface="Montserrat" pitchFamily="2" charset="77"/>
          </a:endParaRPr>
        </a:p>
      </dgm:t>
    </dgm:pt>
    <dgm:pt modelId="{650D1435-3EFA-1742-B230-B479BEA73AFC}">
      <dgm:prSet phldrT="[Texto]"/>
      <dgm:spPr>
        <a:ln>
          <a:solidFill>
            <a:srgbClr val="06AEAA"/>
          </a:solidFill>
        </a:ln>
      </dgm:spPr>
      <dgm:t>
        <a:bodyPr/>
        <a:lstStyle/>
        <a:p>
          <a:r>
            <a:rPr lang="es-ES" dirty="0">
              <a:solidFill>
                <a:srgbClr val="152B48"/>
              </a:solidFill>
              <a:latin typeface="Montserrat" pitchFamily="2" charset="77"/>
            </a:rPr>
            <a:t>Lactantes: </a:t>
          </a:r>
          <a:r>
            <a:rPr lang="es-ES" dirty="0" err="1">
              <a:solidFill>
                <a:srgbClr val="152B48"/>
              </a:solidFill>
              <a:latin typeface="Montserrat" pitchFamily="2" charset="77"/>
            </a:rPr>
            <a:t>neumopatía</a:t>
          </a:r>
          <a:r>
            <a:rPr lang="es-ES" dirty="0">
              <a:solidFill>
                <a:srgbClr val="152B48"/>
              </a:solidFill>
              <a:latin typeface="Montserrat" pitchFamily="2" charset="77"/>
            </a:rPr>
            <a:t> grave.</a:t>
          </a:r>
        </a:p>
      </dgm:t>
    </dgm:pt>
    <dgm:pt modelId="{4C872468-559A-3C41-ADC1-B92A6B4FF593}" type="parTrans" cxnId="{C68F3FBE-2F77-FB4E-A33A-03B0F01F2A16}">
      <dgm:prSet/>
      <dgm:spPr/>
      <dgm:t>
        <a:bodyPr/>
        <a:lstStyle/>
        <a:p>
          <a:endParaRPr lang="es-ES">
            <a:solidFill>
              <a:srgbClr val="152B48"/>
            </a:solidFill>
            <a:latin typeface="Montserrat" pitchFamily="2" charset="77"/>
          </a:endParaRPr>
        </a:p>
      </dgm:t>
    </dgm:pt>
    <dgm:pt modelId="{A950CFBB-C3B6-484C-B29C-E4BFCA11C4BA}" type="sibTrans" cxnId="{C68F3FBE-2F77-FB4E-A33A-03B0F01F2A16}">
      <dgm:prSet/>
      <dgm:spPr/>
      <dgm:t>
        <a:bodyPr/>
        <a:lstStyle/>
        <a:p>
          <a:endParaRPr lang="es-ES">
            <a:solidFill>
              <a:srgbClr val="152B48"/>
            </a:solidFill>
            <a:latin typeface="Montserrat" pitchFamily="2" charset="77"/>
          </a:endParaRPr>
        </a:p>
      </dgm:t>
    </dgm:pt>
    <dgm:pt modelId="{0D222CF9-7DA0-A14A-810B-741E70D6DD1F}">
      <dgm:prSet phldrT="[Texto]"/>
      <dgm:spPr>
        <a:ln>
          <a:solidFill>
            <a:srgbClr val="06AEAA"/>
          </a:solidFill>
        </a:ln>
      </dgm:spPr>
      <dgm:t>
        <a:bodyPr/>
        <a:lstStyle/>
        <a:p>
          <a:r>
            <a:rPr lang="es-ES" dirty="0">
              <a:solidFill>
                <a:srgbClr val="152B48"/>
              </a:solidFill>
              <a:latin typeface="Montserrat" pitchFamily="2" charset="77"/>
            </a:rPr>
            <a:t>Estrato socioeconómico: peor pronóstico.</a:t>
          </a:r>
        </a:p>
      </dgm:t>
    </dgm:pt>
    <dgm:pt modelId="{1B9F8C80-FA9A-EF4D-98B2-5926A7817313}" type="parTrans" cxnId="{68A3C8B1-EDE9-1744-A56C-A085C949683D}">
      <dgm:prSet/>
      <dgm:spPr/>
      <dgm:t>
        <a:bodyPr/>
        <a:lstStyle/>
        <a:p>
          <a:endParaRPr lang="es-ES">
            <a:solidFill>
              <a:srgbClr val="152B48"/>
            </a:solidFill>
            <a:latin typeface="Montserrat" pitchFamily="2" charset="77"/>
          </a:endParaRPr>
        </a:p>
      </dgm:t>
    </dgm:pt>
    <dgm:pt modelId="{99DFC796-5A8C-E745-ABA6-01D7A303EEC6}" type="sibTrans" cxnId="{68A3C8B1-EDE9-1744-A56C-A085C949683D}">
      <dgm:prSet/>
      <dgm:spPr/>
      <dgm:t>
        <a:bodyPr/>
        <a:lstStyle/>
        <a:p>
          <a:endParaRPr lang="es-ES">
            <a:solidFill>
              <a:srgbClr val="152B48"/>
            </a:solidFill>
            <a:latin typeface="Montserrat" pitchFamily="2" charset="77"/>
          </a:endParaRPr>
        </a:p>
      </dgm:t>
    </dgm:pt>
    <dgm:pt modelId="{BD82B29E-449C-2145-ACE6-15D918ECF3B3}">
      <dgm:prSet phldrT="[Texto]"/>
      <dgm:spPr>
        <a:ln>
          <a:solidFill>
            <a:srgbClr val="06AEAA"/>
          </a:solidFill>
        </a:ln>
      </dgm:spPr>
      <dgm:t>
        <a:bodyPr/>
        <a:lstStyle/>
        <a:p>
          <a:r>
            <a:rPr lang="es-ES" dirty="0">
              <a:solidFill>
                <a:srgbClr val="152B48"/>
              </a:solidFill>
              <a:latin typeface="Montserrat" pitchFamily="2" charset="77"/>
            </a:rPr>
            <a:t>Requiere una transición a adultos.</a:t>
          </a:r>
        </a:p>
      </dgm:t>
    </dgm:pt>
    <dgm:pt modelId="{A73B5211-2BD2-B14D-B2EF-3CF2955D09F9}" type="parTrans" cxnId="{F6393AB3-F633-A447-8A6A-4C22188B9E9E}">
      <dgm:prSet/>
      <dgm:spPr/>
      <dgm:t>
        <a:bodyPr/>
        <a:lstStyle/>
        <a:p>
          <a:endParaRPr lang="es-ES">
            <a:solidFill>
              <a:srgbClr val="152B48"/>
            </a:solidFill>
            <a:latin typeface="Montserrat" pitchFamily="2" charset="77"/>
          </a:endParaRPr>
        </a:p>
      </dgm:t>
    </dgm:pt>
    <dgm:pt modelId="{D641CB73-3BFF-5E4C-AE30-92B7BB82773A}" type="sibTrans" cxnId="{F6393AB3-F633-A447-8A6A-4C22188B9E9E}">
      <dgm:prSet/>
      <dgm:spPr/>
      <dgm:t>
        <a:bodyPr/>
        <a:lstStyle/>
        <a:p>
          <a:endParaRPr lang="es-ES">
            <a:solidFill>
              <a:srgbClr val="152B48"/>
            </a:solidFill>
            <a:latin typeface="Montserrat" pitchFamily="2" charset="77"/>
          </a:endParaRPr>
        </a:p>
      </dgm:t>
    </dgm:pt>
    <dgm:pt modelId="{8BFCB16C-02C8-E648-AFB2-7BAE3FCA348B}">
      <dgm:prSet phldrT="[Texto]"/>
      <dgm:spPr>
        <a:ln>
          <a:solidFill>
            <a:srgbClr val="06AEAA"/>
          </a:solidFill>
        </a:ln>
      </dgm:spPr>
      <dgm:t>
        <a:bodyPr/>
        <a:lstStyle/>
        <a:p>
          <a:r>
            <a:rPr lang="es-ES" dirty="0">
              <a:solidFill>
                <a:srgbClr val="152B48"/>
              </a:solidFill>
              <a:latin typeface="Montserrat" pitchFamily="2" charset="77"/>
            </a:rPr>
            <a:t>Deben continuar esquema de vacunación PAI. </a:t>
          </a:r>
        </a:p>
      </dgm:t>
    </dgm:pt>
    <dgm:pt modelId="{230E8ED1-852D-1A43-8821-525172FB9DE0}" type="parTrans" cxnId="{B9D7354D-E55D-BD4E-84F8-F8C3CD6C71F7}">
      <dgm:prSet/>
      <dgm:spPr/>
      <dgm:t>
        <a:bodyPr/>
        <a:lstStyle/>
        <a:p>
          <a:endParaRPr lang="es-ES">
            <a:solidFill>
              <a:srgbClr val="152B48"/>
            </a:solidFill>
            <a:latin typeface="Montserrat" pitchFamily="2" charset="77"/>
          </a:endParaRPr>
        </a:p>
      </dgm:t>
    </dgm:pt>
    <dgm:pt modelId="{846A9AFE-0D55-0349-A6BE-F1D734D6C4A5}" type="sibTrans" cxnId="{B9D7354D-E55D-BD4E-84F8-F8C3CD6C71F7}">
      <dgm:prSet/>
      <dgm:spPr/>
      <dgm:t>
        <a:bodyPr/>
        <a:lstStyle/>
        <a:p>
          <a:endParaRPr lang="es-ES">
            <a:solidFill>
              <a:srgbClr val="152B48"/>
            </a:solidFill>
            <a:latin typeface="Montserrat" pitchFamily="2" charset="77"/>
          </a:endParaRPr>
        </a:p>
      </dgm:t>
    </dgm:pt>
    <dgm:pt modelId="{A4C83F21-2ACB-5B41-A0D5-A0BF9244A5D5}" type="pres">
      <dgm:prSet presAssocID="{FDB589EA-D216-8F4C-9ECF-3A973BB94D4D}" presName="Name0" presStyleCnt="0">
        <dgm:presLayoutVars>
          <dgm:chMax val="7"/>
          <dgm:chPref val="7"/>
          <dgm:dir/>
        </dgm:presLayoutVars>
      </dgm:prSet>
      <dgm:spPr/>
    </dgm:pt>
    <dgm:pt modelId="{74C40249-7F92-FD48-B61F-4AB6773BA5F8}" type="pres">
      <dgm:prSet presAssocID="{FDB589EA-D216-8F4C-9ECF-3A973BB94D4D}" presName="Name1" presStyleCnt="0"/>
      <dgm:spPr/>
    </dgm:pt>
    <dgm:pt modelId="{6B2B57DB-3B8C-A543-907F-5B3DC3A1AC3E}" type="pres">
      <dgm:prSet presAssocID="{FDB589EA-D216-8F4C-9ECF-3A973BB94D4D}" presName="cycle" presStyleCnt="0"/>
      <dgm:spPr/>
    </dgm:pt>
    <dgm:pt modelId="{267ED5AE-A957-1545-A182-B55D771C8268}" type="pres">
      <dgm:prSet presAssocID="{FDB589EA-D216-8F4C-9ECF-3A973BB94D4D}" presName="srcNode" presStyleLbl="node1" presStyleIdx="0" presStyleCnt="5"/>
      <dgm:spPr/>
    </dgm:pt>
    <dgm:pt modelId="{2EDFE581-403B-6D4E-9DA5-B62033BD7B30}" type="pres">
      <dgm:prSet presAssocID="{FDB589EA-D216-8F4C-9ECF-3A973BB94D4D}" presName="conn" presStyleLbl="parChTrans1D2" presStyleIdx="0" presStyleCnt="1"/>
      <dgm:spPr/>
    </dgm:pt>
    <dgm:pt modelId="{C8C92AA4-8B47-7C4A-8321-45CAB89AFA86}" type="pres">
      <dgm:prSet presAssocID="{FDB589EA-D216-8F4C-9ECF-3A973BB94D4D}" presName="extraNode" presStyleLbl="node1" presStyleIdx="0" presStyleCnt="5"/>
      <dgm:spPr/>
    </dgm:pt>
    <dgm:pt modelId="{77B34BE0-1EAB-EC4B-8110-B5F07056816F}" type="pres">
      <dgm:prSet presAssocID="{FDB589EA-D216-8F4C-9ECF-3A973BB94D4D}" presName="dstNode" presStyleLbl="node1" presStyleIdx="0" presStyleCnt="5"/>
      <dgm:spPr/>
    </dgm:pt>
    <dgm:pt modelId="{DEE8F518-BBCF-8141-84A8-CA577C57A963}" type="pres">
      <dgm:prSet presAssocID="{B69EE41A-A050-BF4B-A123-B4CF62810830}" presName="text_1" presStyleLbl="node1" presStyleIdx="0" presStyleCnt="5">
        <dgm:presLayoutVars>
          <dgm:bulletEnabled val="1"/>
        </dgm:presLayoutVars>
      </dgm:prSet>
      <dgm:spPr/>
    </dgm:pt>
    <dgm:pt modelId="{DD334305-8569-2444-AADD-F9355FD865DD}" type="pres">
      <dgm:prSet presAssocID="{B69EE41A-A050-BF4B-A123-B4CF62810830}" presName="accent_1" presStyleCnt="0"/>
      <dgm:spPr/>
    </dgm:pt>
    <dgm:pt modelId="{DF909AAE-3945-334C-A06A-972FE42AE6A4}" type="pres">
      <dgm:prSet presAssocID="{B69EE41A-A050-BF4B-A123-B4CF62810830}" presName="accentRepeatNode" presStyleLbl="solidFgAcc1" presStyleIdx="0" presStyleCnt="5"/>
      <dgm:spPr>
        <a:ln>
          <a:solidFill>
            <a:srgbClr val="06AEAA"/>
          </a:solidFill>
        </a:ln>
      </dgm:spPr>
    </dgm:pt>
    <dgm:pt modelId="{4D9FDA28-7516-304B-AF69-3EA53E6B418F}" type="pres">
      <dgm:prSet presAssocID="{650D1435-3EFA-1742-B230-B479BEA73AFC}" presName="text_2" presStyleLbl="node1" presStyleIdx="1" presStyleCnt="5">
        <dgm:presLayoutVars>
          <dgm:bulletEnabled val="1"/>
        </dgm:presLayoutVars>
      </dgm:prSet>
      <dgm:spPr/>
    </dgm:pt>
    <dgm:pt modelId="{CD637F75-4F60-404C-9219-81E92AB6B047}" type="pres">
      <dgm:prSet presAssocID="{650D1435-3EFA-1742-B230-B479BEA73AFC}" presName="accent_2" presStyleCnt="0"/>
      <dgm:spPr/>
    </dgm:pt>
    <dgm:pt modelId="{B621DE1B-0CAC-DE49-9C64-8B918B131531}" type="pres">
      <dgm:prSet presAssocID="{650D1435-3EFA-1742-B230-B479BEA73AFC}" presName="accentRepeatNode" presStyleLbl="solidFgAcc1" presStyleIdx="1" presStyleCnt="5"/>
      <dgm:spPr>
        <a:ln>
          <a:solidFill>
            <a:srgbClr val="06AEAA"/>
          </a:solidFill>
        </a:ln>
      </dgm:spPr>
    </dgm:pt>
    <dgm:pt modelId="{1216361F-619C-5447-AB4D-1C663104F40E}" type="pres">
      <dgm:prSet presAssocID="{0D222CF9-7DA0-A14A-810B-741E70D6DD1F}" presName="text_3" presStyleLbl="node1" presStyleIdx="2" presStyleCnt="5">
        <dgm:presLayoutVars>
          <dgm:bulletEnabled val="1"/>
        </dgm:presLayoutVars>
      </dgm:prSet>
      <dgm:spPr/>
    </dgm:pt>
    <dgm:pt modelId="{7FBCF091-BB98-6F42-B3CF-657D3DDB414E}" type="pres">
      <dgm:prSet presAssocID="{0D222CF9-7DA0-A14A-810B-741E70D6DD1F}" presName="accent_3" presStyleCnt="0"/>
      <dgm:spPr/>
    </dgm:pt>
    <dgm:pt modelId="{B2EA1CDD-0647-F34A-825C-FA6ACD1F1EEC}" type="pres">
      <dgm:prSet presAssocID="{0D222CF9-7DA0-A14A-810B-741E70D6DD1F}" presName="accentRepeatNode" presStyleLbl="solidFgAcc1" presStyleIdx="2" presStyleCnt="5"/>
      <dgm:spPr>
        <a:ln>
          <a:solidFill>
            <a:srgbClr val="06AEAA"/>
          </a:solidFill>
        </a:ln>
      </dgm:spPr>
    </dgm:pt>
    <dgm:pt modelId="{FEF6D4B2-1785-3E4C-9009-9332BC8F695F}" type="pres">
      <dgm:prSet presAssocID="{BD82B29E-449C-2145-ACE6-15D918ECF3B3}" presName="text_4" presStyleLbl="node1" presStyleIdx="3" presStyleCnt="5">
        <dgm:presLayoutVars>
          <dgm:bulletEnabled val="1"/>
        </dgm:presLayoutVars>
      </dgm:prSet>
      <dgm:spPr/>
    </dgm:pt>
    <dgm:pt modelId="{330840B3-8F06-E643-8B9B-DB576FDE884B}" type="pres">
      <dgm:prSet presAssocID="{BD82B29E-449C-2145-ACE6-15D918ECF3B3}" presName="accent_4" presStyleCnt="0"/>
      <dgm:spPr/>
    </dgm:pt>
    <dgm:pt modelId="{69BF2DB5-EB36-2A43-A1D0-D2DB0C0FF63A}" type="pres">
      <dgm:prSet presAssocID="{BD82B29E-449C-2145-ACE6-15D918ECF3B3}" presName="accentRepeatNode" presStyleLbl="solidFgAcc1" presStyleIdx="3" presStyleCnt="5"/>
      <dgm:spPr>
        <a:ln>
          <a:solidFill>
            <a:srgbClr val="06AEAA"/>
          </a:solidFill>
        </a:ln>
      </dgm:spPr>
    </dgm:pt>
    <dgm:pt modelId="{DD994314-39DD-BD4F-92DC-7EC4532A852E}" type="pres">
      <dgm:prSet presAssocID="{8BFCB16C-02C8-E648-AFB2-7BAE3FCA348B}" presName="text_5" presStyleLbl="node1" presStyleIdx="4" presStyleCnt="5">
        <dgm:presLayoutVars>
          <dgm:bulletEnabled val="1"/>
        </dgm:presLayoutVars>
      </dgm:prSet>
      <dgm:spPr/>
    </dgm:pt>
    <dgm:pt modelId="{116750BB-F6AA-2441-B238-9335137EA3A1}" type="pres">
      <dgm:prSet presAssocID="{8BFCB16C-02C8-E648-AFB2-7BAE3FCA348B}" presName="accent_5" presStyleCnt="0"/>
      <dgm:spPr/>
    </dgm:pt>
    <dgm:pt modelId="{A0EB3A0F-8495-AC4C-9CE3-DB376AD61B37}" type="pres">
      <dgm:prSet presAssocID="{8BFCB16C-02C8-E648-AFB2-7BAE3FCA348B}" presName="accentRepeatNode" presStyleLbl="solidFgAcc1" presStyleIdx="4" presStyleCnt="5"/>
      <dgm:spPr>
        <a:ln>
          <a:solidFill>
            <a:srgbClr val="06AEAA"/>
          </a:solidFill>
        </a:ln>
      </dgm:spPr>
    </dgm:pt>
  </dgm:ptLst>
  <dgm:cxnLst>
    <dgm:cxn modelId="{5E7C7729-65C3-7D4D-B93D-E18EE981BD9D}" type="presOf" srcId="{650D1435-3EFA-1742-B230-B479BEA73AFC}" destId="{4D9FDA28-7516-304B-AF69-3EA53E6B418F}" srcOrd="0" destOrd="0" presId="urn:microsoft.com/office/officeart/2008/layout/VerticalCurvedList"/>
    <dgm:cxn modelId="{5EDDBF2A-1626-A643-8704-EC07AD6897C0}" type="presOf" srcId="{B69EE41A-A050-BF4B-A123-B4CF62810830}" destId="{DEE8F518-BBCF-8141-84A8-CA577C57A963}" srcOrd="0" destOrd="0" presId="urn:microsoft.com/office/officeart/2008/layout/VerticalCurvedList"/>
    <dgm:cxn modelId="{B9D7354D-E55D-BD4E-84F8-F8C3CD6C71F7}" srcId="{FDB589EA-D216-8F4C-9ECF-3A973BB94D4D}" destId="{8BFCB16C-02C8-E648-AFB2-7BAE3FCA348B}" srcOrd="4" destOrd="0" parTransId="{230E8ED1-852D-1A43-8821-525172FB9DE0}" sibTransId="{846A9AFE-0D55-0349-A6BE-F1D734D6C4A5}"/>
    <dgm:cxn modelId="{99BF1E8B-2C2C-7D47-B23F-B8BE970E7038}" type="presOf" srcId="{0D222CF9-7DA0-A14A-810B-741E70D6DD1F}" destId="{1216361F-619C-5447-AB4D-1C663104F40E}" srcOrd="0" destOrd="0" presId="urn:microsoft.com/office/officeart/2008/layout/VerticalCurvedList"/>
    <dgm:cxn modelId="{5110F7A9-6FE7-2346-8C0E-C008DE9765DA}" type="presOf" srcId="{BD82B29E-449C-2145-ACE6-15D918ECF3B3}" destId="{FEF6D4B2-1785-3E4C-9009-9332BC8F695F}" srcOrd="0" destOrd="0" presId="urn:microsoft.com/office/officeart/2008/layout/VerticalCurvedList"/>
    <dgm:cxn modelId="{FBA6A4AD-D199-354F-B3DD-0ACF00D2EB72}" type="presOf" srcId="{FDB589EA-D216-8F4C-9ECF-3A973BB94D4D}" destId="{A4C83F21-2ACB-5B41-A0D5-A0BF9244A5D5}" srcOrd="0" destOrd="0" presId="urn:microsoft.com/office/officeart/2008/layout/VerticalCurvedList"/>
    <dgm:cxn modelId="{68A3C8B1-EDE9-1744-A56C-A085C949683D}" srcId="{FDB589EA-D216-8F4C-9ECF-3A973BB94D4D}" destId="{0D222CF9-7DA0-A14A-810B-741E70D6DD1F}" srcOrd="2" destOrd="0" parTransId="{1B9F8C80-FA9A-EF4D-98B2-5926A7817313}" sibTransId="{99DFC796-5A8C-E745-ABA6-01D7A303EEC6}"/>
    <dgm:cxn modelId="{F6393AB3-F633-A447-8A6A-4C22188B9E9E}" srcId="{FDB589EA-D216-8F4C-9ECF-3A973BB94D4D}" destId="{BD82B29E-449C-2145-ACE6-15D918ECF3B3}" srcOrd="3" destOrd="0" parTransId="{A73B5211-2BD2-B14D-B2EF-3CF2955D09F9}" sibTransId="{D641CB73-3BFF-5E4C-AE30-92B7BB82773A}"/>
    <dgm:cxn modelId="{C68F3FBE-2F77-FB4E-A33A-03B0F01F2A16}" srcId="{FDB589EA-D216-8F4C-9ECF-3A973BB94D4D}" destId="{650D1435-3EFA-1742-B230-B479BEA73AFC}" srcOrd="1" destOrd="0" parTransId="{4C872468-559A-3C41-ADC1-B92A6B4FF593}" sibTransId="{A950CFBB-C3B6-484C-B29C-E4BFCA11C4BA}"/>
    <dgm:cxn modelId="{384935D5-0537-F244-92FB-42E558565814}" type="presOf" srcId="{8BFCB16C-02C8-E648-AFB2-7BAE3FCA348B}" destId="{DD994314-39DD-BD4F-92DC-7EC4532A852E}" srcOrd="0" destOrd="0" presId="urn:microsoft.com/office/officeart/2008/layout/VerticalCurvedList"/>
    <dgm:cxn modelId="{ED15C9EB-FE74-D64C-BCA2-3A3A09EBB76C}" type="presOf" srcId="{8DDE59BA-6241-304F-821E-B37EFB3FAFA7}" destId="{2EDFE581-403B-6D4E-9DA5-B62033BD7B30}" srcOrd="0" destOrd="0" presId="urn:microsoft.com/office/officeart/2008/layout/VerticalCurvedList"/>
    <dgm:cxn modelId="{25A4C0F9-E368-E04E-8585-CB0FFC4BBC91}" srcId="{FDB589EA-D216-8F4C-9ECF-3A973BB94D4D}" destId="{B69EE41A-A050-BF4B-A123-B4CF62810830}" srcOrd="0" destOrd="0" parTransId="{C7C3AB76-EDE6-0244-BD4A-FA01DDB068F5}" sibTransId="{8DDE59BA-6241-304F-821E-B37EFB3FAFA7}"/>
    <dgm:cxn modelId="{359CFD64-C55C-4349-B17B-B955784E83C2}" type="presParOf" srcId="{A4C83F21-2ACB-5B41-A0D5-A0BF9244A5D5}" destId="{74C40249-7F92-FD48-B61F-4AB6773BA5F8}" srcOrd="0" destOrd="0" presId="urn:microsoft.com/office/officeart/2008/layout/VerticalCurvedList"/>
    <dgm:cxn modelId="{5D65C2F5-CD31-9D41-8A88-1B2C70701BF3}" type="presParOf" srcId="{74C40249-7F92-FD48-B61F-4AB6773BA5F8}" destId="{6B2B57DB-3B8C-A543-907F-5B3DC3A1AC3E}" srcOrd="0" destOrd="0" presId="urn:microsoft.com/office/officeart/2008/layout/VerticalCurvedList"/>
    <dgm:cxn modelId="{FB3CFF76-F722-D043-988E-D6F388BF7B98}" type="presParOf" srcId="{6B2B57DB-3B8C-A543-907F-5B3DC3A1AC3E}" destId="{267ED5AE-A957-1545-A182-B55D771C8268}" srcOrd="0" destOrd="0" presId="urn:microsoft.com/office/officeart/2008/layout/VerticalCurvedList"/>
    <dgm:cxn modelId="{EB642254-F973-8447-8D3C-6F4CB73724E8}" type="presParOf" srcId="{6B2B57DB-3B8C-A543-907F-5B3DC3A1AC3E}" destId="{2EDFE581-403B-6D4E-9DA5-B62033BD7B30}" srcOrd="1" destOrd="0" presId="urn:microsoft.com/office/officeart/2008/layout/VerticalCurvedList"/>
    <dgm:cxn modelId="{68BE64AE-8BE5-8A46-B338-0D76658AA841}" type="presParOf" srcId="{6B2B57DB-3B8C-A543-907F-5B3DC3A1AC3E}" destId="{C8C92AA4-8B47-7C4A-8321-45CAB89AFA86}" srcOrd="2" destOrd="0" presId="urn:microsoft.com/office/officeart/2008/layout/VerticalCurvedList"/>
    <dgm:cxn modelId="{2CE57642-B13E-E543-AFD5-EA730E130E17}" type="presParOf" srcId="{6B2B57DB-3B8C-A543-907F-5B3DC3A1AC3E}" destId="{77B34BE0-1EAB-EC4B-8110-B5F07056816F}" srcOrd="3" destOrd="0" presId="urn:microsoft.com/office/officeart/2008/layout/VerticalCurvedList"/>
    <dgm:cxn modelId="{8757894A-93A0-F842-BE89-739EA16ED409}" type="presParOf" srcId="{74C40249-7F92-FD48-B61F-4AB6773BA5F8}" destId="{DEE8F518-BBCF-8141-84A8-CA577C57A963}" srcOrd="1" destOrd="0" presId="urn:microsoft.com/office/officeart/2008/layout/VerticalCurvedList"/>
    <dgm:cxn modelId="{281B4FE6-5623-C94F-86DE-80BAB15D6917}" type="presParOf" srcId="{74C40249-7F92-FD48-B61F-4AB6773BA5F8}" destId="{DD334305-8569-2444-AADD-F9355FD865DD}" srcOrd="2" destOrd="0" presId="urn:microsoft.com/office/officeart/2008/layout/VerticalCurvedList"/>
    <dgm:cxn modelId="{B60CE566-F72F-4E44-921B-E1A71D0235D1}" type="presParOf" srcId="{DD334305-8569-2444-AADD-F9355FD865DD}" destId="{DF909AAE-3945-334C-A06A-972FE42AE6A4}" srcOrd="0" destOrd="0" presId="urn:microsoft.com/office/officeart/2008/layout/VerticalCurvedList"/>
    <dgm:cxn modelId="{1C56B9E6-6571-4B43-8695-8F216B8595A5}" type="presParOf" srcId="{74C40249-7F92-FD48-B61F-4AB6773BA5F8}" destId="{4D9FDA28-7516-304B-AF69-3EA53E6B418F}" srcOrd="3" destOrd="0" presId="urn:microsoft.com/office/officeart/2008/layout/VerticalCurvedList"/>
    <dgm:cxn modelId="{CCF04489-CDF1-3445-A01D-1F35C67C16B7}" type="presParOf" srcId="{74C40249-7F92-FD48-B61F-4AB6773BA5F8}" destId="{CD637F75-4F60-404C-9219-81E92AB6B047}" srcOrd="4" destOrd="0" presId="urn:microsoft.com/office/officeart/2008/layout/VerticalCurvedList"/>
    <dgm:cxn modelId="{A68541EE-BDEB-194C-A9CC-690DBBC06852}" type="presParOf" srcId="{CD637F75-4F60-404C-9219-81E92AB6B047}" destId="{B621DE1B-0CAC-DE49-9C64-8B918B131531}" srcOrd="0" destOrd="0" presId="urn:microsoft.com/office/officeart/2008/layout/VerticalCurvedList"/>
    <dgm:cxn modelId="{17CA8A20-F682-2545-BF11-372A21370526}" type="presParOf" srcId="{74C40249-7F92-FD48-B61F-4AB6773BA5F8}" destId="{1216361F-619C-5447-AB4D-1C663104F40E}" srcOrd="5" destOrd="0" presId="urn:microsoft.com/office/officeart/2008/layout/VerticalCurvedList"/>
    <dgm:cxn modelId="{A72E692E-0AAB-D047-830E-5366DA8511F9}" type="presParOf" srcId="{74C40249-7F92-FD48-B61F-4AB6773BA5F8}" destId="{7FBCF091-BB98-6F42-B3CF-657D3DDB414E}" srcOrd="6" destOrd="0" presId="urn:microsoft.com/office/officeart/2008/layout/VerticalCurvedList"/>
    <dgm:cxn modelId="{2D9099D3-38AC-D44D-8EE5-8808A1DC785D}" type="presParOf" srcId="{7FBCF091-BB98-6F42-B3CF-657D3DDB414E}" destId="{B2EA1CDD-0647-F34A-825C-FA6ACD1F1EEC}" srcOrd="0" destOrd="0" presId="urn:microsoft.com/office/officeart/2008/layout/VerticalCurvedList"/>
    <dgm:cxn modelId="{7377B6F7-1552-AB42-B1FD-D149C746A225}" type="presParOf" srcId="{74C40249-7F92-FD48-B61F-4AB6773BA5F8}" destId="{FEF6D4B2-1785-3E4C-9009-9332BC8F695F}" srcOrd="7" destOrd="0" presId="urn:microsoft.com/office/officeart/2008/layout/VerticalCurvedList"/>
    <dgm:cxn modelId="{002A05CB-65B9-F94A-90CC-6FFA6D684678}" type="presParOf" srcId="{74C40249-7F92-FD48-B61F-4AB6773BA5F8}" destId="{330840B3-8F06-E643-8B9B-DB576FDE884B}" srcOrd="8" destOrd="0" presId="urn:microsoft.com/office/officeart/2008/layout/VerticalCurvedList"/>
    <dgm:cxn modelId="{04B2DB7B-333E-3043-A779-F8B25DEF028E}" type="presParOf" srcId="{330840B3-8F06-E643-8B9B-DB576FDE884B}" destId="{69BF2DB5-EB36-2A43-A1D0-D2DB0C0FF63A}" srcOrd="0" destOrd="0" presId="urn:microsoft.com/office/officeart/2008/layout/VerticalCurvedList"/>
    <dgm:cxn modelId="{43722E53-6C7A-F347-AF07-C037FA352B79}" type="presParOf" srcId="{74C40249-7F92-FD48-B61F-4AB6773BA5F8}" destId="{DD994314-39DD-BD4F-92DC-7EC4532A852E}" srcOrd="9" destOrd="0" presId="urn:microsoft.com/office/officeart/2008/layout/VerticalCurvedList"/>
    <dgm:cxn modelId="{FE8B4EA4-C244-BB41-875C-E1367BBCAFB2}" type="presParOf" srcId="{74C40249-7F92-FD48-B61F-4AB6773BA5F8}" destId="{116750BB-F6AA-2441-B238-9335137EA3A1}" srcOrd="10" destOrd="0" presId="urn:microsoft.com/office/officeart/2008/layout/VerticalCurvedList"/>
    <dgm:cxn modelId="{8E218805-002E-D84B-9537-76C855FCB705}" type="presParOf" srcId="{116750BB-F6AA-2441-B238-9335137EA3A1}" destId="{A0EB3A0F-8495-AC4C-9CE3-DB376AD61B3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B53EC9-F882-D44D-8487-E9482B3766A7}" type="doc">
      <dgm:prSet loTypeId="urn:microsoft.com/office/officeart/2005/8/layout/vList6" loCatId="" qsTypeId="urn:microsoft.com/office/officeart/2005/8/quickstyle/simple4" qsCatId="simple" csTypeId="urn:microsoft.com/office/officeart/2005/8/colors/accent1_1" csCatId="accent1" phldr="1"/>
      <dgm:spPr/>
      <dgm:t>
        <a:bodyPr/>
        <a:lstStyle/>
        <a:p>
          <a:endParaRPr lang="es-ES"/>
        </a:p>
      </dgm:t>
    </dgm:pt>
    <dgm:pt modelId="{E9DA2CEF-347F-8547-9551-4040760AB5DA}">
      <dgm:prSet phldrT="[Texto]"/>
      <dgm:spPr/>
      <dgm:t>
        <a:bodyPr/>
        <a:lstStyle/>
        <a:p>
          <a:r>
            <a:rPr lang="es-ES" dirty="0">
              <a:solidFill>
                <a:srgbClr val="152B48"/>
              </a:solidFill>
              <a:latin typeface="Montserrat" pitchFamily="2" charset="77"/>
            </a:rPr>
            <a:t>SPN</a:t>
          </a:r>
        </a:p>
      </dgm:t>
    </dgm:pt>
    <dgm:pt modelId="{A1E23D28-1A49-5041-995F-82965C12F52A}" type="parTrans" cxnId="{13E446EB-BB53-4649-9B56-AA32C789228E}">
      <dgm:prSet/>
      <dgm:spPr/>
      <dgm:t>
        <a:bodyPr/>
        <a:lstStyle/>
        <a:p>
          <a:endParaRPr lang="es-ES">
            <a:solidFill>
              <a:srgbClr val="152B48"/>
            </a:solidFill>
            <a:latin typeface="Montserrat" pitchFamily="2" charset="77"/>
          </a:endParaRPr>
        </a:p>
      </dgm:t>
    </dgm:pt>
    <dgm:pt modelId="{8E628C8F-C2F4-664C-97B7-BC125B93510D}" type="sibTrans" cxnId="{13E446EB-BB53-4649-9B56-AA32C789228E}">
      <dgm:prSet/>
      <dgm:spPr/>
      <dgm:t>
        <a:bodyPr/>
        <a:lstStyle/>
        <a:p>
          <a:endParaRPr lang="es-ES">
            <a:solidFill>
              <a:srgbClr val="152B48"/>
            </a:solidFill>
            <a:latin typeface="Montserrat" pitchFamily="2" charset="77"/>
          </a:endParaRPr>
        </a:p>
      </dgm:t>
    </dgm:pt>
    <dgm:pt modelId="{463E08F2-C0AE-7941-A87F-3B6A3C0258AE}">
      <dgm:prSet phldrT="[Texto]"/>
      <dgm:spPr>
        <a:ln>
          <a:solidFill>
            <a:srgbClr val="06AEAA">
              <a:alpha val="90000"/>
            </a:srgbClr>
          </a:solidFill>
        </a:ln>
      </dgm:spPr>
      <dgm:t>
        <a:bodyPr anchor="ctr"/>
        <a:lstStyle/>
        <a:p>
          <a:pPr>
            <a:lnSpc>
              <a:spcPct val="100000"/>
            </a:lnSpc>
          </a:pPr>
          <a:r>
            <a:rPr lang="es-ES" dirty="0">
              <a:solidFill>
                <a:srgbClr val="152B48"/>
              </a:solidFill>
              <a:latin typeface="Montserrat" pitchFamily="2" charset="77"/>
            </a:rPr>
            <a:t>Revestimiento epitelial </a:t>
          </a:r>
          <a:r>
            <a:rPr lang="es-ES" dirty="0" err="1">
              <a:solidFill>
                <a:srgbClr val="152B48"/>
              </a:solidFill>
              <a:latin typeface="Montserrat" pitchFamily="2" charset="77"/>
            </a:rPr>
            <a:t>hiperplásico</a:t>
          </a:r>
          <a:r>
            <a:rPr lang="es-ES" dirty="0">
              <a:solidFill>
                <a:srgbClr val="152B48"/>
              </a:solidFill>
              <a:latin typeface="Montserrat" pitchFamily="2" charset="77"/>
            </a:rPr>
            <a:t> e hipertrofia glandular.</a:t>
          </a:r>
        </a:p>
      </dgm:t>
    </dgm:pt>
    <dgm:pt modelId="{825B8CCB-7CA3-1547-89AE-94D423B7E0D6}" type="parTrans" cxnId="{F900C34C-C47D-814A-AE8C-2BEDBB8E6592}">
      <dgm:prSet/>
      <dgm:spPr/>
      <dgm:t>
        <a:bodyPr/>
        <a:lstStyle/>
        <a:p>
          <a:endParaRPr lang="es-ES">
            <a:solidFill>
              <a:srgbClr val="152B48"/>
            </a:solidFill>
            <a:latin typeface="Montserrat" pitchFamily="2" charset="77"/>
          </a:endParaRPr>
        </a:p>
      </dgm:t>
    </dgm:pt>
    <dgm:pt modelId="{8FA8911B-7564-2541-8B3B-F335004A5298}" type="sibTrans" cxnId="{F900C34C-C47D-814A-AE8C-2BEDBB8E6592}">
      <dgm:prSet/>
      <dgm:spPr/>
      <dgm:t>
        <a:bodyPr/>
        <a:lstStyle/>
        <a:p>
          <a:endParaRPr lang="es-ES">
            <a:solidFill>
              <a:srgbClr val="152B48"/>
            </a:solidFill>
            <a:latin typeface="Montserrat" pitchFamily="2" charset="77"/>
          </a:endParaRPr>
        </a:p>
      </dgm:t>
    </dgm:pt>
    <dgm:pt modelId="{0A8466A7-095E-9147-B4C5-5BE9D2CEA9EF}">
      <dgm:prSet phldrT="[Texto]"/>
      <dgm:spPr>
        <a:ln>
          <a:solidFill>
            <a:srgbClr val="06AEAA">
              <a:alpha val="90000"/>
            </a:srgbClr>
          </a:solidFill>
        </a:ln>
      </dgm:spPr>
      <dgm:t>
        <a:bodyPr anchor="ctr"/>
        <a:lstStyle/>
        <a:p>
          <a:pPr>
            <a:lnSpc>
              <a:spcPct val="100000"/>
            </a:lnSpc>
          </a:pPr>
          <a:r>
            <a:rPr lang="es-ES" dirty="0">
              <a:solidFill>
                <a:srgbClr val="152B48"/>
              </a:solidFill>
              <a:latin typeface="Montserrat" pitchFamily="2" charset="77"/>
            </a:rPr>
            <a:t>Lesiones </a:t>
          </a:r>
          <a:r>
            <a:rPr lang="es-ES" dirty="0" err="1">
              <a:solidFill>
                <a:srgbClr val="152B48"/>
              </a:solidFill>
              <a:latin typeface="Montserrat" pitchFamily="2" charset="77"/>
            </a:rPr>
            <a:t>polipoideas</a:t>
          </a:r>
          <a:r>
            <a:rPr lang="es-ES" dirty="0">
              <a:solidFill>
                <a:srgbClr val="152B48"/>
              </a:solidFill>
              <a:latin typeface="Montserrat" pitchFamily="2" charset="77"/>
            </a:rPr>
            <a:t>.</a:t>
          </a:r>
        </a:p>
      </dgm:t>
    </dgm:pt>
    <dgm:pt modelId="{67AB450A-3165-E74A-9D5F-235D8BC4CDD3}" type="parTrans" cxnId="{883324B8-651E-D543-983A-3C24A1A7406F}">
      <dgm:prSet/>
      <dgm:spPr/>
      <dgm:t>
        <a:bodyPr/>
        <a:lstStyle/>
        <a:p>
          <a:endParaRPr lang="es-ES">
            <a:solidFill>
              <a:srgbClr val="152B48"/>
            </a:solidFill>
            <a:latin typeface="Montserrat" pitchFamily="2" charset="77"/>
          </a:endParaRPr>
        </a:p>
      </dgm:t>
    </dgm:pt>
    <dgm:pt modelId="{A1D21729-E617-7643-81EF-84289F6BE674}" type="sibTrans" cxnId="{883324B8-651E-D543-983A-3C24A1A7406F}">
      <dgm:prSet/>
      <dgm:spPr/>
      <dgm:t>
        <a:bodyPr/>
        <a:lstStyle/>
        <a:p>
          <a:endParaRPr lang="es-ES">
            <a:solidFill>
              <a:srgbClr val="152B48"/>
            </a:solidFill>
            <a:latin typeface="Montserrat" pitchFamily="2" charset="77"/>
          </a:endParaRPr>
        </a:p>
      </dgm:t>
    </dgm:pt>
    <dgm:pt modelId="{7140ED99-F890-C145-9F2C-91EC394ACE63}">
      <dgm:prSet phldrT="[Texto]"/>
      <dgm:spPr/>
      <dgm:t>
        <a:bodyPr/>
        <a:lstStyle/>
        <a:p>
          <a:r>
            <a:rPr lang="es-ES" dirty="0">
              <a:solidFill>
                <a:srgbClr val="152B48"/>
              </a:solidFill>
              <a:latin typeface="Montserrat" pitchFamily="2" charset="77"/>
            </a:rPr>
            <a:t>Páncreas</a:t>
          </a:r>
        </a:p>
      </dgm:t>
    </dgm:pt>
    <dgm:pt modelId="{706A8E0E-C317-EE45-99B7-81DE185DF94A}" type="parTrans" cxnId="{79209B8A-50B8-3349-AD47-63F552A7F590}">
      <dgm:prSet/>
      <dgm:spPr/>
      <dgm:t>
        <a:bodyPr/>
        <a:lstStyle/>
        <a:p>
          <a:endParaRPr lang="es-ES">
            <a:solidFill>
              <a:srgbClr val="152B48"/>
            </a:solidFill>
            <a:latin typeface="Montserrat" pitchFamily="2" charset="77"/>
          </a:endParaRPr>
        </a:p>
      </dgm:t>
    </dgm:pt>
    <dgm:pt modelId="{E61E3985-4967-3C42-8D3F-01384A031AF4}" type="sibTrans" cxnId="{79209B8A-50B8-3349-AD47-63F552A7F590}">
      <dgm:prSet/>
      <dgm:spPr/>
      <dgm:t>
        <a:bodyPr/>
        <a:lstStyle/>
        <a:p>
          <a:endParaRPr lang="es-ES">
            <a:solidFill>
              <a:srgbClr val="152B48"/>
            </a:solidFill>
            <a:latin typeface="Montserrat" pitchFamily="2" charset="77"/>
          </a:endParaRPr>
        </a:p>
      </dgm:t>
    </dgm:pt>
    <dgm:pt modelId="{0493A8BC-89C5-6244-AE31-84096AFBF90B}">
      <dgm:prSet phldrT="[Texto]"/>
      <dgm:spPr>
        <a:ln>
          <a:solidFill>
            <a:srgbClr val="06AEAA">
              <a:alpha val="90000"/>
            </a:srgbClr>
          </a:solidFill>
        </a:ln>
      </dgm:spPr>
      <dgm:t>
        <a:bodyPr anchor="ctr"/>
        <a:lstStyle/>
        <a:p>
          <a:r>
            <a:rPr lang="es-ES" dirty="0">
              <a:solidFill>
                <a:srgbClr val="152B48"/>
              </a:solidFill>
              <a:latin typeface="Montserrat" pitchFamily="2" charset="77"/>
            </a:rPr>
            <a:t>Pequeño.</a:t>
          </a:r>
        </a:p>
      </dgm:t>
    </dgm:pt>
    <dgm:pt modelId="{0B605E97-604A-4B40-B2D0-71CC6BF03856}" type="parTrans" cxnId="{0D691873-911E-5D42-84A7-7DFF8352FFAE}">
      <dgm:prSet/>
      <dgm:spPr/>
      <dgm:t>
        <a:bodyPr/>
        <a:lstStyle/>
        <a:p>
          <a:endParaRPr lang="es-ES">
            <a:solidFill>
              <a:srgbClr val="152B48"/>
            </a:solidFill>
            <a:latin typeface="Montserrat" pitchFamily="2" charset="77"/>
          </a:endParaRPr>
        </a:p>
      </dgm:t>
    </dgm:pt>
    <dgm:pt modelId="{24ABC2E4-95E9-BB40-8F45-70D73DE6114E}" type="sibTrans" cxnId="{0D691873-911E-5D42-84A7-7DFF8352FFAE}">
      <dgm:prSet/>
      <dgm:spPr/>
      <dgm:t>
        <a:bodyPr/>
        <a:lstStyle/>
        <a:p>
          <a:endParaRPr lang="es-ES">
            <a:solidFill>
              <a:srgbClr val="152B48"/>
            </a:solidFill>
            <a:latin typeface="Montserrat" pitchFamily="2" charset="77"/>
          </a:endParaRPr>
        </a:p>
      </dgm:t>
    </dgm:pt>
    <dgm:pt modelId="{26D22952-468B-5146-AD66-5FBF97B2266F}">
      <dgm:prSet phldrT="[Texto]"/>
      <dgm:spPr>
        <a:ln>
          <a:solidFill>
            <a:srgbClr val="06AEAA">
              <a:alpha val="90000"/>
            </a:srgbClr>
          </a:solidFill>
        </a:ln>
      </dgm:spPr>
      <dgm:t>
        <a:bodyPr anchor="ctr"/>
        <a:lstStyle/>
        <a:p>
          <a:r>
            <a:rPr lang="es-ES" dirty="0" err="1">
              <a:solidFill>
                <a:srgbClr val="152B48"/>
              </a:solidFill>
              <a:latin typeface="Montserrat" pitchFamily="2" charset="77"/>
            </a:rPr>
            <a:t>Acinos</a:t>
          </a:r>
          <a:r>
            <a:rPr lang="es-ES" dirty="0">
              <a:solidFill>
                <a:srgbClr val="152B48"/>
              </a:solidFill>
              <a:latin typeface="Montserrat" pitchFamily="2" charset="77"/>
            </a:rPr>
            <a:t> y conductos distendidos y ocupados por material </a:t>
          </a:r>
          <a:r>
            <a:rPr lang="es-ES" dirty="0" err="1">
              <a:solidFill>
                <a:srgbClr val="152B48"/>
              </a:solidFill>
              <a:latin typeface="Montserrat" pitchFamily="2" charset="77"/>
            </a:rPr>
            <a:t>eosinófilo</a:t>
          </a:r>
          <a:r>
            <a:rPr lang="es-ES" dirty="0">
              <a:solidFill>
                <a:srgbClr val="152B48"/>
              </a:solidFill>
              <a:latin typeface="Montserrat" pitchFamily="2" charset="77"/>
            </a:rPr>
            <a:t>.</a:t>
          </a:r>
        </a:p>
      </dgm:t>
    </dgm:pt>
    <dgm:pt modelId="{1BD555BB-B523-3F4A-B8DE-8D693332174F}" type="parTrans" cxnId="{6515DD1A-CB6F-6E4B-940D-BC7D6358D180}">
      <dgm:prSet/>
      <dgm:spPr/>
      <dgm:t>
        <a:bodyPr/>
        <a:lstStyle/>
        <a:p>
          <a:endParaRPr lang="es-ES">
            <a:solidFill>
              <a:srgbClr val="152B48"/>
            </a:solidFill>
            <a:latin typeface="Montserrat" pitchFamily="2" charset="77"/>
          </a:endParaRPr>
        </a:p>
      </dgm:t>
    </dgm:pt>
    <dgm:pt modelId="{B452BD7C-E3BB-524A-A323-7EC3464C0801}" type="sibTrans" cxnId="{6515DD1A-CB6F-6E4B-940D-BC7D6358D180}">
      <dgm:prSet/>
      <dgm:spPr/>
      <dgm:t>
        <a:bodyPr/>
        <a:lstStyle/>
        <a:p>
          <a:endParaRPr lang="es-ES">
            <a:solidFill>
              <a:srgbClr val="152B48"/>
            </a:solidFill>
            <a:latin typeface="Montserrat" pitchFamily="2" charset="77"/>
          </a:endParaRPr>
        </a:p>
      </dgm:t>
    </dgm:pt>
    <dgm:pt modelId="{9E8A3592-873E-DB4D-9E4D-C9422A6A2A68}">
      <dgm:prSet phldrT="[Texto]"/>
      <dgm:spPr>
        <a:ln>
          <a:solidFill>
            <a:srgbClr val="06AEAA">
              <a:alpha val="90000"/>
            </a:srgbClr>
          </a:solidFill>
        </a:ln>
      </dgm:spPr>
      <dgm:t>
        <a:bodyPr anchor="ctr"/>
        <a:lstStyle/>
        <a:p>
          <a:r>
            <a:rPr lang="es-ES" dirty="0">
              <a:solidFill>
                <a:srgbClr val="152B48"/>
              </a:solidFill>
              <a:latin typeface="Montserrat" pitchFamily="2" charset="77"/>
            </a:rPr>
            <a:t>Sustitución por tejido fibroso.</a:t>
          </a:r>
        </a:p>
      </dgm:t>
    </dgm:pt>
    <dgm:pt modelId="{CA9DEDC9-D6AB-244F-A214-30BA24213DB2}" type="parTrans" cxnId="{F83D779B-DA85-1841-B611-5953246CA1F2}">
      <dgm:prSet/>
      <dgm:spPr/>
      <dgm:t>
        <a:bodyPr/>
        <a:lstStyle/>
        <a:p>
          <a:endParaRPr lang="es-ES">
            <a:solidFill>
              <a:srgbClr val="152B48"/>
            </a:solidFill>
            <a:latin typeface="Montserrat" pitchFamily="2" charset="77"/>
          </a:endParaRPr>
        </a:p>
      </dgm:t>
    </dgm:pt>
    <dgm:pt modelId="{9DAD4917-4CEF-824E-A77A-AB6AF8717B32}" type="sibTrans" cxnId="{F83D779B-DA85-1841-B611-5953246CA1F2}">
      <dgm:prSet/>
      <dgm:spPr/>
      <dgm:t>
        <a:bodyPr/>
        <a:lstStyle/>
        <a:p>
          <a:endParaRPr lang="es-ES">
            <a:solidFill>
              <a:srgbClr val="152B48"/>
            </a:solidFill>
            <a:latin typeface="Montserrat" pitchFamily="2" charset="77"/>
          </a:endParaRPr>
        </a:p>
      </dgm:t>
    </dgm:pt>
    <dgm:pt modelId="{EC2F8C47-187F-2347-A392-410A87CFD6B0}">
      <dgm:prSet phldrT="[Texto]"/>
      <dgm:spPr/>
      <dgm:t>
        <a:bodyPr/>
        <a:lstStyle/>
        <a:p>
          <a:r>
            <a:rPr lang="es-ES" dirty="0">
              <a:solidFill>
                <a:srgbClr val="152B48"/>
              </a:solidFill>
              <a:latin typeface="Montserrat" pitchFamily="2" charset="77"/>
            </a:rPr>
            <a:t>TGI y cuello uterino</a:t>
          </a:r>
        </a:p>
      </dgm:t>
    </dgm:pt>
    <dgm:pt modelId="{21644D48-971F-A744-8AEB-453BF3E54201}" type="parTrans" cxnId="{8A6750C0-28FE-4242-9934-931D75A50674}">
      <dgm:prSet/>
      <dgm:spPr/>
      <dgm:t>
        <a:bodyPr/>
        <a:lstStyle/>
        <a:p>
          <a:endParaRPr lang="es-ES">
            <a:solidFill>
              <a:srgbClr val="152B48"/>
            </a:solidFill>
            <a:latin typeface="Montserrat" pitchFamily="2" charset="77"/>
          </a:endParaRPr>
        </a:p>
      </dgm:t>
    </dgm:pt>
    <dgm:pt modelId="{83678016-41D0-BB42-9788-31986EFCCBFE}" type="sibTrans" cxnId="{8A6750C0-28FE-4242-9934-931D75A50674}">
      <dgm:prSet/>
      <dgm:spPr/>
      <dgm:t>
        <a:bodyPr/>
        <a:lstStyle/>
        <a:p>
          <a:endParaRPr lang="es-ES">
            <a:solidFill>
              <a:srgbClr val="152B48"/>
            </a:solidFill>
            <a:latin typeface="Montserrat" pitchFamily="2" charset="77"/>
          </a:endParaRPr>
        </a:p>
      </dgm:t>
    </dgm:pt>
    <dgm:pt modelId="{78D3602B-4D5F-1447-8658-E7377BA9CC73}">
      <dgm:prSet phldrT="[Texto]"/>
      <dgm:spPr>
        <a:ln>
          <a:solidFill>
            <a:srgbClr val="06AEAA">
              <a:alpha val="90000"/>
            </a:srgbClr>
          </a:solidFill>
        </a:ln>
      </dgm:spPr>
      <dgm:t>
        <a:bodyPr anchor="ctr"/>
        <a:lstStyle/>
        <a:p>
          <a:r>
            <a:rPr lang="es-ES" dirty="0">
              <a:solidFill>
                <a:srgbClr val="152B48"/>
              </a:solidFill>
              <a:latin typeface="Montserrat" pitchFamily="2" charset="77"/>
            </a:rPr>
            <a:t>Distensión glandular con moco que se acumula.</a:t>
          </a:r>
        </a:p>
      </dgm:t>
    </dgm:pt>
    <dgm:pt modelId="{49A13459-D6E1-A34B-B544-0486DC974846}" type="parTrans" cxnId="{E408E116-4ABA-2D42-AB00-671EC06584A3}">
      <dgm:prSet/>
      <dgm:spPr/>
      <dgm:t>
        <a:bodyPr/>
        <a:lstStyle/>
        <a:p>
          <a:endParaRPr lang="es-ES">
            <a:solidFill>
              <a:srgbClr val="152B48"/>
            </a:solidFill>
            <a:latin typeface="Montserrat" pitchFamily="2" charset="77"/>
          </a:endParaRPr>
        </a:p>
      </dgm:t>
    </dgm:pt>
    <dgm:pt modelId="{F6C52CB0-5022-374B-A0D9-76EFB75E120D}" type="sibTrans" cxnId="{E408E116-4ABA-2D42-AB00-671EC06584A3}">
      <dgm:prSet/>
      <dgm:spPr/>
      <dgm:t>
        <a:bodyPr/>
        <a:lstStyle/>
        <a:p>
          <a:endParaRPr lang="es-ES">
            <a:solidFill>
              <a:srgbClr val="152B48"/>
            </a:solidFill>
            <a:latin typeface="Montserrat" pitchFamily="2" charset="77"/>
          </a:endParaRPr>
        </a:p>
      </dgm:t>
    </dgm:pt>
    <dgm:pt modelId="{EAA379F8-62EB-7146-A34A-B2AE79E94657}" type="pres">
      <dgm:prSet presAssocID="{89B53EC9-F882-D44D-8487-E9482B3766A7}" presName="Name0" presStyleCnt="0">
        <dgm:presLayoutVars>
          <dgm:dir/>
          <dgm:animLvl val="lvl"/>
          <dgm:resizeHandles/>
        </dgm:presLayoutVars>
      </dgm:prSet>
      <dgm:spPr/>
    </dgm:pt>
    <dgm:pt modelId="{E03852CA-94BB-134D-B2B5-199FEF34C44F}" type="pres">
      <dgm:prSet presAssocID="{E9DA2CEF-347F-8547-9551-4040760AB5DA}" presName="linNode" presStyleCnt="0"/>
      <dgm:spPr/>
    </dgm:pt>
    <dgm:pt modelId="{9193EE63-8BC1-2F4C-93BF-662C742817CD}" type="pres">
      <dgm:prSet presAssocID="{E9DA2CEF-347F-8547-9551-4040760AB5DA}" presName="parentShp" presStyleLbl="node1" presStyleIdx="0" presStyleCnt="3">
        <dgm:presLayoutVars>
          <dgm:bulletEnabled val="1"/>
        </dgm:presLayoutVars>
      </dgm:prSet>
      <dgm:spPr/>
    </dgm:pt>
    <dgm:pt modelId="{A9A43899-8883-9341-B041-748846F11C6B}" type="pres">
      <dgm:prSet presAssocID="{E9DA2CEF-347F-8547-9551-4040760AB5DA}" presName="childShp" presStyleLbl="bgAccFollowNode1" presStyleIdx="0" presStyleCnt="3">
        <dgm:presLayoutVars>
          <dgm:bulletEnabled val="1"/>
        </dgm:presLayoutVars>
      </dgm:prSet>
      <dgm:spPr/>
    </dgm:pt>
    <dgm:pt modelId="{980A4CE2-446E-1A49-879E-2031C11EFF14}" type="pres">
      <dgm:prSet presAssocID="{8E628C8F-C2F4-664C-97B7-BC125B93510D}" presName="spacing" presStyleCnt="0"/>
      <dgm:spPr/>
    </dgm:pt>
    <dgm:pt modelId="{7348224C-065D-064C-8D2B-21ABE9BA2775}" type="pres">
      <dgm:prSet presAssocID="{7140ED99-F890-C145-9F2C-91EC394ACE63}" presName="linNode" presStyleCnt="0"/>
      <dgm:spPr/>
    </dgm:pt>
    <dgm:pt modelId="{141F672D-AF76-9541-AAE6-B75ED5D9747C}" type="pres">
      <dgm:prSet presAssocID="{7140ED99-F890-C145-9F2C-91EC394ACE63}" presName="parentShp" presStyleLbl="node1" presStyleIdx="1" presStyleCnt="3">
        <dgm:presLayoutVars>
          <dgm:bulletEnabled val="1"/>
        </dgm:presLayoutVars>
      </dgm:prSet>
      <dgm:spPr/>
    </dgm:pt>
    <dgm:pt modelId="{6AB3C81E-FE0A-704C-9412-DDD548E6640A}" type="pres">
      <dgm:prSet presAssocID="{7140ED99-F890-C145-9F2C-91EC394ACE63}" presName="childShp" presStyleLbl="bgAccFollowNode1" presStyleIdx="1" presStyleCnt="3">
        <dgm:presLayoutVars>
          <dgm:bulletEnabled val="1"/>
        </dgm:presLayoutVars>
      </dgm:prSet>
      <dgm:spPr/>
    </dgm:pt>
    <dgm:pt modelId="{A8D240EC-F82C-4740-911C-293EE264B85B}" type="pres">
      <dgm:prSet presAssocID="{E61E3985-4967-3C42-8D3F-01384A031AF4}" presName="spacing" presStyleCnt="0"/>
      <dgm:spPr/>
    </dgm:pt>
    <dgm:pt modelId="{DB9EC548-401D-5A4C-83A5-5422427936DE}" type="pres">
      <dgm:prSet presAssocID="{EC2F8C47-187F-2347-A392-410A87CFD6B0}" presName="linNode" presStyleCnt="0"/>
      <dgm:spPr/>
    </dgm:pt>
    <dgm:pt modelId="{CC8CF7BF-F64B-DD43-8744-9192F755F4C2}" type="pres">
      <dgm:prSet presAssocID="{EC2F8C47-187F-2347-A392-410A87CFD6B0}" presName="parentShp" presStyleLbl="node1" presStyleIdx="2" presStyleCnt="3">
        <dgm:presLayoutVars>
          <dgm:bulletEnabled val="1"/>
        </dgm:presLayoutVars>
      </dgm:prSet>
      <dgm:spPr/>
    </dgm:pt>
    <dgm:pt modelId="{DA5D9A4A-AE40-8C43-A957-D98F0F62EA70}" type="pres">
      <dgm:prSet presAssocID="{EC2F8C47-187F-2347-A392-410A87CFD6B0}" presName="childShp" presStyleLbl="bgAccFollowNode1" presStyleIdx="2" presStyleCnt="3">
        <dgm:presLayoutVars>
          <dgm:bulletEnabled val="1"/>
        </dgm:presLayoutVars>
      </dgm:prSet>
      <dgm:spPr/>
    </dgm:pt>
  </dgm:ptLst>
  <dgm:cxnLst>
    <dgm:cxn modelId="{60FC700B-2FD4-694C-AD68-EC35D7727559}" type="presOf" srcId="{0A8466A7-095E-9147-B4C5-5BE9D2CEA9EF}" destId="{A9A43899-8883-9341-B041-748846F11C6B}" srcOrd="0" destOrd="1" presId="urn:microsoft.com/office/officeart/2005/8/layout/vList6"/>
    <dgm:cxn modelId="{E408E116-4ABA-2D42-AB00-671EC06584A3}" srcId="{EC2F8C47-187F-2347-A392-410A87CFD6B0}" destId="{78D3602B-4D5F-1447-8658-E7377BA9CC73}" srcOrd="0" destOrd="0" parTransId="{49A13459-D6E1-A34B-B544-0486DC974846}" sibTransId="{F6C52CB0-5022-374B-A0D9-76EFB75E120D}"/>
    <dgm:cxn modelId="{6515DD1A-CB6F-6E4B-940D-BC7D6358D180}" srcId="{7140ED99-F890-C145-9F2C-91EC394ACE63}" destId="{26D22952-468B-5146-AD66-5FBF97B2266F}" srcOrd="1" destOrd="0" parTransId="{1BD555BB-B523-3F4A-B8DE-8D693332174F}" sibTransId="{B452BD7C-E3BB-524A-A323-7EC3464C0801}"/>
    <dgm:cxn modelId="{07B10A28-928A-E748-9D38-899E07A0E898}" type="presOf" srcId="{78D3602B-4D5F-1447-8658-E7377BA9CC73}" destId="{DA5D9A4A-AE40-8C43-A957-D98F0F62EA70}" srcOrd="0" destOrd="0" presId="urn:microsoft.com/office/officeart/2005/8/layout/vList6"/>
    <dgm:cxn modelId="{6C356746-CB92-FB42-958F-DCE1912C50C4}" type="presOf" srcId="{26D22952-468B-5146-AD66-5FBF97B2266F}" destId="{6AB3C81E-FE0A-704C-9412-DDD548E6640A}" srcOrd="0" destOrd="1" presId="urn:microsoft.com/office/officeart/2005/8/layout/vList6"/>
    <dgm:cxn modelId="{F900C34C-C47D-814A-AE8C-2BEDBB8E6592}" srcId="{E9DA2CEF-347F-8547-9551-4040760AB5DA}" destId="{463E08F2-C0AE-7941-A87F-3B6A3C0258AE}" srcOrd="0" destOrd="0" parTransId="{825B8CCB-7CA3-1547-89AE-94D423B7E0D6}" sibTransId="{8FA8911B-7564-2541-8B3B-F335004A5298}"/>
    <dgm:cxn modelId="{0D691873-911E-5D42-84A7-7DFF8352FFAE}" srcId="{7140ED99-F890-C145-9F2C-91EC394ACE63}" destId="{0493A8BC-89C5-6244-AE31-84096AFBF90B}" srcOrd="0" destOrd="0" parTransId="{0B605E97-604A-4B40-B2D0-71CC6BF03856}" sibTransId="{24ABC2E4-95E9-BB40-8F45-70D73DE6114E}"/>
    <dgm:cxn modelId="{E4E0F37F-B2C1-0C46-8C2B-09F2171B6FE9}" type="presOf" srcId="{463E08F2-C0AE-7941-A87F-3B6A3C0258AE}" destId="{A9A43899-8883-9341-B041-748846F11C6B}" srcOrd="0" destOrd="0" presId="urn:microsoft.com/office/officeart/2005/8/layout/vList6"/>
    <dgm:cxn modelId="{79209B8A-50B8-3349-AD47-63F552A7F590}" srcId="{89B53EC9-F882-D44D-8487-E9482B3766A7}" destId="{7140ED99-F890-C145-9F2C-91EC394ACE63}" srcOrd="1" destOrd="0" parTransId="{706A8E0E-C317-EE45-99B7-81DE185DF94A}" sibTransId="{E61E3985-4967-3C42-8D3F-01384A031AF4}"/>
    <dgm:cxn modelId="{279CE594-1975-1A46-A54D-6949BB1A5B74}" type="presOf" srcId="{0493A8BC-89C5-6244-AE31-84096AFBF90B}" destId="{6AB3C81E-FE0A-704C-9412-DDD548E6640A}" srcOrd="0" destOrd="0" presId="urn:microsoft.com/office/officeart/2005/8/layout/vList6"/>
    <dgm:cxn modelId="{F83D779B-DA85-1841-B611-5953246CA1F2}" srcId="{7140ED99-F890-C145-9F2C-91EC394ACE63}" destId="{9E8A3592-873E-DB4D-9E4D-C9422A6A2A68}" srcOrd="2" destOrd="0" parTransId="{CA9DEDC9-D6AB-244F-A214-30BA24213DB2}" sibTransId="{9DAD4917-4CEF-824E-A77A-AB6AF8717B32}"/>
    <dgm:cxn modelId="{F1E57E9C-466D-6746-9038-94AC4C22F027}" type="presOf" srcId="{7140ED99-F890-C145-9F2C-91EC394ACE63}" destId="{141F672D-AF76-9541-AAE6-B75ED5D9747C}" srcOrd="0" destOrd="0" presId="urn:microsoft.com/office/officeart/2005/8/layout/vList6"/>
    <dgm:cxn modelId="{B5E656B6-8094-F14E-9AC0-B5BDB2AC2035}" type="presOf" srcId="{EC2F8C47-187F-2347-A392-410A87CFD6B0}" destId="{CC8CF7BF-F64B-DD43-8744-9192F755F4C2}" srcOrd="0" destOrd="0" presId="urn:microsoft.com/office/officeart/2005/8/layout/vList6"/>
    <dgm:cxn modelId="{883324B8-651E-D543-983A-3C24A1A7406F}" srcId="{E9DA2CEF-347F-8547-9551-4040760AB5DA}" destId="{0A8466A7-095E-9147-B4C5-5BE9D2CEA9EF}" srcOrd="1" destOrd="0" parTransId="{67AB450A-3165-E74A-9D5F-235D8BC4CDD3}" sibTransId="{A1D21729-E617-7643-81EF-84289F6BE674}"/>
    <dgm:cxn modelId="{8A6750C0-28FE-4242-9934-931D75A50674}" srcId="{89B53EC9-F882-D44D-8487-E9482B3766A7}" destId="{EC2F8C47-187F-2347-A392-410A87CFD6B0}" srcOrd="2" destOrd="0" parTransId="{21644D48-971F-A744-8AEB-453BF3E54201}" sibTransId="{83678016-41D0-BB42-9788-31986EFCCBFE}"/>
    <dgm:cxn modelId="{13E446EB-BB53-4649-9B56-AA32C789228E}" srcId="{89B53EC9-F882-D44D-8487-E9482B3766A7}" destId="{E9DA2CEF-347F-8547-9551-4040760AB5DA}" srcOrd="0" destOrd="0" parTransId="{A1E23D28-1A49-5041-995F-82965C12F52A}" sibTransId="{8E628C8F-C2F4-664C-97B7-BC125B93510D}"/>
    <dgm:cxn modelId="{9A1CE5EF-1987-2D4B-83DE-0242CFABCB84}" type="presOf" srcId="{89B53EC9-F882-D44D-8487-E9482B3766A7}" destId="{EAA379F8-62EB-7146-A34A-B2AE79E94657}" srcOrd="0" destOrd="0" presId="urn:microsoft.com/office/officeart/2005/8/layout/vList6"/>
    <dgm:cxn modelId="{9A597FFA-47D2-1B47-9335-A493406196D5}" type="presOf" srcId="{E9DA2CEF-347F-8547-9551-4040760AB5DA}" destId="{9193EE63-8BC1-2F4C-93BF-662C742817CD}" srcOrd="0" destOrd="0" presId="urn:microsoft.com/office/officeart/2005/8/layout/vList6"/>
    <dgm:cxn modelId="{70AC85FD-A5B2-0344-9F36-561B170C12CF}" type="presOf" srcId="{9E8A3592-873E-DB4D-9E4D-C9422A6A2A68}" destId="{6AB3C81E-FE0A-704C-9412-DDD548E6640A}" srcOrd="0" destOrd="2" presId="urn:microsoft.com/office/officeart/2005/8/layout/vList6"/>
    <dgm:cxn modelId="{7C4A5952-EC43-5945-8FA4-2DB8993EC5B6}" type="presParOf" srcId="{EAA379F8-62EB-7146-A34A-B2AE79E94657}" destId="{E03852CA-94BB-134D-B2B5-199FEF34C44F}" srcOrd="0" destOrd="0" presId="urn:microsoft.com/office/officeart/2005/8/layout/vList6"/>
    <dgm:cxn modelId="{C1FD02BA-A6A0-7B4D-886C-D2C8167DE045}" type="presParOf" srcId="{E03852CA-94BB-134D-B2B5-199FEF34C44F}" destId="{9193EE63-8BC1-2F4C-93BF-662C742817CD}" srcOrd="0" destOrd="0" presId="urn:microsoft.com/office/officeart/2005/8/layout/vList6"/>
    <dgm:cxn modelId="{E7674A57-A885-E54E-B785-BD9B67084BE6}" type="presParOf" srcId="{E03852CA-94BB-134D-B2B5-199FEF34C44F}" destId="{A9A43899-8883-9341-B041-748846F11C6B}" srcOrd="1" destOrd="0" presId="urn:microsoft.com/office/officeart/2005/8/layout/vList6"/>
    <dgm:cxn modelId="{B5DE9EA8-DCD8-DB44-8F74-7C3052FFBBB8}" type="presParOf" srcId="{EAA379F8-62EB-7146-A34A-B2AE79E94657}" destId="{980A4CE2-446E-1A49-879E-2031C11EFF14}" srcOrd="1" destOrd="0" presId="urn:microsoft.com/office/officeart/2005/8/layout/vList6"/>
    <dgm:cxn modelId="{00D1CC89-B057-9D49-B1E0-9F57298550B8}" type="presParOf" srcId="{EAA379F8-62EB-7146-A34A-B2AE79E94657}" destId="{7348224C-065D-064C-8D2B-21ABE9BA2775}" srcOrd="2" destOrd="0" presId="urn:microsoft.com/office/officeart/2005/8/layout/vList6"/>
    <dgm:cxn modelId="{D8515CD5-8ADA-E142-8997-C2C393B2431F}" type="presParOf" srcId="{7348224C-065D-064C-8D2B-21ABE9BA2775}" destId="{141F672D-AF76-9541-AAE6-B75ED5D9747C}" srcOrd="0" destOrd="0" presId="urn:microsoft.com/office/officeart/2005/8/layout/vList6"/>
    <dgm:cxn modelId="{47E44E4D-79F3-7D41-8949-45F16C3025B0}" type="presParOf" srcId="{7348224C-065D-064C-8D2B-21ABE9BA2775}" destId="{6AB3C81E-FE0A-704C-9412-DDD548E6640A}" srcOrd="1" destOrd="0" presId="urn:microsoft.com/office/officeart/2005/8/layout/vList6"/>
    <dgm:cxn modelId="{27FAF33A-8F55-894F-B847-4B24AFB4809A}" type="presParOf" srcId="{EAA379F8-62EB-7146-A34A-B2AE79E94657}" destId="{A8D240EC-F82C-4740-911C-293EE264B85B}" srcOrd="3" destOrd="0" presId="urn:microsoft.com/office/officeart/2005/8/layout/vList6"/>
    <dgm:cxn modelId="{ABD6D1BD-EEA8-A848-9747-5E02EADC29FE}" type="presParOf" srcId="{EAA379F8-62EB-7146-A34A-B2AE79E94657}" destId="{DB9EC548-401D-5A4C-83A5-5422427936DE}" srcOrd="4" destOrd="0" presId="urn:microsoft.com/office/officeart/2005/8/layout/vList6"/>
    <dgm:cxn modelId="{175F4645-DB25-EF4C-A121-4A421009B3C3}" type="presParOf" srcId="{DB9EC548-401D-5A4C-83A5-5422427936DE}" destId="{CC8CF7BF-F64B-DD43-8744-9192F755F4C2}" srcOrd="0" destOrd="0" presId="urn:microsoft.com/office/officeart/2005/8/layout/vList6"/>
    <dgm:cxn modelId="{0DA86283-F471-924E-9070-C130B5BAA8C4}" type="presParOf" srcId="{DB9EC548-401D-5A4C-83A5-5422427936DE}" destId="{DA5D9A4A-AE40-8C43-A957-D98F0F62EA70}"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5E98194-AEFE-AB4D-93DA-0EDC3D15E0E1}" type="doc">
      <dgm:prSet loTypeId="urn:microsoft.com/office/officeart/2005/8/layout/cycle2" loCatId="" qsTypeId="urn:microsoft.com/office/officeart/2005/8/quickstyle/simple4" qsCatId="simple" csTypeId="urn:microsoft.com/office/officeart/2005/8/colors/accent5_2" csCatId="accent5" phldr="1"/>
      <dgm:spPr/>
      <dgm:t>
        <a:bodyPr/>
        <a:lstStyle/>
        <a:p>
          <a:endParaRPr lang="es-ES"/>
        </a:p>
      </dgm:t>
    </dgm:pt>
    <dgm:pt modelId="{3C90C723-8BF6-B643-8CEB-50C45A765FB1}">
      <dgm:prSet phldrT="[Texto]"/>
      <dgm:spPr>
        <a:solidFill>
          <a:srgbClr val="152B48"/>
        </a:solidFill>
      </dgm:spPr>
      <dgm:t>
        <a:bodyPr/>
        <a:lstStyle/>
        <a:p>
          <a:r>
            <a:rPr lang="es-ES" dirty="0">
              <a:latin typeface="Montserrat" pitchFamily="2" charset="77"/>
            </a:rPr>
            <a:t>Tos seca.</a:t>
          </a:r>
        </a:p>
      </dgm:t>
    </dgm:pt>
    <dgm:pt modelId="{5EDB5572-72EA-0A4D-A8DD-B37926AE0739}" type="parTrans" cxnId="{19B2D314-F92D-FD4A-BCBB-B1977EDD0B66}">
      <dgm:prSet/>
      <dgm:spPr/>
      <dgm:t>
        <a:bodyPr/>
        <a:lstStyle/>
        <a:p>
          <a:endParaRPr lang="es-ES">
            <a:latin typeface="Montserrat" pitchFamily="2" charset="77"/>
          </a:endParaRPr>
        </a:p>
      </dgm:t>
    </dgm:pt>
    <dgm:pt modelId="{0AB72F98-F398-DF45-BD22-4A3CBBE61766}" type="sibTrans" cxnId="{19B2D314-F92D-FD4A-BCBB-B1977EDD0B66}">
      <dgm:prSet/>
      <dgm:spPr>
        <a:solidFill>
          <a:srgbClr val="06AEAA"/>
        </a:solidFill>
      </dgm:spPr>
      <dgm:t>
        <a:bodyPr/>
        <a:lstStyle/>
        <a:p>
          <a:endParaRPr lang="es-ES">
            <a:latin typeface="Montserrat" pitchFamily="2" charset="77"/>
          </a:endParaRPr>
        </a:p>
      </dgm:t>
    </dgm:pt>
    <dgm:pt modelId="{EEEE482E-77F1-8447-B23E-185AAC1879C8}">
      <dgm:prSet phldrT="[Texto]"/>
      <dgm:spPr>
        <a:solidFill>
          <a:srgbClr val="152B48"/>
        </a:solidFill>
      </dgm:spPr>
      <dgm:t>
        <a:bodyPr/>
        <a:lstStyle/>
        <a:p>
          <a:r>
            <a:rPr lang="es-ES" dirty="0">
              <a:latin typeface="Montserrat" pitchFamily="2" charset="77"/>
            </a:rPr>
            <a:t>Productiva y suelta.</a:t>
          </a:r>
        </a:p>
      </dgm:t>
    </dgm:pt>
    <dgm:pt modelId="{3D9D87B8-5DF5-9248-A852-1704BEA5E2A0}" type="parTrans" cxnId="{A3EA43FD-6B8C-2344-AA7F-B2C73B3CE271}">
      <dgm:prSet/>
      <dgm:spPr/>
      <dgm:t>
        <a:bodyPr/>
        <a:lstStyle/>
        <a:p>
          <a:endParaRPr lang="es-ES">
            <a:latin typeface="Montserrat" pitchFamily="2" charset="77"/>
          </a:endParaRPr>
        </a:p>
      </dgm:t>
    </dgm:pt>
    <dgm:pt modelId="{8E8F9967-448C-574F-9DB7-70814E4491E0}" type="sibTrans" cxnId="{A3EA43FD-6B8C-2344-AA7F-B2C73B3CE271}">
      <dgm:prSet/>
      <dgm:spPr>
        <a:solidFill>
          <a:srgbClr val="06AEAA"/>
        </a:solidFill>
      </dgm:spPr>
      <dgm:t>
        <a:bodyPr/>
        <a:lstStyle/>
        <a:p>
          <a:endParaRPr lang="es-ES">
            <a:latin typeface="Montserrat" pitchFamily="2" charset="77"/>
          </a:endParaRPr>
        </a:p>
      </dgm:t>
    </dgm:pt>
    <dgm:pt modelId="{358D1F31-D164-F74A-BB81-7165FAFA7CE8}">
      <dgm:prSet phldrT="[Texto]"/>
      <dgm:spPr>
        <a:solidFill>
          <a:srgbClr val="152B48"/>
        </a:solidFill>
      </dgm:spPr>
      <dgm:t>
        <a:bodyPr/>
        <a:lstStyle/>
        <a:p>
          <a:r>
            <a:rPr lang="es-ES" dirty="0">
              <a:latin typeface="Montserrat" pitchFamily="2" charset="77"/>
            </a:rPr>
            <a:t>Infecciones respiratorias agudas y prolongadas.</a:t>
          </a:r>
        </a:p>
      </dgm:t>
    </dgm:pt>
    <dgm:pt modelId="{C14CD995-8437-5148-B86F-D642019D4A42}" type="parTrans" cxnId="{C39963EF-B5F9-6B46-9A73-6F0643AF44B8}">
      <dgm:prSet/>
      <dgm:spPr/>
      <dgm:t>
        <a:bodyPr/>
        <a:lstStyle/>
        <a:p>
          <a:endParaRPr lang="es-ES">
            <a:latin typeface="Montserrat" pitchFamily="2" charset="77"/>
          </a:endParaRPr>
        </a:p>
      </dgm:t>
    </dgm:pt>
    <dgm:pt modelId="{F55C77A3-5C4B-F24C-8632-9E270B9C2999}" type="sibTrans" cxnId="{C39963EF-B5F9-6B46-9A73-6F0643AF44B8}">
      <dgm:prSet/>
      <dgm:spPr>
        <a:solidFill>
          <a:srgbClr val="06AEAA"/>
        </a:solidFill>
      </dgm:spPr>
      <dgm:t>
        <a:bodyPr/>
        <a:lstStyle/>
        <a:p>
          <a:endParaRPr lang="es-ES">
            <a:latin typeface="Montserrat" pitchFamily="2" charset="77"/>
          </a:endParaRPr>
        </a:p>
      </dgm:t>
    </dgm:pt>
    <dgm:pt modelId="{927B6BF2-3616-924B-B945-1C2145E07AC1}">
      <dgm:prSet phldrT="[Texto]"/>
      <dgm:spPr>
        <a:solidFill>
          <a:srgbClr val="152B48"/>
        </a:solidFill>
      </dgm:spPr>
      <dgm:t>
        <a:bodyPr/>
        <a:lstStyle/>
        <a:p>
          <a:r>
            <a:rPr lang="es-ES" dirty="0">
              <a:latin typeface="Montserrat" pitchFamily="2" charset="77"/>
            </a:rPr>
            <a:t>Neumonías a repetición.</a:t>
          </a:r>
        </a:p>
      </dgm:t>
    </dgm:pt>
    <dgm:pt modelId="{5A2ACAB7-422F-AB40-92AC-60A175F4441E}" type="parTrans" cxnId="{23A23181-3C62-0047-B6A6-B617376A3EA3}">
      <dgm:prSet/>
      <dgm:spPr/>
      <dgm:t>
        <a:bodyPr/>
        <a:lstStyle/>
        <a:p>
          <a:endParaRPr lang="es-ES">
            <a:latin typeface="Montserrat" pitchFamily="2" charset="77"/>
          </a:endParaRPr>
        </a:p>
      </dgm:t>
    </dgm:pt>
    <dgm:pt modelId="{5A7972A9-9C71-3F4B-8180-7855D2AA805F}" type="sibTrans" cxnId="{23A23181-3C62-0047-B6A6-B617376A3EA3}">
      <dgm:prSet/>
      <dgm:spPr>
        <a:solidFill>
          <a:srgbClr val="06AEAA"/>
        </a:solidFill>
      </dgm:spPr>
      <dgm:t>
        <a:bodyPr/>
        <a:lstStyle/>
        <a:p>
          <a:endParaRPr lang="es-ES">
            <a:latin typeface="Montserrat" pitchFamily="2" charset="77"/>
          </a:endParaRPr>
        </a:p>
      </dgm:t>
    </dgm:pt>
    <dgm:pt modelId="{40A7A404-0C3B-114F-BA34-E8993397724E}">
      <dgm:prSet phldrT="[Texto]"/>
      <dgm:spPr>
        <a:solidFill>
          <a:srgbClr val="152B48"/>
        </a:solidFill>
      </dgm:spPr>
      <dgm:t>
        <a:bodyPr/>
        <a:lstStyle/>
        <a:p>
          <a:r>
            <a:rPr lang="es-ES" dirty="0">
              <a:latin typeface="Montserrat" pitchFamily="2" charset="77"/>
            </a:rPr>
            <a:t>Bronquiolitis .</a:t>
          </a:r>
        </a:p>
      </dgm:t>
    </dgm:pt>
    <dgm:pt modelId="{94512E3A-07C5-824C-B938-6EC50DD0020A}" type="parTrans" cxnId="{9874780B-40DD-5B4F-BDBE-9228AB3006C5}">
      <dgm:prSet/>
      <dgm:spPr/>
      <dgm:t>
        <a:bodyPr/>
        <a:lstStyle/>
        <a:p>
          <a:endParaRPr lang="es-ES">
            <a:latin typeface="Montserrat" pitchFamily="2" charset="77"/>
          </a:endParaRPr>
        </a:p>
      </dgm:t>
    </dgm:pt>
    <dgm:pt modelId="{2BE722C1-D350-FB45-95FB-BF066309B08E}" type="sibTrans" cxnId="{9874780B-40DD-5B4F-BDBE-9228AB3006C5}">
      <dgm:prSet/>
      <dgm:spPr>
        <a:solidFill>
          <a:srgbClr val="06AEAA"/>
        </a:solidFill>
      </dgm:spPr>
      <dgm:t>
        <a:bodyPr/>
        <a:lstStyle/>
        <a:p>
          <a:endParaRPr lang="es-ES">
            <a:latin typeface="Montserrat" pitchFamily="2" charset="77"/>
          </a:endParaRPr>
        </a:p>
      </dgm:t>
    </dgm:pt>
    <dgm:pt modelId="{60F77B26-24B9-9D49-95FF-C81B155DCD44}">
      <dgm:prSet phldrT="[Texto]"/>
      <dgm:spPr>
        <a:solidFill>
          <a:srgbClr val="152B48"/>
        </a:solidFill>
      </dgm:spPr>
      <dgm:t>
        <a:bodyPr/>
        <a:lstStyle/>
        <a:p>
          <a:r>
            <a:rPr lang="es-ES" dirty="0">
              <a:latin typeface="Montserrat" pitchFamily="2" charset="77"/>
            </a:rPr>
            <a:t>Disnea, falla de medro.</a:t>
          </a:r>
        </a:p>
      </dgm:t>
    </dgm:pt>
    <dgm:pt modelId="{350CDBB0-B8A3-5045-9D8C-85E76EC21739}" type="parTrans" cxnId="{08DBA763-5C52-3643-934C-0D7848275A64}">
      <dgm:prSet/>
      <dgm:spPr/>
      <dgm:t>
        <a:bodyPr/>
        <a:lstStyle/>
        <a:p>
          <a:endParaRPr lang="es-ES">
            <a:latin typeface="Montserrat" pitchFamily="2" charset="77"/>
          </a:endParaRPr>
        </a:p>
      </dgm:t>
    </dgm:pt>
    <dgm:pt modelId="{3FC3D73D-B7A5-954B-A95B-0CDE2E735561}" type="sibTrans" cxnId="{08DBA763-5C52-3643-934C-0D7848275A64}">
      <dgm:prSet/>
      <dgm:spPr>
        <a:solidFill>
          <a:srgbClr val="06AEAA"/>
        </a:solidFill>
      </dgm:spPr>
      <dgm:t>
        <a:bodyPr/>
        <a:lstStyle/>
        <a:p>
          <a:endParaRPr lang="es-ES">
            <a:latin typeface="Montserrat" pitchFamily="2" charset="77"/>
          </a:endParaRPr>
        </a:p>
      </dgm:t>
    </dgm:pt>
    <dgm:pt modelId="{2DC80CFA-A310-4F44-A486-CDD691D90D9F}">
      <dgm:prSet phldrT="[Texto]"/>
      <dgm:spPr>
        <a:solidFill>
          <a:srgbClr val="152B48"/>
        </a:solidFill>
      </dgm:spPr>
      <dgm:t>
        <a:bodyPr/>
        <a:lstStyle/>
        <a:p>
          <a:r>
            <a:rPr lang="es-ES" dirty="0">
              <a:latin typeface="Montserrat" pitchFamily="2" charset="77"/>
            </a:rPr>
            <a:t>Expectoración purulenta.</a:t>
          </a:r>
        </a:p>
      </dgm:t>
    </dgm:pt>
    <dgm:pt modelId="{EAA3D23A-30B2-D54B-BD77-37B81B887D10}" type="parTrans" cxnId="{4AC23A86-B36B-E64F-9E30-B66D38E027E7}">
      <dgm:prSet/>
      <dgm:spPr/>
      <dgm:t>
        <a:bodyPr/>
        <a:lstStyle/>
        <a:p>
          <a:endParaRPr lang="es-ES">
            <a:latin typeface="Montserrat" pitchFamily="2" charset="77"/>
          </a:endParaRPr>
        </a:p>
      </dgm:t>
    </dgm:pt>
    <dgm:pt modelId="{8B7DDA41-855A-3F44-B682-EF6DC843E605}" type="sibTrans" cxnId="{4AC23A86-B36B-E64F-9E30-B66D38E027E7}">
      <dgm:prSet/>
      <dgm:spPr>
        <a:solidFill>
          <a:srgbClr val="06AEAA"/>
        </a:solidFill>
      </dgm:spPr>
      <dgm:t>
        <a:bodyPr/>
        <a:lstStyle/>
        <a:p>
          <a:endParaRPr lang="es-ES">
            <a:latin typeface="Montserrat" pitchFamily="2" charset="77"/>
          </a:endParaRPr>
        </a:p>
      </dgm:t>
    </dgm:pt>
    <dgm:pt modelId="{33EC23DD-6CED-984B-B1BC-9DF46FDE0009}">
      <dgm:prSet phldrT="[Texto]"/>
      <dgm:spPr>
        <a:solidFill>
          <a:srgbClr val="152B48"/>
        </a:solidFill>
      </dgm:spPr>
      <dgm:t>
        <a:bodyPr/>
        <a:lstStyle/>
        <a:p>
          <a:r>
            <a:rPr lang="es-ES" dirty="0">
              <a:latin typeface="Montserrat" pitchFamily="2" charset="77"/>
            </a:rPr>
            <a:t>Intolerancia al ejercicio.</a:t>
          </a:r>
        </a:p>
      </dgm:t>
    </dgm:pt>
    <dgm:pt modelId="{3E21F1DB-4F09-2148-846C-E26494104323}" type="parTrans" cxnId="{CC165001-A273-E449-8892-1E6D8684021A}">
      <dgm:prSet/>
      <dgm:spPr/>
      <dgm:t>
        <a:bodyPr/>
        <a:lstStyle/>
        <a:p>
          <a:endParaRPr lang="es-ES">
            <a:latin typeface="Montserrat" pitchFamily="2" charset="77"/>
          </a:endParaRPr>
        </a:p>
      </dgm:t>
    </dgm:pt>
    <dgm:pt modelId="{2C74B5BC-8644-2347-8DF8-569DA3F462C0}" type="sibTrans" cxnId="{CC165001-A273-E449-8892-1E6D8684021A}">
      <dgm:prSet/>
      <dgm:spPr>
        <a:solidFill>
          <a:srgbClr val="06AEAA"/>
        </a:solidFill>
      </dgm:spPr>
      <dgm:t>
        <a:bodyPr/>
        <a:lstStyle/>
        <a:p>
          <a:endParaRPr lang="es-ES">
            <a:latin typeface="Montserrat" pitchFamily="2" charset="77"/>
          </a:endParaRPr>
        </a:p>
      </dgm:t>
    </dgm:pt>
    <dgm:pt modelId="{134B6DE1-14E9-AF4B-8917-39C2BA1F5FF8}" type="pres">
      <dgm:prSet presAssocID="{85E98194-AEFE-AB4D-93DA-0EDC3D15E0E1}" presName="cycle" presStyleCnt="0">
        <dgm:presLayoutVars>
          <dgm:dir/>
          <dgm:resizeHandles val="exact"/>
        </dgm:presLayoutVars>
      </dgm:prSet>
      <dgm:spPr/>
    </dgm:pt>
    <dgm:pt modelId="{B64D0496-BD27-1742-B62B-0F1D46822059}" type="pres">
      <dgm:prSet presAssocID="{3C90C723-8BF6-B643-8CEB-50C45A765FB1}" presName="node" presStyleLbl="node1" presStyleIdx="0" presStyleCnt="8">
        <dgm:presLayoutVars>
          <dgm:bulletEnabled val="1"/>
        </dgm:presLayoutVars>
      </dgm:prSet>
      <dgm:spPr/>
    </dgm:pt>
    <dgm:pt modelId="{58276E14-974F-7B4C-ABBB-EF5ED173ED25}" type="pres">
      <dgm:prSet presAssocID="{0AB72F98-F398-DF45-BD22-4A3CBBE61766}" presName="sibTrans" presStyleLbl="sibTrans2D1" presStyleIdx="0" presStyleCnt="8"/>
      <dgm:spPr/>
    </dgm:pt>
    <dgm:pt modelId="{35FD6479-1032-D344-8925-7C8A361BF303}" type="pres">
      <dgm:prSet presAssocID="{0AB72F98-F398-DF45-BD22-4A3CBBE61766}" presName="connectorText" presStyleLbl="sibTrans2D1" presStyleIdx="0" presStyleCnt="8"/>
      <dgm:spPr/>
    </dgm:pt>
    <dgm:pt modelId="{B30CB459-EF6B-B14A-BA44-FD15E4E51EE1}" type="pres">
      <dgm:prSet presAssocID="{EEEE482E-77F1-8447-B23E-185AAC1879C8}" presName="node" presStyleLbl="node1" presStyleIdx="1" presStyleCnt="8">
        <dgm:presLayoutVars>
          <dgm:bulletEnabled val="1"/>
        </dgm:presLayoutVars>
      </dgm:prSet>
      <dgm:spPr/>
    </dgm:pt>
    <dgm:pt modelId="{6C37254D-9377-804E-866D-DACA4E9D118A}" type="pres">
      <dgm:prSet presAssocID="{8E8F9967-448C-574F-9DB7-70814E4491E0}" presName="sibTrans" presStyleLbl="sibTrans2D1" presStyleIdx="1" presStyleCnt="8"/>
      <dgm:spPr/>
    </dgm:pt>
    <dgm:pt modelId="{82F28B9C-D039-A441-9D6A-A33EBCC6297F}" type="pres">
      <dgm:prSet presAssocID="{8E8F9967-448C-574F-9DB7-70814E4491E0}" presName="connectorText" presStyleLbl="sibTrans2D1" presStyleIdx="1" presStyleCnt="8"/>
      <dgm:spPr/>
    </dgm:pt>
    <dgm:pt modelId="{E7855357-4601-8643-B67E-34D8549E4C01}" type="pres">
      <dgm:prSet presAssocID="{2DC80CFA-A310-4F44-A486-CDD691D90D9F}" presName="node" presStyleLbl="node1" presStyleIdx="2" presStyleCnt="8">
        <dgm:presLayoutVars>
          <dgm:bulletEnabled val="1"/>
        </dgm:presLayoutVars>
      </dgm:prSet>
      <dgm:spPr/>
    </dgm:pt>
    <dgm:pt modelId="{AD2E65C7-09DB-D045-9684-494C7E3E45B2}" type="pres">
      <dgm:prSet presAssocID="{8B7DDA41-855A-3F44-B682-EF6DC843E605}" presName="sibTrans" presStyleLbl="sibTrans2D1" presStyleIdx="2" presStyleCnt="8"/>
      <dgm:spPr/>
    </dgm:pt>
    <dgm:pt modelId="{EB3C1116-781F-E74A-B41E-067A280B54B3}" type="pres">
      <dgm:prSet presAssocID="{8B7DDA41-855A-3F44-B682-EF6DC843E605}" presName="connectorText" presStyleLbl="sibTrans2D1" presStyleIdx="2" presStyleCnt="8"/>
      <dgm:spPr/>
    </dgm:pt>
    <dgm:pt modelId="{C6E6BCDB-4AD2-164A-9727-A1199E0E8423}" type="pres">
      <dgm:prSet presAssocID="{358D1F31-D164-F74A-BB81-7165FAFA7CE8}" presName="node" presStyleLbl="node1" presStyleIdx="3" presStyleCnt="8">
        <dgm:presLayoutVars>
          <dgm:bulletEnabled val="1"/>
        </dgm:presLayoutVars>
      </dgm:prSet>
      <dgm:spPr/>
    </dgm:pt>
    <dgm:pt modelId="{B259C4C3-7311-9D4E-A81D-FE8BCE5A52E2}" type="pres">
      <dgm:prSet presAssocID="{F55C77A3-5C4B-F24C-8632-9E270B9C2999}" presName="sibTrans" presStyleLbl="sibTrans2D1" presStyleIdx="3" presStyleCnt="8"/>
      <dgm:spPr/>
    </dgm:pt>
    <dgm:pt modelId="{CC935E99-4B4B-844A-8D04-B2500827A2B2}" type="pres">
      <dgm:prSet presAssocID="{F55C77A3-5C4B-F24C-8632-9E270B9C2999}" presName="connectorText" presStyleLbl="sibTrans2D1" presStyleIdx="3" presStyleCnt="8"/>
      <dgm:spPr/>
    </dgm:pt>
    <dgm:pt modelId="{D5B116B9-75E3-854C-8DB6-B6D3C4C34D39}" type="pres">
      <dgm:prSet presAssocID="{40A7A404-0C3B-114F-BA34-E8993397724E}" presName="node" presStyleLbl="node1" presStyleIdx="4" presStyleCnt="8" custRadScaleRad="104191" custRadScaleInc="2571">
        <dgm:presLayoutVars>
          <dgm:bulletEnabled val="1"/>
        </dgm:presLayoutVars>
      </dgm:prSet>
      <dgm:spPr/>
    </dgm:pt>
    <dgm:pt modelId="{91AD4D06-9B93-CA44-B077-F9FDF575ED33}" type="pres">
      <dgm:prSet presAssocID="{2BE722C1-D350-FB45-95FB-BF066309B08E}" presName="sibTrans" presStyleLbl="sibTrans2D1" presStyleIdx="4" presStyleCnt="8"/>
      <dgm:spPr/>
    </dgm:pt>
    <dgm:pt modelId="{A4DF44E6-5F78-EB4F-BD2C-DDDBF29F1E04}" type="pres">
      <dgm:prSet presAssocID="{2BE722C1-D350-FB45-95FB-BF066309B08E}" presName="connectorText" presStyleLbl="sibTrans2D1" presStyleIdx="4" presStyleCnt="8"/>
      <dgm:spPr/>
    </dgm:pt>
    <dgm:pt modelId="{A8D78C2D-2BDA-4E43-9ABF-CF23ABC8C837}" type="pres">
      <dgm:prSet presAssocID="{927B6BF2-3616-924B-B945-1C2145E07AC1}" presName="node" presStyleLbl="node1" presStyleIdx="5" presStyleCnt="8">
        <dgm:presLayoutVars>
          <dgm:bulletEnabled val="1"/>
        </dgm:presLayoutVars>
      </dgm:prSet>
      <dgm:spPr/>
    </dgm:pt>
    <dgm:pt modelId="{7046814D-39EA-5343-91BE-96ED5174FCFB}" type="pres">
      <dgm:prSet presAssocID="{5A7972A9-9C71-3F4B-8180-7855D2AA805F}" presName="sibTrans" presStyleLbl="sibTrans2D1" presStyleIdx="5" presStyleCnt="8"/>
      <dgm:spPr/>
    </dgm:pt>
    <dgm:pt modelId="{7E90C039-9953-4A47-8E0E-038DF5D66C99}" type="pres">
      <dgm:prSet presAssocID="{5A7972A9-9C71-3F4B-8180-7855D2AA805F}" presName="connectorText" presStyleLbl="sibTrans2D1" presStyleIdx="5" presStyleCnt="8"/>
      <dgm:spPr/>
    </dgm:pt>
    <dgm:pt modelId="{1D2A0F9E-52A7-3942-A6CF-CB99DDF0782E}" type="pres">
      <dgm:prSet presAssocID="{60F77B26-24B9-9D49-95FF-C81B155DCD44}" presName="node" presStyleLbl="node1" presStyleIdx="6" presStyleCnt="8">
        <dgm:presLayoutVars>
          <dgm:bulletEnabled val="1"/>
        </dgm:presLayoutVars>
      </dgm:prSet>
      <dgm:spPr/>
    </dgm:pt>
    <dgm:pt modelId="{1A25A307-FD57-2C4E-B534-E9BF51FA407E}" type="pres">
      <dgm:prSet presAssocID="{3FC3D73D-B7A5-954B-A95B-0CDE2E735561}" presName="sibTrans" presStyleLbl="sibTrans2D1" presStyleIdx="6" presStyleCnt="8"/>
      <dgm:spPr/>
    </dgm:pt>
    <dgm:pt modelId="{98529DA7-4932-1E4F-997A-CA653A5B6153}" type="pres">
      <dgm:prSet presAssocID="{3FC3D73D-B7A5-954B-A95B-0CDE2E735561}" presName="connectorText" presStyleLbl="sibTrans2D1" presStyleIdx="6" presStyleCnt="8"/>
      <dgm:spPr/>
    </dgm:pt>
    <dgm:pt modelId="{1EB98250-FB26-0E45-A408-641E1C785C40}" type="pres">
      <dgm:prSet presAssocID="{33EC23DD-6CED-984B-B1BC-9DF46FDE0009}" presName="node" presStyleLbl="node1" presStyleIdx="7" presStyleCnt="8">
        <dgm:presLayoutVars>
          <dgm:bulletEnabled val="1"/>
        </dgm:presLayoutVars>
      </dgm:prSet>
      <dgm:spPr/>
    </dgm:pt>
    <dgm:pt modelId="{8C202474-01DF-C640-AF0F-3A14C755505E}" type="pres">
      <dgm:prSet presAssocID="{2C74B5BC-8644-2347-8DF8-569DA3F462C0}" presName="sibTrans" presStyleLbl="sibTrans2D1" presStyleIdx="7" presStyleCnt="8"/>
      <dgm:spPr/>
    </dgm:pt>
    <dgm:pt modelId="{9527DC8F-6DB1-6F48-AE0C-A4BC820E555C}" type="pres">
      <dgm:prSet presAssocID="{2C74B5BC-8644-2347-8DF8-569DA3F462C0}" presName="connectorText" presStyleLbl="sibTrans2D1" presStyleIdx="7" presStyleCnt="8"/>
      <dgm:spPr/>
    </dgm:pt>
  </dgm:ptLst>
  <dgm:cxnLst>
    <dgm:cxn modelId="{CC165001-A273-E449-8892-1E6D8684021A}" srcId="{85E98194-AEFE-AB4D-93DA-0EDC3D15E0E1}" destId="{33EC23DD-6CED-984B-B1BC-9DF46FDE0009}" srcOrd="7" destOrd="0" parTransId="{3E21F1DB-4F09-2148-846C-E26494104323}" sibTransId="{2C74B5BC-8644-2347-8DF8-569DA3F462C0}"/>
    <dgm:cxn modelId="{FDAE7603-DE84-344F-986F-9F7F3B43A388}" type="presOf" srcId="{33EC23DD-6CED-984B-B1BC-9DF46FDE0009}" destId="{1EB98250-FB26-0E45-A408-641E1C785C40}" srcOrd="0" destOrd="0" presId="urn:microsoft.com/office/officeart/2005/8/layout/cycle2"/>
    <dgm:cxn modelId="{76ABBF08-0F28-8A44-9E7D-6EE851E911F0}" type="presOf" srcId="{2C74B5BC-8644-2347-8DF8-569DA3F462C0}" destId="{8C202474-01DF-C640-AF0F-3A14C755505E}" srcOrd="0" destOrd="0" presId="urn:microsoft.com/office/officeart/2005/8/layout/cycle2"/>
    <dgm:cxn modelId="{9874780B-40DD-5B4F-BDBE-9228AB3006C5}" srcId="{85E98194-AEFE-AB4D-93DA-0EDC3D15E0E1}" destId="{40A7A404-0C3B-114F-BA34-E8993397724E}" srcOrd="4" destOrd="0" parTransId="{94512E3A-07C5-824C-B938-6EC50DD0020A}" sibTransId="{2BE722C1-D350-FB45-95FB-BF066309B08E}"/>
    <dgm:cxn modelId="{9C8B0E0C-2ED0-1F40-8944-591F17AF7E93}" type="presOf" srcId="{5A7972A9-9C71-3F4B-8180-7855D2AA805F}" destId="{7046814D-39EA-5343-91BE-96ED5174FCFB}" srcOrd="0" destOrd="0" presId="urn:microsoft.com/office/officeart/2005/8/layout/cycle2"/>
    <dgm:cxn modelId="{54858914-B2C9-7646-B4DE-FB262DDE7EDC}" type="presOf" srcId="{2C74B5BC-8644-2347-8DF8-569DA3F462C0}" destId="{9527DC8F-6DB1-6F48-AE0C-A4BC820E555C}" srcOrd="1" destOrd="0" presId="urn:microsoft.com/office/officeart/2005/8/layout/cycle2"/>
    <dgm:cxn modelId="{19B2D314-F92D-FD4A-BCBB-B1977EDD0B66}" srcId="{85E98194-AEFE-AB4D-93DA-0EDC3D15E0E1}" destId="{3C90C723-8BF6-B643-8CEB-50C45A765FB1}" srcOrd="0" destOrd="0" parTransId="{5EDB5572-72EA-0A4D-A8DD-B37926AE0739}" sibTransId="{0AB72F98-F398-DF45-BD22-4A3CBBE61766}"/>
    <dgm:cxn modelId="{D493FF1C-E7BE-2044-A9D8-D5F5F9B90EA6}" type="presOf" srcId="{8B7DDA41-855A-3F44-B682-EF6DC843E605}" destId="{AD2E65C7-09DB-D045-9684-494C7E3E45B2}" srcOrd="0" destOrd="0" presId="urn:microsoft.com/office/officeart/2005/8/layout/cycle2"/>
    <dgm:cxn modelId="{C8974A1F-D0AD-CA47-830F-851D84D4E818}" type="presOf" srcId="{8E8F9967-448C-574F-9DB7-70814E4491E0}" destId="{82F28B9C-D039-A441-9D6A-A33EBCC6297F}" srcOrd="1" destOrd="0" presId="urn:microsoft.com/office/officeart/2005/8/layout/cycle2"/>
    <dgm:cxn modelId="{4E02E323-74CB-BD4F-B8EF-D0630CC94CC0}" type="presOf" srcId="{EEEE482E-77F1-8447-B23E-185AAC1879C8}" destId="{B30CB459-EF6B-B14A-BA44-FD15E4E51EE1}" srcOrd="0" destOrd="0" presId="urn:microsoft.com/office/officeart/2005/8/layout/cycle2"/>
    <dgm:cxn modelId="{3DD58825-4A46-B14E-AFB8-24044C52DA79}" type="presOf" srcId="{85E98194-AEFE-AB4D-93DA-0EDC3D15E0E1}" destId="{134B6DE1-14E9-AF4B-8917-39C2BA1F5FF8}" srcOrd="0" destOrd="0" presId="urn:microsoft.com/office/officeart/2005/8/layout/cycle2"/>
    <dgm:cxn modelId="{A64F5C2B-51C0-AA48-B07B-1B85B1CF6CFE}" type="presOf" srcId="{8B7DDA41-855A-3F44-B682-EF6DC843E605}" destId="{EB3C1116-781F-E74A-B41E-067A280B54B3}" srcOrd="1" destOrd="0" presId="urn:microsoft.com/office/officeart/2005/8/layout/cycle2"/>
    <dgm:cxn modelId="{FBB00E2D-E99D-3748-997A-F6133F274A56}" type="presOf" srcId="{3FC3D73D-B7A5-954B-A95B-0CDE2E735561}" destId="{98529DA7-4932-1E4F-997A-CA653A5B6153}" srcOrd="1" destOrd="0" presId="urn:microsoft.com/office/officeart/2005/8/layout/cycle2"/>
    <dgm:cxn modelId="{08DBA763-5C52-3643-934C-0D7848275A64}" srcId="{85E98194-AEFE-AB4D-93DA-0EDC3D15E0E1}" destId="{60F77B26-24B9-9D49-95FF-C81B155DCD44}" srcOrd="6" destOrd="0" parTransId="{350CDBB0-B8A3-5045-9D8C-85E76EC21739}" sibTransId="{3FC3D73D-B7A5-954B-A95B-0CDE2E735561}"/>
    <dgm:cxn modelId="{48D11F69-5C0F-0A4B-9D75-FD7C66B1150B}" type="presOf" srcId="{2BE722C1-D350-FB45-95FB-BF066309B08E}" destId="{A4DF44E6-5F78-EB4F-BD2C-DDDBF29F1E04}" srcOrd="1" destOrd="0" presId="urn:microsoft.com/office/officeart/2005/8/layout/cycle2"/>
    <dgm:cxn modelId="{46F6FD74-FC50-244D-99FA-EA664F7FD23B}" type="presOf" srcId="{358D1F31-D164-F74A-BB81-7165FAFA7CE8}" destId="{C6E6BCDB-4AD2-164A-9727-A1199E0E8423}" srcOrd="0" destOrd="0" presId="urn:microsoft.com/office/officeart/2005/8/layout/cycle2"/>
    <dgm:cxn modelId="{105FA05A-1AA0-2142-86B4-EC07E112CBD2}" type="presOf" srcId="{2DC80CFA-A310-4F44-A486-CDD691D90D9F}" destId="{E7855357-4601-8643-B67E-34D8549E4C01}" srcOrd="0" destOrd="0" presId="urn:microsoft.com/office/officeart/2005/8/layout/cycle2"/>
    <dgm:cxn modelId="{23A23181-3C62-0047-B6A6-B617376A3EA3}" srcId="{85E98194-AEFE-AB4D-93DA-0EDC3D15E0E1}" destId="{927B6BF2-3616-924B-B945-1C2145E07AC1}" srcOrd="5" destOrd="0" parTransId="{5A2ACAB7-422F-AB40-92AC-60A175F4441E}" sibTransId="{5A7972A9-9C71-3F4B-8180-7855D2AA805F}"/>
    <dgm:cxn modelId="{C37FB281-4AD2-B042-9011-A1772589A43D}" type="presOf" srcId="{F55C77A3-5C4B-F24C-8632-9E270B9C2999}" destId="{B259C4C3-7311-9D4E-A81D-FE8BCE5A52E2}" srcOrd="0" destOrd="0" presId="urn:microsoft.com/office/officeart/2005/8/layout/cycle2"/>
    <dgm:cxn modelId="{4AC23A86-B36B-E64F-9E30-B66D38E027E7}" srcId="{85E98194-AEFE-AB4D-93DA-0EDC3D15E0E1}" destId="{2DC80CFA-A310-4F44-A486-CDD691D90D9F}" srcOrd="2" destOrd="0" parTransId="{EAA3D23A-30B2-D54B-BD77-37B81B887D10}" sibTransId="{8B7DDA41-855A-3F44-B682-EF6DC843E605}"/>
    <dgm:cxn modelId="{16FBDC92-8153-B342-B12E-5C61A216053D}" type="presOf" srcId="{2BE722C1-D350-FB45-95FB-BF066309B08E}" destId="{91AD4D06-9B93-CA44-B077-F9FDF575ED33}" srcOrd="0" destOrd="0" presId="urn:microsoft.com/office/officeart/2005/8/layout/cycle2"/>
    <dgm:cxn modelId="{FA8A1993-CFE3-FD41-84BB-400E0571B1F4}" type="presOf" srcId="{5A7972A9-9C71-3F4B-8180-7855D2AA805F}" destId="{7E90C039-9953-4A47-8E0E-038DF5D66C99}" srcOrd="1" destOrd="0" presId="urn:microsoft.com/office/officeart/2005/8/layout/cycle2"/>
    <dgm:cxn modelId="{E111C495-D99B-8E48-886E-F436E1A14E75}" type="presOf" srcId="{8E8F9967-448C-574F-9DB7-70814E4491E0}" destId="{6C37254D-9377-804E-866D-DACA4E9D118A}" srcOrd="0" destOrd="0" presId="urn:microsoft.com/office/officeart/2005/8/layout/cycle2"/>
    <dgm:cxn modelId="{66AA0BA3-994A-0A4D-999A-D8FCB53652F8}" type="presOf" srcId="{3C90C723-8BF6-B643-8CEB-50C45A765FB1}" destId="{B64D0496-BD27-1742-B62B-0F1D46822059}" srcOrd="0" destOrd="0" presId="urn:microsoft.com/office/officeart/2005/8/layout/cycle2"/>
    <dgm:cxn modelId="{82167BA4-C44A-B648-9C40-9BD83BC3607D}" type="presOf" srcId="{40A7A404-0C3B-114F-BA34-E8993397724E}" destId="{D5B116B9-75E3-854C-8DB6-B6D3C4C34D39}" srcOrd="0" destOrd="0" presId="urn:microsoft.com/office/officeart/2005/8/layout/cycle2"/>
    <dgm:cxn modelId="{824839BA-0A3A-CB47-9A4E-692A8EF4F1DC}" type="presOf" srcId="{60F77B26-24B9-9D49-95FF-C81B155DCD44}" destId="{1D2A0F9E-52A7-3942-A6CF-CB99DDF0782E}" srcOrd="0" destOrd="0" presId="urn:microsoft.com/office/officeart/2005/8/layout/cycle2"/>
    <dgm:cxn modelId="{AC8588C4-FAC1-464D-B7BA-DD4278A06E7E}" type="presOf" srcId="{927B6BF2-3616-924B-B945-1C2145E07AC1}" destId="{A8D78C2D-2BDA-4E43-9ABF-CF23ABC8C837}" srcOrd="0" destOrd="0" presId="urn:microsoft.com/office/officeart/2005/8/layout/cycle2"/>
    <dgm:cxn modelId="{691A07C7-3C08-4C47-80BA-12C36AE6BB84}" type="presOf" srcId="{0AB72F98-F398-DF45-BD22-4A3CBBE61766}" destId="{58276E14-974F-7B4C-ABBB-EF5ED173ED25}" srcOrd="0" destOrd="0" presId="urn:microsoft.com/office/officeart/2005/8/layout/cycle2"/>
    <dgm:cxn modelId="{DD7F57D0-2CAC-F64D-9DDF-784F79250C5F}" type="presOf" srcId="{0AB72F98-F398-DF45-BD22-4A3CBBE61766}" destId="{35FD6479-1032-D344-8925-7C8A361BF303}" srcOrd="1" destOrd="0" presId="urn:microsoft.com/office/officeart/2005/8/layout/cycle2"/>
    <dgm:cxn modelId="{959004ED-9366-1E46-B936-94466F4F8A0A}" type="presOf" srcId="{F55C77A3-5C4B-F24C-8632-9E270B9C2999}" destId="{CC935E99-4B4B-844A-8D04-B2500827A2B2}" srcOrd="1" destOrd="0" presId="urn:microsoft.com/office/officeart/2005/8/layout/cycle2"/>
    <dgm:cxn modelId="{C39963EF-B5F9-6B46-9A73-6F0643AF44B8}" srcId="{85E98194-AEFE-AB4D-93DA-0EDC3D15E0E1}" destId="{358D1F31-D164-F74A-BB81-7165FAFA7CE8}" srcOrd="3" destOrd="0" parTransId="{C14CD995-8437-5148-B86F-D642019D4A42}" sibTransId="{F55C77A3-5C4B-F24C-8632-9E270B9C2999}"/>
    <dgm:cxn modelId="{992D1AF6-746B-6F49-8F55-70621DAF4D48}" type="presOf" srcId="{3FC3D73D-B7A5-954B-A95B-0CDE2E735561}" destId="{1A25A307-FD57-2C4E-B534-E9BF51FA407E}" srcOrd="0" destOrd="0" presId="urn:microsoft.com/office/officeart/2005/8/layout/cycle2"/>
    <dgm:cxn modelId="{A3EA43FD-6B8C-2344-AA7F-B2C73B3CE271}" srcId="{85E98194-AEFE-AB4D-93DA-0EDC3D15E0E1}" destId="{EEEE482E-77F1-8447-B23E-185AAC1879C8}" srcOrd="1" destOrd="0" parTransId="{3D9D87B8-5DF5-9248-A852-1704BEA5E2A0}" sibTransId="{8E8F9967-448C-574F-9DB7-70814E4491E0}"/>
    <dgm:cxn modelId="{3D1F9429-5929-3F45-9180-99C87F014858}" type="presParOf" srcId="{134B6DE1-14E9-AF4B-8917-39C2BA1F5FF8}" destId="{B64D0496-BD27-1742-B62B-0F1D46822059}" srcOrd="0" destOrd="0" presId="urn:microsoft.com/office/officeart/2005/8/layout/cycle2"/>
    <dgm:cxn modelId="{149C5108-6A39-9A42-B067-B499CDA64990}" type="presParOf" srcId="{134B6DE1-14E9-AF4B-8917-39C2BA1F5FF8}" destId="{58276E14-974F-7B4C-ABBB-EF5ED173ED25}" srcOrd="1" destOrd="0" presId="urn:microsoft.com/office/officeart/2005/8/layout/cycle2"/>
    <dgm:cxn modelId="{81CB2374-D84E-724E-B2F5-84B662629D1C}" type="presParOf" srcId="{58276E14-974F-7B4C-ABBB-EF5ED173ED25}" destId="{35FD6479-1032-D344-8925-7C8A361BF303}" srcOrd="0" destOrd="0" presId="urn:microsoft.com/office/officeart/2005/8/layout/cycle2"/>
    <dgm:cxn modelId="{D764EF19-A303-AF4B-8887-0031F0F84DD1}" type="presParOf" srcId="{134B6DE1-14E9-AF4B-8917-39C2BA1F5FF8}" destId="{B30CB459-EF6B-B14A-BA44-FD15E4E51EE1}" srcOrd="2" destOrd="0" presId="urn:microsoft.com/office/officeart/2005/8/layout/cycle2"/>
    <dgm:cxn modelId="{5A9E72BD-BE65-4C4A-96C8-23C92C53CFCB}" type="presParOf" srcId="{134B6DE1-14E9-AF4B-8917-39C2BA1F5FF8}" destId="{6C37254D-9377-804E-866D-DACA4E9D118A}" srcOrd="3" destOrd="0" presId="urn:microsoft.com/office/officeart/2005/8/layout/cycle2"/>
    <dgm:cxn modelId="{7BABD7B0-C9F0-5C4C-AEBA-819081E730C1}" type="presParOf" srcId="{6C37254D-9377-804E-866D-DACA4E9D118A}" destId="{82F28B9C-D039-A441-9D6A-A33EBCC6297F}" srcOrd="0" destOrd="0" presId="urn:microsoft.com/office/officeart/2005/8/layout/cycle2"/>
    <dgm:cxn modelId="{3F4F365D-1F09-E644-BFFB-3AEEFB6C4D37}" type="presParOf" srcId="{134B6DE1-14E9-AF4B-8917-39C2BA1F5FF8}" destId="{E7855357-4601-8643-B67E-34D8549E4C01}" srcOrd="4" destOrd="0" presId="urn:microsoft.com/office/officeart/2005/8/layout/cycle2"/>
    <dgm:cxn modelId="{6D21D1C3-F8C8-F24B-958A-656772BF1C40}" type="presParOf" srcId="{134B6DE1-14E9-AF4B-8917-39C2BA1F5FF8}" destId="{AD2E65C7-09DB-D045-9684-494C7E3E45B2}" srcOrd="5" destOrd="0" presId="urn:microsoft.com/office/officeart/2005/8/layout/cycle2"/>
    <dgm:cxn modelId="{427B43D8-1306-B24A-AA65-2A802258C563}" type="presParOf" srcId="{AD2E65C7-09DB-D045-9684-494C7E3E45B2}" destId="{EB3C1116-781F-E74A-B41E-067A280B54B3}" srcOrd="0" destOrd="0" presId="urn:microsoft.com/office/officeart/2005/8/layout/cycle2"/>
    <dgm:cxn modelId="{9E24523B-EBA2-E44B-B254-B5F781441A63}" type="presParOf" srcId="{134B6DE1-14E9-AF4B-8917-39C2BA1F5FF8}" destId="{C6E6BCDB-4AD2-164A-9727-A1199E0E8423}" srcOrd="6" destOrd="0" presId="urn:microsoft.com/office/officeart/2005/8/layout/cycle2"/>
    <dgm:cxn modelId="{C8CC4E27-28D1-FD4B-AAB8-45727F191880}" type="presParOf" srcId="{134B6DE1-14E9-AF4B-8917-39C2BA1F5FF8}" destId="{B259C4C3-7311-9D4E-A81D-FE8BCE5A52E2}" srcOrd="7" destOrd="0" presId="urn:microsoft.com/office/officeart/2005/8/layout/cycle2"/>
    <dgm:cxn modelId="{39A8D966-8958-4E43-9DD0-37B9F9B2293D}" type="presParOf" srcId="{B259C4C3-7311-9D4E-A81D-FE8BCE5A52E2}" destId="{CC935E99-4B4B-844A-8D04-B2500827A2B2}" srcOrd="0" destOrd="0" presId="urn:microsoft.com/office/officeart/2005/8/layout/cycle2"/>
    <dgm:cxn modelId="{DF479E1D-17B3-6244-87F5-EDD7E1FA601A}" type="presParOf" srcId="{134B6DE1-14E9-AF4B-8917-39C2BA1F5FF8}" destId="{D5B116B9-75E3-854C-8DB6-B6D3C4C34D39}" srcOrd="8" destOrd="0" presId="urn:microsoft.com/office/officeart/2005/8/layout/cycle2"/>
    <dgm:cxn modelId="{099E897A-5A1D-124F-B2C0-53A42224D285}" type="presParOf" srcId="{134B6DE1-14E9-AF4B-8917-39C2BA1F5FF8}" destId="{91AD4D06-9B93-CA44-B077-F9FDF575ED33}" srcOrd="9" destOrd="0" presId="urn:microsoft.com/office/officeart/2005/8/layout/cycle2"/>
    <dgm:cxn modelId="{2A3FE9B8-94A8-3343-A015-3A22E6AA3A8B}" type="presParOf" srcId="{91AD4D06-9B93-CA44-B077-F9FDF575ED33}" destId="{A4DF44E6-5F78-EB4F-BD2C-DDDBF29F1E04}" srcOrd="0" destOrd="0" presId="urn:microsoft.com/office/officeart/2005/8/layout/cycle2"/>
    <dgm:cxn modelId="{36B98361-9D20-E242-9E7F-1EF3B11F7B73}" type="presParOf" srcId="{134B6DE1-14E9-AF4B-8917-39C2BA1F5FF8}" destId="{A8D78C2D-2BDA-4E43-9ABF-CF23ABC8C837}" srcOrd="10" destOrd="0" presId="urn:microsoft.com/office/officeart/2005/8/layout/cycle2"/>
    <dgm:cxn modelId="{5E0E2963-6D66-AA42-95B9-A7515A4DE156}" type="presParOf" srcId="{134B6DE1-14E9-AF4B-8917-39C2BA1F5FF8}" destId="{7046814D-39EA-5343-91BE-96ED5174FCFB}" srcOrd="11" destOrd="0" presId="urn:microsoft.com/office/officeart/2005/8/layout/cycle2"/>
    <dgm:cxn modelId="{C58AD634-C899-3F46-8C9F-78C75BE7EBA1}" type="presParOf" srcId="{7046814D-39EA-5343-91BE-96ED5174FCFB}" destId="{7E90C039-9953-4A47-8E0E-038DF5D66C99}" srcOrd="0" destOrd="0" presId="urn:microsoft.com/office/officeart/2005/8/layout/cycle2"/>
    <dgm:cxn modelId="{B9779E0B-AAD3-0340-ACDE-E2710C53402C}" type="presParOf" srcId="{134B6DE1-14E9-AF4B-8917-39C2BA1F5FF8}" destId="{1D2A0F9E-52A7-3942-A6CF-CB99DDF0782E}" srcOrd="12" destOrd="0" presId="urn:microsoft.com/office/officeart/2005/8/layout/cycle2"/>
    <dgm:cxn modelId="{9F84F328-CBD6-4A4A-9F52-6FB688259232}" type="presParOf" srcId="{134B6DE1-14E9-AF4B-8917-39C2BA1F5FF8}" destId="{1A25A307-FD57-2C4E-B534-E9BF51FA407E}" srcOrd="13" destOrd="0" presId="urn:microsoft.com/office/officeart/2005/8/layout/cycle2"/>
    <dgm:cxn modelId="{898BEADB-16DB-0A4A-B3A4-4165C40E885E}" type="presParOf" srcId="{1A25A307-FD57-2C4E-B534-E9BF51FA407E}" destId="{98529DA7-4932-1E4F-997A-CA653A5B6153}" srcOrd="0" destOrd="0" presId="urn:microsoft.com/office/officeart/2005/8/layout/cycle2"/>
    <dgm:cxn modelId="{5A060C12-8D1B-574E-B27F-CE214B0E7DD9}" type="presParOf" srcId="{134B6DE1-14E9-AF4B-8917-39C2BA1F5FF8}" destId="{1EB98250-FB26-0E45-A408-641E1C785C40}" srcOrd="14" destOrd="0" presId="urn:microsoft.com/office/officeart/2005/8/layout/cycle2"/>
    <dgm:cxn modelId="{B7E8007E-BA1E-544A-8C4C-E5AA3DF437BB}" type="presParOf" srcId="{134B6DE1-14E9-AF4B-8917-39C2BA1F5FF8}" destId="{8C202474-01DF-C640-AF0F-3A14C755505E}" srcOrd="15" destOrd="0" presId="urn:microsoft.com/office/officeart/2005/8/layout/cycle2"/>
    <dgm:cxn modelId="{0D0286BB-6C8E-1849-AD95-EC8B060E5EFA}" type="presParOf" srcId="{8C202474-01DF-C640-AF0F-3A14C755505E}" destId="{9527DC8F-6DB1-6F48-AE0C-A4BC820E555C}"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788696F-90C8-5C4F-8EC4-B39CBD4FC822}" type="doc">
      <dgm:prSet loTypeId="urn:microsoft.com/office/officeart/2005/8/layout/hProcess9" loCatId="" qsTypeId="urn:microsoft.com/office/officeart/2005/8/quickstyle/simple4" qsCatId="simple" csTypeId="urn:microsoft.com/office/officeart/2005/8/colors/accent1_1" csCatId="accent1" phldr="1"/>
      <dgm:spPr/>
    </dgm:pt>
    <dgm:pt modelId="{D1EC5253-464B-424B-8F35-82047F28C948}">
      <dgm:prSet phldrT="[Texto]"/>
      <dgm:spPr/>
      <dgm:t>
        <a:bodyPr/>
        <a:lstStyle/>
        <a:p>
          <a:r>
            <a:rPr lang="es-ES" dirty="0" err="1">
              <a:solidFill>
                <a:srgbClr val="152B48"/>
              </a:solidFill>
              <a:latin typeface="Montserrat" pitchFamily="2" charset="77"/>
            </a:rPr>
            <a:t>Cor</a:t>
          </a:r>
          <a:r>
            <a:rPr lang="es-ES" dirty="0">
              <a:solidFill>
                <a:srgbClr val="152B48"/>
              </a:solidFill>
              <a:latin typeface="Montserrat" pitchFamily="2" charset="77"/>
            </a:rPr>
            <a:t> </a:t>
          </a:r>
          <a:r>
            <a:rPr lang="es-ES" dirty="0" err="1">
              <a:solidFill>
                <a:srgbClr val="152B48"/>
              </a:solidFill>
              <a:latin typeface="Montserrat" pitchFamily="2" charset="77"/>
            </a:rPr>
            <a:t>pulmonale</a:t>
          </a:r>
          <a:r>
            <a:rPr lang="es-ES" dirty="0">
              <a:solidFill>
                <a:srgbClr val="152B48"/>
              </a:solidFill>
              <a:latin typeface="Montserrat" pitchFamily="2" charset="77"/>
            </a:rPr>
            <a:t> progresivo.</a:t>
          </a:r>
        </a:p>
      </dgm:t>
    </dgm:pt>
    <dgm:pt modelId="{4E9C671F-2BC5-9F49-B03C-30A5463B3C6F}" type="parTrans" cxnId="{73430552-B7F7-E541-BDAE-3C3599A7C12B}">
      <dgm:prSet/>
      <dgm:spPr/>
      <dgm:t>
        <a:bodyPr/>
        <a:lstStyle/>
        <a:p>
          <a:endParaRPr lang="es-ES">
            <a:solidFill>
              <a:srgbClr val="152B48"/>
            </a:solidFill>
            <a:latin typeface="Montserrat" pitchFamily="2" charset="77"/>
          </a:endParaRPr>
        </a:p>
      </dgm:t>
    </dgm:pt>
    <dgm:pt modelId="{20643CC7-6953-5D42-B145-5DAEF5D7C3E2}" type="sibTrans" cxnId="{73430552-B7F7-E541-BDAE-3C3599A7C12B}">
      <dgm:prSet/>
      <dgm:spPr/>
      <dgm:t>
        <a:bodyPr/>
        <a:lstStyle/>
        <a:p>
          <a:endParaRPr lang="es-ES">
            <a:solidFill>
              <a:srgbClr val="152B48"/>
            </a:solidFill>
            <a:latin typeface="Montserrat" pitchFamily="2" charset="77"/>
          </a:endParaRPr>
        </a:p>
      </dgm:t>
    </dgm:pt>
    <dgm:pt modelId="{D28170C2-4027-EB4C-ADC1-814341F836F7}">
      <dgm:prSet phldrT="[Texto]"/>
      <dgm:spPr/>
      <dgm:t>
        <a:bodyPr/>
        <a:lstStyle/>
        <a:p>
          <a:r>
            <a:rPr lang="es-ES" dirty="0">
              <a:solidFill>
                <a:srgbClr val="152B48"/>
              </a:solidFill>
              <a:latin typeface="Montserrat" pitchFamily="2" charset="77"/>
            </a:rPr>
            <a:t>Muerte precoz.</a:t>
          </a:r>
        </a:p>
      </dgm:t>
    </dgm:pt>
    <dgm:pt modelId="{E502579E-B1FA-CC4A-9BAC-6693AAEA28FF}" type="parTrans" cxnId="{68DED380-B5C7-7A4A-A73D-0D710A0B3401}">
      <dgm:prSet/>
      <dgm:spPr/>
      <dgm:t>
        <a:bodyPr/>
        <a:lstStyle/>
        <a:p>
          <a:endParaRPr lang="es-ES">
            <a:solidFill>
              <a:srgbClr val="152B48"/>
            </a:solidFill>
            <a:latin typeface="Montserrat" pitchFamily="2" charset="77"/>
          </a:endParaRPr>
        </a:p>
      </dgm:t>
    </dgm:pt>
    <dgm:pt modelId="{628AE56B-FACE-B742-91A3-F49B022F0876}" type="sibTrans" cxnId="{68DED380-B5C7-7A4A-A73D-0D710A0B3401}">
      <dgm:prSet/>
      <dgm:spPr/>
      <dgm:t>
        <a:bodyPr/>
        <a:lstStyle/>
        <a:p>
          <a:endParaRPr lang="es-ES">
            <a:solidFill>
              <a:srgbClr val="152B48"/>
            </a:solidFill>
            <a:latin typeface="Montserrat" pitchFamily="2" charset="77"/>
          </a:endParaRPr>
        </a:p>
      </dgm:t>
    </dgm:pt>
    <dgm:pt modelId="{3B1BD171-2014-1A4C-9584-61F083ADF696}">
      <dgm:prSet phldrT="[Texto]"/>
      <dgm:spPr/>
      <dgm:t>
        <a:bodyPr/>
        <a:lstStyle/>
        <a:p>
          <a:r>
            <a:rPr lang="es-ES" dirty="0">
              <a:solidFill>
                <a:srgbClr val="152B48"/>
              </a:solidFill>
              <a:latin typeface="Montserrat" pitchFamily="2" charset="77"/>
            </a:rPr>
            <a:t>Indicador de morbimortalidad.</a:t>
          </a:r>
        </a:p>
      </dgm:t>
    </dgm:pt>
    <dgm:pt modelId="{784D9413-5EE3-B04E-B9BB-F781A3B32B2C}" type="parTrans" cxnId="{7B7A79CC-DF87-4D48-8BC2-A36583CE3BFF}">
      <dgm:prSet/>
      <dgm:spPr/>
      <dgm:t>
        <a:bodyPr/>
        <a:lstStyle/>
        <a:p>
          <a:endParaRPr lang="es-ES">
            <a:solidFill>
              <a:srgbClr val="152B48"/>
            </a:solidFill>
            <a:latin typeface="Montserrat" pitchFamily="2" charset="77"/>
          </a:endParaRPr>
        </a:p>
      </dgm:t>
    </dgm:pt>
    <dgm:pt modelId="{42718E86-4BCD-D745-82A0-5DEE78C99A24}" type="sibTrans" cxnId="{7B7A79CC-DF87-4D48-8BC2-A36583CE3BFF}">
      <dgm:prSet/>
      <dgm:spPr/>
      <dgm:t>
        <a:bodyPr/>
        <a:lstStyle/>
        <a:p>
          <a:endParaRPr lang="es-ES">
            <a:solidFill>
              <a:srgbClr val="152B48"/>
            </a:solidFill>
            <a:latin typeface="Montserrat" pitchFamily="2" charset="77"/>
          </a:endParaRPr>
        </a:p>
      </dgm:t>
    </dgm:pt>
    <dgm:pt modelId="{9ECF99D8-1AE6-7646-8BDF-AC9AB869990F}">
      <dgm:prSet phldrT="[Texto]"/>
      <dgm:spPr/>
      <dgm:t>
        <a:bodyPr/>
        <a:lstStyle/>
        <a:p>
          <a:r>
            <a:rPr lang="es-ES" dirty="0" err="1">
              <a:solidFill>
                <a:srgbClr val="152B48"/>
              </a:solidFill>
              <a:latin typeface="Montserrat" pitchFamily="2" charset="77"/>
            </a:rPr>
            <a:t>Cronificación</a:t>
          </a:r>
          <a:r>
            <a:rPr lang="es-ES" dirty="0">
              <a:solidFill>
                <a:srgbClr val="152B48"/>
              </a:solidFill>
              <a:latin typeface="Montserrat" pitchFamily="2" charset="77"/>
            </a:rPr>
            <a:t> de la infección –inflamación.</a:t>
          </a:r>
        </a:p>
      </dgm:t>
    </dgm:pt>
    <dgm:pt modelId="{07AD1BE1-E4AC-6047-9484-208D6295AF78}" type="parTrans" cxnId="{A5B01714-ACF2-7B47-AE99-123C43ADDD29}">
      <dgm:prSet/>
      <dgm:spPr/>
      <dgm:t>
        <a:bodyPr/>
        <a:lstStyle/>
        <a:p>
          <a:endParaRPr lang="es-ES">
            <a:solidFill>
              <a:srgbClr val="152B48"/>
            </a:solidFill>
            <a:latin typeface="Montserrat" pitchFamily="2" charset="77"/>
          </a:endParaRPr>
        </a:p>
      </dgm:t>
    </dgm:pt>
    <dgm:pt modelId="{527041AE-E918-2F44-A738-29B92F641E61}" type="sibTrans" cxnId="{A5B01714-ACF2-7B47-AE99-123C43ADDD29}">
      <dgm:prSet/>
      <dgm:spPr/>
      <dgm:t>
        <a:bodyPr/>
        <a:lstStyle/>
        <a:p>
          <a:endParaRPr lang="es-ES">
            <a:solidFill>
              <a:srgbClr val="152B48"/>
            </a:solidFill>
            <a:latin typeface="Montserrat" pitchFamily="2" charset="77"/>
          </a:endParaRPr>
        </a:p>
      </dgm:t>
    </dgm:pt>
    <dgm:pt modelId="{4F8E4B45-4846-EF47-AE89-E695E3130F9C}" type="pres">
      <dgm:prSet presAssocID="{C788696F-90C8-5C4F-8EC4-B39CBD4FC822}" presName="CompostProcess" presStyleCnt="0">
        <dgm:presLayoutVars>
          <dgm:dir/>
          <dgm:resizeHandles val="exact"/>
        </dgm:presLayoutVars>
      </dgm:prSet>
      <dgm:spPr/>
    </dgm:pt>
    <dgm:pt modelId="{72051B44-7EC3-AE4C-8F47-057F1AC58BA0}" type="pres">
      <dgm:prSet presAssocID="{C788696F-90C8-5C4F-8EC4-B39CBD4FC822}" presName="arrow" presStyleLbl="bgShp" presStyleIdx="0" presStyleCnt="1"/>
      <dgm:spPr>
        <a:solidFill>
          <a:srgbClr val="06AEAA">
            <a:alpha val="50000"/>
          </a:srgbClr>
        </a:solidFill>
      </dgm:spPr>
    </dgm:pt>
    <dgm:pt modelId="{9E6C565A-76DB-8C45-84FA-DE2909FA6129}" type="pres">
      <dgm:prSet presAssocID="{C788696F-90C8-5C4F-8EC4-B39CBD4FC822}" presName="linearProcess" presStyleCnt="0"/>
      <dgm:spPr/>
    </dgm:pt>
    <dgm:pt modelId="{F2EDBCB4-6DAA-FE46-ABD4-C77521A91808}" type="pres">
      <dgm:prSet presAssocID="{9ECF99D8-1AE6-7646-8BDF-AC9AB869990F}" presName="textNode" presStyleLbl="node1" presStyleIdx="0" presStyleCnt="4">
        <dgm:presLayoutVars>
          <dgm:bulletEnabled val="1"/>
        </dgm:presLayoutVars>
      </dgm:prSet>
      <dgm:spPr/>
    </dgm:pt>
    <dgm:pt modelId="{2BA01B69-E7E0-0F4B-ABDF-456F56791F5F}" type="pres">
      <dgm:prSet presAssocID="{527041AE-E918-2F44-A738-29B92F641E61}" presName="sibTrans" presStyleCnt="0"/>
      <dgm:spPr/>
    </dgm:pt>
    <dgm:pt modelId="{E9124C88-A9DC-CE45-A2C6-1ED4B6B8E183}" type="pres">
      <dgm:prSet presAssocID="{D1EC5253-464B-424B-8F35-82047F28C948}" presName="textNode" presStyleLbl="node1" presStyleIdx="1" presStyleCnt="4">
        <dgm:presLayoutVars>
          <dgm:bulletEnabled val="1"/>
        </dgm:presLayoutVars>
      </dgm:prSet>
      <dgm:spPr/>
    </dgm:pt>
    <dgm:pt modelId="{550B0DE2-9D32-D34A-9B33-E4FED3521C3A}" type="pres">
      <dgm:prSet presAssocID="{20643CC7-6953-5D42-B145-5DAEF5D7C3E2}" presName="sibTrans" presStyleCnt="0"/>
      <dgm:spPr/>
    </dgm:pt>
    <dgm:pt modelId="{DBDB4C55-69C8-3841-9C3D-DDC3DE919CE7}" type="pres">
      <dgm:prSet presAssocID="{D28170C2-4027-EB4C-ADC1-814341F836F7}" presName="textNode" presStyleLbl="node1" presStyleIdx="2" presStyleCnt="4">
        <dgm:presLayoutVars>
          <dgm:bulletEnabled val="1"/>
        </dgm:presLayoutVars>
      </dgm:prSet>
      <dgm:spPr/>
    </dgm:pt>
    <dgm:pt modelId="{5842CA57-FB11-8647-A595-2258DBF9D357}" type="pres">
      <dgm:prSet presAssocID="{628AE56B-FACE-B742-91A3-F49B022F0876}" presName="sibTrans" presStyleCnt="0"/>
      <dgm:spPr/>
    </dgm:pt>
    <dgm:pt modelId="{1D502C9D-56E1-F34A-BB73-A9974545A276}" type="pres">
      <dgm:prSet presAssocID="{3B1BD171-2014-1A4C-9584-61F083ADF696}" presName="textNode" presStyleLbl="node1" presStyleIdx="3" presStyleCnt="4">
        <dgm:presLayoutVars>
          <dgm:bulletEnabled val="1"/>
        </dgm:presLayoutVars>
      </dgm:prSet>
      <dgm:spPr/>
    </dgm:pt>
  </dgm:ptLst>
  <dgm:cxnLst>
    <dgm:cxn modelId="{A5B01714-ACF2-7B47-AE99-123C43ADDD29}" srcId="{C788696F-90C8-5C4F-8EC4-B39CBD4FC822}" destId="{9ECF99D8-1AE6-7646-8BDF-AC9AB869990F}" srcOrd="0" destOrd="0" parTransId="{07AD1BE1-E4AC-6047-9484-208D6295AF78}" sibTransId="{527041AE-E918-2F44-A738-29B92F641E61}"/>
    <dgm:cxn modelId="{5AE6AC1B-7A37-7347-B7FD-1DD01D512B6B}" type="presOf" srcId="{D1EC5253-464B-424B-8F35-82047F28C948}" destId="{E9124C88-A9DC-CE45-A2C6-1ED4B6B8E183}" srcOrd="0" destOrd="0" presId="urn:microsoft.com/office/officeart/2005/8/layout/hProcess9"/>
    <dgm:cxn modelId="{6666A549-D741-0646-B89F-993010D27FFC}" type="presOf" srcId="{9ECF99D8-1AE6-7646-8BDF-AC9AB869990F}" destId="{F2EDBCB4-6DAA-FE46-ABD4-C77521A91808}" srcOrd="0" destOrd="0" presId="urn:microsoft.com/office/officeart/2005/8/layout/hProcess9"/>
    <dgm:cxn modelId="{84AEF050-B850-6B42-913C-0642C74CF61F}" type="presOf" srcId="{D28170C2-4027-EB4C-ADC1-814341F836F7}" destId="{DBDB4C55-69C8-3841-9C3D-DDC3DE919CE7}" srcOrd="0" destOrd="0" presId="urn:microsoft.com/office/officeart/2005/8/layout/hProcess9"/>
    <dgm:cxn modelId="{73430552-B7F7-E541-BDAE-3C3599A7C12B}" srcId="{C788696F-90C8-5C4F-8EC4-B39CBD4FC822}" destId="{D1EC5253-464B-424B-8F35-82047F28C948}" srcOrd="1" destOrd="0" parTransId="{4E9C671F-2BC5-9F49-B03C-30A5463B3C6F}" sibTransId="{20643CC7-6953-5D42-B145-5DAEF5D7C3E2}"/>
    <dgm:cxn modelId="{68DED380-B5C7-7A4A-A73D-0D710A0B3401}" srcId="{C788696F-90C8-5C4F-8EC4-B39CBD4FC822}" destId="{D28170C2-4027-EB4C-ADC1-814341F836F7}" srcOrd="2" destOrd="0" parTransId="{E502579E-B1FA-CC4A-9BAC-6693AAEA28FF}" sibTransId="{628AE56B-FACE-B742-91A3-F49B022F0876}"/>
    <dgm:cxn modelId="{40851681-0176-EE4A-8763-CA10EE4E7C2F}" type="presOf" srcId="{C788696F-90C8-5C4F-8EC4-B39CBD4FC822}" destId="{4F8E4B45-4846-EF47-AE89-E695E3130F9C}" srcOrd="0" destOrd="0" presId="urn:microsoft.com/office/officeart/2005/8/layout/hProcess9"/>
    <dgm:cxn modelId="{7B7A79CC-DF87-4D48-8BC2-A36583CE3BFF}" srcId="{C788696F-90C8-5C4F-8EC4-B39CBD4FC822}" destId="{3B1BD171-2014-1A4C-9584-61F083ADF696}" srcOrd="3" destOrd="0" parTransId="{784D9413-5EE3-B04E-B9BB-F781A3B32B2C}" sibTransId="{42718E86-4BCD-D745-82A0-5DEE78C99A24}"/>
    <dgm:cxn modelId="{6730C1F5-0513-6F47-B7FE-E6B7802F0009}" type="presOf" srcId="{3B1BD171-2014-1A4C-9584-61F083ADF696}" destId="{1D502C9D-56E1-F34A-BB73-A9974545A276}" srcOrd="0" destOrd="0" presId="urn:microsoft.com/office/officeart/2005/8/layout/hProcess9"/>
    <dgm:cxn modelId="{F80F6AFE-76BD-6541-AE3E-B1AC29A132A6}" type="presParOf" srcId="{4F8E4B45-4846-EF47-AE89-E695E3130F9C}" destId="{72051B44-7EC3-AE4C-8F47-057F1AC58BA0}" srcOrd="0" destOrd="0" presId="urn:microsoft.com/office/officeart/2005/8/layout/hProcess9"/>
    <dgm:cxn modelId="{30B93E50-8EE0-FC40-BDD3-B79E643589B7}" type="presParOf" srcId="{4F8E4B45-4846-EF47-AE89-E695E3130F9C}" destId="{9E6C565A-76DB-8C45-84FA-DE2909FA6129}" srcOrd="1" destOrd="0" presId="urn:microsoft.com/office/officeart/2005/8/layout/hProcess9"/>
    <dgm:cxn modelId="{15384E19-EB6B-C141-9881-41B50ADE9746}" type="presParOf" srcId="{9E6C565A-76DB-8C45-84FA-DE2909FA6129}" destId="{F2EDBCB4-6DAA-FE46-ABD4-C77521A91808}" srcOrd="0" destOrd="0" presId="urn:microsoft.com/office/officeart/2005/8/layout/hProcess9"/>
    <dgm:cxn modelId="{FE6120EC-FFBC-6B4C-944F-4A3BB66F1627}" type="presParOf" srcId="{9E6C565A-76DB-8C45-84FA-DE2909FA6129}" destId="{2BA01B69-E7E0-0F4B-ABDF-456F56791F5F}" srcOrd="1" destOrd="0" presId="urn:microsoft.com/office/officeart/2005/8/layout/hProcess9"/>
    <dgm:cxn modelId="{256C74F1-7378-E143-9EF4-4360A38537DC}" type="presParOf" srcId="{9E6C565A-76DB-8C45-84FA-DE2909FA6129}" destId="{E9124C88-A9DC-CE45-A2C6-1ED4B6B8E183}" srcOrd="2" destOrd="0" presId="urn:microsoft.com/office/officeart/2005/8/layout/hProcess9"/>
    <dgm:cxn modelId="{3959999A-9B74-A04C-9DBD-7860586A6B9E}" type="presParOf" srcId="{9E6C565A-76DB-8C45-84FA-DE2909FA6129}" destId="{550B0DE2-9D32-D34A-9B33-E4FED3521C3A}" srcOrd="3" destOrd="0" presId="urn:microsoft.com/office/officeart/2005/8/layout/hProcess9"/>
    <dgm:cxn modelId="{F9C8A48C-B635-4A4B-9CAD-BD36FED08955}" type="presParOf" srcId="{9E6C565A-76DB-8C45-84FA-DE2909FA6129}" destId="{DBDB4C55-69C8-3841-9C3D-DDC3DE919CE7}" srcOrd="4" destOrd="0" presId="urn:microsoft.com/office/officeart/2005/8/layout/hProcess9"/>
    <dgm:cxn modelId="{49CBF15F-A68C-A147-B51A-9B7F59E74275}" type="presParOf" srcId="{9E6C565A-76DB-8C45-84FA-DE2909FA6129}" destId="{5842CA57-FB11-8647-A595-2258DBF9D357}" srcOrd="5" destOrd="0" presId="urn:microsoft.com/office/officeart/2005/8/layout/hProcess9"/>
    <dgm:cxn modelId="{D34B9477-442C-B740-B417-73F8E2E16D38}" type="presParOf" srcId="{9E6C565A-76DB-8C45-84FA-DE2909FA6129}" destId="{1D502C9D-56E1-F34A-BB73-A9974545A276}"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1A9425C-9DF6-3845-91C8-7F803D5DAE0C}" type="doc">
      <dgm:prSet loTypeId="urn:microsoft.com/office/officeart/2005/8/layout/bProcess4" loCatId="" qsTypeId="urn:microsoft.com/office/officeart/2005/8/quickstyle/simple4" qsCatId="simple" csTypeId="urn:microsoft.com/office/officeart/2005/8/colors/accent1_1" csCatId="accent1" phldr="1"/>
      <dgm:spPr/>
      <dgm:t>
        <a:bodyPr/>
        <a:lstStyle/>
        <a:p>
          <a:endParaRPr lang="es-ES"/>
        </a:p>
      </dgm:t>
    </dgm:pt>
    <dgm:pt modelId="{16D040E4-05AB-EC49-9981-C28554C3584F}">
      <dgm:prSet phldrT="[Texto]"/>
      <dgm:spPr/>
      <dgm:t>
        <a:bodyPr/>
        <a:lstStyle/>
        <a:p>
          <a:r>
            <a:rPr lang="es-ES" dirty="0">
              <a:solidFill>
                <a:srgbClr val="152B48"/>
              </a:solidFill>
              <a:latin typeface="Montserrat" pitchFamily="2" charset="77"/>
            </a:rPr>
            <a:t>↑ Diámetro AP.</a:t>
          </a:r>
        </a:p>
      </dgm:t>
    </dgm:pt>
    <dgm:pt modelId="{039E290A-95F7-8A49-8FA5-AD8500F3D09C}" type="parTrans" cxnId="{8140ECDD-5E43-DF42-B8BD-13186B3BF815}">
      <dgm:prSet/>
      <dgm:spPr/>
      <dgm:t>
        <a:bodyPr/>
        <a:lstStyle/>
        <a:p>
          <a:endParaRPr lang="es-ES">
            <a:solidFill>
              <a:srgbClr val="152B48"/>
            </a:solidFill>
            <a:latin typeface="Montserrat" pitchFamily="2" charset="77"/>
          </a:endParaRPr>
        </a:p>
      </dgm:t>
    </dgm:pt>
    <dgm:pt modelId="{FAD00836-79BD-3848-8EC2-FD1158E7A847}" type="sibTrans" cxnId="{8140ECDD-5E43-DF42-B8BD-13186B3BF815}">
      <dgm:prSet/>
      <dgm:spPr/>
      <dgm:t>
        <a:bodyPr/>
        <a:lstStyle/>
        <a:p>
          <a:endParaRPr lang="es-ES">
            <a:solidFill>
              <a:srgbClr val="152B48"/>
            </a:solidFill>
            <a:latin typeface="Montserrat" pitchFamily="2" charset="77"/>
          </a:endParaRPr>
        </a:p>
      </dgm:t>
    </dgm:pt>
    <dgm:pt modelId="{CFAA445A-F802-8444-A9FB-957376A0DB73}">
      <dgm:prSet phldrT="[Texto]"/>
      <dgm:spPr/>
      <dgm:t>
        <a:bodyPr/>
        <a:lstStyle/>
        <a:p>
          <a:r>
            <a:rPr lang="es-ES" dirty="0" err="1">
              <a:solidFill>
                <a:srgbClr val="152B48"/>
              </a:solidFill>
              <a:latin typeface="Montserrat" pitchFamily="2" charset="77"/>
            </a:rPr>
            <a:t>Hiperresonancia</a:t>
          </a:r>
          <a:r>
            <a:rPr lang="es-ES" dirty="0">
              <a:solidFill>
                <a:srgbClr val="152B48"/>
              </a:solidFill>
              <a:latin typeface="Montserrat" pitchFamily="2" charset="77"/>
            </a:rPr>
            <a:t>. </a:t>
          </a:r>
        </a:p>
      </dgm:t>
    </dgm:pt>
    <dgm:pt modelId="{818DFCAB-2FBD-CD45-A31D-C1330808400C}" type="parTrans" cxnId="{DA4312EB-D3BB-A24A-AFDE-E7154647F49D}">
      <dgm:prSet/>
      <dgm:spPr/>
      <dgm:t>
        <a:bodyPr/>
        <a:lstStyle/>
        <a:p>
          <a:endParaRPr lang="es-ES">
            <a:solidFill>
              <a:srgbClr val="152B48"/>
            </a:solidFill>
            <a:latin typeface="Montserrat" pitchFamily="2" charset="77"/>
          </a:endParaRPr>
        </a:p>
      </dgm:t>
    </dgm:pt>
    <dgm:pt modelId="{CF1A4D63-7AAB-3A49-BDE5-34AF6AD42AD5}" type="sibTrans" cxnId="{DA4312EB-D3BB-A24A-AFDE-E7154647F49D}">
      <dgm:prSet/>
      <dgm:spPr/>
      <dgm:t>
        <a:bodyPr/>
        <a:lstStyle/>
        <a:p>
          <a:endParaRPr lang="es-ES">
            <a:solidFill>
              <a:srgbClr val="152B48"/>
            </a:solidFill>
            <a:latin typeface="Montserrat" pitchFamily="2" charset="77"/>
          </a:endParaRPr>
        </a:p>
      </dgm:t>
    </dgm:pt>
    <dgm:pt modelId="{485F3CE8-7D9C-9042-9956-421AF4798E80}">
      <dgm:prSet phldrT="[Texto]"/>
      <dgm:spPr/>
      <dgm:t>
        <a:bodyPr/>
        <a:lstStyle/>
        <a:p>
          <a:r>
            <a:rPr lang="es-ES" dirty="0" err="1">
              <a:solidFill>
                <a:srgbClr val="152B48"/>
              </a:solidFill>
              <a:latin typeface="Montserrat" pitchFamily="2" charset="77"/>
            </a:rPr>
            <a:t>Crépitos</a:t>
          </a:r>
          <a:r>
            <a:rPr lang="es-ES" dirty="0">
              <a:solidFill>
                <a:srgbClr val="152B48"/>
              </a:solidFill>
              <a:latin typeface="Montserrat" pitchFamily="2" charset="77"/>
            </a:rPr>
            <a:t> gruesos.</a:t>
          </a:r>
        </a:p>
      </dgm:t>
    </dgm:pt>
    <dgm:pt modelId="{81EE90F1-0802-9F4D-A43B-D9C34330FDED}" type="parTrans" cxnId="{95B7B86D-CC99-EA47-9682-DCEDB9DF1052}">
      <dgm:prSet/>
      <dgm:spPr/>
      <dgm:t>
        <a:bodyPr/>
        <a:lstStyle/>
        <a:p>
          <a:endParaRPr lang="es-ES">
            <a:solidFill>
              <a:srgbClr val="152B48"/>
            </a:solidFill>
            <a:latin typeface="Montserrat" pitchFamily="2" charset="77"/>
          </a:endParaRPr>
        </a:p>
      </dgm:t>
    </dgm:pt>
    <dgm:pt modelId="{DD7343B8-EF94-5749-8068-CEE23E9B96BD}" type="sibTrans" cxnId="{95B7B86D-CC99-EA47-9682-DCEDB9DF1052}">
      <dgm:prSet/>
      <dgm:spPr/>
      <dgm:t>
        <a:bodyPr/>
        <a:lstStyle/>
        <a:p>
          <a:endParaRPr lang="es-ES">
            <a:solidFill>
              <a:srgbClr val="152B48"/>
            </a:solidFill>
            <a:latin typeface="Montserrat" pitchFamily="2" charset="77"/>
          </a:endParaRPr>
        </a:p>
      </dgm:t>
    </dgm:pt>
    <dgm:pt modelId="{4858B0C1-983D-3C41-9F63-6B52DA0A3E65}">
      <dgm:prSet phldrT="[Texto]"/>
      <dgm:spPr/>
      <dgm:t>
        <a:bodyPr/>
        <a:lstStyle/>
        <a:p>
          <a:r>
            <a:rPr lang="es-ES" dirty="0" err="1">
              <a:solidFill>
                <a:srgbClr val="152B48"/>
              </a:solidFill>
              <a:latin typeface="Montserrat" pitchFamily="2" charset="77"/>
            </a:rPr>
            <a:t>Acropaquia</a:t>
          </a:r>
          <a:r>
            <a:rPr lang="es-ES" dirty="0">
              <a:solidFill>
                <a:srgbClr val="152B48"/>
              </a:solidFill>
              <a:latin typeface="Montserrat" pitchFamily="2" charset="77"/>
            </a:rPr>
            <a:t>.</a:t>
          </a:r>
        </a:p>
      </dgm:t>
    </dgm:pt>
    <dgm:pt modelId="{511FE99F-1F7D-C345-AEC7-CBC3E7D372F5}" type="parTrans" cxnId="{5F63A15D-1945-6746-BFC7-EC8FDD4FAF2B}">
      <dgm:prSet/>
      <dgm:spPr/>
      <dgm:t>
        <a:bodyPr/>
        <a:lstStyle/>
        <a:p>
          <a:endParaRPr lang="es-ES">
            <a:solidFill>
              <a:srgbClr val="152B48"/>
            </a:solidFill>
            <a:latin typeface="Montserrat" pitchFamily="2" charset="77"/>
          </a:endParaRPr>
        </a:p>
      </dgm:t>
    </dgm:pt>
    <dgm:pt modelId="{52D7626B-F46C-E048-AAD3-6BC2CF25AC6A}" type="sibTrans" cxnId="{5F63A15D-1945-6746-BFC7-EC8FDD4FAF2B}">
      <dgm:prSet/>
      <dgm:spPr/>
      <dgm:t>
        <a:bodyPr/>
        <a:lstStyle/>
        <a:p>
          <a:endParaRPr lang="es-ES">
            <a:solidFill>
              <a:srgbClr val="152B48"/>
            </a:solidFill>
            <a:latin typeface="Montserrat" pitchFamily="2" charset="77"/>
          </a:endParaRPr>
        </a:p>
      </dgm:t>
    </dgm:pt>
    <dgm:pt modelId="{297B8E9A-750A-AC48-8728-2B94EC878D49}">
      <dgm:prSet phldrT="[Texto]"/>
      <dgm:spPr/>
      <dgm:t>
        <a:bodyPr/>
        <a:lstStyle/>
        <a:p>
          <a:r>
            <a:rPr lang="es-ES" dirty="0">
              <a:solidFill>
                <a:srgbClr val="152B48"/>
              </a:solidFill>
              <a:latin typeface="Montserrat" pitchFamily="2" charset="77"/>
            </a:rPr>
            <a:t>Cianosis: signo tardío.</a:t>
          </a:r>
        </a:p>
      </dgm:t>
    </dgm:pt>
    <dgm:pt modelId="{854139A5-A512-744D-89D3-EEB4B5CAE63A}" type="parTrans" cxnId="{6C1AC2F3-5BCE-D34C-82BF-22D7BCA3D598}">
      <dgm:prSet/>
      <dgm:spPr/>
      <dgm:t>
        <a:bodyPr/>
        <a:lstStyle/>
        <a:p>
          <a:endParaRPr lang="es-ES">
            <a:solidFill>
              <a:srgbClr val="152B48"/>
            </a:solidFill>
            <a:latin typeface="Montserrat" pitchFamily="2" charset="77"/>
          </a:endParaRPr>
        </a:p>
      </dgm:t>
    </dgm:pt>
    <dgm:pt modelId="{DCA26E58-6742-6345-A544-D9D35B65B45D}" type="sibTrans" cxnId="{6C1AC2F3-5BCE-D34C-82BF-22D7BCA3D598}">
      <dgm:prSet/>
      <dgm:spPr/>
      <dgm:t>
        <a:bodyPr/>
        <a:lstStyle/>
        <a:p>
          <a:endParaRPr lang="es-ES">
            <a:solidFill>
              <a:srgbClr val="152B48"/>
            </a:solidFill>
            <a:latin typeface="Montserrat" pitchFamily="2" charset="77"/>
          </a:endParaRPr>
        </a:p>
      </dgm:t>
    </dgm:pt>
    <dgm:pt modelId="{E6B10DCA-CC85-3246-BD53-D8E50FB45ABD}">
      <dgm:prSet phldrT="[Texto]"/>
      <dgm:spPr/>
      <dgm:t>
        <a:bodyPr/>
        <a:lstStyle/>
        <a:p>
          <a:r>
            <a:rPr lang="es-ES" dirty="0">
              <a:solidFill>
                <a:srgbClr val="152B48"/>
              </a:solidFill>
              <a:latin typeface="Montserrat" pitchFamily="2" charset="77"/>
            </a:rPr>
            <a:t>Sibilancias respiratorias.</a:t>
          </a:r>
        </a:p>
      </dgm:t>
    </dgm:pt>
    <dgm:pt modelId="{9CA13B2A-E0AE-3649-8B03-82CE07680D07}" type="parTrans" cxnId="{E50D8FE5-4E74-5E48-A8F7-91F5FC1AEB79}">
      <dgm:prSet/>
      <dgm:spPr/>
      <dgm:t>
        <a:bodyPr/>
        <a:lstStyle/>
        <a:p>
          <a:endParaRPr lang="es-ES">
            <a:solidFill>
              <a:srgbClr val="152B48"/>
            </a:solidFill>
            <a:latin typeface="Montserrat" pitchFamily="2" charset="77"/>
          </a:endParaRPr>
        </a:p>
      </dgm:t>
    </dgm:pt>
    <dgm:pt modelId="{0A61D5D2-540A-CC40-AA8E-2A893DD5FE5B}" type="sibTrans" cxnId="{E50D8FE5-4E74-5E48-A8F7-91F5FC1AEB79}">
      <dgm:prSet/>
      <dgm:spPr/>
      <dgm:t>
        <a:bodyPr/>
        <a:lstStyle/>
        <a:p>
          <a:endParaRPr lang="es-ES">
            <a:solidFill>
              <a:srgbClr val="152B48"/>
            </a:solidFill>
            <a:latin typeface="Montserrat" pitchFamily="2" charset="77"/>
          </a:endParaRPr>
        </a:p>
      </dgm:t>
    </dgm:pt>
    <dgm:pt modelId="{3E14E153-7A00-374A-9D3C-7F70ECCDF020}" type="pres">
      <dgm:prSet presAssocID="{21A9425C-9DF6-3845-91C8-7F803D5DAE0C}" presName="Name0" presStyleCnt="0">
        <dgm:presLayoutVars>
          <dgm:dir/>
          <dgm:resizeHandles/>
        </dgm:presLayoutVars>
      </dgm:prSet>
      <dgm:spPr/>
    </dgm:pt>
    <dgm:pt modelId="{2942BE1C-6724-034F-B64C-A5206FC8F850}" type="pres">
      <dgm:prSet presAssocID="{16D040E4-05AB-EC49-9981-C28554C3584F}" presName="compNode" presStyleCnt="0"/>
      <dgm:spPr/>
    </dgm:pt>
    <dgm:pt modelId="{C91B0C79-050F-7943-B992-ED18361E82CB}" type="pres">
      <dgm:prSet presAssocID="{16D040E4-05AB-EC49-9981-C28554C3584F}" presName="dummyConnPt" presStyleCnt="0"/>
      <dgm:spPr/>
    </dgm:pt>
    <dgm:pt modelId="{9624206B-5623-5243-9160-A8EA292E79EC}" type="pres">
      <dgm:prSet presAssocID="{16D040E4-05AB-EC49-9981-C28554C3584F}" presName="node" presStyleLbl="node1" presStyleIdx="0" presStyleCnt="6">
        <dgm:presLayoutVars>
          <dgm:bulletEnabled val="1"/>
        </dgm:presLayoutVars>
      </dgm:prSet>
      <dgm:spPr/>
    </dgm:pt>
    <dgm:pt modelId="{ABEEFB14-0D47-EA43-9839-387925B4D366}" type="pres">
      <dgm:prSet presAssocID="{FAD00836-79BD-3848-8EC2-FD1158E7A847}" presName="sibTrans" presStyleLbl="bgSibTrans2D1" presStyleIdx="0" presStyleCnt="5"/>
      <dgm:spPr/>
    </dgm:pt>
    <dgm:pt modelId="{5D5032CE-EFBB-5842-AB2F-E73702AFD2B8}" type="pres">
      <dgm:prSet presAssocID="{CFAA445A-F802-8444-A9FB-957376A0DB73}" presName="compNode" presStyleCnt="0"/>
      <dgm:spPr/>
    </dgm:pt>
    <dgm:pt modelId="{666928C5-C834-EB44-87C5-C24FB5167316}" type="pres">
      <dgm:prSet presAssocID="{CFAA445A-F802-8444-A9FB-957376A0DB73}" presName="dummyConnPt" presStyleCnt="0"/>
      <dgm:spPr/>
    </dgm:pt>
    <dgm:pt modelId="{D5C08545-6786-1143-A095-21BF5CB6F880}" type="pres">
      <dgm:prSet presAssocID="{CFAA445A-F802-8444-A9FB-957376A0DB73}" presName="node" presStyleLbl="node1" presStyleIdx="1" presStyleCnt="6">
        <dgm:presLayoutVars>
          <dgm:bulletEnabled val="1"/>
        </dgm:presLayoutVars>
      </dgm:prSet>
      <dgm:spPr/>
    </dgm:pt>
    <dgm:pt modelId="{A27EB7D9-0932-7F4B-B629-9F49907AAF76}" type="pres">
      <dgm:prSet presAssocID="{CF1A4D63-7AAB-3A49-BDE5-34AF6AD42AD5}" presName="sibTrans" presStyleLbl="bgSibTrans2D1" presStyleIdx="1" presStyleCnt="5"/>
      <dgm:spPr/>
    </dgm:pt>
    <dgm:pt modelId="{6DAA7F68-809C-AF43-AC85-6F439AF57D76}" type="pres">
      <dgm:prSet presAssocID="{485F3CE8-7D9C-9042-9956-421AF4798E80}" presName="compNode" presStyleCnt="0"/>
      <dgm:spPr/>
    </dgm:pt>
    <dgm:pt modelId="{E94CAE79-0307-BA4A-A731-D613520F9FE0}" type="pres">
      <dgm:prSet presAssocID="{485F3CE8-7D9C-9042-9956-421AF4798E80}" presName="dummyConnPt" presStyleCnt="0"/>
      <dgm:spPr/>
    </dgm:pt>
    <dgm:pt modelId="{E8D7CEF7-D781-EE46-A2D6-B4093F49AB0B}" type="pres">
      <dgm:prSet presAssocID="{485F3CE8-7D9C-9042-9956-421AF4798E80}" presName="node" presStyleLbl="node1" presStyleIdx="2" presStyleCnt="6">
        <dgm:presLayoutVars>
          <dgm:bulletEnabled val="1"/>
        </dgm:presLayoutVars>
      </dgm:prSet>
      <dgm:spPr/>
    </dgm:pt>
    <dgm:pt modelId="{F0E79AB9-0C3A-2A43-814D-D0FD6DDB9FF1}" type="pres">
      <dgm:prSet presAssocID="{DD7343B8-EF94-5749-8068-CEE23E9B96BD}" presName="sibTrans" presStyleLbl="bgSibTrans2D1" presStyleIdx="2" presStyleCnt="5"/>
      <dgm:spPr/>
    </dgm:pt>
    <dgm:pt modelId="{CBE5C5AE-A6C6-7349-965E-41AB7480F518}" type="pres">
      <dgm:prSet presAssocID="{E6B10DCA-CC85-3246-BD53-D8E50FB45ABD}" presName="compNode" presStyleCnt="0"/>
      <dgm:spPr/>
    </dgm:pt>
    <dgm:pt modelId="{58F1BE4B-AB7B-1847-87C1-D0099E68D7DE}" type="pres">
      <dgm:prSet presAssocID="{E6B10DCA-CC85-3246-BD53-D8E50FB45ABD}" presName="dummyConnPt" presStyleCnt="0"/>
      <dgm:spPr/>
    </dgm:pt>
    <dgm:pt modelId="{7EA80CE3-2D06-BE47-9F9F-7BA9928B65F1}" type="pres">
      <dgm:prSet presAssocID="{E6B10DCA-CC85-3246-BD53-D8E50FB45ABD}" presName="node" presStyleLbl="node1" presStyleIdx="3" presStyleCnt="6">
        <dgm:presLayoutVars>
          <dgm:bulletEnabled val="1"/>
        </dgm:presLayoutVars>
      </dgm:prSet>
      <dgm:spPr/>
    </dgm:pt>
    <dgm:pt modelId="{A779A691-60CB-4B4D-8940-800A1D4E081C}" type="pres">
      <dgm:prSet presAssocID="{0A61D5D2-540A-CC40-AA8E-2A893DD5FE5B}" presName="sibTrans" presStyleLbl="bgSibTrans2D1" presStyleIdx="3" presStyleCnt="5"/>
      <dgm:spPr/>
    </dgm:pt>
    <dgm:pt modelId="{7D57F8D0-5601-DC46-955A-55785BDA867D}" type="pres">
      <dgm:prSet presAssocID="{4858B0C1-983D-3C41-9F63-6B52DA0A3E65}" presName="compNode" presStyleCnt="0"/>
      <dgm:spPr/>
    </dgm:pt>
    <dgm:pt modelId="{A35E8AC4-8F3F-3046-A954-C6C665B33283}" type="pres">
      <dgm:prSet presAssocID="{4858B0C1-983D-3C41-9F63-6B52DA0A3E65}" presName="dummyConnPt" presStyleCnt="0"/>
      <dgm:spPr/>
    </dgm:pt>
    <dgm:pt modelId="{62885146-84FF-6F4D-80E7-639874F9F308}" type="pres">
      <dgm:prSet presAssocID="{4858B0C1-983D-3C41-9F63-6B52DA0A3E65}" presName="node" presStyleLbl="node1" presStyleIdx="4" presStyleCnt="6">
        <dgm:presLayoutVars>
          <dgm:bulletEnabled val="1"/>
        </dgm:presLayoutVars>
      </dgm:prSet>
      <dgm:spPr/>
    </dgm:pt>
    <dgm:pt modelId="{DAFB9EDB-114A-D247-8C20-CEF8CEA8A103}" type="pres">
      <dgm:prSet presAssocID="{52D7626B-F46C-E048-AAD3-6BC2CF25AC6A}" presName="sibTrans" presStyleLbl="bgSibTrans2D1" presStyleIdx="4" presStyleCnt="5"/>
      <dgm:spPr/>
    </dgm:pt>
    <dgm:pt modelId="{A8587E63-236E-ED47-831F-70E09D2E1C4E}" type="pres">
      <dgm:prSet presAssocID="{297B8E9A-750A-AC48-8728-2B94EC878D49}" presName="compNode" presStyleCnt="0"/>
      <dgm:spPr/>
    </dgm:pt>
    <dgm:pt modelId="{2780F7DB-F2EC-094D-84BA-21B5A8E6F74E}" type="pres">
      <dgm:prSet presAssocID="{297B8E9A-750A-AC48-8728-2B94EC878D49}" presName="dummyConnPt" presStyleCnt="0"/>
      <dgm:spPr/>
    </dgm:pt>
    <dgm:pt modelId="{E35BB51D-0B0A-D04B-B4A4-4BE527B95A22}" type="pres">
      <dgm:prSet presAssocID="{297B8E9A-750A-AC48-8728-2B94EC878D49}" presName="node" presStyleLbl="node1" presStyleIdx="5" presStyleCnt="6">
        <dgm:presLayoutVars>
          <dgm:bulletEnabled val="1"/>
        </dgm:presLayoutVars>
      </dgm:prSet>
      <dgm:spPr/>
    </dgm:pt>
  </dgm:ptLst>
  <dgm:cxnLst>
    <dgm:cxn modelId="{FF0CDE05-2AF6-1843-BEA0-AB712A8012FF}" type="presOf" srcId="{52D7626B-F46C-E048-AAD3-6BC2CF25AC6A}" destId="{DAFB9EDB-114A-D247-8C20-CEF8CEA8A103}" srcOrd="0" destOrd="0" presId="urn:microsoft.com/office/officeart/2005/8/layout/bProcess4"/>
    <dgm:cxn modelId="{32D0DF10-1C97-624C-BB2A-449F4B9C6E49}" type="presOf" srcId="{FAD00836-79BD-3848-8EC2-FD1158E7A847}" destId="{ABEEFB14-0D47-EA43-9839-387925B4D366}" srcOrd="0" destOrd="0" presId="urn:microsoft.com/office/officeart/2005/8/layout/bProcess4"/>
    <dgm:cxn modelId="{57DF4A27-420F-064E-851B-A7E76BC27972}" type="presOf" srcId="{297B8E9A-750A-AC48-8728-2B94EC878D49}" destId="{E35BB51D-0B0A-D04B-B4A4-4BE527B95A22}" srcOrd="0" destOrd="0" presId="urn:microsoft.com/office/officeart/2005/8/layout/bProcess4"/>
    <dgm:cxn modelId="{3FD5782B-9907-3344-8A0D-C363FBAB5182}" type="presOf" srcId="{CFAA445A-F802-8444-A9FB-957376A0DB73}" destId="{D5C08545-6786-1143-A095-21BF5CB6F880}" srcOrd="0" destOrd="0" presId="urn:microsoft.com/office/officeart/2005/8/layout/bProcess4"/>
    <dgm:cxn modelId="{5F63A15D-1945-6746-BFC7-EC8FDD4FAF2B}" srcId="{21A9425C-9DF6-3845-91C8-7F803D5DAE0C}" destId="{4858B0C1-983D-3C41-9F63-6B52DA0A3E65}" srcOrd="4" destOrd="0" parTransId="{511FE99F-1F7D-C345-AEC7-CBC3E7D372F5}" sibTransId="{52D7626B-F46C-E048-AAD3-6BC2CF25AC6A}"/>
    <dgm:cxn modelId="{ED6D134D-99A8-3C4A-ABE4-7259AEA7FE92}" type="presOf" srcId="{CF1A4D63-7AAB-3A49-BDE5-34AF6AD42AD5}" destId="{A27EB7D9-0932-7F4B-B629-9F49907AAF76}" srcOrd="0" destOrd="0" presId="urn:microsoft.com/office/officeart/2005/8/layout/bProcess4"/>
    <dgm:cxn modelId="{95B7B86D-CC99-EA47-9682-DCEDB9DF1052}" srcId="{21A9425C-9DF6-3845-91C8-7F803D5DAE0C}" destId="{485F3CE8-7D9C-9042-9956-421AF4798E80}" srcOrd="2" destOrd="0" parTransId="{81EE90F1-0802-9F4D-A43B-D9C34330FDED}" sibTransId="{DD7343B8-EF94-5749-8068-CEE23E9B96BD}"/>
    <dgm:cxn modelId="{E15D3782-4BB1-3F46-8EF2-109F4EE17975}" type="presOf" srcId="{21A9425C-9DF6-3845-91C8-7F803D5DAE0C}" destId="{3E14E153-7A00-374A-9D3C-7F70ECCDF020}" srcOrd="0" destOrd="0" presId="urn:microsoft.com/office/officeart/2005/8/layout/bProcess4"/>
    <dgm:cxn modelId="{E45D35B2-7B4E-924B-9F6D-7837B611112D}" type="presOf" srcId="{16D040E4-05AB-EC49-9981-C28554C3584F}" destId="{9624206B-5623-5243-9160-A8EA292E79EC}" srcOrd="0" destOrd="0" presId="urn:microsoft.com/office/officeart/2005/8/layout/bProcess4"/>
    <dgm:cxn modelId="{93F7A1C0-3538-754D-BDE5-D02F10613A34}" type="presOf" srcId="{DD7343B8-EF94-5749-8068-CEE23E9B96BD}" destId="{F0E79AB9-0C3A-2A43-814D-D0FD6DDB9FF1}" srcOrd="0" destOrd="0" presId="urn:microsoft.com/office/officeart/2005/8/layout/bProcess4"/>
    <dgm:cxn modelId="{DE2367CC-4994-CA4F-A8A3-B05E71F973B5}" type="presOf" srcId="{485F3CE8-7D9C-9042-9956-421AF4798E80}" destId="{E8D7CEF7-D781-EE46-A2D6-B4093F49AB0B}" srcOrd="0" destOrd="0" presId="urn:microsoft.com/office/officeart/2005/8/layout/bProcess4"/>
    <dgm:cxn modelId="{8FF1F4CD-1C20-9E43-AEB9-C1D561F43D93}" type="presOf" srcId="{4858B0C1-983D-3C41-9F63-6B52DA0A3E65}" destId="{62885146-84FF-6F4D-80E7-639874F9F308}" srcOrd="0" destOrd="0" presId="urn:microsoft.com/office/officeart/2005/8/layout/bProcess4"/>
    <dgm:cxn modelId="{8140ECDD-5E43-DF42-B8BD-13186B3BF815}" srcId="{21A9425C-9DF6-3845-91C8-7F803D5DAE0C}" destId="{16D040E4-05AB-EC49-9981-C28554C3584F}" srcOrd="0" destOrd="0" parTransId="{039E290A-95F7-8A49-8FA5-AD8500F3D09C}" sibTransId="{FAD00836-79BD-3848-8EC2-FD1158E7A847}"/>
    <dgm:cxn modelId="{56AEDAE0-B718-DC44-86E8-5FC026E0794E}" type="presOf" srcId="{0A61D5D2-540A-CC40-AA8E-2A893DD5FE5B}" destId="{A779A691-60CB-4B4D-8940-800A1D4E081C}" srcOrd="0" destOrd="0" presId="urn:microsoft.com/office/officeart/2005/8/layout/bProcess4"/>
    <dgm:cxn modelId="{E50D8FE5-4E74-5E48-A8F7-91F5FC1AEB79}" srcId="{21A9425C-9DF6-3845-91C8-7F803D5DAE0C}" destId="{E6B10DCA-CC85-3246-BD53-D8E50FB45ABD}" srcOrd="3" destOrd="0" parTransId="{9CA13B2A-E0AE-3649-8B03-82CE07680D07}" sibTransId="{0A61D5D2-540A-CC40-AA8E-2A893DD5FE5B}"/>
    <dgm:cxn modelId="{DA4312EB-D3BB-A24A-AFDE-E7154647F49D}" srcId="{21A9425C-9DF6-3845-91C8-7F803D5DAE0C}" destId="{CFAA445A-F802-8444-A9FB-957376A0DB73}" srcOrd="1" destOrd="0" parTransId="{818DFCAB-2FBD-CD45-A31D-C1330808400C}" sibTransId="{CF1A4D63-7AAB-3A49-BDE5-34AF6AD42AD5}"/>
    <dgm:cxn modelId="{9F5DAAED-7C9F-F94B-841B-6C55BB9DFEA3}" type="presOf" srcId="{E6B10DCA-CC85-3246-BD53-D8E50FB45ABD}" destId="{7EA80CE3-2D06-BE47-9F9F-7BA9928B65F1}" srcOrd="0" destOrd="0" presId="urn:microsoft.com/office/officeart/2005/8/layout/bProcess4"/>
    <dgm:cxn modelId="{6C1AC2F3-5BCE-D34C-82BF-22D7BCA3D598}" srcId="{21A9425C-9DF6-3845-91C8-7F803D5DAE0C}" destId="{297B8E9A-750A-AC48-8728-2B94EC878D49}" srcOrd="5" destOrd="0" parTransId="{854139A5-A512-744D-89D3-EEB4B5CAE63A}" sibTransId="{DCA26E58-6742-6345-A544-D9D35B65B45D}"/>
    <dgm:cxn modelId="{FB923C25-1BFE-F348-855C-686F70DFD16D}" type="presParOf" srcId="{3E14E153-7A00-374A-9D3C-7F70ECCDF020}" destId="{2942BE1C-6724-034F-B64C-A5206FC8F850}" srcOrd="0" destOrd="0" presId="urn:microsoft.com/office/officeart/2005/8/layout/bProcess4"/>
    <dgm:cxn modelId="{D4555FB0-45D2-794E-8AF6-0DA87E6595E5}" type="presParOf" srcId="{2942BE1C-6724-034F-B64C-A5206FC8F850}" destId="{C91B0C79-050F-7943-B992-ED18361E82CB}" srcOrd="0" destOrd="0" presId="urn:microsoft.com/office/officeart/2005/8/layout/bProcess4"/>
    <dgm:cxn modelId="{5BD48A17-9B4D-CA4E-A874-46A25A05CBDB}" type="presParOf" srcId="{2942BE1C-6724-034F-B64C-A5206FC8F850}" destId="{9624206B-5623-5243-9160-A8EA292E79EC}" srcOrd="1" destOrd="0" presId="urn:microsoft.com/office/officeart/2005/8/layout/bProcess4"/>
    <dgm:cxn modelId="{E63D27E8-F556-2442-97AD-06C314437324}" type="presParOf" srcId="{3E14E153-7A00-374A-9D3C-7F70ECCDF020}" destId="{ABEEFB14-0D47-EA43-9839-387925B4D366}" srcOrd="1" destOrd="0" presId="urn:microsoft.com/office/officeart/2005/8/layout/bProcess4"/>
    <dgm:cxn modelId="{F549C070-9754-E941-A58F-0262A1AA903E}" type="presParOf" srcId="{3E14E153-7A00-374A-9D3C-7F70ECCDF020}" destId="{5D5032CE-EFBB-5842-AB2F-E73702AFD2B8}" srcOrd="2" destOrd="0" presId="urn:microsoft.com/office/officeart/2005/8/layout/bProcess4"/>
    <dgm:cxn modelId="{2C7306B5-985D-C44E-A978-8165872B624B}" type="presParOf" srcId="{5D5032CE-EFBB-5842-AB2F-E73702AFD2B8}" destId="{666928C5-C834-EB44-87C5-C24FB5167316}" srcOrd="0" destOrd="0" presId="urn:microsoft.com/office/officeart/2005/8/layout/bProcess4"/>
    <dgm:cxn modelId="{56277FA7-7CC0-AD41-B830-1C246467C063}" type="presParOf" srcId="{5D5032CE-EFBB-5842-AB2F-E73702AFD2B8}" destId="{D5C08545-6786-1143-A095-21BF5CB6F880}" srcOrd="1" destOrd="0" presId="urn:microsoft.com/office/officeart/2005/8/layout/bProcess4"/>
    <dgm:cxn modelId="{CBD9A274-B88F-AF42-8E2B-B4E53C4D94FC}" type="presParOf" srcId="{3E14E153-7A00-374A-9D3C-7F70ECCDF020}" destId="{A27EB7D9-0932-7F4B-B629-9F49907AAF76}" srcOrd="3" destOrd="0" presId="urn:microsoft.com/office/officeart/2005/8/layout/bProcess4"/>
    <dgm:cxn modelId="{DD76C984-F3AF-364D-89D9-221018581971}" type="presParOf" srcId="{3E14E153-7A00-374A-9D3C-7F70ECCDF020}" destId="{6DAA7F68-809C-AF43-AC85-6F439AF57D76}" srcOrd="4" destOrd="0" presId="urn:microsoft.com/office/officeart/2005/8/layout/bProcess4"/>
    <dgm:cxn modelId="{5E0CDB53-24E0-CA4B-BD4E-A02E5661D305}" type="presParOf" srcId="{6DAA7F68-809C-AF43-AC85-6F439AF57D76}" destId="{E94CAE79-0307-BA4A-A731-D613520F9FE0}" srcOrd="0" destOrd="0" presId="urn:microsoft.com/office/officeart/2005/8/layout/bProcess4"/>
    <dgm:cxn modelId="{BA381056-B0E5-A24C-AAF6-E1BD37EB7386}" type="presParOf" srcId="{6DAA7F68-809C-AF43-AC85-6F439AF57D76}" destId="{E8D7CEF7-D781-EE46-A2D6-B4093F49AB0B}" srcOrd="1" destOrd="0" presId="urn:microsoft.com/office/officeart/2005/8/layout/bProcess4"/>
    <dgm:cxn modelId="{62D0D550-FFE2-FE4B-8C06-B49D1B64A033}" type="presParOf" srcId="{3E14E153-7A00-374A-9D3C-7F70ECCDF020}" destId="{F0E79AB9-0C3A-2A43-814D-D0FD6DDB9FF1}" srcOrd="5" destOrd="0" presId="urn:microsoft.com/office/officeart/2005/8/layout/bProcess4"/>
    <dgm:cxn modelId="{0F65F1E9-9B58-0C4A-8D7F-474A86B4E485}" type="presParOf" srcId="{3E14E153-7A00-374A-9D3C-7F70ECCDF020}" destId="{CBE5C5AE-A6C6-7349-965E-41AB7480F518}" srcOrd="6" destOrd="0" presId="urn:microsoft.com/office/officeart/2005/8/layout/bProcess4"/>
    <dgm:cxn modelId="{CBC1BAFE-1416-2944-9D12-5A00B061E5AC}" type="presParOf" srcId="{CBE5C5AE-A6C6-7349-965E-41AB7480F518}" destId="{58F1BE4B-AB7B-1847-87C1-D0099E68D7DE}" srcOrd="0" destOrd="0" presId="urn:microsoft.com/office/officeart/2005/8/layout/bProcess4"/>
    <dgm:cxn modelId="{2A4FD8E2-B498-3B4D-AD36-4CCB15533DF0}" type="presParOf" srcId="{CBE5C5AE-A6C6-7349-965E-41AB7480F518}" destId="{7EA80CE3-2D06-BE47-9F9F-7BA9928B65F1}" srcOrd="1" destOrd="0" presId="urn:microsoft.com/office/officeart/2005/8/layout/bProcess4"/>
    <dgm:cxn modelId="{9919DB34-E515-8F41-A6FE-E43097DD0A2E}" type="presParOf" srcId="{3E14E153-7A00-374A-9D3C-7F70ECCDF020}" destId="{A779A691-60CB-4B4D-8940-800A1D4E081C}" srcOrd="7" destOrd="0" presId="urn:microsoft.com/office/officeart/2005/8/layout/bProcess4"/>
    <dgm:cxn modelId="{BF72348D-1F9A-E842-BB45-8C729BA2C388}" type="presParOf" srcId="{3E14E153-7A00-374A-9D3C-7F70ECCDF020}" destId="{7D57F8D0-5601-DC46-955A-55785BDA867D}" srcOrd="8" destOrd="0" presId="urn:microsoft.com/office/officeart/2005/8/layout/bProcess4"/>
    <dgm:cxn modelId="{19DAF05C-0490-2147-B77C-9971CD359E19}" type="presParOf" srcId="{7D57F8D0-5601-DC46-955A-55785BDA867D}" destId="{A35E8AC4-8F3F-3046-A954-C6C665B33283}" srcOrd="0" destOrd="0" presId="urn:microsoft.com/office/officeart/2005/8/layout/bProcess4"/>
    <dgm:cxn modelId="{9BFD6502-8660-434A-BA96-02F8D0A4A116}" type="presParOf" srcId="{7D57F8D0-5601-DC46-955A-55785BDA867D}" destId="{62885146-84FF-6F4D-80E7-639874F9F308}" srcOrd="1" destOrd="0" presId="urn:microsoft.com/office/officeart/2005/8/layout/bProcess4"/>
    <dgm:cxn modelId="{4A27FF22-702D-4D44-95A3-97F604592D1F}" type="presParOf" srcId="{3E14E153-7A00-374A-9D3C-7F70ECCDF020}" destId="{DAFB9EDB-114A-D247-8C20-CEF8CEA8A103}" srcOrd="9" destOrd="0" presId="urn:microsoft.com/office/officeart/2005/8/layout/bProcess4"/>
    <dgm:cxn modelId="{00862349-478F-164A-BCE1-8A724D424730}" type="presParOf" srcId="{3E14E153-7A00-374A-9D3C-7F70ECCDF020}" destId="{A8587E63-236E-ED47-831F-70E09D2E1C4E}" srcOrd="10" destOrd="0" presId="urn:microsoft.com/office/officeart/2005/8/layout/bProcess4"/>
    <dgm:cxn modelId="{146D5848-F069-C24F-898E-8EF8A66A7D7A}" type="presParOf" srcId="{A8587E63-236E-ED47-831F-70E09D2E1C4E}" destId="{2780F7DB-F2EC-094D-84BA-21B5A8E6F74E}" srcOrd="0" destOrd="0" presId="urn:microsoft.com/office/officeart/2005/8/layout/bProcess4"/>
    <dgm:cxn modelId="{0C9310B9-E77E-B441-8287-6A70473565FD}" type="presParOf" srcId="{A8587E63-236E-ED47-831F-70E09D2E1C4E}" destId="{E35BB51D-0B0A-D04B-B4A4-4BE527B95A22}"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17F90C2-6A0C-5E49-80F6-271F13DBFEE6}" type="doc">
      <dgm:prSet loTypeId="urn:microsoft.com/office/officeart/2005/8/layout/hierarchy4" loCatId="" qsTypeId="urn:microsoft.com/office/officeart/2005/8/quickstyle/simple4" qsCatId="simple" csTypeId="urn:microsoft.com/office/officeart/2005/8/colors/accent1_1" csCatId="accent1" phldr="1"/>
      <dgm:spPr/>
      <dgm:t>
        <a:bodyPr/>
        <a:lstStyle/>
        <a:p>
          <a:endParaRPr lang="es-ES"/>
        </a:p>
      </dgm:t>
    </dgm:pt>
    <dgm:pt modelId="{505E6258-F267-8442-B678-F8D9A470A400}">
      <dgm:prSet phldrT="[Texto]"/>
      <dgm:spPr/>
      <dgm:t>
        <a:bodyPr/>
        <a:lstStyle/>
        <a:p>
          <a:r>
            <a:rPr lang="es-ES" dirty="0">
              <a:solidFill>
                <a:srgbClr val="152B48"/>
              </a:solidFill>
              <a:latin typeface="Montserrat" pitchFamily="2" charset="77"/>
            </a:rPr>
            <a:t>Complicaciones</a:t>
          </a:r>
        </a:p>
      </dgm:t>
    </dgm:pt>
    <dgm:pt modelId="{C0E5110E-F19D-1D4A-BEB0-43946DE54532}" type="parTrans" cxnId="{BE5FF30A-B051-304F-A80E-5F012B6006DC}">
      <dgm:prSet/>
      <dgm:spPr/>
      <dgm:t>
        <a:bodyPr/>
        <a:lstStyle/>
        <a:p>
          <a:endParaRPr lang="es-ES">
            <a:solidFill>
              <a:srgbClr val="152B48"/>
            </a:solidFill>
            <a:latin typeface="Montserrat" pitchFamily="2" charset="77"/>
          </a:endParaRPr>
        </a:p>
      </dgm:t>
    </dgm:pt>
    <dgm:pt modelId="{D820B228-8FE3-7B49-AF26-C7BA5427423D}" type="sibTrans" cxnId="{BE5FF30A-B051-304F-A80E-5F012B6006DC}">
      <dgm:prSet/>
      <dgm:spPr/>
      <dgm:t>
        <a:bodyPr/>
        <a:lstStyle/>
        <a:p>
          <a:endParaRPr lang="es-ES">
            <a:solidFill>
              <a:srgbClr val="152B48"/>
            </a:solidFill>
            <a:latin typeface="Montserrat" pitchFamily="2" charset="77"/>
          </a:endParaRPr>
        </a:p>
      </dgm:t>
    </dgm:pt>
    <dgm:pt modelId="{65F4A8FA-67BD-4D47-8C7B-51C9C06A8068}">
      <dgm:prSet phldrT="[Texto]"/>
      <dgm:spPr/>
      <dgm:t>
        <a:bodyPr/>
        <a:lstStyle/>
        <a:p>
          <a:r>
            <a:rPr lang="es-ES" dirty="0">
              <a:solidFill>
                <a:srgbClr val="152B48"/>
              </a:solidFill>
              <a:latin typeface="Montserrat" pitchFamily="2" charset="77"/>
            </a:rPr>
            <a:t>Atelectasias.</a:t>
          </a:r>
        </a:p>
      </dgm:t>
    </dgm:pt>
    <dgm:pt modelId="{33ACE2D0-8F9B-864F-8F79-A1E412CC691A}" type="parTrans" cxnId="{61B76859-AE40-D546-AF92-7A80301A53B2}">
      <dgm:prSet/>
      <dgm:spPr/>
      <dgm:t>
        <a:bodyPr/>
        <a:lstStyle/>
        <a:p>
          <a:endParaRPr lang="es-ES">
            <a:solidFill>
              <a:srgbClr val="152B48"/>
            </a:solidFill>
            <a:latin typeface="Montserrat" pitchFamily="2" charset="77"/>
          </a:endParaRPr>
        </a:p>
      </dgm:t>
    </dgm:pt>
    <dgm:pt modelId="{C5A6A994-2560-BD43-968F-1A7C6B5C80D6}" type="sibTrans" cxnId="{61B76859-AE40-D546-AF92-7A80301A53B2}">
      <dgm:prSet/>
      <dgm:spPr/>
      <dgm:t>
        <a:bodyPr/>
        <a:lstStyle/>
        <a:p>
          <a:endParaRPr lang="es-ES">
            <a:solidFill>
              <a:srgbClr val="152B48"/>
            </a:solidFill>
            <a:latin typeface="Montserrat" pitchFamily="2" charset="77"/>
          </a:endParaRPr>
        </a:p>
      </dgm:t>
    </dgm:pt>
    <dgm:pt modelId="{78B09B4A-93B3-A94C-81DB-5B96A673E56F}">
      <dgm:prSet phldrT="[Texto]"/>
      <dgm:spPr/>
      <dgm:t>
        <a:bodyPr/>
        <a:lstStyle/>
        <a:p>
          <a:r>
            <a:rPr lang="es-ES" dirty="0">
              <a:solidFill>
                <a:srgbClr val="152B48"/>
              </a:solidFill>
              <a:latin typeface="Montserrat" pitchFamily="2" charset="77"/>
            </a:rPr>
            <a:t>Hemoptisis.</a:t>
          </a:r>
        </a:p>
      </dgm:t>
    </dgm:pt>
    <dgm:pt modelId="{7B209431-66CD-3442-ABB1-CCBAFB807A4B}" type="parTrans" cxnId="{AF9FDC3C-7728-144D-BAF5-FFD15BC87425}">
      <dgm:prSet/>
      <dgm:spPr/>
      <dgm:t>
        <a:bodyPr/>
        <a:lstStyle/>
        <a:p>
          <a:endParaRPr lang="es-ES">
            <a:solidFill>
              <a:srgbClr val="152B48"/>
            </a:solidFill>
            <a:latin typeface="Montserrat" pitchFamily="2" charset="77"/>
          </a:endParaRPr>
        </a:p>
      </dgm:t>
    </dgm:pt>
    <dgm:pt modelId="{07903EC9-B197-494B-815F-648DCE6C977F}" type="sibTrans" cxnId="{AF9FDC3C-7728-144D-BAF5-FFD15BC87425}">
      <dgm:prSet/>
      <dgm:spPr/>
      <dgm:t>
        <a:bodyPr/>
        <a:lstStyle/>
        <a:p>
          <a:endParaRPr lang="es-ES">
            <a:solidFill>
              <a:srgbClr val="152B48"/>
            </a:solidFill>
            <a:latin typeface="Montserrat" pitchFamily="2" charset="77"/>
          </a:endParaRPr>
        </a:p>
      </dgm:t>
    </dgm:pt>
    <dgm:pt modelId="{7FA223FB-5513-F84E-8163-2A1B0E1E8820}">
      <dgm:prSet phldrT="[Texto]"/>
      <dgm:spPr/>
      <dgm:t>
        <a:bodyPr/>
        <a:lstStyle/>
        <a:p>
          <a:r>
            <a:rPr lang="es-ES" dirty="0">
              <a:solidFill>
                <a:srgbClr val="152B48"/>
              </a:solidFill>
              <a:latin typeface="Montserrat" pitchFamily="2" charset="77"/>
            </a:rPr>
            <a:t>Neumotórax.</a:t>
          </a:r>
        </a:p>
      </dgm:t>
    </dgm:pt>
    <dgm:pt modelId="{776697C8-444E-974D-A1D1-6FDFA6DFDCE4}" type="parTrans" cxnId="{CF7229AD-6110-2C4C-BBD4-6C2A91C89B44}">
      <dgm:prSet/>
      <dgm:spPr/>
      <dgm:t>
        <a:bodyPr/>
        <a:lstStyle/>
        <a:p>
          <a:endParaRPr lang="es-ES">
            <a:solidFill>
              <a:srgbClr val="152B48"/>
            </a:solidFill>
            <a:latin typeface="Montserrat" pitchFamily="2" charset="77"/>
          </a:endParaRPr>
        </a:p>
      </dgm:t>
    </dgm:pt>
    <dgm:pt modelId="{F63E0CDC-6F0A-FD42-B7A2-C2759ADC9175}" type="sibTrans" cxnId="{CF7229AD-6110-2C4C-BBD4-6C2A91C89B44}">
      <dgm:prSet/>
      <dgm:spPr/>
      <dgm:t>
        <a:bodyPr/>
        <a:lstStyle/>
        <a:p>
          <a:endParaRPr lang="es-ES">
            <a:solidFill>
              <a:srgbClr val="152B48"/>
            </a:solidFill>
            <a:latin typeface="Montserrat" pitchFamily="2" charset="77"/>
          </a:endParaRPr>
        </a:p>
      </dgm:t>
    </dgm:pt>
    <dgm:pt modelId="{945F862B-DCC3-0C44-B499-96BE5601478C}">
      <dgm:prSet phldrT="[Texto]"/>
      <dgm:spPr/>
      <dgm:t>
        <a:bodyPr/>
        <a:lstStyle/>
        <a:p>
          <a:r>
            <a:rPr lang="es-ES" dirty="0">
              <a:solidFill>
                <a:srgbClr val="152B48"/>
              </a:solidFill>
              <a:latin typeface="Montserrat" pitchFamily="2" charset="77"/>
            </a:rPr>
            <a:t>Bronquiectasias.</a:t>
          </a:r>
        </a:p>
      </dgm:t>
    </dgm:pt>
    <dgm:pt modelId="{B405AD75-7346-C349-9B37-B1ACD3313A60}" type="parTrans" cxnId="{8D2F7AE6-CAEA-B04E-8E0D-33B6243DEB4E}">
      <dgm:prSet/>
      <dgm:spPr/>
      <dgm:t>
        <a:bodyPr/>
        <a:lstStyle/>
        <a:p>
          <a:endParaRPr lang="es-ES">
            <a:solidFill>
              <a:srgbClr val="152B48"/>
            </a:solidFill>
            <a:latin typeface="Montserrat" pitchFamily="2" charset="77"/>
          </a:endParaRPr>
        </a:p>
      </dgm:t>
    </dgm:pt>
    <dgm:pt modelId="{D9368540-4E92-2F45-8CC6-AC81B8B5047A}" type="sibTrans" cxnId="{8D2F7AE6-CAEA-B04E-8E0D-33B6243DEB4E}">
      <dgm:prSet/>
      <dgm:spPr/>
      <dgm:t>
        <a:bodyPr/>
        <a:lstStyle/>
        <a:p>
          <a:endParaRPr lang="es-ES">
            <a:solidFill>
              <a:srgbClr val="152B48"/>
            </a:solidFill>
            <a:latin typeface="Montserrat" pitchFamily="2" charset="77"/>
          </a:endParaRPr>
        </a:p>
      </dgm:t>
    </dgm:pt>
    <dgm:pt modelId="{1676EF0C-A3D7-DD4D-A15B-D8E3111AEDA5}">
      <dgm:prSet phldrT="[Texto]"/>
      <dgm:spPr/>
      <dgm:t>
        <a:bodyPr/>
        <a:lstStyle/>
        <a:p>
          <a:r>
            <a:rPr lang="es-ES" dirty="0" err="1">
              <a:solidFill>
                <a:srgbClr val="152B48"/>
              </a:solidFill>
              <a:latin typeface="Montserrat" pitchFamily="2" charset="77"/>
            </a:rPr>
            <a:t>Aspergilosis</a:t>
          </a:r>
          <a:r>
            <a:rPr lang="es-ES" dirty="0">
              <a:solidFill>
                <a:srgbClr val="152B48"/>
              </a:solidFill>
              <a:latin typeface="Montserrat" pitchFamily="2" charset="77"/>
            </a:rPr>
            <a:t> pulmonar alérgica.</a:t>
          </a:r>
        </a:p>
      </dgm:t>
    </dgm:pt>
    <dgm:pt modelId="{7B45C8ED-229D-EA4D-B74F-8A6C372CB744}" type="parTrans" cxnId="{C1837BE4-B25B-4E4D-B00F-0D67A1EF615F}">
      <dgm:prSet/>
      <dgm:spPr/>
      <dgm:t>
        <a:bodyPr/>
        <a:lstStyle/>
        <a:p>
          <a:endParaRPr lang="es-ES">
            <a:solidFill>
              <a:srgbClr val="152B48"/>
            </a:solidFill>
            <a:latin typeface="Montserrat" pitchFamily="2" charset="77"/>
          </a:endParaRPr>
        </a:p>
      </dgm:t>
    </dgm:pt>
    <dgm:pt modelId="{1390BA7D-ED87-C343-8AEB-B2AA9341E217}" type="sibTrans" cxnId="{C1837BE4-B25B-4E4D-B00F-0D67A1EF615F}">
      <dgm:prSet/>
      <dgm:spPr/>
      <dgm:t>
        <a:bodyPr/>
        <a:lstStyle/>
        <a:p>
          <a:endParaRPr lang="es-ES">
            <a:solidFill>
              <a:srgbClr val="152B48"/>
            </a:solidFill>
            <a:latin typeface="Montserrat" pitchFamily="2" charset="77"/>
          </a:endParaRPr>
        </a:p>
      </dgm:t>
    </dgm:pt>
    <dgm:pt modelId="{6D5BC180-A81D-9A4B-A47D-A3FF4FCA4A7B}" type="pres">
      <dgm:prSet presAssocID="{C17F90C2-6A0C-5E49-80F6-271F13DBFEE6}" presName="Name0" presStyleCnt="0">
        <dgm:presLayoutVars>
          <dgm:chPref val="1"/>
          <dgm:dir/>
          <dgm:animOne val="branch"/>
          <dgm:animLvl val="lvl"/>
          <dgm:resizeHandles/>
        </dgm:presLayoutVars>
      </dgm:prSet>
      <dgm:spPr/>
    </dgm:pt>
    <dgm:pt modelId="{FE2BC550-0D8F-BC46-A143-9FFDDE8FA043}" type="pres">
      <dgm:prSet presAssocID="{505E6258-F267-8442-B678-F8D9A470A400}" presName="vertOne" presStyleCnt="0"/>
      <dgm:spPr/>
    </dgm:pt>
    <dgm:pt modelId="{F885F4A7-D032-C245-98E8-C06832C658B9}" type="pres">
      <dgm:prSet presAssocID="{505E6258-F267-8442-B678-F8D9A470A400}" presName="txOne" presStyleLbl="node0" presStyleIdx="0" presStyleCnt="1" custLinFactY="-13568" custLinFactNeighborX="-1946" custLinFactNeighborY="-100000">
        <dgm:presLayoutVars>
          <dgm:chPref val="3"/>
        </dgm:presLayoutVars>
      </dgm:prSet>
      <dgm:spPr/>
    </dgm:pt>
    <dgm:pt modelId="{30F416E8-9D08-5642-A289-76AAD407A6EE}" type="pres">
      <dgm:prSet presAssocID="{505E6258-F267-8442-B678-F8D9A470A400}" presName="parTransOne" presStyleCnt="0"/>
      <dgm:spPr/>
    </dgm:pt>
    <dgm:pt modelId="{37FD4EC7-7581-8245-A3B6-994BCB7317C4}" type="pres">
      <dgm:prSet presAssocID="{505E6258-F267-8442-B678-F8D9A470A400}" presName="horzOne" presStyleCnt="0"/>
      <dgm:spPr/>
    </dgm:pt>
    <dgm:pt modelId="{7AC19C89-7AAE-4243-8492-146CDF705640}" type="pres">
      <dgm:prSet presAssocID="{65F4A8FA-67BD-4D47-8C7B-51C9C06A8068}" presName="vertTwo" presStyleCnt="0"/>
      <dgm:spPr/>
    </dgm:pt>
    <dgm:pt modelId="{92A5303C-6909-FF4C-9ECE-C4D2E1B451D0}" type="pres">
      <dgm:prSet presAssocID="{65F4A8FA-67BD-4D47-8C7B-51C9C06A8068}" presName="txTwo" presStyleLbl="node2" presStyleIdx="0" presStyleCnt="3">
        <dgm:presLayoutVars>
          <dgm:chPref val="3"/>
        </dgm:presLayoutVars>
      </dgm:prSet>
      <dgm:spPr/>
    </dgm:pt>
    <dgm:pt modelId="{B8E69E50-EE15-2D49-973E-466C054CCFFD}" type="pres">
      <dgm:prSet presAssocID="{65F4A8FA-67BD-4D47-8C7B-51C9C06A8068}" presName="parTransTwo" presStyleCnt="0"/>
      <dgm:spPr/>
    </dgm:pt>
    <dgm:pt modelId="{73BA3F47-F385-B641-8A77-37B7EC9A2247}" type="pres">
      <dgm:prSet presAssocID="{65F4A8FA-67BD-4D47-8C7B-51C9C06A8068}" presName="horzTwo" presStyleCnt="0"/>
      <dgm:spPr/>
    </dgm:pt>
    <dgm:pt modelId="{CE5D7EAB-FF09-1F40-AD2A-533E788CC79F}" type="pres">
      <dgm:prSet presAssocID="{78B09B4A-93B3-A94C-81DB-5B96A673E56F}" presName="vertThree" presStyleCnt="0"/>
      <dgm:spPr/>
    </dgm:pt>
    <dgm:pt modelId="{9B92668B-58E5-B749-93E3-446A324A30BC}" type="pres">
      <dgm:prSet presAssocID="{78B09B4A-93B3-A94C-81DB-5B96A673E56F}" presName="txThree" presStyleLbl="node3" presStyleIdx="0" presStyleCnt="2">
        <dgm:presLayoutVars>
          <dgm:chPref val="3"/>
        </dgm:presLayoutVars>
      </dgm:prSet>
      <dgm:spPr/>
    </dgm:pt>
    <dgm:pt modelId="{3415D79A-C737-FA46-A600-1EE2043CB8F7}" type="pres">
      <dgm:prSet presAssocID="{78B09B4A-93B3-A94C-81DB-5B96A673E56F}" presName="horzThree" presStyleCnt="0"/>
      <dgm:spPr/>
    </dgm:pt>
    <dgm:pt modelId="{32DED00D-ECA4-1645-A904-D6327F14746B}" type="pres">
      <dgm:prSet presAssocID="{C5A6A994-2560-BD43-968F-1A7C6B5C80D6}" presName="sibSpaceTwo" presStyleCnt="0"/>
      <dgm:spPr/>
    </dgm:pt>
    <dgm:pt modelId="{8E3011EF-182F-7940-8D81-8672B06B7C5D}" type="pres">
      <dgm:prSet presAssocID="{7FA223FB-5513-F84E-8163-2A1B0E1E8820}" presName="vertTwo" presStyleCnt="0"/>
      <dgm:spPr/>
    </dgm:pt>
    <dgm:pt modelId="{BAE85F71-71CF-9341-8B99-7F894C50DCE8}" type="pres">
      <dgm:prSet presAssocID="{7FA223FB-5513-F84E-8163-2A1B0E1E8820}" presName="txTwo" presStyleLbl="node2" presStyleIdx="1" presStyleCnt="3" custLinFactNeighborX="-505" custLinFactNeighborY="43544">
        <dgm:presLayoutVars>
          <dgm:chPref val="3"/>
        </dgm:presLayoutVars>
      </dgm:prSet>
      <dgm:spPr/>
    </dgm:pt>
    <dgm:pt modelId="{58C0D6DA-1991-134C-8955-2FAF15093177}" type="pres">
      <dgm:prSet presAssocID="{7FA223FB-5513-F84E-8163-2A1B0E1E8820}" presName="parTransTwo" presStyleCnt="0"/>
      <dgm:spPr/>
    </dgm:pt>
    <dgm:pt modelId="{EFA6C3C9-5458-2E43-9C5B-4F9AAA2B6D1C}" type="pres">
      <dgm:prSet presAssocID="{7FA223FB-5513-F84E-8163-2A1B0E1E8820}" presName="horzTwo" presStyleCnt="0"/>
      <dgm:spPr/>
    </dgm:pt>
    <dgm:pt modelId="{06619606-36BC-0E4E-9515-31CBCF5EBC15}" type="pres">
      <dgm:prSet presAssocID="{945F862B-DCC3-0C44-B499-96BE5601478C}" presName="vertThree" presStyleCnt="0"/>
      <dgm:spPr/>
    </dgm:pt>
    <dgm:pt modelId="{95FE57BB-0834-354C-8A82-3D711F61DC53}" type="pres">
      <dgm:prSet presAssocID="{945F862B-DCC3-0C44-B499-96BE5601478C}" presName="txThree" presStyleLbl="node3" presStyleIdx="1" presStyleCnt="2" custLinFactNeighborX="1023" custLinFactNeighborY="2159">
        <dgm:presLayoutVars>
          <dgm:chPref val="3"/>
        </dgm:presLayoutVars>
      </dgm:prSet>
      <dgm:spPr/>
    </dgm:pt>
    <dgm:pt modelId="{FE882F30-CF28-4041-9C4D-40E7BE368BDF}" type="pres">
      <dgm:prSet presAssocID="{945F862B-DCC3-0C44-B499-96BE5601478C}" presName="horzThree" presStyleCnt="0"/>
      <dgm:spPr/>
    </dgm:pt>
    <dgm:pt modelId="{596CD165-E4C3-6E47-B4A3-D6A0717D9449}" type="pres">
      <dgm:prSet presAssocID="{F63E0CDC-6F0A-FD42-B7A2-C2759ADC9175}" presName="sibSpaceTwo" presStyleCnt="0"/>
      <dgm:spPr/>
    </dgm:pt>
    <dgm:pt modelId="{AB3F5ECC-3FAA-D748-B2B0-E5501D4FFF55}" type="pres">
      <dgm:prSet presAssocID="{1676EF0C-A3D7-DD4D-A15B-D8E3111AEDA5}" presName="vertTwo" presStyleCnt="0"/>
      <dgm:spPr/>
    </dgm:pt>
    <dgm:pt modelId="{3E69CC9A-1F14-F941-BCA0-02DAD32F722F}" type="pres">
      <dgm:prSet presAssocID="{1676EF0C-A3D7-DD4D-A15B-D8E3111AEDA5}" presName="txTwo" presStyleLbl="node2" presStyleIdx="2" presStyleCnt="3">
        <dgm:presLayoutVars>
          <dgm:chPref val="3"/>
        </dgm:presLayoutVars>
      </dgm:prSet>
      <dgm:spPr/>
    </dgm:pt>
    <dgm:pt modelId="{BDD4914A-F7B8-364A-95AE-90305D5F3185}" type="pres">
      <dgm:prSet presAssocID="{1676EF0C-A3D7-DD4D-A15B-D8E3111AEDA5}" presName="horzTwo" presStyleCnt="0"/>
      <dgm:spPr/>
    </dgm:pt>
  </dgm:ptLst>
  <dgm:cxnLst>
    <dgm:cxn modelId="{BE5FF30A-B051-304F-A80E-5F012B6006DC}" srcId="{C17F90C2-6A0C-5E49-80F6-271F13DBFEE6}" destId="{505E6258-F267-8442-B678-F8D9A470A400}" srcOrd="0" destOrd="0" parTransId="{C0E5110E-F19D-1D4A-BEB0-43946DE54532}" sibTransId="{D820B228-8FE3-7B49-AF26-C7BA5427423D}"/>
    <dgm:cxn modelId="{49272F18-5738-E341-901A-81ECF031E339}" type="presOf" srcId="{65F4A8FA-67BD-4D47-8C7B-51C9C06A8068}" destId="{92A5303C-6909-FF4C-9ECE-C4D2E1B451D0}" srcOrd="0" destOrd="0" presId="urn:microsoft.com/office/officeart/2005/8/layout/hierarchy4"/>
    <dgm:cxn modelId="{AF9FDC3C-7728-144D-BAF5-FFD15BC87425}" srcId="{65F4A8FA-67BD-4D47-8C7B-51C9C06A8068}" destId="{78B09B4A-93B3-A94C-81DB-5B96A673E56F}" srcOrd="0" destOrd="0" parTransId="{7B209431-66CD-3442-ABB1-CCBAFB807A4B}" sibTransId="{07903EC9-B197-494B-815F-648DCE6C977F}"/>
    <dgm:cxn modelId="{C059F668-BDBF-5A42-B0E7-4516C7E21968}" type="presOf" srcId="{7FA223FB-5513-F84E-8163-2A1B0E1E8820}" destId="{BAE85F71-71CF-9341-8B99-7F894C50DCE8}" srcOrd="0" destOrd="0" presId="urn:microsoft.com/office/officeart/2005/8/layout/hierarchy4"/>
    <dgm:cxn modelId="{A1F32F71-CB02-D34B-B799-337BB7CFEF4F}" type="presOf" srcId="{C17F90C2-6A0C-5E49-80F6-271F13DBFEE6}" destId="{6D5BC180-A81D-9A4B-A47D-A3FF4FCA4A7B}" srcOrd="0" destOrd="0" presId="urn:microsoft.com/office/officeart/2005/8/layout/hierarchy4"/>
    <dgm:cxn modelId="{61B76859-AE40-D546-AF92-7A80301A53B2}" srcId="{505E6258-F267-8442-B678-F8D9A470A400}" destId="{65F4A8FA-67BD-4D47-8C7B-51C9C06A8068}" srcOrd="0" destOrd="0" parTransId="{33ACE2D0-8F9B-864F-8F79-A1E412CC691A}" sibTransId="{C5A6A994-2560-BD43-968F-1A7C6B5C80D6}"/>
    <dgm:cxn modelId="{CF7229AD-6110-2C4C-BBD4-6C2A91C89B44}" srcId="{505E6258-F267-8442-B678-F8D9A470A400}" destId="{7FA223FB-5513-F84E-8163-2A1B0E1E8820}" srcOrd="1" destOrd="0" parTransId="{776697C8-444E-974D-A1D1-6FDFA6DFDCE4}" sibTransId="{F63E0CDC-6F0A-FD42-B7A2-C2759ADC9175}"/>
    <dgm:cxn modelId="{2B5FBAB0-2E69-9848-A267-BE7EEFC27153}" type="presOf" srcId="{78B09B4A-93B3-A94C-81DB-5B96A673E56F}" destId="{9B92668B-58E5-B749-93E3-446A324A30BC}" srcOrd="0" destOrd="0" presId="urn:microsoft.com/office/officeart/2005/8/layout/hierarchy4"/>
    <dgm:cxn modelId="{BC3925BD-BF4F-5049-9B52-41B7E843AF91}" type="presOf" srcId="{505E6258-F267-8442-B678-F8D9A470A400}" destId="{F885F4A7-D032-C245-98E8-C06832C658B9}" srcOrd="0" destOrd="0" presId="urn:microsoft.com/office/officeart/2005/8/layout/hierarchy4"/>
    <dgm:cxn modelId="{046291CC-E181-8149-8035-685C3FB44050}" type="presOf" srcId="{1676EF0C-A3D7-DD4D-A15B-D8E3111AEDA5}" destId="{3E69CC9A-1F14-F941-BCA0-02DAD32F722F}" srcOrd="0" destOrd="0" presId="urn:microsoft.com/office/officeart/2005/8/layout/hierarchy4"/>
    <dgm:cxn modelId="{C1837BE4-B25B-4E4D-B00F-0D67A1EF615F}" srcId="{505E6258-F267-8442-B678-F8D9A470A400}" destId="{1676EF0C-A3D7-DD4D-A15B-D8E3111AEDA5}" srcOrd="2" destOrd="0" parTransId="{7B45C8ED-229D-EA4D-B74F-8A6C372CB744}" sibTransId="{1390BA7D-ED87-C343-8AEB-B2AA9341E217}"/>
    <dgm:cxn modelId="{8D2F7AE6-CAEA-B04E-8E0D-33B6243DEB4E}" srcId="{7FA223FB-5513-F84E-8163-2A1B0E1E8820}" destId="{945F862B-DCC3-0C44-B499-96BE5601478C}" srcOrd="0" destOrd="0" parTransId="{B405AD75-7346-C349-9B37-B1ACD3313A60}" sibTransId="{D9368540-4E92-2F45-8CC6-AC81B8B5047A}"/>
    <dgm:cxn modelId="{7C91D5F9-F7CD-5843-BA38-7A0BBF793B27}" type="presOf" srcId="{945F862B-DCC3-0C44-B499-96BE5601478C}" destId="{95FE57BB-0834-354C-8A82-3D711F61DC53}" srcOrd="0" destOrd="0" presId="urn:microsoft.com/office/officeart/2005/8/layout/hierarchy4"/>
    <dgm:cxn modelId="{E42C2C79-9EF3-3743-9850-1437AA8F908B}" type="presParOf" srcId="{6D5BC180-A81D-9A4B-A47D-A3FF4FCA4A7B}" destId="{FE2BC550-0D8F-BC46-A143-9FFDDE8FA043}" srcOrd="0" destOrd="0" presId="urn:microsoft.com/office/officeart/2005/8/layout/hierarchy4"/>
    <dgm:cxn modelId="{34E1A83A-DF44-104F-8114-E34C587A36F8}" type="presParOf" srcId="{FE2BC550-0D8F-BC46-A143-9FFDDE8FA043}" destId="{F885F4A7-D032-C245-98E8-C06832C658B9}" srcOrd="0" destOrd="0" presId="urn:microsoft.com/office/officeart/2005/8/layout/hierarchy4"/>
    <dgm:cxn modelId="{7A274482-436D-0146-97B6-0172CEBD59E7}" type="presParOf" srcId="{FE2BC550-0D8F-BC46-A143-9FFDDE8FA043}" destId="{30F416E8-9D08-5642-A289-76AAD407A6EE}" srcOrd="1" destOrd="0" presId="urn:microsoft.com/office/officeart/2005/8/layout/hierarchy4"/>
    <dgm:cxn modelId="{AB25239A-DFC3-1D44-B8C9-C2E2EB7A8250}" type="presParOf" srcId="{FE2BC550-0D8F-BC46-A143-9FFDDE8FA043}" destId="{37FD4EC7-7581-8245-A3B6-994BCB7317C4}" srcOrd="2" destOrd="0" presId="urn:microsoft.com/office/officeart/2005/8/layout/hierarchy4"/>
    <dgm:cxn modelId="{8AD8EE77-6789-5541-B670-0A8583BAD2C6}" type="presParOf" srcId="{37FD4EC7-7581-8245-A3B6-994BCB7317C4}" destId="{7AC19C89-7AAE-4243-8492-146CDF705640}" srcOrd="0" destOrd="0" presId="urn:microsoft.com/office/officeart/2005/8/layout/hierarchy4"/>
    <dgm:cxn modelId="{C6AA5186-2CBF-1045-A87E-E5962C472616}" type="presParOf" srcId="{7AC19C89-7AAE-4243-8492-146CDF705640}" destId="{92A5303C-6909-FF4C-9ECE-C4D2E1B451D0}" srcOrd="0" destOrd="0" presId="urn:microsoft.com/office/officeart/2005/8/layout/hierarchy4"/>
    <dgm:cxn modelId="{5A93292D-793E-C24F-B600-08BD5F446D6D}" type="presParOf" srcId="{7AC19C89-7AAE-4243-8492-146CDF705640}" destId="{B8E69E50-EE15-2D49-973E-466C054CCFFD}" srcOrd="1" destOrd="0" presId="urn:microsoft.com/office/officeart/2005/8/layout/hierarchy4"/>
    <dgm:cxn modelId="{3FBA5967-E49B-214D-9432-1D44105712E7}" type="presParOf" srcId="{7AC19C89-7AAE-4243-8492-146CDF705640}" destId="{73BA3F47-F385-B641-8A77-37B7EC9A2247}" srcOrd="2" destOrd="0" presId="urn:microsoft.com/office/officeart/2005/8/layout/hierarchy4"/>
    <dgm:cxn modelId="{AF41D1C5-2D58-E640-9D56-BDFD8100FD7E}" type="presParOf" srcId="{73BA3F47-F385-B641-8A77-37B7EC9A2247}" destId="{CE5D7EAB-FF09-1F40-AD2A-533E788CC79F}" srcOrd="0" destOrd="0" presId="urn:microsoft.com/office/officeart/2005/8/layout/hierarchy4"/>
    <dgm:cxn modelId="{8282C084-91D7-3440-A7A0-8691857208BB}" type="presParOf" srcId="{CE5D7EAB-FF09-1F40-AD2A-533E788CC79F}" destId="{9B92668B-58E5-B749-93E3-446A324A30BC}" srcOrd="0" destOrd="0" presId="urn:microsoft.com/office/officeart/2005/8/layout/hierarchy4"/>
    <dgm:cxn modelId="{736F8C85-D158-AD42-AFA1-72194CB5691E}" type="presParOf" srcId="{CE5D7EAB-FF09-1F40-AD2A-533E788CC79F}" destId="{3415D79A-C737-FA46-A600-1EE2043CB8F7}" srcOrd="1" destOrd="0" presId="urn:microsoft.com/office/officeart/2005/8/layout/hierarchy4"/>
    <dgm:cxn modelId="{02261B72-A852-C34D-B89A-DCD4A4415FEB}" type="presParOf" srcId="{37FD4EC7-7581-8245-A3B6-994BCB7317C4}" destId="{32DED00D-ECA4-1645-A904-D6327F14746B}" srcOrd="1" destOrd="0" presId="urn:microsoft.com/office/officeart/2005/8/layout/hierarchy4"/>
    <dgm:cxn modelId="{EA68DC77-7C00-8C4A-A1A7-4724DEE4525A}" type="presParOf" srcId="{37FD4EC7-7581-8245-A3B6-994BCB7317C4}" destId="{8E3011EF-182F-7940-8D81-8672B06B7C5D}" srcOrd="2" destOrd="0" presId="urn:microsoft.com/office/officeart/2005/8/layout/hierarchy4"/>
    <dgm:cxn modelId="{B450CDF7-4C2D-3440-903B-EFD1DC28FBC1}" type="presParOf" srcId="{8E3011EF-182F-7940-8D81-8672B06B7C5D}" destId="{BAE85F71-71CF-9341-8B99-7F894C50DCE8}" srcOrd="0" destOrd="0" presId="urn:microsoft.com/office/officeart/2005/8/layout/hierarchy4"/>
    <dgm:cxn modelId="{6D8DBB08-7C70-354B-B0EE-925DE3DDB9D5}" type="presParOf" srcId="{8E3011EF-182F-7940-8D81-8672B06B7C5D}" destId="{58C0D6DA-1991-134C-8955-2FAF15093177}" srcOrd="1" destOrd="0" presId="urn:microsoft.com/office/officeart/2005/8/layout/hierarchy4"/>
    <dgm:cxn modelId="{45412C38-A2ED-9E40-8513-290C83B56DB0}" type="presParOf" srcId="{8E3011EF-182F-7940-8D81-8672B06B7C5D}" destId="{EFA6C3C9-5458-2E43-9C5B-4F9AAA2B6D1C}" srcOrd="2" destOrd="0" presId="urn:microsoft.com/office/officeart/2005/8/layout/hierarchy4"/>
    <dgm:cxn modelId="{4D8A782E-CD44-DD49-929A-5E6EC4648FCD}" type="presParOf" srcId="{EFA6C3C9-5458-2E43-9C5B-4F9AAA2B6D1C}" destId="{06619606-36BC-0E4E-9515-31CBCF5EBC15}" srcOrd="0" destOrd="0" presId="urn:microsoft.com/office/officeart/2005/8/layout/hierarchy4"/>
    <dgm:cxn modelId="{ED8F517C-D0BC-2B4F-B05D-9FADAB3F3159}" type="presParOf" srcId="{06619606-36BC-0E4E-9515-31CBCF5EBC15}" destId="{95FE57BB-0834-354C-8A82-3D711F61DC53}" srcOrd="0" destOrd="0" presId="urn:microsoft.com/office/officeart/2005/8/layout/hierarchy4"/>
    <dgm:cxn modelId="{2793AA81-E720-C947-8E10-6270F7F38751}" type="presParOf" srcId="{06619606-36BC-0E4E-9515-31CBCF5EBC15}" destId="{FE882F30-CF28-4041-9C4D-40E7BE368BDF}" srcOrd="1" destOrd="0" presId="urn:microsoft.com/office/officeart/2005/8/layout/hierarchy4"/>
    <dgm:cxn modelId="{268CCBA2-38A0-654D-9762-F9E1BE0A17B7}" type="presParOf" srcId="{37FD4EC7-7581-8245-A3B6-994BCB7317C4}" destId="{596CD165-E4C3-6E47-B4A3-D6A0717D9449}" srcOrd="3" destOrd="0" presId="urn:microsoft.com/office/officeart/2005/8/layout/hierarchy4"/>
    <dgm:cxn modelId="{9FE9CE7A-E874-BD49-8522-3A789DA79408}" type="presParOf" srcId="{37FD4EC7-7581-8245-A3B6-994BCB7317C4}" destId="{AB3F5ECC-3FAA-D748-B2B0-E5501D4FFF55}" srcOrd="4" destOrd="0" presId="urn:microsoft.com/office/officeart/2005/8/layout/hierarchy4"/>
    <dgm:cxn modelId="{D5B81322-A873-4149-AFF4-7FEDAC17EE10}" type="presParOf" srcId="{AB3F5ECC-3FAA-D748-B2B0-E5501D4FFF55}" destId="{3E69CC9A-1F14-F941-BCA0-02DAD32F722F}" srcOrd="0" destOrd="0" presId="urn:microsoft.com/office/officeart/2005/8/layout/hierarchy4"/>
    <dgm:cxn modelId="{F07F7D39-9914-1F46-AF0E-9DA0F43FA945}" type="presParOf" srcId="{AB3F5ECC-3FAA-D748-B2B0-E5501D4FFF55}" destId="{BDD4914A-F7B8-364A-95AE-90305D5F3185}"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AE0D6-7A6D-5E42-9874-515221B22B54}">
      <dsp:nvSpPr>
        <dsp:cNvPr id="0" name=""/>
        <dsp:cNvSpPr/>
      </dsp:nvSpPr>
      <dsp:spPr>
        <a:xfrm>
          <a:off x="4770" y="1150733"/>
          <a:ext cx="3280750" cy="3280750"/>
        </a:xfrm>
        <a:prstGeom prst="ellipse">
          <a:avLst/>
        </a:prstGeom>
        <a:solidFill>
          <a:srgbClr val="152B4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s-ES" sz="2100" kern="1200" dirty="0">
              <a:latin typeface="Montserrat" pitchFamily="2" charset="77"/>
            </a:rPr>
            <a:t>Disfunción de la proteína reguladora de la conductancia transmembrana de la FQ.</a:t>
          </a:r>
        </a:p>
      </dsp:txBody>
      <dsp:txXfrm>
        <a:off x="485225" y="1631188"/>
        <a:ext cx="2319840" cy="2319840"/>
      </dsp:txXfrm>
    </dsp:sp>
    <dsp:sp modelId="{2475B1BC-0122-E94B-A3CD-4FEBD14B99F8}">
      <dsp:nvSpPr>
        <dsp:cNvPr id="0" name=""/>
        <dsp:cNvSpPr/>
      </dsp:nvSpPr>
      <dsp:spPr>
        <a:xfrm>
          <a:off x="3551918" y="1839691"/>
          <a:ext cx="1902835" cy="1902835"/>
        </a:xfrm>
        <a:prstGeom prst="mathEqual">
          <a:avLst/>
        </a:prstGeom>
        <a:solidFill>
          <a:srgbClr val="06AEAA"/>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s-ES" sz="1700" kern="1200">
            <a:latin typeface="Montserrat" pitchFamily="2" charset="77"/>
          </a:endParaRPr>
        </a:p>
      </dsp:txBody>
      <dsp:txXfrm>
        <a:off x="3804139" y="2231675"/>
        <a:ext cx="1398393" cy="1118867"/>
      </dsp:txXfrm>
    </dsp:sp>
    <dsp:sp modelId="{5E65C1D3-85E4-474D-B094-E9AB9830C352}">
      <dsp:nvSpPr>
        <dsp:cNvPr id="0" name=""/>
        <dsp:cNvSpPr/>
      </dsp:nvSpPr>
      <dsp:spPr>
        <a:xfrm>
          <a:off x="5721150" y="1150733"/>
          <a:ext cx="3280750" cy="3280750"/>
        </a:xfrm>
        <a:prstGeom prst="ellipse">
          <a:avLst/>
        </a:prstGeom>
        <a:solidFill>
          <a:srgbClr val="152B4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s-ES" sz="2100" kern="1200" dirty="0">
              <a:latin typeface="Montserrat" pitchFamily="2" charset="77"/>
            </a:rPr>
            <a:t>CTFR.</a:t>
          </a:r>
        </a:p>
      </dsp:txBody>
      <dsp:txXfrm>
        <a:off x="6201605" y="1631188"/>
        <a:ext cx="2319840" cy="231984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DFD2E3-060E-AB4F-994B-9C820DB5DD31}">
      <dsp:nvSpPr>
        <dsp:cNvPr id="0" name=""/>
        <dsp:cNvSpPr/>
      </dsp:nvSpPr>
      <dsp:spPr>
        <a:xfrm rot="5400000">
          <a:off x="4387502" y="-1711096"/>
          <a:ext cx="901365" cy="4553585"/>
        </a:xfrm>
        <a:prstGeom prst="round2SameRect">
          <a:avLst/>
        </a:prstGeom>
        <a:solidFill>
          <a:schemeClr val="lt1">
            <a:alpha val="90000"/>
            <a:tint val="40000"/>
            <a:hueOff val="0"/>
            <a:satOff val="0"/>
            <a:lumOff val="0"/>
            <a:alphaOff val="0"/>
          </a:schemeClr>
        </a:solidFill>
        <a:ln w="6350" cap="flat" cmpd="sng" algn="ctr">
          <a:solidFill>
            <a:srgbClr val="06AEAA">
              <a:alpha val="9000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s-CO" sz="1600" kern="1200" dirty="0">
              <a:solidFill>
                <a:srgbClr val="152B48"/>
              </a:solidFill>
              <a:latin typeface="Montserrat" pitchFamily="2" charset="77"/>
            </a:rPr>
            <a:t>Presencia en árbol bronquial sin otra sin SIRS, ni compromiso radiológico.</a:t>
          </a:r>
        </a:p>
      </dsp:txBody>
      <dsp:txXfrm rot="-5400000">
        <a:off x="2561393" y="159014"/>
        <a:ext cx="4509584" cy="813363"/>
      </dsp:txXfrm>
    </dsp:sp>
    <dsp:sp modelId="{92DC8E4D-B36C-0B4D-9628-B074737C82EE}">
      <dsp:nvSpPr>
        <dsp:cNvPr id="0" name=""/>
        <dsp:cNvSpPr/>
      </dsp:nvSpPr>
      <dsp:spPr>
        <a:xfrm>
          <a:off x="0" y="2342"/>
          <a:ext cx="2561392" cy="1126707"/>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s-CO" sz="2000" kern="1200" dirty="0">
              <a:solidFill>
                <a:srgbClr val="152B48"/>
              </a:solidFill>
              <a:latin typeface="Montserrat" pitchFamily="2" charset="77"/>
            </a:rPr>
            <a:t>Colonización pulmonar</a:t>
          </a:r>
        </a:p>
      </dsp:txBody>
      <dsp:txXfrm>
        <a:off x="55001" y="57343"/>
        <a:ext cx="2451390" cy="1016705"/>
      </dsp:txXfrm>
    </dsp:sp>
    <dsp:sp modelId="{E94484C0-646C-944C-828E-DDFA7E46A4D2}">
      <dsp:nvSpPr>
        <dsp:cNvPr id="0" name=""/>
        <dsp:cNvSpPr/>
      </dsp:nvSpPr>
      <dsp:spPr>
        <a:xfrm rot="5400000">
          <a:off x="4387502" y="-528054"/>
          <a:ext cx="901365" cy="4553585"/>
        </a:xfrm>
        <a:prstGeom prst="round2SameRect">
          <a:avLst/>
        </a:prstGeom>
        <a:solidFill>
          <a:schemeClr val="lt1">
            <a:alpha val="90000"/>
            <a:tint val="40000"/>
            <a:hueOff val="0"/>
            <a:satOff val="0"/>
            <a:lumOff val="0"/>
            <a:alphaOff val="0"/>
          </a:schemeClr>
        </a:solidFill>
        <a:ln w="6350" cap="flat" cmpd="sng" algn="ctr">
          <a:solidFill>
            <a:srgbClr val="06AEAA">
              <a:alpha val="9000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s-CO" sz="1600" kern="1200" dirty="0">
              <a:solidFill>
                <a:srgbClr val="152B48"/>
              </a:solidFill>
              <a:latin typeface="Montserrat" pitchFamily="2" charset="77"/>
            </a:rPr>
            <a:t>Mín 6 meses, basado en 3 cultivos positivos con intérvalo de 1 mes.</a:t>
          </a:r>
        </a:p>
      </dsp:txBody>
      <dsp:txXfrm rot="-5400000">
        <a:off x="2561393" y="1342056"/>
        <a:ext cx="4509584" cy="813363"/>
      </dsp:txXfrm>
    </dsp:sp>
    <dsp:sp modelId="{8D580F42-83A4-634C-8A18-BB21C1E70CEB}">
      <dsp:nvSpPr>
        <dsp:cNvPr id="0" name=""/>
        <dsp:cNvSpPr/>
      </dsp:nvSpPr>
      <dsp:spPr>
        <a:xfrm>
          <a:off x="0" y="1185385"/>
          <a:ext cx="2561392" cy="1126707"/>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s-CO" sz="2000" kern="1200" dirty="0">
              <a:solidFill>
                <a:srgbClr val="152B48"/>
              </a:solidFill>
              <a:latin typeface="Montserrat" pitchFamily="2" charset="77"/>
            </a:rPr>
            <a:t>Colonización pulmonar crónica</a:t>
          </a:r>
        </a:p>
      </dsp:txBody>
      <dsp:txXfrm>
        <a:off x="55001" y="1240386"/>
        <a:ext cx="2451390" cy="1016705"/>
      </dsp:txXfrm>
    </dsp:sp>
    <dsp:sp modelId="{82EE9EE2-E7D0-9A4D-B98A-5F5F3B5D3704}">
      <dsp:nvSpPr>
        <dsp:cNvPr id="0" name=""/>
        <dsp:cNvSpPr/>
      </dsp:nvSpPr>
      <dsp:spPr>
        <a:xfrm rot="5400000">
          <a:off x="4387502" y="654988"/>
          <a:ext cx="901365" cy="4553585"/>
        </a:xfrm>
        <a:prstGeom prst="round2SameRect">
          <a:avLst/>
        </a:prstGeom>
        <a:solidFill>
          <a:schemeClr val="lt1">
            <a:alpha val="90000"/>
            <a:tint val="40000"/>
            <a:hueOff val="0"/>
            <a:satOff val="0"/>
            <a:lumOff val="0"/>
            <a:alphaOff val="0"/>
          </a:schemeClr>
        </a:solidFill>
        <a:ln w="6350" cap="flat" cmpd="sng" algn="ctr">
          <a:solidFill>
            <a:srgbClr val="06AEAA">
              <a:alpha val="9000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s-CO" sz="1600" kern="1200" dirty="0">
              <a:solidFill>
                <a:srgbClr val="152B48"/>
              </a:solidFill>
              <a:latin typeface="Montserrat" pitchFamily="2" charset="77"/>
            </a:rPr>
            <a:t>Signos de infección: fiebre, inflamación, daño tisular, + síntomas respiratorios.</a:t>
          </a:r>
        </a:p>
      </dsp:txBody>
      <dsp:txXfrm rot="-5400000">
        <a:off x="2561393" y="2525099"/>
        <a:ext cx="4509584" cy="813363"/>
      </dsp:txXfrm>
    </dsp:sp>
    <dsp:sp modelId="{5C2CD49D-DEC0-2E46-912F-56001AC122F1}">
      <dsp:nvSpPr>
        <dsp:cNvPr id="0" name=""/>
        <dsp:cNvSpPr/>
      </dsp:nvSpPr>
      <dsp:spPr>
        <a:xfrm>
          <a:off x="0" y="2368427"/>
          <a:ext cx="2561392" cy="1126707"/>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s-CO" sz="2000" kern="1200" dirty="0">
              <a:solidFill>
                <a:srgbClr val="152B48"/>
              </a:solidFill>
              <a:latin typeface="Montserrat" pitchFamily="2" charset="77"/>
            </a:rPr>
            <a:t>Infección pulmonar</a:t>
          </a:r>
        </a:p>
      </dsp:txBody>
      <dsp:txXfrm>
        <a:off x="55001" y="2423428"/>
        <a:ext cx="2451390" cy="1016705"/>
      </dsp:txXfrm>
    </dsp:sp>
    <dsp:sp modelId="{9BA1BEE0-4903-9548-A302-4E02099704A9}">
      <dsp:nvSpPr>
        <dsp:cNvPr id="0" name=""/>
        <dsp:cNvSpPr/>
      </dsp:nvSpPr>
      <dsp:spPr>
        <a:xfrm rot="5400000">
          <a:off x="4387502" y="1838030"/>
          <a:ext cx="901365" cy="4553585"/>
        </a:xfrm>
        <a:prstGeom prst="round2SameRect">
          <a:avLst/>
        </a:prstGeom>
        <a:solidFill>
          <a:schemeClr val="lt1">
            <a:alpha val="90000"/>
            <a:tint val="40000"/>
            <a:hueOff val="0"/>
            <a:satOff val="0"/>
            <a:lumOff val="0"/>
            <a:alphaOff val="0"/>
          </a:schemeClr>
        </a:solidFill>
        <a:ln w="6350" cap="flat" cmpd="sng" algn="ctr">
          <a:solidFill>
            <a:srgbClr val="06AEAA">
              <a:alpha val="9000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s-CO" sz="1600" kern="1200" dirty="0">
              <a:solidFill>
                <a:srgbClr val="152B48"/>
              </a:solidFill>
              <a:latin typeface="Montserrat" pitchFamily="2" charset="77"/>
            </a:rPr>
            <a:t>Mín 6 meses, con 3 cultivos positivos y carácterísticas previas.</a:t>
          </a:r>
        </a:p>
      </dsp:txBody>
      <dsp:txXfrm rot="-5400000">
        <a:off x="2561393" y="3708141"/>
        <a:ext cx="4509584" cy="813363"/>
      </dsp:txXfrm>
    </dsp:sp>
    <dsp:sp modelId="{2CE53EC8-1FC8-7840-8AFC-6FFC9080E96B}">
      <dsp:nvSpPr>
        <dsp:cNvPr id="0" name=""/>
        <dsp:cNvSpPr/>
      </dsp:nvSpPr>
      <dsp:spPr>
        <a:xfrm>
          <a:off x="0" y="3551470"/>
          <a:ext cx="2561392" cy="1126707"/>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s-CO" sz="2000" kern="1200" dirty="0">
              <a:solidFill>
                <a:srgbClr val="152B48"/>
              </a:solidFill>
              <a:latin typeface="Montserrat" pitchFamily="2" charset="77"/>
            </a:rPr>
            <a:t>Infección pulmonar crónica</a:t>
          </a:r>
        </a:p>
      </dsp:txBody>
      <dsp:txXfrm>
        <a:off x="55001" y="3606471"/>
        <a:ext cx="2451390" cy="101670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9E298-2BAF-6240-8E8A-D823F91D4BE3}">
      <dsp:nvSpPr>
        <dsp:cNvPr id="0" name=""/>
        <dsp:cNvSpPr/>
      </dsp:nvSpPr>
      <dsp:spPr>
        <a:xfrm rot="16200000">
          <a:off x="1431" y="777120"/>
          <a:ext cx="3450315" cy="3450315"/>
        </a:xfrm>
        <a:prstGeom prst="downArrow">
          <a:avLst>
            <a:gd name="adj1" fmla="val 50000"/>
            <a:gd name="adj2" fmla="val 35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s-ES" sz="4000" kern="1200" dirty="0"/>
            <a:t>Sinusitis crónica</a:t>
          </a:r>
        </a:p>
      </dsp:txBody>
      <dsp:txXfrm rot="5400000">
        <a:off x="1432" y="1639699"/>
        <a:ext cx="2846510" cy="1725157"/>
      </dsp:txXfrm>
    </dsp:sp>
    <dsp:sp modelId="{F868F40F-A965-E546-841D-67F4B3F97A58}">
      <dsp:nvSpPr>
        <dsp:cNvPr id="0" name=""/>
        <dsp:cNvSpPr/>
      </dsp:nvSpPr>
      <dsp:spPr>
        <a:xfrm rot="5400000">
          <a:off x="3701756" y="817165"/>
          <a:ext cx="3450315" cy="3450315"/>
        </a:xfrm>
        <a:prstGeom prst="downArrow">
          <a:avLst>
            <a:gd name="adj1" fmla="val 50000"/>
            <a:gd name="adj2" fmla="val 35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s-ES" sz="4000" kern="1200" dirty="0" err="1"/>
            <a:t>Poliposis</a:t>
          </a:r>
          <a:r>
            <a:rPr lang="es-ES" sz="4000" kern="1200" dirty="0"/>
            <a:t> nasal</a:t>
          </a:r>
        </a:p>
      </dsp:txBody>
      <dsp:txXfrm rot="-5400000">
        <a:off x="4305562" y="1679744"/>
        <a:ext cx="2846510" cy="172515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6995D-15DA-C742-929A-C470F2D8BF8B}">
      <dsp:nvSpPr>
        <dsp:cNvPr id="0" name=""/>
        <dsp:cNvSpPr/>
      </dsp:nvSpPr>
      <dsp:spPr>
        <a:xfrm>
          <a:off x="0" y="0"/>
          <a:ext cx="8367193"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D7675BB-B58D-4C4C-8982-DF1C6BE338F8}">
      <dsp:nvSpPr>
        <dsp:cNvPr id="0" name=""/>
        <dsp:cNvSpPr/>
      </dsp:nvSpPr>
      <dsp:spPr>
        <a:xfrm>
          <a:off x="0" y="0"/>
          <a:ext cx="1673438" cy="5418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S" sz="2400" b="1" kern="1200" dirty="0">
              <a:solidFill>
                <a:srgbClr val="152B48"/>
              </a:solidFill>
              <a:latin typeface="Montserrat" pitchFamily="2" charset="77"/>
            </a:rPr>
            <a:t>Íleo </a:t>
          </a:r>
          <a:r>
            <a:rPr lang="es-ES" sz="2400" b="1" kern="1200" dirty="0" err="1">
              <a:solidFill>
                <a:srgbClr val="152B48"/>
              </a:solidFill>
              <a:latin typeface="Montserrat" pitchFamily="2" charset="77"/>
            </a:rPr>
            <a:t>meconial</a:t>
          </a:r>
          <a:r>
            <a:rPr lang="es-ES" sz="2400" b="1" kern="1200" dirty="0">
              <a:solidFill>
                <a:srgbClr val="152B48"/>
              </a:solidFill>
              <a:latin typeface="Montserrat" pitchFamily="2" charset="77"/>
            </a:rPr>
            <a:t> 15-20% </a:t>
          </a:r>
        </a:p>
      </dsp:txBody>
      <dsp:txXfrm>
        <a:off x="0" y="0"/>
        <a:ext cx="1673438" cy="5418667"/>
      </dsp:txXfrm>
    </dsp:sp>
    <dsp:sp modelId="{B702E0A6-2612-A046-8E7B-C393FD37D47C}">
      <dsp:nvSpPr>
        <dsp:cNvPr id="0" name=""/>
        <dsp:cNvSpPr/>
      </dsp:nvSpPr>
      <dsp:spPr>
        <a:xfrm>
          <a:off x="1798946" y="51064"/>
          <a:ext cx="6568246" cy="1021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kern="1200" dirty="0">
              <a:solidFill>
                <a:srgbClr val="152B48"/>
              </a:solidFill>
              <a:latin typeface="Montserrat" pitchFamily="2" charset="77"/>
            </a:rPr>
            <a:t>Distensión abdominal.</a:t>
          </a:r>
        </a:p>
      </dsp:txBody>
      <dsp:txXfrm>
        <a:off x="1798946" y="51064"/>
        <a:ext cx="6568246" cy="1021291"/>
      </dsp:txXfrm>
    </dsp:sp>
    <dsp:sp modelId="{D7E456EE-1F1F-8E43-97F3-65F8E22D4E87}">
      <dsp:nvSpPr>
        <dsp:cNvPr id="0" name=""/>
        <dsp:cNvSpPr/>
      </dsp:nvSpPr>
      <dsp:spPr>
        <a:xfrm>
          <a:off x="1673438" y="1072356"/>
          <a:ext cx="669375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89F1FF1A-6FBE-154C-BA33-F25CC95DCB32}">
      <dsp:nvSpPr>
        <dsp:cNvPr id="0" name=""/>
        <dsp:cNvSpPr/>
      </dsp:nvSpPr>
      <dsp:spPr>
        <a:xfrm>
          <a:off x="1798946" y="1123420"/>
          <a:ext cx="6568246" cy="1021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kern="1200" dirty="0" err="1">
              <a:solidFill>
                <a:srgbClr val="152B48"/>
              </a:solidFill>
              <a:latin typeface="Montserrat" pitchFamily="2" charset="77"/>
            </a:rPr>
            <a:t>Emesis</a:t>
          </a:r>
          <a:r>
            <a:rPr lang="es-ES" sz="2000" kern="1200" dirty="0">
              <a:solidFill>
                <a:srgbClr val="152B48"/>
              </a:solidFill>
              <a:latin typeface="Montserrat" pitchFamily="2" charset="77"/>
            </a:rPr>
            <a:t>.</a:t>
          </a:r>
        </a:p>
      </dsp:txBody>
      <dsp:txXfrm>
        <a:off x="1798946" y="1123420"/>
        <a:ext cx="6568246" cy="1021291"/>
      </dsp:txXfrm>
    </dsp:sp>
    <dsp:sp modelId="{1E6A6025-C357-154D-8CA7-B25E70B3EE94}">
      <dsp:nvSpPr>
        <dsp:cNvPr id="0" name=""/>
        <dsp:cNvSpPr/>
      </dsp:nvSpPr>
      <dsp:spPr>
        <a:xfrm>
          <a:off x="1673438" y="2144712"/>
          <a:ext cx="669375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168E1A38-E5B3-A649-BEF9-51F3DF545F62}">
      <dsp:nvSpPr>
        <dsp:cNvPr id="0" name=""/>
        <dsp:cNvSpPr/>
      </dsp:nvSpPr>
      <dsp:spPr>
        <a:xfrm>
          <a:off x="1798946" y="2195777"/>
          <a:ext cx="6568246" cy="1021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kern="1200" dirty="0">
              <a:solidFill>
                <a:srgbClr val="152B48"/>
              </a:solidFill>
              <a:latin typeface="Montserrat" pitchFamily="2" charset="77"/>
            </a:rPr>
            <a:t>Ausencia de eliminación de meconio.</a:t>
          </a:r>
        </a:p>
      </dsp:txBody>
      <dsp:txXfrm>
        <a:off x="1798946" y="2195777"/>
        <a:ext cx="6568246" cy="1021291"/>
      </dsp:txXfrm>
    </dsp:sp>
    <dsp:sp modelId="{5453010D-8E2B-C94F-9EA1-ABDC4BEC74C7}">
      <dsp:nvSpPr>
        <dsp:cNvPr id="0" name=""/>
        <dsp:cNvSpPr/>
      </dsp:nvSpPr>
      <dsp:spPr>
        <a:xfrm>
          <a:off x="1673438" y="3217068"/>
          <a:ext cx="669375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F5D03918-C435-7E40-94E8-81F21795E848}">
      <dsp:nvSpPr>
        <dsp:cNvPr id="0" name=""/>
        <dsp:cNvSpPr/>
      </dsp:nvSpPr>
      <dsp:spPr>
        <a:xfrm>
          <a:off x="1798946" y="3268133"/>
          <a:ext cx="6568246" cy="1021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kern="1200" dirty="0" err="1">
              <a:solidFill>
                <a:srgbClr val="152B48"/>
              </a:solidFill>
              <a:latin typeface="Montserrat" pitchFamily="2" charset="77"/>
            </a:rPr>
            <a:t>Rx</a:t>
          </a:r>
          <a:r>
            <a:rPr lang="es-ES" sz="2000" kern="1200" dirty="0">
              <a:solidFill>
                <a:srgbClr val="152B48"/>
              </a:solidFill>
              <a:latin typeface="Montserrat" pitchFamily="2" charset="77"/>
            </a:rPr>
            <a:t>: asas intestinales dilatadas, niveles </a:t>
          </a:r>
          <a:r>
            <a:rPr lang="es-ES" sz="2000" kern="1200" dirty="0" err="1">
              <a:solidFill>
                <a:srgbClr val="152B48"/>
              </a:solidFill>
              <a:latin typeface="Montserrat" pitchFamily="2" charset="77"/>
            </a:rPr>
            <a:t>hidroaéreos</a:t>
          </a:r>
          <a:r>
            <a:rPr lang="es-ES" sz="2000" kern="1200" dirty="0">
              <a:solidFill>
                <a:srgbClr val="152B48"/>
              </a:solidFill>
              <a:latin typeface="Montserrat" pitchFamily="2" charset="77"/>
            </a:rPr>
            <a:t>.</a:t>
          </a:r>
        </a:p>
      </dsp:txBody>
      <dsp:txXfrm>
        <a:off x="1798946" y="3268133"/>
        <a:ext cx="6568246" cy="1021291"/>
      </dsp:txXfrm>
    </dsp:sp>
    <dsp:sp modelId="{8A133EFD-07F3-CB4A-91C1-5A9C5475E911}">
      <dsp:nvSpPr>
        <dsp:cNvPr id="0" name=""/>
        <dsp:cNvSpPr/>
      </dsp:nvSpPr>
      <dsp:spPr>
        <a:xfrm>
          <a:off x="1673438" y="4289425"/>
          <a:ext cx="669375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CF70CF98-1FD3-5243-A045-73E47FA56DF2}">
      <dsp:nvSpPr>
        <dsp:cNvPr id="0" name=""/>
        <dsp:cNvSpPr/>
      </dsp:nvSpPr>
      <dsp:spPr>
        <a:xfrm>
          <a:off x="1798946" y="4340489"/>
          <a:ext cx="6568246" cy="1021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kern="1200" dirty="0">
              <a:solidFill>
                <a:srgbClr val="152B48"/>
              </a:solidFill>
              <a:latin typeface="Montserrat" pitchFamily="2" charset="77"/>
            </a:rPr>
            <a:t>En adultos, síndrome de obstrucción intestinal distal.</a:t>
          </a:r>
        </a:p>
      </dsp:txBody>
      <dsp:txXfrm>
        <a:off x="1798946" y="4340489"/>
        <a:ext cx="6568246" cy="1021291"/>
      </dsp:txXfrm>
    </dsp:sp>
    <dsp:sp modelId="{9D70BFA7-ED38-A84B-8C02-238B08911302}">
      <dsp:nvSpPr>
        <dsp:cNvPr id="0" name=""/>
        <dsp:cNvSpPr/>
      </dsp:nvSpPr>
      <dsp:spPr>
        <a:xfrm>
          <a:off x="1673438" y="5361781"/>
          <a:ext cx="669375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70232-2C1E-BA43-82C3-C7FD022C2A46}">
      <dsp:nvSpPr>
        <dsp:cNvPr id="0" name=""/>
        <dsp:cNvSpPr/>
      </dsp:nvSpPr>
      <dsp:spPr>
        <a:xfrm>
          <a:off x="0" y="0"/>
          <a:ext cx="81280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5A88C1F-0D96-4C47-9AAA-3C99E08D796E}">
      <dsp:nvSpPr>
        <dsp:cNvPr id="0" name=""/>
        <dsp:cNvSpPr/>
      </dsp:nvSpPr>
      <dsp:spPr>
        <a:xfrm>
          <a:off x="0" y="0"/>
          <a:ext cx="2004757" cy="5418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1" kern="1200" dirty="0">
              <a:solidFill>
                <a:srgbClr val="152B48"/>
              </a:solidFill>
              <a:latin typeface="Montserrat" pitchFamily="2" charset="77"/>
            </a:rPr>
            <a:t>Insuficiencia pancreática exocrina</a:t>
          </a:r>
        </a:p>
      </dsp:txBody>
      <dsp:txXfrm>
        <a:off x="0" y="0"/>
        <a:ext cx="2004757" cy="5418667"/>
      </dsp:txXfrm>
    </dsp:sp>
    <dsp:sp modelId="{CF31F0C8-B400-6648-B08E-137719C48C6F}">
      <dsp:nvSpPr>
        <dsp:cNvPr id="0" name=""/>
        <dsp:cNvSpPr/>
      </dsp:nvSpPr>
      <dsp:spPr>
        <a:xfrm>
          <a:off x="2119415" y="42664"/>
          <a:ext cx="6000392" cy="85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kern="1200" dirty="0">
              <a:solidFill>
                <a:srgbClr val="152B48"/>
              </a:solidFill>
              <a:latin typeface="Montserrat" pitchFamily="2" charset="77"/>
            </a:rPr>
            <a:t>Heces voluminosas y grasosas.</a:t>
          </a:r>
        </a:p>
      </dsp:txBody>
      <dsp:txXfrm>
        <a:off x="2119415" y="42664"/>
        <a:ext cx="6000392" cy="853281"/>
      </dsp:txXfrm>
    </dsp:sp>
    <dsp:sp modelId="{A5966627-64CE-AF48-AE47-5089FAD2DD84}">
      <dsp:nvSpPr>
        <dsp:cNvPr id="0" name=""/>
        <dsp:cNvSpPr/>
      </dsp:nvSpPr>
      <dsp:spPr>
        <a:xfrm>
          <a:off x="2004757" y="895945"/>
          <a:ext cx="611505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E901E409-31CC-784C-874E-686E28455886}">
      <dsp:nvSpPr>
        <dsp:cNvPr id="0" name=""/>
        <dsp:cNvSpPr/>
      </dsp:nvSpPr>
      <dsp:spPr>
        <a:xfrm>
          <a:off x="2119415" y="938609"/>
          <a:ext cx="6000392" cy="85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kern="1200" dirty="0">
              <a:solidFill>
                <a:srgbClr val="152B48"/>
              </a:solidFill>
              <a:latin typeface="Montserrat" pitchFamily="2" charset="77"/>
            </a:rPr>
            <a:t>Imposibilidad de ganar peso, falla de medro.</a:t>
          </a:r>
        </a:p>
      </dsp:txBody>
      <dsp:txXfrm>
        <a:off x="2119415" y="938609"/>
        <a:ext cx="6000392" cy="853281"/>
      </dsp:txXfrm>
    </dsp:sp>
    <dsp:sp modelId="{FC32D5BA-6CDB-6A4D-80DF-4CDD4166E28B}">
      <dsp:nvSpPr>
        <dsp:cNvPr id="0" name=""/>
        <dsp:cNvSpPr/>
      </dsp:nvSpPr>
      <dsp:spPr>
        <a:xfrm>
          <a:off x="2004757" y="1791890"/>
          <a:ext cx="611505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9F088185-28E4-B248-902B-4E1D589030BA}">
      <dsp:nvSpPr>
        <dsp:cNvPr id="0" name=""/>
        <dsp:cNvSpPr/>
      </dsp:nvSpPr>
      <dsp:spPr>
        <a:xfrm>
          <a:off x="2119415" y="1834554"/>
          <a:ext cx="6000392" cy="85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kern="1200" dirty="0">
              <a:solidFill>
                <a:srgbClr val="152B48"/>
              </a:solidFill>
              <a:latin typeface="Montserrat" pitchFamily="2" charset="77"/>
            </a:rPr>
            <a:t>Ingesta adecuada.</a:t>
          </a:r>
        </a:p>
      </dsp:txBody>
      <dsp:txXfrm>
        <a:off x="2119415" y="1834554"/>
        <a:ext cx="6000392" cy="853281"/>
      </dsp:txXfrm>
    </dsp:sp>
    <dsp:sp modelId="{5933CAB8-6D74-E64B-8790-FA4E1E105E03}">
      <dsp:nvSpPr>
        <dsp:cNvPr id="0" name=""/>
        <dsp:cNvSpPr/>
      </dsp:nvSpPr>
      <dsp:spPr>
        <a:xfrm>
          <a:off x="2004757" y="2687836"/>
          <a:ext cx="611505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8AC06451-4C72-274D-81D9-9A7F36707DAC}">
      <dsp:nvSpPr>
        <dsp:cNvPr id="0" name=""/>
        <dsp:cNvSpPr/>
      </dsp:nvSpPr>
      <dsp:spPr>
        <a:xfrm>
          <a:off x="2119415" y="2730500"/>
          <a:ext cx="6000392" cy="85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kern="1200" dirty="0">
              <a:solidFill>
                <a:srgbClr val="152B48"/>
              </a:solidFill>
              <a:latin typeface="Montserrat" pitchFamily="2" charset="77"/>
            </a:rPr>
            <a:t>Flatulencia excesiva.</a:t>
          </a:r>
        </a:p>
      </dsp:txBody>
      <dsp:txXfrm>
        <a:off x="2119415" y="2730500"/>
        <a:ext cx="6000392" cy="853281"/>
      </dsp:txXfrm>
    </dsp:sp>
    <dsp:sp modelId="{C0A39590-EEFC-4B4D-A2A0-1B9C4498ACEC}">
      <dsp:nvSpPr>
        <dsp:cNvPr id="0" name=""/>
        <dsp:cNvSpPr/>
      </dsp:nvSpPr>
      <dsp:spPr>
        <a:xfrm>
          <a:off x="2004757" y="3583781"/>
          <a:ext cx="611505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968BED5A-38C7-1242-A702-F5D7CB5365FF}">
      <dsp:nvSpPr>
        <dsp:cNvPr id="0" name=""/>
        <dsp:cNvSpPr/>
      </dsp:nvSpPr>
      <dsp:spPr>
        <a:xfrm>
          <a:off x="2119415" y="3626445"/>
          <a:ext cx="6000392" cy="85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kern="1200" dirty="0">
              <a:solidFill>
                <a:srgbClr val="152B48"/>
              </a:solidFill>
              <a:latin typeface="Montserrat" pitchFamily="2" charset="77"/>
            </a:rPr>
            <a:t>Hiperglicemia, glucosuria </a:t>
          </a:r>
          <a:r>
            <a:rPr lang="es-ES" sz="1800" kern="1200" dirty="0">
              <a:solidFill>
                <a:srgbClr val="152B48"/>
              </a:solidFill>
              <a:latin typeface="Montserrat" pitchFamily="2" charset="77"/>
              <a:sym typeface="Wingdings"/>
            </a:rPr>
            <a:t> DM asociada.</a:t>
          </a:r>
          <a:endParaRPr lang="es-ES" sz="1800" kern="1200" dirty="0">
            <a:solidFill>
              <a:srgbClr val="152B48"/>
            </a:solidFill>
            <a:latin typeface="Montserrat" pitchFamily="2" charset="77"/>
          </a:endParaRPr>
        </a:p>
      </dsp:txBody>
      <dsp:txXfrm>
        <a:off x="2119415" y="3626445"/>
        <a:ext cx="6000392" cy="853281"/>
      </dsp:txXfrm>
    </dsp:sp>
    <dsp:sp modelId="{D9582191-F74F-9C44-8A88-61BC166FC49D}">
      <dsp:nvSpPr>
        <dsp:cNvPr id="0" name=""/>
        <dsp:cNvSpPr/>
      </dsp:nvSpPr>
      <dsp:spPr>
        <a:xfrm>
          <a:off x="2004757" y="4479726"/>
          <a:ext cx="611505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13F3C404-A747-4846-A4AD-0D87402ADBCC}">
      <dsp:nvSpPr>
        <dsp:cNvPr id="0" name=""/>
        <dsp:cNvSpPr/>
      </dsp:nvSpPr>
      <dsp:spPr>
        <a:xfrm>
          <a:off x="2119415" y="4522390"/>
          <a:ext cx="6000392" cy="85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kern="1200" dirty="0">
              <a:solidFill>
                <a:srgbClr val="152B48"/>
              </a:solidFill>
              <a:latin typeface="Montserrat" pitchFamily="2" charset="77"/>
            </a:rPr>
            <a:t>En función residual: pancreatitis aguda recurrente.</a:t>
          </a:r>
        </a:p>
      </dsp:txBody>
      <dsp:txXfrm>
        <a:off x="2119415" y="4522390"/>
        <a:ext cx="6000392" cy="853281"/>
      </dsp:txXfrm>
    </dsp:sp>
    <dsp:sp modelId="{DE5F0B99-8332-5941-ABE6-B6A1CD639294}">
      <dsp:nvSpPr>
        <dsp:cNvPr id="0" name=""/>
        <dsp:cNvSpPr/>
      </dsp:nvSpPr>
      <dsp:spPr>
        <a:xfrm>
          <a:off x="2004757" y="5375672"/>
          <a:ext cx="611505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0480A4-6729-1F45-B2C1-6016C31FD2EC}">
      <dsp:nvSpPr>
        <dsp:cNvPr id="0" name=""/>
        <dsp:cNvSpPr/>
      </dsp:nvSpPr>
      <dsp:spPr>
        <a:xfrm>
          <a:off x="0" y="11722"/>
          <a:ext cx="9064488"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791787C-9671-404E-84C7-489814660833}">
      <dsp:nvSpPr>
        <dsp:cNvPr id="0" name=""/>
        <dsp:cNvSpPr/>
      </dsp:nvSpPr>
      <dsp:spPr>
        <a:xfrm>
          <a:off x="0" y="0"/>
          <a:ext cx="1812897" cy="4525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s-CO" sz="2400" b="1" kern="1200" dirty="0">
              <a:solidFill>
                <a:srgbClr val="152B48"/>
              </a:solidFill>
              <a:latin typeface="Montserrat" pitchFamily="2" charset="77"/>
            </a:rPr>
            <a:t>Fenotipos</a:t>
          </a:r>
        </a:p>
      </dsp:txBody>
      <dsp:txXfrm>
        <a:off x="0" y="0"/>
        <a:ext cx="1812897" cy="4525963"/>
      </dsp:txXfrm>
    </dsp:sp>
    <dsp:sp modelId="{9FBBB631-C2AA-5744-899A-D7C2A45988E5}">
      <dsp:nvSpPr>
        <dsp:cNvPr id="0" name=""/>
        <dsp:cNvSpPr/>
      </dsp:nvSpPr>
      <dsp:spPr>
        <a:xfrm>
          <a:off x="1948864" y="35635"/>
          <a:ext cx="7115623" cy="712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s-CO" sz="1900" kern="1200" dirty="0">
              <a:solidFill>
                <a:srgbClr val="152B48"/>
              </a:solidFill>
              <a:latin typeface="Montserrat" pitchFamily="2" charset="77"/>
            </a:rPr>
            <a:t>Pancreáticos insuficientes (Mut. I – II – III) </a:t>
          </a:r>
          <a:r>
            <a:rPr lang="es-CO" sz="1900" kern="1200" dirty="0">
              <a:solidFill>
                <a:srgbClr val="152B48"/>
              </a:solidFill>
              <a:latin typeface="Montserrat" pitchFamily="2" charset="77"/>
              <a:sym typeface="Wingdings" pitchFamily="2" charset="2"/>
            </a:rPr>
            <a:t> </a:t>
          </a:r>
          <a:r>
            <a:rPr lang="es-CO" altLang="ja-JP" sz="1900" kern="1200" dirty="0">
              <a:solidFill>
                <a:srgbClr val="152B48"/>
              </a:solidFill>
              <a:latin typeface="Montserrat" pitchFamily="2" charset="77"/>
            </a:rPr>
            <a:t>“cl</a:t>
          </a:r>
          <a:r>
            <a:rPr lang="es-CO" sz="1900" kern="1200" dirty="0">
              <a:solidFill>
                <a:srgbClr val="152B48"/>
              </a:solidFill>
              <a:latin typeface="Montserrat" pitchFamily="2" charset="77"/>
            </a:rPr>
            <a:t>ásicos</a:t>
          </a:r>
          <a:r>
            <a:rPr lang="es-CO" altLang="ja-JP" sz="1900" kern="1200" dirty="0">
              <a:solidFill>
                <a:srgbClr val="152B48"/>
              </a:solidFill>
              <a:latin typeface="Montserrat" pitchFamily="2" charset="77"/>
            </a:rPr>
            <a:t>”.</a:t>
          </a:r>
          <a:endParaRPr lang="es-CO" sz="1900" kern="1200" dirty="0">
            <a:solidFill>
              <a:srgbClr val="152B48"/>
            </a:solidFill>
            <a:latin typeface="Montserrat" pitchFamily="2" charset="77"/>
          </a:endParaRPr>
        </a:p>
      </dsp:txBody>
      <dsp:txXfrm>
        <a:off x="1948864" y="35635"/>
        <a:ext cx="7115623" cy="712706"/>
      </dsp:txXfrm>
    </dsp:sp>
    <dsp:sp modelId="{0DFA9233-4674-434B-A8FD-F853173241D5}">
      <dsp:nvSpPr>
        <dsp:cNvPr id="0" name=""/>
        <dsp:cNvSpPr/>
      </dsp:nvSpPr>
      <dsp:spPr>
        <a:xfrm>
          <a:off x="1812897" y="748341"/>
          <a:ext cx="725159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A9ABBB0E-F727-8C4C-8A94-36AD9A61CFEC}">
      <dsp:nvSpPr>
        <dsp:cNvPr id="0" name=""/>
        <dsp:cNvSpPr/>
      </dsp:nvSpPr>
      <dsp:spPr>
        <a:xfrm>
          <a:off x="1948864" y="783977"/>
          <a:ext cx="7115623" cy="712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s-CO" sz="1900" kern="1200" dirty="0">
              <a:solidFill>
                <a:srgbClr val="152B48"/>
              </a:solidFill>
              <a:latin typeface="Montserrat" pitchFamily="2" charset="77"/>
            </a:rPr>
            <a:t>Pancreáticos suficientes (Mut. IV – V)  </a:t>
          </a:r>
          <a:r>
            <a:rPr lang="es-CO" sz="1900" kern="1200" dirty="0">
              <a:solidFill>
                <a:srgbClr val="152B48"/>
              </a:solidFill>
              <a:latin typeface="Montserrat" pitchFamily="2" charset="77"/>
              <a:sym typeface="Wingdings" pitchFamily="2" charset="2"/>
            </a:rPr>
            <a:t></a:t>
          </a:r>
          <a:r>
            <a:rPr lang="es-CO" sz="1900" kern="1200" dirty="0">
              <a:solidFill>
                <a:srgbClr val="152B48"/>
              </a:solidFill>
              <a:latin typeface="Montserrat" pitchFamily="2" charset="77"/>
            </a:rPr>
            <a:t> </a:t>
          </a:r>
          <a:r>
            <a:rPr lang="es-CO" altLang="ja-JP" sz="1900" kern="1200" dirty="0">
              <a:solidFill>
                <a:srgbClr val="152B48"/>
              </a:solidFill>
              <a:latin typeface="Montserrat" pitchFamily="2" charset="77"/>
            </a:rPr>
            <a:t>“n</a:t>
          </a:r>
          <a:r>
            <a:rPr lang="es-CO" sz="1900" kern="1200" dirty="0">
              <a:solidFill>
                <a:srgbClr val="152B48"/>
              </a:solidFill>
              <a:latin typeface="Montserrat" pitchFamily="2" charset="77"/>
            </a:rPr>
            <a:t>o clásicos.</a:t>
          </a:r>
          <a:r>
            <a:rPr lang="es-CO" altLang="ja-JP" sz="1900" kern="1200" dirty="0">
              <a:solidFill>
                <a:srgbClr val="152B48"/>
              </a:solidFill>
              <a:latin typeface="Montserrat" pitchFamily="2" charset="77"/>
            </a:rPr>
            <a:t>”</a:t>
          </a:r>
          <a:endParaRPr lang="es-CO" sz="1900" kern="1200" dirty="0">
            <a:solidFill>
              <a:srgbClr val="152B48"/>
            </a:solidFill>
            <a:latin typeface="Montserrat" pitchFamily="2" charset="77"/>
          </a:endParaRPr>
        </a:p>
      </dsp:txBody>
      <dsp:txXfrm>
        <a:off x="1948864" y="783977"/>
        <a:ext cx="7115623" cy="712706"/>
      </dsp:txXfrm>
    </dsp:sp>
    <dsp:sp modelId="{6210925D-B107-654F-98C8-4797F2B2277B}">
      <dsp:nvSpPr>
        <dsp:cNvPr id="0" name=""/>
        <dsp:cNvSpPr/>
      </dsp:nvSpPr>
      <dsp:spPr>
        <a:xfrm>
          <a:off x="1812897" y="1496683"/>
          <a:ext cx="725159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3D977FF8-B7D2-7E4F-B891-D206A478DC5C}">
      <dsp:nvSpPr>
        <dsp:cNvPr id="0" name=""/>
        <dsp:cNvSpPr/>
      </dsp:nvSpPr>
      <dsp:spPr>
        <a:xfrm>
          <a:off x="1948864" y="1532319"/>
          <a:ext cx="7115623" cy="712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s-CO" sz="1900" kern="1200" dirty="0">
              <a:solidFill>
                <a:srgbClr val="152B48"/>
              </a:solidFill>
              <a:latin typeface="Montserrat" pitchFamily="2" charset="77"/>
            </a:rPr>
            <a:t>60% insuficientes al nacimiento.</a:t>
          </a:r>
        </a:p>
      </dsp:txBody>
      <dsp:txXfrm>
        <a:off x="1948864" y="1532319"/>
        <a:ext cx="7115623" cy="712706"/>
      </dsp:txXfrm>
    </dsp:sp>
    <dsp:sp modelId="{1954CCEC-5F8A-704C-8831-274B8A363AD3}">
      <dsp:nvSpPr>
        <dsp:cNvPr id="0" name=""/>
        <dsp:cNvSpPr/>
      </dsp:nvSpPr>
      <dsp:spPr>
        <a:xfrm>
          <a:off x="1812897" y="2245025"/>
          <a:ext cx="725159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F00225A5-3A1E-A34C-8D45-F5746A984609}">
      <dsp:nvSpPr>
        <dsp:cNvPr id="0" name=""/>
        <dsp:cNvSpPr/>
      </dsp:nvSpPr>
      <dsp:spPr>
        <a:xfrm>
          <a:off x="1948864" y="2280661"/>
          <a:ext cx="7115623" cy="712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s-CO" sz="1900" kern="1200" dirty="0">
              <a:solidFill>
                <a:srgbClr val="152B48"/>
              </a:solidFill>
              <a:latin typeface="Montserrat" pitchFamily="2" charset="77"/>
            </a:rPr>
            <a:t>Mas del 90% son PI.</a:t>
          </a:r>
        </a:p>
      </dsp:txBody>
      <dsp:txXfrm>
        <a:off x="1948864" y="2280661"/>
        <a:ext cx="7115623" cy="712706"/>
      </dsp:txXfrm>
    </dsp:sp>
    <dsp:sp modelId="{7271779A-3F54-2641-B498-EE1C4E1C6E38}">
      <dsp:nvSpPr>
        <dsp:cNvPr id="0" name=""/>
        <dsp:cNvSpPr/>
      </dsp:nvSpPr>
      <dsp:spPr>
        <a:xfrm>
          <a:off x="1812897" y="2993367"/>
          <a:ext cx="725159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54149A7B-F903-4346-8820-9D0780436B4E}">
      <dsp:nvSpPr>
        <dsp:cNvPr id="0" name=""/>
        <dsp:cNvSpPr/>
      </dsp:nvSpPr>
      <dsp:spPr>
        <a:xfrm>
          <a:off x="1948864" y="3029002"/>
          <a:ext cx="7115623" cy="712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s-CO" sz="1900" kern="1200" dirty="0">
              <a:solidFill>
                <a:srgbClr val="152B48"/>
              </a:solidFill>
              <a:latin typeface="Montserrat" pitchFamily="2" charset="77"/>
            </a:rPr>
            <a:t>La mayoría de los PS se vuelven insuficientes al 2 – 3 año.</a:t>
          </a:r>
        </a:p>
      </dsp:txBody>
      <dsp:txXfrm>
        <a:off x="1948864" y="3029002"/>
        <a:ext cx="7115623" cy="712706"/>
      </dsp:txXfrm>
    </dsp:sp>
    <dsp:sp modelId="{C9B18FFE-8B7A-AF49-A688-E6E2E596B64C}">
      <dsp:nvSpPr>
        <dsp:cNvPr id="0" name=""/>
        <dsp:cNvSpPr/>
      </dsp:nvSpPr>
      <dsp:spPr>
        <a:xfrm>
          <a:off x="1812897" y="3741709"/>
          <a:ext cx="725159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3C6CE7B1-9B22-974E-90FA-FA7A68A9EF08}">
      <dsp:nvSpPr>
        <dsp:cNvPr id="0" name=""/>
        <dsp:cNvSpPr/>
      </dsp:nvSpPr>
      <dsp:spPr>
        <a:xfrm>
          <a:off x="1948864" y="3777344"/>
          <a:ext cx="7115623" cy="712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s-CO" sz="1900" kern="1200" dirty="0">
              <a:solidFill>
                <a:srgbClr val="152B48"/>
              </a:solidFill>
              <a:latin typeface="Montserrat" pitchFamily="2" charset="77"/>
            </a:rPr>
            <a:t>Menos 10% permanecen PS: mejor pronóstico.</a:t>
          </a:r>
        </a:p>
      </dsp:txBody>
      <dsp:txXfrm>
        <a:off x="1948864" y="3777344"/>
        <a:ext cx="7115623" cy="712706"/>
      </dsp:txXfrm>
    </dsp:sp>
    <dsp:sp modelId="{4F820665-5FE0-FE49-920D-BDF3DC4752E1}">
      <dsp:nvSpPr>
        <dsp:cNvPr id="0" name=""/>
        <dsp:cNvSpPr/>
      </dsp:nvSpPr>
      <dsp:spPr>
        <a:xfrm>
          <a:off x="1812897" y="4490051"/>
          <a:ext cx="725159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017447-6264-2D4F-859E-264DA7168611}">
      <dsp:nvSpPr>
        <dsp:cNvPr id="0" name=""/>
        <dsp:cNvSpPr/>
      </dsp:nvSpPr>
      <dsp:spPr>
        <a:xfrm>
          <a:off x="0" y="3488646"/>
          <a:ext cx="6835161" cy="1145051"/>
        </a:xfrm>
        <a:prstGeom prst="rect">
          <a:avLst/>
        </a:prstGeom>
        <a:solidFill>
          <a:srgbClr val="152B4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ontserrat" pitchFamily="2" charset="77"/>
            </a:rPr>
            <a:t>Características de DM I - II</a:t>
          </a:r>
        </a:p>
      </dsp:txBody>
      <dsp:txXfrm>
        <a:off x="0" y="3488646"/>
        <a:ext cx="6835161" cy="618327"/>
      </dsp:txXfrm>
    </dsp:sp>
    <dsp:sp modelId="{26B63885-B4EE-724C-8E43-1D765104B0D5}">
      <dsp:nvSpPr>
        <dsp:cNvPr id="0" name=""/>
        <dsp:cNvSpPr/>
      </dsp:nvSpPr>
      <dsp:spPr>
        <a:xfrm>
          <a:off x="3337" y="4084073"/>
          <a:ext cx="2276162" cy="526723"/>
        </a:xfrm>
        <a:prstGeom prst="rect">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rgbClr val="152B48"/>
              </a:solidFill>
              <a:latin typeface="Montserrat" pitchFamily="2" charset="77"/>
            </a:rPr>
            <a:t>Tejido exocrino sustituido por fibrosis y grasa.</a:t>
          </a:r>
        </a:p>
      </dsp:txBody>
      <dsp:txXfrm>
        <a:off x="3337" y="4084073"/>
        <a:ext cx="2276162" cy="526723"/>
      </dsp:txXfrm>
    </dsp:sp>
    <dsp:sp modelId="{4D83F455-079D-4945-8EF6-06A5B271CE0A}">
      <dsp:nvSpPr>
        <dsp:cNvPr id="0" name=""/>
        <dsp:cNvSpPr/>
      </dsp:nvSpPr>
      <dsp:spPr>
        <a:xfrm>
          <a:off x="2279499" y="4084073"/>
          <a:ext cx="2276162" cy="526723"/>
        </a:xfrm>
        <a:prstGeom prst="rect">
          <a:avLst/>
        </a:prstGeom>
        <a:solidFill>
          <a:schemeClr val="accent5">
            <a:alpha val="90000"/>
            <a:tint val="40000"/>
            <a:hueOff val="0"/>
            <a:satOff val="0"/>
            <a:lumOff val="0"/>
            <a:alphaOff val="-500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rgbClr val="152B48"/>
              </a:solidFill>
              <a:latin typeface="Montserrat" pitchFamily="2" charset="77"/>
            </a:rPr>
            <a:t>Destrucción islotes.</a:t>
          </a:r>
        </a:p>
      </dsp:txBody>
      <dsp:txXfrm>
        <a:off x="2279499" y="4084073"/>
        <a:ext cx="2276162" cy="526723"/>
      </dsp:txXfrm>
    </dsp:sp>
    <dsp:sp modelId="{B5D41E39-F5B0-0A40-89F4-52FF539CB851}">
      <dsp:nvSpPr>
        <dsp:cNvPr id="0" name=""/>
        <dsp:cNvSpPr/>
      </dsp:nvSpPr>
      <dsp:spPr>
        <a:xfrm>
          <a:off x="4555661" y="4084073"/>
          <a:ext cx="2276162" cy="526723"/>
        </a:xfrm>
        <a:prstGeom prst="rect">
          <a:avLst/>
        </a:prstGeom>
        <a:solidFill>
          <a:schemeClr val="accent5">
            <a:alpha val="90000"/>
            <a:tint val="40000"/>
            <a:hueOff val="0"/>
            <a:satOff val="0"/>
            <a:lumOff val="0"/>
            <a:alphaOff val="-1000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rgbClr val="152B48"/>
              </a:solidFill>
              <a:latin typeface="Montserrat" pitchFamily="2" charset="77"/>
            </a:rPr>
            <a:t>↓</a:t>
          </a:r>
          <a:r>
            <a:rPr lang="es-ES" sz="1200" kern="1200" dirty="0" err="1">
              <a:solidFill>
                <a:srgbClr val="152B48"/>
              </a:solidFill>
              <a:latin typeface="Montserrat" pitchFamily="2" charset="77"/>
            </a:rPr>
            <a:t>cll</a:t>
          </a:r>
          <a:r>
            <a:rPr lang="es-ES" sz="1200" kern="1200" dirty="0">
              <a:solidFill>
                <a:srgbClr val="152B48"/>
              </a:solidFill>
              <a:latin typeface="Montserrat" pitchFamily="2" charset="77"/>
            </a:rPr>
            <a:t> a y b.</a:t>
          </a:r>
        </a:p>
      </dsp:txBody>
      <dsp:txXfrm>
        <a:off x="4555661" y="4084073"/>
        <a:ext cx="2276162" cy="526723"/>
      </dsp:txXfrm>
    </dsp:sp>
    <dsp:sp modelId="{C5E79496-F100-3E4C-B091-99F71D3228DE}">
      <dsp:nvSpPr>
        <dsp:cNvPr id="0" name=""/>
        <dsp:cNvSpPr/>
      </dsp:nvSpPr>
      <dsp:spPr>
        <a:xfrm rot="10800000">
          <a:off x="0" y="1744732"/>
          <a:ext cx="6835161" cy="1761089"/>
        </a:xfrm>
        <a:prstGeom prst="upArrowCallout">
          <a:avLst/>
        </a:prstGeom>
        <a:solidFill>
          <a:srgbClr val="152B4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ontserrat" pitchFamily="2" charset="77"/>
            </a:rPr>
            <a:t>Complicaciones oculares, renales y vasculares </a:t>
          </a:r>
        </a:p>
      </dsp:txBody>
      <dsp:txXfrm rot="-10800000">
        <a:off x="0" y="1744732"/>
        <a:ext cx="6835161" cy="618142"/>
      </dsp:txXfrm>
    </dsp:sp>
    <dsp:sp modelId="{3BAE57D4-80AA-E042-B32D-E1CF12EF8811}">
      <dsp:nvSpPr>
        <dsp:cNvPr id="0" name=""/>
        <dsp:cNvSpPr/>
      </dsp:nvSpPr>
      <dsp:spPr>
        <a:xfrm>
          <a:off x="3337" y="2362875"/>
          <a:ext cx="2276162" cy="526565"/>
        </a:xfrm>
        <a:prstGeom prst="rect">
          <a:avLst/>
        </a:prstGeom>
        <a:solidFill>
          <a:schemeClr val="accent5">
            <a:alpha val="90000"/>
            <a:tint val="40000"/>
            <a:hueOff val="0"/>
            <a:satOff val="0"/>
            <a:lumOff val="0"/>
            <a:alphaOff val="-1500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rgbClr val="152B48"/>
              </a:solidFill>
              <a:latin typeface="Montserrat" pitchFamily="2" charset="77"/>
            </a:rPr>
            <a:t>0% &lt;10 años.</a:t>
          </a:r>
        </a:p>
      </dsp:txBody>
      <dsp:txXfrm>
        <a:off x="3337" y="2362875"/>
        <a:ext cx="2276162" cy="526565"/>
      </dsp:txXfrm>
    </dsp:sp>
    <dsp:sp modelId="{899EF789-9525-804E-9B65-4EC7C2BA88F7}">
      <dsp:nvSpPr>
        <dsp:cNvPr id="0" name=""/>
        <dsp:cNvSpPr/>
      </dsp:nvSpPr>
      <dsp:spPr>
        <a:xfrm>
          <a:off x="2279499" y="2362875"/>
          <a:ext cx="2276162" cy="526565"/>
        </a:xfrm>
        <a:prstGeom prst="rect">
          <a:avLst/>
        </a:prstGeom>
        <a:solidFill>
          <a:schemeClr val="accent5">
            <a:alpha val="90000"/>
            <a:tint val="40000"/>
            <a:hueOff val="0"/>
            <a:satOff val="0"/>
            <a:lumOff val="0"/>
            <a:alphaOff val="-2000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rgbClr val="152B48"/>
              </a:solidFill>
              <a:latin typeface="Montserrat" pitchFamily="2" charset="77"/>
            </a:rPr>
            <a:t>12% 10-19 años.</a:t>
          </a:r>
        </a:p>
      </dsp:txBody>
      <dsp:txXfrm>
        <a:off x="2279499" y="2362875"/>
        <a:ext cx="2276162" cy="526565"/>
      </dsp:txXfrm>
    </dsp:sp>
    <dsp:sp modelId="{A3A82A09-710D-0646-AF4E-DACF7E26235D}">
      <dsp:nvSpPr>
        <dsp:cNvPr id="0" name=""/>
        <dsp:cNvSpPr/>
      </dsp:nvSpPr>
      <dsp:spPr>
        <a:xfrm>
          <a:off x="4555661" y="2362875"/>
          <a:ext cx="2276162" cy="526565"/>
        </a:xfrm>
        <a:prstGeom prst="rect">
          <a:avLst/>
        </a:prstGeom>
        <a:solidFill>
          <a:schemeClr val="accent5">
            <a:alpha val="90000"/>
            <a:tint val="40000"/>
            <a:hueOff val="0"/>
            <a:satOff val="0"/>
            <a:lumOff val="0"/>
            <a:alphaOff val="-2500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rgbClr val="152B48"/>
              </a:solidFill>
              <a:latin typeface="Montserrat" pitchFamily="2" charset="77"/>
            </a:rPr>
            <a:t>48% adultos.</a:t>
          </a:r>
        </a:p>
      </dsp:txBody>
      <dsp:txXfrm>
        <a:off x="4555661" y="2362875"/>
        <a:ext cx="2276162" cy="526565"/>
      </dsp:txXfrm>
    </dsp:sp>
    <dsp:sp modelId="{AA5A9411-6016-EC4B-B53C-1B19BEA6D56B}">
      <dsp:nvSpPr>
        <dsp:cNvPr id="0" name=""/>
        <dsp:cNvSpPr/>
      </dsp:nvSpPr>
      <dsp:spPr>
        <a:xfrm rot="10800000">
          <a:off x="0" y="819"/>
          <a:ext cx="6835161" cy="1761089"/>
        </a:xfrm>
        <a:prstGeom prst="upArrowCallout">
          <a:avLst/>
        </a:prstGeom>
        <a:solidFill>
          <a:srgbClr val="152B4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ontserrat" pitchFamily="2" charset="77"/>
            </a:rPr>
            <a:t>Asociación con insuficiencia pancreática</a:t>
          </a:r>
        </a:p>
      </dsp:txBody>
      <dsp:txXfrm rot="-10800000">
        <a:off x="0" y="819"/>
        <a:ext cx="6835161" cy="618142"/>
      </dsp:txXfrm>
    </dsp:sp>
    <dsp:sp modelId="{B49AE6FE-D019-724B-9C6D-AF12171EF806}">
      <dsp:nvSpPr>
        <dsp:cNvPr id="0" name=""/>
        <dsp:cNvSpPr/>
      </dsp:nvSpPr>
      <dsp:spPr>
        <a:xfrm>
          <a:off x="3337" y="618961"/>
          <a:ext cx="2276162" cy="526565"/>
        </a:xfrm>
        <a:prstGeom prst="rect">
          <a:avLst/>
        </a:prstGeom>
        <a:solidFill>
          <a:schemeClr val="accent5">
            <a:alpha val="90000"/>
            <a:tint val="40000"/>
            <a:hueOff val="0"/>
            <a:satOff val="0"/>
            <a:lumOff val="0"/>
            <a:alphaOff val="-3000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rgbClr val="152B48"/>
              </a:solidFill>
              <a:latin typeface="Montserrat" pitchFamily="2" charset="77"/>
            </a:rPr>
            <a:t>Mujeres en mayor riesgo.</a:t>
          </a:r>
        </a:p>
      </dsp:txBody>
      <dsp:txXfrm>
        <a:off x="3337" y="618961"/>
        <a:ext cx="2276162" cy="526565"/>
      </dsp:txXfrm>
    </dsp:sp>
    <dsp:sp modelId="{FE8BB366-BF4D-F743-9E4B-AD9C3A4E9845}">
      <dsp:nvSpPr>
        <dsp:cNvPr id="0" name=""/>
        <dsp:cNvSpPr/>
      </dsp:nvSpPr>
      <dsp:spPr>
        <a:xfrm>
          <a:off x="2279499" y="618961"/>
          <a:ext cx="2276162" cy="526565"/>
        </a:xfrm>
        <a:prstGeom prst="rect">
          <a:avLst/>
        </a:prstGeom>
        <a:solidFill>
          <a:schemeClr val="accent5">
            <a:alpha val="90000"/>
            <a:tint val="40000"/>
            <a:hueOff val="0"/>
            <a:satOff val="0"/>
            <a:lumOff val="0"/>
            <a:alphaOff val="-3500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rgbClr val="152B48"/>
              </a:solidFill>
              <a:latin typeface="Montserrat" pitchFamily="2" charset="77"/>
            </a:rPr>
            <a:t>Mayor riesgo Clase I y II.</a:t>
          </a:r>
        </a:p>
      </dsp:txBody>
      <dsp:txXfrm>
        <a:off x="2279499" y="618961"/>
        <a:ext cx="2276162" cy="526565"/>
      </dsp:txXfrm>
    </dsp:sp>
    <dsp:sp modelId="{3D8A4AB3-53A5-D24A-9CE1-125EA679C348}">
      <dsp:nvSpPr>
        <dsp:cNvPr id="0" name=""/>
        <dsp:cNvSpPr/>
      </dsp:nvSpPr>
      <dsp:spPr>
        <a:xfrm>
          <a:off x="4555661" y="618961"/>
          <a:ext cx="2276162" cy="526565"/>
        </a:xfrm>
        <a:prstGeom prst="rect">
          <a:avLst/>
        </a:prstGeom>
        <a:solidFill>
          <a:schemeClr val="accent5">
            <a:alpha val="90000"/>
            <a:tint val="40000"/>
            <a:hueOff val="0"/>
            <a:satOff val="0"/>
            <a:lumOff val="0"/>
            <a:alphaOff val="-4000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rgbClr val="152B48"/>
              </a:solidFill>
              <a:latin typeface="Montserrat" pitchFamily="2" charset="77"/>
            </a:rPr>
            <a:t>No se produce CAD.</a:t>
          </a:r>
        </a:p>
      </dsp:txBody>
      <dsp:txXfrm>
        <a:off x="4555661" y="618961"/>
        <a:ext cx="2276162" cy="52656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64F1AE-3BA3-C147-B658-85AB77290282}">
      <dsp:nvSpPr>
        <dsp:cNvPr id="0" name=""/>
        <dsp:cNvSpPr/>
      </dsp:nvSpPr>
      <dsp:spPr>
        <a:xfrm>
          <a:off x="0" y="3826826"/>
          <a:ext cx="6702156" cy="1256049"/>
        </a:xfrm>
        <a:prstGeom prst="rect">
          <a:avLst/>
        </a:prstGeom>
        <a:solidFill>
          <a:srgbClr val="152B4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s-ES" sz="2200" kern="1200" dirty="0">
              <a:latin typeface="Montserrat" pitchFamily="2" charset="77"/>
            </a:rPr>
            <a:t>Deficiencia vitaminas liposolubles</a:t>
          </a:r>
        </a:p>
      </dsp:txBody>
      <dsp:txXfrm>
        <a:off x="0" y="3826826"/>
        <a:ext cx="6702156" cy="678266"/>
      </dsp:txXfrm>
    </dsp:sp>
    <dsp:sp modelId="{222A883D-C9D7-9243-AC81-ECB8FC7405DF}">
      <dsp:nvSpPr>
        <dsp:cNvPr id="0" name=""/>
        <dsp:cNvSpPr/>
      </dsp:nvSpPr>
      <dsp:spPr>
        <a:xfrm>
          <a:off x="0" y="4479972"/>
          <a:ext cx="3351078" cy="577782"/>
        </a:xfrm>
        <a:prstGeom prst="rect">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s-ES" sz="1700" kern="1200" dirty="0" err="1">
              <a:solidFill>
                <a:srgbClr val="152B48"/>
              </a:solidFill>
              <a:latin typeface="Montserrat" pitchFamily="2" charset="77"/>
            </a:rPr>
            <a:t>Hipoproteinemia</a:t>
          </a:r>
          <a:r>
            <a:rPr lang="es-ES" sz="1700" kern="1200" dirty="0">
              <a:solidFill>
                <a:srgbClr val="152B48"/>
              </a:solidFill>
              <a:latin typeface="Montserrat" pitchFamily="2" charset="77"/>
            </a:rPr>
            <a:t>.</a:t>
          </a:r>
        </a:p>
      </dsp:txBody>
      <dsp:txXfrm>
        <a:off x="0" y="4479972"/>
        <a:ext cx="3351078" cy="577782"/>
      </dsp:txXfrm>
    </dsp:sp>
    <dsp:sp modelId="{3111CF2B-E4F8-1049-B746-E3FAAE81FE10}">
      <dsp:nvSpPr>
        <dsp:cNvPr id="0" name=""/>
        <dsp:cNvSpPr/>
      </dsp:nvSpPr>
      <dsp:spPr>
        <a:xfrm>
          <a:off x="3351078" y="4479972"/>
          <a:ext cx="3351078" cy="577782"/>
        </a:xfrm>
        <a:prstGeom prst="rect">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s-ES" sz="1700" kern="1200" dirty="0" err="1">
              <a:solidFill>
                <a:srgbClr val="152B48"/>
              </a:solidFill>
              <a:latin typeface="Montserrat" pitchFamily="2" charset="77"/>
            </a:rPr>
            <a:t>Hipoprotrombinemia</a:t>
          </a:r>
          <a:r>
            <a:rPr lang="es-ES" sz="1700" kern="1200" dirty="0">
              <a:solidFill>
                <a:srgbClr val="152B48"/>
              </a:solidFill>
              <a:latin typeface="Montserrat" pitchFamily="2" charset="77"/>
            </a:rPr>
            <a:t>.</a:t>
          </a:r>
        </a:p>
      </dsp:txBody>
      <dsp:txXfrm>
        <a:off x="3351078" y="4479972"/>
        <a:ext cx="3351078" cy="577782"/>
      </dsp:txXfrm>
    </dsp:sp>
    <dsp:sp modelId="{C43A3F65-ABC3-DF47-BB05-B868A56F8D22}">
      <dsp:nvSpPr>
        <dsp:cNvPr id="0" name=""/>
        <dsp:cNvSpPr/>
      </dsp:nvSpPr>
      <dsp:spPr>
        <a:xfrm rot="10800000">
          <a:off x="0" y="1913862"/>
          <a:ext cx="6702156" cy="1931804"/>
        </a:xfrm>
        <a:prstGeom prst="upArrowCallout">
          <a:avLst/>
        </a:prstGeom>
        <a:solidFill>
          <a:srgbClr val="152B4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s-ES" sz="2200" kern="1200" dirty="0">
              <a:latin typeface="Montserrat" pitchFamily="2" charset="77"/>
            </a:rPr>
            <a:t>Prolapso rectal</a:t>
          </a:r>
        </a:p>
      </dsp:txBody>
      <dsp:txXfrm rot="10800000">
        <a:off x="0" y="1913862"/>
        <a:ext cx="6702156" cy="1255228"/>
      </dsp:txXfrm>
    </dsp:sp>
    <dsp:sp modelId="{402B97C8-F2D0-8D46-928B-314C81D5D3F2}">
      <dsp:nvSpPr>
        <dsp:cNvPr id="0" name=""/>
        <dsp:cNvSpPr/>
      </dsp:nvSpPr>
      <dsp:spPr>
        <a:xfrm rot="10800000">
          <a:off x="0" y="898"/>
          <a:ext cx="6702156" cy="1931804"/>
        </a:xfrm>
        <a:prstGeom prst="upArrowCallout">
          <a:avLst/>
        </a:prstGeom>
        <a:solidFill>
          <a:srgbClr val="152B4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s-ES" sz="2200" kern="1200" dirty="0">
              <a:latin typeface="Montserrat" pitchFamily="2" charset="77"/>
            </a:rPr>
            <a:t>Invaginación </a:t>
          </a:r>
        </a:p>
      </dsp:txBody>
      <dsp:txXfrm rot="-10800000">
        <a:off x="0" y="898"/>
        <a:ext cx="6702156" cy="678063"/>
      </dsp:txXfrm>
    </dsp:sp>
    <dsp:sp modelId="{7E334753-1877-3341-8998-72C1C944C034}">
      <dsp:nvSpPr>
        <dsp:cNvPr id="0" name=""/>
        <dsp:cNvSpPr/>
      </dsp:nvSpPr>
      <dsp:spPr>
        <a:xfrm>
          <a:off x="0" y="678962"/>
          <a:ext cx="3351078" cy="577609"/>
        </a:xfrm>
        <a:prstGeom prst="rect">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s-ES" sz="1700" kern="1200" dirty="0" err="1">
              <a:solidFill>
                <a:srgbClr val="152B48"/>
              </a:solidFill>
              <a:latin typeface="Montserrat" pitchFamily="2" charset="77"/>
            </a:rPr>
            <a:t>Impactación</a:t>
          </a:r>
          <a:r>
            <a:rPr lang="es-ES" sz="1700" kern="1200" dirty="0">
              <a:solidFill>
                <a:srgbClr val="152B48"/>
              </a:solidFill>
              <a:latin typeface="Montserrat" pitchFamily="2" charset="77"/>
            </a:rPr>
            <a:t> fecal del ciego.</a:t>
          </a:r>
        </a:p>
      </dsp:txBody>
      <dsp:txXfrm>
        <a:off x="0" y="678962"/>
        <a:ext cx="3351078" cy="577609"/>
      </dsp:txXfrm>
    </dsp:sp>
    <dsp:sp modelId="{8E6384BB-3BDE-EF4A-88A8-C913038D299A}">
      <dsp:nvSpPr>
        <dsp:cNvPr id="0" name=""/>
        <dsp:cNvSpPr/>
      </dsp:nvSpPr>
      <dsp:spPr>
        <a:xfrm>
          <a:off x="3351078" y="678962"/>
          <a:ext cx="3351078" cy="577609"/>
        </a:xfrm>
        <a:prstGeom prst="rect">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s-ES" sz="1700" kern="1200" dirty="0">
              <a:solidFill>
                <a:srgbClr val="152B48"/>
              </a:solidFill>
              <a:latin typeface="Montserrat" pitchFamily="2" charset="77"/>
            </a:rPr>
            <a:t>RGE.</a:t>
          </a:r>
        </a:p>
      </dsp:txBody>
      <dsp:txXfrm>
        <a:off x="3351078" y="678962"/>
        <a:ext cx="3351078" cy="57760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CC4782-65BB-0348-A3E2-4361567E9F2A}">
      <dsp:nvSpPr>
        <dsp:cNvPr id="0" name=""/>
        <dsp:cNvSpPr/>
      </dsp:nvSpPr>
      <dsp:spPr>
        <a:xfrm>
          <a:off x="1264014" y="84"/>
          <a:ext cx="2362029" cy="1417217"/>
        </a:xfrm>
        <a:prstGeom prst="rect">
          <a:avLst/>
        </a:prstGeom>
        <a:solidFill>
          <a:srgbClr val="152B4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dirty="0">
              <a:latin typeface="Montserrat" pitchFamily="2" charset="77"/>
            </a:rPr>
            <a:t>Disfunción hepática &lt;15 años.</a:t>
          </a:r>
        </a:p>
      </dsp:txBody>
      <dsp:txXfrm>
        <a:off x="1264014" y="84"/>
        <a:ext cx="2362029" cy="1417217"/>
      </dsp:txXfrm>
    </dsp:sp>
    <dsp:sp modelId="{A519C54D-E4D7-2A4A-ABF2-866A0FF369B7}">
      <dsp:nvSpPr>
        <dsp:cNvPr id="0" name=""/>
        <dsp:cNvSpPr/>
      </dsp:nvSpPr>
      <dsp:spPr>
        <a:xfrm>
          <a:off x="3862246" y="84"/>
          <a:ext cx="2362029" cy="1417217"/>
        </a:xfrm>
        <a:prstGeom prst="rect">
          <a:avLst/>
        </a:prstGeom>
        <a:solidFill>
          <a:srgbClr val="152B4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dirty="0">
              <a:latin typeface="Montserrat" pitchFamily="2" charset="77"/>
            </a:rPr>
            <a:t>Cirrosis biliar sintomática en 30%.</a:t>
          </a:r>
        </a:p>
      </dsp:txBody>
      <dsp:txXfrm>
        <a:off x="3862246" y="84"/>
        <a:ext cx="2362029" cy="1417217"/>
      </dsp:txXfrm>
    </dsp:sp>
    <dsp:sp modelId="{301C280A-33B7-0540-871F-5ACF414A9753}">
      <dsp:nvSpPr>
        <dsp:cNvPr id="0" name=""/>
        <dsp:cNvSpPr/>
      </dsp:nvSpPr>
      <dsp:spPr>
        <a:xfrm>
          <a:off x="1264014" y="1653505"/>
          <a:ext cx="2362029" cy="1417217"/>
        </a:xfrm>
        <a:prstGeom prst="rect">
          <a:avLst/>
        </a:prstGeom>
        <a:solidFill>
          <a:srgbClr val="152B4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dirty="0">
              <a:latin typeface="Montserrat" pitchFamily="2" charset="77"/>
            </a:rPr>
            <a:t>Ictericia.</a:t>
          </a:r>
        </a:p>
      </dsp:txBody>
      <dsp:txXfrm>
        <a:off x="1264014" y="1653505"/>
        <a:ext cx="2362029" cy="1417217"/>
      </dsp:txXfrm>
    </dsp:sp>
    <dsp:sp modelId="{63A8785E-7770-9C47-9A9A-0FD3121E7ADD}">
      <dsp:nvSpPr>
        <dsp:cNvPr id="0" name=""/>
        <dsp:cNvSpPr/>
      </dsp:nvSpPr>
      <dsp:spPr>
        <a:xfrm>
          <a:off x="3862246" y="1653505"/>
          <a:ext cx="2362029" cy="1417217"/>
        </a:xfrm>
        <a:prstGeom prst="rect">
          <a:avLst/>
        </a:prstGeom>
        <a:solidFill>
          <a:srgbClr val="152B4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dirty="0">
              <a:latin typeface="Montserrat" pitchFamily="2" charset="77"/>
            </a:rPr>
            <a:t>Ascitis. </a:t>
          </a:r>
        </a:p>
      </dsp:txBody>
      <dsp:txXfrm>
        <a:off x="3862246" y="1653505"/>
        <a:ext cx="2362029" cy="1417217"/>
      </dsp:txXfrm>
    </dsp:sp>
    <dsp:sp modelId="{216B586A-D3DB-C24D-A3C8-FE89B1866068}">
      <dsp:nvSpPr>
        <dsp:cNvPr id="0" name=""/>
        <dsp:cNvSpPr/>
      </dsp:nvSpPr>
      <dsp:spPr>
        <a:xfrm>
          <a:off x="1264014" y="3306925"/>
          <a:ext cx="2362029" cy="1417217"/>
        </a:xfrm>
        <a:prstGeom prst="rect">
          <a:avLst/>
        </a:prstGeom>
        <a:solidFill>
          <a:srgbClr val="152B4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dirty="0">
              <a:latin typeface="Montserrat" pitchFamily="2" charset="77"/>
            </a:rPr>
            <a:t>Hematemesis.</a:t>
          </a:r>
        </a:p>
      </dsp:txBody>
      <dsp:txXfrm>
        <a:off x="1264014" y="3306925"/>
        <a:ext cx="2362029" cy="1417217"/>
      </dsp:txXfrm>
    </dsp:sp>
    <dsp:sp modelId="{970B1C97-FE80-DC49-92D3-9EAD839F4793}">
      <dsp:nvSpPr>
        <dsp:cNvPr id="0" name=""/>
        <dsp:cNvSpPr/>
      </dsp:nvSpPr>
      <dsp:spPr>
        <a:xfrm>
          <a:off x="3862246" y="3306925"/>
          <a:ext cx="2362029" cy="1417217"/>
        </a:xfrm>
        <a:prstGeom prst="rect">
          <a:avLst/>
        </a:prstGeom>
        <a:solidFill>
          <a:srgbClr val="152B4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dirty="0">
              <a:latin typeface="Montserrat" pitchFamily="2" charset="77"/>
            </a:rPr>
            <a:t>Hepatomegalia.</a:t>
          </a:r>
        </a:p>
      </dsp:txBody>
      <dsp:txXfrm>
        <a:off x="3862246" y="3306925"/>
        <a:ext cx="2362029" cy="141721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1224E-AA5E-9748-A4B0-40CEFE29B141}">
      <dsp:nvSpPr>
        <dsp:cNvPr id="0" name=""/>
        <dsp:cNvSpPr/>
      </dsp:nvSpPr>
      <dsp:spPr>
        <a:xfrm>
          <a:off x="1271068" y="0"/>
          <a:ext cx="5268145" cy="5268145"/>
        </a:xfrm>
        <a:prstGeom prst="triangle">
          <a:avLst/>
        </a:prstGeom>
        <a:solidFill>
          <a:srgbClr val="06AEAA"/>
        </a:solidFill>
        <a:ln>
          <a:noFill/>
        </a:ln>
        <a:effectLst/>
      </dsp:spPr>
      <dsp:style>
        <a:lnRef idx="0">
          <a:scrgbClr r="0" g="0" b="0"/>
        </a:lnRef>
        <a:fillRef idx="3">
          <a:scrgbClr r="0" g="0" b="0"/>
        </a:fillRef>
        <a:effectRef idx="2">
          <a:scrgbClr r="0" g="0" b="0"/>
        </a:effectRef>
        <a:fontRef idx="minor">
          <a:schemeClr val="lt1"/>
        </a:fontRef>
      </dsp:style>
    </dsp:sp>
    <dsp:sp modelId="{E5AA19DC-66BB-104D-8985-86C2EA3D1133}">
      <dsp:nvSpPr>
        <dsp:cNvPr id="0" name=""/>
        <dsp:cNvSpPr/>
      </dsp:nvSpPr>
      <dsp:spPr>
        <a:xfrm>
          <a:off x="3905141" y="527328"/>
          <a:ext cx="3424294" cy="936330"/>
        </a:xfrm>
        <a:prstGeom prst="roundRect">
          <a:avLst/>
        </a:prstGeom>
        <a:solidFill>
          <a:schemeClr val="lt1">
            <a:alpha val="90000"/>
            <a:hueOff val="0"/>
            <a:satOff val="0"/>
            <a:lumOff val="0"/>
            <a:alphaOff val="0"/>
          </a:schemeClr>
        </a:solidFill>
        <a:ln w="6350" cap="flat" cmpd="sng" algn="ctr">
          <a:solidFill>
            <a:srgbClr val="06AEAA"/>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CO" sz="2100" kern="1200" dirty="0">
              <a:solidFill>
                <a:srgbClr val="152B48"/>
              </a:solidFill>
              <a:latin typeface="Montserrat" pitchFamily="2" charset="77"/>
            </a:rPr>
            <a:t>Microvesícula – disfunción 30%.</a:t>
          </a:r>
          <a:endParaRPr lang="es-ES" sz="2100" kern="1200" dirty="0">
            <a:solidFill>
              <a:srgbClr val="152B48"/>
            </a:solidFill>
            <a:latin typeface="Montserrat" pitchFamily="2" charset="77"/>
          </a:endParaRPr>
        </a:p>
      </dsp:txBody>
      <dsp:txXfrm>
        <a:off x="3950849" y="573036"/>
        <a:ext cx="3332878" cy="844914"/>
      </dsp:txXfrm>
    </dsp:sp>
    <dsp:sp modelId="{DF9C0117-88F2-8741-A52E-01EFC41683D7}">
      <dsp:nvSpPr>
        <dsp:cNvPr id="0" name=""/>
        <dsp:cNvSpPr/>
      </dsp:nvSpPr>
      <dsp:spPr>
        <a:xfrm>
          <a:off x="3905141" y="1580700"/>
          <a:ext cx="3424294" cy="936330"/>
        </a:xfrm>
        <a:prstGeom prst="roundRect">
          <a:avLst/>
        </a:prstGeom>
        <a:solidFill>
          <a:schemeClr val="lt1">
            <a:alpha val="90000"/>
            <a:hueOff val="0"/>
            <a:satOff val="0"/>
            <a:lumOff val="0"/>
            <a:alphaOff val="0"/>
          </a:schemeClr>
        </a:solidFill>
        <a:ln w="6350" cap="flat" cmpd="sng" algn="ctr">
          <a:solidFill>
            <a:srgbClr val="06AEAA"/>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CO" sz="2100" kern="1200" dirty="0">
              <a:solidFill>
                <a:srgbClr val="152B48"/>
              </a:solidFill>
              <a:latin typeface="Montserrat" pitchFamily="2" charset="77"/>
            </a:rPr>
            <a:t>Vesícula distendida 20%.</a:t>
          </a:r>
        </a:p>
      </dsp:txBody>
      <dsp:txXfrm>
        <a:off x="3950849" y="1626408"/>
        <a:ext cx="3332878" cy="844914"/>
      </dsp:txXfrm>
    </dsp:sp>
    <dsp:sp modelId="{3DF821CA-21E5-C940-8CB8-24DA5A660362}">
      <dsp:nvSpPr>
        <dsp:cNvPr id="0" name=""/>
        <dsp:cNvSpPr/>
      </dsp:nvSpPr>
      <dsp:spPr>
        <a:xfrm>
          <a:off x="3905141" y="2634072"/>
          <a:ext cx="3424294" cy="936330"/>
        </a:xfrm>
        <a:prstGeom prst="roundRect">
          <a:avLst/>
        </a:prstGeom>
        <a:solidFill>
          <a:schemeClr val="lt1">
            <a:alpha val="90000"/>
            <a:hueOff val="0"/>
            <a:satOff val="0"/>
            <a:lumOff val="0"/>
            <a:alphaOff val="0"/>
          </a:schemeClr>
        </a:solidFill>
        <a:ln w="6350" cap="flat" cmpd="sng" algn="ctr">
          <a:solidFill>
            <a:srgbClr val="06AEAA"/>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CO" sz="2100" kern="1200" dirty="0">
              <a:solidFill>
                <a:srgbClr val="152B48"/>
              </a:solidFill>
              <a:latin typeface="Montserrat" pitchFamily="2" charset="77"/>
            </a:rPr>
            <a:t>Colelitiasis 10%.</a:t>
          </a:r>
        </a:p>
      </dsp:txBody>
      <dsp:txXfrm>
        <a:off x="3950849" y="2679780"/>
        <a:ext cx="3332878" cy="844914"/>
      </dsp:txXfrm>
    </dsp:sp>
    <dsp:sp modelId="{DAC050C7-57E1-DA4B-A52A-EB6470A3CC89}">
      <dsp:nvSpPr>
        <dsp:cNvPr id="0" name=""/>
        <dsp:cNvSpPr/>
      </dsp:nvSpPr>
      <dsp:spPr>
        <a:xfrm>
          <a:off x="3905141" y="3687444"/>
          <a:ext cx="3424294" cy="936330"/>
        </a:xfrm>
        <a:prstGeom prst="roundRect">
          <a:avLst/>
        </a:prstGeom>
        <a:solidFill>
          <a:schemeClr val="lt1">
            <a:alpha val="90000"/>
            <a:hueOff val="0"/>
            <a:satOff val="0"/>
            <a:lumOff val="0"/>
            <a:alphaOff val="0"/>
          </a:schemeClr>
        </a:solidFill>
        <a:ln w="6350" cap="flat" cmpd="sng" algn="ctr">
          <a:solidFill>
            <a:srgbClr val="06AEAA"/>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CO" sz="2100" kern="1200" dirty="0">
              <a:solidFill>
                <a:srgbClr val="152B48"/>
              </a:solidFill>
              <a:latin typeface="Montserrat" pitchFamily="2" charset="77"/>
            </a:rPr>
            <a:t>Coledocolitiasis rara.</a:t>
          </a:r>
          <a:endParaRPr lang="es-ES" sz="2100" kern="1200" dirty="0">
            <a:solidFill>
              <a:srgbClr val="152B48"/>
            </a:solidFill>
            <a:latin typeface="Montserrat" pitchFamily="2" charset="77"/>
          </a:endParaRPr>
        </a:p>
      </dsp:txBody>
      <dsp:txXfrm>
        <a:off x="3950849" y="3733152"/>
        <a:ext cx="3332878" cy="84491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7954F5-3776-504A-B02B-DFDFC34CE03A}">
      <dsp:nvSpPr>
        <dsp:cNvPr id="0" name=""/>
        <dsp:cNvSpPr/>
      </dsp:nvSpPr>
      <dsp:spPr>
        <a:xfrm>
          <a:off x="0" y="0"/>
          <a:ext cx="816864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091D733-6EE9-A046-AD11-FF30745788E3}">
      <dsp:nvSpPr>
        <dsp:cNvPr id="0" name=""/>
        <dsp:cNvSpPr/>
      </dsp:nvSpPr>
      <dsp:spPr>
        <a:xfrm>
          <a:off x="0" y="0"/>
          <a:ext cx="1633728" cy="556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s-ES" sz="6500" kern="1200" dirty="0">
            <a:solidFill>
              <a:srgbClr val="152B48"/>
            </a:solidFill>
            <a:latin typeface="Montserrat" pitchFamily="2" charset="77"/>
          </a:endParaRPr>
        </a:p>
      </dsp:txBody>
      <dsp:txXfrm>
        <a:off x="0" y="0"/>
        <a:ext cx="1633728" cy="5562683"/>
      </dsp:txXfrm>
    </dsp:sp>
    <dsp:sp modelId="{3B0C7BDB-E237-0449-9C7F-C63B6CA40FF2}">
      <dsp:nvSpPr>
        <dsp:cNvPr id="0" name=""/>
        <dsp:cNvSpPr/>
      </dsp:nvSpPr>
      <dsp:spPr>
        <a:xfrm>
          <a:off x="1756257" y="0"/>
          <a:ext cx="6412382" cy="875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s-ES" sz="2100" kern="1200" dirty="0">
              <a:solidFill>
                <a:srgbClr val="152B48"/>
              </a:solidFill>
              <a:latin typeface="Montserrat" pitchFamily="2" charset="77"/>
            </a:rPr>
            <a:t>Retraso del desarrollo sexual de 2 años promedio.</a:t>
          </a:r>
        </a:p>
      </dsp:txBody>
      <dsp:txXfrm>
        <a:off x="1756257" y="0"/>
        <a:ext cx="6412382" cy="875959"/>
      </dsp:txXfrm>
    </dsp:sp>
    <dsp:sp modelId="{453CADF8-C055-0E48-9949-EF02CE7B8316}">
      <dsp:nvSpPr>
        <dsp:cNvPr id="0" name=""/>
        <dsp:cNvSpPr/>
      </dsp:nvSpPr>
      <dsp:spPr>
        <a:xfrm>
          <a:off x="1633727" y="919757"/>
          <a:ext cx="653491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AB4EC4C0-4434-524F-84CE-894118F89FB8}">
      <dsp:nvSpPr>
        <dsp:cNvPr id="0" name=""/>
        <dsp:cNvSpPr/>
      </dsp:nvSpPr>
      <dsp:spPr>
        <a:xfrm>
          <a:off x="1756257" y="963555"/>
          <a:ext cx="6412382" cy="875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s-ES" sz="2100" kern="1200" dirty="0">
              <a:solidFill>
                <a:srgbClr val="152B48"/>
              </a:solidFill>
              <a:latin typeface="Montserrat" pitchFamily="2" charset="77"/>
            </a:rPr>
            <a:t>95% hombres con azoospermia.</a:t>
          </a:r>
        </a:p>
      </dsp:txBody>
      <dsp:txXfrm>
        <a:off x="1756257" y="963555"/>
        <a:ext cx="6412382" cy="875959"/>
      </dsp:txXfrm>
    </dsp:sp>
    <dsp:sp modelId="{CCA790B0-6A21-8544-BA13-782ABB5CE620}">
      <dsp:nvSpPr>
        <dsp:cNvPr id="0" name=""/>
        <dsp:cNvSpPr/>
      </dsp:nvSpPr>
      <dsp:spPr>
        <a:xfrm>
          <a:off x="1633727" y="1839515"/>
          <a:ext cx="653491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A705E4E7-0D4C-1542-97A4-5B426D215C93}">
      <dsp:nvSpPr>
        <dsp:cNvPr id="0" name=""/>
        <dsp:cNvSpPr/>
      </dsp:nvSpPr>
      <dsp:spPr>
        <a:xfrm>
          <a:off x="1756257" y="1883313"/>
          <a:ext cx="6412382" cy="875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s-ES" sz="2100" kern="1200" dirty="0">
              <a:solidFill>
                <a:srgbClr val="152B48"/>
              </a:solidFill>
              <a:latin typeface="Montserrat" pitchFamily="2" charset="77"/>
            </a:rPr>
            <a:t>No hay alteraciones de la función sexual.</a:t>
          </a:r>
        </a:p>
      </dsp:txBody>
      <dsp:txXfrm>
        <a:off x="1756257" y="1883313"/>
        <a:ext cx="6412382" cy="875959"/>
      </dsp:txXfrm>
    </dsp:sp>
    <dsp:sp modelId="{63BACD4C-564A-3040-A7BA-EE78390FAB92}">
      <dsp:nvSpPr>
        <dsp:cNvPr id="0" name=""/>
        <dsp:cNvSpPr/>
      </dsp:nvSpPr>
      <dsp:spPr>
        <a:xfrm>
          <a:off x="1633727" y="2759272"/>
          <a:ext cx="653491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F8D08025-0005-5F41-AEB3-549D9A113352}">
      <dsp:nvSpPr>
        <dsp:cNvPr id="0" name=""/>
        <dsp:cNvSpPr/>
      </dsp:nvSpPr>
      <dsp:spPr>
        <a:xfrm>
          <a:off x="1756257" y="2803070"/>
          <a:ext cx="6412382" cy="875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s-ES" sz="2100" kern="1200" dirty="0">
              <a:solidFill>
                <a:srgbClr val="152B48"/>
              </a:solidFill>
              <a:latin typeface="Montserrat" pitchFamily="2" charset="77"/>
            </a:rPr>
            <a:t>Asociado a: hernia inguinal e hidrocele. </a:t>
          </a:r>
        </a:p>
      </dsp:txBody>
      <dsp:txXfrm>
        <a:off x="1756257" y="2803070"/>
        <a:ext cx="6412382" cy="875959"/>
      </dsp:txXfrm>
    </dsp:sp>
    <dsp:sp modelId="{EC7AAB66-900B-0446-9D0A-30D8ADE693D0}">
      <dsp:nvSpPr>
        <dsp:cNvPr id="0" name=""/>
        <dsp:cNvSpPr/>
      </dsp:nvSpPr>
      <dsp:spPr>
        <a:xfrm>
          <a:off x="1633727" y="3679030"/>
          <a:ext cx="653491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DC57EE48-3581-2C44-AC24-B44CBE15A987}">
      <dsp:nvSpPr>
        <dsp:cNvPr id="0" name=""/>
        <dsp:cNvSpPr/>
      </dsp:nvSpPr>
      <dsp:spPr>
        <a:xfrm>
          <a:off x="1756257" y="3722828"/>
          <a:ext cx="6412382" cy="875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s-ES" sz="2100" kern="1200" dirty="0">
              <a:solidFill>
                <a:srgbClr val="152B48"/>
              </a:solidFill>
              <a:latin typeface="Montserrat" pitchFamily="2" charset="77"/>
            </a:rPr>
            <a:t>En adolescentes: amenorrea secundaria, cervicitis y acumulo de moco en canal cervical.</a:t>
          </a:r>
        </a:p>
      </dsp:txBody>
      <dsp:txXfrm>
        <a:off x="1756257" y="3722828"/>
        <a:ext cx="6412382" cy="875959"/>
      </dsp:txXfrm>
    </dsp:sp>
    <dsp:sp modelId="{23B24B85-097C-F843-8ECE-4470A5A2AEFC}">
      <dsp:nvSpPr>
        <dsp:cNvPr id="0" name=""/>
        <dsp:cNvSpPr/>
      </dsp:nvSpPr>
      <dsp:spPr>
        <a:xfrm>
          <a:off x="1633727" y="4598787"/>
          <a:ext cx="653491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69126A6B-F530-8942-9388-38C1F25BEAF6}">
      <dsp:nvSpPr>
        <dsp:cNvPr id="0" name=""/>
        <dsp:cNvSpPr/>
      </dsp:nvSpPr>
      <dsp:spPr>
        <a:xfrm>
          <a:off x="1756257" y="4642585"/>
          <a:ext cx="6412382" cy="875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s-ES" sz="2100" kern="1200" dirty="0">
              <a:solidFill>
                <a:srgbClr val="152B48"/>
              </a:solidFill>
              <a:latin typeface="Montserrat" pitchFamily="2" charset="77"/>
            </a:rPr>
            <a:t>Gestación: tolerada si buena función pulmonar, puede acelerar la </a:t>
          </a:r>
          <a:r>
            <a:rPr lang="es-ES" sz="2100" kern="1200" dirty="0" err="1">
              <a:solidFill>
                <a:srgbClr val="152B48"/>
              </a:solidFill>
              <a:latin typeface="Montserrat" pitchFamily="2" charset="77"/>
            </a:rPr>
            <a:t>neumopatía</a:t>
          </a:r>
          <a:r>
            <a:rPr lang="es-ES" sz="2100" kern="1200" dirty="0">
              <a:solidFill>
                <a:srgbClr val="152B48"/>
              </a:solidFill>
              <a:latin typeface="Montserrat" pitchFamily="2" charset="77"/>
            </a:rPr>
            <a:t>.</a:t>
          </a:r>
        </a:p>
      </dsp:txBody>
      <dsp:txXfrm>
        <a:off x="1756257" y="4642585"/>
        <a:ext cx="6412382" cy="875959"/>
      </dsp:txXfrm>
    </dsp:sp>
    <dsp:sp modelId="{CC7246A2-21AF-CF43-AE95-8DE4D5A08290}">
      <dsp:nvSpPr>
        <dsp:cNvPr id="0" name=""/>
        <dsp:cNvSpPr/>
      </dsp:nvSpPr>
      <dsp:spPr>
        <a:xfrm>
          <a:off x="1633727" y="5518545"/>
          <a:ext cx="653491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A4244-0944-F04D-ADE3-39874C9D0ED5}">
      <dsp:nvSpPr>
        <dsp:cNvPr id="0" name=""/>
        <dsp:cNvSpPr/>
      </dsp:nvSpPr>
      <dsp:spPr>
        <a:xfrm>
          <a:off x="745" y="2303"/>
          <a:ext cx="6495927" cy="137509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s-ES" sz="3300" kern="1200" dirty="0">
              <a:solidFill>
                <a:srgbClr val="152B48"/>
              </a:solidFill>
              <a:latin typeface="Montserrat" pitchFamily="2" charset="77"/>
            </a:rPr>
            <a:t>Predominio en poblaciones blancas</a:t>
          </a:r>
        </a:p>
      </dsp:txBody>
      <dsp:txXfrm>
        <a:off x="41020" y="42578"/>
        <a:ext cx="6415377" cy="1294542"/>
      </dsp:txXfrm>
    </dsp:sp>
    <dsp:sp modelId="{E3D34DBC-1A91-8D48-BF4B-1B7788B6D0A3}">
      <dsp:nvSpPr>
        <dsp:cNvPr id="0" name=""/>
        <dsp:cNvSpPr/>
      </dsp:nvSpPr>
      <dsp:spPr>
        <a:xfrm>
          <a:off x="745" y="1492166"/>
          <a:ext cx="4243341" cy="137509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kern="1200" dirty="0">
              <a:solidFill>
                <a:srgbClr val="152B48"/>
              </a:solidFill>
              <a:latin typeface="Montserrat" pitchFamily="2" charset="77"/>
            </a:rPr>
            <a:t>Prevalencia hispana: 1/9200.</a:t>
          </a:r>
        </a:p>
      </dsp:txBody>
      <dsp:txXfrm>
        <a:off x="41020" y="1532441"/>
        <a:ext cx="4162791" cy="1294542"/>
      </dsp:txXfrm>
    </dsp:sp>
    <dsp:sp modelId="{6046B30B-161E-8843-9F44-392BE4FB0FEA}">
      <dsp:nvSpPr>
        <dsp:cNvPr id="0" name=""/>
        <dsp:cNvSpPr/>
      </dsp:nvSpPr>
      <dsp:spPr>
        <a:xfrm>
          <a:off x="745" y="2982029"/>
          <a:ext cx="2078031" cy="137509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rgbClr val="152B48"/>
              </a:solidFill>
              <a:latin typeface="Montserrat" pitchFamily="2" charset="77"/>
            </a:rPr>
            <a:t>AR.</a:t>
          </a:r>
        </a:p>
      </dsp:txBody>
      <dsp:txXfrm>
        <a:off x="41020" y="3022304"/>
        <a:ext cx="1997481" cy="1294542"/>
      </dsp:txXfrm>
    </dsp:sp>
    <dsp:sp modelId="{73A6F66B-42A3-234E-A1A1-1E284D2B95C5}">
      <dsp:nvSpPr>
        <dsp:cNvPr id="0" name=""/>
        <dsp:cNvSpPr/>
      </dsp:nvSpPr>
      <dsp:spPr>
        <a:xfrm>
          <a:off x="2166054" y="2982029"/>
          <a:ext cx="2078031" cy="137509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rgbClr val="152B48"/>
              </a:solidFill>
              <a:latin typeface="Montserrat" pitchFamily="2" charset="77"/>
            </a:rPr>
            <a:t>Falla la proteína: RTFQ.</a:t>
          </a:r>
        </a:p>
      </dsp:txBody>
      <dsp:txXfrm>
        <a:off x="2206329" y="3022304"/>
        <a:ext cx="1997481" cy="1294542"/>
      </dsp:txXfrm>
    </dsp:sp>
    <dsp:sp modelId="{2CD712DF-44D7-A640-918E-F5E9A1436474}">
      <dsp:nvSpPr>
        <dsp:cNvPr id="0" name=""/>
        <dsp:cNvSpPr/>
      </dsp:nvSpPr>
      <dsp:spPr>
        <a:xfrm>
          <a:off x="4418641" y="1492166"/>
          <a:ext cx="2078031" cy="137509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kern="1200" dirty="0">
              <a:solidFill>
                <a:srgbClr val="152B48"/>
              </a:solidFill>
              <a:latin typeface="Montserrat" pitchFamily="2" charset="77"/>
            </a:rPr>
            <a:t>No hay datos nivel Colombia.</a:t>
          </a:r>
        </a:p>
      </dsp:txBody>
      <dsp:txXfrm>
        <a:off x="4458916" y="1532441"/>
        <a:ext cx="1997481" cy="1294542"/>
      </dsp:txXfrm>
    </dsp:sp>
    <dsp:sp modelId="{9CB279F7-3035-E24E-A84E-D54C8496693E}">
      <dsp:nvSpPr>
        <dsp:cNvPr id="0" name=""/>
        <dsp:cNvSpPr/>
      </dsp:nvSpPr>
      <dsp:spPr>
        <a:xfrm>
          <a:off x="4418641" y="2982029"/>
          <a:ext cx="2078031" cy="137509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solidFill>
                <a:srgbClr val="152B48"/>
              </a:solidFill>
              <a:latin typeface="Montserrat" pitchFamily="2" charset="77"/>
            </a:rPr>
            <a:t>Alta prevalencia en zonas de alta endogamia como el oriente antioqueño.</a:t>
          </a:r>
          <a:endParaRPr lang="es-ES" sz="1400" kern="1200" dirty="0">
            <a:solidFill>
              <a:srgbClr val="152B48"/>
            </a:solidFill>
            <a:latin typeface="Montserrat" pitchFamily="2" charset="77"/>
          </a:endParaRPr>
        </a:p>
      </dsp:txBody>
      <dsp:txXfrm>
        <a:off x="4458916" y="3022304"/>
        <a:ext cx="1997481" cy="129454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10CF8-1089-B64A-90C6-248993D48C34}">
      <dsp:nvSpPr>
        <dsp:cNvPr id="0" name=""/>
        <dsp:cNvSpPr/>
      </dsp:nvSpPr>
      <dsp:spPr>
        <a:xfrm>
          <a:off x="-6343231" y="-970619"/>
          <a:ext cx="7552978" cy="7552978"/>
        </a:xfrm>
        <a:prstGeom prst="blockArc">
          <a:avLst>
            <a:gd name="adj1" fmla="val 18900000"/>
            <a:gd name="adj2" fmla="val 2700000"/>
            <a:gd name="adj3" fmla="val 286"/>
          </a:avLst>
        </a:prstGeom>
        <a:noFill/>
        <a:ln w="6350" cap="flat" cmpd="sng" algn="ctr">
          <a:solidFill>
            <a:srgbClr val="06AEAA"/>
          </a:solidFill>
          <a:prstDash val="solid"/>
          <a:miter lim="800000"/>
        </a:ln>
        <a:effectLst/>
      </dsp:spPr>
      <dsp:style>
        <a:lnRef idx="1">
          <a:scrgbClr r="0" g="0" b="0"/>
        </a:lnRef>
        <a:fillRef idx="0">
          <a:scrgbClr r="0" g="0" b="0"/>
        </a:fillRef>
        <a:effectRef idx="0">
          <a:scrgbClr r="0" g="0" b="0"/>
        </a:effectRef>
        <a:fontRef idx="minor"/>
      </dsp:style>
    </dsp:sp>
    <dsp:sp modelId="{A8A00984-158C-2D4E-904F-76CD4FBB7627}">
      <dsp:nvSpPr>
        <dsp:cNvPr id="0" name=""/>
        <dsp:cNvSpPr/>
      </dsp:nvSpPr>
      <dsp:spPr>
        <a:xfrm>
          <a:off x="778909" y="561174"/>
          <a:ext cx="6454053" cy="1122348"/>
        </a:xfrm>
        <a:prstGeom prst="rect">
          <a:avLst/>
        </a:prstGeom>
        <a:solidFill>
          <a:srgbClr val="152B4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90864" tIns="76200" rIns="76200" bIns="76200" numCol="1" spcCol="1270" anchor="ctr" anchorCtr="0">
          <a:noAutofit/>
        </a:bodyPr>
        <a:lstStyle/>
        <a:p>
          <a:pPr marL="0" lvl="0" indent="0" algn="l" defTabSz="1333500">
            <a:lnSpc>
              <a:spcPct val="90000"/>
            </a:lnSpc>
            <a:spcBef>
              <a:spcPct val="0"/>
            </a:spcBef>
            <a:spcAft>
              <a:spcPct val="35000"/>
            </a:spcAft>
            <a:buNone/>
          </a:pPr>
          <a:r>
            <a:rPr lang="es-ES" sz="3000" kern="1200" dirty="0">
              <a:latin typeface="Montserrat" pitchFamily="2" charset="77"/>
            </a:rPr>
            <a:t>Pérdida excesiva de sal con el sudor – besos de sal.</a:t>
          </a:r>
        </a:p>
      </dsp:txBody>
      <dsp:txXfrm>
        <a:off x="778909" y="561174"/>
        <a:ext cx="6454053" cy="1122348"/>
      </dsp:txXfrm>
    </dsp:sp>
    <dsp:sp modelId="{9B257652-F86B-C542-9E12-23F66CD3D1FD}">
      <dsp:nvSpPr>
        <dsp:cNvPr id="0" name=""/>
        <dsp:cNvSpPr/>
      </dsp:nvSpPr>
      <dsp:spPr>
        <a:xfrm>
          <a:off x="77442" y="420880"/>
          <a:ext cx="1402935" cy="1402935"/>
        </a:xfrm>
        <a:prstGeom prst="ellipse">
          <a:avLst/>
        </a:prstGeom>
        <a:solidFill>
          <a:schemeClr val="lt1">
            <a:hueOff val="0"/>
            <a:satOff val="0"/>
            <a:lumOff val="0"/>
            <a:alphaOff val="0"/>
          </a:schemeClr>
        </a:solidFill>
        <a:ln w="6350" cap="flat" cmpd="sng" algn="ctr">
          <a:solidFill>
            <a:srgbClr val="06AEAA"/>
          </a:solidFill>
          <a:prstDash val="solid"/>
          <a:miter lim="800000"/>
        </a:ln>
        <a:effectLst/>
      </dsp:spPr>
      <dsp:style>
        <a:lnRef idx="1">
          <a:scrgbClr r="0" g="0" b="0"/>
        </a:lnRef>
        <a:fillRef idx="1">
          <a:scrgbClr r="0" g="0" b="0"/>
        </a:fillRef>
        <a:effectRef idx="0">
          <a:scrgbClr r="0" g="0" b="0"/>
        </a:effectRef>
        <a:fontRef idx="minor"/>
      </dsp:style>
    </dsp:sp>
    <dsp:sp modelId="{61BFE945-A2AD-9143-BEA0-678DBD209CA1}">
      <dsp:nvSpPr>
        <dsp:cNvPr id="0" name=""/>
        <dsp:cNvSpPr/>
      </dsp:nvSpPr>
      <dsp:spPr>
        <a:xfrm>
          <a:off x="1186883" y="2244696"/>
          <a:ext cx="6046079" cy="1122348"/>
        </a:xfrm>
        <a:prstGeom prst="rect">
          <a:avLst/>
        </a:prstGeom>
        <a:solidFill>
          <a:srgbClr val="00AAA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90864" tIns="76200" rIns="76200" bIns="76200" numCol="1" spcCol="1270" anchor="ctr" anchorCtr="0">
          <a:noAutofit/>
        </a:bodyPr>
        <a:lstStyle/>
        <a:p>
          <a:pPr marL="0" lvl="0" indent="0" algn="l" defTabSz="1333500">
            <a:lnSpc>
              <a:spcPct val="90000"/>
            </a:lnSpc>
            <a:spcBef>
              <a:spcPct val="0"/>
            </a:spcBef>
            <a:spcAft>
              <a:spcPct val="35000"/>
            </a:spcAft>
            <a:buNone/>
          </a:pPr>
          <a:r>
            <a:rPr lang="es-ES" sz="3000" kern="1200" dirty="0">
              <a:latin typeface="Montserrat" pitchFamily="2" charset="77"/>
            </a:rPr>
            <a:t>Predispone a episodios de depleción de sal.</a:t>
          </a:r>
        </a:p>
      </dsp:txBody>
      <dsp:txXfrm>
        <a:off x="1186883" y="2244696"/>
        <a:ext cx="6046079" cy="1122348"/>
      </dsp:txXfrm>
    </dsp:sp>
    <dsp:sp modelId="{128F18C1-9442-BD47-BFA2-77E19E6C18AE}">
      <dsp:nvSpPr>
        <dsp:cNvPr id="0" name=""/>
        <dsp:cNvSpPr/>
      </dsp:nvSpPr>
      <dsp:spPr>
        <a:xfrm>
          <a:off x="485415" y="2104402"/>
          <a:ext cx="1402935" cy="1402935"/>
        </a:xfrm>
        <a:prstGeom prst="ellipse">
          <a:avLst/>
        </a:prstGeom>
        <a:solidFill>
          <a:schemeClr val="lt1">
            <a:hueOff val="0"/>
            <a:satOff val="0"/>
            <a:lumOff val="0"/>
            <a:alphaOff val="0"/>
          </a:schemeClr>
        </a:solidFill>
        <a:ln w="6350" cap="flat" cmpd="sng" algn="ctr">
          <a:solidFill>
            <a:srgbClr val="06AEAA"/>
          </a:solidFill>
          <a:prstDash val="solid"/>
          <a:miter lim="800000"/>
        </a:ln>
        <a:effectLst/>
      </dsp:spPr>
      <dsp:style>
        <a:lnRef idx="1">
          <a:scrgbClr r="0" g="0" b="0"/>
        </a:lnRef>
        <a:fillRef idx="1">
          <a:scrgbClr r="0" g="0" b="0"/>
        </a:fillRef>
        <a:effectRef idx="0">
          <a:scrgbClr r="0" g="0" b="0"/>
        </a:effectRef>
        <a:fontRef idx="minor"/>
      </dsp:style>
    </dsp:sp>
    <dsp:sp modelId="{B2A01ADD-28E7-004D-98C4-1163C4F0E9E0}">
      <dsp:nvSpPr>
        <dsp:cNvPr id="0" name=""/>
        <dsp:cNvSpPr/>
      </dsp:nvSpPr>
      <dsp:spPr>
        <a:xfrm>
          <a:off x="778909" y="3928218"/>
          <a:ext cx="6454053" cy="1122348"/>
        </a:xfrm>
        <a:prstGeom prst="rect">
          <a:avLst/>
        </a:prstGeom>
        <a:solidFill>
          <a:srgbClr val="152B4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90864" tIns="76200" rIns="76200" bIns="76200" numCol="1" spcCol="1270" anchor="ctr" anchorCtr="0">
          <a:noAutofit/>
        </a:bodyPr>
        <a:lstStyle/>
        <a:p>
          <a:pPr marL="0" lvl="0" indent="0" algn="l" defTabSz="1333500">
            <a:lnSpc>
              <a:spcPct val="90000"/>
            </a:lnSpc>
            <a:spcBef>
              <a:spcPct val="0"/>
            </a:spcBef>
            <a:spcAft>
              <a:spcPct val="35000"/>
            </a:spcAft>
            <a:buNone/>
          </a:pPr>
          <a:r>
            <a:rPr lang="es-ES" sz="3000" kern="1200" dirty="0">
              <a:latin typeface="Montserrat" pitchFamily="2" charset="77"/>
            </a:rPr>
            <a:t>Alcalosis </a:t>
          </a:r>
          <a:r>
            <a:rPr lang="es-ES" sz="3000" kern="1200" dirty="0" err="1">
              <a:latin typeface="Montserrat" pitchFamily="2" charset="77"/>
            </a:rPr>
            <a:t>hipoclorémica</a:t>
          </a:r>
          <a:r>
            <a:rPr lang="es-ES" sz="3000" kern="1200" dirty="0">
              <a:latin typeface="Montserrat" pitchFamily="2" charset="77"/>
            </a:rPr>
            <a:t>.</a:t>
          </a:r>
        </a:p>
      </dsp:txBody>
      <dsp:txXfrm>
        <a:off x="778909" y="3928218"/>
        <a:ext cx="6454053" cy="1122348"/>
      </dsp:txXfrm>
    </dsp:sp>
    <dsp:sp modelId="{FB5B3D09-D172-D247-9435-92383F20CCE3}">
      <dsp:nvSpPr>
        <dsp:cNvPr id="0" name=""/>
        <dsp:cNvSpPr/>
      </dsp:nvSpPr>
      <dsp:spPr>
        <a:xfrm>
          <a:off x="77442" y="3787924"/>
          <a:ext cx="1402935" cy="1402935"/>
        </a:xfrm>
        <a:prstGeom prst="ellipse">
          <a:avLst/>
        </a:prstGeom>
        <a:solidFill>
          <a:schemeClr val="lt1">
            <a:hueOff val="0"/>
            <a:satOff val="0"/>
            <a:lumOff val="0"/>
            <a:alphaOff val="0"/>
          </a:schemeClr>
        </a:solidFill>
        <a:ln w="6350" cap="flat" cmpd="sng" algn="ctr">
          <a:solidFill>
            <a:srgbClr val="06AEAA"/>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3E7D8-213F-744E-9E1D-5E1431CABC7B}">
      <dsp:nvSpPr>
        <dsp:cNvPr id="0" name=""/>
        <dsp:cNvSpPr/>
      </dsp:nvSpPr>
      <dsp:spPr>
        <a:xfrm>
          <a:off x="0" y="627981"/>
          <a:ext cx="2234487" cy="1340692"/>
        </a:xfrm>
        <a:prstGeom prst="rect">
          <a:avLst/>
        </a:prstGeom>
        <a:solidFill>
          <a:schemeClr val="lt1">
            <a:hueOff val="0"/>
            <a:satOff val="0"/>
            <a:lumOff val="0"/>
            <a:alphaOff val="0"/>
          </a:schemeClr>
        </a:solidFill>
        <a:ln w="12700" cap="flat" cmpd="sng" algn="ctr">
          <a:solidFill>
            <a:srgbClr val="06AE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solidFill>
                <a:srgbClr val="152B48"/>
              </a:solidFill>
              <a:latin typeface="Montserrat" pitchFamily="2" charset="77"/>
            </a:rPr>
            <a:t>Pilocarpina para obtención del sudor.</a:t>
          </a:r>
        </a:p>
      </dsp:txBody>
      <dsp:txXfrm>
        <a:off x="0" y="627981"/>
        <a:ext cx="2234487" cy="1340692"/>
      </dsp:txXfrm>
    </dsp:sp>
    <dsp:sp modelId="{E6D699D6-52B8-C84F-9858-A4411320303E}">
      <dsp:nvSpPr>
        <dsp:cNvPr id="0" name=""/>
        <dsp:cNvSpPr/>
      </dsp:nvSpPr>
      <dsp:spPr>
        <a:xfrm>
          <a:off x="2457936" y="627981"/>
          <a:ext cx="2234487" cy="1340692"/>
        </a:xfrm>
        <a:prstGeom prst="rect">
          <a:avLst/>
        </a:prstGeom>
        <a:solidFill>
          <a:schemeClr val="lt1">
            <a:hueOff val="0"/>
            <a:satOff val="0"/>
            <a:lumOff val="0"/>
            <a:alphaOff val="0"/>
          </a:schemeClr>
        </a:solidFill>
        <a:ln w="12700" cap="flat" cmpd="sng" algn="ctr">
          <a:solidFill>
            <a:srgbClr val="06AE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solidFill>
                <a:srgbClr val="152B48"/>
              </a:solidFill>
              <a:latin typeface="Montserrat" pitchFamily="2" charset="77"/>
            </a:rPr>
            <a:t>Contenido de cloruro.</a:t>
          </a:r>
        </a:p>
      </dsp:txBody>
      <dsp:txXfrm>
        <a:off x="2457936" y="627981"/>
        <a:ext cx="2234487" cy="1340692"/>
      </dsp:txXfrm>
    </dsp:sp>
    <dsp:sp modelId="{C9B6F82B-4404-7542-A03F-B67159512822}">
      <dsp:nvSpPr>
        <dsp:cNvPr id="0" name=""/>
        <dsp:cNvSpPr/>
      </dsp:nvSpPr>
      <dsp:spPr>
        <a:xfrm>
          <a:off x="4915872" y="627981"/>
          <a:ext cx="2234487" cy="1340692"/>
        </a:xfrm>
        <a:prstGeom prst="rect">
          <a:avLst/>
        </a:prstGeom>
        <a:solidFill>
          <a:schemeClr val="lt1">
            <a:hueOff val="0"/>
            <a:satOff val="0"/>
            <a:lumOff val="0"/>
            <a:alphaOff val="0"/>
          </a:schemeClr>
        </a:solidFill>
        <a:ln w="12700" cap="flat" cmpd="sng" algn="ctr">
          <a:solidFill>
            <a:srgbClr val="06AE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solidFill>
                <a:srgbClr val="152B48"/>
              </a:solidFill>
              <a:latin typeface="Montserrat" pitchFamily="2" charset="77"/>
            </a:rPr>
            <a:t>Corriente eléctrica para introducir.</a:t>
          </a:r>
        </a:p>
      </dsp:txBody>
      <dsp:txXfrm>
        <a:off x="4915872" y="627981"/>
        <a:ext cx="2234487" cy="1340692"/>
      </dsp:txXfrm>
    </dsp:sp>
    <dsp:sp modelId="{5FB874E0-A4E4-BF4D-865F-C3D66D8C18C6}">
      <dsp:nvSpPr>
        <dsp:cNvPr id="0" name=""/>
        <dsp:cNvSpPr/>
      </dsp:nvSpPr>
      <dsp:spPr>
        <a:xfrm>
          <a:off x="0" y="2192123"/>
          <a:ext cx="2234487" cy="1340692"/>
        </a:xfrm>
        <a:prstGeom prst="rect">
          <a:avLst/>
        </a:prstGeom>
        <a:solidFill>
          <a:schemeClr val="lt1">
            <a:hueOff val="0"/>
            <a:satOff val="0"/>
            <a:lumOff val="0"/>
            <a:alphaOff val="0"/>
          </a:schemeClr>
        </a:solidFill>
        <a:ln w="12700" cap="flat" cmpd="sng" algn="ctr">
          <a:solidFill>
            <a:srgbClr val="06AE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solidFill>
                <a:srgbClr val="152B48"/>
              </a:solidFill>
              <a:latin typeface="Montserrat" pitchFamily="2" charset="77"/>
            </a:rPr>
            <a:t>Estímulo local a glándulas sudoríparas.</a:t>
          </a:r>
        </a:p>
      </dsp:txBody>
      <dsp:txXfrm>
        <a:off x="0" y="2192123"/>
        <a:ext cx="2234487" cy="1340692"/>
      </dsp:txXfrm>
    </dsp:sp>
    <dsp:sp modelId="{0D0870C6-0ACF-A54B-9224-9B894A9B0A2C}">
      <dsp:nvSpPr>
        <dsp:cNvPr id="0" name=""/>
        <dsp:cNvSpPr/>
      </dsp:nvSpPr>
      <dsp:spPr>
        <a:xfrm>
          <a:off x="2457936" y="2192123"/>
          <a:ext cx="2234487" cy="1340692"/>
        </a:xfrm>
        <a:prstGeom prst="rect">
          <a:avLst/>
        </a:prstGeom>
        <a:solidFill>
          <a:schemeClr val="lt1">
            <a:hueOff val="0"/>
            <a:satOff val="0"/>
            <a:lumOff val="0"/>
            <a:alphaOff val="0"/>
          </a:schemeClr>
        </a:solidFill>
        <a:ln w="12700" cap="flat" cmpd="sng" algn="ctr">
          <a:solidFill>
            <a:srgbClr val="06AE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solidFill>
                <a:srgbClr val="152B48"/>
              </a:solidFill>
              <a:latin typeface="Montserrat" pitchFamily="2" charset="77"/>
            </a:rPr>
            <a:t>Difícil realización en &lt;2 semanas de vida.</a:t>
          </a:r>
        </a:p>
      </dsp:txBody>
      <dsp:txXfrm>
        <a:off x="2457936" y="2192123"/>
        <a:ext cx="2234487" cy="1340692"/>
      </dsp:txXfrm>
    </dsp:sp>
    <dsp:sp modelId="{08525895-3EAF-7E45-9FBB-686A43220AD0}">
      <dsp:nvSpPr>
        <dsp:cNvPr id="0" name=""/>
        <dsp:cNvSpPr/>
      </dsp:nvSpPr>
      <dsp:spPr>
        <a:xfrm>
          <a:off x="4915872" y="2192123"/>
          <a:ext cx="2234487" cy="1340692"/>
        </a:xfrm>
        <a:prstGeom prst="rect">
          <a:avLst/>
        </a:prstGeom>
        <a:solidFill>
          <a:schemeClr val="lt1">
            <a:hueOff val="0"/>
            <a:satOff val="0"/>
            <a:lumOff val="0"/>
            <a:alphaOff val="0"/>
          </a:schemeClr>
        </a:solidFill>
        <a:ln w="12700" cap="flat" cmpd="sng" algn="ctr">
          <a:solidFill>
            <a:srgbClr val="06AE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solidFill>
                <a:srgbClr val="152B48"/>
              </a:solidFill>
              <a:latin typeface="Montserrat" pitchFamily="2" charset="77"/>
            </a:rPr>
            <a:t>Aunque se recomienda en &gt;48 horas.</a:t>
          </a:r>
        </a:p>
      </dsp:txBody>
      <dsp:txXfrm>
        <a:off x="4915872" y="2192123"/>
        <a:ext cx="2234487" cy="1340692"/>
      </dsp:txXfrm>
    </dsp:sp>
    <dsp:sp modelId="{A4F4DC52-32F2-1842-B75D-A2B2CF0455C6}">
      <dsp:nvSpPr>
        <dsp:cNvPr id="0" name=""/>
        <dsp:cNvSpPr/>
      </dsp:nvSpPr>
      <dsp:spPr>
        <a:xfrm>
          <a:off x="1228968" y="3756264"/>
          <a:ext cx="2234487" cy="1340692"/>
        </a:xfrm>
        <a:prstGeom prst="rect">
          <a:avLst/>
        </a:prstGeom>
        <a:solidFill>
          <a:schemeClr val="lt1">
            <a:hueOff val="0"/>
            <a:satOff val="0"/>
            <a:lumOff val="0"/>
            <a:alphaOff val="0"/>
          </a:schemeClr>
        </a:solidFill>
        <a:ln w="12700" cap="flat" cmpd="sng" algn="ctr">
          <a:solidFill>
            <a:srgbClr val="06AE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solidFill>
                <a:srgbClr val="152B48"/>
              </a:solidFill>
              <a:latin typeface="Montserrat" pitchFamily="2" charset="77"/>
            </a:rPr>
            <a:t>R(+): repetir prueba.</a:t>
          </a:r>
        </a:p>
      </dsp:txBody>
      <dsp:txXfrm>
        <a:off x="1228968" y="3756264"/>
        <a:ext cx="2234487" cy="1340692"/>
      </dsp:txXfrm>
    </dsp:sp>
    <dsp:sp modelId="{A972BB99-A5CF-6644-AB64-CB85AA9A87D8}">
      <dsp:nvSpPr>
        <dsp:cNvPr id="0" name=""/>
        <dsp:cNvSpPr/>
      </dsp:nvSpPr>
      <dsp:spPr>
        <a:xfrm>
          <a:off x="3686904" y="3756264"/>
          <a:ext cx="2234487" cy="1340692"/>
        </a:xfrm>
        <a:prstGeom prst="rect">
          <a:avLst/>
        </a:prstGeom>
        <a:solidFill>
          <a:schemeClr val="lt1">
            <a:hueOff val="0"/>
            <a:satOff val="0"/>
            <a:lumOff val="0"/>
            <a:alphaOff val="0"/>
          </a:schemeClr>
        </a:solidFill>
        <a:ln w="12700" cap="flat" cmpd="sng" algn="ctr">
          <a:solidFill>
            <a:srgbClr val="06AE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solidFill>
                <a:srgbClr val="152B48"/>
              </a:solidFill>
              <a:latin typeface="Montserrat" pitchFamily="2" charset="77"/>
            </a:rPr>
            <a:t>R(-): solo repetir si alta sospecha.</a:t>
          </a:r>
        </a:p>
      </dsp:txBody>
      <dsp:txXfrm>
        <a:off x="3686904" y="3756264"/>
        <a:ext cx="2234487" cy="134069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587174-703C-FB4B-9F0D-07294A6F2B21}">
      <dsp:nvSpPr>
        <dsp:cNvPr id="0" name=""/>
        <dsp:cNvSpPr/>
      </dsp:nvSpPr>
      <dsp:spPr>
        <a:xfrm>
          <a:off x="0" y="1612088"/>
          <a:ext cx="9536608" cy="2149451"/>
        </a:xfrm>
        <a:prstGeom prst="notchedRightArrow">
          <a:avLst/>
        </a:prstGeom>
        <a:solidFill>
          <a:srgbClr val="152B48">
            <a:alpha val="50000"/>
          </a:srgbClr>
        </a:solidFill>
        <a:ln>
          <a:noFill/>
        </a:ln>
        <a:effectLst/>
      </dsp:spPr>
      <dsp:style>
        <a:lnRef idx="0">
          <a:scrgbClr r="0" g="0" b="0"/>
        </a:lnRef>
        <a:fillRef idx="1">
          <a:scrgbClr r="0" g="0" b="0"/>
        </a:fillRef>
        <a:effectRef idx="2">
          <a:scrgbClr r="0" g="0" b="0"/>
        </a:effectRef>
        <a:fontRef idx="minor"/>
      </dsp:style>
    </dsp:sp>
    <dsp:sp modelId="{A1EE09AD-31BE-D540-91EF-A09B87CBACB1}">
      <dsp:nvSpPr>
        <dsp:cNvPr id="0" name=""/>
        <dsp:cNvSpPr/>
      </dsp:nvSpPr>
      <dsp:spPr>
        <a:xfrm>
          <a:off x="4190" y="0"/>
          <a:ext cx="2765988" cy="2149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b" anchorCtr="0">
          <a:noAutofit/>
        </a:bodyPr>
        <a:lstStyle/>
        <a:p>
          <a:pPr marL="0" lvl="0" indent="0" algn="ctr" defTabSz="1422400">
            <a:lnSpc>
              <a:spcPct val="90000"/>
            </a:lnSpc>
            <a:spcBef>
              <a:spcPct val="0"/>
            </a:spcBef>
            <a:spcAft>
              <a:spcPct val="35000"/>
            </a:spcAft>
            <a:buNone/>
          </a:pPr>
          <a:r>
            <a:rPr lang="es-ES" sz="3200" b="0" kern="1200" dirty="0">
              <a:solidFill>
                <a:srgbClr val="152B48"/>
              </a:solidFill>
              <a:latin typeface="Montserrat" pitchFamily="2" charset="77"/>
              <a:cs typeface="Calibri"/>
            </a:rPr>
            <a:t>Positiva: &gt;60 </a:t>
          </a:r>
          <a:r>
            <a:rPr lang="es-ES" sz="3200" b="0" kern="1200" dirty="0" err="1">
              <a:solidFill>
                <a:srgbClr val="152B48"/>
              </a:solidFill>
              <a:latin typeface="Montserrat" pitchFamily="2" charset="77"/>
              <a:cs typeface="Calibri"/>
            </a:rPr>
            <a:t>mEq</a:t>
          </a:r>
          <a:r>
            <a:rPr lang="es-ES" sz="3200" b="0" kern="1200" dirty="0">
              <a:solidFill>
                <a:srgbClr val="152B48"/>
              </a:solidFill>
              <a:latin typeface="Montserrat" pitchFamily="2" charset="77"/>
              <a:cs typeface="Calibri"/>
            </a:rPr>
            <a:t>/L. </a:t>
          </a:r>
        </a:p>
      </dsp:txBody>
      <dsp:txXfrm>
        <a:off x="4190" y="0"/>
        <a:ext cx="2765988" cy="2149451"/>
      </dsp:txXfrm>
    </dsp:sp>
    <dsp:sp modelId="{27B1ABA6-127A-E643-A9F2-E6A497DFCD9F}">
      <dsp:nvSpPr>
        <dsp:cNvPr id="0" name=""/>
        <dsp:cNvSpPr/>
      </dsp:nvSpPr>
      <dsp:spPr>
        <a:xfrm>
          <a:off x="1118503" y="2418133"/>
          <a:ext cx="537362" cy="537362"/>
        </a:xfrm>
        <a:prstGeom prst="ellipse">
          <a:avLst/>
        </a:prstGeom>
        <a:solidFill>
          <a:srgbClr val="06AEAA"/>
        </a:solidFill>
        <a:ln>
          <a:noFill/>
        </a:ln>
        <a:effectLst/>
      </dsp:spPr>
      <dsp:style>
        <a:lnRef idx="0">
          <a:scrgbClr r="0" g="0" b="0"/>
        </a:lnRef>
        <a:fillRef idx="3">
          <a:scrgbClr r="0" g="0" b="0"/>
        </a:fillRef>
        <a:effectRef idx="2">
          <a:scrgbClr r="0" g="0" b="0"/>
        </a:effectRef>
        <a:fontRef idx="minor">
          <a:schemeClr val="lt1"/>
        </a:fontRef>
      </dsp:style>
    </dsp:sp>
    <dsp:sp modelId="{8833D1DE-62FB-1441-8154-D7D404D30678}">
      <dsp:nvSpPr>
        <dsp:cNvPr id="0" name=""/>
        <dsp:cNvSpPr/>
      </dsp:nvSpPr>
      <dsp:spPr>
        <a:xfrm>
          <a:off x="2908479" y="3224177"/>
          <a:ext cx="2765988" cy="2149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t" anchorCtr="0">
          <a:noAutofit/>
        </a:bodyPr>
        <a:lstStyle/>
        <a:p>
          <a:pPr marL="0" lvl="0" indent="0" algn="ctr" defTabSz="1422400">
            <a:lnSpc>
              <a:spcPct val="90000"/>
            </a:lnSpc>
            <a:spcBef>
              <a:spcPct val="0"/>
            </a:spcBef>
            <a:spcAft>
              <a:spcPct val="35000"/>
            </a:spcAft>
            <a:buNone/>
          </a:pPr>
          <a:r>
            <a:rPr lang="es-CO" sz="3200" b="0" kern="1200" dirty="0">
              <a:solidFill>
                <a:srgbClr val="152B48"/>
              </a:solidFill>
              <a:latin typeface="Montserrat" pitchFamily="2" charset="77"/>
              <a:cs typeface="Calibri"/>
            </a:rPr>
            <a:t>Dudoso: 40 – 60 mEq/L.</a:t>
          </a:r>
          <a:endParaRPr lang="es-ES" sz="3200" b="0" kern="1200" dirty="0">
            <a:solidFill>
              <a:srgbClr val="152B48"/>
            </a:solidFill>
            <a:latin typeface="Montserrat" pitchFamily="2" charset="77"/>
            <a:cs typeface="Calibri"/>
          </a:endParaRPr>
        </a:p>
      </dsp:txBody>
      <dsp:txXfrm>
        <a:off x="2908479" y="3224177"/>
        <a:ext cx="2765988" cy="2149451"/>
      </dsp:txXfrm>
    </dsp:sp>
    <dsp:sp modelId="{49029B51-7493-0C4E-B099-0667C35CFF0A}">
      <dsp:nvSpPr>
        <dsp:cNvPr id="0" name=""/>
        <dsp:cNvSpPr/>
      </dsp:nvSpPr>
      <dsp:spPr>
        <a:xfrm>
          <a:off x="4022792" y="2418133"/>
          <a:ext cx="537362" cy="537362"/>
        </a:xfrm>
        <a:prstGeom prst="ellipse">
          <a:avLst/>
        </a:prstGeom>
        <a:solidFill>
          <a:srgbClr val="06AEAA"/>
        </a:solidFill>
        <a:ln>
          <a:noFill/>
        </a:ln>
        <a:effectLst/>
      </dsp:spPr>
      <dsp:style>
        <a:lnRef idx="0">
          <a:scrgbClr r="0" g="0" b="0"/>
        </a:lnRef>
        <a:fillRef idx="3">
          <a:scrgbClr r="0" g="0" b="0"/>
        </a:fillRef>
        <a:effectRef idx="2">
          <a:scrgbClr r="0" g="0" b="0"/>
        </a:effectRef>
        <a:fontRef idx="minor">
          <a:schemeClr val="lt1"/>
        </a:fontRef>
      </dsp:style>
    </dsp:sp>
    <dsp:sp modelId="{677E34A6-063D-AD4E-9BBE-69B152929222}">
      <dsp:nvSpPr>
        <dsp:cNvPr id="0" name=""/>
        <dsp:cNvSpPr/>
      </dsp:nvSpPr>
      <dsp:spPr>
        <a:xfrm>
          <a:off x="5812767" y="0"/>
          <a:ext cx="2765988" cy="2149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b" anchorCtr="0">
          <a:noAutofit/>
        </a:bodyPr>
        <a:lstStyle/>
        <a:p>
          <a:pPr marL="0" lvl="0" indent="0" algn="ctr" defTabSz="1422400">
            <a:lnSpc>
              <a:spcPct val="90000"/>
            </a:lnSpc>
            <a:spcBef>
              <a:spcPct val="0"/>
            </a:spcBef>
            <a:spcAft>
              <a:spcPct val="35000"/>
            </a:spcAft>
            <a:buNone/>
          </a:pPr>
          <a:r>
            <a:rPr lang="es-CO" sz="3200" b="0" kern="1200" dirty="0">
              <a:solidFill>
                <a:srgbClr val="152B48"/>
              </a:solidFill>
              <a:latin typeface="Montserrat" pitchFamily="2" charset="77"/>
              <a:cs typeface="Calibri"/>
            </a:rPr>
            <a:t>Negativo &lt;40 mEq/L.</a:t>
          </a:r>
          <a:endParaRPr lang="es-ES" sz="3200" b="0" kern="1200" dirty="0">
            <a:solidFill>
              <a:srgbClr val="152B48"/>
            </a:solidFill>
            <a:latin typeface="Montserrat" pitchFamily="2" charset="77"/>
            <a:cs typeface="Calibri"/>
          </a:endParaRPr>
        </a:p>
      </dsp:txBody>
      <dsp:txXfrm>
        <a:off x="5812767" y="0"/>
        <a:ext cx="2765988" cy="2149451"/>
      </dsp:txXfrm>
    </dsp:sp>
    <dsp:sp modelId="{2B88B17F-DF15-A840-9D83-88C0220F35E2}">
      <dsp:nvSpPr>
        <dsp:cNvPr id="0" name=""/>
        <dsp:cNvSpPr/>
      </dsp:nvSpPr>
      <dsp:spPr>
        <a:xfrm>
          <a:off x="6927080" y="2418133"/>
          <a:ext cx="537362" cy="537362"/>
        </a:xfrm>
        <a:prstGeom prst="ellipse">
          <a:avLst/>
        </a:prstGeom>
        <a:solidFill>
          <a:srgbClr val="06AEAA"/>
        </a:soli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6301CE-1594-B240-A4D7-201EBB1B153F}">
      <dsp:nvSpPr>
        <dsp:cNvPr id="0" name=""/>
        <dsp:cNvSpPr/>
      </dsp:nvSpPr>
      <dsp:spPr>
        <a:xfrm rot="5400000">
          <a:off x="-527997" y="2091384"/>
          <a:ext cx="2330813" cy="281549"/>
        </a:xfrm>
        <a:prstGeom prst="rect">
          <a:avLst/>
        </a:prstGeom>
        <a:solidFill>
          <a:srgbClr val="06AEAA"/>
        </a:solidFill>
        <a:ln>
          <a:noFill/>
        </a:ln>
        <a:effectLst/>
      </dsp:spPr>
      <dsp:style>
        <a:lnRef idx="0">
          <a:scrgbClr r="0" g="0" b="0"/>
        </a:lnRef>
        <a:fillRef idx="1">
          <a:scrgbClr r="0" g="0" b="0"/>
        </a:fillRef>
        <a:effectRef idx="0">
          <a:scrgbClr r="0" g="0" b="0"/>
        </a:effectRef>
        <a:fontRef idx="minor">
          <a:schemeClr val="lt1"/>
        </a:fontRef>
      </dsp:style>
    </dsp:sp>
    <dsp:sp modelId="{5D8F45EC-E417-C84A-B372-B83FC5B96BA1}">
      <dsp:nvSpPr>
        <dsp:cNvPr id="0" name=""/>
        <dsp:cNvSpPr/>
      </dsp:nvSpPr>
      <dsp:spPr>
        <a:xfrm>
          <a:off x="4026" y="597711"/>
          <a:ext cx="3128329" cy="1876997"/>
        </a:xfrm>
        <a:prstGeom prst="roundRect">
          <a:avLst>
            <a:gd name="adj" fmla="val 10000"/>
          </a:avLst>
        </a:prstGeom>
        <a:solidFill>
          <a:schemeClr val="lt1">
            <a:hueOff val="0"/>
            <a:satOff val="0"/>
            <a:lumOff val="0"/>
            <a:alphaOff val="0"/>
          </a:schemeClr>
        </a:solidFill>
        <a:ln w="12700" cap="flat" cmpd="sng" algn="ctr">
          <a:solidFill>
            <a:srgbClr val="06AE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S" sz="2500" kern="1200" dirty="0">
              <a:latin typeface="Montserrat" pitchFamily="2" charset="77"/>
            </a:rPr>
            <a:t>Se analizan 30-96 mutaciones. </a:t>
          </a:r>
        </a:p>
      </dsp:txBody>
      <dsp:txXfrm>
        <a:off x="59001" y="652686"/>
        <a:ext cx="3018379" cy="1767047"/>
      </dsp:txXfrm>
    </dsp:sp>
    <dsp:sp modelId="{99B8591C-400E-964D-B08C-B4950659F6CD}">
      <dsp:nvSpPr>
        <dsp:cNvPr id="0" name=""/>
        <dsp:cNvSpPr/>
      </dsp:nvSpPr>
      <dsp:spPr>
        <a:xfrm>
          <a:off x="645125" y="3264507"/>
          <a:ext cx="4145243" cy="281549"/>
        </a:xfrm>
        <a:prstGeom prst="rect">
          <a:avLst/>
        </a:prstGeom>
        <a:solidFill>
          <a:srgbClr val="06AEAA"/>
        </a:solidFill>
        <a:ln>
          <a:noFill/>
        </a:ln>
        <a:effectLst/>
      </dsp:spPr>
      <dsp:style>
        <a:lnRef idx="0">
          <a:scrgbClr r="0" g="0" b="0"/>
        </a:lnRef>
        <a:fillRef idx="1">
          <a:scrgbClr r="0" g="0" b="0"/>
        </a:fillRef>
        <a:effectRef idx="0">
          <a:scrgbClr r="0" g="0" b="0"/>
        </a:effectRef>
        <a:fontRef idx="minor">
          <a:schemeClr val="lt1"/>
        </a:fontRef>
      </dsp:style>
    </dsp:sp>
    <dsp:sp modelId="{EA08E223-9037-A641-A6B2-34D6DFC8EDB3}">
      <dsp:nvSpPr>
        <dsp:cNvPr id="0" name=""/>
        <dsp:cNvSpPr/>
      </dsp:nvSpPr>
      <dsp:spPr>
        <a:xfrm>
          <a:off x="4026" y="2943958"/>
          <a:ext cx="3128329" cy="1876997"/>
        </a:xfrm>
        <a:prstGeom prst="roundRect">
          <a:avLst>
            <a:gd name="adj" fmla="val 10000"/>
          </a:avLst>
        </a:prstGeom>
        <a:solidFill>
          <a:schemeClr val="lt1">
            <a:hueOff val="0"/>
            <a:satOff val="0"/>
            <a:lumOff val="0"/>
            <a:alphaOff val="0"/>
          </a:schemeClr>
        </a:solidFill>
        <a:ln w="12700" cap="flat" cmpd="sng" algn="ctr">
          <a:solidFill>
            <a:srgbClr val="06AE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S" sz="2500" kern="1200" dirty="0">
              <a:latin typeface="Montserrat" pitchFamily="2" charset="77"/>
            </a:rPr>
            <a:t>Identifica &gt;90% pacientes.</a:t>
          </a:r>
        </a:p>
      </dsp:txBody>
      <dsp:txXfrm>
        <a:off x="59001" y="2998933"/>
        <a:ext cx="3018379" cy="1767047"/>
      </dsp:txXfrm>
    </dsp:sp>
    <dsp:sp modelId="{80B03DE4-A372-0242-8D01-A91CD6DB7326}">
      <dsp:nvSpPr>
        <dsp:cNvPr id="0" name=""/>
        <dsp:cNvSpPr/>
      </dsp:nvSpPr>
      <dsp:spPr>
        <a:xfrm rot="16200000">
          <a:off x="3632679" y="2091384"/>
          <a:ext cx="2330813" cy="281549"/>
        </a:xfrm>
        <a:prstGeom prst="rect">
          <a:avLst/>
        </a:prstGeom>
        <a:solidFill>
          <a:srgbClr val="06AEAA"/>
        </a:solidFill>
        <a:ln>
          <a:noFill/>
        </a:ln>
        <a:effectLst/>
      </dsp:spPr>
      <dsp:style>
        <a:lnRef idx="0">
          <a:scrgbClr r="0" g="0" b="0"/>
        </a:lnRef>
        <a:fillRef idx="1">
          <a:scrgbClr r="0" g="0" b="0"/>
        </a:fillRef>
        <a:effectRef idx="0">
          <a:scrgbClr r="0" g="0" b="0"/>
        </a:effectRef>
        <a:fontRef idx="minor">
          <a:schemeClr val="lt1"/>
        </a:fontRef>
      </dsp:style>
    </dsp:sp>
    <dsp:sp modelId="{C19996C2-1535-2541-B832-2831FB0DBDF0}">
      <dsp:nvSpPr>
        <dsp:cNvPr id="0" name=""/>
        <dsp:cNvSpPr/>
      </dsp:nvSpPr>
      <dsp:spPr>
        <a:xfrm>
          <a:off x="4164703" y="2943958"/>
          <a:ext cx="3128329" cy="1876997"/>
        </a:xfrm>
        <a:prstGeom prst="roundRect">
          <a:avLst>
            <a:gd name="adj" fmla="val 10000"/>
          </a:avLst>
        </a:prstGeom>
        <a:solidFill>
          <a:schemeClr val="lt1">
            <a:hueOff val="0"/>
            <a:satOff val="0"/>
            <a:lumOff val="0"/>
            <a:alphaOff val="0"/>
          </a:schemeClr>
        </a:solidFill>
        <a:ln w="12700" cap="flat" cmpd="sng" algn="ctr">
          <a:solidFill>
            <a:srgbClr val="06AE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S" sz="2500" kern="1200" dirty="0">
              <a:latin typeface="Montserrat" pitchFamily="2" charset="77"/>
            </a:rPr>
            <a:t>Útil en sospecha clínica y iontoforesis normal o dudosa.</a:t>
          </a:r>
        </a:p>
      </dsp:txBody>
      <dsp:txXfrm>
        <a:off x="4219678" y="2998933"/>
        <a:ext cx="3018379" cy="1767047"/>
      </dsp:txXfrm>
    </dsp:sp>
    <dsp:sp modelId="{46E39D8B-626F-2047-95B8-44B501537CDF}">
      <dsp:nvSpPr>
        <dsp:cNvPr id="0" name=""/>
        <dsp:cNvSpPr/>
      </dsp:nvSpPr>
      <dsp:spPr>
        <a:xfrm>
          <a:off x="4164703" y="597711"/>
          <a:ext cx="3128329" cy="1876997"/>
        </a:xfrm>
        <a:prstGeom prst="roundRect">
          <a:avLst>
            <a:gd name="adj" fmla="val 10000"/>
          </a:avLst>
        </a:prstGeom>
        <a:solidFill>
          <a:schemeClr val="lt1">
            <a:hueOff val="0"/>
            <a:satOff val="0"/>
            <a:lumOff val="0"/>
            <a:alphaOff val="0"/>
          </a:schemeClr>
        </a:solidFill>
        <a:ln w="12700" cap="flat" cmpd="sng" algn="ctr">
          <a:solidFill>
            <a:srgbClr val="06AE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S" sz="2500" kern="1200" dirty="0">
              <a:latin typeface="Montserrat" pitchFamily="2" charset="77"/>
            </a:rPr>
            <a:t>Ideal identificar &gt;1500 mutaciones.</a:t>
          </a:r>
        </a:p>
      </dsp:txBody>
      <dsp:txXfrm>
        <a:off x="4219678" y="652686"/>
        <a:ext cx="3018379" cy="176704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9BDA59-A5ED-A745-A1C5-92A0E019D60D}">
      <dsp:nvSpPr>
        <dsp:cNvPr id="0" name=""/>
        <dsp:cNvSpPr/>
      </dsp:nvSpPr>
      <dsp:spPr>
        <a:xfrm>
          <a:off x="921025" y="0"/>
          <a:ext cx="6771861" cy="5544616"/>
        </a:xfrm>
        <a:prstGeom prst="quadArrow">
          <a:avLst>
            <a:gd name="adj1" fmla="val 2000"/>
            <a:gd name="adj2" fmla="val 4000"/>
            <a:gd name="adj3" fmla="val 5000"/>
          </a:avLst>
        </a:prstGeom>
        <a:solidFill>
          <a:srgbClr val="152B48"/>
        </a:solidFill>
        <a:ln>
          <a:noFill/>
        </a:ln>
        <a:effectLst/>
      </dsp:spPr>
      <dsp:style>
        <a:lnRef idx="0">
          <a:scrgbClr r="0" g="0" b="0"/>
        </a:lnRef>
        <a:fillRef idx="1">
          <a:scrgbClr r="0" g="0" b="0"/>
        </a:fillRef>
        <a:effectRef idx="0">
          <a:scrgbClr r="0" g="0" b="0"/>
        </a:effectRef>
        <a:fontRef idx="minor"/>
      </dsp:style>
    </dsp:sp>
    <dsp:sp modelId="{A7E91824-36F1-9B4D-8879-468FC2FAB358}">
      <dsp:nvSpPr>
        <dsp:cNvPr id="0" name=""/>
        <dsp:cNvSpPr/>
      </dsp:nvSpPr>
      <dsp:spPr>
        <a:xfrm>
          <a:off x="1895048" y="360400"/>
          <a:ext cx="2217846" cy="2217846"/>
        </a:xfrm>
        <a:prstGeom prst="roundRect">
          <a:avLst/>
        </a:prstGeom>
        <a:solidFill>
          <a:schemeClr val="lt1">
            <a:hueOff val="0"/>
            <a:satOff val="0"/>
            <a:lumOff val="0"/>
            <a:alphaOff val="0"/>
          </a:schemeClr>
        </a:solidFill>
        <a:ln w="12700" cap="flat" cmpd="sng" algn="ctr">
          <a:solidFill>
            <a:srgbClr val="06AE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s-CO" sz="1500" kern="1200" dirty="0">
              <a:solidFill>
                <a:srgbClr val="152B48"/>
              </a:solidFill>
              <a:latin typeface="Montserrat" pitchFamily="2" charset="77"/>
            </a:rPr>
            <a:t>Falta de transporte de cloro y el aumento del transporte de sodio en la membrana apical.</a:t>
          </a:r>
        </a:p>
      </dsp:txBody>
      <dsp:txXfrm>
        <a:off x="2003314" y="468666"/>
        <a:ext cx="2001314" cy="2001314"/>
      </dsp:txXfrm>
    </dsp:sp>
    <dsp:sp modelId="{7DBB54E2-57FE-A044-9B62-80987B780BB3}">
      <dsp:nvSpPr>
        <dsp:cNvPr id="0" name=""/>
        <dsp:cNvSpPr/>
      </dsp:nvSpPr>
      <dsp:spPr>
        <a:xfrm>
          <a:off x="4501018" y="360400"/>
          <a:ext cx="2217846" cy="2217846"/>
        </a:xfrm>
        <a:prstGeom prst="roundRect">
          <a:avLst/>
        </a:prstGeom>
        <a:solidFill>
          <a:schemeClr val="lt1">
            <a:hueOff val="0"/>
            <a:satOff val="0"/>
            <a:lumOff val="0"/>
            <a:alphaOff val="0"/>
          </a:schemeClr>
        </a:solidFill>
        <a:ln w="12700" cap="flat" cmpd="sng" algn="ctr">
          <a:solidFill>
            <a:srgbClr val="06AE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s-CO" sz="1500" kern="1200" dirty="0">
              <a:solidFill>
                <a:srgbClr val="152B48"/>
              </a:solidFill>
              <a:latin typeface="Montserrat" pitchFamily="2" charset="77"/>
            </a:rPr>
            <a:t>Mayor electronegatividad -36mV.</a:t>
          </a:r>
        </a:p>
      </dsp:txBody>
      <dsp:txXfrm>
        <a:off x="4609284" y="468666"/>
        <a:ext cx="2001314" cy="2001314"/>
      </dsp:txXfrm>
    </dsp:sp>
    <dsp:sp modelId="{06C05503-5D86-3546-ADDA-0C70316CBE43}">
      <dsp:nvSpPr>
        <dsp:cNvPr id="0" name=""/>
        <dsp:cNvSpPr/>
      </dsp:nvSpPr>
      <dsp:spPr>
        <a:xfrm>
          <a:off x="1895048" y="2966369"/>
          <a:ext cx="2217846" cy="2217846"/>
        </a:xfrm>
        <a:prstGeom prst="roundRect">
          <a:avLst/>
        </a:prstGeom>
        <a:solidFill>
          <a:schemeClr val="lt1">
            <a:hueOff val="0"/>
            <a:satOff val="0"/>
            <a:lumOff val="0"/>
            <a:alphaOff val="0"/>
          </a:schemeClr>
        </a:solidFill>
        <a:ln w="12700" cap="flat" cmpd="sng" algn="ctr">
          <a:solidFill>
            <a:srgbClr val="06AE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s-CO" sz="1500" kern="1200" dirty="0">
              <a:solidFill>
                <a:srgbClr val="152B48"/>
              </a:solidFill>
              <a:latin typeface="Montserrat" pitchFamily="2" charset="77"/>
            </a:rPr>
            <a:t>Mucosa nasal de cornete inferior.</a:t>
          </a:r>
        </a:p>
      </dsp:txBody>
      <dsp:txXfrm>
        <a:off x="2003314" y="3074635"/>
        <a:ext cx="2001314" cy="2001314"/>
      </dsp:txXfrm>
    </dsp:sp>
    <dsp:sp modelId="{953E4E98-053B-474F-996E-E16160DEAA0B}">
      <dsp:nvSpPr>
        <dsp:cNvPr id="0" name=""/>
        <dsp:cNvSpPr/>
      </dsp:nvSpPr>
      <dsp:spPr>
        <a:xfrm>
          <a:off x="4501018" y="2966369"/>
          <a:ext cx="2217846" cy="2217846"/>
        </a:xfrm>
        <a:prstGeom prst="roundRect">
          <a:avLst/>
        </a:prstGeom>
        <a:solidFill>
          <a:schemeClr val="lt1">
            <a:hueOff val="0"/>
            <a:satOff val="0"/>
            <a:lumOff val="0"/>
            <a:alphaOff val="0"/>
          </a:schemeClr>
        </a:solidFill>
        <a:ln w="12700" cap="flat" cmpd="sng" algn="ctr">
          <a:solidFill>
            <a:srgbClr val="06AE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s-CO" sz="1500" kern="1200" dirty="0">
              <a:solidFill>
                <a:srgbClr val="152B48"/>
              </a:solidFill>
              <a:latin typeface="Montserrat" pitchFamily="2" charset="77"/>
            </a:rPr>
            <a:t>Se altera por infecciones virales, rinitis, pólipos y genotipo.</a:t>
          </a:r>
        </a:p>
      </dsp:txBody>
      <dsp:txXfrm>
        <a:off x="4609284" y="3074635"/>
        <a:ext cx="2001314" cy="200131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50246D-09A1-4145-877F-460D612173D6}">
      <dsp:nvSpPr>
        <dsp:cNvPr id="0" name=""/>
        <dsp:cNvSpPr/>
      </dsp:nvSpPr>
      <dsp:spPr>
        <a:xfrm rot="5400000">
          <a:off x="-338814" y="2276191"/>
          <a:ext cx="1500246" cy="181208"/>
        </a:xfrm>
        <a:prstGeom prst="rect">
          <a:avLst/>
        </a:prstGeom>
        <a:solidFill>
          <a:srgbClr val="06AEAA"/>
        </a:solidFill>
        <a:ln>
          <a:noFill/>
        </a:ln>
        <a:effectLst/>
      </dsp:spPr>
      <dsp:style>
        <a:lnRef idx="0">
          <a:scrgbClr r="0" g="0" b="0"/>
        </a:lnRef>
        <a:fillRef idx="1">
          <a:scrgbClr r="0" g="0" b="0"/>
        </a:fillRef>
        <a:effectRef idx="0">
          <a:scrgbClr r="0" g="0" b="0"/>
        </a:effectRef>
        <a:fontRef idx="minor">
          <a:schemeClr val="lt1"/>
        </a:fontRef>
      </dsp:style>
    </dsp:sp>
    <dsp:sp modelId="{A8002A28-1269-B748-9EA3-FB815D20688B}">
      <dsp:nvSpPr>
        <dsp:cNvPr id="0" name=""/>
        <dsp:cNvSpPr/>
      </dsp:nvSpPr>
      <dsp:spPr>
        <a:xfrm>
          <a:off x="3709" y="1314898"/>
          <a:ext cx="2013429" cy="1208057"/>
        </a:xfrm>
        <a:prstGeom prst="roundRect">
          <a:avLst>
            <a:gd name="adj" fmla="val 10000"/>
          </a:avLst>
        </a:prstGeom>
        <a:solidFill>
          <a:schemeClr val="lt1">
            <a:hueOff val="0"/>
            <a:satOff val="0"/>
            <a:lumOff val="0"/>
            <a:alphaOff val="0"/>
          </a:schemeClr>
        </a:solidFill>
        <a:ln w="12700" cap="flat" cmpd="sng" algn="ctr">
          <a:solidFill>
            <a:srgbClr val="06AE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Montserrat" pitchFamily="2" charset="77"/>
            </a:rPr>
            <a:t>TACAR.</a:t>
          </a:r>
          <a:endParaRPr lang="es-ES" sz="1600" kern="1200" dirty="0">
            <a:latin typeface="Montserrat" pitchFamily="2" charset="77"/>
          </a:endParaRPr>
        </a:p>
      </dsp:txBody>
      <dsp:txXfrm>
        <a:off x="39092" y="1350281"/>
        <a:ext cx="1942663" cy="1137291"/>
      </dsp:txXfrm>
    </dsp:sp>
    <dsp:sp modelId="{71169CC2-FD92-AE42-BE33-33E01655DB90}">
      <dsp:nvSpPr>
        <dsp:cNvPr id="0" name=""/>
        <dsp:cNvSpPr/>
      </dsp:nvSpPr>
      <dsp:spPr>
        <a:xfrm rot="5400000">
          <a:off x="-338814" y="3786263"/>
          <a:ext cx="1500246" cy="181208"/>
        </a:xfrm>
        <a:prstGeom prst="rect">
          <a:avLst/>
        </a:prstGeom>
        <a:solidFill>
          <a:srgbClr val="06AEAA"/>
        </a:solidFill>
        <a:ln>
          <a:noFill/>
        </a:ln>
        <a:effectLst/>
      </dsp:spPr>
      <dsp:style>
        <a:lnRef idx="0">
          <a:scrgbClr r="0" g="0" b="0"/>
        </a:lnRef>
        <a:fillRef idx="1">
          <a:scrgbClr r="0" g="0" b="0"/>
        </a:fillRef>
        <a:effectRef idx="0">
          <a:scrgbClr r="0" g="0" b="0"/>
        </a:effectRef>
        <a:fontRef idx="minor">
          <a:schemeClr val="lt1"/>
        </a:fontRef>
      </dsp:style>
    </dsp:sp>
    <dsp:sp modelId="{93D24635-5E35-1B48-930C-464D6A117BF8}">
      <dsp:nvSpPr>
        <dsp:cNvPr id="0" name=""/>
        <dsp:cNvSpPr/>
      </dsp:nvSpPr>
      <dsp:spPr>
        <a:xfrm>
          <a:off x="3709" y="2824971"/>
          <a:ext cx="2013429" cy="1208057"/>
        </a:xfrm>
        <a:prstGeom prst="roundRect">
          <a:avLst>
            <a:gd name="adj" fmla="val 10000"/>
          </a:avLst>
        </a:prstGeom>
        <a:solidFill>
          <a:schemeClr val="lt1">
            <a:hueOff val="0"/>
            <a:satOff val="0"/>
            <a:lumOff val="0"/>
            <a:alphaOff val="0"/>
          </a:schemeClr>
        </a:solidFill>
        <a:ln w="12700" cap="flat" cmpd="sng" algn="ctr">
          <a:solidFill>
            <a:srgbClr val="06AE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Montserrat" pitchFamily="2" charset="77"/>
            </a:rPr>
            <a:t>TAC senos paranasales.</a:t>
          </a:r>
        </a:p>
      </dsp:txBody>
      <dsp:txXfrm>
        <a:off x="39092" y="2860354"/>
        <a:ext cx="1942663" cy="1137291"/>
      </dsp:txXfrm>
    </dsp:sp>
    <dsp:sp modelId="{09A7BB2A-CCF8-054D-A6D9-21399A9124BB}">
      <dsp:nvSpPr>
        <dsp:cNvPr id="0" name=""/>
        <dsp:cNvSpPr/>
      </dsp:nvSpPr>
      <dsp:spPr>
        <a:xfrm>
          <a:off x="416221" y="4541299"/>
          <a:ext cx="2668035" cy="181208"/>
        </a:xfrm>
        <a:prstGeom prst="rect">
          <a:avLst/>
        </a:prstGeom>
        <a:solidFill>
          <a:srgbClr val="06AEAA"/>
        </a:solidFill>
        <a:ln>
          <a:noFill/>
        </a:ln>
        <a:effectLst/>
      </dsp:spPr>
      <dsp:style>
        <a:lnRef idx="0">
          <a:scrgbClr r="0" g="0" b="0"/>
        </a:lnRef>
        <a:fillRef idx="1">
          <a:scrgbClr r="0" g="0" b="0"/>
        </a:fillRef>
        <a:effectRef idx="0">
          <a:scrgbClr r="0" g="0" b="0"/>
        </a:effectRef>
        <a:fontRef idx="minor">
          <a:schemeClr val="lt1"/>
        </a:fontRef>
      </dsp:style>
    </dsp:sp>
    <dsp:sp modelId="{23414F9E-AFB2-864B-8A5C-49EB98B3FAC2}">
      <dsp:nvSpPr>
        <dsp:cNvPr id="0" name=""/>
        <dsp:cNvSpPr/>
      </dsp:nvSpPr>
      <dsp:spPr>
        <a:xfrm>
          <a:off x="3709" y="4335043"/>
          <a:ext cx="2013429" cy="1208057"/>
        </a:xfrm>
        <a:prstGeom prst="roundRect">
          <a:avLst>
            <a:gd name="adj" fmla="val 10000"/>
          </a:avLst>
        </a:prstGeom>
        <a:solidFill>
          <a:schemeClr val="lt1">
            <a:hueOff val="0"/>
            <a:satOff val="0"/>
            <a:lumOff val="0"/>
            <a:alphaOff val="0"/>
          </a:schemeClr>
        </a:solidFill>
        <a:ln w="12700" cap="flat" cmpd="sng" algn="ctr">
          <a:solidFill>
            <a:srgbClr val="06AE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Montserrat" pitchFamily="2" charset="77"/>
            </a:rPr>
            <a:t>Pruebas de función pulmona.r</a:t>
          </a:r>
        </a:p>
      </dsp:txBody>
      <dsp:txXfrm>
        <a:off x="39092" y="4370426"/>
        <a:ext cx="1942663" cy="1137291"/>
      </dsp:txXfrm>
    </dsp:sp>
    <dsp:sp modelId="{5FF39057-50EC-7D45-9C2D-3AF43279F6FC}">
      <dsp:nvSpPr>
        <dsp:cNvPr id="0" name=""/>
        <dsp:cNvSpPr/>
      </dsp:nvSpPr>
      <dsp:spPr>
        <a:xfrm rot="16200000">
          <a:off x="2339047" y="3786263"/>
          <a:ext cx="1500246" cy="181208"/>
        </a:xfrm>
        <a:prstGeom prst="rect">
          <a:avLst/>
        </a:prstGeom>
        <a:solidFill>
          <a:srgbClr val="06AEAA"/>
        </a:solidFill>
        <a:ln>
          <a:noFill/>
        </a:ln>
        <a:effectLst/>
      </dsp:spPr>
      <dsp:style>
        <a:lnRef idx="0">
          <a:scrgbClr r="0" g="0" b="0"/>
        </a:lnRef>
        <a:fillRef idx="1">
          <a:scrgbClr r="0" g="0" b="0"/>
        </a:fillRef>
        <a:effectRef idx="0">
          <a:scrgbClr r="0" g="0" b="0"/>
        </a:effectRef>
        <a:fontRef idx="minor">
          <a:schemeClr val="lt1"/>
        </a:fontRef>
      </dsp:style>
    </dsp:sp>
    <dsp:sp modelId="{F5B14F36-1CF3-D144-98A0-E212E76F5CB6}">
      <dsp:nvSpPr>
        <dsp:cNvPr id="0" name=""/>
        <dsp:cNvSpPr/>
      </dsp:nvSpPr>
      <dsp:spPr>
        <a:xfrm>
          <a:off x="2681571" y="4335043"/>
          <a:ext cx="2013429" cy="1208057"/>
        </a:xfrm>
        <a:prstGeom prst="roundRect">
          <a:avLst>
            <a:gd name="adj" fmla="val 10000"/>
          </a:avLst>
        </a:prstGeom>
        <a:solidFill>
          <a:schemeClr val="lt1">
            <a:hueOff val="0"/>
            <a:satOff val="0"/>
            <a:lumOff val="0"/>
            <a:alphaOff val="0"/>
          </a:schemeClr>
        </a:solidFill>
        <a:ln w="12700" cap="flat" cmpd="sng" algn="ctr">
          <a:solidFill>
            <a:srgbClr val="06AE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Montserrat" pitchFamily="2" charset="77"/>
            </a:rPr>
            <a:t>Pruebas de función pancreática en heces.</a:t>
          </a:r>
        </a:p>
      </dsp:txBody>
      <dsp:txXfrm>
        <a:off x="2716954" y="4370426"/>
        <a:ext cx="1942663" cy="1137291"/>
      </dsp:txXfrm>
    </dsp:sp>
    <dsp:sp modelId="{D0EA24F7-448E-9940-AFAB-F81DAF36424F}">
      <dsp:nvSpPr>
        <dsp:cNvPr id="0" name=""/>
        <dsp:cNvSpPr/>
      </dsp:nvSpPr>
      <dsp:spPr>
        <a:xfrm rot="16200000">
          <a:off x="2339047" y="2276191"/>
          <a:ext cx="1500246" cy="181208"/>
        </a:xfrm>
        <a:prstGeom prst="rect">
          <a:avLst/>
        </a:prstGeom>
        <a:solidFill>
          <a:srgbClr val="06AEAA"/>
        </a:solidFill>
        <a:ln>
          <a:noFill/>
        </a:ln>
        <a:effectLst/>
      </dsp:spPr>
      <dsp:style>
        <a:lnRef idx="0">
          <a:scrgbClr r="0" g="0" b="0"/>
        </a:lnRef>
        <a:fillRef idx="1">
          <a:scrgbClr r="0" g="0" b="0"/>
        </a:fillRef>
        <a:effectRef idx="0">
          <a:scrgbClr r="0" g="0" b="0"/>
        </a:effectRef>
        <a:fontRef idx="minor">
          <a:schemeClr val="lt1"/>
        </a:fontRef>
      </dsp:style>
    </dsp:sp>
    <dsp:sp modelId="{5C22249D-E3DA-E64A-A118-64C63FE5621B}">
      <dsp:nvSpPr>
        <dsp:cNvPr id="0" name=""/>
        <dsp:cNvSpPr/>
      </dsp:nvSpPr>
      <dsp:spPr>
        <a:xfrm>
          <a:off x="2681571" y="2824971"/>
          <a:ext cx="2013429" cy="1208057"/>
        </a:xfrm>
        <a:prstGeom prst="roundRect">
          <a:avLst>
            <a:gd name="adj" fmla="val 10000"/>
          </a:avLst>
        </a:prstGeom>
        <a:solidFill>
          <a:schemeClr val="lt1">
            <a:hueOff val="0"/>
            <a:satOff val="0"/>
            <a:lumOff val="0"/>
            <a:alphaOff val="0"/>
          </a:schemeClr>
        </a:solidFill>
        <a:ln w="12700" cap="flat" cmpd="sng" algn="ctr">
          <a:solidFill>
            <a:srgbClr val="06AE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Montserrat" pitchFamily="2" charset="77"/>
            </a:rPr>
            <a:t>Test de malabsorción.</a:t>
          </a:r>
        </a:p>
      </dsp:txBody>
      <dsp:txXfrm>
        <a:off x="2716954" y="2860354"/>
        <a:ext cx="1942663" cy="1137291"/>
      </dsp:txXfrm>
    </dsp:sp>
    <dsp:sp modelId="{7AC6D956-717C-1043-A133-E31BBF27461C}">
      <dsp:nvSpPr>
        <dsp:cNvPr id="0" name=""/>
        <dsp:cNvSpPr/>
      </dsp:nvSpPr>
      <dsp:spPr>
        <a:xfrm>
          <a:off x="3094083" y="1521154"/>
          <a:ext cx="2668035" cy="181208"/>
        </a:xfrm>
        <a:prstGeom prst="rect">
          <a:avLst/>
        </a:prstGeom>
        <a:solidFill>
          <a:srgbClr val="06AEAA"/>
        </a:solidFill>
        <a:ln>
          <a:noFill/>
        </a:ln>
        <a:effectLst/>
      </dsp:spPr>
      <dsp:style>
        <a:lnRef idx="0">
          <a:scrgbClr r="0" g="0" b="0"/>
        </a:lnRef>
        <a:fillRef idx="1">
          <a:scrgbClr r="0" g="0" b="0"/>
        </a:fillRef>
        <a:effectRef idx="0">
          <a:scrgbClr r="0" g="0" b="0"/>
        </a:effectRef>
        <a:fontRef idx="minor">
          <a:schemeClr val="lt1"/>
        </a:fontRef>
      </dsp:style>
    </dsp:sp>
    <dsp:sp modelId="{32BAAFFF-230A-234D-BBF7-F8E260B37382}">
      <dsp:nvSpPr>
        <dsp:cNvPr id="0" name=""/>
        <dsp:cNvSpPr/>
      </dsp:nvSpPr>
      <dsp:spPr>
        <a:xfrm>
          <a:off x="2681571" y="1314898"/>
          <a:ext cx="2013429" cy="1208057"/>
        </a:xfrm>
        <a:prstGeom prst="roundRect">
          <a:avLst>
            <a:gd name="adj" fmla="val 10000"/>
          </a:avLst>
        </a:prstGeom>
        <a:solidFill>
          <a:schemeClr val="lt1">
            <a:hueOff val="0"/>
            <a:satOff val="0"/>
            <a:lumOff val="0"/>
            <a:alphaOff val="0"/>
          </a:schemeClr>
        </a:solidFill>
        <a:ln w="12700" cap="flat" cmpd="sng" algn="ctr">
          <a:solidFill>
            <a:srgbClr val="06AE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Montserrat" pitchFamily="2" charset="77"/>
            </a:rPr>
            <a:t>Cultivos de esputo, VAL.</a:t>
          </a:r>
        </a:p>
      </dsp:txBody>
      <dsp:txXfrm>
        <a:off x="2716954" y="1350281"/>
        <a:ext cx="1942663" cy="1137291"/>
      </dsp:txXfrm>
    </dsp:sp>
    <dsp:sp modelId="{0CE0F3F6-F5E9-D44B-82FE-A032AC9A8773}">
      <dsp:nvSpPr>
        <dsp:cNvPr id="0" name=""/>
        <dsp:cNvSpPr/>
      </dsp:nvSpPr>
      <dsp:spPr>
        <a:xfrm rot="5400000">
          <a:off x="5016908" y="2276191"/>
          <a:ext cx="1500246" cy="181208"/>
        </a:xfrm>
        <a:prstGeom prst="rect">
          <a:avLst/>
        </a:prstGeom>
        <a:solidFill>
          <a:srgbClr val="06AEAA"/>
        </a:solidFill>
        <a:ln>
          <a:noFill/>
        </a:ln>
        <a:effectLst/>
      </dsp:spPr>
      <dsp:style>
        <a:lnRef idx="0">
          <a:scrgbClr r="0" g="0" b="0"/>
        </a:lnRef>
        <a:fillRef idx="1">
          <a:scrgbClr r="0" g="0" b="0"/>
        </a:fillRef>
        <a:effectRef idx="0">
          <a:scrgbClr r="0" g="0" b="0"/>
        </a:effectRef>
        <a:fontRef idx="minor">
          <a:schemeClr val="lt1"/>
        </a:fontRef>
      </dsp:style>
    </dsp:sp>
    <dsp:sp modelId="{06FDECD5-3F0B-864D-9623-EA969E257268}">
      <dsp:nvSpPr>
        <dsp:cNvPr id="0" name=""/>
        <dsp:cNvSpPr/>
      </dsp:nvSpPr>
      <dsp:spPr>
        <a:xfrm>
          <a:off x="5359432" y="1314898"/>
          <a:ext cx="2013429" cy="1208057"/>
        </a:xfrm>
        <a:prstGeom prst="roundRect">
          <a:avLst>
            <a:gd name="adj" fmla="val 10000"/>
          </a:avLst>
        </a:prstGeom>
        <a:solidFill>
          <a:schemeClr val="lt1">
            <a:hueOff val="0"/>
            <a:satOff val="0"/>
            <a:lumOff val="0"/>
            <a:alphaOff val="0"/>
          </a:schemeClr>
        </a:solidFill>
        <a:ln w="12700" cap="flat" cmpd="sng" algn="ctr">
          <a:solidFill>
            <a:srgbClr val="06AE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Montserrat" pitchFamily="2" charset="77"/>
            </a:rPr>
            <a:t>Aspirado nasofaríngeo.</a:t>
          </a:r>
        </a:p>
      </dsp:txBody>
      <dsp:txXfrm>
        <a:off x="5394815" y="1350281"/>
        <a:ext cx="1942663" cy="1137291"/>
      </dsp:txXfrm>
    </dsp:sp>
    <dsp:sp modelId="{7747A39C-8792-5346-AEEF-7E17DAE3520F}">
      <dsp:nvSpPr>
        <dsp:cNvPr id="0" name=""/>
        <dsp:cNvSpPr/>
      </dsp:nvSpPr>
      <dsp:spPr>
        <a:xfrm rot="5400000">
          <a:off x="5016908" y="3786263"/>
          <a:ext cx="1500246" cy="181208"/>
        </a:xfrm>
        <a:prstGeom prst="rect">
          <a:avLst/>
        </a:prstGeom>
        <a:solidFill>
          <a:srgbClr val="06AEAA"/>
        </a:solidFill>
        <a:ln>
          <a:noFill/>
        </a:ln>
        <a:effectLst/>
      </dsp:spPr>
      <dsp:style>
        <a:lnRef idx="0">
          <a:scrgbClr r="0" g="0" b="0"/>
        </a:lnRef>
        <a:fillRef idx="1">
          <a:scrgbClr r="0" g="0" b="0"/>
        </a:fillRef>
        <a:effectRef idx="0">
          <a:scrgbClr r="0" g="0" b="0"/>
        </a:effectRef>
        <a:fontRef idx="minor">
          <a:schemeClr val="lt1"/>
        </a:fontRef>
      </dsp:style>
    </dsp:sp>
    <dsp:sp modelId="{1208E2B8-D1E7-9245-A97A-29A2ED6C03F5}">
      <dsp:nvSpPr>
        <dsp:cNvPr id="0" name=""/>
        <dsp:cNvSpPr/>
      </dsp:nvSpPr>
      <dsp:spPr>
        <a:xfrm>
          <a:off x="5359432" y="2824971"/>
          <a:ext cx="2013429" cy="1208057"/>
        </a:xfrm>
        <a:prstGeom prst="roundRect">
          <a:avLst>
            <a:gd name="adj" fmla="val 10000"/>
          </a:avLst>
        </a:prstGeom>
        <a:solidFill>
          <a:schemeClr val="lt1">
            <a:hueOff val="0"/>
            <a:satOff val="0"/>
            <a:lumOff val="0"/>
            <a:alphaOff val="0"/>
          </a:schemeClr>
        </a:solidFill>
        <a:ln w="12700" cap="flat" cmpd="sng" algn="ctr">
          <a:solidFill>
            <a:srgbClr val="06AE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Montserrat" pitchFamily="2" charset="77"/>
            </a:rPr>
            <a:t>Análisis de semen.</a:t>
          </a:r>
        </a:p>
      </dsp:txBody>
      <dsp:txXfrm>
        <a:off x="5394815" y="2860354"/>
        <a:ext cx="1942663" cy="1137291"/>
      </dsp:txXfrm>
    </dsp:sp>
    <dsp:sp modelId="{E85952F8-6703-DD42-A19D-9723AB98637C}">
      <dsp:nvSpPr>
        <dsp:cNvPr id="0" name=""/>
        <dsp:cNvSpPr/>
      </dsp:nvSpPr>
      <dsp:spPr>
        <a:xfrm>
          <a:off x="5359432" y="4335043"/>
          <a:ext cx="2013429" cy="1208057"/>
        </a:xfrm>
        <a:prstGeom prst="roundRect">
          <a:avLst>
            <a:gd name="adj" fmla="val 10000"/>
          </a:avLst>
        </a:prstGeom>
        <a:solidFill>
          <a:schemeClr val="lt1">
            <a:hueOff val="0"/>
            <a:satOff val="0"/>
            <a:lumOff val="0"/>
            <a:alphaOff val="0"/>
          </a:schemeClr>
        </a:solidFill>
        <a:ln w="12700" cap="flat" cmpd="sng" algn="ctr">
          <a:solidFill>
            <a:srgbClr val="06AE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Montserrat" pitchFamily="2" charset="77"/>
            </a:rPr>
            <a:t>Ecografía de órganos genitales.</a:t>
          </a:r>
        </a:p>
      </dsp:txBody>
      <dsp:txXfrm>
        <a:off x="5394815" y="4370426"/>
        <a:ext cx="1942663" cy="1137291"/>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8BD27D-7399-6243-8A51-99D10AC3D0BF}">
      <dsp:nvSpPr>
        <dsp:cNvPr id="0" name=""/>
        <dsp:cNvSpPr/>
      </dsp:nvSpPr>
      <dsp:spPr>
        <a:xfrm>
          <a:off x="2304694" y="0"/>
          <a:ext cx="5159458" cy="5159458"/>
        </a:xfrm>
        <a:prstGeom prst="triangle">
          <a:avLst/>
        </a:prstGeom>
        <a:solidFill>
          <a:srgbClr val="06AEAA">
            <a:alpha val="35000"/>
          </a:srgbClr>
        </a:solidFill>
        <a:ln>
          <a:noFill/>
        </a:ln>
        <a:effectLst/>
      </dsp:spPr>
      <dsp:style>
        <a:lnRef idx="0">
          <a:scrgbClr r="0" g="0" b="0"/>
        </a:lnRef>
        <a:fillRef idx="3">
          <a:scrgbClr r="0" g="0" b="0"/>
        </a:fillRef>
        <a:effectRef idx="2">
          <a:scrgbClr r="0" g="0" b="0"/>
        </a:effectRef>
        <a:fontRef idx="minor">
          <a:schemeClr val="lt1"/>
        </a:fontRef>
      </dsp:style>
    </dsp:sp>
    <dsp:sp modelId="{2EFDE37D-8C0F-184B-A481-33379CF9B5F4}">
      <dsp:nvSpPr>
        <dsp:cNvPr id="0" name=""/>
        <dsp:cNvSpPr/>
      </dsp:nvSpPr>
      <dsp:spPr>
        <a:xfrm>
          <a:off x="4012056" y="518716"/>
          <a:ext cx="2464394" cy="1221340"/>
        </a:xfrm>
        <a:prstGeom prst="roundRect">
          <a:avLst/>
        </a:prstGeom>
        <a:solidFill>
          <a:schemeClr val="lt1">
            <a:alpha val="90000"/>
            <a:hueOff val="0"/>
            <a:satOff val="0"/>
            <a:lumOff val="0"/>
            <a:alphaOff val="0"/>
          </a:schemeClr>
        </a:solidFill>
        <a:ln w="6350" cap="flat" cmpd="sng" algn="ctr">
          <a:solidFill>
            <a:srgbClr val="06AEAA"/>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solidFill>
                <a:srgbClr val="152B48"/>
              </a:solidFill>
              <a:latin typeface="Montserrat" pitchFamily="2" charset="77"/>
            </a:rPr>
            <a:t>Combinación de los resultados del </a:t>
          </a:r>
          <a:r>
            <a:rPr lang="es-ES" sz="1500" kern="1200" dirty="0" err="1">
              <a:solidFill>
                <a:srgbClr val="152B48"/>
              </a:solidFill>
              <a:latin typeface="Montserrat" pitchFamily="2" charset="77"/>
            </a:rPr>
            <a:t>tripsinógeno</a:t>
          </a:r>
          <a:r>
            <a:rPr lang="es-ES" sz="1500" kern="1200" dirty="0">
              <a:solidFill>
                <a:srgbClr val="152B48"/>
              </a:solidFill>
              <a:latin typeface="Montserrat" pitchFamily="2" charset="77"/>
            </a:rPr>
            <a:t> </a:t>
          </a:r>
          <a:r>
            <a:rPr lang="es-ES" sz="1500" kern="1200" dirty="0" err="1">
              <a:solidFill>
                <a:srgbClr val="152B48"/>
              </a:solidFill>
              <a:latin typeface="Montserrat" pitchFamily="2" charset="77"/>
            </a:rPr>
            <a:t>inmunorreactivo</a:t>
          </a:r>
          <a:r>
            <a:rPr lang="es-ES" sz="1500" kern="1200" dirty="0">
              <a:solidFill>
                <a:srgbClr val="152B48"/>
              </a:solidFill>
              <a:latin typeface="Montserrat" pitchFamily="2" charset="77"/>
            </a:rPr>
            <a:t>.</a:t>
          </a:r>
        </a:p>
      </dsp:txBody>
      <dsp:txXfrm>
        <a:off x="4071677" y="578337"/>
        <a:ext cx="2345152" cy="1102098"/>
      </dsp:txXfrm>
    </dsp:sp>
    <dsp:sp modelId="{C2F48290-DDBB-764A-9391-7423358E9D57}">
      <dsp:nvSpPr>
        <dsp:cNvPr id="0" name=""/>
        <dsp:cNvSpPr/>
      </dsp:nvSpPr>
      <dsp:spPr>
        <a:xfrm>
          <a:off x="4130037" y="1892724"/>
          <a:ext cx="2228431" cy="1221340"/>
        </a:xfrm>
        <a:prstGeom prst="roundRect">
          <a:avLst/>
        </a:prstGeom>
        <a:solidFill>
          <a:schemeClr val="lt1">
            <a:alpha val="90000"/>
            <a:hueOff val="0"/>
            <a:satOff val="0"/>
            <a:lumOff val="0"/>
            <a:alphaOff val="0"/>
          </a:schemeClr>
        </a:solidFill>
        <a:ln w="6350" cap="flat" cmpd="sng" algn="ctr">
          <a:solidFill>
            <a:srgbClr val="06AEAA"/>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solidFill>
                <a:srgbClr val="152B48"/>
              </a:solidFill>
              <a:latin typeface="Montserrat" pitchFamily="2" charset="77"/>
            </a:rPr>
            <a:t>+ Estudio de ADN.</a:t>
          </a:r>
        </a:p>
      </dsp:txBody>
      <dsp:txXfrm>
        <a:off x="4189658" y="1952345"/>
        <a:ext cx="2109189" cy="1102098"/>
      </dsp:txXfrm>
    </dsp:sp>
    <dsp:sp modelId="{BC978DA9-09EC-5D4B-8475-3952D7282EF2}">
      <dsp:nvSpPr>
        <dsp:cNvPr id="0" name=""/>
        <dsp:cNvSpPr/>
      </dsp:nvSpPr>
      <dsp:spPr>
        <a:xfrm>
          <a:off x="4114040" y="3266733"/>
          <a:ext cx="2260425" cy="1221340"/>
        </a:xfrm>
        <a:prstGeom prst="roundRect">
          <a:avLst/>
        </a:prstGeom>
        <a:solidFill>
          <a:schemeClr val="lt1">
            <a:alpha val="90000"/>
            <a:hueOff val="0"/>
            <a:satOff val="0"/>
            <a:lumOff val="0"/>
            <a:alphaOff val="0"/>
          </a:schemeClr>
        </a:solidFill>
        <a:ln w="6350" cap="flat" cmpd="sng" algn="ctr">
          <a:solidFill>
            <a:schemeClr val="accent5">
              <a:alpha val="90000"/>
              <a:hueOff val="0"/>
              <a:satOff val="0"/>
              <a:lumOff val="0"/>
              <a:alphaOff val="-4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solidFill>
                <a:srgbClr val="152B48"/>
              </a:solidFill>
              <a:latin typeface="Montserrat" pitchFamily="2" charset="77"/>
            </a:rPr>
            <a:t>+ Estudio de sudor confirmatorio.</a:t>
          </a:r>
        </a:p>
      </dsp:txBody>
      <dsp:txXfrm>
        <a:off x="4173661" y="3326354"/>
        <a:ext cx="2141183" cy="1102098"/>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8C178-7A0D-E54A-8255-371C2DC189E8}">
      <dsp:nvSpPr>
        <dsp:cNvPr id="0" name=""/>
        <dsp:cNvSpPr/>
      </dsp:nvSpPr>
      <dsp:spPr>
        <a:xfrm>
          <a:off x="0" y="2891912"/>
          <a:ext cx="7052683" cy="1897407"/>
        </a:xfrm>
        <a:prstGeom prst="rect">
          <a:avLst/>
        </a:prstGeom>
        <a:solidFill>
          <a:srgbClr val="152B4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s-ES" sz="2200" kern="1200" dirty="0">
              <a:latin typeface="Montserrat" pitchFamily="2" charset="77"/>
            </a:rPr>
            <a:t>Resultado &lt;200 </a:t>
          </a:r>
          <a:r>
            <a:rPr lang="es-ES" sz="2200" kern="1200" dirty="0" err="1">
              <a:latin typeface="Montserrat" pitchFamily="2" charset="77"/>
            </a:rPr>
            <a:t>mcg</a:t>
          </a:r>
          <a:r>
            <a:rPr lang="es-ES" sz="2200" kern="1200" dirty="0">
              <a:latin typeface="Montserrat" pitchFamily="2" charset="77"/>
            </a:rPr>
            <a:t>/g = insuficiencia pancreática</a:t>
          </a:r>
        </a:p>
      </dsp:txBody>
      <dsp:txXfrm>
        <a:off x="0" y="2891912"/>
        <a:ext cx="7052683" cy="1024599"/>
      </dsp:txXfrm>
    </dsp:sp>
    <dsp:sp modelId="{450C208E-9F6D-7C46-8DD2-5F895A1BDCA6}">
      <dsp:nvSpPr>
        <dsp:cNvPr id="0" name=""/>
        <dsp:cNvSpPr/>
      </dsp:nvSpPr>
      <dsp:spPr>
        <a:xfrm>
          <a:off x="0" y="3878563"/>
          <a:ext cx="3526341" cy="872807"/>
        </a:xfrm>
        <a:prstGeom prst="rect">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rgbClr val="152B48"/>
              </a:solidFill>
              <a:latin typeface="Montserrat" pitchFamily="2" charset="77"/>
            </a:rPr>
            <a:t>Alta especificidad.</a:t>
          </a:r>
        </a:p>
      </dsp:txBody>
      <dsp:txXfrm>
        <a:off x="0" y="3878563"/>
        <a:ext cx="3526341" cy="872807"/>
      </dsp:txXfrm>
    </dsp:sp>
    <dsp:sp modelId="{D21D41DC-8187-2347-B5E5-CE33CA96FBDF}">
      <dsp:nvSpPr>
        <dsp:cNvPr id="0" name=""/>
        <dsp:cNvSpPr/>
      </dsp:nvSpPr>
      <dsp:spPr>
        <a:xfrm>
          <a:off x="3526341" y="3878563"/>
          <a:ext cx="3526341" cy="872807"/>
        </a:xfrm>
        <a:prstGeom prst="rect">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rgbClr val="152B48"/>
              </a:solidFill>
              <a:latin typeface="Montserrat" pitchFamily="2" charset="77"/>
            </a:rPr>
            <a:t>Alta sensibilidad.</a:t>
          </a:r>
        </a:p>
      </dsp:txBody>
      <dsp:txXfrm>
        <a:off x="3526341" y="3878563"/>
        <a:ext cx="3526341" cy="872807"/>
      </dsp:txXfrm>
    </dsp:sp>
    <dsp:sp modelId="{5EC28EA1-BB6F-0B42-A46D-D06BDEB456A0}">
      <dsp:nvSpPr>
        <dsp:cNvPr id="0" name=""/>
        <dsp:cNvSpPr/>
      </dsp:nvSpPr>
      <dsp:spPr>
        <a:xfrm rot="10800000">
          <a:off x="0" y="2160"/>
          <a:ext cx="7052683" cy="2918212"/>
        </a:xfrm>
        <a:prstGeom prst="upArrowCallout">
          <a:avLst/>
        </a:prstGeom>
        <a:solidFill>
          <a:srgbClr val="152B4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s-ES" sz="2200" kern="1200" dirty="0">
              <a:latin typeface="Montserrat" pitchFamily="2" charset="77"/>
            </a:rPr>
            <a:t>Cuantificación de </a:t>
          </a:r>
          <a:r>
            <a:rPr lang="es-ES" sz="2200" kern="1200" dirty="0" err="1">
              <a:latin typeface="Montserrat" pitchFamily="2" charset="77"/>
            </a:rPr>
            <a:t>elastasa</a:t>
          </a:r>
          <a:r>
            <a:rPr lang="es-ES" sz="2200" kern="1200" dirty="0">
              <a:latin typeface="Montserrat" pitchFamily="2" charset="77"/>
            </a:rPr>
            <a:t> – 1 fecal</a:t>
          </a:r>
        </a:p>
      </dsp:txBody>
      <dsp:txXfrm rot="-10800000">
        <a:off x="0" y="2160"/>
        <a:ext cx="7052683" cy="1024292"/>
      </dsp:txXfrm>
    </dsp:sp>
    <dsp:sp modelId="{97F0D5B1-1207-AC45-B6D7-CABBB66CF1EE}">
      <dsp:nvSpPr>
        <dsp:cNvPr id="0" name=""/>
        <dsp:cNvSpPr/>
      </dsp:nvSpPr>
      <dsp:spPr>
        <a:xfrm>
          <a:off x="0" y="1026453"/>
          <a:ext cx="3526341" cy="872545"/>
        </a:xfrm>
        <a:prstGeom prst="rect">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rgbClr val="152B48"/>
              </a:solidFill>
              <a:latin typeface="Montserrat" pitchFamily="2" charset="77"/>
            </a:rPr>
            <a:t>Diagnóstico de pancreatitis crónica.</a:t>
          </a:r>
        </a:p>
      </dsp:txBody>
      <dsp:txXfrm>
        <a:off x="0" y="1026453"/>
        <a:ext cx="3526341" cy="872545"/>
      </dsp:txXfrm>
    </dsp:sp>
    <dsp:sp modelId="{8998B61A-F90E-064F-88E4-8692DB9B13F9}">
      <dsp:nvSpPr>
        <dsp:cNvPr id="0" name=""/>
        <dsp:cNvSpPr/>
      </dsp:nvSpPr>
      <dsp:spPr>
        <a:xfrm>
          <a:off x="3526341" y="1026453"/>
          <a:ext cx="3526341" cy="872545"/>
        </a:xfrm>
        <a:prstGeom prst="rect">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rgbClr val="152B48"/>
              </a:solidFill>
              <a:latin typeface="Montserrat" pitchFamily="2" charset="77"/>
            </a:rPr>
            <a:t>Muestra única.</a:t>
          </a:r>
        </a:p>
      </dsp:txBody>
      <dsp:txXfrm>
        <a:off x="3526341" y="1026453"/>
        <a:ext cx="3526341" cy="872545"/>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B36458-40FA-164B-9692-530EA7BF2E52}">
      <dsp:nvSpPr>
        <dsp:cNvPr id="0" name=""/>
        <dsp:cNvSpPr/>
      </dsp:nvSpPr>
      <dsp:spPr>
        <a:xfrm>
          <a:off x="4130761" y="1008"/>
          <a:ext cx="2254076" cy="1127038"/>
        </a:xfrm>
        <a:prstGeom prst="roundRect">
          <a:avLst>
            <a:gd name="adj" fmla="val 10000"/>
          </a:avLst>
        </a:prstGeom>
        <a:solidFill>
          <a:srgbClr val="152B4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dirty="0">
              <a:latin typeface="Montserrat" pitchFamily="2" charset="77"/>
            </a:rPr>
            <a:t>Limpieza de la vía respiratoria.</a:t>
          </a:r>
        </a:p>
      </dsp:txBody>
      <dsp:txXfrm>
        <a:off x="4163771" y="34018"/>
        <a:ext cx="2188056" cy="1061018"/>
      </dsp:txXfrm>
    </dsp:sp>
    <dsp:sp modelId="{B446B2A6-1D2E-7742-85BD-50241BD318FF}">
      <dsp:nvSpPr>
        <dsp:cNvPr id="0" name=""/>
        <dsp:cNvSpPr/>
      </dsp:nvSpPr>
      <dsp:spPr>
        <a:xfrm rot="3600000">
          <a:off x="5601314" y="1978437"/>
          <a:ext cx="1173356" cy="394463"/>
        </a:xfrm>
        <a:prstGeom prst="leftRightArrow">
          <a:avLst>
            <a:gd name="adj1" fmla="val 60000"/>
            <a:gd name="adj2" fmla="val 50000"/>
          </a:avLst>
        </a:prstGeom>
        <a:solidFill>
          <a:srgbClr val="06AEAA"/>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ES" sz="1500" kern="1200">
            <a:latin typeface="Montserrat" pitchFamily="2" charset="77"/>
          </a:endParaRPr>
        </a:p>
      </dsp:txBody>
      <dsp:txXfrm>
        <a:off x="5719653" y="2057330"/>
        <a:ext cx="936678" cy="236677"/>
      </dsp:txXfrm>
    </dsp:sp>
    <dsp:sp modelId="{DE7A2E00-2786-9D4D-83CE-FAA885B0CEC1}">
      <dsp:nvSpPr>
        <dsp:cNvPr id="0" name=""/>
        <dsp:cNvSpPr/>
      </dsp:nvSpPr>
      <dsp:spPr>
        <a:xfrm>
          <a:off x="5991147" y="3223291"/>
          <a:ext cx="2254076" cy="1127038"/>
        </a:xfrm>
        <a:prstGeom prst="roundRect">
          <a:avLst>
            <a:gd name="adj" fmla="val 10000"/>
          </a:avLst>
        </a:prstGeom>
        <a:solidFill>
          <a:srgbClr val="152B4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dirty="0">
              <a:latin typeface="Montserrat" pitchFamily="2" charset="77"/>
            </a:rPr>
            <a:t>Percusión torácica.</a:t>
          </a:r>
        </a:p>
      </dsp:txBody>
      <dsp:txXfrm>
        <a:off x="6024157" y="3256301"/>
        <a:ext cx="2188056" cy="1061018"/>
      </dsp:txXfrm>
    </dsp:sp>
    <dsp:sp modelId="{7448538A-FC85-7F42-89C7-A3D06CDDD2C0}">
      <dsp:nvSpPr>
        <dsp:cNvPr id="0" name=""/>
        <dsp:cNvSpPr/>
      </dsp:nvSpPr>
      <dsp:spPr>
        <a:xfrm rot="10800000">
          <a:off x="4671121" y="3589579"/>
          <a:ext cx="1173356" cy="394463"/>
        </a:xfrm>
        <a:prstGeom prst="leftRightArrow">
          <a:avLst>
            <a:gd name="adj1" fmla="val 60000"/>
            <a:gd name="adj2" fmla="val 50000"/>
          </a:avLst>
        </a:prstGeom>
        <a:solidFill>
          <a:srgbClr val="06AEAA"/>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ES" sz="1500" kern="1200">
            <a:latin typeface="Montserrat" pitchFamily="2" charset="77"/>
          </a:endParaRPr>
        </a:p>
      </dsp:txBody>
      <dsp:txXfrm rot="10800000">
        <a:off x="4789460" y="3668472"/>
        <a:ext cx="936678" cy="236677"/>
      </dsp:txXfrm>
    </dsp:sp>
    <dsp:sp modelId="{3099E435-48AC-FD47-BA3E-B5F33A9A13A7}">
      <dsp:nvSpPr>
        <dsp:cNvPr id="0" name=""/>
        <dsp:cNvSpPr/>
      </dsp:nvSpPr>
      <dsp:spPr>
        <a:xfrm>
          <a:off x="2270375" y="3223291"/>
          <a:ext cx="2254076" cy="1127038"/>
        </a:xfrm>
        <a:prstGeom prst="roundRect">
          <a:avLst>
            <a:gd name="adj" fmla="val 10000"/>
          </a:avLst>
        </a:prstGeom>
        <a:solidFill>
          <a:srgbClr val="152B4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dirty="0">
              <a:latin typeface="Montserrat" pitchFamily="2" charset="77"/>
            </a:rPr>
            <a:t>Drenaje postural.</a:t>
          </a:r>
        </a:p>
      </dsp:txBody>
      <dsp:txXfrm>
        <a:off x="2303385" y="3256301"/>
        <a:ext cx="2188056" cy="1061018"/>
      </dsp:txXfrm>
    </dsp:sp>
    <dsp:sp modelId="{B3A36D59-49D8-AA49-ADA0-ABEE4D6BFD9B}">
      <dsp:nvSpPr>
        <dsp:cNvPr id="0" name=""/>
        <dsp:cNvSpPr/>
      </dsp:nvSpPr>
      <dsp:spPr>
        <a:xfrm rot="18000000">
          <a:off x="3740928" y="1978437"/>
          <a:ext cx="1173356" cy="394463"/>
        </a:xfrm>
        <a:prstGeom prst="leftRightArrow">
          <a:avLst>
            <a:gd name="adj1" fmla="val 60000"/>
            <a:gd name="adj2" fmla="val 50000"/>
          </a:avLst>
        </a:prstGeom>
        <a:solidFill>
          <a:srgbClr val="06AEAA"/>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ES" sz="1500" kern="1200">
            <a:latin typeface="Montserrat" pitchFamily="2" charset="77"/>
          </a:endParaRPr>
        </a:p>
      </dsp:txBody>
      <dsp:txXfrm>
        <a:off x="3859267" y="2057330"/>
        <a:ext cx="936678" cy="236677"/>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DA1C6-A9DE-444E-983F-562C3B38DB15}">
      <dsp:nvSpPr>
        <dsp:cNvPr id="0" name=""/>
        <dsp:cNvSpPr/>
      </dsp:nvSpPr>
      <dsp:spPr>
        <a:xfrm>
          <a:off x="2934447" y="1834"/>
          <a:ext cx="2065922" cy="1152373"/>
        </a:xfrm>
        <a:prstGeom prst="roundRect">
          <a:avLst/>
        </a:prstGeom>
        <a:solidFill>
          <a:schemeClr val="lt1">
            <a:hueOff val="0"/>
            <a:satOff val="0"/>
            <a:lumOff val="0"/>
            <a:alphaOff val="0"/>
          </a:schemeClr>
        </a:solidFill>
        <a:ln w="12700" cap="flat" cmpd="sng" algn="ctr">
          <a:solidFill>
            <a:srgbClr val="06AE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err="1">
              <a:solidFill>
                <a:srgbClr val="152B48"/>
              </a:solidFill>
              <a:latin typeface="Montserrat" pitchFamily="2" charset="77"/>
            </a:rPr>
            <a:t>Aerosolterapia</a:t>
          </a:r>
          <a:r>
            <a:rPr lang="es-ES" sz="1800" kern="1200" dirty="0">
              <a:solidFill>
                <a:srgbClr val="152B48"/>
              </a:solidFill>
              <a:latin typeface="Montserrat" pitchFamily="2" charset="77"/>
            </a:rPr>
            <a:t>: </a:t>
          </a:r>
          <a:r>
            <a:rPr lang="es-ES" sz="1800" kern="1200" dirty="0" err="1">
              <a:solidFill>
                <a:srgbClr val="152B48"/>
              </a:solidFill>
              <a:latin typeface="Montserrat" pitchFamily="2" charset="77"/>
            </a:rPr>
            <a:t>mtos</a:t>
          </a:r>
          <a:r>
            <a:rPr lang="es-ES" sz="1800" kern="1200" dirty="0">
              <a:solidFill>
                <a:srgbClr val="152B48"/>
              </a:solidFill>
              <a:latin typeface="Montserrat" pitchFamily="2" charset="77"/>
            </a:rPr>
            <a:t> e hidratación</a:t>
          </a:r>
        </a:p>
      </dsp:txBody>
      <dsp:txXfrm>
        <a:off x="2990701" y="58088"/>
        <a:ext cx="1953414" cy="1039865"/>
      </dsp:txXfrm>
    </dsp:sp>
    <dsp:sp modelId="{755E2480-380D-9741-9B49-D3BBB0DC19D4}">
      <dsp:nvSpPr>
        <dsp:cNvPr id="0" name=""/>
        <dsp:cNvSpPr/>
      </dsp:nvSpPr>
      <dsp:spPr>
        <a:xfrm>
          <a:off x="1250607" y="578020"/>
          <a:ext cx="5433602" cy="5433602"/>
        </a:xfrm>
        <a:custGeom>
          <a:avLst/>
          <a:gdLst/>
          <a:ahLst/>
          <a:cxnLst/>
          <a:rect l="0" t="0" r="0" b="0"/>
          <a:pathLst>
            <a:path>
              <a:moveTo>
                <a:pt x="3759450" y="208038"/>
              </a:moveTo>
              <a:arcTo wR="2716801" hR="2716801" stAng="17554075" swAng="1308381"/>
            </a:path>
          </a:pathLst>
        </a:custGeom>
        <a:noFill/>
        <a:ln w="6350" cap="flat" cmpd="sng" algn="ctr">
          <a:solidFill>
            <a:srgbClr val="06AEAA"/>
          </a:solidFill>
          <a:prstDash val="solid"/>
          <a:miter lim="800000"/>
        </a:ln>
        <a:effectLst/>
      </dsp:spPr>
      <dsp:style>
        <a:lnRef idx="1">
          <a:scrgbClr r="0" g="0" b="0"/>
        </a:lnRef>
        <a:fillRef idx="0">
          <a:scrgbClr r="0" g="0" b="0"/>
        </a:fillRef>
        <a:effectRef idx="0">
          <a:scrgbClr r="0" g="0" b="0"/>
        </a:effectRef>
        <a:fontRef idx="minor"/>
      </dsp:style>
    </dsp:sp>
    <dsp:sp modelId="{4750DAD1-94DE-7C43-AFD2-FD802187A911}">
      <dsp:nvSpPr>
        <dsp:cNvPr id="0" name=""/>
        <dsp:cNvSpPr/>
      </dsp:nvSpPr>
      <dsp:spPr>
        <a:xfrm>
          <a:off x="5433786" y="1360234"/>
          <a:ext cx="1772882" cy="1152373"/>
        </a:xfrm>
        <a:prstGeom prst="roundRect">
          <a:avLst/>
        </a:prstGeom>
        <a:solidFill>
          <a:schemeClr val="lt1">
            <a:hueOff val="0"/>
            <a:satOff val="0"/>
            <a:lumOff val="0"/>
            <a:alphaOff val="0"/>
          </a:schemeClr>
        </a:solidFill>
        <a:ln w="12700" cap="flat" cmpd="sng" algn="ctr">
          <a:solidFill>
            <a:srgbClr val="06AE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rgbClr val="152B48"/>
              </a:solidFill>
              <a:latin typeface="Montserrat" pitchFamily="2" charset="77"/>
            </a:rPr>
            <a:t>B2 agonistas – Esteroides.</a:t>
          </a:r>
        </a:p>
      </dsp:txBody>
      <dsp:txXfrm>
        <a:off x="5490040" y="1416488"/>
        <a:ext cx="1660374" cy="1039865"/>
      </dsp:txXfrm>
    </dsp:sp>
    <dsp:sp modelId="{A2D3487B-CE7D-B84A-9B21-7CD825270D29}">
      <dsp:nvSpPr>
        <dsp:cNvPr id="0" name=""/>
        <dsp:cNvSpPr/>
      </dsp:nvSpPr>
      <dsp:spPr>
        <a:xfrm>
          <a:off x="1250607" y="578020"/>
          <a:ext cx="5433602" cy="5433602"/>
        </a:xfrm>
        <a:custGeom>
          <a:avLst/>
          <a:gdLst/>
          <a:ahLst/>
          <a:cxnLst/>
          <a:rect l="0" t="0" r="0" b="0"/>
          <a:pathLst>
            <a:path>
              <a:moveTo>
                <a:pt x="5323021" y="1949582"/>
              </a:moveTo>
              <a:arcTo wR="2716801" hR="2716801" stAng="20615798" swAng="196840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A85BA2C-F5C6-2642-9201-965335A3967E}">
      <dsp:nvSpPr>
        <dsp:cNvPr id="0" name=""/>
        <dsp:cNvSpPr/>
      </dsp:nvSpPr>
      <dsp:spPr>
        <a:xfrm>
          <a:off x="5153981" y="4077035"/>
          <a:ext cx="2332492" cy="1152373"/>
        </a:xfrm>
        <a:prstGeom prst="roundRect">
          <a:avLst/>
        </a:prstGeom>
        <a:solidFill>
          <a:schemeClr val="lt1">
            <a:hueOff val="0"/>
            <a:satOff val="0"/>
            <a:lumOff val="0"/>
            <a:alphaOff val="0"/>
          </a:schemeClr>
        </a:solidFill>
        <a:ln w="12700" cap="flat" cmpd="sng" algn="ctr">
          <a:solidFill>
            <a:srgbClr val="06AE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rgbClr val="152B48"/>
              </a:solidFill>
              <a:latin typeface="Montserrat" pitchFamily="2" charset="77"/>
            </a:rPr>
            <a:t>Se recomienda inhaladores de dosis medida con </a:t>
          </a:r>
          <a:r>
            <a:rPr lang="es-ES" sz="1800" kern="1200" dirty="0" err="1">
              <a:solidFill>
                <a:srgbClr val="152B48"/>
              </a:solidFill>
              <a:latin typeface="Montserrat" pitchFamily="2" charset="77"/>
            </a:rPr>
            <a:t>inhalocámara</a:t>
          </a:r>
          <a:r>
            <a:rPr lang="es-ES" sz="1800" kern="1200" dirty="0">
              <a:solidFill>
                <a:srgbClr val="152B48"/>
              </a:solidFill>
              <a:latin typeface="Montserrat" pitchFamily="2" charset="77"/>
            </a:rPr>
            <a:t>.</a:t>
          </a:r>
        </a:p>
      </dsp:txBody>
      <dsp:txXfrm>
        <a:off x="5210235" y="4133289"/>
        <a:ext cx="2219984" cy="1039865"/>
      </dsp:txXfrm>
    </dsp:sp>
    <dsp:sp modelId="{B9FAF08B-43E9-AC47-AE71-87CF93AB1B76}">
      <dsp:nvSpPr>
        <dsp:cNvPr id="0" name=""/>
        <dsp:cNvSpPr/>
      </dsp:nvSpPr>
      <dsp:spPr>
        <a:xfrm>
          <a:off x="1250607" y="578020"/>
          <a:ext cx="5433602" cy="5433602"/>
        </a:xfrm>
        <a:custGeom>
          <a:avLst/>
          <a:gdLst/>
          <a:ahLst/>
          <a:cxnLst/>
          <a:rect l="0" t="0" r="0" b="0"/>
          <a:pathLst>
            <a:path>
              <a:moveTo>
                <a:pt x="4617928" y="4657606"/>
              </a:moveTo>
              <a:arcTo wR="2716801" hR="2716801" stAng="2735502" swAng="110505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4EA8C27-2F9B-C445-BE33-CE29149C42B3}">
      <dsp:nvSpPr>
        <dsp:cNvPr id="0" name=""/>
        <dsp:cNvSpPr/>
      </dsp:nvSpPr>
      <dsp:spPr>
        <a:xfrm>
          <a:off x="2784816" y="5435436"/>
          <a:ext cx="2365184" cy="1152373"/>
        </a:xfrm>
        <a:prstGeom prst="roundRect">
          <a:avLst/>
        </a:prstGeom>
        <a:solidFill>
          <a:schemeClr val="lt1">
            <a:hueOff val="0"/>
            <a:satOff val="0"/>
            <a:lumOff val="0"/>
            <a:alphaOff val="0"/>
          </a:schemeClr>
        </a:solidFill>
        <a:ln w="12700" cap="flat" cmpd="sng" algn="ctr">
          <a:solidFill>
            <a:srgbClr val="06AE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err="1">
              <a:solidFill>
                <a:srgbClr val="152B48"/>
              </a:solidFill>
              <a:latin typeface="Montserrat" pitchFamily="2" charset="77"/>
            </a:rPr>
            <a:t>ADNasa</a:t>
          </a:r>
          <a:r>
            <a:rPr lang="es-ES" sz="1800" kern="1200" dirty="0">
              <a:solidFill>
                <a:srgbClr val="152B48"/>
              </a:solidFill>
              <a:latin typeface="Montserrat" pitchFamily="2" charset="77"/>
            </a:rPr>
            <a:t> recombinante.</a:t>
          </a:r>
        </a:p>
      </dsp:txBody>
      <dsp:txXfrm>
        <a:off x="2841070" y="5491690"/>
        <a:ext cx="2252676" cy="1039865"/>
      </dsp:txXfrm>
    </dsp:sp>
    <dsp:sp modelId="{683C0AEE-74B0-2143-8589-7C29AC8448E3}">
      <dsp:nvSpPr>
        <dsp:cNvPr id="0" name=""/>
        <dsp:cNvSpPr/>
      </dsp:nvSpPr>
      <dsp:spPr>
        <a:xfrm>
          <a:off x="1250607" y="578020"/>
          <a:ext cx="5433602" cy="5433602"/>
        </a:xfrm>
        <a:custGeom>
          <a:avLst/>
          <a:gdLst/>
          <a:ahLst/>
          <a:cxnLst/>
          <a:rect l="0" t="0" r="0" b="0"/>
          <a:pathLst>
            <a:path>
              <a:moveTo>
                <a:pt x="1526228" y="5158838"/>
              </a:moveTo>
              <a:arcTo wR="2716801" hR="2716801" stAng="6959444" swAng="110505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31B75D5-7E98-CA41-8674-7DD8E0CC9CF2}">
      <dsp:nvSpPr>
        <dsp:cNvPr id="0" name=""/>
        <dsp:cNvSpPr/>
      </dsp:nvSpPr>
      <dsp:spPr>
        <a:xfrm>
          <a:off x="728148" y="4077035"/>
          <a:ext cx="1772882" cy="1152373"/>
        </a:xfrm>
        <a:prstGeom prst="roundRect">
          <a:avLst/>
        </a:prstGeom>
        <a:solidFill>
          <a:schemeClr val="lt1">
            <a:hueOff val="0"/>
            <a:satOff val="0"/>
            <a:lumOff val="0"/>
            <a:alphaOff val="0"/>
          </a:schemeClr>
        </a:solidFill>
        <a:ln w="12700" cap="flat" cmpd="sng" algn="ctr">
          <a:solidFill>
            <a:srgbClr val="06AE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rgbClr val="152B48"/>
              </a:solidFill>
              <a:latin typeface="Montserrat" pitchFamily="2" charset="77"/>
            </a:rPr>
            <a:t>MNB SS 3%. </a:t>
          </a:r>
        </a:p>
      </dsp:txBody>
      <dsp:txXfrm>
        <a:off x="784402" y="4133289"/>
        <a:ext cx="1660374" cy="1039865"/>
      </dsp:txXfrm>
    </dsp:sp>
    <dsp:sp modelId="{40D26B55-44E2-EE4F-89E5-88C5D33651D5}">
      <dsp:nvSpPr>
        <dsp:cNvPr id="0" name=""/>
        <dsp:cNvSpPr/>
      </dsp:nvSpPr>
      <dsp:spPr>
        <a:xfrm>
          <a:off x="1250607" y="578020"/>
          <a:ext cx="5433602" cy="5433602"/>
        </a:xfrm>
        <a:custGeom>
          <a:avLst/>
          <a:gdLst/>
          <a:ahLst/>
          <a:cxnLst/>
          <a:rect l="0" t="0" r="0" b="0"/>
          <a:pathLst>
            <a:path>
              <a:moveTo>
                <a:pt x="110581" y="3484020"/>
              </a:moveTo>
              <a:arcTo wR="2716801" hR="2716801" stAng="9815798" swAng="196840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A88780F-F57A-7042-85E8-F19045AE135D}">
      <dsp:nvSpPr>
        <dsp:cNvPr id="0" name=""/>
        <dsp:cNvSpPr/>
      </dsp:nvSpPr>
      <dsp:spPr>
        <a:xfrm>
          <a:off x="728148" y="1360234"/>
          <a:ext cx="1772882" cy="1152373"/>
        </a:xfrm>
        <a:prstGeom prst="roundRect">
          <a:avLst/>
        </a:prstGeom>
        <a:solidFill>
          <a:schemeClr val="lt1">
            <a:hueOff val="0"/>
            <a:satOff val="0"/>
            <a:lumOff val="0"/>
            <a:alphaOff val="0"/>
          </a:schemeClr>
        </a:solidFill>
        <a:ln w="12700" cap="flat" cmpd="sng" algn="ctr">
          <a:solidFill>
            <a:srgbClr val="06AE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rgbClr val="152B48"/>
              </a:solidFill>
              <a:latin typeface="Montserrat" pitchFamily="2" charset="77"/>
            </a:rPr>
            <a:t>AB: </a:t>
          </a:r>
          <a:r>
            <a:rPr lang="es-ES" sz="1800" kern="1200" dirty="0" err="1">
              <a:solidFill>
                <a:srgbClr val="152B48"/>
              </a:solidFill>
              <a:latin typeface="Montserrat" pitchFamily="2" charset="77"/>
            </a:rPr>
            <a:t>tobramicina</a:t>
          </a:r>
          <a:r>
            <a:rPr lang="es-ES" sz="1800" kern="1200" dirty="0">
              <a:solidFill>
                <a:srgbClr val="152B48"/>
              </a:solidFill>
              <a:latin typeface="Montserrat" pitchFamily="2" charset="77"/>
            </a:rPr>
            <a:t>.</a:t>
          </a:r>
        </a:p>
      </dsp:txBody>
      <dsp:txXfrm>
        <a:off x="784402" y="1416488"/>
        <a:ext cx="1660374" cy="1039865"/>
      </dsp:txXfrm>
    </dsp:sp>
    <dsp:sp modelId="{C683100A-143E-9C4D-A0D3-5B18CD239301}">
      <dsp:nvSpPr>
        <dsp:cNvPr id="0" name=""/>
        <dsp:cNvSpPr/>
      </dsp:nvSpPr>
      <dsp:spPr>
        <a:xfrm>
          <a:off x="1250607" y="578020"/>
          <a:ext cx="5433602" cy="5433602"/>
        </a:xfrm>
        <a:custGeom>
          <a:avLst/>
          <a:gdLst/>
          <a:ahLst/>
          <a:cxnLst/>
          <a:rect l="0" t="0" r="0" b="0"/>
          <a:pathLst>
            <a:path>
              <a:moveTo>
                <a:pt x="816826" y="774867"/>
              </a:moveTo>
              <a:arcTo wR="2716801" hR="2716801" stAng="13537543" swAng="1308381"/>
            </a:path>
          </a:pathLst>
        </a:custGeom>
        <a:noFill/>
        <a:ln w="6350" cap="flat" cmpd="sng" algn="ctr">
          <a:solidFill>
            <a:srgbClr val="06AEAA"/>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D8F58-E2AE-3544-8D22-96B425F0F666}">
      <dsp:nvSpPr>
        <dsp:cNvPr id="0" name=""/>
        <dsp:cNvSpPr/>
      </dsp:nvSpPr>
      <dsp:spPr>
        <a:xfrm>
          <a:off x="0" y="4078917"/>
          <a:ext cx="6979007" cy="1338791"/>
        </a:xfrm>
        <a:prstGeom prst="rect">
          <a:avLst/>
        </a:prstGeom>
        <a:solidFill>
          <a:srgbClr val="152B4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chemeClr val="bg1"/>
              </a:solidFill>
              <a:latin typeface="Montserrat" pitchFamily="2" charset="77"/>
              <a:cs typeface="Arabic Typesetting" panose="03020402040406030203" pitchFamily="66" charset="-78"/>
            </a:rPr>
            <a:t>Pertenece a familia ATP </a:t>
          </a:r>
          <a:r>
            <a:rPr lang="es-ES" sz="2400" kern="1200" dirty="0" err="1">
              <a:solidFill>
                <a:schemeClr val="bg1"/>
              </a:solidFill>
              <a:latin typeface="Montserrat" pitchFamily="2" charset="77"/>
              <a:cs typeface="Arabic Typesetting" panose="03020402040406030203" pitchFamily="66" charset="-78"/>
            </a:rPr>
            <a:t>binding</a:t>
          </a:r>
          <a:r>
            <a:rPr lang="es-ES" sz="2400" kern="1200" dirty="0">
              <a:solidFill>
                <a:schemeClr val="bg1"/>
              </a:solidFill>
              <a:latin typeface="Montserrat" pitchFamily="2" charset="77"/>
              <a:cs typeface="Arabic Typesetting" panose="03020402040406030203" pitchFamily="66" charset="-78"/>
            </a:rPr>
            <a:t> </a:t>
          </a:r>
          <a:r>
            <a:rPr lang="es-ES" sz="2400" kern="1200" dirty="0" err="1">
              <a:solidFill>
                <a:schemeClr val="bg1"/>
              </a:solidFill>
              <a:latin typeface="Montserrat" pitchFamily="2" charset="77"/>
              <a:cs typeface="Arabic Typesetting" panose="03020402040406030203" pitchFamily="66" charset="-78"/>
            </a:rPr>
            <a:t>cassette</a:t>
          </a:r>
          <a:endParaRPr lang="es-ES" sz="2400" kern="1200" dirty="0">
            <a:solidFill>
              <a:schemeClr val="bg1"/>
            </a:solidFill>
            <a:latin typeface="Montserrat" pitchFamily="2" charset="77"/>
            <a:cs typeface="Arabic Typesetting" panose="03020402040406030203" pitchFamily="66" charset="-78"/>
          </a:endParaRPr>
        </a:p>
      </dsp:txBody>
      <dsp:txXfrm>
        <a:off x="0" y="4078917"/>
        <a:ext cx="6979007" cy="722947"/>
      </dsp:txXfrm>
    </dsp:sp>
    <dsp:sp modelId="{C1D29992-7A20-F44D-95C3-2B5A59D51218}">
      <dsp:nvSpPr>
        <dsp:cNvPr id="0" name=""/>
        <dsp:cNvSpPr/>
      </dsp:nvSpPr>
      <dsp:spPr>
        <a:xfrm>
          <a:off x="19506" y="4802822"/>
          <a:ext cx="3489503" cy="615844"/>
        </a:xfrm>
        <a:prstGeom prst="rect">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s-ES" sz="1300" kern="1200" dirty="0">
              <a:solidFill>
                <a:srgbClr val="152B48"/>
              </a:solidFill>
              <a:latin typeface="Montserrat" pitchFamily="2" charset="77"/>
              <a:cs typeface="Arabic Typesetting" panose="03020402040406030203" pitchFamily="66" charset="-78"/>
            </a:rPr>
            <a:t>Transporte de sustancias por la membrana celular.</a:t>
          </a:r>
        </a:p>
      </dsp:txBody>
      <dsp:txXfrm>
        <a:off x="19506" y="4802822"/>
        <a:ext cx="3489503" cy="615844"/>
      </dsp:txXfrm>
    </dsp:sp>
    <dsp:sp modelId="{6BAE9E3B-77B2-FB4F-A44A-535B0A960461}">
      <dsp:nvSpPr>
        <dsp:cNvPr id="0" name=""/>
        <dsp:cNvSpPr/>
      </dsp:nvSpPr>
      <dsp:spPr>
        <a:xfrm>
          <a:off x="3489503" y="4802822"/>
          <a:ext cx="3489503" cy="615844"/>
        </a:xfrm>
        <a:prstGeom prst="rect">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s-ES" sz="1300" kern="1200" dirty="0">
              <a:solidFill>
                <a:srgbClr val="152B48"/>
              </a:solidFill>
              <a:latin typeface="Montserrat" pitchFamily="2" charset="77"/>
              <a:cs typeface="Arabic Typesetting" panose="03020402040406030203" pitchFamily="66" charset="-78"/>
            </a:rPr>
            <a:t>Consumo ATP.</a:t>
          </a:r>
        </a:p>
      </dsp:txBody>
      <dsp:txXfrm>
        <a:off x="3489503" y="4802822"/>
        <a:ext cx="3489503" cy="615844"/>
      </dsp:txXfrm>
    </dsp:sp>
    <dsp:sp modelId="{92EAC297-C437-5146-8B9D-95D6022BF247}">
      <dsp:nvSpPr>
        <dsp:cNvPr id="0" name=""/>
        <dsp:cNvSpPr/>
      </dsp:nvSpPr>
      <dsp:spPr>
        <a:xfrm rot="10800000">
          <a:off x="0" y="2039937"/>
          <a:ext cx="6979007" cy="2059061"/>
        </a:xfrm>
        <a:prstGeom prst="upArrowCallout">
          <a:avLst/>
        </a:prstGeom>
        <a:solidFill>
          <a:srgbClr val="152B4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chemeClr val="bg1"/>
              </a:solidFill>
              <a:latin typeface="Montserrat" pitchFamily="2" charset="77"/>
              <a:cs typeface="Arabic Typesetting" panose="03020402040406030203" pitchFamily="66" charset="-78"/>
            </a:rPr>
            <a:t>&gt; 1.600 mutaciones</a:t>
          </a:r>
        </a:p>
      </dsp:txBody>
      <dsp:txXfrm rot="-10800000">
        <a:off x="0" y="2039937"/>
        <a:ext cx="6979007" cy="722730"/>
      </dsp:txXfrm>
    </dsp:sp>
    <dsp:sp modelId="{DAABFA9E-4FFE-574D-B908-583A35F58037}">
      <dsp:nvSpPr>
        <dsp:cNvPr id="0" name=""/>
        <dsp:cNvSpPr/>
      </dsp:nvSpPr>
      <dsp:spPr>
        <a:xfrm>
          <a:off x="3407" y="2762668"/>
          <a:ext cx="2324063" cy="615659"/>
        </a:xfrm>
        <a:prstGeom prst="rect">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s-ES" sz="1300" kern="1200" dirty="0">
              <a:solidFill>
                <a:srgbClr val="152B48"/>
              </a:solidFill>
              <a:latin typeface="Montserrat" pitchFamily="2" charset="77"/>
              <a:cs typeface="Arabic Typesetting" panose="03020402040406030203" pitchFamily="66" charset="-78"/>
            </a:rPr>
            <a:t>F508 primera y más conocida.</a:t>
          </a:r>
        </a:p>
      </dsp:txBody>
      <dsp:txXfrm>
        <a:off x="3407" y="2762668"/>
        <a:ext cx="2324063" cy="615659"/>
      </dsp:txXfrm>
    </dsp:sp>
    <dsp:sp modelId="{DAE71CB1-55D8-5048-85ED-92A9952E9328}">
      <dsp:nvSpPr>
        <dsp:cNvPr id="0" name=""/>
        <dsp:cNvSpPr/>
      </dsp:nvSpPr>
      <dsp:spPr>
        <a:xfrm>
          <a:off x="2327471" y="2762668"/>
          <a:ext cx="2324063" cy="615659"/>
        </a:xfrm>
        <a:prstGeom prst="rect">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s-ES" sz="1300" kern="1200" dirty="0">
              <a:solidFill>
                <a:srgbClr val="152B48"/>
              </a:solidFill>
              <a:latin typeface="Montserrat" pitchFamily="2" charset="77"/>
              <a:cs typeface="Arabic Typesetting" panose="03020402040406030203" pitchFamily="66" charset="-78"/>
            </a:rPr>
            <a:t>Pérdida triplete CTT .</a:t>
          </a:r>
        </a:p>
      </dsp:txBody>
      <dsp:txXfrm>
        <a:off x="2327471" y="2762668"/>
        <a:ext cx="2324063" cy="615659"/>
      </dsp:txXfrm>
    </dsp:sp>
    <dsp:sp modelId="{9DF6D287-363D-4546-8648-D70A6D87E37F}">
      <dsp:nvSpPr>
        <dsp:cNvPr id="0" name=""/>
        <dsp:cNvSpPr/>
      </dsp:nvSpPr>
      <dsp:spPr>
        <a:xfrm>
          <a:off x="4651535" y="2762668"/>
          <a:ext cx="2324063" cy="615659"/>
        </a:xfrm>
        <a:prstGeom prst="rect">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s-ES" sz="1300" kern="1200" dirty="0">
              <a:solidFill>
                <a:srgbClr val="152B48"/>
              </a:solidFill>
              <a:latin typeface="Montserrat" pitchFamily="2" charset="77"/>
              <a:cs typeface="Arabic Typesetting" panose="03020402040406030203" pitchFamily="66" charset="-78"/>
            </a:rPr>
            <a:t>Ausencia de fenilalanina en posición 508.</a:t>
          </a:r>
        </a:p>
      </dsp:txBody>
      <dsp:txXfrm>
        <a:off x="4651535" y="2762668"/>
        <a:ext cx="2324063" cy="615659"/>
      </dsp:txXfrm>
    </dsp:sp>
    <dsp:sp modelId="{7A3E6DB7-190E-264F-9B13-450BB89F303C}">
      <dsp:nvSpPr>
        <dsp:cNvPr id="0" name=""/>
        <dsp:cNvSpPr/>
      </dsp:nvSpPr>
      <dsp:spPr>
        <a:xfrm rot="10800000">
          <a:off x="0" y="0"/>
          <a:ext cx="6979007" cy="2059061"/>
        </a:xfrm>
        <a:prstGeom prst="upArrowCallout">
          <a:avLst/>
        </a:prstGeom>
        <a:solidFill>
          <a:srgbClr val="152B4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chemeClr val="bg1"/>
              </a:solidFill>
              <a:latin typeface="Montserrat" pitchFamily="2" charset="77"/>
              <a:cs typeface="Arabic Typesetting" panose="03020402040406030203" pitchFamily="66" charset="-78"/>
            </a:rPr>
            <a:t>Gen CFTR </a:t>
          </a:r>
        </a:p>
      </dsp:txBody>
      <dsp:txXfrm rot="-10800000">
        <a:off x="0" y="0"/>
        <a:ext cx="6979007" cy="722730"/>
      </dsp:txXfrm>
    </dsp:sp>
    <dsp:sp modelId="{7D158922-7D74-D74F-84A3-AEE4D9CEF362}">
      <dsp:nvSpPr>
        <dsp:cNvPr id="0" name=""/>
        <dsp:cNvSpPr/>
      </dsp:nvSpPr>
      <dsp:spPr>
        <a:xfrm>
          <a:off x="0" y="723688"/>
          <a:ext cx="3489503" cy="615659"/>
        </a:xfrm>
        <a:prstGeom prst="rect">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s-ES" sz="1300" kern="1200" dirty="0">
              <a:solidFill>
                <a:srgbClr val="152B48"/>
              </a:solidFill>
              <a:latin typeface="Montserrat" pitchFamily="2" charset="77"/>
              <a:cs typeface="Arabic Typesetting" panose="03020402040406030203" pitchFamily="66" charset="-78"/>
            </a:rPr>
            <a:t>Brazo largo </a:t>
          </a:r>
          <a:r>
            <a:rPr lang="es-ES" sz="1300" kern="1200" dirty="0" err="1">
              <a:solidFill>
                <a:srgbClr val="152B48"/>
              </a:solidFill>
              <a:latin typeface="Montserrat" pitchFamily="2" charset="77"/>
              <a:cs typeface="Arabic Typesetting" panose="03020402040406030203" pitchFamily="66" charset="-78"/>
            </a:rPr>
            <a:t>Crom</a:t>
          </a:r>
          <a:r>
            <a:rPr lang="es-ES" sz="1300" kern="1200" dirty="0">
              <a:solidFill>
                <a:srgbClr val="152B48"/>
              </a:solidFill>
              <a:latin typeface="Montserrat" pitchFamily="2" charset="77"/>
              <a:cs typeface="Arabic Typesetting" panose="03020402040406030203" pitchFamily="66" charset="-78"/>
            </a:rPr>
            <a:t>. 7.</a:t>
          </a:r>
        </a:p>
      </dsp:txBody>
      <dsp:txXfrm>
        <a:off x="0" y="723688"/>
        <a:ext cx="3489503" cy="615659"/>
      </dsp:txXfrm>
    </dsp:sp>
    <dsp:sp modelId="{926FE056-84E8-E44F-A4A0-60E93A969CEE}">
      <dsp:nvSpPr>
        <dsp:cNvPr id="0" name=""/>
        <dsp:cNvSpPr/>
      </dsp:nvSpPr>
      <dsp:spPr>
        <a:xfrm>
          <a:off x="3489503" y="723688"/>
          <a:ext cx="3489503" cy="615659"/>
        </a:xfrm>
        <a:prstGeom prst="rect">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s-ES" sz="1300" kern="1200" dirty="0">
              <a:solidFill>
                <a:srgbClr val="152B48"/>
              </a:solidFill>
              <a:latin typeface="Montserrat" pitchFamily="2" charset="77"/>
              <a:cs typeface="Arabic Typesetting" panose="03020402040406030203" pitchFamily="66" charset="-78"/>
            </a:rPr>
            <a:t>1.480 aminoácidos.</a:t>
          </a:r>
        </a:p>
      </dsp:txBody>
      <dsp:txXfrm>
        <a:off x="3489503" y="723688"/>
        <a:ext cx="3489503" cy="615659"/>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4F364D-A0EA-964C-9D32-210EBB6DD3C7}">
      <dsp:nvSpPr>
        <dsp:cNvPr id="0" name=""/>
        <dsp:cNvSpPr/>
      </dsp:nvSpPr>
      <dsp:spPr>
        <a:xfrm>
          <a:off x="0" y="3984078"/>
          <a:ext cx="6885037" cy="1307663"/>
        </a:xfrm>
        <a:prstGeom prst="rect">
          <a:avLst/>
        </a:prstGeom>
        <a:solidFill>
          <a:srgbClr val="152B4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rtl="0">
            <a:lnSpc>
              <a:spcPct val="90000"/>
            </a:lnSpc>
            <a:spcBef>
              <a:spcPct val="0"/>
            </a:spcBef>
            <a:spcAft>
              <a:spcPct val="35000"/>
            </a:spcAft>
            <a:buNone/>
          </a:pPr>
          <a:r>
            <a:rPr lang="es-ES" sz="2200" kern="1200" dirty="0">
              <a:latin typeface="Montserrat" pitchFamily="2" charset="77"/>
            </a:rPr>
            <a:t>IV: Se inicia hospitalario </a:t>
          </a:r>
          <a:r>
            <a:rPr lang="es-ES" sz="2200" kern="1200" dirty="0">
              <a:latin typeface="Montserrat" pitchFamily="2" charset="77"/>
              <a:sym typeface="Wingdings" pitchFamily="2" charset="2"/>
            </a:rPr>
            <a:t> </a:t>
          </a:r>
          <a:r>
            <a:rPr lang="es-ES" sz="2200" kern="1200" dirty="0">
              <a:latin typeface="Montserrat" pitchFamily="2" charset="77"/>
            </a:rPr>
            <a:t>continuar en casa </a:t>
          </a:r>
        </a:p>
      </dsp:txBody>
      <dsp:txXfrm>
        <a:off x="0" y="3984078"/>
        <a:ext cx="6885037" cy="706138"/>
      </dsp:txXfrm>
    </dsp:sp>
    <dsp:sp modelId="{23D0D8BC-96AD-A24F-8802-850F3A124813}">
      <dsp:nvSpPr>
        <dsp:cNvPr id="0" name=""/>
        <dsp:cNvSpPr/>
      </dsp:nvSpPr>
      <dsp:spPr>
        <a:xfrm>
          <a:off x="3361" y="4664063"/>
          <a:ext cx="2292771" cy="601525"/>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rtl="0">
            <a:lnSpc>
              <a:spcPct val="90000"/>
            </a:lnSpc>
            <a:spcBef>
              <a:spcPct val="0"/>
            </a:spcBef>
            <a:spcAft>
              <a:spcPct val="35000"/>
            </a:spcAft>
            <a:buNone/>
          </a:pPr>
          <a:r>
            <a:rPr lang="es-ES" sz="1200" kern="1200" dirty="0">
              <a:solidFill>
                <a:srgbClr val="152B48"/>
              </a:solidFill>
              <a:latin typeface="Montserrat" pitchFamily="2" charset="77"/>
            </a:rPr>
            <a:t>Hay mejoría a los 7 días, se recomienda 14.</a:t>
          </a:r>
        </a:p>
      </dsp:txBody>
      <dsp:txXfrm>
        <a:off x="3361" y="4664063"/>
        <a:ext cx="2292771" cy="601525"/>
      </dsp:txXfrm>
    </dsp:sp>
    <dsp:sp modelId="{42A28F04-92F2-4345-A4D0-A7286A12BAC0}">
      <dsp:nvSpPr>
        <dsp:cNvPr id="0" name=""/>
        <dsp:cNvSpPr/>
      </dsp:nvSpPr>
      <dsp:spPr>
        <a:xfrm>
          <a:off x="2296132" y="4664063"/>
          <a:ext cx="2292771" cy="601525"/>
        </a:xfrm>
        <a:prstGeom prst="rect">
          <a:avLst/>
        </a:prstGeom>
        <a:solidFill>
          <a:schemeClr val="accent1">
            <a:alpha val="90000"/>
            <a:tint val="40000"/>
            <a:hueOff val="0"/>
            <a:satOff val="0"/>
            <a:lumOff val="0"/>
            <a:alphaOff val="-6667"/>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rtl="0">
            <a:lnSpc>
              <a:spcPct val="90000"/>
            </a:lnSpc>
            <a:spcBef>
              <a:spcPct val="0"/>
            </a:spcBef>
            <a:spcAft>
              <a:spcPct val="35000"/>
            </a:spcAft>
            <a:buNone/>
          </a:pPr>
          <a:r>
            <a:rPr lang="es-ES" sz="1200" kern="1200" dirty="0">
              <a:solidFill>
                <a:srgbClr val="152B48"/>
              </a:solidFill>
              <a:latin typeface="Montserrat" pitchFamily="2" charset="77"/>
            </a:rPr>
            <a:t>Si no hay mejoría, sospechar complicación.</a:t>
          </a:r>
        </a:p>
      </dsp:txBody>
      <dsp:txXfrm>
        <a:off x="2296132" y="4664063"/>
        <a:ext cx="2292771" cy="601525"/>
      </dsp:txXfrm>
    </dsp:sp>
    <dsp:sp modelId="{5748F524-125D-434A-BA7F-0DC0A2CA2170}">
      <dsp:nvSpPr>
        <dsp:cNvPr id="0" name=""/>
        <dsp:cNvSpPr/>
      </dsp:nvSpPr>
      <dsp:spPr>
        <a:xfrm>
          <a:off x="4588904" y="4664063"/>
          <a:ext cx="2292771" cy="601525"/>
        </a:xfrm>
        <a:prstGeom prst="rect">
          <a:avLst/>
        </a:prstGeom>
        <a:solidFill>
          <a:schemeClr val="accent1">
            <a:alpha val="90000"/>
            <a:tint val="40000"/>
            <a:hueOff val="0"/>
            <a:satOff val="0"/>
            <a:lumOff val="0"/>
            <a:alphaOff val="-13333"/>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rtl="0">
            <a:lnSpc>
              <a:spcPct val="90000"/>
            </a:lnSpc>
            <a:spcBef>
              <a:spcPct val="0"/>
            </a:spcBef>
            <a:spcAft>
              <a:spcPct val="35000"/>
            </a:spcAft>
            <a:buNone/>
          </a:pPr>
          <a:r>
            <a:rPr lang="es-ES" sz="1200" kern="1200" dirty="0">
              <a:solidFill>
                <a:srgbClr val="152B48"/>
              </a:solidFill>
              <a:latin typeface="Montserrat" pitchFamily="2" charset="77"/>
            </a:rPr>
            <a:t>Aspergillus </a:t>
          </a:r>
          <a:r>
            <a:rPr lang="es-ES" sz="1200" kern="1200" dirty="0" err="1">
              <a:solidFill>
                <a:srgbClr val="152B48"/>
              </a:solidFill>
              <a:latin typeface="Montserrat" pitchFamily="2" charset="77"/>
            </a:rPr>
            <a:t>fumigatus</a:t>
          </a:r>
          <a:r>
            <a:rPr lang="es-ES" sz="1200" kern="1200" dirty="0">
              <a:solidFill>
                <a:srgbClr val="152B48"/>
              </a:solidFill>
              <a:latin typeface="Montserrat" pitchFamily="2" charset="77"/>
            </a:rPr>
            <a:t> </a:t>
          </a:r>
          <a:r>
            <a:rPr lang="es-ES" sz="1200" kern="1200" dirty="0" err="1">
              <a:solidFill>
                <a:srgbClr val="152B48"/>
              </a:solidFill>
              <a:latin typeface="Montserrat" pitchFamily="2" charset="77"/>
            </a:rPr>
            <a:t>Mycobacterias</a:t>
          </a:r>
          <a:r>
            <a:rPr lang="es-ES" sz="1200" kern="1200" dirty="0">
              <a:solidFill>
                <a:srgbClr val="152B48"/>
              </a:solidFill>
              <a:latin typeface="Montserrat" pitchFamily="2" charset="77"/>
            </a:rPr>
            <a:t> no TB.</a:t>
          </a:r>
        </a:p>
      </dsp:txBody>
      <dsp:txXfrm>
        <a:off x="4588904" y="4664063"/>
        <a:ext cx="2292771" cy="601525"/>
      </dsp:txXfrm>
    </dsp:sp>
    <dsp:sp modelId="{DDE39DC1-8846-6F4A-B90A-1112CC6E629B}">
      <dsp:nvSpPr>
        <dsp:cNvPr id="0" name=""/>
        <dsp:cNvSpPr/>
      </dsp:nvSpPr>
      <dsp:spPr>
        <a:xfrm rot="10800000">
          <a:off x="0" y="1992506"/>
          <a:ext cx="6885037" cy="2011186"/>
        </a:xfrm>
        <a:prstGeom prst="upArrowCallout">
          <a:avLst/>
        </a:prstGeom>
        <a:solidFill>
          <a:srgbClr val="152B4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rtl="0">
            <a:lnSpc>
              <a:spcPct val="90000"/>
            </a:lnSpc>
            <a:spcBef>
              <a:spcPct val="0"/>
            </a:spcBef>
            <a:spcAft>
              <a:spcPct val="35000"/>
            </a:spcAft>
            <a:buNone/>
          </a:pPr>
          <a:r>
            <a:rPr lang="es-ES" sz="2200" kern="1200" dirty="0">
              <a:latin typeface="Montserrat" pitchFamily="2" charset="77"/>
            </a:rPr>
            <a:t>Orales:  erradicación S. aureus y H. Influenzae</a:t>
          </a:r>
        </a:p>
      </dsp:txBody>
      <dsp:txXfrm rot="-10800000">
        <a:off x="0" y="1992506"/>
        <a:ext cx="6885037" cy="705926"/>
      </dsp:txXfrm>
    </dsp:sp>
    <dsp:sp modelId="{EF978AE9-04EC-B44B-A242-0B44C1CB3DC5}">
      <dsp:nvSpPr>
        <dsp:cNvPr id="0" name=""/>
        <dsp:cNvSpPr/>
      </dsp:nvSpPr>
      <dsp:spPr>
        <a:xfrm>
          <a:off x="0" y="2698433"/>
          <a:ext cx="3442518" cy="601344"/>
        </a:xfrm>
        <a:prstGeom prst="rect">
          <a:avLst/>
        </a:prstGeom>
        <a:solidFill>
          <a:schemeClr val="accent1">
            <a:alpha val="90000"/>
            <a:tint val="40000"/>
            <a:hueOff val="0"/>
            <a:satOff val="0"/>
            <a:lumOff val="0"/>
            <a:alphaOff val="-2000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rtl="0">
            <a:lnSpc>
              <a:spcPct val="90000"/>
            </a:lnSpc>
            <a:spcBef>
              <a:spcPct val="0"/>
            </a:spcBef>
            <a:spcAft>
              <a:spcPct val="35000"/>
            </a:spcAft>
            <a:buNone/>
          </a:pPr>
          <a:r>
            <a:rPr lang="es-ES" sz="1200" kern="1200" dirty="0">
              <a:solidFill>
                <a:srgbClr val="152B48"/>
              </a:solidFill>
              <a:latin typeface="Montserrat" pitchFamily="2" charset="77"/>
            </a:rPr>
            <a:t>&gt; 2 semanas.</a:t>
          </a:r>
        </a:p>
      </dsp:txBody>
      <dsp:txXfrm>
        <a:off x="0" y="2698433"/>
        <a:ext cx="3442518" cy="601344"/>
      </dsp:txXfrm>
    </dsp:sp>
    <dsp:sp modelId="{726AEC77-1B85-7145-92B9-225362DEB14C}">
      <dsp:nvSpPr>
        <dsp:cNvPr id="0" name=""/>
        <dsp:cNvSpPr/>
      </dsp:nvSpPr>
      <dsp:spPr>
        <a:xfrm>
          <a:off x="3442518" y="2698433"/>
          <a:ext cx="3442518" cy="601344"/>
        </a:xfrm>
        <a:prstGeom prst="rect">
          <a:avLst/>
        </a:prstGeom>
        <a:solidFill>
          <a:schemeClr val="accent1">
            <a:alpha val="90000"/>
            <a:tint val="40000"/>
            <a:hueOff val="0"/>
            <a:satOff val="0"/>
            <a:lumOff val="0"/>
            <a:alphaOff val="-26667"/>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rtl="0">
            <a:lnSpc>
              <a:spcPct val="90000"/>
            </a:lnSpc>
            <a:spcBef>
              <a:spcPct val="0"/>
            </a:spcBef>
            <a:spcAft>
              <a:spcPct val="35000"/>
            </a:spcAft>
            <a:buNone/>
          </a:pPr>
          <a:r>
            <a:rPr lang="es-ES" sz="1200" kern="1200" dirty="0">
              <a:solidFill>
                <a:srgbClr val="152B48"/>
              </a:solidFill>
              <a:latin typeface="Montserrat" pitchFamily="2" charset="77"/>
            </a:rPr>
            <a:t>Uso de dosis máximas.</a:t>
          </a:r>
        </a:p>
      </dsp:txBody>
      <dsp:txXfrm>
        <a:off x="3442518" y="2698433"/>
        <a:ext cx="3442518" cy="601344"/>
      </dsp:txXfrm>
    </dsp:sp>
    <dsp:sp modelId="{A0FCC68E-CFCE-0740-B24C-3E56988C010F}">
      <dsp:nvSpPr>
        <dsp:cNvPr id="0" name=""/>
        <dsp:cNvSpPr/>
      </dsp:nvSpPr>
      <dsp:spPr>
        <a:xfrm rot="10800000">
          <a:off x="0" y="935"/>
          <a:ext cx="6885037" cy="2011186"/>
        </a:xfrm>
        <a:prstGeom prst="upArrowCallout">
          <a:avLst/>
        </a:prstGeom>
        <a:solidFill>
          <a:srgbClr val="152B4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rtl="0">
            <a:lnSpc>
              <a:spcPct val="90000"/>
            </a:lnSpc>
            <a:spcBef>
              <a:spcPct val="0"/>
            </a:spcBef>
            <a:spcAft>
              <a:spcPct val="35000"/>
            </a:spcAft>
            <a:buNone/>
          </a:pPr>
          <a:r>
            <a:rPr lang="es-ES" sz="2200" kern="1200">
              <a:latin typeface="Montserrat" pitchFamily="2" charset="77"/>
            </a:rPr>
            <a:t>Control de la progresión </a:t>
          </a:r>
        </a:p>
      </dsp:txBody>
      <dsp:txXfrm rot="-10800000">
        <a:off x="0" y="935"/>
        <a:ext cx="6885037" cy="705926"/>
      </dsp:txXfrm>
    </dsp:sp>
    <dsp:sp modelId="{D49C3B93-164C-B34F-929C-CB8F573A8194}">
      <dsp:nvSpPr>
        <dsp:cNvPr id="0" name=""/>
        <dsp:cNvSpPr/>
      </dsp:nvSpPr>
      <dsp:spPr>
        <a:xfrm>
          <a:off x="0" y="706861"/>
          <a:ext cx="3442518" cy="601344"/>
        </a:xfrm>
        <a:prstGeom prst="rect">
          <a:avLst/>
        </a:prstGeom>
        <a:solidFill>
          <a:schemeClr val="accent1">
            <a:alpha val="90000"/>
            <a:tint val="40000"/>
            <a:hueOff val="0"/>
            <a:satOff val="0"/>
            <a:lumOff val="0"/>
            <a:alphaOff val="-33333"/>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rtl="0">
            <a:lnSpc>
              <a:spcPct val="90000"/>
            </a:lnSpc>
            <a:spcBef>
              <a:spcPct val="0"/>
            </a:spcBef>
            <a:spcAft>
              <a:spcPct val="35000"/>
            </a:spcAft>
            <a:buNone/>
          </a:pPr>
          <a:r>
            <a:rPr lang="es-ES" sz="1200" kern="1200" dirty="0">
              <a:solidFill>
                <a:srgbClr val="152B48"/>
              </a:solidFill>
              <a:latin typeface="Montserrat" pitchFamily="2" charset="77"/>
            </a:rPr>
            <a:t>Reducir intensidad de la infección y retrasar lesión pulmonar.</a:t>
          </a:r>
        </a:p>
      </dsp:txBody>
      <dsp:txXfrm>
        <a:off x="0" y="706861"/>
        <a:ext cx="3442518" cy="601344"/>
      </dsp:txXfrm>
    </dsp:sp>
    <dsp:sp modelId="{65965CB8-345B-3945-93C6-930780669415}">
      <dsp:nvSpPr>
        <dsp:cNvPr id="0" name=""/>
        <dsp:cNvSpPr/>
      </dsp:nvSpPr>
      <dsp:spPr>
        <a:xfrm>
          <a:off x="3442518" y="706861"/>
          <a:ext cx="3442518" cy="601344"/>
        </a:xfrm>
        <a:prstGeom prst="rect">
          <a:avLst/>
        </a:prstGeom>
        <a:solidFill>
          <a:schemeClr val="accent1">
            <a:alpha val="90000"/>
            <a:tint val="40000"/>
            <a:hueOff val="0"/>
            <a:satOff val="0"/>
            <a:lumOff val="0"/>
            <a:alphaOff val="-4000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rtl="0">
            <a:lnSpc>
              <a:spcPct val="90000"/>
            </a:lnSpc>
            <a:spcBef>
              <a:spcPct val="0"/>
            </a:spcBef>
            <a:spcAft>
              <a:spcPct val="35000"/>
            </a:spcAft>
            <a:buNone/>
          </a:pPr>
          <a:r>
            <a:rPr lang="es-ES" sz="1200" kern="1200" dirty="0">
              <a:solidFill>
                <a:srgbClr val="152B48"/>
              </a:solidFill>
              <a:latin typeface="Montserrat" pitchFamily="2" charset="77"/>
            </a:rPr>
            <a:t>Indicaciones: presencia de síntomas respiratorios e identificación de organismos patógenos. </a:t>
          </a:r>
        </a:p>
      </dsp:txBody>
      <dsp:txXfrm>
        <a:off x="3442518" y="706861"/>
        <a:ext cx="3442518" cy="601344"/>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29262-D436-7043-868A-2152B800837E}">
      <dsp:nvSpPr>
        <dsp:cNvPr id="0" name=""/>
        <dsp:cNvSpPr/>
      </dsp:nvSpPr>
      <dsp:spPr>
        <a:xfrm rot="16200000">
          <a:off x="418425" y="-418425"/>
          <a:ext cx="2478843" cy="3315694"/>
        </a:xfrm>
        <a:prstGeom prst="round1Rect">
          <a:avLst/>
        </a:prstGeom>
        <a:gradFill rotWithShape="0">
          <a:gsLst>
            <a:gs pos="0">
              <a:schemeClr val="accent5">
                <a:shade val="50000"/>
                <a:hueOff val="0"/>
                <a:satOff val="0"/>
                <a:lumOff val="0"/>
                <a:alphaOff val="0"/>
                <a:satMod val="103000"/>
                <a:lumMod val="102000"/>
                <a:tint val="94000"/>
              </a:schemeClr>
            </a:gs>
            <a:gs pos="50000">
              <a:schemeClr val="accent5">
                <a:shade val="50000"/>
                <a:hueOff val="0"/>
                <a:satOff val="0"/>
                <a:lumOff val="0"/>
                <a:alphaOff val="0"/>
                <a:satMod val="110000"/>
                <a:lumMod val="100000"/>
                <a:shade val="100000"/>
              </a:schemeClr>
            </a:gs>
            <a:gs pos="100000">
              <a:schemeClr val="accent5">
                <a:shade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Montserrat" pitchFamily="2" charset="77"/>
            </a:rPr>
            <a:t>Obstrucción reversible ( &gt;15% tras broncodilatador).</a:t>
          </a:r>
        </a:p>
      </dsp:txBody>
      <dsp:txXfrm rot="5400000">
        <a:off x="-1" y="1"/>
        <a:ext cx="3315694" cy="1859132"/>
      </dsp:txXfrm>
    </dsp:sp>
    <dsp:sp modelId="{A547F31F-AC64-174C-B083-25415D4EB18E}">
      <dsp:nvSpPr>
        <dsp:cNvPr id="0" name=""/>
        <dsp:cNvSpPr/>
      </dsp:nvSpPr>
      <dsp:spPr>
        <a:xfrm>
          <a:off x="3315694" y="0"/>
          <a:ext cx="3315694" cy="2478843"/>
        </a:xfrm>
        <a:prstGeom prst="round1Rect">
          <a:avLst/>
        </a:prstGeom>
        <a:gradFill rotWithShape="0">
          <a:gsLst>
            <a:gs pos="0">
              <a:schemeClr val="accent5">
                <a:shade val="50000"/>
                <a:hueOff val="167129"/>
                <a:satOff val="4478"/>
                <a:lumOff val="19726"/>
                <a:alphaOff val="0"/>
                <a:satMod val="103000"/>
                <a:lumMod val="102000"/>
                <a:tint val="94000"/>
              </a:schemeClr>
            </a:gs>
            <a:gs pos="50000">
              <a:schemeClr val="accent5">
                <a:shade val="50000"/>
                <a:hueOff val="167129"/>
                <a:satOff val="4478"/>
                <a:lumOff val="19726"/>
                <a:alphaOff val="0"/>
                <a:satMod val="110000"/>
                <a:lumMod val="100000"/>
                <a:shade val="100000"/>
              </a:schemeClr>
            </a:gs>
            <a:gs pos="100000">
              <a:schemeClr val="accent5">
                <a:shade val="50000"/>
                <a:hueOff val="167129"/>
                <a:satOff val="4478"/>
                <a:lumOff val="1972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Montserrat" pitchFamily="2" charset="77"/>
            </a:rPr>
            <a:t>En algunos solo mejora 5-10%.</a:t>
          </a:r>
        </a:p>
      </dsp:txBody>
      <dsp:txXfrm>
        <a:off x="3315694" y="0"/>
        <a:ext cx="3315694" cy="1859132"/>
      </dsp:txXfrm>
    </dsp:sp>
    <dsp:sp modelId="{1A2ADAA8-C377-2546-A564-C0A338E5E377}">
      <dsp:nvSpPr>
        <dsp:cNvPr id="0" name=""/>
        <dsp:cNvSpPr/>
      </dsp:nvSpPr>
      <dsp:spPr>
        <a:xfrm rot="10800000">
          <a:off x="0" y="2478843"/>
          <a:ext cx="3315694" cy="2478843"/>
        </a:xfrm>
        <a:prstGeom prst="round1Rect">
          <a:avLst/>
        </a:prstGeom>
        <a:gradFill rotWithShape="0">
          <a:gsLst>
            <a:gs pos="0">
              <a:schemeClr val="accent5">
                <a:shade val="50000"/>
                <a:hueOff val="334258"/>
                <a:satOff val="8955"/>
                <a:lumOff val="39453"/>
                <a:alphaOff val="0"/>
                <a:satMod val="103000"/>
                <a:lumMod val="102000"/>
                <a:tint val="94000"/>
              </a:schemeClr>
            </a:gs>
            <a:gs pos="50000">
              <a:schemeClr val="accent5">
                <a:shade val="50000"/>
                <a:hueOff val="334258"/>
                <a:satOff val="8955"/>
                <a:lumOff val="39453"/>
                <a:alphaOff val="0"/>
                <a:satMod val="110000"/>
                <a:lumMod val="100000"/>
                <a:shade val="100000"/>
              </a:schemeClr>
            </a:gs>
            <a:gs pos="100000">
              <a:schemeClr val="accent5">
                <a:shade val="50000"/>
                <a:hueOff val="334258"/>
                <a:satOff val="8955"/>
                <a:lumOff val="394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Montserrat" pitchFamily="2" charset="77"/>
            </a:rPr>
            <a:t>Algunos refieren mejoría subjetiva con b2.</a:t>
          </a:r>
        </a:p>
      </dsp:txBody>
      <dsp:txXfrm rot="10800000">
        <a:off x="0" y="3098553"/>
        <a:ext cx="3315694" cy="1859132"/>
      </dsp:txXfrm>
    </dsp:sp>
    <dsp:sp modelId="{C5FEA363-5A25-2744-AC00-88200E7BDC74}">
      <dsp:nvSpPr>
        <dsp:cNvPr id="0" name=""/>
        <dsp:cNvSpPr/>
      </dsp:nvSpPr>
      <dsp:spPr>
        <a:xfrm rot="5400000">
          <a:off x="3734119" y="2060417"/>
          <a:ext cx="2478843" cy="3315694"/>
        </a:xfrm>
        <a:prstGeom prst="round1Rect">
          <a:avLst/>
        </a:prstGeom>
        <a:gradFill rotWithShape="0">
          <a:gsLst>
            <a:gs pos="0">
              <a:schemeClr val="accent5">
                <a:shade val="50000"/>
                <a:hueOff val="167129"/>
                <a:satOff val="4478"/>
                <a:lumOff val="19726"/>
                <a:alphaOff val="0"/>
                <a:satMod val="103000"/>
                <a:lumMod val="102000"/>
                <a:tint val="94000"/>
              </a:schemeClr>
            </a:gs>
            <a:gs pos="50000">
              <a:schemeClr val="accent5">
                <a:shade val="50000"/>
                <a:hueOff val="167129"/>
                <a:satOff val="4478"/>
                <a:lumOff val="19726"/>
                <a:alphaOff val="0"/>
                <a:satMod val="110000"/>
                <a:lumMod val="100000"/>
                <a:shade val="100000"/>
              </a:schemeClr>
            </a:gs>
            <a:gs pos="100000">
              <a:schemeClr val="accent5">
                <a:shade val="50000"/>
                <a:hueOff val="167129"/>
                <a:satOff val="4478"/>
                <a:lumOff val="1972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chemeClr val="bg1"/>
              </a:solidFill>
              <a:latin typeface="Montserrat" pitchFamily="2" charset="77"/>
            </a:rPr>
            <a:t>No hay evidencia con otros.</a:t>
          </a:r>
        </a:p>
      </dsp:txBody>
      <dsp:txXfrm rot="-5400000">
        <a:off x="3315693" y="3098553"/>
        <a:ext cx="3315694" cy="1859132"/>
      </dsp:txXfrm>
    </dsp:sp>
    <dsp:sp modelId="{EF27D6FE-59C5-C940-BCED-DE1A01F2D836}">
      <dsp:nvSpPr>
        <dsp:cNvPr id="0" name=""/>
        <dsp:cNvSpPr/>
      </dsp:nvSpPr>
      <dsp:spPr>
        <a:xfrm>
          <a:off x="2320985" y="1859132"/>
          <a:ext cx="1989416" cy="1239421"/>
        </a:xfrm>
        <a:prstGeom prst="roundRect">
          <a:avLst/>
        </a:prstGeom>
        <a:gradFill rotWithShape="0">
          <a:gsLst>
            <a:gs pos="0">
              <a:schemeClr val="accent5">
                <a:tint val="55000"/>
                <a:hueOff val="0"/>
                <a:satOff val="0"/>
                <a:lumOff val="0"/>
                <a:alphaOff val="0"/>
                <a:satMod val="103000"/>
                <a:lumMod val="102000"/>
                <a:tint val="94000"/>
              </a:schemeClr>
            </a:gs>
            <a:gs pos="50000">
              <a:schemeClr val="accent5">
                <a:tint val="55000"/>
                <a:hueOff val="0"/>
                <a:satOff val="0"/>
                <a:lumOff val="0"/>
                <a:alphaOff val="0"/>
                <a:satMod val="110000"/>
                <a:lumMod val="100000"/>
                <a:shade val="100000"/>
              </a:schemeClr>
            </a:gs>
            <a:gs pos="100000">
              <a:schemeClr val="accent5">
                <a:tint val="55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ES" sz="3200" kern="1200" dirty="0">
              <a:latin typeface="Montserrat" pitchFamily="2" charset="77"/>
            </a:rPr>
            <a:t>FQ</a:t>
          </a:r>
        </a:p>
      </dsp:txBody>
      <dsp:txXfrm>
        <a:off x="2381489" y="1919636"/>
        <a:ext cx="1868408" cy="1118413"/>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F31D1F-D92D-904C-80BC-3AD92CF61F56}">
      <dsp:nvSpPr>
        <dsp:cNvPr id="0" name=""/>
        <dsp:cNvSpPr/>
      </dsp:nvSpPr>
      <dsp:spPr>
        <a:xfrm>
          <a:off x="2687113" y="435600"/>
          <a:ext cx="5420802" cy="5420802"/>
        </a:xfrm>
        <a:prstGeom prst="pie">
          <a:avLst>
            <a:gd name="adj1" fmla="val 16200000"/>
            <a:gd name="adj2" fmla="val 1800000"/>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ES" sz="1700" kern="1200" dirty="0">
              <a:latin typeface="Montserrat" pitchFamily="2" charset="77"/>
            </a:rPr>
            <a:t>Útiles en </a:t>
          </a:r>
          <a:r>
            <a:rPr lang="es-ES" sz="1700" kern="1200" dirty="0" err="1">
              <a:latin typeface="Montserrat" pitchFamily="2" charset="77"/>
            </a:rPr>
            <a:t>aspergilosis</a:t>
          </a:r>
          <a:r>
            <a:rPr lang="es-ES" sz="1700" kern="1200" dirty="0">
              <a:latin typeface="Montserrat" pitchFamily="2" charset="77"/>
            </a:rPr>
            <a:t> y enfermedad reactiva.</a:t>
          </a:r>
        </a:p>
      </dsp:txBody>
      <dsp:txXfrm>
        <a:off x="5634352" y="1435867"/>
        <a:ext cx="1839200" cy="1806934"/>
      </dsp:txXfrm>
    </dsp:sp>
    <dsp:sp modelId="{DA727AC7-FF10-8B43-8FA9-3BF730D39B22}">
      <dsp:nvSpPr>
        <dsp:cNvPr id="0" name=""/>
        <dsp:cNvSpPr/>
      </dsp:nvSpPr>
      <dsp:spPr>
        <a:xfrm>
          <a:off x="2407684" y="596933"/>
          <a:ext cx="5420802" cy="5420802"/>
        </a:xfrm>
        <a:prstGeom prst="pie">
          <a:avLst>
            <a:gd name="adj1" fmla="val 1800000"/>
            <a:gd name="adj2" fmla="val 9000000"/>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ES" sz="1700" kern="1200" dirty="0" err="1">
              <a:latin typeface="Montserrat" pitchFamily="2" charset="77"/>
            </a:rPr>
            <a:t>Tx</a:t>
          </a:r>
          <a:r>
            <a:rPr lang="es-ES" sz="1700" kern="1200" dirty="0">
              <a:latin typeface="Montserrat" pitchFamily="2" charset="77"/>
            </a:rPr>
            <a:t> rutinario mejora.</a:t>
          </a:r>
        </a:p>
      </dsp:txBody>
      <dsp:txXfrm>
        <a:off x="3891951" y="4017201"/>
        <a:ext cx="2452267" cy="1677867"/>
      </dsp:txXfrm>
    </dsp:sp>
    <dsp:sp modelId="{41EAAE9C-9F12-8A40-9A64-837613EB4087}">
      <dsp:nvSpPr>
        <dsp:cNvPr id="0" name=""/>
        <dsp:cNvSpPr/>
      </dsp:nvSpPr>
      <dsp:spPr>
        <a:xfrm>
          <a:off x="2407684" y="596933"/>
          <a:ext cx="5420802" cy="5420802"/>
        </a:xfrm>
        <a:prstGeom prst="pie">
          <a:avLst>
            <a:gd name="adj1" fmla="val 9000000"/>
            <a:gd name="adj2" fmla="val 16200000"/>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ES" sz="1700" kern="1200" dirty="0">
              <a:latin typeface="Montserrat" pitchFamily="2" charset="77"/>
            </a:rPr>
            <a:t>Complicaciones: retraso del crecimiento, cataratas, IOG.</a:t>
          </a:r>
        </a:p>
      </dsp:txBody>
      <dsp:txXfrm>
        <a:off x="2988484" y="1661734"/>
        <a:ext cx="1839200" cy="1806934"/>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8CB81-6AE0-4343-ABDC-3321F46EA08C}">
      <dsp:nvSpPr>
        <dsp:cNvPr id="0" name=""/>
        <dsp:cNvSpPr/>
      </dsp:nvSpPr>
      <dsp:spPr>
        <a:xfrm>
          <a:off x="-6695579" y="-1024280"/>
          <a:ext cx="7972282" cy="7972282"/>
        </a:xfrm>
        <a:prstGeom prst="blockArc">
          <a:avLst>
            <a:gd name="adj1" fmla="val 18900000"/>
            <a:gd name="adj2" fmla="val 2700000"/>
            <a:gd name="adj3" fmla="val 271"/>
          </a:avLst>
        </a:prstGeom>
        <a:noFill/>
        <a:ln w="12700" cap="flat" cmpd="sng" algn="ctr">
          <a:solidFill>
            <a:srgbClr val="06AEAA"/>
          </a:solidFill>
          <a:prstDash val="solid"/>
          <a:miter lim="800000"/>
        </a:ln>
        <a:effectLst/>
      </dsp:spPr>
      <dsp:style>
        <a:lnRef idx="2">
          <a:scrgbClr r="0" g="0" b="0"/>
        </a:lnRef>
        <a:fillRef idx="0">
          <a:scrgbClr r="0" g="0" b="0"/>
        </a:fillRef>
        <a:effectRef idx="0">
          <a:scrgbClr r="0" g="0" b="0"/>
        </a:effectRef>
        <a:fontRef idx="minor"/>
      </dsp:style>
    </dsp:sp>
    <dsp:sp modelId="{F3782176-232F-6848-A33A-F480D7BE48DA}">
      <dsp:nvSpPr>
        <dsp:cNvPr id="0" name=""/>
        <dsp:cNvSpPr/>
      </dsp:nvSpPr>
      <dsp:spPr>
        <a:xfrm>
          <a:off x="822212" y="592372"/>
          <a:ext cx="5850978" cy="1184744"/>
        </a:xfrm>
        <a:prstGeom prst="rect">
          <a:avLst/>
        </a:prstGeom>
        <a:solidFill>
          <a:schemeClr val="lt1">
            <a:hueOff val="0"/>
            <a:satOff val="0"/>
            <a:lumOff val="0"/>
            <a:alphaOff val="0"/>
          </a:schemeClr>
        </a:solidFill>
        <a:ln w="12700" cap="flat" cmpd="sng" algn="ctr">
          <a:solidFill>
            <a:srgbClr val="06AE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0391" tIns="48260" rIns="48260" bIns="48260" numCol="1" spcCol="1270" anchor="ctr" anchorCtr="0">
          <a:noAutofit/>
        </a:bodyPr>
        <a:lstStyle/>
        <a:p>
          <a:pPr marL="0" lvl="0" indent="0" algn="l" defTabSz="844550" rtl="0">
            <a:lnSpc>
              <a:spcPct val="90000"/>
            </a:lnSpc>
            <a:spcBef>
              <a:spcPct val="0"/>
            </a:spcBef>
            <a:spcAft>
              <a:spcPct val="35000"/>
            </a:spcAft>
            <a:buNone/>
          </a:pPr>
          <a:r>
            <a:rPr lang="es-ES" sz="1900" kern="1200" dirty="0">
              <a:solidFill>
                <a:srgbClr val="152B48"/>
              </a:solidFill>
              <a:latin typeface="Montserrat" pitchFamily="2" charset="77"/>
            </a:rPr>
            <a:t>En ocasiones se incluye la aspiración y lavado </a:t>
          </a:r>
          <a:r>
            <a:rPr lang="es-ES" sz="1900" kern="1200" dirty="0" err="1">
              <a:solidFill>
                <a:srgbClr val="152B48"/>
              </a:solidFill>
              <a:latin typeface="Montserrat" pitchFamily="2" charset="77"/>
            </a:rPr>
            <a:t>traqueobronquial</a:t>
          </a:r>
          <a:r>
            <a:rPr lang="es-ES" sz="1900" kern="1200" dirty="0">
              <a:solidFill>
                <a:srgbClr val="152B48"/>
              </a:solidFill>
              <a:latin typeface="Montserrat" pitchFamily="2" charset="77"/>
            </a:rPr>
            <a:t>, en especial si hay atelectasia.</a:t>
          </a:r>
        </a:p>
      </dsp:txBody>
      <dsp:txXfrm>
        <a:off x="822212" y="592372"/>
        <a:ext cx="5850978" cy="1184744"/>
      </dsp:txXfrm>
    </dsp:sp>
    <dsp:sp modelId="{C7DC5E2D-A92A-D44C-A1F9-E99A1AB64D16}">
      <dsp:nvSpPr>
        <dsp:cNvPr id="0" name=""/>
        <dsp:cNvSpPr/>
      </dsp:nvSpPr>
      <dsp:spPr>
        <a:xfrm>
          <a:off x="81747" y="444279"/>
          <a:ext cx="1480930" cy="1480930"/>
        </a:xfrm>
        <a:prstGeom prst="ellipse">
          <a:avLst/>
        </a:prstGeom>
        <a:solidFill>
          <a:schemeClr val="lt1">
            <a:hueOff val="0"/>
            <a:satOff val="0"/>
            <a:lumOff val="0"/>
            <a:alphaOff val="0"/>
          </a:schemeClr>
        </a:solidFill>
        <a:ln w="12700" cap="flat" cmpd="sng" algn="ctr">
          <a:solidFill>
            <a:srgbClr val="06AEAA"/>
          </a:solidFill>
          <a:prstDash val="solid"/>
          <a:miter lim="800000"/>
        </a:ln>
        <a:effectLst/>
      </dsp:spPr>
      <dsp:style>
        <a:lnRef idx="2">
          <a:scrgbClr r="0" g="0" b="0"/>
        </a:lnRef>
        <a:fillRef idx="1">
          <a:scrgbClr r="0" g="0" b="0"/>
        </a:fillRef>
        <a:effectRef idx="0">
          <a:scrgbClr r="0" g="0" b="0"/>
        </a:effectRef>
        <a:fontRef idx="minor"/>
      </dsp:style>
    </dsp:sp>
    <dsp:sp modelId="{B84B6C0C-93DA-4A4D-90AF-312705158C99}">
      <dsp:nvSpPr>
        <dsp:cNvPr id="0" name=""/>
        <dsp:cNvSpPr/>
      </dsp:nvSpPr>
      <dsp:spPr>
        <a:xfrm>
          <a:off x="1252867" y="2369488"/>
          <a:ext cx="5420323" cy="1184744"/>
        </a:xfrm>
        <a:prstGeom prst="rect">
          <a:avLst/>
        </a:prstGeom>
        <a:solidFill>
          <a:schemeClr val="lt1">
            <a:hueOff val="0"/>
            <a:satOff val="0"/>
            <a:lumOff val="0"/>
            <a:alphaOff val="0"/>
          </a:schemeClr>
        </a:solidFill>
        <a:ln w="12700" cap="flat" cmpd="sng" algn="ctr">
          <a:solidFill>
            <a:srgbClr val="06AE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0391" tIns="48260" rIns="48260" bIns="48260" numCol="1" spcCol="1270" anchor="ctr" anchorCtr="0">
          <a:noAutofit/>
        </a:bodyPr>
        <a:lstStyle/>
        <a:p>
          <a:pPr marL="0" lvl="0" indent="0" algn="l" defTabSz="844550" rtl="0">
            <a:lnSpc>
              <a:spcPct val="90000"/>
            </a:lnSpc>
            <a:spcBef>
              <a:spcPct val="0"/>
            </a:spcBef>
            <a:spcAft>
              <a:spcPct val="35000"/>
            </a:spcAft>
            <a:buNone/>
          </a:pPr>
          <a:r>
            <a:rPr lang="es-ES" sz="1900" kern="1200" dirty="0">
              <a:solidFill>
                <a:srgbClr val="152B48"/>
              </a:solidFill>
              <a:latin typeface="Montserrat" pitchFamily="2" charset="77"/>
            </a:rPr>
            <a:t>Instilación de suero salino o </a:t>
          </a:r>
          <a:r>
            <a:rPr lang="es-ES" sz="1900" kern="1200" dirty="0" err="1">
              <a:solidFill>
                <a:srgbClr val="152B48"/>
              </a:solidFill>
              <a:latin typeface="Montserrat" pitchFamily="2" charset="77"/>
            </a:rPr>
            <a:t>mucolítico</a:t>
          </a:r>
          <a:r>
            <a:rPr lang="es-ES" sz="1900" kern="1200" dirty="0">
              <a:solidFill>
                <a:srgbClr val="152B48"/>
              </a:solidFill>
              <a:latin typeface="Montserrat" pitchFamily="2" charset="77"/>
            </a:rPr>
            <a:t>, o antibióticos para mejor concentración </a:t>
          </a:r>
          <a:r>
            <a:rPr lang="es-ES" sz="1900" kern="1200" dirty="0" err="1">
              <a:solidFill>
                <a:srgbClr val="152B48"/>
              </a:solidFill>
              <a:latin typeface="Montserrat" pitchFamily="2" charset="77"/>
            </a:rPr>
            <a:t>endobronquial</a:t>
          </a:r>
          <a:r>
            <a:rPr lang="es-ES" sz="1900" kern="1200" dirty="0">
              <a:solidFill>
                <a:srgbClr val="152B48"/>
              </a:solidFill>
              <a:latin typeface="Montserrat" pitchFamily="2" charset="77"/>
            </a:rPr>
            <a:t>.</a:t>
          </a:r>
        </a:p>
      </dsp:txBody>
      <dsp:txXfrm>
        <a:off x="1252867" y="2369488"/>
        <a:ext cx="5420323" cy="1184744"/>
      </dsp:txXfrm>
    </dsp:sp>
    <dsp:sp modelId="{9F0ECD4D-39F1-1F4E-9CB3-4D8452F109F9}">
      <dsp:nvSpPr>
        <dsp:cNvPr id="0" name=""/>
        <dsp:cNvSpPr/>
      </dsp:nvSpPr>
      <dsp:spPr>
        <a:xfrm>
          <a:off x="512401" y="2221395"/>
          <a:ext cx="1480930" cy="1480930"/>
        </a:xfrm>
        <a:prstGeom prst="ellipse">
          <a:avLst/>
        </a:prstGeom>
        <a:solidFill>
          <a:schemeClr val="lt1">
            <a:hueOff val="0"/>
            <a:satOff val="0"/>
            <a:lumOff val="0"/>
            <a:alphaOff val="0"/>
          </a:schemeClr>
        </a:solidFill>
        <a:ln w="12700" cap="flat" cmpd="sng" algn="ctr">
          <a:solidFill>
            <a:srgbClr val="06AEAA"/>
          </a:solidFill>
          <a:prstDash val="solid"/>
          <a:miter lim="800000"/>
        </a:ln>
        <a:effectLst/>
      </dsp:spPr>
      <dsp:style>
        <a:lnRef idx="2">
          <a:scrgbClr r="0" g="0" b="0"/>
        </a:lnRef>
        <a:fillRef idx="1">
          <a:scrgbClr r="0" g="0" b="0"/>
        </a:fillRef>
        <a:effectRef idx="0">
          <a:scrgbClr r="0" g="0" b="0"/>
        </a:effectRef>
        <a:fontRef idx="minor"/>
      </dsp:style>
    </dsp:sp>
    <dsp:sp modelId="{BE019CB7-D2BB-9847-9C92-CC6CCE5140CA}">
      <dsp:nvSpPr>
        <dsp:cNvPr id="0" name=""/>
        <dsp:cNvSpPr/>
      </dsp:nvSpPr>
      <dsp:spPr>
        <a:xfrm>
          <a:off x="822212" y="4146605"/>
          <a:ext cx="5850978" cy="1184744"/>
        </a:xfrm>
        <a:prstGeom prst="rect">
          <a:avLst/>
        </a:prstGeom>
        <a:solidFill>
          <a:schemeClr val="lt1">
            <a:hueOff val="0"/>
            <a:satOff val="0"/>
            <a:lumOff val="0"/>
            <a:alphaOff val="0"/>
          </a:schemeClr>
        </a:solidFill>
        <a:ln w="12700" cap="flat" cmpd="sng" algn="ctr">
          <a:solidFill>
            <a:srgbClr val="06AE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0391" tIns="48260" rIns="48260" bIns="48260" numCol="1" spcCol="1270" anchor="ctr" anchorCtr="0">
          <a:noAutofit/>
        </a:bodyPr>
        <a:lstStyle/>
        <a:p>
          <a:pPr marL="0" lvl="0" indent="0" algn="l" defTabSz="844550" rtl="0">
            <a:lnSpc>
              <a:spcPct val="90000"/>
            </a:lnSpc>
            <a:spcBef>
              <a:spcPct val="0"/>
            </a:spcBef>
            <a:spcAft>
              <a:spcPct val="35000"/>
            </a:spcAft>
            <a:buNone/>
          </a:pPr>
          <a:r>
            <a:rPr lang="es-ES" sz="1900" kern="1200" dirty="0">
              <a:solidFill>
                <a:srgbClr val="152B48"/>
              </a:solidFill>
              <a:latin typeface="Montserrat" pitchFamily="2" charset="77"/>
            </a:rPr>
            <a:t>No hay datos de mejoría sostenida con su uso rutinario.</a:t>
          </a:r>
        </a:p>
      </dsp:txBody>
      <dsp:txXfrm>
        <a:off x="822212" y="4146605"/>
        <a:ext cx="5850978" cy="1184744"/>
      </dsp:txXfrm>
    </dsp:sp>
    <dsp:sp modelId="{69C9D1DB-1B56-0540-A080-72BF6882C5D8}">
      <dsp:nvSpPr>
        <dsp:cNvPr id="0" name=""/>
        <dsp:cNvSpPr/>
      </dsp:nvSpPr>
      <dsp:spPr>
        <a:xfrm>
          <a:off x="81747" y="3998512"/>
          <a:ext cx="1480930" cy="1480930"/>
        </a:xfrm>
        <a:prstGeom prst="ellipse">
          <a:avLst/>
        </a:prstGeom>
        <a:solidFill>
          <a:schemeClr val="lt1">
            <a:hueOff val="0"/>
            <a:satOff val="0"/>
            <a:lumOff val="0"/>
            <a:alphaOff val="0"/>
          </a:schemeClr>
        </a:solidFill>
        <a:ln w="12700" cap="flat" cmpd="sng" algn="ctr">
          <a:solidFill>
            <a:srgbClr val="06AEAA"/>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B03CB7-9660-074A-8084-CDF8134E8248}">
      <dsp:nvSpPr>
        <dsp:cNvPr id="0" name=""/>
        <dsp:cNvSpPr/>
      </dsp:nvSpPr>
      <dsp:spPr>
        <a:xfrm>
          <a:off x="0" y="0"/>
          <a:ext cx="7041964"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A09686D-2CEE-C846-A035-C7522D382020}">
      <dsp:nvSpPr>
        <dsp:cNvPr id="0" name=""/>
        <dsp:cNvSpPr/>
      </dsp:nvSpPr>
      <dsp:spPr>
        <a:xfrm>
          <a:off x="0" y="0"/>
          <a:ext cx="7041964" cy="1287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s-ES" sz="2000" kern="1200" dirty="0">
              <a:solidFill>
                <a:srgbClr val="152B48"/>
              </a:solidFill>
              <a:latin typeface="Montserrat" pitchFamily="2" charset="77"/>
            </a:rPr>
            <a:t>Terapia génica. </a:t>
          </a:r>
        </a:p>
      </dsp:txBody>
      <dsp:txXfrm>
        <a:off x="0" y="0"/>
        <a:ext cx="7041964" cy="1287116"/>
      </dsp:txXfrm>
    </dsp:sp>
    <dsp:sp modelId="{F25E3945-F435-FF41-87F8-183CC865D20E}">
      <dsp:nvSpPr>
        <dsp:cNvPr id="0" name=""/>
        <dsp:cNvSpPr/>
      </dsp:nvSpPr>
      <dsp:spPr>
        <a:xfrm>
          <a:off x="0" y="1287116"/>
          <a:ext cx="7041964" cy="0"/>
        </a:xfrm>
        <a:prstGeom prst="line">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w="6350" cap="flat" cmpd="sng" algn="ctr">
          <a:solidFill>
            <a:schemeClr val="accent5">
              <a:hueOff val="-2252848"/>
              <a:satOff val="-5806"/>
              <a:lumOff val="-3922"/>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CC9B45C-9E87-8F43-9A65-18F114968B14}">
      <dsp:nvSpPr>
        <dsp:cNvPr id="0" name=""/>
        <dsp:cNvSpPr/>
      </dsp:nvSpPr>
      <dsp:spPr>
        <a:xfrm>
          <a:off x="0" y="1287116"/>
          <a:ext cx="7041964" cy="1287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s-ES" sz="2000" kern="1200" dirty="0">
              <a:solidFill>
                <a:srgbClr val="152B48"/>
              </a:solidFill>
              <a:latin typeface="Montserrat" pitchFamily="2" charset="77"/>
            </a:rPr>
            <a:t>“Potenciadores”: VX 770 que activan las proteínas mutantes de RTQF que se dirigen hacia la membrana plasmática pero que no se activan adecuadamente. </a:t>
          </a:r>
        </a:p>
      </dsp:txBody>
      <dsp:txXfrm>
        <a:off x="0" y="1287116"/>
        <a:ext cx="7041964" cy="1287116"/>
      </dsp:txXfrm>
    </dsp:sp>
    <dsp:sp modelId="{9E83C9D9-0AC6-044F-BA60-04DE393388B2}">
      <dsp:nvSpPr>
        <dsp:cNvPr id="0" name=""/>
        <dsp:cNvSpPr/>
      </dsp:nvSpPr>
      <dsp:spPr>
        <a:xfrm>
          <a:off x="0" y="2574233"/>
          <a:ext cx="7041964" cy="0"/>
        </a:xfrm>
        <a:prstGeom prst="line">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w="6350" cap="flat" cmpd="sng" algn="ctr">
          <a:solidFill>
            <a:schemeClr val="accent5">
              <a:hueOff val="-4505695"/>
              <a:satOff val="-11613"/>
              <a:lumOff val="-7843"/>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E3CB148-621F-8E4D-BB28-C099787A08B2}">
      <dsp:nvSpPr>
        <dsp:cNvPr id="0" name=""/>
        <dsp:cNvSpPr/>
      </dsp:nvSpPr>
      <dsp:spPr>
        <a:xfrm>
          <a:off x="0" y="2574233"/>
          <a:ext cx="7041964" cy="1287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s-ES" sz="2000" kern="1200" dirty="0" err="1">
              <a:solidFill>
                <a:srgbClr val="152B48"/>
              </a:solidFill>
              <a:latin typeface="Montserrat" pitchFamily="2" charset="77"/>
            </a:rPr>
            <a:t>Denufosol</a:t>
          </a:r>
          <a:r>
            <a:rPr lang="es-ES" sz="2000" kern="1200" dirty="0">
              <a:solidFill>
                <a:srgbClr val="152B48"/>
              </a:solidFill>
              <a:latin typeface="Montserrat" pitchFamily="2" charset="77"/>
            </a:rPr>
            <a:t> o Moli1901: evitan el defecto primario de RTQF mediante la regulación de canales iónicos alternativos.  </a:t>
          </a:r>
        </a:p>
      </dsp:txBody>
      <dsp:txXfrm>
        <a:off x="0" y="2574233"/>
        <a:ext cx="7041964" cy="1287116"/>
      </dsp:txXfrm>
    </dsp:sp>
    <dsp:sp modelId="{0A5FDADF-0EB5-6A41-8085-32AE6E9BB9E5}">
      <dsp:nvSpPr>
        <dsp:cNvPr id="0" name=""/>
        <dsp:cNvSpPr/>
      </dsp:nvSpPr>
      <dsp:spPr>
        <a:xfrm>
          <a:off x="0" y="3861351"/>
          <a:ext cx="7041964" cy="0"/>
        </a:xfrm>
        <a:prstGeom prst="line">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accent5">
              <a:hueOff val="-6758543"/>
              <a:satOff val="-17419"/>
              <a:lumOff val="-1176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EEA5693-8742-4F4A-8225-69F634DF92BA}">
      <dsp:nvSpPr>
        <dsp:cNvPr id="0" name=""/>
        <dsp:cNvSpPr/>
      </dsp:nvSpPr>
      <dsp:spPr>
        <a:xfrm>
          <a:off x="0" y="3861350"/>
          <a:ext cx="7041964" cy="1287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s-ES" sz="2000" kern="1200" dirty="0">
              <a:solidFill>
                <a:srgbClr val="152B48"/>
              </a:solidFill>
              <a:latin typeface="Montserrat" pitchFamily="2" charset="77"/>
            </a:rPr>
            <a:t>Estudios en fase I y II.</a:t>
          </a:r>
        </a:p>
      </dsp:txBody>
      <dsp:txXfrm>
        <a:off x="0" y="3861350"/>
        <a:ext cx="7041964" cy="1287116"/>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5B7B2E-17CF-A445-A38F-09D3496F9D32}">
      <dsp:nvSpPr>
        <dsp:cNvPr id="0" name=""/>
        <dsp:cNvSpPr/>
      </dsp:nvSpPr>
      <dsp:spPr>
        <a:xfrm>
          <a:off x="0" y="2646"/>
          <a:ext cx="711498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6B39A03-1A2E-FE44-B4A0-19DED6CA3772}">
      <dsp:nvSpPr>
        <dsp:cNvPr id="0" name=""/>
        <dsp:cNvSpPr/>
      </dsp:nvSpPr>
      <dsp:spPr>
        <a:xfrm>
          <a:off x="0" y="2646"/>
          <a:ext cx="1783421" cy="1804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S" sz="1400" kern="1200" dirty="0">
              <a:solidFill>
                <a:srgbClr val="152B48"/>
              </a:solidFill>
              <a:latin typeface="Montserrat" pitchFamily="2" charset="77"/>
            </a:rPr>
            <a:t>Atelectasia</a:t>
          </a:r>
        </a:p>
      </dsp:txBody>
      <dsp:txXfrm>
        <a:off x="0" y="2646"/>
        <a:ext cx="1783421" cy="1804954"/>
      </dsp:txXfrm>
    </dsp:sp>
    <dsp:sp modelId="{69A0F570-A2A8-2441-B0FA-25F11BC1B777}">
      <dsp:nvSpPr>
        <dsp:cNvPr id="0" name=""/>
        <dsp:cNvSpPr/>
      </dsp:nvSpPr>
      <dsp:spPr>
        <a:xfrm>
          <a:off x="1883267" y="30848"/>
          <a:ext cx="5225271" cy="564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S" sz="1400" kern="1200" dirty="0">
              <a:solidFill>
                <a:srgbClr val="152B48"/>
              </a:solidFill>
              <a:latin typeface="Montserrat" pitchFamily="2" charset="77"/>
            </a:rPr>
            <a:t>Poco frecuente.</a:t>
          </a:r>
        </a:p>
      </dsp:txBody>
      <dsp:txXfrm>
        <a:off x="1883267" y="30848"/>
        <a:ext cx="5225271" cy="564048"/>
      </dsp:txXfrm>
    </dsp:sp>
    <dsp:sp modelId="{0D44FC1B-07DF-2142-AE1B-C9FE2C4139A0}">
      <dsp:nvSpPr>
        <dsp:cNvPr id="0" name=""/>
        <dsp:cNvSpPr/>
      </dsp:nvSpPr>
      <dsp:spPr>
        <a:xfrm>
          <a:off x="1783421" y="594897"/>
          <a:ext cx="532511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589890B5-407F-8A40-A76C-3CD72055F943}">
      <dsp:nvSpPr>
        <dsp:cNvPr id="0" name=""/>
        <dsp:cNvSpPr/>
      </dsp:nvSpPr>
      <dsp:spPr>
        <a:xfrm>
          <a:off x="1883267" y="623099"/>
          <a:ext cx="5225271" cy="564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S" sz="1400" kern="1200" dirty="0">
              <a:solidFill>
                <a:srgbClr val="152B48"/>
              </a:solidFill>
              <a:latin typeface="Montserrat" pitchFamily="2" charset="77"/>
            </a:rPr>
            <a:t>Asintomática.</a:t>
          </a:r>
        </a:p>
      </dsp:txBody>
      <dsp:txXfrm>
        <a:off x="1883267" y="623099"/>
        <a:ext cx="5225271" cy="564048"/>
      </dsp:txXfrm>
    </dsp:sp>
    <dsp:sp modelId="{D73DECE7-3452-6D4B-B145-F5B5DD710EE7}">
      <dsp:nvSpPr>
        <dsp:cNvPr id="0" name=""/>
        <dsp:cNvSpPr/>
      </dsp:nvSpPr>
      <dsp:spPr>
        <a:xfrm>
          <a:off x="1783421" y="1187148"/>
          <a:ext cx="532511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52743EFD-FBAF-494C-A883-9D744F6627E7}">
      <dsp:nvSpPr>
        <dsp:cNvPr id="0" name=""/>
        <dsp:cNvSpPr/>
      </dsp:nvSpPr>
      <dsp:spPr>
        <a:xfrm>
          <a:off x="1883267" y="1215350"/>
          <a:ext cx="5225271" cy="564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S" sz="1400" kern="1200" dirty="0">
              <a:solidFill>
                <a:srgbClr val="152B48"/>
              </a:solidFill>
              <a:latin typeface="Montserrat" pitchFamily="2" charset="77"/>
            </a:rPr>
            <a:t>AB + TR.</a:t>
          </a:r>
        </a:p>
      </dsp:txBody>
      <dsp:txXfrm>
        <a:off x="1883267" y="1215350"/>
        <a:ext cx="5225271" cy="564048"/>
      </dsp:txXfrm>
    </dsp:sp>
    <dsp:sp modelId="{E9DB08BE-B66E-B548-8364-B105A344606E}">
      <dsp:nvSpPr>
        <dsp:cNvPr id="0" name=""/>
        <dsp:cNvSpPr/>
      </dsp:nvSpPr>
      <dsp:spPr>
        <a:xfrm>
          <a:off x="1783421" y="1779398"/>
          <a:ext cx="532511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A2227A71-BC32-CE48-A157-787E6EA74C62}">
      <dsp:nvSpPr>
        <dsp:cNvPr id="0" name=""/>
        <dsp:cNvSpPr/>
      </dsp:nvSpPr>
      <dsp:spPr>
        <a:xfrm>
          <a:off x="0" y="1807601"/>
          <a:ext cx="711498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45B7962-E63F-4F42-919B-3BB68CD77B70}">
      <dsp:nvSpPr>
        <dsp:cNvPr id="0" name=""/>
        <dsp:cNvSpPr/>
      </dsp:nvSpPr>
      <dsp:spPr>
        <a:xfrm>
          <a:off x="0" y="1807601"/>
          <a:ext cx="1566408" cy="1804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S" sz="1400" kern="1200" dirty="0">
              <a:solidFill>
                <a:srgbClr val="152B48"/>
              </a:solidFill>
              <a:latin typeface="Montserrat" pitchFamily="2" charset="77"/>
            </a:rPr>
            <a:t>Hemoptisis</a:t>
          </a:r>
        </a:p>
      </dsp:txBody>
      <dsp:txXfrm>
        <a:off x="0" y="1807601"/>
        <a:ext cx="1566408" cy="1804954"/>
      </dsp:txXfrm>
    </dsp:sp>
    <dsp:sp modelId="{2E99468B-5DFC-D44A-ABC8-DCD009D228F2}">
      <dsp:nvSpPr>
        <dsp:cNvPr id="0" name=""/>
        <dsp:cNvSpPr/>
      </dsp:nvSpPr>
      <dsp:spPr>
        <a:xfrm>
          <a:off x="1652601" y="1823707"/>
          <a:ext cx="4510751" cy="322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S" sz="1400" kern="1200" dirty="0">
              <a:solidFill>
                <a:srgbClr val="152B48"/>
              </a:solidFill>
              <a:latin typeface="Montserrat" pitchFamily="2" charset="77"/>
            </a:rPr>
            <a:t>Erosión de la pared secundaria a infección.</a:t>
          </a:r>
        </a:p>
      </dsp:txBody>
      <dsp:txXfrm>
        <a:off x="1652601" y="1823707"/>
        <a:ext cx="4510751" cy="322124"/>
      </dsp:txXfrm>
    </dsp:sp>
    <dsp:sp modelId="{BEDDD8FE-F3F6-464C-AA6A-9BE67607EBF3}">
      <dsp:nvSpPr>
        <dsp:cNvPr id="0" name=""/>
        <dsp:cNvSpPr/>
      </dsp:nvSpPr>
      <dsp:spPr>
        <a:xfrm>
          <a:off x="1566408" y="2145831"/>
          <a:ext cx="459694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B21E23D3-8196-EA43-AF8F-F7DB355AE86E}">
      <dsp:nvSpPr>
        <dsp:cNvPr id="0" name=""/>
        <dsp:cNvSpPr/>
      </dsp:nvSpPr>
      <dsp:spPr>
        <a:xfrm>
          <a:off x="1652601" y="2161938"/>
          <a:ext cx="4510751" cy="322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S" sz="1400" kern="1200" dirty="0">
              <a:solidFill>
                <a:srgbClr val="152B48"/>
              </a:solidFill>
              <a:latin typeface="Montserrat" pitchFamily="2" charset="77"/>
            </a:rPr>
            <a:t>Leve (&lt;20 cc): AB + TR.</a:t>
          </a:r>
        </a:p>
      </dsp:txBody>
      <dsp:txXfrm>
        <a:off x="1652601" y="2161938"/>
        <a:ext cx="4510751" cy="322124"/>
      </dsp:txXfrm>
    </dsp:sp>
    <dsp:sp modelId="{46EC8959-3948-F748-8C72-82898B314283}">
      <dsp:nvSpPr>
        <dsp:cNvPr id="0" name=""/>
        <dsp:cNvSpPr/>
      </dsp:nvSpPr>
      <dsp:spPr>
        <a:xfrm>
          <a:off x="1566408" y="2484062"/>
          <a:ext cx="459694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AA3B8831-1920-AA41-B381-161A2A8B6597}">
      <dsp:nvSpPr>
        <dsp:cNvPr id="0" name=""/>
        <dsp:cNvSpPr/>
      </dsp:nvSpPr>
      <dsp:spPr>
        <a:xfrm>
          <a:off x="1652601" y="2500168"/>
          <a:ext cx="4510751" cy="322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S" sz="1400" kern="1200" dirty="0">
              <a:solidFill>
                <a:srgbClr val="152B48"/>
              </a:solidFill>
              <a:latin typeface="Montserrat" pitchFamily="2" charset="77"/>
            </a:rPr>
            <a:t>Masiva (&gt;250 cc/24h): reposición.</a:t>
          </a:r>
        </a:p>
      </dsp:txBody>
      <dsp:txXfrm>
        <a:off x="1652601" y="2500168"/>
        <a:ext cx="4510751" cy="322124"/>
      </dsp:txXfrm>
    </dsp:sp>
    <dsp:sp modelId="{5D02775C-72D3-B74C-9F8D-890B7C662C03}">
      <dsp:nvSpPr>
        <dsp:cNvPr id="0" name=""/>
        <dsp:cNvSpPr/>
      </dsp:nvSpPr>
      <dsp:spPr>
        <a:xfrm>
          <a:off x="1566408" y="2822293"/>
          <a:ext cx="459694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B6E93359-7CD6-F546-89D6-296431D6BA64}">
      <dsp:nvSpPr>
        <dsp:cNvPr id="0" name=""/>
        <dsp:cNvSpPr/>
      </dsp:nvSpPr>
      <dsp:spPr>
        <a:xfrm>
          <a:off x="1652601" y="2838399"/>
          <a:ext cx="4510751" cy="322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S" sz="1400" kern="1200" dirty="0" err="1">
              <a:solidFill>
                <a:srgbClr val="152B48"/>
              </a:solidFill>
              <a:latin typeface="Montserrat" pitchFamily="2" charset="77"/>
            </a:rPr>
            <a:t>Embolización</a:t>
          </a:r>
          <a:r>
            <a:rPr lang="es-ES" sz="1400" kern="1200" dirty="0">
              <a:solidFill>
                <a:srgbClr val="152B48"/>
              </a:solidFill>
              <a:latin typeface="Montserrat" pitchFamily="2" charset="77"/>
            </a:rPr>
            <a:t> arterial.</a:t>
          </a:r>
        </a:p>
      </dsp:txBody>
      <dsp:txXfrm>
        <a:off x="1652601" y="2838399"/>
        <a:ext cx="4510751" cy="322124"/>
      </dsp:txXfrm>
    </dsp:sp>
    <dsp:sp modelId="{38B6A78D-24FA-2F48-AD9B-FAD617E807D8}">
      <dsp:nvSpPr>
        <dsp:cNvPr id="0" name=""/>
        <dsp:cNvSpPr/>
      </dsp:nvSpPr>
      <dsp:spPr>
        <a:xfrm>
          <a:off x="1566408" y="3160523"/>
          <a:ext cx="459694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B8E608D4-C4DF-2240-B970-1EEB3553D3DB}">
      <dsp:nvSpPr>
        <dsp:cNvPr id="0" name=""/>
        <dsp:cNvSpPr/>
      </dsp:nvSpPr>
      <dsp:spPr>
        <a:xfrm>
          <a:off x="1652601" y="3176630"/>
          <a:ext cx="5459813" cy="418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S" sz="1400" kern="1200" dirty="0">
              <a:solidFill>
                <a:srgbClr val="152B48"/>
              </a:solidFill>
              <a:latin typeface="Montserrat" pitchFamily="2" charset="77"/>
            </a:rPr>
            <a:t>Deben recibir vitamina K cuanto tengan un PT normal.</a:t>
          </a:r>
        </a:p>
      </dsp:txBody>
      <dsp:txXfrm>
        <a:off x="1652601" y="3176630"/>
        <a:ext cx="5459813" cy="418996"/>
      </dsp:txXfrm>
    </dsp:sp>
    <dsp:sp modelId="{5B8DC48D-C6E0-6246-8159-F76EDD420C7E}">
      <dsp:nvSpPr>
        <dsp:cNvPr id="0" name=""/>
        <dsp:cNvSpPr/>
      </dsp:nvSpPr>
      <dsp:spPr>
        <a:xfrm>
          <a:off x="1566408" y="3595627"/>
          <a:ext cx="459694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EA2387CA-B358-EB4B-91D0-7FAD94207C3F}">
      <dsp:nvSpPr>
        <dsp:cNvPr id="0" name=""/>
        <dsp:cNvSpPr/>
      </dsp:nvSpPr>
      <dsp:spPr>
        <a:xfrm>
          <a:off x="0" y="3612555"/>
          <a:ext cx="711498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EB79874-5465-D149-8DE5-E814614121C5}">
      <dsp:nvSpPr>
        <dsp:cNvPr id="0" name=""/>
        <dsp:cNvSpPr/>
      </dsp:nvSpPr>
      <dsp:spPr>
        <a:xfrm>
          <a:off x="0" y="3612555"/>
          <a:ext cx="1806957" cy="1804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S" sz="1400" kern="1200" dirty="0">
              <a:solidFill>
                <a:srgbClr val="152B48"/>
              </a:solidFill>
              <a:latin typeface="Montserrat" pitchFamily="2" charset="77"/>
            </a:rPr>
            <a:t>Neumotórax</a:t>
          </a:r>
        </a:p>
      </dsp:txBody>
      <dsp:txXfrm>
        <a:off x="0" y="3612555"/>
        <a:ext cx="1806957" cy="1804954"/>
      </dsp:txXfrm>
    </dsp:sp>
    <dsp:sp modelId="{886E7251-425B-BF45-9BC1-11B973056B49}">
      <dsp:nvSpPr>
        <dsp:cNvPr id="0" name=""/>
        <dsp:cNvSpPr/>
      </dsp:nvSpPr>
      <dsp:spPr>
        <a:xfrm>
          <a:off x="1906386" y="3640758"/>
          <a:ext cx="5203454" cy="564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S" sz="1400" kern="1200" dirty="0">
              <a:solidFill>
                <a:srgbClr val="152B48"/>
              </a:solidFill>
              <a:latin typeface="Montserrat" pitchFamily="2" charset="77"/>
            </a:rPr>
            <a:t>Puede ser asintomático o mortal.</a:t>
          </a:r>
        </a:p>
      </dsp:txBody>
      <dsp:txXfrm>
        <a:off x="1906386" y="3640758"/>
        <a:ext cx="5203454" cy="564048"/>
      </dsp:txXfrm>
    </dsp:sp>
    <dsp:sp modelId="{5B22697E-E442-2E4C-A0E6-E5D4183E9FEA}">
      <dsp:nvSpPr>
        <dsp:cNvPr id="0" name=""/>
        <dsp:cNvSpPr/>
      </dsp:nvSpPr>
      <dsp:spPr>
        <a:xfrm>
          <a:off x="1806957" y="4204806"/>
          <a:ext cx="53028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51E2DA4B-0C55-AF43-BBE7-1134ED664895}">
      <dsp:nvSpPr>
        <dsp:cNvPr id="0" name=""/>
        <dsp:cNvSpPr/>
      </dsp:nvSpPr>
      <dsp:spPr>
        <a:xfrm>
          <a:off x="1906386" y="4233008"/>
          <a:ext cx="5203454" cy="564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S" sz="1400" kern="1200" dirty="0">
              <a:solidFill>
                <a:srgbClr val="152B48"/>
              </a:solidFill>
              <a:latin typeface="Montserrat" pitchFamily="2" charset="77"/>
            </a:rPr>
            <a:t>Disnea o hemoptisis.</a:t>
          </a:r>
        </a:p>
      </dsp:txBody>
      <dsp:txXfrm>
        <a:off x="1906386" y="4233008"/>
        <a:ext cx="5203454" cy="564048"/>
      </dsp:txXfrm>
    </dsp:sp>
    <dsp:sp modelId="{8F9612FD-EE44-174E-9693-CA66118A33CE}">
      <dsp:nvSpPr>
        <dsp:cNvPr id="0" name=""/>
        <dsp:cNvSpPr/>
      </dsp:nvSpPr>
      <dsp:spPr>
        <a:xfrm>
          <a:off x="1806957" y="4797057"/>
          <a:ext cx="53028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5B54083E-DA8B-234D-835D-B161D5DF58C8}">
      <dsp:nvSpPr>
        <dsp:cNvPr id="0" name=""/>
        <dsp:cNvSpPr/>
      </dsp:nvSpPr>
      <dsp:spPr>
        <a:xfrm>
          <a:off x="1906386" y="4825259"/>
          <a:ext cx="5203454" cy="564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S" sz="1400" kern="1200" dirty="0">
              <a:solidFill>
                <a:srgbClr val="152B48"/>
              </a:solidFill>
              <a:latin typeface="Montserrat" pitchFamily="2" charset="77"/>
            </a:rPr>
            <a:t>TDC con o sin </a:t>
          </a:r>
          <a:r>
            <a:rPr lang="es-ES" sz="1400" kern="1200" dirty="0" err="1">
              <a:solidFill>
                <a:srgbClr val="152B48"/>
              </a:solidFill>
              <a:latin typeface="Montserrat" pitchFamily="2" charset="77"/>
            </a:rPr>
            <a:t>pleurodesis</a:t>
          </a:r>
          <a:r>
            <a:rPr lang="es-ES" sz="1400" kern="1200" dirty="0">
              <a:solidFill>
                <a:srgbClr val="152B48"/>
              </a:solidFill>
              <a:latin typeface="Montserrat" pitchFamily="2" charset="77"/>
            </a:rPr>
            <a:t>.</a:t>
          </a:r>
        </a:p>
      </dsp:txBody>
      <dsp:txXfrm>
        <a:off x="1906386" y="4825259"/>
        <a:ext cx="5203454" cy="564048"/>
      </dsp:txXfrm>
    </dsp:sp>
    <dsp:sp modelId="{7857595F-A49E-AA42-84B0-2581DF46703D}">
      <dsp:nvSpPr>
        <dsp:cNvPr id="0" name=""/>
        <dsp:cNvSpPr/>
      </dsp:nvSpPr>
      <dsp:spPr>
        <a:xfrm>
          <a:off x="1806957" y="5389308"/>
          <a:ext cx="53028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910BB-4175-484E-B73F-6F3B366D0A05}">
      <dsp:nvSpPr>
        <dsp:cNvPr id="0" name=""/>
        <dsp:cNvSpPr/>
      </dsp:nvSpPr>
      <dsp:spPr>
        <a:xfrm>
          <a:off x="0" y="2813"/>
          <a:ext cx="711497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6AA5A29-8CE9-C647-B163-DE0EF18B0A04}">
      <dsp:nvSpPr>
        <dsp:cNvPr id="0" name=""/>
        <dsp:cNvSpPr/>
      </dsp:nvSpPr>
      <dsp:spPr>
        <a:xfrm>
          <a:off x="0" y="2813"/>
          <a:ext cx="1422995" cy="1919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s-ES" sz="1300" kern="1200" dirty="0" err="1">
              <a:solidFill>
                <a:srgbClr val="152B48"/>
              </a:solidFill>
              <a:latin typeface="Montserrat" pitchFamily="2" charset="77"/>
            </a:rPr>
            <a:t>Micobacterias</a:t>
          </a:r>
          <a:r>
            <a:rPr lang="es-ES" sz="1300" kern="1200" dirty="0">
              <a:solidFill>
                <a:srgbClr val="152B48"/>
              </a:solidFill>
              <a:latin typeface="Montserrat" pitchFamily="2" charset="77"/>
            </a:rPr>
            <a:t> no TB</a:t>
          </a:r>
        </a:p>
      </dsp:txBody>
      <dsp:txXfrm>
        <a:off x="0" y="2813"/>
        <a:ext cx="1422995" cy="1919073"/>
      </dsp:txXfrm>
    </dsp:sp>
    <dsp:sp modelId="{11139F81-5890-A443-9669-0AF8922C87DB}">
      <dsp:nvSpPr>
        <dsp:cNvPr id="0" name=""/>
        <dsp:cNvSpPr/>
      </dsp:nvSpPr>
      <dsp:spPr>
        <a:xfrm>
          <a:off x="1529720" y="25373"/>
          <a:ext cx="5585258" cy="451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s-ES" sz="1200" kern="1200" dirty="0">
              <a:solidFill>
                <a:srgbClr val="152B48"/>
              </a:solidFill>
              <a:latin typeface="Montserrat" pitchFamily="2" charset="77"/>
            </a:rPr>
            <a:t>Usualmente por el complejo de M. </a:t>
          </a:r>
          <a:r>
            <a:rPr lang="es-ES" sz="1200" kern="1200" dirty="0" err="1">
              <a:solidFill>
                <a:srgbClr val="152B48"/>
              </a:solidFill>
              <a:latin typeface="Montserrat" pitchFamily="2" charset="77"/>
            </a:rPr>
            <a:t>avium</a:t>
          </a:r>
          <a:r>
            <a:rPr lang="es-ES" sz="1200" kern="1200" dirty="0">
              <a:solidFill>
                <a:srgbClr val="152B48"/>
              </a:solidFill>
              <a:latin typeface="Montserrat" pitchFamily="2" charset="77"/>
            </a:rPr>
            <a:t>.</a:t>
          </a:r>
        </a:p>
      </dsp:txBody>
      <dsp:txXfrm>
        <a:off x="1529720" y="25373"/>
        <a:ext cx="5585258" cy="451188"/>
      </dsp:txXfrm>
    </dsp:sp>
    <dsp:sp modelId="{444221DC-0133-8842-89F8-C80676BC71C9}">
      <dsp:nvSpPr>
        <dsp:cNvPr id="0" name=""/>
        <dsp:cNvSpPr/>
      </dsp:nvSpPr>
      <dsp:spPr>
        <a:xfrm>
          <a:off x="1422995" y="476561"/>
          <a:ext cx="56919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A1AF10F4-58CF-C14C-8333-8E5B6AF07DE1}">
      <dsp:nvSpPr>
        <dsp:cNvPr id="0" name=""/>
        <dsp:cNvSpPr/>
      </dsp:nvSpPr>
      <dsp:spPr>
        <a:xfrm>
          <a:off x="1529720" y="499121"/>
          <a:ext cx="5585258" cy="451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s-ES" sz="1200" kern="1200" dirty="0">
              <a:solidFill>
                <a:srgbClr val="152B48"/>
              </a:solidFill>
              <a:latin typeface="Montserrat" pitchFamily="2" charset="77"/>
            </a:rPr>
            <a:t>Usualmente colonización </a:t>
          </a:r>
          <a:r>
            <a:rPr lang="es-ES" sz="1200" kern="1200" dirty="0" err="1">
              <a:solidFill>
                <a:srgbClr val="152B48"/>
              </a:solidFill>
              <a:latin typeface="Montserrat" pitchFamily="2" charset="77"/>
            </a:rPr>
            <a:t>endobronquial</a:t>
          </a:r>
          <a:r>
            <a:rPr lang="es-ES" sz="1200" kern="1200" dirty="0">
              <a:solidFill>
                <a:srgbClr val="152B48"/>
              </a:solidFill>
              <a:latin typeface="Montserrat" pitchFamily="2" charset="77"/>
            </a:rPr>
            <a:t> más que infección invasora.</a:t>
          </a:r>
        </a:p>
      </dsp:txBody>
      <dsp:txXfrm>
        <a:off x="1529720" y="499121"/>
        <a:ext cx="5585258" cy="451188"/>
      </dsp:txXfrm>
    </dsp:sp>
    <dsp:sp modelId="{94873FB1-7A23-3F49-BF08-CF4E6DB8B0D7}">
      <dsp:nvSpPr>
        <dsp:cNvPr id="0" name=""/>
        <dsp:cNvSpPr/>
      </dsp:nvSpPr>
      <dsp:spPr>
        <a:xfrm>
          <a:off x="1422995" y="950309"/>
          <a:ext cx="56919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5CFBEE70-4C02-2644-99A3-E328F1E8467D}">
      <dsp:nvSpPr>
        <dsp:cNvPr id="0" name=""/>
        <dsp:cNvSpPr/>
      </dsp:nvSpPr>
      <dsp:spPr>
        <a:xfrm>
          <a:off x="1529720" y="972868"/>
          <a:ext cx="5585258" cy="451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s-ES" sz="1200" kern="1200" dirty="0" err="1">
              <a:solidFill>
                <a:srgbClr val="152B48"/>
              </a:solidFill>
              <a:latin typeface="Montserrat" pitchFamily="2" charset="77"/>
            </a:rPr>
            <a:t>Baciloscopia</a:t>
          </a:r>
          <a:r>
            <a:rPr lang="es-ES" sz="1200" kern="1200" dirty="0">
              <a:solidFill>
                <a:srgbClr val="152B48"/>
              </a:solidFill>
              <a:latin typeface="Montserrat" pitchFamily="2" charset="77"/>
            </a:rPr>
            <a:t> con BAAR + hallazgos RX.</a:t>
          </a:r>
        </a:p>
      </dsp:txBody>
      <dsp:txXfrm>
        <a:off x="1529720" y="972868"/>
        <a:ext cx="5585258" cy="451188"/>
      </dsp:txXfrm>
    </dsp:sp>
    <dsp:sp modelId="{DB01F725-EB76-2B4A-8E0D-BB3070472994}">
      <dsp:nvSpPr>
        <dsp:cNvPr id="0" name=""/>
        <dsp:cNvSpPr/>
      </dsp:nvSpPr>
      <dsp:spPr>
        <a:xfrm>
          <a:off x="1422995" y="1424057"/>
          <a:ext cx="56919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2868EFA3-75C6-B848-9B76-6A218F0D9B70}">
      <dsp:nvSpPr>
        <dsp:cNvPr id="0" name=""/>
        <dsp:cNvSpPr/>
      </dsp:nvSpPr>
      <dsp:spPr>
        <a:xfrm>
          <a:off x="1529720" y="1446616"/>
          <a:ext cx="5585258" cy="451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s-ES" sz="1200" kern="1200" dirty="0">
              <a:solidFill>
                <a:srgbClr val="152B48"/>
              </a:solidFill>
              <a:latin typeface="Montserrat" pitchFamily="2" charset="77"/>
            </a:rPr>
            <a:t>Mejoría sintomática, difícil erradicación.</a:t>
          </a:r>
        </a:p>
      </dsp:txBody>
      <dsp:txXfrm>
        <a:off x="1529720" y="1446616"/>
        <a:ext cx="5585258" cy="451188"/>
      </dsp:txXfrm>
    </dsp:sp>
    <dsp:sp modelId="{CE6113A0-FED7-2D48-A51D-2A3097FA7C9D}">
      <dsp:nvSpPr>
        <dsp:cNvPr id="0" name=""/>
        <dsp:cNvSpPr/>
      </dsp:nvSpPr>
      <dsp:spPr>
        <a:xfrm>
          <a:off x="1422995" y="1897804"/>
          <a:ext cx="56919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67BE4B90-9AEF-7244-8CF0-B6E4B7D7299B}">
      <dsp:nvSpPr>
        <dsp:cNvPr id="0" name=""/>
        <dsp:cNvSpPr/>
      </dsp:nvSpPr>
      <dsp:spPr>
        <a:xfrm>
          <a:off x="0" y="1921886"/>
          <a:ext cx="711497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5B50376-B6DF-6B45-BAAE-C9AA61453697}">
      <dsp:nvSpPr>
        <dsp:cNvPr id="0" name=""/>
        <dsp:cNvSpPr/>
      </dsp:nvSpPr>
      <dsp:spPr>
        <a:xfrm>
          <a:off x="0" y="1921886"/>
          <a:ext cx="1422995" cy="1919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s-ES" sz="1300" kern="1200" dirty="0">
              <a:solidFill>
                <a:srgbClr val="152B48"/>
              </a:solidFill>
              <a:latin typeface="Montserrat" pitchFamily="2" charset="77"/>
            </a:rPr>
            <a:t>Complicaciones óseas y articulares</a:t>
          </a:r>
        </a:p>
      </dsp:txBody>
      <dsp:txXfrm>
        <a:off x="0" y="1921886"/>
        <a:ext cx="1422995" cy="1919073"/>
      </dsp:txXfrm>
    </dsp:sp>
    <dsp:sp modelId="{D18112B7-3636-EA4B-B5A4-8ED2041A92F4}">
      <dsp:nvSpPr>
        <dsp:cNvPr id="0" name=""/>
        <dsp:cNvSpPr/>
      </dsp:nvSpPr>
      <dsp:spPr>
        <a:xfrm>
          <a:off x="1529720" y="1944446"/>
          <a:ext cx="5585258" cy="451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s-ES" sz="1200" kern="1200" dirty="0">
              <a:solidFill>
                <a:srgbClr val="152B48"/>
              </a:solidFill>
              <a:latin typeface="Montserrat" pitchFamily="2" charset="77"/>
            </a:rPr>
            <a:t>Osteoartropatía hipertrófica.</a:t>
          </a:r>
        </a:p>
      </dsp:txBody>
      <dsp:txXfrm>
        <a:off x="1529720" y="1944446"/>
        <a:ext cx="5585258" cy="451188"/>
      </dsp:txXfrm>
    </dsp:sp>
    <dsp:sp modelId="{230A0535-DCB7-364F-91A2-7CDAA78B3C0A}">
      <dsp:nvSpPr>
        <dsp:cNvPr id="0" name=""/>
        <dsp:cNvSpPr/>
      </dsp:nvSpPr>
      <dsp:spPr>
        <a:xfrm>
          <a:off x="1422995" y="2395634"/>
          <a:ext cx="56919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B9EF6209-41C1-9B4A-ACF0-8A7E19205928}">
      <dsp:nvSpPr>
        <dsp:cNvPr id="0" name=""/>
        <dsp:cNvSpPr/>
      </dsp:nvSpPr>
      <dsp:spPr>
        <a:xfrm>
          <a:off x="1529720" y="2418194"/>
          <a:ext cx="5585258" cy="451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s-ES" sz="1200" kern="1200" dirty="0">
              <a:solidFill>
                <a:srgbClr val="152B48"/>
              </a:solidFill>
              <a:latin typeface="Montserrat" pitchFamily="2" charset="77"/>
            </a:rPr>
            <a:t>Manejo analgésico.</a:t>
          </a:r>
        </a:p>
      </dsp:txBody>
      <dsp:txXfrm>
        <a:off x="1529720" y="2418194"/>
        <a:ext cx="5585258" cy="451188"/>
      </dsp:txXfrm>
    </dsp:sp>
    <dsp:sp modelId="{47367E05-F588-DD4F-AA99-D8CA562FC2A8}">
      <dsp:nvSpPr>
        <dsp:cNvPr id="0" name=""/>
        <dsp:cNvSpPr/>
      </dsp:nvSpPr>
      <dsp:spPr>
        <a:xfrm>
          <a:off x="1422995" y="2869382"/>
          <a:ext cx="56919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EE2B5BFE-99D2-9242-89D6-ACF56ACBE817}">
      <dsp:nvSpPr>
        <dsp:cNvPr id="0" name=""/>
        <dsp:cNvSpPr/>
      </dsp:nvSpPr>
      <dsp:spPr>
        <a:xfrm>
          <a:off x="1529720" y="2891941"/>
          <a:ext cx="5585258" cy="451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s-ES" sz="1200" kern="1200" dirty="0">
              <a:solidFill>
                <a:srgbClr val="152B48"/>
              </a:solidFill>
              <a:latin typeface="Montserrat" pitchFamily="2" charset="77"/>
            </a:rPr>
            <a:t>Fracturas costales por tos.</a:t>
          </a:r>
        </a:p>
      </dsp:txBody>
      <dsp:txXfrm>
        <a:off x="1529720" y="2891941"/>
        <a:ext cx="5585258" cy="451188"/>
      </dsp:txXfrm>
    </dsp:sp>
    <dsp:sp modelId="{199D88C5-5D80-3847-8294-0490F21F51A5}">
      <dsp:nvSpPr>
        <dsp:cNvPr id="0" name=""/>
        <dsp:cNvSpPr/>
      </dsp:nvSpPr>
      <dsp:spPr>
        <a:xfrm>
          <a:off x="1422995" y="3343130"/>
          <a:ext cx="56919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DB30F262-0594-2840-81E7-CDF5821259A2}">
      <dsp:nvSpPr>
        <dsp:cNvPr id="0" name=""/>
        <dsp:cNvSpPr/>
      </dsp:nvSpPr>
      <dsp:spPr>
        <a:xfrm>
          <a:off x="1529720" y="3365689"/>
          <a:ext cx="5585258" cy="451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s-ES" sz="1200" kern="1200" dirty="0">
              <a:solidFill>
                <a:srgbClr val="152B48"/>
              </a:solidFill>
              <a:latin typeface="Montserrat" pitchFamily="2" charset="77"/>
            </a:rPr>
            <a:t>Disminución mineralización ósea.</a:t>
          </a:r>
        </a:p>
      </dsp:txBody>
      <dsp:txXfrm>
        <a:off x="1529720" y="3365689"/>
        <a:ext cx="5585258" cy="451188"/>
      </dsp:txXfrm>
    </dsp:sp>
    <dsp:sp modelId="{2A47C904-FD3A-DB42-BED6-2B08A1B7DA0F}">
      <dsp:nvSpPr>
        <dsp:cNvPr id="0" name=""/>
        <dsp:cNvSpPr/>
      </dsp:nvSpPr>
      <dsp:spPr>
        <a:xfrm>
          <a:off x="1422995" y="3816877"/>
          <a:ext cx="56919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F6E7E3E8-D40F-474D-8C96-0CBB54D08791}">
      <dsp:nvSpPr>
        <dsp:cNvPr id="0" name=""/>
        <dsp:cNvSpPr/>
      </dsp:nvSpPr>
      <dsp:spPr>
        <a:xfrm>
          <a:off x="0" y="3840960"/>
          <a:ext cx="711497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C74231C-9F35-0E4D-8FB0-2FF24C2986BC}">
      <dsp:nvSpPr>
        <dsp:cNvPr id="0" name=""/>
        <dsp:cNvSpPr/>
      </dsp:nvSpPr>
      <dsp:spPr>
        <a:xfrm>
          <a:off x="0" y="3840960"/>
          <a:ext cx="1422995" cy="1919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s-ES" sz="1300" kern="1200" dirty="0" err="1">
              <a:solidFill>
                <a:srgbClr val="152B48"/>
              </a:solidFill>
              <a:latin typeface="Montserrat" pitchFamily="2" charset="77"/>
            </a:rPr>
            <a:t>Aspergilosis</a:t>
          </a:r>
          <a:r>
            <a:rPr lang="es-ES" sz="1300" kern="1200" dirty="0">
              <a:solidFill>
                <a:srgbClr val="152B48"/>
              </a:solidFill>
              <a:latin typeface="Montserrat" pitchFamily="2" charset="77"/>
            </a:rPr>
            <a:t> crónica</a:t>
          </a:r>
        </a:p>
      </dsp:txBody>
      <dsp:txXfrm>
        <a:off x="0" y="3840960"/>
        <a:ext cx="1422995" cy="1919073"/>
      </dsp:txXfrm>
    </dsp:sp>
    <dsp:sp modelId="{98E31C73-2213-0C45-8D1F-B4464CDFE1EC}">
      <dsp:nvSpPr>
        <dsp:cNvPr id="0" name=""/>
        <dsp:cNvSpPr/>
      </dsp:nvSpPr>
      <dsp:spPr>
        <a:xfrm>
          <a:off x="1529720" y="3863519"/>
          <a:ext cx="5585258" cy="451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s-ES" sz="1200" kern="1200" dirty="0">
              <a:solidFill>
                <a:srgbClr val="152B48"/>
              </a:solidFill>
              <a:latin typeface="Montserrat" pitchFamily="2" charset="77"/>
            </a:rPr>
            <a:t>5-10%; síntomas respiratorios.</a:t>
          </a:r>
        </a:p>
      </dsp:txBody>
      <dsp:txXfrm>
        <a:off x="1529720" y="3863519"/>
        <a:ext cx="5585258" cy="451188"/>
      </dsp:txXfrm>
    </dsp:sp>
    <dsp:sp modelId="{4B087132-286B-E941-BB03-CE181585637C}">
      <dsp:nvSpPr>
        <dsp:cNvPr id="0" name=""/>
        <dsp:cNvSpPr/>
      </dsp:nvSpPr>
      <dsp:spPr>
        <a:xfrm>
          <a:off x="1422995" y="4314707"/>
          <a:ext cx="56919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9D2B933C-F350-4F46-B50B-8A9BE1F05C13}">
      <dsp:nvSpPr>
        <dsp:cNvPr id="0" name=""/>
        <dsp:cNvSpPr/>
      </dsp:nvSpPr>
      <dsp:spPr>
        <a:xfrm>
          <a:off x="1529720" y="4337267"/>
          <a:ext cx="5585258" cy="451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s-ES" sz="1200" kern="1200" dirty="0" err="1">
              <a:solidFill>
                <a:srgbClr val="152B48"/>
              </a:solidFill>
              <a:latin typeface="Montserrat" pitchFamily="2" charset="77"/>
            </a:rPr>
            <a:t>Rx</a:t>
          </a:r>
          <a:r>
            <a:rPr lang="es-ES" sz="1200" kern="1200" dirty="0">
              <a:solidFill>
                <a:srgbClr val="152B48"/>
              </a:solidFill>
              <a:latin typeface="Montserrat" pitchFamily="2" charset="77"/>
            </a:rPr>
            <a:t> con infiltrados focales nuevos.</a:t>
          </a:r>
        </a:p>
      </dsp:txBody>
      <dsp:txXfrm>
        <a:off x="1529720" y="4337267"/>
        <a:ext cx="5585258" cy="451188"/>
      </dsp:txXfrm>
    </dsp:sp>
    <dsp:sp modelId="{27B54347-0579-4448-A6CA-897AD0298268}">
      <dsp:nvSpPr>
        <dsp:cNvPr id="0" name=""/>
        <dsp:cNvSpPr/>
      </dsp:nvSpPr>
      <dsp:spPr>
        <a:xfrm>
          <a:off x="1422995" y="4788455"/>
          <a:ext cx="56919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0A0EFF2D-637E-B34D-B1BA-21CE92C3D7DE}">
      <dsp:nvSpPr>
        <dsp:cNvPr id="0" name=""/>
        <dsp:cNvSpPr/>
      </dsp:nvSpPr>
      <dsp:spPr>
        <a:xfrm>
          <a:off x="1529720" y="4811014"/>
          <a:ext cx="5585258" cy="451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s-ES" sz="1200" kern="1200" dirty="0">
              <a:solidFill>
                <a:srgbClr val="152B48"/>
              </a:solidFill>
              <a:latin typeface="Montserrat" pitchFamily="2" charset="77"/>
            </a:rPr>
            <a:t>Aislamiento en esputo, aumento </a:t>
          </a:r>
          <a:r>
            <a:rPr lang="es-ES" sz="1200" kern="1200" dirty="0" err="1">
              <a:solidFill>
                <a:srgbClr val="152B48"/>
              </a:solidFill>
              <a:latin typeface="Montserrat" pitchFamily="2" charset="77"/>
            </a:rPr>
            <a:t>IgE</a:t>
          </a:r>
          <a:r>
            <a:rPr lang="es-ES" sz="1200" kern="1200" dirty="0">
              <a:solidFill>
                <a:srgbClr val="152B48"/>
              </a:solidFill>
              <a:latin typeface="Montserrat" pitchFamily="2" charset="77"/>
            </a:rPr>
            <a:t>.</a:t>
          </a:r>
        </a:p>
      </dsp:txBody>
      <dsp:txXfrm>
        <a:off x="1529720" y="4811014"/>
        <a:ext cx="5585258" cy="451188"/>
      </dsp:txXfrm>
    </dsp:sp>
    <dsp:sp modelId="{8533179F-C744-3441-BAA7-6901F1A43E17}">
      <dsp:nvSpPr>
        <dsp:cNvPr id="0" name=""/>
        <dsp:cNvSpPr/>
      </dsp:nvSpPr>
      <dsp:spPr>
        <a:xfrm>
          <a:off x="1422995" y="5262203"/>
          <a:ext cx="56919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45409C46-178D-FC4B-9CD5-AA346F768EB6}">
      <dsp:nvSpPr>
        <dsp:cNvPr id="0" name=""/>
        <dsp:cNvSpPr/>
      </dsp:nvSpPr>
      <dsp:spPr>
        <a:xfrm>
          <a:off x="1529720" y="5284762"/>
          <a:ext cx="5585258" cy="451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s-ES" sz="1200" kern="1200" dirty="0">
              <a:solidFill>
                <a:srgbClr val="152B48"/>
              </a:solidFill>
              <a:latin typeface="Montserrat" pitchFamily="2" charset="77"/>
            </a:rPr>
            <a:t>Corticoides orales y antimicóticos. </a:t>
          </a:r>
        </a:p>
      </dsp:txBody>
      <dsp:txXfrm>
        <a:off x="1529720" y="5284762"/>
        <a:ext cx="5585258" cy="451188"/>
      </dsp:txXfrm>
    </dsp:sp>
    <dsp:sp modelId="{47123D99-D1BA-AF48-863A-374635E92430}">
      <dsp:nvSpPr>
        <dsp:cNvPr id="0" name=""/>
        <dsp:cNvSpPr/>
      </dsp:nvSpPr>
      <dsp:spPr>
        <a:xfrm>
          <a:off x="1422995" y="5735950"/>
          <a:ext cx="56919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536D75-12B5-D542-B66E-C4E17606B712}">
      <dsp:nvSpPr>
        <dsp:cNvPr id="0" name=""/>
        <dsp:cNvSpPr/>
      </dsp:nvSpPr>
      <dsp:spPr>
        <a:xfrm>
          <a:off x="0" y="0"/>
          <a:ext cx="734513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970DF9C-4EB7-8045-92B8-5A6CAAB0B9C9}">
      <dsp:nvSpPr>
        <dsp:cNvPr id="0" name=""/>
        <dsp:cNvSpPr/>
      </dsp:nvSpPr>
      <dsp:spPr>
        <a:xfrm>
          <a:off x="0" y="0"/>
          <a:ext cx="1469027" cy="2676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kern="1200" dirty="0">
              <a:solidFill>
                <a:srgbClr val="152B48"/>
              </a:solidFill>
              <a:latin typeface="Montserrat" pitchFamily="2" charset="77"/>
            </a:rPr>
            <a:t>Trastornos de la respiración durante el sueño</a:t>
          </a:r>
        </a:p>
      </dsp:txBody>
      <dsp:txXfrm>
        <a:off x="0" y="0"/>
        <a:ext cx="1469027" cy="2676062"/>
      </dsp:txXfrm>
    </dsp:sp>
    <dsp:sp modelId="{35489872-DDEC-AE46-8297-ACD12FD033E5}">
      <dsp:nvSpPr>
        <dsp:cNvPr id="0" name=""/>
        <dsp:cNvSpPr/>
      </dsp:nvSpPr>
      <dsp:spPr>
        <a:xfrm>
          <a:off x="1579204" y="31458"/>
          <a:ext cx="5765932" cy="629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kern="1200" dirty="0">
              <a:solidFill>
                <a:srgbClr val="152B48"/>
              </a:solidFill>
              <a:latin typeface="Montserrat" pitchFamily="2" charset="77"/>
            </a:rPr>
            <a:t>Más </a:t>
          </a:r>
          <a:r>
            <a:rPr lang="es-ES" sz="1600" kern="1200" dirty="0" err="1">
              <a:solidFill>
                <a:srgbClr val="152B48"/>
              </a:solidFill>
              <a:latin typeface="Montserrat" pitchFamily="2" charset="77"/>
            </a:rPr>
            <a:t>alertamientos</a:t>
          </a:r>
          <a:r>
            <a:rPr lang="es-ES" sz="1600" kern="1200" dirty="0">
              <a:solidFill>
                <a:srgbClr val="152B48"/>
              </a:solidFill>
              <a:latin typeface="Montserrat" pitchFamily="2" charset="77"/>
            </a:rPr>
            <a:t> durante el sueño.</a:t>
          </a:r>
        </a:p>
      </dsp:txBody>
      <dsp:txXfrm>
        <a:off x="1579204" y="31458"/>
        <a:ext cx="5765932" cy="629162"/>
      </dsp:txXfrm>
    </dsp:sp>
    <dsp:sp modelId="{003B9E3B-61FC-FD45-AFE0-48F06EBBB845}">
      <dsp:nvSpPr>
        <dsp:cNvPr id="0" name=""/>
        <dsp:cNvSpPr/>
      </dsp:nvSpPr>
      <dsp:spPr>
        <a:xfrm>
          <a:off x="1469027" y="660620"/>
          <a:ext cx="587610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EC5A5910-FCFB-B340-BBDC-FDB4499C9186}">
      <dsp:nvSpPr>
        <dsp:cNvPr id="0" name=""/>
        <dsp:cNvSpPr/>
      </dsp:nvSpPr>
      <dsp:spPr>
        <a:xfrm>
          <a:off x="1579204" y="692078"/>
          <a:ext cx="5765932" cy="629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kern="1200" dirty="0">
              <a:solidFill>
                <a:srgbClr val="152B48"/>
              </a:solidFill>
              <a:latin typeface="Montserrat" pitchFamily="2" charset="77"/>
            </a:rPr>
            <a:t>Menos tiempo en REM, hipoxemia e hipercapnia nocturnas.</a:t>
          </a:r>
        </a:p>
      </dsp:txBody>
      <dsp:txXfrm>
        <a:off x="1579204" y="692078"/>
        <a:ext cx="5765932" cy="629162"/>
      </dsp:txXfrm>
    </dsp:sp>
    <dsp:sp modelId="{40723B67-6949-2342-90FC-A06632C3A7D3}">
      <dsp:nvSpPr>
        <dsp:cNvPr id="0" name=""/>
        <dsp:cNvSpPr/>
      </dsp:nvSpPr>
      <dsp:spPr>
        <a:xfrm>
          <a:off x="1469027" y="1321240"/>
          <a:ext cx="587610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E9B74B5D-E5AC-C642-AE90-42F198C2DD53}">
      <dsp:nvSpPr>
        <dsp:cNvPr id="0" name=""/>
        <dsp:cNvSpPr/>
      </dsp:nvSpPr>
      <dsp:spPr>
        <a:xfrm>
          <a:off x="1579204" y="1352698"/>
          <a:ext cx="5765932" cy="629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kern="1200" dirty="0">
              <a:solidFill>
                <a:srgbClr val="152B48"/>
              </a:solidFill>
              <a:latin typeface="Montserrat" pitchFamily="2" charset="77"/>
            </a:rPr>
            <a:t>Acelera la HTP e ICC. </a:t>
          </a:r>
        </a:p>
      </dsp:txBody>
      <dsp:txXfrm>
        <a:off x="1579204" y="1352698"/>
        <a:ext cx="5765932" cy="629162"/>
      </dsp:txXfrm>
    </dsp:sp>
    <dsp:sp modelId="{04197AE0-BE80-C64F-B209-4CB001564277}">
      <dsp:nvSpPr>
        <dsp:cNvPr id="0" name=""/>
        <dsp:cNvSpPr/>
      </dsp:nvSpPr>
      <dsp:spPr>
        <a:xfrm>
          <a:off x="1469027" y="1981861"/>
          <a:ext cx="587610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F639FDC7-8ED9-CD46-97E5-24E812BC1247}">
      <dsp:nvSpPr>
        <dsp:cNvPr id="0" name=""/>
        <dsp:cNvSpPr/>
      </dsp:nvSpPr>
      <dsp:spPr>
        <a:xfrm>
          <a:off x="1579204" y="2013319"/>
          <a:ext cx="5765932" cy="629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kern="1200" dirty="0" err="1">
              <a:solidFill>
                <a:srgbClr val="152B48"/>
              </a:solidFill>
              <a:latin typeface="Montserrat" pitchFamily="2" charset="77"/>
            </a:rPr>
            <a:t>BiPAP</a:t>
          </a:r>
          <a:r>
            <a:rPr lang="es-ES" sz="1600" kern="1200" dirty="0">
              <a:solidFill>
                <a:srgbClr val="152B48"/>
              </a:solidFill>
              <a:latin typeface="Montserrat" pitchFamily="2" charset="77"/>
            </a:rPr>
            <a:t>.</a:t>
          </a:r>
        </a:p>
      </dsp:txBody>
      <dsp:txXfrm>
        <a:off x="1579204" y="2013319"/>
        <a:ext cx="5765932" cy="629162"/>
      </dsp:txXfrm>
    </dsp:sp>
    <dsp:sp modelId="{29CCBE76-C233-9A49-80BA-CDBCBE118A88}">
      <dsp:nvSpPr>
        <dsp:cNvPr id="0" name=""/>
        <dsp:cNvSpPr/>
      </dsp:nvSpPr>
      <dsp:spPr>
        <a:xfrm>
          <a:off x="1469027" y="2642481"/>
          <a:ext cx="587610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67BE4B90-9AEF-7244-8CF0-B6E4B7D7299B}">
      <dsp:nvSpPr>
        <dsp:cNvPr id="0" name=""/>
        <dsp:cNvSpPr/>
      </dsp:nvSpPr>
      <dsp:spPr>
        <a:xfrm>
          <a:off x="0" y="2676062"/>
          <a:ext cx="734513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5B50376-B6DF-6B45-BAAE-C9AA61453697}">
      <dsp:nvSpPr>
        <dsp:cNvPr id="0" name=""/>
        <dsp:cNvSpPr/>
      </dsp:nvSpPr>
      <dsp:spPr>
        <a:xfrm>
          <a:off x="0" y="2676062"/>
          <a:ext cx="1469027" cy="2676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kern="1200" dirty="0">
              <a:solidFill>
                <a:srgbClr val="152B48"/>
              </a:solidFill>
              <a:latin typeface="Montserrat" pitchFamily="2" charset="77"/>
            </a:rPr>
            <a:t>Insuficiencia respiratoria aguda</a:t>
          </a:r>
        </a:p>
      </dsp:txBody>
      <dsp:txXfrm>
        <a:off x="0" y="2676062"/>
        <a:ext cx="1469027" cy="2676062"/>
      </dsp:txXfrm>
    </dsp:sp>
    <dsp:sp modelId="{25F63F5A-E4CF-0543-AD31-CB36CAD87BD7}">
      <dsp:nvSpPr>
        <dsp:cNvPr id="0" name=""/>
        <dsp:cNvSpPr/>
      </dsp:nvSpPr>
      <dsp:spPr>
        <a:xfrm>
          <a:off x="1579204" y="2717876"/>
          <a:ext cx="5765932" cy="836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kern="1200" dirty="0" err="1">
              <a:solidFill>
                <a:srgbClr val="152B48"/>
              </a:solidFill>
              <a:latin typeface="Montserrat" pitchFamily="2" charset="77"/>
            </a:rPr>
            <a:t>Neumopatía</a:t>
          </a:r>
          <a:r>
            <a:rPr lang="es-ES" sz="1600" kern="1200" dirty="0">
              <a:solidFill>
                <a:srgbClr val="152B48"/>
              </a:solidFill>
              <a:latin typeface="Montserrat" pitchFamily="2" charset="77"/>
            </a:rPr>
            <a:t> severa.</a:t>
          </a:r>
        </a:p>
      </dsp:txBody>
      <dsp:txXfrm>
        <a:off x="1579204" y="2717876"/>
        <a:ext cx="5765932" cy="836269"/>
      </dsp:txXfrm>
    </dsp:sp>
    <dsp:sp modelId="{BC3A4D25-AA39-B943-B687-19E90DB43C0F}">
      <dsp:nvSpPr>
        <dsp:cNvPr id="0" name=""/>
        <dsp:cNvSpPr/>
      </dsp:nvSpPr>
      <dsp:spPr>
        <a:xfrm>
          <a:off x="1469027" y="3554146"/>
          <a:ext cx="587610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0D2FC3E1-A8A4-A74F-A1FF-24684DF1493D}">
      <dsp:nvSpPr>
        <dsp:cNvPr id="0" name=""/>
        <dsp:cNvSpPr/>
      </dsp:nvSpPr>
      <dsp:spPr>
        <a:xfrm>
          <a:off x="1579204" y="3595959"/>
          <a:ext cx="5765932" cy="836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kern="1200" dirty="0">
              <a:solidFill>
                <a:srgbClr val="152B48"/>
              </a:solidFill>
              <a:latin typeface="Montserrat" pitchFamily="2" charset="77"/>
            </a:rPr>
            <a:t>TR, AB, O2 suplementario.</a:t>
          </a:r>
        </a:p>
      </dsp:txBody>
      <dsp:txXfrm>
        <a:off x="1579204" y="3595959"/>
        <a:ext cx="5765932" cy="836269"/>
      </dsp:txXfrm>
    </dsp:sp>
    <dsp:sp modelId="{24363B47-29F9-A74B-9AC6-BD8870BC610B}">
      <dsp:nvSpPr>
        <dsp:cNvPr id="0" name=""/>
        <dsp:cNvSpPr/>
      </dsp:nvSpPr>
      <dsp:spPr>
        <a:xfrm>
          <a:off x="1469027" y="4432229"/>
          <a:ext cx="587610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915E6B0C-9E9A-5547-A873-99A5B0031595}">
      <dsp:nvSpPr>
        <dsp:cNvPr id="0" name=""/>
        <dsp:cNvSpPr/>
      </dsp:nvSpPr>
      <dsp:spPr>
        <a:xfrm>
          <a:off x="1579204" y="4474042"/>
          <a:ext cx="5765932" cy="836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kern="1200" dirty="0">
              <a:solidFill>
                <a:srgbClr val="152B48"/>
              </a:solidFill>
              <a:latin typeface="Montserrat" pitchFamily="2" charset="77"/>
            </a:rPr>
            <a:t>Considerar aspiración </a:t>
          </a:r>
          <a:r>
            <a:rPr lang="es-ES" sz="1600" kern="1200" dirty="0" err="1">
              <a:solidFill>
                <a:srgbClr val="152B48"/>
              </a:solidFill>
              <a:latin typeface="Montserrat" pitchFamily="2" charset="77"/>
            </a:rPr>
            <a:t>endotraqueal</a:t>
          </a:r>
          <a:r>
            <a:rPr lang="es-ES" sz="1600" kern="1200" dirty="0">
              <a:solidFill>
                <a:srgbClr val="152B48"/>
              </a:solidFill>
              <a:latin typeface="Montserrat" pitchFamily="2" charset="77"/>
            </a:rPr>
            <a:t>.</a:t>
          </a:r>
        </a:p>
      </dsp:txBody>
      <dsp:txXfrm>
        <a:off x="1579204" y="4474042"/>
        <a:ext cx="5765932" cy="836269"/>
      </dsp:txXfrm>
    </dsp:sp>
    <dsp:sp modelId="{7A9BD1AB-93B7-364A-8F95-F36878259600}">
      <dsp:nvSpPr>
        <dsp:cNvPr id="0" name=""/>
        <dsp:cNvSpPr/>
      </dsp:nvSpPr>
      <dsp:spPr>
        <a:xfrm>
          <a:off x="1469027" y="5310312"/>
          <a:ext cx="587610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536D75-12B5-D542-B66E-C4E17606B712}">
      <dsp:nvSpPr>
        <dsp:cNvPr id="0" name=""/>
        <dsp:cNvSpPr/>
      </dsp:nvSpPr>
      <dsp:spPr>
        <a:xfrm>
          <a:off x="0" y="0"/>
          <a:ext cx="7462851"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970DF9C-4EB7-8045-92B8-5A6CAAB0B9C9}">
      <dsp:nvSpPr>
        <dsp:cNvPr id="0" name=""/>
        <dsp:cNvSpPr/>
      </dsp:nvSpPr>
      <dsp:spPr>
        <a:xfrm>
          <a:off x="0" y="0"/>
          <a:ext cx="1987045" cy="2849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kern="1200" dirty="0">
              <a:solidFill>
                <a:srgbClr val="152B48"/>
              </a:solidFill>
              <a:latin typeface="Montserrat" pitchFamily="2" charset="77"/>
            </a:rPr>
            <a:t>Insuficiencia respiratoria crónica</a:t>
          </a:r>
        </a:p>
      </dsp:txBody>
      <dsp:txXfrm>
        <a:off x="0" y="0"/>
        <a:ext cx="1987045" cy="2849525"/>
      </dsp:txXfrm>
    </dsp:sp>
    <dsp:sp modelId="{75E5329D-E6E4-454F-8288-87AAF8A7F41A}">
      <dsp:nvSpPr>
        <dsp:cNvPr id="0" name=""/>
        <dsp:cNvSpPr/>
      </dsp:nvSpPr>
      <dsp:spPr>
        <a:xfrm>
          <a:off x="2212797" y="66229"/>
          <a:ext cx="4586064" cy="1324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kern="1200" dirty="0">
              <a:solidFill>
                <a:srgbClr val="152B48"/>
              </a:solidFill>
              <a:latin typeface="Montserrat" pitchFamily="2" charset="77"/>
            </a:rPr>
            <a:t>Se ve principalmente en adultos – </a:t>
          </a:r>
          <a:r>
            <a:rPr lang="es-ES" sz="2000" kern="1200" dirty="0" err="1">
              <a:solidFill>
                <a:srgbClr val="152B48"/>
              </a:solidFill>
              <a:latin typeface="Montserrat" pitchFamily="2" charset="77"/>
            </a:rPr>
            <a:t>Cor</a:t>
          </a:r>
          <a:r>
            <a:rPr lang="es-ES" sz="2000" kern="1200" dirty="0">
              <a:solidFill>
                <a:srgbClr val="152B48"/>
              </a:solidFill>
              <a:latin typeface="Montserrat" pitchFamily="2" charset="77"/>
            </a:rPr>
            <a:t> </a:t>
          </a:r>
          <a:r>
            <a:rPr lang="es-ES" sz="2000" kern="1200" dirty="0" err="1">
              <a:solidFill>
                <a:srgbClr val="152B48"/>
              </a:solidFill>
              <a:latin typeface="Montserrat" pitchFamily="2" charset="77"/>
            </a:rPr>
            <a:t>pulmonale</a:t>
          </a:r>
          <a:r>
            <a:rPr lang="es-ES" sz="2000" kern="1200" dirty="0">
              <a:solidFill>
                <a:srgbClr val="152B48"/>
              </a:solidFill>
              <a:latin typeface="Montserrat" pitchFamily="2" charset="77"/>
            </a:rPr>
            <a:t>.</a:t>
          </a:r>
        </a:p>
      </dsp:txBody>
      <dsp:txXfrm>
        <a:off x="2212797" y="66229"/>
        <a:ext cx="4586064" cy="1324584"/>
      </dsp:txXfrm>
    </dsp:sp>
    <dsp:sp modelId="{B07C8BCD-63B3-FC47-A5C6-568758215640}">
      <dsp:nvSpPr>
        <dsp:cNvPr id="0" name=""/>
        <dsp:cNvSpPr/>
      </dsp:nvSpPr>
      <dsp:spPr>
        <a:xfrm>
          <a:off x="1987045" y="1390813"/>
          <a:ext cx="546887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0A79F942-FA43-5045-8FFC-C01A2454FAAD}">
      <dsp:nvSpPr>
        <dsp:cNvPr id="0" name=""/>
        <dsp:cNvSpPr/>
      </dsp:nvSpPr>
      <dsp:spPr>
        <a:xfrm>
          <a:off x="2089587" y="1457042"/>
          <a:ext cx="5366329" cy="1324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kern="1200" dirty="0">
              <a:solidFill>
                <a:srgbClr val="152B48"/>
              </a:solidFill>
              <a:latin typeface="Montserrat" pitchFamily="2" charset="77"/>
            </a:rPr>
            <a:t>Oxígeno a bajo flujo.</a:t>
          </a:r>
        </a:p>
      </dsp:txBody>
      <dsp:txXfrm>
        <a:off x="2089587" y="1457042"/>
        <a:ext cx="5366329" cy="1324584"/>
      </dsp:txXfrm>
    </dsp:sp>
    <dsp:sp modelId="{4F7087B4-C2F8-374E-94ED-588BDE72E1EF}">
      <dsp:nvSpPr>
        <dsp:cNvPr id="0" name=""/>
        <dsp:cNvSpPr/>
      </dsp:nvSpPr>
      <dsp:spPr>
        <a:xfrm>
          <a:off x="1987045" y="2781626"/>
          <a:ext cx="546887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6D6EB315-1BA9-B04A-A27E-6FE37DB2E81C}">
      <dsp:nvSpPr>
        <dsp:cNvPr id="0" name=""/>
        <dsp:cNvSpPr/>
      </dsp:nvSpPr>
      <dsp:spPr>
        <a:xfrm>
          <a:off x="0" y="2849525"/>
          <a:ext cx="7462851"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EB3C3C9-284F-334F-910C-39229ADB2606}">
      <dsp:nvSpPr>
        <dsp:cNvPr id="0" name=""/>
        <dsp:cNvSpPr/>
      </dsp:nvSpPr>
      <dsp:spPr>
        <a:xfrm>
          <a:off x="0" y="2849525"/>
          <a:ext cx="1850454" cy="2849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kern="1200" dirty="0">
              <a:solidFill>
                <a:srgbClr val="152B48"/>
              </a:solidFill>
              <a:latin typeface="Montserrat" pitchFamily="2" charset="77"/>
            </a:rPr>
            <a:t>Insuficiencia cardíaca</a:t>
          </a:r>
        </a:p>
      </dsp:txBody>
      <dsp:txXfrm>
        <a:off x="0" y="2849525"/>
        <a:ext cx="1850454" cy="2849525"/>
      </dsp:txXfrm>
    </dsp:sp>
    <dsp:sp modelId="{B11A96BA-AF39-ED49-A434-E5E32062C373}">
      <dsp:nvSpPr>
        <dsp:cNvPr id="0" name=""/>
        <dsp:cNvSpPr/>
      </dsp:nvSpPr>
      <dsp:spPr>
        <a:xfrm>
          <a:off x="2268226" y="2894049"/>
          <a:ext cx="4453540" cy="890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kern="1200" dirty="0">
              <a:solidFill>
                <a:srgbClr val="152B48"/>
              </a:solidFill>
              <a:latin typeface="Montserrat" pitchFamily="2" charset="77"/>
            </a:rPr>
            <a:t>ICC derecha. </a:t>
          </a:r>
        </a:p>
      </dsp:txBody>
      <dsp:txXfrm>
        <a:off x="2268226" y="2894049"/>
        <a:ext cx="4453540" cy="890476"/>
      </dsp:txXfrm>
    </dsp:sp>
    <dsp:sp modelId="{2D41CA46-488C-1343-993C-A65EE5226D74}">
      <dsp:nvSpPr>
        <dsp:cNvPr id="0" name=""/>
        <dsp:cNvSpPr/>
      </dsp:nvSpPr>
      <dsp:spPr>
        <a:xfrm>
          <a:off x="1850454" y="3784526"/>
          <a:ext cx="560879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02ADBC3A-FE1A-244B-996C-609F8E875E45}">
      <dsp:nvSpPr>
        <dsp:cNvPr id="0" name=""/>
        <dsp:cNvSpPr/>
      </dsp:nvSpPr>
      <dsp:spPr>
        <a:xfrm>
          <a:off x="2236965" y="3829049"/>
          <a:ext cx="4765871" cy="890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kern="1200" dirty="0">
              <a:solidFill>
                <a:srgbClr val="152B48"/>
              </a:solidFill>
              <a:latin typeface="Montserrat" pitchFamily="2" charset="77"/>
            </a:rPr>
            <a:t>Manejo con diuréticos – </a:t>
          </a:r>
          <a:r>
            <a:rPr lang="es-ES" sz="2000" kern="1200" dirty="0" err="1">
              <a:solidFill>
                <a:srgbClr val="152B48"/>
              </a:solidFill>
              <a:latin typeface="Montserrat" pitchFamily="2" charset="77"/>
            </a:rPr>
            <a:t>Espironolactona</a:t>
          </a:r>
          <a:r>
            <a:rPr lang="es-ES" sz="2000" kern="1200" dirty="0">
              <a:solidFill>
                <a:srgbClr val="152B48"/>
              </a:solidFill>
              <a:latin typeface="Montserrat" pitchFamily="2" charset="77"/>
            </a:rPr>
            <a:t>.</a:t>
          </a:r>
        </a:p>
      </dsp:txBody>
      <dsp:txXfrm>
        <a:off x="2236965" y="3829049"/>
        <a:ext cx="4765871" cy="890476"/>
      </dsp:txXfrm>
    </dsp:sp>
    <dsp:sp modelId="{D75B1468-498E-814D-9579-D2DBD3C191C4}">
      <dsp:nvSpPr>
        <dsp:cNvPr id="0" name=""/>
        <dsp:cNvSpPr/>
      </dsp:nvSpPr>
      <dsp:spPr>
        <a:xfrm>
          <a:off x="1850454" y="4719526"/>
          <a:ext cx="560879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C9F402C0-ED8B-9748-BD77-9480A156C5F0}">
      <dsp:nvSpPr>
        <dsp:cNvPr id="0" name=""/>
        <dsp:cNvSpPr/>
      </dsp:nvSpPr>
      <dsp:spPr>
        <a:xfrm>
          <a:off x="2221555" y="4764050"/>
          <a:ext cx="3590405" cy="890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kern="1200" dirty="0">
              <a:solidFill>
                <a:srgbClr val="152B48"/>
              </a:solidFill>
              <a:latin typeface="Montserrat" pitchFamily="2" charset="77"/>
            </a:rPr>
            <a:t>Mal pronóstico.</a:t>
          </a:r>
        </a:p>
      </dsp:txBody>
      <dsp:txXfrm>
        <a:off x="2221555" y="4764050"/>
        <a:ext cx="3590405" cy="890476"/>
      </dsp:txXfrm>
    </dsp:sp>
    <dsp:sp modelId="{38202527-F3A2-1D4B-9D02-0B898FFE1E16}">
      <dsp:nvSpPr>
        <dsp:cNvPr id="0" name=""/>
        <dsp:cNvSpPr/>
      </dsp:nvSpPr>
      <dsp:spPr>
        <a:xfrm>
          <a:off x="1850454" y="5654527"/>
          <a:ext cx="560879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9313D1-A883-134B-9631-2CF8E7FDF730}">
      <dsp:nvSpPr>
        <dsp:cNvPr id="0" name=""/>
        <dsp:cNvSpPr/>
      </dsp:nvSpPr>
      <dsp:spPr>
        <a:xfrm>
          <a:off x="76579" y="2014"/>
          <a:ext cx="2504780" cy="1502868"/>
        </a:xfrm>
        <a:prstGeom prst="rect">
          <a:avLst/>
        </a:prstGeom>
        <a:solidFill>
          <a:srgbClr val="152B4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ontserrat" pitchFamily="2" charset="77"/>
            </a:rPr>
            <a:t>Pérdida de la función pancreática exocrina.</a:t>
          </a:r>
        </a:p>
      </dsp:txBody>
      <dsp:txXfrm>
        <a:off x="76579" y="2014"/>
        <a:ext cx="2504780" cy="1502868"/>
      </dsp:txXfrm>
    </dsp:sp>
    <dsp:sp modelId="{ACDC54C0-7BBF-6D46-9CD3-7E3B513874A6}">
      <dsp:nvSpPr>
        <dsp:cNvPr id="0" name=""/>
        <dsp:cNvSpPr/>
      </dsp:nvSpPr>
      <dsp:spPr>
        <a:xfrm>
          <a:off x="2831837" y="2014"/>
          <a:ext cx="2504780" cy="1502868"/>
        </a:xfrm>
        <a:prstGeom prst="rect">
          <a:avLst/>
        </a:prstGeom>
        <a:solidFill>
          <a:srgbClr val="152B4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err="1">
              <a:latin typeface="Montserrat" pitchFamily="2" charset="77"/>
            </a:rPr>
            <a:t>Maldigestión</a:t>
          </a:r>
          <a:r>
            <a:rPr lang="es-ES" sz="2000" kern="1200" dirty="0">
              <a:latin typeface="Montserrat" pitchFamily="2" charset="77"/>
            </a:rPr>
            <a:t>.</a:t>
          </a:r>
        </a:p>
      </dsp:txBody>
      <dsp:txXfrm>
        <a:off x="2831837" y="2014"/>
        <a:ext cx="2504780" cy="1502868"/>
      </dsp:txXfrm>
    </dsp:sp>
    <dsp:sp modelId="{69F09B1D-36AB-F047-B59B-C0F3E8C448A4}">
      <dsp:nvSpPr>
        <dsp:cNvPr id="0" name=""/>
        <dsp:cNvSpPr/>
      </dsp:nvSpPr>
      <dsp:spPr>
        <a:xfrm>
          <a:off x="5587096" y="2014"/>
          <a:ext cx="2504780" cy="1502868"/>
        </a:xfrm>
        <a:prstGeom prst="rect">
          <a:avLst/>
        </a:prstGeom>
        <a:solidFill>
          <a:srgbClr val="152B4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ontserrat" pitchFamily="2" charset="77"/>
            </a:rPr>
            <a:t>Malabsorción.</a:t>
          </a:r>
        </a:p>
      </dsp:txBody>
      <dsp:txXfrm>
        <a:off x="5587096" y="2014"/>
        <a:ext cx="2504780" cy="1502868"/>
      </dsp:txXfrm>
    </dsp:sp>
    <dsp:sp modelId="{7288C88A-1513-524D-82D1-6354DCB2B825}">
      <dsp:nvSpPr>
        <dsp:cNvPr id="0" name=""/>
        <dsp:cNvSpPr/>
      </dsp:nvSpPr>
      <dsp:spPr>
        <a:xfrm>
          <a:off x="76579" y="1755360"/>
          <a:ext cx="2504780" cy="1502868"/>
        </a:xfrm>
        <a:prstGeom prst="rect">
          <a:avLst/>
        </a:prstGeom>
        <a:solidFill>
          <a:srgbClr val="152B4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ontserrat" pitchFamily="2" charset="77"/>
            </a:rPr>
            <a:t>Ajustes dietarios.</a:t>
          </a:r>
        </a:p>
      </dsp:txBody>
      <dsp:txXfrm>
        <a:off x="76579" y="1755360"/>
        <a:ext cx="2504780" cy="1502868"/>
      </dsp:txXfrm>
    </dsp:sp>
    <dsp:sp modelId="{5382AE3D-D675-8744-9ABA-8BCF76D448AF}">
      <dsp:nvSpPr>
        <dsp:cNvPr id="0" name=""/>
        <dsp:cNvSpPr/>
      </dsp:nvSpPr>
      <dsp:spPr>
        <a:xfrm>
          <a:off x="2831837" y="1755360"/>
          <a:ext cx="2504780" cy="1502868"/>
        </a:xfrm>
        <a:prstGeom prst="rect">
          <a:avLst/>
        </a:prstGeom>
        <a:solidFill>
          <a:srgbClr val="152B4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ontserrat" pitchFamily="2" charset="77"/>
            </a:rPr>
            <a:t>Aporte de enzimas pancreáticas.</a:t>
          </a:r>
        </a:p>
      </dsp:txBody>
      <dsp:txXfrm>
        <a:off x="2831837" y="1755360"/>
        <a:ext cx="2504780" cy="1502868"/>
      </dsp:txXfrm>
    </dsp:sp>
    <dsp:sp modelId="{7F4D10BF-85EF-B840-A147-29240BCB8424}">
      <dsp:nvSpPr>
        <dsp:cNvPr id="0" name=""/>
        <dsp:cNvSpPr/>
      </dsp:nvSpPr>
      <dsp:spPr>
        <a:xfrm>
          <a:off x="5587096" y="1755360"/>
          <a:ext cx="2504780" cy="1502868"/>
        </a:xfrm>
        <a:prstGeom prst="rect">
          <a:avLst/>
        </a:prstGeom>
        <a:solidFill>
          <a:srgbClr val="152B4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ontserrat" pitchFamily="2" charset="77"/>
            </a:rPr>
            <a:t>Suplementos vitamínicos liposolubles.</a:t>
          </a:r>
        </a:p>
      </dsp:txBody>
      <dsp:txXfrm>
        <a:off x="5587096" y="1755360"/>
        <a:ext cx="2504780" cy="1502868"/>
      </dsp:txXfrm>
    </dsp:sp>
    <dsp:sp modelId="{F1E37021-77E6-A747-B651-CD34BCE8E00B}">
      <dsp:nvSpPr>
        <dsp:cNvPr id="0" name=""/>
        <dsp:cNvSpPr/>
      </dsp:nvSpPr>
      <dsp:spPr>
        <a:xfrm>
          <a:off x="2831837" y="3508706"/>
          <a:ext cx="2504780" cy="1502868"/>
        </a:xfrm>
        <a:prstGeom prst="rect">
          <a:avLst/>
        </a:prstGeom>
        <a:solidFill>
          <a:srgbClr val="152B4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ontserrat" pitchFamily="2" charset="77"/>
            </a:rPr>
            <a:t>&gt; 130 kcal/kg.</a:t>
          </a:r>
        </a:p>
      </dsp:txBody>
      <dsp:txXfrm>
        <a:off x="2831837" y="3508706"/>
        <a:ext cx="2504780" cy="15028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33BCBE-831F-D547-9BD7-C4ACB4C63CAC}">
      <dsp:nvSpPr>
        <dsp:cNvPr id="0" name=""/>
        <dsp:cNvSpPr/>
      </dsp:nvSpPr>
      <dsp:spPr>
        <a:xfrm>
          <a:off x="2124696" y="1524333"/>
          <a:ext cx="456375" cy="91440"/>
        </a:xfrm>
        <a:custGeom>
          <a:avLst/>
          <a:gdLst/>
          <a:ahLst/>
          <a:cxnLst/>
          <a:rect l="0" t="0" r="0" b="0"/>
          <a:pathLst>
            <a:path>
              <a:moveTo>
                <a:pt x="0" y="45720"/>
              </a:moveTo>
              <a:lnTo>
                <a:pt x="456375" y="45720"/>
              </a:lnTo>
            </a:path>
          </a:pathLst>
        </a:custGeom>
        <a:noFill/>
        <a:ln w="6350" cap="flat" cmpd="sng" algn="ctr">
          <a:solidFill>
            <a:srgbClr val="06AEAA"/>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ES" sz="1600" kern="1200">
            <a:solidFill>
              <a:srgbClr val="152B48"/>
            </a:solidFill>
            <a:latin typeface="Montserrat" pitchFamily="2" charset="77"/>
          </a:endParaRPr>
        </a:p>
      </dsp:txBody>
      <dsp:txXfrm>
        <a:off x="2340709" y="1567615"/>
        <a:ext cx="24348" cy="4874"/>
      </dsp:txXfrm>
    </dsp:sp>
    <dsp:sp modelId="{DD7BA880-0F1D-1F4C-8565-32D698AE8F57}">
      <dsp:nvSpPr>
        <dsp:cNvPr id="0" name=""/>
        <dsp:cNvSpPr/>
      </dsp:nvSpPr>
      <dsp:spPr>
        <a:xfrm>
          <a:off x="9210" y="934867"/>
          <a:ext cx="2117285" cy="127037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kern="1200" dirty="0">
              <a:solidFill>
                <a:srgbClr val="152B48"/>
              </a:solidFill>
              <a:latin typeface="Montserrat" pitchFamily="2" charset="77"/>
            </a:rPr>
            <a:t>Alteración hidroelectrolítica.</a:t>
          </a:r>
        </a:p>
      </dsp:txBody>
      <dsp:txXfrm>
        <a:off x="9210" y="934867"/>
        <a:ext cx="2117285" cy="1270371"/>
      </dsp:txXfrm>
    </dsp:sp>
    <dsp:sp modelId="{6798F0A3-3942-C345-B526-05E4A05FF109}">
      <dsp:nvSpPr>
        <dsp:cNvPr id="0" name=""/>
        <dsp:cNvSpPr/>
      </dsp:nvSpPr>
      <dsp:spPr>
        <a:xfrm>
          <a:off x="4728957" y="1524333"/>
          <a:ext cx="456375" cy="91440"/>
        </a:xfrm>
        <a:custGeom>
          <a:avLst/>
          <a:gdLst/>
          <a:ahLst/>
          <a:cxnLst/>
          <a:rect l="0" t="0" r="0" b="0"/>
          <a:pathLst>
            <a:path>
              <a:moveTo>
                <a:pt x="0" y="45720"/>
              </a:moveTo>
              <a:lnTo>
                <a:pt x="456375" y="45720"/>
              </a:lnTo>
            </a:path>
          </a:pathLst>
        </a:custGeom>
        <a:noFill/>
        <a:ln w="6350" cap="flat" cmpd="sng" algn="ctr">
          <a:solidFill>
            <a:srgbClr val="06AEAA"/>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ES" sz="1600" kern="1200">
            <a:solidFill>
              <a:srgbClr val="152B48"/>
            </a:solidFill>
            <a:latin typeface="Montserrat" pitchFamily="2" charset="77"/>
          </a:endParaRPr>
        </a:p>
      </dsp:txBody>
      <dsp:txXfrm>
        <a:off x="4944970" y="1567615"/>
        <a:ext cx="24348" cy="4874"/>
      </dsp:txXfrm>
    </dsp:sp>
    <dsp:sp modelId="{5727F52B-37D1-C149-BDD6-CF901F04C93A}">
      <dsp:nvSpPr>
        <dsp:cNvPr id="0" name=""/>
        <dsp:cNvSpPr/>
      </dsp:nvSpPr>
      <dsp:spPr>
        <a:xfrm>
          <a:off x="2613471" y="934867"/>
          <a:ext cx="2117285" cy="127037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kern="1200" dirty="0">
              <a:solidFill>
                <a:srgbClr val="152B48"/>
              </a:solidFill>
              <a:latin typeface="Montserrat" pitchFamily="2" charset="77"/>
            </a:rPr>
            <a:t>Cantidad insuficiente de agua en la superficie de la vía respiratoria.</a:t>
          </a:r>
        </a:p>
      </dsp:txBody>
      <dsp:txXfrm>
        <a:off x="2613471" y="934867"/>
        <a:ext cx="2117285" cy="1270371"/>
      </dsp:txXfrm>
    </dsp:sp>
    <dsp:sp modelId="{33E7C4A9-70FE-AE48-ACBF-B6982AF5FA89}">
      <dsp:nvSpPr>
        <dsp:cNvPr id="0" name=""/>
        <dsp:cNvSpPr/>
      </dsp:nvSpPr>
      <dsp:spPr>
        <a:xfrm>
          <a:off x="1067853" y="2203438"/>
          <a:ext cx="5208522" cy="456375"/>
        </a:xfrm>
        <a:custGeom>
          <a:avLst/>
          <a:gdLst/>
          <a:ahLst/>
          <a:cxnLst/>
          <a:rect l="0" t="0" r="0" b="0"/>
          <a:pathLst>
            <a:path>
              <a:moveTo>
                <a:pt x="5208522" y="0"/>
              </a:moveTo>
              <a:lnTo>
                <a:pt x="5208522" y="245287"/>
              </a:lnTo>
              <a:lnTo>
                <a:pt x="0" y="245287"/>
              </a:lnTo>
              <a:lnTo>
                <a:pt x="0" y="456375"/>
              </a:lnTo>
            </a:path>
          </a:pathLst>
        </a:custGeom>
        <a:noFill/>
        <a:ln w="6350" cap="flat" cmpd="sng" algn="ctr">
          <a:solidFill>
            <a:srgbClr val="06AEAA"/>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ES" sz="1600" kern="1200">
            <a:solidFill>
              <a:srgbClr val="152B48"/>
            </a:solidFill>
            <a:latin typeface="Montserrat" pitchFamily="2" charset="77"/>
          </a:endParaRPr>
        </a:p>
      </dsp:txBody>
      <dsp:txXfrm>
        <a:off x="3541333" y="2429189"/>
        <a:ext cx="261561" cy="4874"/>
      </dsp:txXfrm>
    </dsp:sp>
    <dsp:sp modelId="{5204A1E7-B566-3C4E-AB5F-FE176201F308}">
      <dsp:nvSpPr>
        <dsp:cNvPr id="0" name=""/>
        <dsp:cNvSpPr/>
      </dsp:nvSpPr>
      <dsp:spPr>
        <a:xfrm>
          <a:off x="5217732" y="934867"/>
          <a:ext cx="2117285" cy="127037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kern="1200" dirty="0">
              <a:solidFill>
                <a:srgbClr val="152B48"/>
              </a:solidFill>
              <a:latin typeface="Montserrat" pitchFamily="2" charset="77"/>
            </a:rPr>
            <a:t>Secreciones “deshidratadas”, viscosas y elásticas.</a:t>
          </a:r>
        </a:p>
      </dsp:txBody>
      <dsp:txXfrm>
        <a:off x="5217732" y="934867"/>
        <a:ext cx="2117285" cy="1270371"/>
      </dsp:txXfrm>
    </dsp:sp>
    <dsp:sp modelId="{98D4DA54-D860-6D46-B5AE-EC93D9D4331D}">
      <dsp:nvSpPr>
        <dsp:cNvPr id="0" name=""/>
        <dsp:cNvSpPr/>
      </dsp:nvSpPr>
      <dsp:spPr>
        <a:xfrm>
          <a:off x="2124696" y="3281680"/>
          <a:ext cx="456375" cy="91440"/>
        </a:xfrm>
        <a:custGeom>
          <a:avLst/>
          <a:gdLst/>
          <a:ahLst/>
          <a:cxnLst/>
          <a:rect l="0" t="0" r="0" b="0"/>
          <a:pathLst>
            <a:path>
              <a:moveTo>
                <a:pt x="0" y="45720"/>
              </a:moveTo>
              <a:lnTo>
                <a:pt x="456375" y="45720"/>
              </a:lnTo>
            </a:path>
          </a:pathLst>
        </a:custGeom>
        <a:noFill/>
        <a:ln w="6350" cap="flat" cmpd="sng" algn="ctr">
          <a:solidFill>
            <a:srgbClr val="06AEAA"/>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ES" sz="1600" kern="1200">
            <a:solidFill>
              <a:srgbClr val="152B48"/>
            </a:solidFill>
            <a:latin typeface="Montserrat" pitchFamily="2" charset="77"/>
          </a:endParaRPr>
        </a:p>
      </dsp:txBody>
      <dsp:txXfrm>
        <a:off x="2340709" y="3324962"/>
        <a:ext cx="24348" cy="4874"/>
      </dsp:txXfrm>
    </dsp:sp>
    <dsp:sp modelId="{E8153220-9E4F-E343-AC60-0B90DC4BBB13}">
      <dsp:nvSpPr>
        <dsp:cNvPr id="0" name=""/>
        <dsp:cNvSpPr/>
      </dsp:nvSpPr>
      <dsp:spPr>
        <a:xfrm>
          <a:off x="9210" y="2692214"/>
          <a:ext cx="2117285" cy="127037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kern="1200" dirty="0">
              <a:solidFill>
                <a:srgbClr val="152B48"/>
              </a:solidFill>
              <a:latin typeface="Montserrat" pitchFamily="2" charset="77"/>
            </a:rPr>
            <a:t>Difícil eliminar secreciones.</a:t>
          </a:r>
        </a:p>
      </dsp:txBody>
      <dsp:txXfrm>
        <a:off x="9210" y="2692214"/>
        <a:ext cx="2117285" cy="1270371"/>
      </dsp:txXfrm>
    </dsp:sp>
    <dsp:sp modelId="{B0B75651-8CE5-9442-8FF1-00043D35DDBE}">
      <dsp:nvSpPr>
        <dsp:cNvPr id="0" name=""/>
        <dsp:cNvSpPr/>
      </dsp:nvSpPr>
      <dsp:spPr>
        <a:xfrm>
          <a:off x="4728957" y="3281680"/>
          <a:ext cx="456375" cy="91440"/>
        </a:xfrm>
        <a:custGeom>
          <a:avLst/>
          <a:gdLst/>
          <a:ahLst/>
          <a:cxnLst/>
          <a:rect l="0" t="0" r="0" b="0"/>
          <a:pathLst>
            <a:path>
              <a:moveTo>
                <a:pt x="0" y="45720"/>
              </a:moveTo>
              <a:lnTo>
                <a:pt x="456375" y="45720"/>
              </a:lnTo>
            </a:path>
          </a:pathLst>
        </a:custGeom>
        <a:noFill/>
        <a:ln w="6350" cap="flat" cmpd="sng" algn="ctr">
          <a:solidFill>
            <a:srgbClr val="06AEAA"/>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ES" sz="1600" kern="1200">
            <a:solidFill>
              <a:srgbClr val="152B48"/>
            </a:solidFill>
            <a:latin typeface="Montserrat" pitchFamily="2" charset="77"/>
          </a:endParaRPr>
        </a:p>
      </dsp:txBody>
      <dsp:txXfrm>
        <a:off x="4944970" y="3324962"/>
        <a:ext cx="24348" cy="4874"/>
      </dsp:txXfrm>
    </dsp:sp>
    <dsp:sp modelId="{7BB87A59-0EC1-8143-9977-6A3E37F8AE4B}">
      <dsp:nvSpPr>
        <dsp:cNvPr id="0" name=""/>
        <dsp:cNvSpPr/>
      </dsp:nvSpPr>
      <dsp:spPr>
        <a:xfrm>
          <a:off x="2613471" y="2692214"/>
          <a:ext cx="2117285" cy="127037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S" sz="1400" kern="1200" dirty="0">
              <a:solidFill>
                <a:srgbClr val="152B48"/>
              </a:solidFill>
              <a:latin typeface="Montserrat" pitchFamily="2" charset="77"/>
            </a:rPr>
            <a:t>Alteración del </a:t>
          </a:r>
          <a:r>
            <a:rPr lang="es-ES" sz="1400" kern="1200" dirty="0" err="1">
              <a:solidFill>
                <a:srgbClr val="152B48"/>
              </a:solidFill>
              <a:latin typeface="Montserrat" pitchFamily="2" charset="77"/>
            </a:rPr>
            <a:t>microentorno</a:t>
          </a:r>
          <a:r>
            <a:rPr lang="es-ES" sz="1400" kern="1200" dirty="0">
              <a:solidFill>
                <a:srgbClr val="152B48"/>
              </a:solidFill>
              <a:latin typeface="Montserrat" pitchFamily="2" charset="77"/>
            </a:rPr>
            <a:t> (↓ Hco3-, ↓pH), altera mecanismo depuración </a:t>
          </a:r>
          <a:r>
            <a:rPr lang="es-ES" sz="1400" kern="1200" dirty="0" err="1">
              <a:solidFill>
                <a:srgbClr val="152B48"/>
              </a:solidFill>
              <a:latin typeface="Montserrat" pitchFamily="2" charset="77"/>
            </a:rPr>
            <a:t>mucociliar</a:t>
          </a:r>
          <a:r>
            <a:rPr lang="es-ES" sz="1400" kern="1200" dirty="0">
              <a:solidFill>
                <a:srgbClr val="152B48"/>
              </a:solidFill>
              <a:latin typeface="Montserrat" pitchFamily="2" charset="77"/>
            </a:rPr>
            <a:t>.</a:t>
          </a:r>
        </a:p>
      </dsp:txBody>
      <dsp:txXfrm>
        <a:off x="2613471" y="2692214"/>
        <a:ext cx="2117285" cy="1270371"/>
      </dsp:txXfrm>
    </dsp:sp>
    <dsp:sp modelId="{3592900A-98E1-C74E-ACFF-70281E3201EA}">
      <dsp:nvSpPr>
        <dsp:cNvPr id="0" name=""/>
        <dsp:cNvSpPr/>
      </dsp:nvSpPr>
      <dsp:spPr>
        <a:xfrm>
          <a:off x="1067853" y="3960785"/>
          <a:ext cx="5208522" cy="456375"/>
        </a:xfrm>
        <a:custGeom>
          <a:avLst/>
          <a:gdLst/>
          <a:ahLst/>
          <a:cxnLst/>
          <a:rect l="0" t="0" r="0" b="0"/>
          <a:pathLst>
            <a:path>
              <a:moveTo>
                <a:pt x="5208522" y="0"/>
              </a:moveTo>
              <a:lnTo>
                <a:pt x="5208522" y="245287"/>
              </a:lnTo>
              <a:lnTo>
                <a:pt x="0" y="245287"/>
              </a:lnTo>
              <a:lnTo>
                <a:pt x="0" y="456375"/>
              </a:lnTo>
            </a:path>
          </a:pathLst>
        </a:custGeom>
        <a:noFill/>
        <a:ln w="6350" cap="flat" cmpd="sng" algn="ctr">
          <a:solidFill>
            <a:srgbClr val="06AEAA"/>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ES" sz="1600" kern="1200">
            <a:solidFill>
              <a:srgbClr val="152B48"/>
            </a:solidFill>
            <a:latin typeface="Montserrat" pitchFamily="2" charset="77"/>
          </a:endParaRPr>
        </a:p>
      </dsp:txBody>
      <dsp:txXfrm>
        <a:off x="3541333" y="4186536"/>
        <a:ext cx="261561" cy="4874"/>
      </dsp:txXfrm>
    </dsp:sp>
    <dsp:sp modelId="{31373C04-9FB8-274A-803A-4473B1ABCB31}">
      <dsp:nvSpPr>
        <dsp:cNvPr id="0" name=""/>
        <dsp:cNvSpPr/>
      </dsp:nvSpPr>
      <dsp:spPr>
        <a:xfrm>
          <a:off x="5217732" y="2692214"/>
          <a:ext cx="2117285" cy="127037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kern="1200" dirty="0">
              <a:solidFill>
                <a:srgbClr val="152B48"/>
              </a:solidFill>
              <a:latin typeface="Montserrat" pitchFamily="2" charset="77"/>
            </a:rPr>
            <a:t>Retención secreciones y obstrucción del flujo aéreo.</a:t>
          </a:r>
        </a:p>
      </dsp:txBody>
      <dsp:txXfrm>
        <a:off x="5217732" y="2692214"/>
        <a:ext cx="2117285" cy="1270371"/>
      </dsp:txXfrm>
    </dsp:sp>
    <dsp:sp modelId="{035F0122-F1D6-2646-8036-B2F164C45A2A}">
      <dsp:nvSpPr>
        <dsp:cNvPr id="0" name=""/>
        <dsp:cNvSpPr/>
      </dsp:nvSpPr>
      <dsp:spPr>
        <a:xfrm>
          <a:off x="2124696" y="5039026"/>
          <a:ext cx="456375" cy="91440"/>
        </a:xfrm>
        <a:custGeom>
          <a:avLst/>
          <a:gdLst/>
          <a:ahLst/>
          <a:cxnLst/>
          <a:rect l="0" t="0" r="0" b="0"/>
          <a:pathLst>
            <a:path>
              <a:moveTo>
                <a:pt x="0" y="45720"/>
              </a:moveTo>
              <a:lnTo>
                <a:pt x="456375" y="45720"/>
              </a:lnTo>
            </a:path>
          </a:pathLst>
        </a:custGeom>
        <a:noFill/>
        <a:ln w="6350" cap="flat" cmpd="sng" algn="ctr">
          <a:solidFill>
            <a:srgbClr val="06AEAA"/>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ES" sz="1600" kern="1200">
            <a:solidFill>
              <a:srgbClr val="152B48"/>
            </a:solidFill>
            <a:latin typeface="Montserrat" pitchFamily="2" charset="77"/>
          </a:endParaRPr>
        </a:p>
      </dsp:txBody>
      <dsp:txXfrm>
        <a:off x="2340709" y="5082309"/>
        <a:ext cx="24348" cy="4874"/>
      </dsp:txXfrm>
    </dsp:sp>
    <dsp:sp modelId="{49933246-77AD-694E-9CE0-C0060D45189D}">
      <dsp:nvSpPr>
        <dsp:cNvPr id="0" name=""/>
        <dsp:cNvSpPr/>
      </dsp:nvSpPr>
      <dsp:spPr>
        <a:xfrm>
          <a:off x="9210" y="4449561"/>
          <a:ext cx="2117285" cy="127037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kern="1200" dirty="0">
              <a:solidFill>
                <a:srgbClr val="152B48"/>
              </a:solidFill>
              <a:latin typeface="Montserrat" pitchFamily="2" charset="77"/>
            </a:rPr>
            <a:t>Inicia en vías de menor calibre (bronquiolos).</a:t>
          </a:r>
        </a:p>
      </dsp:txBody>
      <dsp:txXfrm>
        <a:off x="9210" y="4449561"/>
        <a:ext cx="2117285" cy="1270371"/>
      </dsp:txXfrm>
    </dsp:sp>
    <dsp:sp modelId="{14F5C458-E91E-D54C-9E88-1752E9A04D02}">
      <dsp:nvSpPr>
        <dsp:cNvPr id="0" name=""/>
        <dsp:cNvSpPr/>
      </dsp:nvSpPr>
      <dsp:spPr>
        <a:xfrm>
          <a:off x="4728957" y="5039026"/>
          <a:ext cx="456375" cy="91440"/>
        </a:xfrm>
        <a:custGeom>
          <a:avLst/>
          <a:gdLst/>
          <a:ahLst/>
          <a:cxnLst/>
          <a:rect l="0" t="0" r="0" b="0"/>
          <a:pathLst>
            <a:path>
              <a:moveTo>
                <a:pt x="0" y="45720"/>
              </a:moveTo>
              <a:lnTo>
                <a:pt x="456375" y="45720"/>
              </a:lnTo>
            </a:path>
          </a:pathLst>
        </a:custGeom>
        <a:noFill/>
        <a:ln w="6350" cap="flat" cmpd="sng" algn="ctr">
          <a:solidFill>
            <a:srgbClr val="06AEAA"/>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ES" sz="1600" kern="1200">
            <a:solidFill>
              <a:srgbClr val="152B48"/>
            </a:solidFill>
            <a:latin typeface="Montserrat" pitchFamily="2" charset="77"/>
          </a:endParaRPr>
        </a:p>
      </dsp:txBody>
      <dsp:txXfrm>
        <a:off x="4944970" y="5082309"/>
        <a:ext cx="24348" cy="4874"/>
      </dsp:txXfrm>
    </dsp:sp>
    <dsp:sp modelId="{5EBFBAB0-5C8D-1748-ABC3-A5D9EF0749B0}">
      <dsp:nvSpPr>
        <dsp:cNvPr id="0" name=""/>
        <dsp:cNvSpPr/>
      </dsp:nvSpPr>
      <dsp:spPr>
        <a:xfrm>
          <a:off x="2613471" y="4449561"/>
          <a:ext cx="2117285" cy="127037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kern="1200" dirty="0">
              <a:solidFill>
                <a:srgbClr val="152B48"/>
              </a:solidFill>
              <a:latin typeface="Montserrat" pitchFamily="2" charset="77"/>
            </a:rPr>
            <a:t>Colonización persistente.</a:t>
          </a:r>
        </a:p>
      </dsp:txBody>
      <dsp:txXfrm>
        <a:off x="2613471" y="4449561"/>
        <a:ext cx="2117285" cy="1270371"/>
      </dsp:txXfrm>
    </dsp:sp>
    <dsp:sp modelId="{EC4BD64A-6B33-EC47-9EF7-17FAB90EBB60}">
      <dsp:nvSpPr>
        <dsp:cNvPr id="0" name=""/>
        <dsp:cNvSpPr/>
      </dsp:nvSpPr>
      <dsp:spPr>
        <a:xfrm>
          <a:off x="5217732" y="4449561"/>
          <a:ext cx="2117285" cy="127037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kern="1200" dirty="0">
              <a:solidFill>
                <a:srgbClr val="152B48"/>
              </a:solidFill>
              <a:latin typeface="Montserrat" pitchFamily="2" charset="77"/>
            </a:rPr>
            <a:t>Estado </a:t>
          </a:r>
          <a:r>
            <a:rPr lang="es-ES" sz="1600" kern="1200" dirty="0" err="1">
              <a:solidFill>
                <a:srgbClr val="152B48"/>
              </a:solidFill>
              <a:latin typeface="Montserrat" pitchFamily="2" charset="77"/>
            </a:rPr>
            <a:t>proinflamatorio</a:t>
          </a:r>
          <a:r>
            <a:rPr lang="es-ES" sz="1600" kern="1200" dirty="0">
              <a:solidFill>
                <a:srgbClr val="152B48"/>
              </a:solidFill>
              <a:latin typeface="Montserrat" pitchFamily="2" charset="77"/>
            </a:rPr>
            <a:t>.</a:t>
          </a:r>
        </a:p>
      </dsp:txBody>
      <dsp:txXfrm>
        <a:off x="5217732" y="4449561"/>
        <a:ext cx="2117285" cy="1270371"/>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536D75-12B5-D542-B66E-C4E17606B712}">
      <dsp:nvSpPr>
        <dsp:cNvPr id="0" name=""/>
        <dsp:cNvSpPr/>
      </dsp:nvSpPr>
      <dsp:spPr>
        <a:xfrm>
          <a:off x="0" y="2582"/>
          <a:ext cx="7597833"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970DF9C-4EB7-8045-92B8-5A6CAAB0B9C9}">
      <dsp:nvSpPr>
        <dsp:cNvPr id="0" name=""/>
        <dsp:cNvSpPr/>
      </dsp:nvSpPr>
      <dsp:spPr>
        <a:xfrm>
          <a:off x="0" y="2582"/>
          <a:ext cx="1519566" cy="1761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kern="1200" dirty="0">
              <a:solidFill>
                <a:srgbClr val="152B48"/>
              </a:solidFill>
              <a:latin typeface="Montserrat" pitchFamily="2" charset="77"/>
            </a:rPr>
            <a:t>Dieta</a:t>
          </a:r>
        </a:p>
      </dsp:txBody>
      <dsp:txXfrm>
        <a:off x="0" y="2582"/>
        <a:ext cx="1519566" cy="1761460"/>
      </dsp:txXfrm>
    </dsp:sp>
    <dsp:sp modelId="{463BA48E-6735-BF41-88C3-DE0FD10ED6D8}">
      <dsp:nvSpPr>
        <dsp:cNvPr id="0" name=""/>
        <dsp:cNvSpPr/>
      </dsp:nvSpPr>
      <dsp:spPr>
        <a:xfrm>
          <a:off x="1633534" y="30105"/>
          <a:ext cx="5964298" cy="550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kern="1200" dirty="0">
              <a:solidFill>
                <a:srgbClr val="152B48"/>
              </a:solidFill>
              <a:latin typeface="Montserrat" pitchFamily="2" charset="77"/>
            </a:rPr>
            <a:t>Aumento del aporte calórico.</a:t>
          </a:r>
        </a:p>
      </dsp:txBody>
      <dsp:txXfrm>
        <a:off x="1633534" y="30105"/>
        <a:ext cx="5964298" cy="550456"/>
      </dsp:txXfrm>
    </dsp:sp>
    <dsp:sp modelId="{E11F6894-43F2-E94F-B14D-C5657F19529D}">
      <dsp:nvSpPr>
        <dsp:cNvPr id="0" name=""/>
        <dsp:cNvSpPr/>
      </dsp:nvSpPr>
      <dsp:spPr>
        <a:xfrm>
          <a:off x="1519566" y="580562"/>
          <a:ext cx="607826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75E5329D-E6E4-454F-8288-87AAF8A7F41A}">
      <dsp:nvSpPr>
        <dsp:cNvPr id="0" name=""/>
        <dsp:cNvSpPr/>
      </dsp:nvSpPr>
      <dsp:spPr>
        <a:xfrm>
          <a:off x="1633534" y="608084"/>
          <a:ext cx="5964298" cy="550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kern="1200" dirty="0">
              <a:solidFill>
                <a:srgbClr val="152B48"/>
              </a:solidFill>
              <a:latin typeface="Montserrat" pitchFamily="2" charset="77"/>
            </a:rPr>
            <a:t>Intervenciones conductuales pueden mejorar la ingesta.</a:t>
          </a:r>
        </a:p>
      </dsp:txBody>
      <dsp:txXfrm>
        <a:off x="1633534" y="608084"/>
        <a:ext cx="5964298" cy="550456"/>
      </dsp:txXfrm>
    </dsp:sp>
    <dsp:sp modelId="{B07C8BCD-63B3-FC47-A5C6-568758215640}">
      <dsp:nvSpPr>
        <dsp:cNvPr id="0" name=""/>
        <dsp:cNvSpPr/>
      </dsp:nvSpPr>
      <dsp:spPr>
        <a:xfrm>
          <a:off x="1519566" y="1158541"/>
          <a:ext cx="607826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AD9EAD4E-90C7-C841-B259-9718C84B6735}">
      <dsp:nvSpPr>
        <dsp:cNvPr id="0" name=""/>
        <dsp:cNvSpPr/>
      </dsp:nvSpPr>
      <dsp:spPr>
        <a:xfrm>
          <a:off x="1633534" y="1186064"/>
          <a:ext cx="5964298" cy="550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kern="1200" dirty="0" err="1">
              <a:solidFill>
                <a:srgbClr val="152B48"/>
              </a:solidFill>
              <a:latin typeface="Montserrat" pitchFamily="2" charset="77"/>
            </a:rPr>
            <a:t>Tx</a:t>
          </a:r>
          <a:r>
            <a:rPr lang="es-ES" sz="1600" kern="1200" dirty="0">
              <a:solidFill>
                <a:srgbClr val="152B48"/>
              </a:solidFill>
              <a:latin typeface="Montserrat" pitchFamily="2" charset="77"/>
            </a:rPr>
            <a:t> con GH ha mejorado la situación nutricional.</a:t>
          </a:r>
        </a:p>
      </dsp:txBody>
      <dsp:txXfrm>
        <a:off x="1633534" y="1186064"/>
        <a:ext cx="5964298" cy="550456"/>
      </dsp:txXfrm>
    </dsp:sp>
    <dsp:sp modelId="{21C69BF1-4262-1445-9857-9BCA84B1BBEC}">
      <dsp:nvSpPr>
        <dsp:cNvPr id="0" name=""/>
        <dsp:cNvSpPr/>
      </dsp:nvSpPr>
      <dsp:spPr>
        <a:xfrm>
          <a:off x="1519566" y="1736520"/>
          <a:ext cx="607826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6D6EB315-1BA9-B04A-A27E-6FE37DB2E81C}">
      <dsp:nvSpPr>
        <dsp:cNvPr id="0" name=""/>
        <dsp:cNvSpPr/>
      </dsp:nvSpPr>
      <dsp:spPr>
        <a:xfrm>
          <a:off x="0" y="1764043"/>
          <a:ext cx="7597833"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EB3C3C9-284F-334F-910C-39229ADB2606}">
      <dsp:nvSpPr>
        <dsp:cNvPr id="0" name=""/>
        <dsp:cNvSpPr/>
      </dsp:nvSpPr>
      <dsp:spPr>
        <a:xfrm>
          <a:off x="0" y="1764043"/>
          <a:ext cx="1519566" cy="1761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kern="1200" dirty="0">
              <a:solidFill>
                <a:srgbClr val="152B48"/>
              </a:solidFill>
              <a:latin typeface="Montserrat" pitchFamily="2" charset="77"/>
            </a:rPr>
            <a:t>Aporte de enzimas pancreáticas</a:t>
          </a:r>
        </a:p>
      </dsp:txBody>
      <dsp:txXfrm>
        <a:off x="0" y="1764043"/>
        <a:ext cx="1519566" cy="1761460"/>
      </dsp:txXfrm>
    </dsp:sp>
    <dsp:sp modelId="{576B5CCF-E490-E343-B9BB-50F503FAB8DA}">
      <dsp:nvSpPr>
        <dsp:cNvPr id="0" name=""/>
        <dsp:cNvSpPr/>
      </dsp:nvSpPr>
      <dsp:spPr>
        <a:xfrm>
          <a:off x="1633534" y="1784749"/>
          <a:ext cx="5964298" cy="414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kern="1200" dirty="0">
              <a:solidFill>
                <a:srgbClr val="152B48"/>
              </a:solidFill>
              <a:latin typeface="Montserrat" pitchFamily="2" charset="77"/>
            </a:rPr>
            <a:t>Extractos pancreáticos (lipasa).</a:t>
          </a:r>
        </a:p>
      </dsp:txBody>
      <dsp:txXfrm>
        <a:off x="1633534" y="1784749"/>
        <a:ext cx="5964298" cy="414132"/>
      </dsp:txXfrm>
    </dsp:sp>
    <dsp:sp modelId="{F04376A4-2B28-E545-8128-5486C15D80EA}">
      <dsp:nvSpPr>
        <dsp:cNvPr id="0" name=""/>
        <dsp:cNvSpPr/>
      </dsp:nvSpPr>
      <dsp:spPr>
        <a:xfrm>
          <a:off x="1519566" y="2198882"/>
          <a:ext cx="607826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70D352C1-BD3F-CF49-9B30-EEA041FA92DD}">
      <dsp:nvSpPr>
        <dsp:cNvPr id="0" name=""/>
        <dsp:cNvSpPr/>
      </dsp:nvSpPr>
      <dsp:spPr>
        <a:xfrm>
          <a:off x="1633534" y="2219588"/>
          <a:ext cx="5964298" cy="414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kern="1200" dirty="0">
              <a:solidFill>
                <a:srgbClr val="152B48"/>
              </a:solidFill>
              <a:latin typeface="Montserrat" pitchFamily="2" charset="77"/>
            </a:rPr>
            <a:t>Reducen la pérdida de grasa y nitrógeno con las heces.</a:t>
          </a:r>
        </a:p>
      </dsp:txBody>
      <dsp:txXfrm>
        <a:off x="1633534" y="2219588"/>
        <a:ext cx="5964298" cy="414132"/>
      </dsp:txXfrm>
    </dsp:sp>
    <dsp:sp modelId="{9CD84BE0-5A8E-7F4B-971F-5D1AED404131}">
      <dsp:nvSpPr>
        <dsp:cNvPr id="0" name=""/>
        <dsp:cNvSpPr/>
      </dsp:nvSpPr>
      <dsp:spPr>
        <a:xfrm>
          <a:off x="1519566" y="2633721"/>
          <a:ext cx="607826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8340969A-3E9C-A54D-9E9A-6A1164D85E8F}">
      <dsp:nvSpPr>
        <dsp:cNvPr id="0" name=""/>
        <dsp:cNvSpPr/>
      </dsp:nvSpPr>
      <dsp:spPr>
        <a:xfrm>
          <a:off x="1633534" y="2654427"/>
          <a:ext cx="5964298" cy="414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kern="1200" dirty="0">
              <a:solidFill>
                <a:srgbClr val="152B48"/>
              </a:solidFill>
              <a:latin typeface="Montserrat" pitchFamily="2" charset="77"/>
            </a:rPr>
            <a:t>Dosis/paciente; RAM: estenosis </a:t>
          </a:r>
          <a:r>
            <a:rPr lang="es-ES" sz="1600" kern="1200" dirty="0" err="1">
              <a:solidFill>
                <a:srgbClr val="152B48"/>
              </a:solidFill>
              <a:latin typeface="Montserrat" pitchFamily="2" charset="77"/>
            </a:rPr>
            <a:t>colónicas</a:t>
          </a:r>
          <a:r>
            <a:rPr lang="es-ES" sz="1600" kern="1200" dirty="0">
              <a:solidFill>
                <a:srgbClr val="152B48"/>
              </a:solidFill>
              <a:latin typeface="Montserrat" pitchFamily="2" charset="77"/>
            </a:rPr>
            <a:t>.</a:t>
          </a:r>
        </a:p>
      </dsp:txBody>
      <dsp:txXfrm>
        <a:off x="1633534" y="2654427"/>
        <a:ext cx="5964298" cy="414132"/>
      </dsp:txXfrm>
    </dsp:sp>
    <dsp:sp modelId="{1FD7B044-69FA-9448-B80F-01B5A6C26B5D}">
      <dsp:nvSpPr>
        <dsp:cNvPr id="0" name=""/>
        <dsp:cNvSpPr/>
      </dsp:nvSpPr>
      <dsp:spPr>
        <a:xfrm>
          <a:off x="1519566" y="3068560"/>
          <a:ext cx="607826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E59330FD-CD0B-F34D-A1CC-6BCFD6AD26A1}">
      <dsp:nvSpPr>
        <dsp:cNvPr id="0" name=""/>
        <dsp:cNvSpPr/>
      </dsp:nvSpPr>
      <dsp:spPr>
        <a:xfrm>
          <a:off x="1633534" y="3089267"/>
          <a:ext cx="5964298" cy="414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kern="1200" dirty="0">
              <a:solidFill>
                <a:srgbClr val="152B48"/>
              </a:solidFill>
              <a:latin typeface="Montserrat" pitchFamily="2" charset="77"/>
            </a:rPr>
            <a:t>Valor máximo: 2500 Lipasa/kg/comida.</a:t>
          </a:r>
        </a:p>
      </dsp:txBody>
      <dsp:txXfrm>
        <a:off x="1633534" y="3089267"/>
        <a:ext cx="5964298" cy="414132"/>
      </dsp:txXfrm>
    </dsp:sp>
    <dsp:sp modelId="{F29933C1-8417-4D4F-A04C-90F2A721D9A0}">
      <dsp:nvSpPr>
        <dsp:cNvPr id="0" name=""/>
        <dsp:cNvSpPr/>
      </dsp:nvSpPr>
      <dsp:spPr>
        <a:xfrm>
          <a:off x="1519566" y="3503399"/>
          <a:ext cx="607826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4A042535-024E-3E43-809E-50E380A334F8}">
      <dsp:nvSpPr>
        <dsp:cNvPr id="0" name=""/>
        <dsp:cNvSpPr/>
      </dsp:nvSpPr>
      <dsp:spPr>
        <a:xfrm>
          <a:off x="0" y="3525503"/>
          <a:ext cx="7597833"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2ADB151-8FE1-DD4F-A4B4-1CD25DCE9C69}">
      <dsp:nvSpPr>
        <dsp:cNvPr id="0" name=""/>
        <dsp:cNvSpPr/>
      </dsp:nvSpPr>
      <dsp:spPr>
        <a:xfrm>
          <a:off x="0" y="3525503"/>
          <a:ext cx="1519566" cy="1761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kern="1200" dirty="0">
              <a:solidFill>
                <a:srgbClr val="152B48"/>
              </a:solidFill>
              <a:latin typeface="Montserrat" pitchFamily="2" charset="77"/>
            </a:rPr>
            <a:t>Suplementos vitamínicos y minerales</a:t>
          </a:r>
        </a:p>
      </dsp:txBody>
      <dsp:txXfrm>
        <a:off x="0" y="3525503"/>
        <a:ext cx="1519566" cy="1761460"/>
      </dsp:txXfrm>
    </dsp:sp>
    <dsp:sp modelId="{300AA831-C357-6842-9F72-EB95CA8023B4}">
      <dsp:nvSpPr>
        <dsp:cNvPr id="0" name=""/>
        <dsp:cNvSpPr/>
      </dsp:nvSpPr>
      <dsp:spPr>
        <a:xfrm>
          <a:off x="1633534" y="3553026"/>
          <a:ext cx="5964298" cy="550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kern="1200" dirty="0">
              <a:solidFill>
                <a:srgbClr val="152B48"/>
              </a:solidFill>
              <a:latin typeface="Montserrat" pitchFamily="2" charset="77"/>
            </a:rPr>
            <a:t>Insuficiencia de vitaminas ADEK.</a:t>
          </a:r>
        </a:p>
      </dsp:txBody>
      <dsp:txXfrm>
        <a:off x="1633534" y="3553026"/>
        <a:ext cx="5964298" cy="550456"/>
      </dsp:txXfrm>
    </dsp:sp>
    <dsp:sp modelId="{126788F9-6882-FB48-A284-294DE960F86D}">
      <dsp:nvSpPr>
        <dsp:cNvPr id="0" name=""/>
        <dsp:cNvSpPr/>
      </dsp:nvSpPr>
      <dsp:spPr>
        <a:xfrm>
          <a:off x="1519566" y="4103482"/>
          <a:ext cx="607826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49A402EA-C29D-4947-8106-6F1363A1004E}">
      <dsp:nvSpPr>
        <dsp:cNvPr id="0" name=""/>
        <dsp:cNvSpPr/>
      </dsp:nvSpPr>
      <dsp:spPr>
        <a:xfrm>
          <a:off x="1633534" y="4131005"/>
          <a:ext cx="5964298" cy="550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kern="1200" dirty="0">
              <a:solidFill>
                <a:srgbClr val="152B48"/>
              </a:solidFill>
              <a:latin typeface="Montserrat" pitchFamily="2" charset="77"/>
            </a:rPr>
            <a:t>Suplencia diaria.</a:t>
          </a:r>
        </a:p>
      </dsp:txBody>
      <dsp:txXfrm>
        <a:off x="1633534" y="4131005"/>
        <a:ext cx="5964298" cy="550456"/>
      </dsp:txXfrm>
    </dsp:sp>
    <dsp:sp modelId="{1D40A2DB-D9D1-384D-94BB-32C81427F45A}">
      <dsp:nvSpPr>
        <dsp:cNvPr id="0" name=""/>
        <dsp:cNvSpPr/>
      </dsp:nvSpPr>
      <dsp:spPr>
        <a:xfrm>
          <a:off x="1519566" y="4681462"/>
          <a:ext cx="607826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69B0CC89-1DF0-4B44-A3DC-10975739F470}">
      <dsp:nvSpPr>
        <dsp:cNvPr id="0" name=""/>
        <dsp:cNvSpPr/>
      </dsp:nvSpPr>
      <dsp:spPr>
        <a:xfrm>
          <a:off x="1633534" y="4708984"/>
          <a:ext cx="5964298" cy="550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kern="1200" dirty="0">
              <a:solidFill>
                <a:srgbClr val="152B48"/>
              </a:solidFill>
              <a:latin typeface="Montserrat" pitchFamily="2" charset="77"/>
            </a:rPr>
            <a:t>Deficiencia de hierro y zinc.</a:t>
          </a:r>
        </a:p>
      </dsp:txBody>
      <dsp:txXfrm>
        <a:off x="1633534" y="4708984"/>
        <a:ext cx="5964298" cy="550456"/>
      </dsp:txXfrm>
    </dsp:sp>
    <dsp:sp modelId="{E6A1F258-DE98-3445-89AD-180E3C35A916}">
      <dsp:nvSpPr>
        <dsp:cNvPr id="0" name=""/>
        <dsp:cNvSpPr/>
      </dsp:nvSpPr>
      <dsp:spPr>
        <a:xfrm>
          <a:off x="1519566" y="5259441"/>
          <a:ext cx="607826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536D75-12B5-D542-B66E-C4E17606B712}">
      <dsp:nvSpPr>
        <dsp:cNvPr id="0" name=""/>
        <dsp:cNvSpPr/>
      </dsp:nvSpPr>
      <dsp:spPr>
        <a:xfrm>
          <a:off x="0" y="2518"/>
          <a:ext cx="664958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970DF9C-4EB7-8045-92B8-5A6CAAB0B9C9}">
      <dsp:nvSpPr>
        <dsp:cNvPr id="0" name=""/>
        <dsp:cNvSpPr/>
      </dsp:nvSpPr>
      <dsp:spPr>
        <a:xfrm>
          <a:off x="0" y="2518"/>
          <a:ext cx="1329917" cy="1717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kern="1200" dirty="0">
              <a:solidFill>
                <a:srgbClr val="152B48"/>
              </a:solidFill>
              <a:latin typeface="Montserrat" pitchFamily="2" charset="77"/>
            </a:rPr>
            <a:t>Íleo </a:t>
          </a:r>
          <a:r>
            <a:rPr lang="es-ES" sz="1600" kern="1200" dirty="0" err="1">
              <a:solidFill>
                <a:srgbClr val="152B48"/>
              </a:solidFill>
              <a:latin typeface="Montserrat" pitchFamily="2" charset="77"/>
            </a:rPr>
            <a:t>meconial</a:t>
          </a:r>
          <a:endParaRPr lang="es-ES" sz="1600" kern="1200" dirty="0">
            <a:solidFill>
              <a:srgbClr val="152B48"/>
            </a:solidFill>
            <a:latin typeface="Montserrat" pitchFamily="2" charset="77"/>
          </a:endParaRPr>
        </a:p>
      </dsp:txBody>
      <dsp:txXfrm>
        <a:off x="0" y="2518"/>
        <a:ext cx="1329917" cy="1717385"/>
      </dsp:txXfrm>
    </dsp:sp>
    <dsp:sp modelId="{AD9EAD4E-90C7-C841-B259-9718C84B6735}">
      <dsp:nvSpPr>
        <dsp:cNvPr id="0" name=""/>
        <dsp:cNvSpPr/>
      </dsp:nvSpPr>
      <dsp:spPr>
        <a:xfrm>
          <a:off x="1429661" y="42433"/>
          <a:ext cx="5219927" cy="798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kern="1200" dirty="0">
              <a:solidFill>
                <a:srgbClr val="152B48"/>
              </a:solidFill>
              <a:latin typeface="Montserrat" pitchFamily="2" charset="77"/>
            </a:rPr>
            <a:t>SNG para aspiración – LEV.</a:t>
          </a:r>
        </a:p>
      </dsp:txBody>
      <dsp:txXfrm>
        <a:off x="1429661" y="42433"/>
        <a:ext cx="5219927" cy="798315"/>
      </dsp:txXfrm>
    </dsp:sp>
    <dsp:sp modelId="{21C69BF1-4262-1445-9857-9BCA84B1BBEC}">
      <dsp:nvSpPr>
        <dsp:cNvPr id="0" name=""/>
        <dsp:cNvSpPr/>
      </dsp:nvSpPr>
      <dsp:spPr>
        <a:xfrm>
          <a:off x="1329917" y="840749"/>
          <a:ext cx="53196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0A24229A-7459-0240-8A1B-7A734218EDA6}">
      <dsp:nvSpPr>
        <dsp:cNvPr id="0" name=""/>
        <dsp:cNvSpPr/>
      </dsp:nvSpPr>
      <dsp:spPr>
        <a:xfrm>
          <a:off x="1429661" y="880665"/>
          <a:ext cx="5219927" cy="798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kern="1200" dirty="0">
              <a:solidFill>
                <a:srgbClr val="152B48"/>
              </a:solidFill>
              <a:latin typeface="Montserrat" pitchFamily="2" charset="77"/>
            </a:rPr>
            <a:t>Enemas de </a:t>
          </a:r>
          <a:r>
            <a:rPr lang="es-ES" sz="1600" kern="1200" dirty="0" err="1">
              <a:solidFill>
                <a:srgbClr val="152B48"/>
              </a:solidFill>
              <a:latin typeface="Montserrat" pitchFamily="2" charset="77"/>
            </a:rPr>
            <a:t>diatrizoato</a:t>
          </a:r>
          <a:r>
            <a:rPr lang="es-ES" sz="1600" kern="1200" dirty="0">
              <a:solidFill>
                <a:srgbClr val="152B48"/>
              </a:solidFill>
              <a:latin typeface="Montserrat" pitchFamily="2" charset="77"/>
            </a:rPr>
            <a:t>: dx y </a:t>
          </a:r>
          <a:r>
            <a:rPr lang="es-ES" sz="1600" kern="1200" dirty="0" err="1">
              <a:solidFill>
                <a:srgbClr val="152B48"/>
              </a:solidFill>
              <a:latin typeface="Montserrat" pitchFamily="2" charset="77"/>
            </a:rPr>
            <a:t>tx</a:t>
          </a:r>
          <a:r>
            <a:rPr lang="es-ES" sz="1600" kern="1200" dirty="0">
              <a:solidFill>
                <a:srgbClr val="152B48"/>
              </a:solidFill>
              <a:latin typeface="Montserrat" pitchFamily="2" charset="77"/>
            </a:rPr>
            <a:t>; sino cirugía.</a:t>
          </a:r>
        </a:p>
      </dsp:txBody>
      <dsp:txXfrm>
        <a:off x="1429661" y="880665"/>
        <a:ext cx="5219927" cy="798315"/>
      </dsp:txXfrm>
    </dsp:sp>
    <dsp:sp modelId="{17F3E861-D532-7941-9C66-C85BDCC87C66}">
      <dsp:nvSpPr>
        <dsp:cNvPr id="0" name=""/>
        <dsp:cNvSpPr/>
      </dsp:nvSpPr>
      <dsp:spPr>
        <a:xfrm>
          <a:off x="1329917" y="1678981"/>
          <a:ext cx="53196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6D6EB315-1BA9-B04A-A27E-6FE37DB2E81C}">
      <dsp:nvSpPr>
        <dsp:cNvPr id="0" name=""/>
        <dsp:cNvSpPr/>
      </dsp:nvSpPr>
      <dsp:spPr>
        <a:xfrm>
          <a:off x="0" y="1719903"/>
          <a:ext cx="664958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EB3C3C9-284F-334F-910C-39229ADB2606}">
      <dsp:nvSpPr>
        <dsp:cNvPr id="0" name=""/>
        <dsp:cNvSpPr/>
      </dsp:nvSpPr>
      <dsp:spPr>
        <a:xfrm>
          <a:off x="0" y="1719903"/>
          <a:ext cx="1329917" cy="1717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kern="1200" dirty="0">
              <a:solidFill>
                <a:srgbClr val="152B48"/>
              </a:solidFill>
              <a:latin typeface="Montserrat" pitchFamily="2" charset="77"/>
            </a:rPr>
            <a:t>SOID</a:t>
          </a:r>
        </a:p>
      </dsp:txBody>
      <dsp:txXfrm>
        <a:off x="0" y="1719903"/>
        <a:ext cx="1329917" cy="1717385"/>
      </dsp:txXfrm>
    </dsp:sp>
    <dsp:sp modelId="{576B5CCF-E490-E343-B9BB-50F503FAB8DA}">
      <dsp:nvSpPr>
        <dsp:cNvPr id="0" name=""/>
        <dsp:cNvSpPr/>
      </dsp:nvSpPr>
      <dsp:spPr>
        <a:xfrm>
          <a:off x="1429661" y="1746737"/>
          <a:ext cx="5219927" cy="536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kern="1200" dirty="0">
              <a:solidFill>
                <a:srgbClr val="152B48"/>
              </a:solidFill>
              <a:latin typeface="Montserrat" pitchFamily="2" charset="77"/>
            </a:rPr>
            <a:t>Extractos pancreáticos (lipasa).</a:t>
          </a:r>
        </a:p>
      </dsp:txBody>
      <dsp:txXfrm>
        <a:off x="1429661" y="1746737"/>
        <a:ext cx="5219927" cy="536682"/>
      </dsp:txXfrm>
    </dsp:sp>
    <dsp:sp modelId="{F04376A4-2B28-E545-8128-5486C15D80EA}">
      <dsp:nvSpPr>
        <dsp:cNvPr id="0" name=""/>
        <dsp:cNvSpPr/>
      </dsp:nvSpPr>
      <dsp:spPr>
        <a:xfrm>
          <a:off x="1329917" y="2283420"/>
          <a:ext cx="53196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31DF5411-6074-C54C-942E-B74DB51B1DEC}">
      <dsp:nvSpPr>
        <dsp:cNvPr id="0" name=""/>
        <dsp:cNvSpPr/>
      </dsp:nvSpPr>
      <dsp:spPr>
        <a:xfrm>
          <a:off x="1429661" y="2310254"/>
          <a:ext cx="5219927" cy="536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kern="1200" dirty="0">
              <a:solidFill>
                <a:srgbClr val="152B48"/>
              </a:solidFill>
              <a:latin typeface="Montserrat" pitchFamily="2" charset="77"/>
            </a:rPr>
            <a:t>Manejo con PEG. </a:t>
          </a:r>
        </a:p>
      </dsp:txBody>
      <dsp:txXfrm>
        <a:off x="1429661" y="2310254"/>
        <a:ext cx="5219927" cy="536682"/>
      </dsp:txXfrm>
    </dsp:sp>
    <dsp:sp modelId="{B9E90D53-058B-AA4D-A6DD-B108E84AAE31}">
      <dsp:nvSpPr>
        <dsp:cNvPr id="0" name=""/>
        <dsp:cNvSpPr/>
      </dsp:nvSpPr>
      <dsp:spPr>
        <a:xfrm>
          <a:off x="1329917" y="2846937"/>
          <a:ext cx="53196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1152BD2E-8D6B-5840-9B5A-37A7A0F1A542}">
      <dsp:nvSpPr>
        <dsp:cNvPr id="0" name=""/>
        <dsp:cNvSpPr/>
      </dsp:nvSpPr>
      <dsp:spPr>
        <a:xfrm>
          <a:off x="1429661" y="2873771"/>
          <a:ext cx="5219927" cy="536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kern="1200" dirty="0">
              <a:solidFill>
                <a:srgbClr val="152B48"/>
              </a:solidFill>
              <a:latin typeface="Montserrat" pitchFamily="2" charset="77"/>
            </a:rPr>
            <a:t>Riesgo de obstrucción intestinal e invaginación </a:t>
          </a:r>
          <a:r>
            <a:rPr lang="es-ES" sz="1600" kern="1200" dirty="0" err="1">
              <a:solidFill>
                <a:srgbClr val="152B48"/>
              </a:solidFill>
              <a:latin typeface="Montserrat" pitchFamily="2" charset="77"/>
            </a:rPr>
            <a:t>ileocólica</a:t>
          </a:r>
          <a:r>
            <a:rPr lang="es-ES" sz="1600" kern="1200" dirty="0">
              <a:solidFill>
                <a:srgbClr val="152B48"/>
              </a:solidFill>
              <a:latin typeface="Montserrat" pitchFamily="2" charset="77"/>
            </a:rPr>
            <a:t>.</a:t>
          </a:r>
        </a:p>
      </dsp:txBody>
      <dsp:txXfrm>
        <a:off x="1429661" y="2873771"/>
        <a:ext cx="5219927" cy="536682"/>
      </dsp:txXfrm>
    </dsp:sp>
    <dsp:sp modelId="{5B3CFD81-5609-0541-96AC-9E51BCA40282}">
      <dsp:nvSpPr>
        <dsp:cNvPr id="0" name=""/>
        <dsp:cNvSpPr/>
      </dsp:nvSpPr>
      <dsp:spPr>
        <a:xfrm>
          <a:off x="1329917" y="3410454"/>
          <a:ext cx="53196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4A042535-024E-3E43-809E-50E380A334F8}">
      <dsp:nvSpPr>
        <dsp:cNvPr id="0" name=""/>
        <dsp:cNvSpPr/>
      </dsp:nvSpPr>
      <dsp:spPr>
        <a:xfrm>
          <a:off x="0" y="3437288"/>
          <a:ext cx="664958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2ADB151-8FE1-DD4F-A4B4-1CD25DCE9C69}">
      <dsp:nvSpPr>
        <dsp:cNvPr id="0" name=""/>
        <dsp:cNvSpPr/>
      </dsp:nvSpPr>
      <dsp:spPr>
        <a:xfrm>
          <a:off x="0" y="3437288"/>
          <a:ext cx="1329917" cy="1717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kern="1200" dirty="0">
              <a:solidFill>
                <a:srgbClr val="152B48"/>
              </a:solidFill>
              <a:latin typeface="Montserrat" pitchFamily="2" charset="77"/>
            </a:rPr>
            <a:t>RGE</a:t>
          </a:r>
        </a:p>
      </dsp:txBody>
      <dsp:txXfrm>
        <a:off x="0" y="3437288"/>
        <a:ext cx="1329917" cy="1717385"/>
      </dsp:txXfrm>
    </dsp:sp>
    <dsp:sp modelId="{300AA831-C357-6842-9F72-EB95CA8023B4}">
      <dsp:nvSpPr>
        <dsp:cNvPr id="0" name=""/>
        <dsp:cNvSpPr/>
      </dsp:nvSpPr>
      <dsp:spPr>
        <a:xfrm>
          <a:off x="1429661" y="3464122"/>
          <a:ext cx="5219927" cy="536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kern="1200" dirty="0">
              <a:solidFill>
                <a:srgbClr val="152B48"/>
              </a:solidFill>
              <a:latin typeface="Montserrat" pitchFamily="2" charset="77"/>
            </a:rPr>
            <a:t>Por aumento de presión </a:t>
          </a:r>
          <a:r>
            <a:rPr lang="es-ES" sz="1600" kern="1200" dirty="0" err="1">
              <a:solidFill>
                <a:srgbClr val="152B48"/>
              </a:solidFill>
              <a:latin typeface="Montserrat" pitchFamily="2" charset="77"/>
            </a:rPr>
            <a:t>intra</a:t>
          </a:r>
          <a:r>
            <a:rPr lang="es-ES" sz="1600" kern="1200" dirty="0">
              <a:solidFill>
                <a:srgbClr val="152B48"/>
              </a:solidFill>
              <a:latin typeface="Montserrat" pitchFamily="2" charset="77"/>
            </a:rPr>
            <a:t>-abdominal.</a:t>
          </a:r>
        </a:p>
      </dsp:txBody>
      <dsp:txXfrm>
        <a:off x="1429661" y="3464122"/>
        <a:ext cx="5219927" cy="536682"/>
      </dsp:txXfrm>
    </dsp:sp>
    <dsp:sp modelId="{126788F9-6882-FB48-A284-294DE960F86D}">
      <dsp:nvSpPr>
        <dsp:cNvPr id="0" name=""/>
        <dsp:cNvSpPr/>
      </dsp:nvSpPr>
      <dsp:spPr>
        <a:xfrm>
          <a:off x="1329917" y="4000805"/>
          <a:ext cx="53196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B56176B9-AC9A-964C-87B9-E9C155A61C47}">
      <dsp:nvSpPr>
        <dsp:cNvPr id="0" name=""/>
        <dsp:cNvSpPr/>
      </dsp:nvSpPr>
      <dsp:spPr>
        <a:xfrm>
          <a:off x="1429661" y="4027639"/>
          <a:ext cx="5219927" cy="536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kern="1200" dirty="0">
              <a:solidFill>
                <a:srgbClr val="152B48"/>
              </a:solidFill>
              <a:latin typeface="Montserrat" pitchFamily="2" charset="77"/>
            </a:rPr>
            <a:t>Empeora la </a:t>
          </a:r>
          <a:r>
            <a:rPr lang="es-ES" sz="1600" kern="1200" dirty="0" err="1">
              <a:solidFill>
                <a:srgbClr val="152B48"/>
              </a:solidFill>
              <a:latin typeface="Montserrat" pitchFamily="2" charset="77"/>
            </a:rPr>
            <a:t>neumopatía</a:t>
          </a:r>
          <a:r>
            <a:rPr lang="es-ES" sz="1600" kern="1200" dirty="0">
              <a:solidFill>
                <a:srgbClr val="152B48"/>
              </a:solidFill>
              <a:latin typeface="Montserrat" pitchFamily="2" charset="77"/>
            </a:rPr>
            <a:t>.</a:t>
          </a:r>
        </a:p>
      </dsp:txBody>
      <dsp:txXfrm>
        <a:off x="1429661" y="4027639"/>
        <a:ext cx="5219927" cy="536682"/>
      </dsp:txXfrm>
    </dsp:sp>
    <dsp:sp modelId="{0E6E86D6-C08A-BF46-AC41-B5A7138E4720}">
      <dsp:nvSpPr>
        <dsp:cNvPr id="0" name=""/>
        <dsp:cNvSpPr/>
      </dsp:nvSpPr>
      <dsp:spPr>
        <a:xfrm>
          <a:off x="1329917" y="4564322"/>
          <a:ext cx="53196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42EF6B9B-C476-094C-BBEE-A9BBBF5E999B}">
      <dsp:nvSpPr>
        <dsp:cNvPr id="0" name=""/>
        <dsp:cNvSpPr/>
      </dsp:nvSpPr>
      <dsp:spPr>
        <a:xfrm>
          <a:off x="1429661" y="4591156"/>
          <a:ext cx="5219927" cy="536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kern="1200" dirty="0" err="1">
              <a:solidFill>
                <a:srgbClr val="152B48"/>
              </a:solidFill>
              <a:latin typeface="Montserrat" pitchFamily="2" charset="77"/>
            </a:rPr>
            <a:t>Tx</a:t>
          </a:r>
          <a:r>
            <a:rPr lang="es-ES" sz="1600" kern="1200" dirty="0">
              <a:solidFill>
                <a:srgbClr val="152B48"/>
              </a:solidFill>
              <a:latin typeface="Montserrat" pitchFamily="2" charset="77"/>
            </a:rPr>
            <a:t>: dietético, postural y farmacológico (</a:t>
          </a:r>
          <a:r>
            <a:rPr lang="es-ES" sz="1600" kern="1200" dirty="0" err="1">
              <a:solidFill>
                <a:srgbClr val="152B48"/>
              </a:solidFill>
              <a:latin typeface="Montserrat" pitchFamily="2" charset="77"/>
            </a:rPr>
            <a:t>inh</a:t>
          </a:r>
          <a:r>
            <a:rPr lang="es-ES" sz="1600" kern="1200" dirty="0">
              <a:solidFill>
                <a:srgbClr val="152B48"/>
              </a:solidFill>
              <a:latin typeface="Montserrat" pitchFamily="2" charset="77"/>
            </a:rPr>
            <a:t>. bomba de protones).</a:t>
          </a:r>
        </a:p>
      </dsp:txBody>
      <dsp:txXfrm>
        <a:off x="1429661" y="4591156"/>
        <a:ext cx="5219927" cy="536682"/>
      </dsp:txXfrm>
    </dsp:sp>
    <dsp:sp modelId="{8AEA87B9-72F6-A54F-9B86-9B819FBA6571}">
      <dsp:nvSpPr>
        <dsp:cNvPr id="0" name=""/>
        <dsp:cNvSpPr/>
      </dsp:nvSpPr>
      <dsp:spPr>
        <a:xfrm>
          <a:off x="1329917" y="5127839"/>
          <a:ext cx="53196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4E4372-07FD-744D-A562-ADA6EC36779F}">
      <dsp:nvSpPr>
        <dsp:cNvPr id="0" name=""/>
        <dsp:cNvSpPr/>
      </dsp:nvSpPr>
      <dsp:spPr>
        <a:xfrm>
          <a:off x="0" y="0"/>
          <a:ext cx="466965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599CC9-E445-6145-AB23-F08D2B6BA1FB}">
      <dsp:nvSpPr>
        <dsp:cNvPr id="0" name=""/>
        <dsp:cNvSpPr/>
      </dsp:nvSpPr>
      <dsp:spPr>
        <a:xfrm>
          <a:off x="0" y="0"/>
          <a:ext cx="1215733" cy="246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kern="1200" dirty="0">
              <a:solidFill>
                <a:srgbClr val="152B48"/>
              </a:solidFill>
              <a:latin typeface="Montserrat" pitchFamily="2" charset="77"/>
            </a:rPr>
            <a:t>Prolapso rectal</a:t>
          </a:r>
          <a:endParaRPr lang="es-CO" sz="1600" kern="1200" dirty="0">
            <a:solidFill>
              <a:srgbClr val="152B48"/>
            </a:solidFill>
            <a:latin typeface="Montserrat" pitchFamily="2" charset="77"/>
          </a:endParaRPr>
        </a:p>
      </dsp:txBody>
      <dsp:txXfrm>
        <a:off x="0" y="0"/>
        <a:ext cx="1215733" cy="2462683"/>
      </dsp:txXfrm>
    </dsp:sp>
    <dsp:sp modelId="{8354699C-924C-4E44-8644-6A5B6176216B}">
      <dsp:nvSpPr>
        <dsp:cNvPr id="0" name=""/>
        <dsp:cNvSpPr/>
      </dsp:nvSpPr>
      <dsp:spPr>
        <a:xfrm>
          <a:off x="1280443" y="38479"/>
          <a:ext cx="3386456" cy="769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kern="1200" dirty="0">
              <a:solidFill>
                <a:srgbClr val="152B48"/>
              </a:solidFill>
              <a:latin typeface="Montserrat" pitchFamily="2" charset="77"/>
            </a:rPr>
            <a:t>Frecuente en lactantes. </a:t>
          </a:r>
          <a:endParaRPr lang="es-CO" sz="1600" kern="1200" dirty="0">
            <a:solidFill>
              <a:srgbClr val="152B48"/>
            </a:solidFill>
            <a:latin typeface="Montserrat" pitchFamily="2" charset="77"/>
          </a:endParaRPr>
        </a:p>
      </dsp:txBody>
      <dsp:txXfrm>
        <a:off x="1280443" y="38479"/>
        <a:ext cx="3386456" cy="769588"/>
      </dsp:txXfrm>
    </dsp:sp>
    <dsp:sp modelId="{86C6C41A-1D92-6D4D-B873-A82C4FB08C68}">
      <dsp:nvSpPr>
        <dsp:cNvPr id="0" name=""/>
        <dsp:cNvSpPr/>
      </dsp:nvSpPr>
      <dsp:spPr>
        <a:xfrm>
          <a:off x="1215733" y="808067"/>
          <a:ext cx="345116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92FC01-2E1B-1342-ADE3-C8E356E22EA6}">
      <dsp:nvSpPr>
        <dsp:cNvPr id="0" name=""/>
        <dsp:cNvSpPr/>
      </dsp:nvSpPr>
      <dsp:spPr>
        <a:xfrm>
          <a:off x="1280443" y="846547"/>
          <a:ext cx="3386456" cy="769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kern="1200" dirty="0">
              <a:solidFill>
                <a:srgbClr val="152B48"/>
              </a:solidFill>
              <a:latin typeface="Montserrat" pitchFamily="2" charset="77"/>
            </a:rPr>
            <a:t>Reducción manual. </a:t>
          </a:r>
          <a:endParaRPr lang="es-CO" sz="1600" kern="1200" dirty="0">
            <a:solidFill>
              <a:srgbClr val="152B48"/>
            </a:solidFill>
            <a:latin typeface="Montserrat" pitchFamily="2" charset="77"/>
          </a:endParaRPr>
        </a:p>
      </dsp:txBody>
      <dsp:txXfrm>
        <a:off x="1280443" y="846547"/>
        <a:ext cx="3386456" cy="769588"/>
      </dsp:txXfrm>
    </dsp:sp>
    <dsp:sp modelId="{A6836B22-09C2-154D-9A31-687204730DE6}">
      <dsp:nvSpPr>
        <dsp:cNvPr id="0" name=""/>
        <dsp:cNvSpPr/>
      </dsp:nvSpPr>
      <dsp:spPr>
        <a:xfrm>
          <a:off x="1215733" y="1616135"/>
          <a:ext cx="345116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CE1580-B127-7248-83F0-B1C3FB12320F}">
      <dsp:nvSpPr>
        <dsp:cNvPr id="0" name=""/>
        <dsp:cNvSpPr/>
      </dsp:nvSpPr>
      <dsp:spPr>
        <a:xfrm>
          <a:off x="1280443" y="1654615"/>
          <a:ext cx="3386456" cy="769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kern="1200" dirty="0">
              <a:solidFill>
                <a:srgbClr val="152B48"/>
              </a:solidFill>
              <a:latin typeface="Montserrat" pitchFamily="2" charset="77"/>
            </a:rPr>
            <a:t>Complemento con dieta descrita.</a:t>
          </a:r>
          <a:endParaRPr lang="es-CO" sz="1600" kern="1200" dirty="0">
            <a:solidFill>
              <a:srgbClr val="152B48"/>
            </a:solidFill>
            <a:latin typeface="Montserrat" pitchFamily="2" charset="77"/>
          </a:endParaRPr>
        </a:p>
      </dsp:txBody>
      <dsp:txXfrm>
        <a:off x="1280443" y="1654615"/>
        <a:ext cx="3386456" cy="769588"/>
      </dsp:txXfrm>
    </dsp:sp>
    <dsp:sp modelId="{05B0BFA6-A447-B145-A522-731EBE0A9EEC}">
      <dsp:nvSpPr>
        <dsp:cNvPr id="0" name=""/>
        <dsp:cNvSpPr/>
      </dsp:nvSpPr>
      <dsp:spPr>
        <a:xfrm>
          <a:off x="1215733" y="2424203"/>
          <a:ext cx="345116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09966-CFC9-C048-AA1C-12EFE47AFBF5}">
      <dsp:nvSpPr>
        <dsp:cNvPr id="0" name=""/>
        <dsp:cNvSpPr/>
      </dsp:nvSpPr>
      <dsp:spPr>
        <a:xfrm>
          <a:off x="0" y="2215"/>
          <a:ext cx="691825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DF002A-050B-5641-A70A-D3EA83AEE47B}">
      <dsp:nvSpPr>
        <dsp:cNvPr id="0" name=""/>
        <dsp:cNvSpPr/>
      </dsp:nvSpPr>
      <dsp:spPr>
        <a:xfrm>
          <a:off x="0" y="2215"/>
          <a:ext cx="1771385" cy="1511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kern="1200" dirty="0">
              <a:solidFill>
                <a:srgbClr val="152B48"/>
              </a:solidFill>
              <a:latin typeface="Montserrat" pitchFamily="2" charset="77"/>
            </a:rPr>
            <a:t>Enfermedad </a:t>
          </a:r>
          <a:r>
            <a:rPr lang="es-ES" sz="1600" kern="1200" dirty="0" err="1">
              <a:solidFill>
                <a:srgbClr val="152B48"/>
              </a:solidFill>
              <a:latin typeface="Montserrat" pitchFamily="2" charset="77"/>
            </a:rPr>
            <a:t>hepatobiliar</a:t>
          </a:r>
          <a:endParaRPr lang="es-CO" sz="1600" kern="1200" dirty="0">
            <a:solidFill>
              <a:srgbClr val="152B48"/>
            </a:solidFill>
            <a:latin typeface="Montserrat" pitchFamily="2" charset="77"/>
          </a:endParaRPr>
        </a:p>
      </dsp:txBody>
      <dsp:txXfrm>
        <a:off x="0" y="2215"/>
        <a:ext cx="1771385" cy="1511049"/>
      </dsp:txXfrm>
    </dsp:sp>
    <dsp:sp modelId="{A94C8C6F-3A48-504D-BDAC-9DF3A88EF70E}">
      <dsp:nvSpPr>
        <dsp:cNvPr id="0" name=""/>
        <dsp:cNvSpPr/>
      </dsp:nvSpPr>
      <dsp:spPr>
        <a:xfrm>
          <a:off x="1867862" y="19978"/>
          <a:ext cx="5048972" cy="355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kern="1200" dirty="0">
              <a:solidFill>
                <a:srgbClr val="152B48"/>
              </a:solidFill>
              <a:latin typeface="Montserrat" pitchFamily="2" charset="77"/>
            </a:rPr>
            <a:t>Cirrosis biliar – ácido </a:t>
          </a:r>
          <a:r>
            <a:rPr lang="es-ES" sz="1600" kern="1200" dirty="0" err="1">
              <a:solidFill>
                <a:srgbClr val="152B48"/>
              </a:solidFill>
              <a:latin typeface="Montserrat" pitchFamily="2" charset="77"/>
            </a:rPr>
            <a:t>ursodesoxicólico</a:t>
          </a:r>
          <a:r>
            <a:rPr lang="es-ES" sz="1600" kern="1200" dirty="0">
              <a:solidFill>
                <a:srgbClr val="152B48"/>
              </a:solidFill>
              <a:latin typeface="Montserrat" pitchFamily="2" charset="77"/>
            </a:rPr>
            <a:t>.</a:t>
          </a:r>
          <a:endParaRPr lang="es-CO" sz="1600" kern="1200" dirty="0">
            <a:solidFill>
              <a:srgbClr val="152B48"/>
            </a:solidFill>
            <a:latin typeface="Montserrat" pitchFamily="2" charset="77"/>
          </a:endParaRPr>
        </a:p>
      </dsp:txBody>
      <dsp:txXfrm>
        <a:off x="1867862" y="19978"/>
        <a:ext cx="5048972" cy="355258"/>
      </dsp:txXfrm>
    </dsp:sp>
    <dsp:sp modelId="{33589353-A9DE-E34C-8E49-3BC9DEA7EE78}">
      <dsp:nvSpPr>
        <dsp:cNvPr id="0" name=""/>
        <dsp:cNvSpPr/>
      </dsp:nvSpPr>
      <dsp:spPr>
        <a:xfrm>
          <a:off x="1771385" y="375237"/>
          <a:ext cx="514544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CC616B-756C-994C-A9B2-5963C4D613CA}">
      <dsp:nvSpPr>
        <dsp:cNvPr id="0" name=""/>
        <dsp:cNvSpPr/>
      </dsp:nvSpPr>
      <dsp:spPr>
        <a:xfrm>
          <a:off x="1867862" y="393000"/>
          <a:ext cx="5048972" cy="355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kern="1200" dirty="0">
              <a:solidFill>
                <a:srgbClr val="152B48"/>
              </a:solidFill>
              <a:latin typeface="Montserrat" pitchFamily="2" charset="77"/>
            </a:rPr>
            <a:t>Hipertensión portal.</a:t>
          </a:r>
          <a:endParaRPr lang="es-CO" sz="1600" kern="1200" dirty="0">
            <a:solidFill>
              <a:srgbClr val="152B48"/>
            </a:solidFill>
            <a:latin typeface="Montserrat" pitchFamily="2" charset="77"/>
          </a:endParaRPr>
        </a:p>
      </dsp:txBody>
      <dsp:txXfrm>
        <a:off x="1867862" y="393000"/>
        <a:ext cx="5048972" cy="355258"/>
      </dsp:txXfrm>
    </dsp:sp>
    <dsp:sp modelId="{BD5A818A-271A-9A48-8E25-E546A554C25F}">
      <dsp:nvSpPr>
        <dsp:cNvPr id="0" name=""/>
        <dsp:cNvSpPr/>
      </dsp:nvSpPr>
      <dsp:spPr>
        <a:xfrm>
          <a:off x="1771385" y="748259"/>
          <a:ext cx="514544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31034E-B7FD-0845-AA16-7609944E5333}">
      <dsp:nvSpPr>
        <dsp:cNvPr id="0" name=""/>
        <dsp:cNvSpPr/>
      </dsp:nvSpPr>
      <dsp:spPr>
        <a:xfrm>
          <a:off x="1867862" y="766022"/>
          <a:ext cx="5048972" cy="355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kern="1200" dirty="0" err="1">
              <a:solidFill>
                <a:srgbClr val="152B48"/>
              </a:solidFill>
              <a:latin typeface="Montserrat" pitchFamily="2" charset="77"/>
            </a:rPr>
            <a:t>Hiperesplenismo</a:t>
          </a:r>
          <a:r>
            <a:rPr lang="es-ES" sz="1600" kern="1200" dirty="0">
              <a:solidFill>
                <a:srgbClr val="152B48"/>
              </a:solidFill>
              <a:latin typeface="Montserrat" pitchFamily="2" charset="77"/>
            </a:rPr>
            <a:t>. </a:t>
          </a:r>
          <a:endParaRPr lang="es-CO" sz="1600" kern="1200" dirty="0">
            <a:solidFill>
              <a:srgbClr val="152B48"/>
            </a:solidFill>
            <a:latin typeface="Montserrat" pitchFamily="2" charset="77"/>
          </a:endParaRPr>
        </a:p>
      </dsp:txBody>
      <dsp:txXfrm>
        <a:off x="1867862" y="766022"/>
        <a:ext cx="5048972" cy="355258"/>
      </dsp:txXfrm>
    </dsp:sp>
    <dsp:sp modelId="{0DE9A83F-1E12-4A40-B6B4-16EF79FDD7EE}">
      <dsp:nvSpPr>
        <dsp:cNvPr id="0" name=""/>
        <dsp:cNvSpPr/>
      </dsp:nvSpPr>
      <dsp:spPr>
        <a:xfrm>
          <a:off x="1771385" y="1121281"/>
          <a:ext cx="514544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BE0819-76D2-2647-BD0B-C702D523C3FE}">
      <dsp:nvSpPr>
        <dsp:cNvPr id="0" name=""/>
        <dsp:cNvSpPr/>
      </dsp:nvSpPr>
      <dsp:spPr>
        <a:xfrm>
          <a:off x="1867862" y="1139044"/>
          <a:ext cx="5048972" cy="355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kern="1200" dirty="0">
              <a:solidFill>
                <a:srgbClr val="152B48"/>
              </a:solidFill>
              <a:latin typeface="Montserrat" pitchFamily="2" charset="77"/>
            </a:rPr>
            <a:t>Ictericia obstructiva en RN.</a:t>
          </a:r>
          <a:endParaRPr lang="es-CO" sz="1600" kern="1200" dirty="0">
            <a:solidFill>
              <a:srgbClr val="152B48"/>
            </a:solidFill>
            <a:latin typeface="Montserrat" pitchFamily="2" charset="77"/>
          </a:endParaRPr>
        </a:p>
      </dsp:txBody>
      <dsp:txXfrm>
        <a:off x="1867862" y="1139044"/>
        <a:ext cx="5048972" cy="355258"/>
      </dsp:txXfrm>
    </dsp:sp>
    <dsp:sp modelId="{DA28AFFC-39FA-D74B-A0E1-15D816570D89}">
      <dsp:nvSpPr>
        <dsp:cNvPr id="0" name=""/>
        <dsp:cNvSpPr/>
      </dsp:nvSpPr>
      <dsp:spPr>
        <a:xfrm>
          <a:off x="1771385" y="1494303"/>
          <a:ext cx="514544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EF1061-E322-154B-AF84-22DA74479CB0}">
      <dsp:nvSpPr>
        <dsp:cNvPr id="0" name=""/>
        <dsp:cNvSpPr/>
      </dsp:nvSpPr>
      <dsp:spPr>
        <a:xfrm>
          <a:off x="0" y="1513265"/>
          <a:ext cx="691825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B1F4BF-C2B6-9B48-B947-7430A80B5C19}">
      <dsp:nvSpPr>
        <dsp:cNvPr id="0" name=""/>
        <dsp:cNvSpPr/>
      </dsp:nvSpPr>
      <dsp:spPr>
        <a:xfrm>
          <a:off x="0" y="1513265"/>
          <a:ext cx="1383650" cy="1511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kern="1200">
              <a:solidFill>
                <a:srgbClr val="152B48"/>
              </a:solidFill>
              <a:latin typeface="Montserrat" pitchFamily="2" charset="77"/>
            </a:rPr>
            <a:t>Pancreatitis</a:t>
          </a:r>
          <a:endParaRPr lang="es-CO" sz="1600" kern="1200">
            <a:solidFill>
              <a:srgbClr val="152B48"/>
            </a:solidFill>
            <a:latin typeface="Montserrat" pitchFamily="2" charset="77"/>
          </a:endParaRPr>
        </a:p>
      </dsp:txBody>
      <dsp:txXfrm>
        <a:off x="0" y="1513265"/>
        <a:ext cx="1383650" cy="1511049"/>
      </dsp:txXfrm>
    </dsp:sp>
    <dsp:sp modelId="{A23EF8A8-A6AD-0D44-AE82-84057FE49825}">
      <dsp:nvSpPr>
        <dsp:cNvPr id="0" name=""/>
        <dsp:cNvSpPr/>
      </dsp:nvSpPr>
      <dsp:spPr>
        <a:xfrm>
          <a:off x="1886263" y="1548385"/>
          <a:ext cx="4551033" cy="702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kern="1200" dirty="0">
              <a:solidFill>
                <a:srgbClr val="152B48"/>
              </a:solidFill>
              <a:latin typeface="Montserrat" pitchFamily="2" charset="77"/>
            </a:rPr>
            <a:t>Precipitada por comidas grasas, ingesta de alcohol. </a:t>
          </a:r>
          <a:endParaRPr lang="es-CO" sz="1600" kern="1200" dirty="0">
            <a:solidFill>
              <a:srgbClr val="152B48"/>
            </a:solidFill>
            <a:latin typeface="Montserrat" pitchFamily="2" charset="77"/>
          </a:endParaRPr>
        </a:p>
      </dsp:txBody>
      <dsp:txXfrm>
        <a:off x="1886263" y="1548385"/>
        <a:ext cx="4551033" cy="702401"/>
      </dsp:txXfrm>
    </dsp:sp>
    <dsp:sp modelId="{36A8FB6A-36BB-DD4F-B650-568F16237D30}">
      <dsp:nvSpPr>
        <dsp:cNvPr id="0" name=""/>
        <dsp:cNvSpPr/>
      </dsp:nvSpPr>
      <dsp:spPr>
        <a:xfrm>
          <a:off x="1383650" y="2250787"/>
          <a:ext cx="55346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C9DE94-788A-7641-8CDB-C20CC54E2009}">
      <dsp:nvSpPr>
        <dsp:cNvPr id="0" name=""/>
        <dsp:cNvSpPr/>
      </dsp:nvSpPr>
      <dsp:spPr>
        <a:xfrm>
          <a:off x="1836408" y="2285907"/>
          <a:ext cx="4522249" cy="702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kern="1200" dirty="0">
              <a:solidFill>
                <a:srgbClr val="152B48"/>
              </a:solidFill>
              <a:latin typeface="Montserrat" pitchFamily="2" charset="77"/>
            </a:rPr>
            <a:t>Manejo médico.</a:t>
          </a:r>
          <a:endParaRPr lang="es-CO" sz="1600" kern="1200" dirty="0">
            <a:solidFill>
              <a:srgbClr val="152B48"/>
            </a:solidFill>
            <a:latin typeface="Montserrat" pitchFamily="2" charset="77"/>
          </a:endParaRPr>
        </a:p>
      </dsp:txBody>
      <dsp:txXfrm>
        <a:off x="1836408" y="2285907"/>
        <a:ext cx="4522249" cy="702401"/>
      </dsp:txXfrm>
    </dsp:sp>
    <dsp:sp modelId="{E424D4A3-1F67-374B-91BC-C09791B646DD}">
      <dsp:nvSpPr>
        <dsp:cNvPr id="0" name=""/>
        <dsp:cNvSpPr/>
      </dsp:nvSpPr>
      <dsp:spPr>
        <a:xfrm>
          <a:off x="1383650" y="2988309"/>
          <a:ext cx="55346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9C38B3-E272-BA4C-B72C-FD0F3E26DA4D}">
      <dsp:nvSpPr>
        <dsp:cNvPr id="0" name=""/>
        <dsp:cNvSpPr/>
      </dsp:nvSpPr>
      <dsp:spPr>
        <a:xfrm>
          <a:off x="0" y="3024314"/>
          <a:ext cx="691825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3880BA-1084-3D47-BE52-818F18400A3B}">
      <dsp:nvSpPr>
        <dsp:cNvPr id="0" name=""/>
        <dsp:cNvSpPr/>
      </dsp:nvSpPr>
      <dsp:spPr>
        <a:xfrm>
          <a:off x="0" y="3024314"/>
          <a:ext cx="1814001" cy="1511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kern="1200" dirty="0">
              <a:solidFill>
                <a:srgbClr val="152B48"/>
              </a:solidFill>
              <a:latin typeface="Montserrat" pitchFamily="2" charset="77"/>
            </a:rPr>
            <a:t>Hiperglicemia</a:t>
          </a:r>
          <a:endParaRPr lang="es-CO" sz="1600" kern="1200" dirty="0">
            <a:solidFill>
              <a:srgbClr val="152B48"/>
            </a:solidFill>
            <a:latin typeface="Montserrat" pitchFamily="2" charset="77"/>
          </a:endParaRPr>
        </a:p>
      </dsp:txBody>
      <dsp:txXfrm>
        <a:off x="0" y="3024314"/>
        <a:ext cx="1814001" cy="1511049"/>
      </dsp:txXfrm>
    </dsp:sp>
    <dsp:sp modelId="{F35393B9-20D4-254E-9064-3AD03C2A7965}">
      <dsp:nvSpPr>
        <dsp:cNvPr id="0" name=""/>
        <dsp:cNvSpPr/>
      </dsp:nvSpPr>
      <dsp:spPr>
        <a:xfrm>
          <a:off x="1909667" y="3047924"/>
          <a:ext cx="5006543" cy="472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kern="1200" dirty="0">
              <a:solidFill>
                <a:srgbClr val="152B48"/>
              </a:solidFill>
              <a:latin typeface="Montserrat" pitchFamily="2" charset="77"/>
            </a:rPr>
            <a:t>Primera década de la vida.</a:t>
          </a:r>
          <a:endParaRPr lang="es-CO" sz="1600" kern="1200" dirty="0">
            <a:solidFill>
              <a:srgbClr val="152B48"/>
            </a:solidFill>
            <a:latin typeface="Montserrat" pitchFamily="2" charset="77"/>
          </a:endParaRPr>
        </a:p>
      </dsp:txBody>
      <dsp:txXfrm>
        <a:off x="1909667" y="3047924"/>
        <a:ext cx="5006543" cy="472202"/>
      </dsp:txXfrm>
    </dsp:sp>
    <dsp:sp modelId="{6461D35F-7FE2-3747-9B15-7BCE7BAD918B}">
      <dsp:nvSpPr>
        <dsp:cNvPr id="0" name=""/>
        <dsp:cNvSpPr/>
      </dsp:nvSpPr>
      <dsp:spPr>
        <a:xfrm>
          <a:off x="1814001" y="3520127"/>
          <a:ext cx="510221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C06917-0A81-D94C-9290-A70F4EB42F8B}">
      <dsp:nvSpPr>
        <dsp:cNvPr id="0" name=""/>
        <dsp:cNvSpPr/>
      </dsp:nvSpPr>
      <dsp:spPr>
        <a:xfrm>
          <a:off x="1909667" y="3543738"/>
          <a:ext cx="5006543" cy="472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kern="1200" dirty="0" err="1">
              <a:solidFill>
                <a:srgbClr val="152B48"/>
              </a:solidFill>
              <a:latin typeface="Montserrat" pitchFamily="2" charset="77"/>
            </a:rPr>
            <a:t>Dx</a:t>
          </a:r>
          <a:r>
            <a:rPr lang="es-ES" sz="1600" kern="1200" dirty="0">
              <a:solidFill>
                <a:srgbClr val="152B48"/>
              </a:solidFill>
              <a:latin typeface="Montserrat" pitchFamily="2" charset="77"/>
            </a:rPr>
            <a:t>: PTOG anual desde los 8 años, A1C.</a:t>
          </a:r>
          <a:endParaRPr lang="es-CO" sz="1600" kern="1200" dirty="0">
            <a:solidFill>
              <a:srgbClr val="152B48"/>
            </a:solidFill>
            <a:latin typeface="Montserrat" pitchFamily="2" charset="77"/>
          </a:endParaRPr>
        </a:p>
      </dsp:txBody>
      <dsp:txXfrm>
        <a:off x="1909667" y="3543738"/>
        <a:ext cx="5006543" cy="472202"/>
      </dsp:txXfrm>
    </dsp:sp>
    <dsp:sp modelId="{978EF63D-FBA4-8247-8DBD-51E804CFCF91}">
      <dsp:nvSpPr>
        <dsp:cNvPr id="0" name=""/>
        <dsp:cNvSpPr/>
      </dsp:nvSpPr>
      <dsp:spPr>
        <a:xfrm>
          <a:off x="1814001" y="4015941"/>
          <a:ext cx="510221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46B500-29C6-994B-A005-6C9BDF35275C}">
      <dsp:nvSpPr>
        <dsp:cNvPr id="0" name=""/>
        <dsp:cNvSpPr/>
      </dsp:nvSpPr>
      <dsp:spPr>
        <a:xfrm>
          <a:off x="1909667" y="4039551"/>
          <a:ext cx="5006543" cy="472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kern="1200" dirty="0">
              <a:solidFill>
                <a:srgbClr val="152B48"/>
              </a:solidFill>
              <a:latin typeface="Montserrat" pitchFamily="2" charset="77"/>
            </a:rPr>
            <a:t>Manejo con dieta, evitar </a:t>
          </a:r>
          <a:r>
            <a:rPr lang="es-ES" sz="1600" kern="1200" dirty="0" err="1">
              <a:solidFill>
                <a:srgbClr val="152B48"/>
              </a:solidFill>
              <a:latin typeface="Montserrat" pitchFamily="2" charset="77"/>
            </a:rPr>
            <a:t>esteroide.s</a:t>
          </a:r>
          <a:endParaRPr lang="es-CO" sz="1600" kern="1200" dirty="0">
            <a:solidFill>
              <a:srgbClr val="152B48"/>
            </a:solidFill>
            <a:latin typeface="Montserrat" pitchFamily="2" charset="77"/>
          </a:endParaRPr>
        </a:p>
      </dsp:txBody>
      <dsp:txXfrm>
        <a:off x="1909667" y="4039551"/>
        <a:ext cx="5006543" cy="472202"/>
      </dsp:txXfrm>
    </dsp:sp>
    <dsp:sp modelId="{B6E02DAD-95F3-3242-9F95-FDB07AE705F8}">
      <dsp:nvSpPr>
        <dsp:cNvPr id="0" name=""/>
        <dsp:cNvSpPr/>
      </dsp:nvSpPr>
      <dsp:spPr>
        <a:xfrm>
          <a:off x="1814001" y="4511754"/>
          <a:ext cx="510221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DFE581-403B-6D4E-9DA5-B62033BD7B30}">
      <dsp:nvSpPr>
        <dsp:cNvPr id="0" name=""/>
        <dsp:cNvSpPr/>
      </dsp:nvSpPr>
      <dsp:spPr>
        <a:xfrm>
          <a:off x="-5892454" y="-901756"/>
          <a:ext cx="7014888" cy="7014888"/>
        </a:xfrm>
        <a:prstGeom prst="blockArc">
          <a:avLst>
            <a:gd name="adj1" fmla="val 18900000"/>
            <a:gd name="adj2" fmla="val 2700000"/>
            <a:gd name="adj3" fmla="val 308"/>
          </a:avLst>
        </a:prstGeom>
        <a:noFill/>
        <a:ln w="12700" cap="flat" cmpd="sng" algn="ctr">
          <a:solidFill>
            <a:srgbClr val="06AEAA"/>
          </a:solidFill>
          <a:prstDash val="solid"/>
          <a:miter lim="800000"/>
        </a:ln>
        <a:effectLst/>
      </dsp:spPr>
      <dsp:style>
        <a:lnRef idx="2">
          <a:scrgbClr r="0" g="0" b="0"/>
        </a:lnRef>
        <a:fillRef idx="0">
          <a:scrgbClr r="0" g="0" b="0"/>
        </a:fillRef>
        <a:effectRef idx="0">
          <a:scrgbClr r="0" g="0" b="0"/>
        </a:effectRef>
        <a:fontRef idx="minor"/>
      </dsp:style>
    </dsp:sp>
    <dsp:sp modelId="{DEE8F518-BBCF-8141-84A8-CA577C57A963}">
      <dsp:nvSpPr>
        <dsp:cNvPr id="0" name=""/>
        <dsp:cNvSpPr/>
      </dsp:nvSpPr>
      <dsp:spPr>
        <a:xfrm>
          <a:off x="490562" y="325606"/>
          <a:ext cx="6686926" cy="651630"/>
        </a:xfrm>
        <a:prstGeom prst="rect">
          <a:avLst/>
        </a:prstGeom>
        <a:solidFill>
          <a:schemeClr val="lt1">
            <a:hueOff val="0"/>
            <a:satOff val="0"/>
            <a:lumOff val="0"/>
            <a:alphaOff val="0"/>
          </a:schemeClr>
        </a:solidFill>
        <a:ln w="12700" cap="flat" cmpd="sng" algn="ctr">
          <a:solidFill>
            <a:srgbClr val="06AE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7232" tIns="50800" rIns="50800" bIns="50800" numCol="1" spcCol="1270" anchor="ctr" anchorCtr="0">
          <a:noAutofit/>
        </a:bodyPr>
        <a:lstStyle/>
        <a:p>
          <a:pPr marL="0" lvl="0" indent="0" algn="l" defTabSz="889000">
            <a:lnSpc>
              <a:spcPct val="90000"/>
            </a:lnSpc>
            <a:spcBef>
              <a:spcPct val="0"/>
            </a:spcBef>
            <a:spcAft>
              <a:spcPct val="35000"/>
            </a:spcAft>
            <a:buNone/>
          </a:pPr>
          <a:r>
            <a:rPr lang="es-ES" sz="2000" kern="1200" dirty="0">
              <a:solidFill>
                <a:srgbClr val="152B48"/>
              </a:solidFill>
              <a:latin typeface="Montserrat" pitchFamily="2" charset="77"/>
            </a:rPr>
            <a:t>Aumento en la supervivencia .</a:t>
          </a:r>
        </a:p>
      </dsp:txBody>
      <dsp:txXfrm>
        <a:off x="490562" y="325606"/>
        <a:ext cx="6686926" cy="651630"/>
      </dsp:txXfrm>
    </dsp:sp>
    <dsp:sp modelId="{DF909AAE-3945-334C-A06A-972FE42AE6A4}">
      <dsp:nvSpPr>
        <dsp:cNvPr id="0" name=""/>
        <dsp:cNvSpPr/>
      </dsp:nvSpPr>
      <dsp:spPr>
        <a:xfrm>
          <a:off x="83293" y="244152"/>
          <a:ext cx="814537" cy="814537"/>
        </a:xfrm>
        <a:prstGeom prst="ellipse">
          <a:avLst/>
        </a:prstGeom>
        <a:solidFill>
          <a:schemeClr val="lt1">
            <a:hueOff val="0"/>
            <a:satOff val="0"/>
            <a:lumOff val="0"/>
            <a:alphaOff val="0"/>
          </a:schemeClr>
        </a:solidFill>
        <a:ln w="12700" cap="flat" cmpd="sng" algn="ctr">
          <a:solidFill>
            <a:srgbClr val="06AEAA"/>
          </a:solidFill>
          <a:prstDash val="solid"/>
          <a:miter lim="800000"/>
        </a:ln>
        <a:effectLst/>
      </dsp:spPr>
      <dsp:style>
        <a:lnRef idx="2">
          <a:scrgbClr r="0" g="0" b="0"/>
        </a:lnRef>
        <a:fillRef idx="1">
          <a:scrgbClr r="0" g="0" b="0"/>
        </a:fillRef>
        <a:effectRef idx="0">
          <a:scrgbClr r="0" g="0" b="0"/>
        </a:effectRef>
        <a:fontRef idx="minor"/>
      </dsp:style>
    </dsp:sp>
    <dsp:sp modelId="{4D9FDA28-7516-304B-AF69-3EA53E6B418F}">
      <dsp:nvSpPr>
        <dsp:cNvPr id="0" name=""/>
        <dsp:cNvSpPr/>
      </dsp:nvSpPr>
      <dsp:spPr>
        <a:xfrm>
          <a:off x="957501" y="1302739"/>
          <a:ext cx="6219987" cy="651630"/>
        </a:xfrm>
        <a:prstGeom prst="rect">
          <a:avLst/>
        </a:prstGeom>
        <a:solidFill>
          <a:schemeClr val="lt1">
            <a:hueOff val="0"/>
            <a:satOff val="0"/>
            <a:lumOff val="0"/>
            <a:alphaOff val="0"/>
          </a:schemeClr>
        </a:solidFill>
        <a:ln w="12700" cap="flat" cmpd="sng" algn="ctr">
          <a:solidFill>
            <a:srgbClr val="06AE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7232" tIns="50800" rIns="50800" bIns="50800" numCol="1" spcCol="1270" anchor="ctr" anchorCtr="0">
          <a:noAutofit/>
        </a:bodyPr>
        <a:lstStyle/>
        <a:p>
          <a:pPr marL="0" lvl="0" indent="0" algn="l" defTabSz="889000">
            <a:lnSpc>
              <a:spcPct val="90000"/>
            </a:lnSpc>
            <a:spcBef>
              <a:spcPct val="0"/>
            </a:spcBef>
            <a:spcAft>
              <a:spcPct val="35000"/>
            </a:spcAft>
            <a:buNone/>
          </a:pPr>
          <a:r>
            <a:rPr lang="es-ES" sz="2000" kern="1200" dirty="0">
              <a:solidFill>
                <a:srgbClr val="152B48"/>
              </a:solidFill>
              <a:latin typeface="Montserrat" pitchFamily="2" charset="77"/>
            </a:rPr>
            <a:t>Lactantes: </a:t>
          </a:r>
          <a:r>
            <a:rPr lang="es-ES" sz="2000" kern="1200" dirty="0" err="1">
              <a:solidFill>
                <a:srgbClr val="152B48"/>
              </a:solidFill>
              <a:latin typeface="Montserrat" pitchFamily="2" charset="77"/>
            </a:rPr>
            <a:t>neumopatía</a:t>
          </a:r>
          <a:r>
            <a:rPr lang="es-ES" sz="2000" kern="1200" dirty="0">
              <a:solidFill>
                <a:srgbClr val="152B48"/>
              </a:solidFill>
              <a:latin typeface="Montserrat" pitchFamily="2" charset="77"/>
            </a:rPr>
            <a:t> grave.</a:t>
          </a:r>
        </a:p>
      </dsp:txBody>
      <dsp:txXfrm>
        <a:off x="957501" y="1302739"/>
        <a:ext cx="6219987" cy="651630"/>
      </dsp:txXfrm>
    </dsp:sp>
    <dsp:sp modelId="{B621DE1B-0CAC-DE49-9C64-8B918B131531}">
      <dsp:nvSpPr>
        <dsp:cNvPr id="0" name=""/>
        <dsp:cNvSpPr/>
      </dsp:nvSpPr>
      <dsp:spPr>
        <a:xfrm>
          <a:off x="550232" y="1221285"/>
          <a:ext cx="814537" cy="814537"/>
        </a:xfrm>
        <a:prstGeom prst="ellipse">
          <a:avLst/>
        </a:prstGeom>
        <a:solidFill>
          <a:schemeClr val="lt1">
            <a:hueOff val="0"/>
            <a:satOff val="0"/>
            <a:lumOff val="0"/>
            <a:alphaOff val="0"/>
          </a:schemeClr>
        </a:solidFill>
        <a:ln w="12700" cap="flat" cmpd="sng" algn="ctr">
          <a:solidFill>
            <a:srgbClr val="06AEAA"/>
          </a:solidFill>
          <a:prstDash val="solid"/>
          <a:miter lim="800000"/>
        </a:ln>
        <a:effectLst/>
      </dsp:spPr>
      <dsp:style>
        <a:lnRef idx="2">
          <a:scrgbClr r="0" g="0" b="0"/>
        </a:lnRef>
        <a:fillRef idx="1">
          <a:scrgbClr r="0" g="0" b="0"/>
        </a:fillRef>
        <a:effectRef idx="0">
          <a:scrgbClr r="0" g="0" b="0"/>
        </a:effectRef>
        <a:fontRef idx="minor"/>
      </dsp:style>
    </dsp:sp>
    <dsp:sp modelId="{1216361F-619C-5447-AB4D-1C663104F40E}">
      <dsp:nvSpPr>
        <dsp:cNvPr id="0" name=""/>
        <dsp:cNvSpPr/>
      </dsp:nvSpPr>
      <dsp:spPr>
        <a:xfrm>
          <a:off x="1100814" y="2279872"/>
          <a:ext cx="6076674" cy="651630"/>
        </a:xfrm>
        <a:prstGeom prst="rect">
          <a:avLst/>
        </a:prstGeom>
        <a:solidFill>
          <a:schemeClr val="lt1">
            <a:hueOff val="0"/>
            <a:satOff val="0"/>
            <a:lumOff val="0"/>
            <a:alphaOff val="0"/>
          </a:schemeClr>
        </a:solidFill>
        <a:ln w="12700" cap="flat" cmpd="sng" algn="ctr">
          <a:solidFill>
            <a:srgbClr val="06AE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7232" tIns="50800" rIns="50800" bIns="50800" numCol="1" spcCol="1270" anchor="ctr" anchorCtr="0">
          <a:noAutofit/>
        </a:bodyPr>
        <a:lstStyle/>
        <a:p>
          <a:pPr marL="0" lvl="0" indent="0" algn="l" defTabSz="889000">
            <a:lnSpc>
              <a:spcPct val="90000"/>
            </a:lnSpc>
            <a:spcBef>
              <a:spcPct val="0"/>
            </a:spcBef>
            <a:spcAft>
              <a:spcPct val="35000"/>
            </a:spcAft>
            <a:buNone/>
          </a:pPr>
          <a:r>
            <a:rPr lang="es-ES" sz="2000" kern="1200" dirty="0">
              <a:solidFill>
                <a:srgbClr val="152B48"/>
              </a:solidFill>
              <a:latin typeface="Montserrat" pitchFamily="2" charset="77"/>
            </a:rPr>
            <a:t>Estrato socioeconómico: peor pronóstico.</a:t>
          </a:r>
        </a:p>
      </dsp:txBody>
      <dsp:txXfrm>
        <a:off x="1100814" y="2279872"/>
        <a:ext cx="6076674" cy="651630"/>
      </dsp:txXfrm>
    </dsp:sp>
    <dsp:sp modelId="{B2EA1CDD-0647-F34A-825C-FA6ACD1F1EEC}">
      <dsp:nvSpPr>
        <dsp:cNvPr id="0" name=""/>
        <dsp:cNvSpPr/>
      </dsp:nvSpPr>
      <dsp:spPr>
        <a:xfrm>
          <a:off x="693545" y="2198418"/>
          <a:ext cx="814537" cy="814537"/>
        </a:xfrm>
        <a:prstGeom prst="ellipse">
          <a:avLst/>
        </a:prstGeom>
        <a:solidFill>
          <a:schemeClr val="lt1">
            <a:hueOff val="0"/>
            <a:satOff val="0"/>
            <a:lumOff val="0"/>
            <a:alphaOff val="0"/>
          </a:schemeClr>
        </a:solidFill>
        <a:ln w="12700" cap="flat" cmpd="sng" algn="ctr">
          <a:solidFill>
            <a:srgbClr val="06AEAA"/>
          </a:solidFill>
          <a:prstDash val="solid"/>
          <a:miter lim="800000"/>
        </a:ln>
        <a:effectLst/>
      </dsp:spPr>
      <dsp:style>
        <a:lnRef idx="2">
          <a:scrgbClr r="0" g="0" b="0"/>
        </a:lnRef>
        <a:fillRef idx="1">
          <a:scrgbClr r="0" g="0" b="0"/>
        </a:fillRef>
        <a:effectRef idx="0">
          <a:scrgbClr r="0" g="0" b="0"/>
        </a:effectRef>
        <a:fontRef idx="minor"/>
      </dsp:style>
    </dsp:sp>
    <dsp:sp modelId="{FEF6D4B2-1785-3E4C-9009-9332BC8F695F}">
      <dsp:nvSpPr>
        <dsp:cNvPr id="0" name=""/>
        <dsp:cNvSpPr/>
      </dsp:nvSpPr>
      <dsp:spPr>
        <a:xfrm>
          <a:off x="957501" y="3257005"/>
          <a:ext cx="6219987" cy="651630"/>
        </a:xfrm>
        <a:prstGeom prst="rect">
          <a:avLst/>
        </a:prstGeom>
        <a:solidFill>
          <a:schemeClr val="lt1">
            <a:hueOff val="0"/>
            <a:satOff val="0"/>
            <a:lumOff val="0"/>
            <a:alphaOff val="0"/>
          </a:schemeClr>
        </a:solidFill>
        <a:ln w="12700" cap="flat" cmpd="sng" algn="ctr">
          <a:solidFill>
            <a:srgbClr val="06AE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7232" tIns="50800" rIns="50800" bIns="50800" numCol="1" spcCol="1270" anchor="ctr" anchorCtr="0">
          <a:noAutofit/>
        </a:bodyPr>
        <a:lstStyle/>
        <a:p>
          <a:pPr marL="0" lvl="0" indent="0" algn="l" defTabSz="889000">
            <a:lnSpc>
              <a:spcPct val="90000"/>
            </a:lnSpc>
            <a:spcBef>
              <a:spcPct val="0"/>
            </a:spcBef>
            <a:spcAft>
              <a:spcPct val="35000"/>
            </a:spcAft>
            <a:buNone/>
          </a:pPr>
          <a:r>
            <a:rPr lang="es-ES" sz="2000" kern="1200" dirty="0">
              <a:solidFill>
                <a:srgbClr val="152B48"/>
              </a:solidFill>
              <a:latin typeface="Montserrat" pitchFamily="2" charset="77"/>
            </a:rPr>
            <a:t>Requiere una transición a adultos.</a:t>
          </a:r>
        </a:p>
      </dsp:txBody>
      <dsp:txXfrm>
        <a:off x="957501" y="3257005"/>
        <a:ext cx="6219987" cy="651630"/>
      </dsp:txXfrm>
    </dsp:sp>
    <dsp:sp modelId="{69BF2DB5-EB36-2A43-A1D0-D2DB0C0FF63A}">
      <dsp:nvSpPr>
        <dsp:cNvPr id="0" name=""/>
        <dsp:cNvSpPr/>
      </dsp:nvSpPr>
      <dsp:spPr>
        <a:xfrm>
          <a:off x="550232" y="3175551"/>
          <a:ext cx="814537" cy="814537"/>
        </a:xfrm>
        <a:prstGeom prst="ellipse">
          <a:avLst/>
        </a:prstGeom>
        <a:solidFill>
          <a:schemeClr val="lt1">
            <a:hueOff val="0"/>
            <a:satOff val="0"/>
            <a:lumOff val="0"/>
            <a:alphaOff val="0"/>
          </a:schemeClr>
        </a:solidFill>
        <a:ln w="12700" cap="flat" cmpd="sng" algn="ctr">
          <a:solidFill>
            <a:srgbClr val="06AEAA"/>
          </a:solidFill>
          <a:prstDash val="solid"/>
          <a:miter lim="800000"/>
        </a:ln>
        <a:effectLst/>
      </dsp:spPr>
      <dsp:style>
        <a:lnRef idx="2">
          <a:scrgbClr r="0" g="0" b="0"/>
        </a:lnRef>
        <a:fillRef idx="1">
          <a:scrgbClr r="0" g="0" b="0"/>
        </a:fillRef>
        <a:effectRef idx="0">
          <a:scrgbClr r="0" g="0" b="0"/>
        </a:effectRef>
        <a:fontRef idx="minor"/>
      </dsp:style>
    </dsp:sp>
    <dsp:sp modelId="{DD994314-39DD-BD4F-92DC-7EC4532A852E}">
      <dsp:nvSpPr>
        <dsp:cNvPr id="0" name=""/>
        <dsp:cNvSpPr/>
      </dsp:nvSpPr>
      <dsp:spPr>
        <a:xfrm>
          <a:off x="490562" y="4234137"/>
          <a:ext cx="6686926" cy="651630"/>
        </a:xfrm>
        <a:prstGeom prst="rect">
          <a:avLst/>
        </a:prstGeom>
        <a:solidFill>
          <a:schemeClr val="lt1">
            <a:hueOff val="0"/>
            <a:satOff val="0"/>
            <a:lumOff val="0"/>
            <a:alphaOff val="0"/>
          </a:schemeClr>
        </a:solidFill>
        <a:ln w="12700" cap="flat" cmpd="sng" algn="ctr">
          <a:solidFill>
            <a:srgbClr val="06AE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7232" tIns="50800" rIns="50800" bIns="50800" numCol="1" spcCol="1270" anchor="ctr" anchorCtr="0">
          <a:noAutofit/>
        </a:bodyPr>
        <a:lstStyle/>
        <a:p>
          <a:pPr marL="0" lvl="0" indent="0" algn="l" defTabSz="889000">
            <a:lnSpc>
              <a:spcPct val="90000"/>
            </a:lnSpc>
            <a:spcBef>
              <a:spcPct val="0"/>
            </a:spcBef>
            <a:spcAft>
              <a:spcPct val="35000"/>
            </a:spcAft>
            <a:buNone/>
          </a:pPr>
          <a:r>
            <a:rPr lang="es-ES" sz="2000" kern="1200" dirty="0">
              <a:solidFill>
                <a:srgbClr val="152B48"/>
              </a:solidFill>
              <a:latin typeface="Montserrat" pitchFamily="2" charset="77"/>
            </a:rPr>
            <a:t>Deben continuar esquema de vacunación PAI. </a:t>
          </a:r>
        </a:p>
      </dsp:txBody>
      <dsp:txXfrm>
        <a:off x="490562" y="4234137"/>
        <a:ext cx="6686926" cy="651630"/>
      </dsp:txXfrm>
    </dsp:sp>
    <dsp:sp modelId="{A0EB3A0F-8495-AC4C-9CE3-DB376AD61B37}">
      <dsp:nvSpPr>
        <dsp:cNvPr id="0" name=""/>
        <dsp:cNvSpPr/>
      </dsp:nvSpPr>
      <dsp:spPr>
        <a:xfrm>
          <a:off x="83293" y="4152684"/>
          <a:ext cx="814537" cy="814537"/>
        </a:xfrm>
        <a:prstGeom prst="ellipse">
          <a:avLst/>
        </a:prstGeom>
        <a:solidFill>
          <a:schemeClr val="lt1">
            <a:hueOff val="0"/>
            <a:satOff val="0"/>
            <a:lumOff val="0"/>
            <a:alphaOff val="0"/>
          </a:schemeClr>
        </a:solidFill>
        <a:ln w="12700" cap="flat" cmpd="sng" algn="ctr">
          <a:solidFill>
            <a:srgbClr val="06AEAA"/>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A43899-8883-9341-B041-748846F11C6B}">
      <dsp:nvSpPr>
        <dsp:cNvPr id="0" name=""/>
        <dsp:cNvSpPr/>
      </dsp:nvSpPr>
      <dsp:spPr>
        <a:xfrm>
          <a:off x="2890042" y="0"/>
          <a:ext cx="4335063" cy="1733862"/>
        </a:xfrm>
        <a:prstGeom prst="rightArrow">
          <a:avLst>
            <a:gd name="adj1" fmla="val 75000"/>
            <a:gd name="adj2" fmla="val 50000"/>
          </a:avLst>
        </a:prstGeom>
        <a:solidFill>
          <a:schemeClr val="lt1">
            <a:alpha val="90000"/>
            <a:tint val="40000"/>
            <a:hueOff val="0"/>
            <a:satOff val="0"/>
            <a:lumOff val="0"/>
            <a:alphaOff val="0"/>
          </a:schemeClr>
        </a:solidFill>
        <a:ln w="6350" cap="flat" cmpd="sng" algn="ctr">
          <a:solidFill>
            <a:srgbClr val="06AEAA">
              <a:alpha val="9000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100000"/>
            </a:lnSpc>
            <a:spcBef>
              <a:spcPct val="0"/>
            </a:spcBef>
            <a:spcAft>
              <a:spcPct val="15000"/>
            </a:spcAft>
            <a:buChar char="•"/>
          </a:pPr>
          <a:r>
            <a:rPr lang="es-ES" sz="1600" kern="1200" dirty="0">
              <a:solidFill>
                <a:srgbClr val="152B48"/>
              </a:solidFill>
              <a:latin typeface="Montserrat" pitchFamily="2" charset="77"/>
            </a:rPr>
            <a:t>Revestimiento epitelial </a:t>
          </a:r>
          <a:r>
            <a:rPr lang="es-ES" sz="1600" kern="1200" dirty="0" err="1">
              <a:solidFill>
                <a:srgbClr val="152B48"/>
              </a:solidFill>
              <a:latin typeface="Montserrat" pitchFamily="2" charset="77"/>
            </a:rPr>
            <a:t>hiperplásico</a:t>
          </a:r>
          <a:r>
            <a:rPr lang="es-ES" sz="1600" kern="1200" dirty="0">
              <a:solidFill>
                <a:srgbClr val="152B48"/>
              </a:solidFill>
              <a:latin typeface="Montserrat" pitchFamily="2" charset="77"/>
            </a:rPr>
            <a:t> e hipertrofia glandular.</a:t>
          </a:r>
        </a:p>
        <a:p>
          <a:pPr marL="171450" lvl="1" indent="-171450" algn="l" defTabSz="711200">
            <a:lnSpc>
              <a:spcPct val="100000"/>
            </a:lnSpc>
            <a:spcBef>
              <a:spcPct val="0"/>
            </a:spcBef>
            <a:spcAft>
              <a:spcPct val="15000"/>
            </a:spcAft>
            <a:buChar char="•"/>
          </a:pPr>
          <a:r>
            <a:rPr lang="es-ES" sz="1600" kern="1200" dirty="0">
              <a:solidFill>
                <a:srgbClr val="152B48"/>
              </a:solidFill>
              <a:latin typeface="Montserrat" pitchFamily="2" charset="77"/>
            </a:rPr>
            <a:t>Lesiones </a:t>
          </a:r>
          <a:r>
            <a:rPr lang="es-ES" sz="1600" kern="1200" dirty="0" err="1">
              <a:solidFill>
                <a:srgbClr val="152B48"/>
              </a:solidFill>
              <a:latin typeface="Montserrat" pitchFamily="2" charset="77"/>
            </a:rPr>
            <a:t>polipoideas</a:t>
          </a:r>
          <a:r>
            <a:rPr lang="es-ES" sz="1600" kern="1200" dirty="0">
              <a:solidFill>
                <a:srgbClr val="152B48"/>
              </a:solidFill>
              <a:latin typeface="Montserrat" pitchFamily="2" charset="77"/>
            </a:rPr>
            <a:t>.</a:t>
          </a:r>
        </a:p>
      </dsp:txBody>
      <dsp:txXfrm>
        <a:off x="2890042" y="216733"/>
        <a:ext cx="3684865" cy="1300396"/>
      </dsp:txXfrm>
    </dsp:sp>
    <dsp:sp modelId="{9193EE63-8BC1-2F4C-93BF-662C742817CD}">
      <dsp:nvSpPr>
        <dsp:cNvPr id="0" name=""/>
        <dsp:cNvSpPr/>
      </dsp:nvSpPr>
      <dsp:spPr>
        <a:xfrm>
          <a:off x="0" y="0"/>
          <a:ext cx="2890042" cy="1733862"/>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s-ES" sz="3300" kern="1200" dirty="0">
              <a:solidFill>
                <a:srgbClr val="152B48"/>
              </a:solidFill>
              <a:latin typeface="Montserrat" pitchFamily="2" charset="77"/>
            </a:rPr>
            <a:t>SPN</a:t>
          </a:r>
        </a:p>
      </dsp:txBody>
      <dsp:txXfrm>
        <a:off x="84640" y="84640"/>
        <a:ext cx="2720762" cy="1564582"/>
      </dsp:txXfrm>
    </dsp:sp>
    <dsp:sp modelId="{6AB3C81E-FE0A-704C-9412-DDD548E6640A}">
      <dsp:nvSpPr>
        <dsp:cNvPr id="0" name=""/>
        <dsp:cNvSpPr/>
      </dsp:nvSpPr>
      <dsp:spPr>
        <a:xfrm>
          <a:off x="2890042" y="1907249"/>
          <a:ext cx="4335063" cy="1733862"/>
        </a:xfrm>
        <a:prstGeom prst="rightArrow">
          <a:avLst>
            <a:gd name="adj1" fmla="val 75000"/>
            <a:gd name="adj2" fmla="val 50000"/>
          </a:avLst>
        </a:prstGeom>
        <a:solidFill>
          <a:schemeClr val="lt1">
            <a:alpha val="90000"/>
            <a:tint val="40000"/>
            <a:hueOff val="0"/>
            <a:satOff val="0"/>
            <a:lumOff val="0"/>
            <a:alphaOff val="0"/>
          </a:schemeClr>
        </a:solidFill>
        <a:ln w="6350" cap="flat" cmpd="sng" algn="ctr">
          <a:solidFill>
            <a:srgbClr val="06AEAA">
              <a:alpha val="9000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a:solidFill>
                <a:srgbClr val="152B48"/>
              </a:solidFill>
              <a:latin typeface="Montserrat" pitchFamily="2" charset="77"/>
            </a:rPr>
            <a:t>Pequeño.</a:t>
          </a:r>
        </a:p>
        <a:p>
          <a:pPr marL="171450" lvl="1" indent="-171450" algn="l" defTabSz="711200">
            <a:lnSpc>
              <a:spcPct val="90000"/>
            </a:lnSpc>
            <a:spcBef>
              <a:spcPct val="0"/>
            </a:spcBef>
            <a:spcAft>
              <a:spcPct val="15000"/>
            </a:spcAft>
            <a:buChar char="•"/>
          </a:pPr>
          <a:r>
            <a:rPr lang="es-ES" sz="1600" kern="1200" dirty="0" err="1">
              <a:solidFill>
                <a:srgbClr val="152B48"/>
              </a:solidFill>
              <a:latin typeface="Montserrat" pitchFamily="2" charset="77"/>
            </a:rPr>
            <a:t>Acinos</a:t>
          </a:r>
          <a:r>
            <a:rPr lang="es-ES" sz="1600" kern="1200" dirty="0">
              <a:solidFill>
                <a:srgbClr val="152B48"/>
              </a:solidFill>
              <a:latin typeface="Montserrat" pitchFamily="2" charset="77"/>
            </a:rPr>
            <a:t> y conductos distendidos y ocupados por material </a:t>
          </a:r>
          <a:r>
            <a:rPr lang="es-ES" sz="1600" kern="1200" dirty="0" err="1">
              <a:solidFill>
                <a:srgbClr val="152B48"/>
              </a:solidFill>
              <a:latin typeface="Montserrat" pitchFamily="2" charset="77"/>
            </a:rPr>
            <a:t>eosinófilo</a:t>
          </a:r>
          <a:r>
            <a:rPr lang="es-ES" sz="1600" kern="1200" dirty="0">
              <a:solidFill>
                <a:srgbClr val="152B48"/>
              </a:solidFill>
              <a:latin typeface="Montserrat" pitchFamily="2" charset="77"/>
            </a:rPr>
            <a:t>.</a:t>
          </a:r>
        </a:p>
        <a:p>
          <a:pPr marL="171450" lvl="1" indent="-171450" algn="l" defTabSz="711200">
            <a:lnSpc>
              <a:spcPct val="90000"/>
            </a:lnSpc>
            <a:spcBef>
              <a:spcPct val="0"/>
            </a:spcBef>
            <a:spcAft>
              <a:spcPct val="15000"/>
            </a:spcAft>
            <a:buChar char="•"/>
          </a:pPr>
          <a:r>
            <a:rPr lang="es-ES" sz="1600" kern="1200" dirty="0">
              <a:solidFill>
                <a:srgbClr val="152B48"/>
              </a:solidFill>
              <a:latin typeface="Montserrat" pitchFamily="2" charset="77"/>
            </a:rPr>
            <a:t>Sustitución por tejido fibroso.</a:t>
          </a:r>
        </a:p>
      </dsp:txBody>
      <dsp:txXfrm>
        <a:off x="2890042" y="2123982"/>
        <a:ext cx="3684865" cy="1300396"/>
      </dsp:txXfrm>
    </dsp:sp>
    <dsp:sp modelId="{141F672D-AF76-9541-AAE6-B75ED5D9747C}">
      <dsp:nvSpPr>
        <dsp:cNvPr id="0" name=""/>
        <dsp:cNvSpPr/>
      </dsp:nvSpPr>
      <dsp:spPr>
        <a:xfrm>
          <a:off x="0" y="1907249"/>
          <a:ext cx="2890042" cy="1733862"/>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s-ES" sz="3300" kern="1200" dirty="0">
              <a:solidFill>
                <a:srgbClr val="152B48"/>
              </a:solidFill>
              <a:latin typeface="Montserrat" pitchFamily="2" charset="77"/>
            </a:rPr>
            <a:t>Páncreas</a:t>
          </a:r>
        </a:p>
      </dsp:txBody>
      <dsp:txXfrm>
        <a:off x="84640" y="1991889"/>
        <a:ext cx="2720762" cy="1564582"/>
      </dsp:txXfrm>
    </dsp:sp>
    <dsp:sp modelId="{DA5D9A4A-AE40-8C43-A957-D98F0F62EA70}">
      <dsp:nvSpPr>
        <dsp:cNvPr id="0" name=""/>
        <dsp:cNvSpPr/>
      </dsp:nvSpPr>
      <dsp:spPr>
        <a:xfrm>
          <a:off x="2890042" y="3814498"/>
          <a:ext cx="4335063" cy="1733862"/>
        </a:xfrm>
        <a:prstGeom prst="rightArrow">
          <a:avLst>
            <a:gd name="adj1" fmla="val 75000"/>
            <a:gd name="adj2" fmla="val 50000"/>
          </a:avLst>
        </a:prstGeom>
        <a:solidFill>
          <a:schemeClr val="lt1">
            <a:alpha val="90000"/>
            <a:tint val="40000"/>
            <a:hueOff val="0"/>
            <a:satOff val="0"/>
            <a:lumOff val="0"/>
            <a:alphaOff val="0"/>
          </a:schemeClr>
        </a:solidFill>
        <a:ln w="6350" cap="flat" cmpd="sng" algn="ctr">
          <a:solidFill>
            <a:srgbClr val="06AEAA">
              <a:alpha val="9000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a:solidFill>
                <a:srgbClr val="152B48"/>
              </a:solidFill>
              <a:latin typeface="Montserrat" pitchFamily="2" charset="77"/>
            </a:rPr>
            <a:t>Distensión glandular con moco que se acumula.</a:t>
          </a:r>
        </a:p>
      </dsp:txBody>
      <dsp:txXfrm>
        <a:off x="2890042" y="4031231"/>
        <a:ext cx="3684865" cy="1300396"/>
      </dsp:txXfrm>
    </dsp:sp>
    <dsp:sp modelId="{CC8CF7BF-F64B-DD43-8744-9192F755F4C2}">
      <dsp:nvSpPr>
        <dsp:cNvPr id="0" name=""/>
        <dsp:cNvSpPr/>
      </dsp:nvSpPr>
      <dsp:spPr>
        <a:xfrm>
          <a:off x="0" y="3814498"/>
          <a:ext cx="2890042" cy="1733862"/>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s-ES" sz="3300" kern="1200" dirty="0">
              <a:solidFill>
                <a:srgbClr val="152B48"/>
              </a:solidFill>
              <a:latin typeface="Montserrat" pitchFamily="2" charset="77"/>
            </a:rPr>
            <a:t>TGI y cuello uterino</a:t>
          </a:r>
        </a:p>
      </dsp:txBody>
      <dsp:txXfrm>
        <a:off x="84640" y="3899138"/>
        <a:ext cx="2720762" cy="15645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4D0496-BD27-1742-B62B-0F1D46822059}">
      <dsp:nvSpPr>
        <dsp:cNvPr id="0" name=""/>
        <dsp:cNvSpPr/>
      </dsp:nvSpPr>
      <dsp:spPr>
        <a:xfrm>
          <a:off x="4244929" y="3105"/>
          <a:ext cx="1375236" cy="1375236"/>
        </a:xfrm>
        <a:prstGeom prst="ellipse">
          <a:avLst/>
        </a:prstGeom>
        <a:solidFill>
          <a:srgbClr val="152B4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Montserrat" pitchFamily="2" charset="77"/>
            </a:rPr>
            <a:t>Tos seca.</a:t>
          </a:r>
        </a:p>
      </dsp:txBody>
      <dsp:txXfrm>
        <a:off x="4446328" y="204504"/>
        <a:ext cx="972438" cy="972438"/>
      </dsp:txXfrm>
    </dsp:sp>
    <dsp:sp modelId="{58276E14-974F-7B4C-ABBB-EF5ED173ED25}">
      <dsp:nvSpPr>
        <dsp:cNvPr id="0" name=""/>
        <dsp:cNvSpPr/>
      </dsp:nvSpPr>
      <dsp:spPr>
        <a:xfrm rot="1350000">
          <a:off x="5693732" y="849433"/>
          <a:ext cx="364487" cy="464142"/>
        </a:xfrm>
        <a:prstGeom prst="rightArrow">
          <a:avLst>
            <a:gd name="adj1" fmla="val 60000"/>
            <a:gd name="adj2" fmla="val 50000"/>
          </a:avLst>
        </a:prstGeom>
        <a:solidFill>
          <a:srgbClr val="06AEAA"/>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latin typeface="Montserrat" pitchFamily="2" charset="77"/>
          </a:endParaRPr>
        </a:p>
      </dsp:txBody>
      <dsp:txXfrm>
        <a:off x="5697894" y="921339"/>
        <a:ext cx="255141" cy="278486"/>
      </dsp:txXfrm>
    </dsp:sp>
    <dsp:sp modelId="{B30CB459-EF6B-B14A-BA44-FD15E4E51EE1}">
      <dsp:nvSpPr>
        <dsp:cNvPr id="0" name=""/>
        <dsp:cNvSpPr/>
      </dsp:nvSpPr>
      <dsp:spPr>
        <a:xfrm>
          <a:off x="6150846" y="792562"/>
          <a:ext cx="1375236" cy="1375236"/>
        </a:xfrm>
        <a:prstGeom prst="ellipse">
          <a:avLst/>
        </a:prstGeom>
        <a:solidFill>
          <a:srgbClr val="152B4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Montserrat" pitchFamily="2" charset="77"/>
            </a:rPr>
            <a:t>Productiva y suelta.</a:t>
          </a:r>
        </a:p>
      </dsp:txBody>
      <dsp:txXfrm>
        <a:off x="6352245" y="993961"/>
        <a:ext cx="972438" cy="972438"/>
      </dsp:txXfrm>
    </dsp:sp>
    <dsp:sp modelId="{6C37254D-9377-804E-866D-DACA4E9D118A}">
      <dsp:nvSpPr>
        <dsp:cNvPr id="0" name=""/>
        <dsp:cNvSpPr/>
      </dsp:nvSpPr>
      <dsp:spPr>
        <a:xfrm rot="4050000">
          <a:off x="7047001" y="2191537"/>
          <a:ext cx="364487" cy="464142"/>
        </a:xfrm>
        <a:prstGeom prst="rightArrow">
          <a:avLst>
            <a:gd name="adj1" fmla="val 60000"/>
            <a:gd name="adj2" fmla="val 50000"/>
          </a:avLst>
        </a:prstGeom>
        <a:solidFill>
          <a:srgbClr val="06AEAA"/>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latin typeface="Montserrat" pitchFamily="2" charset="77"/>
          </a:endParaRPr>
        </a:p>
      </dsp:txBody>
      <dsp:txXfrm>
        <a:off x="7080752" y="2233854"/>
        <a:ext cx="255141" cy="278486"/>
      </dsp:txXfrm>
    </dsp:sp>
    <dsp:sp modelId="{E7855357-4601-8643-B67E-34D8549E4C01}">
      <dsp:nvSpPr>
        <dsp:cNvPr id="0" name=""/>
        <dsp:cNvSpPr/>
      </dsp:nvSpPr>
      <dsp:spPr>
        <a:xfrm>
          <a:off x="6940303" y="2698479"/>
          <a:ext cx="1375236" cy="1375236"/>
        </a:xfrm>
        <a:prstGeom prst="ellipse">
          <a:avLst/>
        </a:prstGeom>
        <a:solidFill>
          <a:srgbClr val="152B4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Montserrat" pitchFamily="2" charset="77"/>
            </a:rPr>
            <a:t>Expectoración purulenta.</a:t>
          </a:r>
        </a:p>
      </dsp:txBody>
      <dsp:txXfrm>
        <a:off x="7141702" y="2899878"/>
        <a:ext cx="972438" cy="972438"/>
      </dsp:txXfrm>
    </dsp:sp>
    <dsp:sp modelId="{AD2E65C7-09DB-D045-9684-494C7E3E45B2}">
      <dsp:nvSpPr>
        <dsp:cNvPr id="0" name=""/>
        <dsp:cNvSpPr/>
      </dsp:nvSpPr>
      <dsp:spPr>
        <a:xfrm rot="6750000">
          <a:off x="7054896" y="4097454"/>
          <a:ext cx="364487" cy="464142"/>
        </a:xfrm>
        <a:prstGeom prst="rightArrow">
          <a:avLst>
            <a:gd name="adj1" fmla="val 60000"/>
            <a:gd name="adj2" fmla="val 50000"/>
          </a:avLst>
        </a:prstGeom>
        <a:solidFill>
          <a:srgbClr val="06AEAA"/>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latin typeface="Montserrat" pitchFamily="2" charset="77"/>
          </a:endParaRPr>
        </a:p>
      </dsp:txBody>
      <dsp:txXfrm rot="10800000">
        <a:off x="7130491" y="4139771"/>
        <a:ext cx="255141" cy="278486"/>
      </dsp:txXfrm>
    </dsp:sp>
    <dsp:sp modelId="{C6E6BCDB-4AD2-164A-9727-A1199E0E8423}">
      <dsp:nvSpPr>
        <dsp:cNvPr id="0" name=""/>
        <dsp:cNvSpPr/>
      </dsp:nvSpPr>
      <dsp:spPr>
        <a:xfrm>
          <a:off x="6150846" y="4604395"/>
          <a:ext cx="1375236" cy="1375236"/>
        </a:xfrm>
        <a:prstGeom prst="ellipse">
          <a:avLst/>
        </a:prstGeom>
        <a:solidFill>
          <a:srgbClr val="152B4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Montserrat" pitchFamily="2" charset="77"/>
            </a:rPr>
            <a:t>Infecciones respiratorias agudas y prolongadas.</a:t>
          </a:r>
        </a:p>
      </dsp:txBody>
      <dsp:txXfrm>
        <a:off x="6352245" y="4805794"/>
        <a:ext cx="972438" cy="972438"/>
      </dsp:txXfrm>
    </dsp:sp>
    <dsp:sp modelId="{B259C4C3-7311-9D4E-A81D-FE8BCE5A52E2}">
      <dsp:nvSpPr>
        <dsp:cNvPr id="0" name=""/>
        <dsp:cNvSpPr/>
      </dsp:nvSpPr>
      <dsp:spPr>
        <a:xfrm rot="9463126">
          <a:off x="5691750" y="5452157"/>
          <a:ext cx="379009" cy="464142"/>
        </a:xfrm>
        <a:prstGeom prst="rightArrow">
          <a:avLst>
            <a:gd name="adj1" fmla="val 60000"/>
            <a:gd name="adj2" fmla="val 50000"/>
          </a:avLst>
        </a:prstGeom>
        <a:solidFill>
          <a:srgbClr val="06AEAA"/>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latin typeface="Montserrat" pitchFamily="2" charset="77"/>
          </a:endParaRPr>
        </a:p>
      </dsp:txBody>
      <dsp:txXfrm rot="10800000">
        <a:off x="5801208" y="5523430"/>
        <a:ext cx="265306" cy="278486"/>
      </dsp:txXfrm>
    </dsp:sp>
    <dsp:sp modelId="{D5B116B9-75E3-854C-8DB6-B6D3C4C34D39}">
      <dsp:nvSpPr>
        <dsp:cNvPr id="0" name=""/>
        <dsp:cNvSpPr/>
      </dsp:nvSpPr>
      <dsp:spPr>
        <a:xfrm>
          <a:off x="4216576" y="5396958"/>
          <a:ext cx="1375236" cy="1375236"/>
        </a:xfrm>
        <a:prstGeom prst="ellipse">
          <a:avLst/>
        </a:prstGeom>
        <a:solidFill>
          <a:srgbClr val="152B4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Montserrat" pitchFamily="2" charset="77"/>
            </a:rPr>
            <a:t>Bronquiolitis .</a:t>
          </a:r>
        </a:p>
      </dsp:txBody>
      <dsp:txXfrm>
        <a:off x="4417975" y="5598357"/>
        <a:ext cx="972438" cy="972438"/>
      </dsp:txXfrm>
    </dsp:sp>
    <dsp:sp modelId="{91AD4D06-9B93-CA44-B077-F9FDF575ED33}">
      <dsp:nvSpPr>
        <dsp:cNvPr id="0" name=""/>
        <dsp:cNvSpPr/>
      </dsp:nvSpPr>
      <dsp:spPr>
        <a:xfrm rot="12173143">
          <a:off x="3798942" y="5460090"/>
          <a:ext cx="351258" cy="464142"/>
        </a:xfrm>
        <a:prstGeom prst="rightArrow">
          <a:avLst>
            <a:gd name="adj1" fmla="val 60000"/>
            <a:gd name="adj2" fmla="val 50000"/>
          </a:avLst>
        </a:prstGeom>
        <a:solidFill>
          <a:srgbClr val="06AEAA"/>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latin typeface="Montserrat" pitchFamily="2" charset="77"/>
          </a:endParaRPr>
        </a:p>
      </dsp:txBody>
      <dsp:txXfrm rot="10800000">
        <a:off x="3900171" y="5573408"/>
        <a:ext cx="245881" cy="278486"/>
      </dsp:txXfrm>
    </dsp:sp>
    <dsp:sp modelId="{A8D78C2D-2BDA-4E43-9ABF-CF23ABC8C837}">
      <dsp:nvSpPr>
        <dsp:cNvPr id="0" name=""/>
        <dsp:cNvSpPr/>
      </dsp:nvSpPr>
      <dsp:spPr>
        <a:xfrm>
          <a:off x="2339012" y="4604395"/>
          <a:ext cx="1375236" cy="1375236"/>
        </a:xfrm>
        <a:prstGeom prst="ellipse">
          <a:avLst/>
        </a:prstGeom>
        <a:solidFill>
          <a:srgbClr val="152B4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Montserrat" pitchFamily="2" charset="77"/>
            </a:rPr>
            <a:t>Neumonías a repetición.</a:t>
          </a:r>
        </a:p>
      </dsp:txBody>
      <dsp:txXfrm>
        <a:off x="2540411" y="4805794"/>
        <a:ext cx="972438" cy="972438"/>
      </dsp:txXfrm>
    </dsp:sp>
    <dsp:sp modelId="{7046814D-39EA-5343-91BE-96ED5174FCFB}">
      <dsp:nvSpPr>
        <dsp:cNvPr id="0" name=""/>
        <dsp:cNvSpPr/>
      </dsp:nvSpPr>
      <dsp:spPr>
        <a:xfrm rot="14850000">
          <a:off x="2453606" y="4116515"/>
          <a:ext cx="364487" cy="464142"/>
        </a:xfrm>
        <a:prstGeom prst="rightArrow">
          <a:avLst>
            <a:gd name="adj1" fmla="val 60000"/>
            <a:gd name="adj2" fmla="val 50000"/>
          </a:avLst>
        </a:prstGeom>
        <a:solidFill>
          <a:srgbClr val="06AEAA"/>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latin typeface="Montserrat" pitchFamily="2" charset="77"/>
          </a:endParaRPr>
        </a:p>
      </dsp:txBody>
      <dsp:txXfrm rot="10800000">
        <a:off x="2529201" y="4259854"/>
        <a:ext cx="255141" cy="278486"/>
      </dsp:txXfrm>
    </dsp:sp>
    <dsp:sp modelId="{1D2A0F9E-52A7-3942-A6CF-CB99DDF0782E}">
      <dsp:nvSpPr>
        <dsp:cNvPr id="0" name=""/>
        <dsp:cNvSpPr/>
      </dsp:nvSpPr>
      <dsp:spPr>
        <a:xfrm>
          <a:off x="1549556" y="2698479"/>
          <a:ext cx="1375236" cy="1375236"/>
        </a:xfrm>
        <a:prstGeom prst="ellipse">
          <a:avLst/>
        </a:prstGeom>
        <a:solidFill>
          <a:srgbClr val="152B4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Montserrat" pitchFamily="2" charset="77"/>
            </a:rPr>
            <a:t>Disnea, falla de medro.</a:t>
          </a:r>
        </a:p>
      </dsp:txBody>
      <dsp:txXfrm>
        <a:off x="1750955" y="2899878"/>
        <a:ext cx="972438" cy="972438"/>
      </dsp:txXfrm>
    </dsp:sp>
    <dsp:sp modelId="{1A25A307-FD57-2C4E-B534-E9BF51FA407E}">
      <dsp:nvSpPr>
        <dsp:cNvPr id="0" name=""/>
        <dsp:cNvSpPr/>
      </dsp:nvSpPr>
      <dsp:spPr>
        <a:xfrm rot="17550000">
          <a:off x="2445711" y="2210598"/>
          <a:ext cx="364487" cy="464142"/>
        </a:xfrm>
        <a:prstGeom prst="rightArrow">
          <a:avLst>
            <a:gd name="adj1" fmla="val 60000"/>
            <a:gd name="adj2" fmla="val 50000"/>
          </a:avLst>
        </a:prstGeom>
        <a:solidFill>
          <a:srgbClr val="06AEAA"/>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latin typeface="Montserrat" pitchFamily="2" charset="77"/>
          </a:endParaRPr>
        </a:p>
      </dsp:txBody>
      <dsp:txXfrm>
        <a:off x="2479462" y="2353937"/>
        <a:ext cx="255141" cy="278486"/>
      </dsp:txXfrm>
    </dsp:sp>
    <dsp:sp modelId="{1EB98250-FB26-0E45-A408-641E1C785C40}">
      <dsp:nvSpPr>
        <dsp:cNvPr id="0" name=""/>
        <dsp:cNvSpPr/>
      </dsp:nvSpPr>
      <dsp:spPr>
        <a:xfrm>
          <a:off x="2339012" y="792562"/>
          <a:ext cx="1375236" cy="1375236"/>
        </a:xfrm>
        <a:prstGeom prst="ellipse">
          <a:avLst/>
        </a:prstGeom>
        <a:solidFill>
          <a:srgbClr val="152B4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Montserrat" pitchFamily="2" charset="77"/>
            </a:rPr>
            <a:t>Intolerancia al ejercicio.</a:t>
          </a:r>
        </a:p>
      </dsp:txBody>
      <dsp:txXfrm>
        <a:off x="2540411" y="993961"/>
        <a:ext cx="972438" cy="972438"/>
      </dsp:txXfrm>
    </dsp:sp>
    <dsp:sp modelId="{8C202474-01DF-C640-AF0F-3A14C755505E}">
      <dsp:nvSpPr>
        <dsp:cNvPr id="0" name=""/>
        <dsp:cNvSpPr/>
      </dsp:nvSpPr>
      <dsp:spPr>
        <a:xfrm rot="20250000">
          <a:off x="3787815" y="857328"/>
          <a:ext cx="364487" cy="464142"/>
        </a:xfrm>
        <a:prstGeom prst="rightArrow">
          <a:avLst>
            <a:gd name="adj1" fmla="val 60000"/>
            <a:gd name="adj2" fmla="val 50000"/>
          </a:avLst>
        </a:prstGeom>
        <a:solidFill>
          <a:srgbClr val="06AEAA"/>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latin typeface="Montserrat" pitchFamily="2" charset="77"/>
          </a:endParaRPr>
        </a:p>
      </dsp:txBody>
      <dsp:txXfrm>
        <a:off x="3791977" y="971078"/>
        <a:ext cx="255141" cy="2784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051B44-7EC3-AE4C-8F47-057F1AC58BA0}">
      <dsp:nvSpPr>
        <dsp:cNvPr id="0" name=""/>
        <dsp:cNvSpPr/>
      </dsp:nvSpPr>
      <dsp:spPr>
        <a:xfrm>
          <a:off x="636175" y="0"/>
          <a:ext cx="7209987" cy="4667921"/>
        </a:xfrm>
        <a:prstGeom prst="rightArrow">
          <a:avLst/>
        </a:prstGeom>
        <a:solidFill>
          <a:srgbClr val="06AEAA">
            <a:alpha val="50000"/>
          </a:srgbClr>
        </a:solidFill>
        <a:ln>
          <a:noFill/>
        </a:ln>
        <a:effectLst/>
      </dsp:spPr>
      <dsp:style>
        <a:lnRef idx="0">
          <a:scrgbClr r="0" g="0" b="0"/>
        </a:lnRef>
        <a:fillRef idx="1">
          <a:scrgbClr r="0" g="0" b="0"/>
        </a:fillRef>
        <a:effectRef idx="2">
          <a:scrgbClr r="0" g="0" b="0"/>
        </a:effectRef>
        <a:fontRef idx="minor"/>
      </dsp:style>
    </dsp:sp>
    <dsp:sp modelId="{F2EDBCB4-6DAA-FE46-ABD4-C77521A91808}">
      <dsp:nvSpPr>
        <dsp:cNvPr id="0" name=""/>
        <dsp:cNvSpPr/>
      </dsp:nvSpPr>
      <dsp:spPr>
        <a:xfrm>
          <a:off x="4245" y="1400376"/>
          <a:ext cx="2041890" cy="1867168"/>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err="1">
              <a:solidFill>
                <a:srgbClr val="152B48"/>
              </a:solidFill>
              <a:latin typeface="Montserrat" pitchFamily="2" charset="77"/>
            </a:rPr>
            <a:t>Cronificación</a:t>
          </a:r>
          <a:r>
            <a:rPr lang="es-ES" sz="1500" kern="1200" dirty="0">
              <a:solidFill>
                <a:srgbClr val="152B48"/>
              </a:solidFill>
              <a:latin typeface="Montserrat" pitchFamily="2" charset="77"/>
            </a:rPr>
            <a:t> de la infección –inflamación.</a:t>
          </a:r>
        </a:p>
      </dsp:txBody>
      <dsp:txXfrm>
        <a:off x="95393" y="1491524"/>
        <a:ext cx="1859594" cy="1684872"/>
      </dsp:txXfrm>
    </dsp:sp>
    <dsp:sp modelId="{E9124C88-A9DC-CE45-A2C6-1ED4B6B8E183}">
      <dsp:nvSpPr>
        <dsp:cNvPr id="0" name=""/>
        <dsp:cNvSpPr/>
      </dsp:nvSpPr>
      <dsp:spPr>
        <a:xfrm>
          <a:off x="2148230" y="1400376"/>
          <a:ext cx="2041890" cy="1867168"/>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err="1">
              <a:solidFill>
                <a:srgbClr val="152B48"/>
              </a:solidFill>
              <a:latin typeface="Montserrat" pitchFamily="2" charset="77"/>
            </a:rPr>
            <a:t>Cor</a:t>
          </a:r>
          <a:r>
            <a:rPr lang="es-ES" sz="1500" kern="1200" dirty="0">
              <a:solidFill>
                <a:srgbClr val="152B48"/>
              </a:solidFill>
              <a:latin typeface="Montserrat" pitchFamily="2" charset="77"/>
            </a:rPr>
            <a:t> </a:t>
          </a:r>
          <a:r>
            <a:rPr lang="es-ES" sz="1500" kern="1200" dirty="0" err="1">
              <a:solidFill>
                <a:srgbClr val="152B48"/>
              </a:solidFill>
              <a:latin typeface="Montserrat" pitchFamily="2" charset="77"/>
            </a:rPr>
            <a:t>pulmonale</a:t>
          </a:r>
          <a:r>
            <a:rPr lang="es-ES" sz="1500" kern="1200" dirty="0">
              <a:solidFill>
                <a:srgbClr val="152B48"/>
              </a:solidFill>
              <a:latin typeface="Montserrat" pitchFamily="2" charset="77"/>
            </a:rPr>
            <a:t> progresivo.</a:t>
          </a:r>
        </a:p>
      </dsp:txBody>
      <dsp:txXfrm>
        <a:off x="2239378" y="1491524"/>
        <a:ext cx="1859594" cy="1684872"/>
      </dsp:txXfrm>
    </dsp:sp>
    <dsp:sp modelId="{DBDB4C55-69C8-3841-9C3D-DDC3DE919CE7}">
      <dsp:nvSpPr>
        <dsp:cNvPr id="0" name=""/>
        <dsp:cNvSpPr/>
      </dsp:nvSpPr>
      <dsp:spPr>
        <a:xfrm>
          <a:off x="4292216" y="1400376"/>
          <a:ext cx="2041890" cy="1867168"/>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solidFill>
                <a:srgbClr val="152B48"/>
              </a:solidFill>
              <a:latin typeface="Montserrat" pitchFamily="2" charset="77"/>
            </a:rPr>
            <a:t>Muerte precoz.</a:t>
          </a:r>
        </a:p>
      </dsp:txBody>
      <dsp:txXfrm>
        <a:off x="4383364" y="1491524"/>
        <a:ext cx="1859594" cy="1684872"/>
      </dsp:txXfrm>
    </dsp:sp>
    <dsp:sp modelId="{1D502C9D-56E1-F34A-BB73-A9974545A276}">
      <dsp:nvSpPr>
        <dsp:cNvPr id="0" name=""/>
        <dsp:cNvSpPr/>
      </dsp:nvSpPr>
      <dsp:spPr>
        <a:xfrm>
          <a:off x="6436201" y="1400376"/>
          <a:ext cx="2041890" cy="1867168"/>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solidFill>
                <a:srgbClr val="152B48"/>
              </a:solidFill>
              <a:latin typeface="Montserrat" pitchFamily="2" charset="77"/>
            </a:rPr>
            <a:t>Indicador de morbimortalidad.</a:t>
          </a:r>
        </a:p>
      </dsp:txBody>
      <dsp:txXfrm>
        <a:off x="6527349" y="1491524"/>
        <a:ext cx="1859594" cy="16848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EEFB14-0D47-EA43-9839-387925B4D366}">
      <dsp:nvSpPr>
        <dsp:cNvPr id="0" name=""/>
        <dsp:cNvSpPr/>
      </dsp:nvSpPr>
      <dsp:spPr>
        <a:xfrm rot="5400000">
          <a:off x="2004627" y="1161184"/>
          <a:ext cx="1816796" cy="219015"/>
        </a:xfrm>
        <a:prstGeom prst="rect">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624206B-5623-5243-9160-A8EA292E79EC}">
      <dsp:nvSpPr>
        <dsp:cNvPr id="0" name=""/>
        <dsp:cNvSpPr/>
      </dsp:nvSpPr>
      <dsp:spPr>
        <a:xfrm>
          <a:off x="2422158" y="1103"/>
          <a:ext cx="2433504" cy="146010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rgbClr val="152B48"/>
              </a:solidFill>
              <a:latin typeface="Montserrat" pitchFamily="2" charset="77"/>
            </a:rPr>
            <a:t>↑ Diámetro AP.</a:t>
          </a:r>
        </a:p>
      </dsp:txBody>
      <dsp:txXfrm>
        <a:off x="2464923" y="43868"/>
        <a:ext cx="2347974" cy="1374572"/>
      </dsp:txXfrm>
    </dsp:sp>
    <dsp:sp modelId="{A27EB7D9-0932-7F4B-B629-9F49907AAF76}">
      <dsp:nvSpPr>
        <dsp:cNvPr id="0" name=""/>
        <dsp:cNvSpPr/>
      </dsp:nvSpPr>
      <dsp:spPr>
        <a:xfrm rot="5400000">
          <a:off x="2004627" y="2986313"/>
          <a:ext cx="1816796" cy="219015"/>
        </a:xfrm>
        <a:prstGeom prst="rect">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5C08545-6786-1143-A095-21BF5CB6F880}">
      <dsp:nvSpPr>
        <dsp:cNvPr id="0" name=""/>
        <dsp:cNvSpPr/>
      </dsp:nvSpPr>
      <dsp:spPr>
        <a:xfrm>
          <a:off x="2422158" y="1826232"/>
          <a:ext cx="2433504" cy="146010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err="1">
              <a:solidFill>
                <a:srgbClr val="152B48"/>
              </a:solidFill>
              <a:latin typeface="Montserrat" pitchFamily="2" charset="77"/>
            </a:rPr>
            <a:t>Hiperresonancia</a:t>
          </a:r>
          <a:r>
            <a:rPr lang="es-ES" sz="2000" kern="1200" dirty="0">
              <a:solidFill>
                <a:srgbClr val="152B48"/>
              </a:solidFill>
              <a:latin typeface="Montserrat" pitchFamily="2" charset="77"/>
            </a:rPr>
            <a:t>. </a:t>
          </a:r>
        </a:p>
      </dsp:txBody>
      <dsp:txXfrm>
        <a:off x="2464923" y="1868997"/>
        <a:ext cx="2347974" cy="1374572"/>
      </dsp:txXfrm>
    </dsp:sp>
    <dsp:sp modelId="{F0E79AB9-0C3A-2A43-814D-D0FD6DDB9FF1}">
      <dsp:nvSpPr>
        <dsp:cNvPr id="0" name=""/>
        <dsp:cNvSpPr/>
      </dsp:nvSpPr>
      <dsp:spPr>
        <a:xfrm>
          <a:off x="2917191" y="3898877"/>
          <a:ext cx="3228229" cy="219015"/>
        </a:xfrm>
        <a:prstGeom prst="rect">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8D7CEF7-D781-EE46-A2D6-B4093F49AB0B}">
      <dsp:nvSpPr>
        <dsp:cNvPr id="0" name=""/>
        <dsp:cNvSpPr/>
      </dsp:nvSpPr>
      <dsp:spPr>
        <a:xfrm>
          <a:off x="2422158" y="3651361"/>
          <a:ext cx="2433504" cy="146010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err="1">
              <a:solidFill>
                <a:srgbClr val="152B48"/>
              </a:solidFill>
              <a:latin typeface="Montserrat" pitchFamily="2" charset="77"/>
            </a:rPr>
            <a:t>Crépitos</a:t>
          </a:r>
          <a:r>
            <a:rPr lang="es-ES" sz="2000" kern="1200" dirty="0">
              <a:solidFill>
                <a:srgbClr val="152B48"/>
              </a:solidFill>
              <a:latin typeface="Montserrat" pitchFamily="2" charset="77"/>
            </a:rPr>
            <a:t> gruesos.</a:t>
          </a:r>
        </a:p>
      </dsp:txBody>
      <dsp:txXfrm>
        <a:off x="2464923" y="3694126"/>
        <a:ext cx="2347974" cy="1374572"/>
      </dsp:txXfrm>
    </dsp:sp>
    <dsp:sp modelId="{A779A691-60CB-4B4D-8940-800A1D4E081C}">
      <dsp:nvSpPr>
        <dsp:cNvPr id="0" name=""/>
        <dsp:cNvSpPr/>
      </dsp:nvSpPr>
      <dsp:spPr>
        <a:xfrm rot="16200000">
          <a:off x="5241188" y="2986313"/>
          <a:ext cx="1816796" cy="219015"/>
        </a:xfrm>
        <a:prstGeom prst="rect">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EA80CE3-2D06-BE47-9F9F-7BA9928B65F1}">
      <dsp:nvSpPr>
        <dsp:cNvPr id="0" name=""/>
        <dsp:cNvSpPr/>
      </dsp:nvSpPr>
      <dsp:spPr>
        <a:xfrm>
          <a:off x="5658720" y="3651361"/>
          <a:ext cx="2433504" cy="146010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rgbClr val="152B48"/>
              </a:solidFill>
              <a:latin typeface="Montserrat" pitchFamily="2" charset="77"/>
            </a:rPr>
            <a:t>Sibilancias respiratorias.</a:t>
          </a:r>
        </a:p>
      </dsp:txBody>
      <dsp:txXfrm>
        <a:off x="5701485" y="3694126"/>
        <a:ext cx="2347974" cy="1374572"/>
      </dsp:txXfrm>
    </dsp:sp>
    <dsp:sp modelId="{DAFB9EDB-114A-D247-8C20-CEF8CEA8A103}">
      <dsp:nvSpPr>
        <dsp:cNvPr id="0" name=""/>
        <dsp:cNvSpPr/>
      </dsp:nvSpPr>
      <dsp:spPr>
        <a:xfrm rot="16200000">
          <a:off x="5241188" y="1161184"/>
          <a:ext cx="1816796" cy="219015"/>
        </a:xfrm>
        <a:prstGeom prst="rect">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2885146-84FF-6F4D-80E7-639874F9F308}">
      <dsp:nvSpPr>
        <dsp:cNvPr id="0" name=""/>
        <dsp:cNvSpPr/>
      </dsp:nvSpPr>
      <dsp:spPr>
        <a:xfrm>
          <a:off x="5658720" y="1826232"/>
          <a:ext cx="2433504" cy="146010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err="1">
              <a:solidFill>
                <a:srgbClr val="152B48"/>
              </a:solidFill>
              <a:latin typeface="Montserrat" pitchFamily="2" charset="77"/>
            </a:rPr>
            <a:t>Acropaquia</a:t>
          </a:r>
          <a:r>
            <a:rPr lang="es-ES" sz="2000" kern="1200" dirty="0">
              <a:solidFill>
                <a:srgbClr val="152B48"/>
              </a:solidFill>
              <a:latin typeface="Montserrat" pitchFamily="2" charset="77"/>
            </a:rPr>
            <a:t>.</a:t>
          </a:r>
        </a:p>
      </dsp:txBody>
      <dsp:txXfrm>
        <a:off x="5701485" y="1868997"/>
        <a:ext cx="2347974" cy="1374572"/>
      </dsp:txXfrm>
    </dsp:sp>
    <dsp:sp modelId="{E35BB51D-0B0A-D04B-B4A4-4BE527B95A22}">
      <dsp:nvSpPr>
        <dsp:cNvPr id="0" name=""/>
        <dsp:cNvSpPr/>
      </dsp:nvSpPr>
      <dsp:spPr>
        <a:xfrm>
          <a:off x="5658720" y="1103"/>
          <a:ext cx="2433504" cy="146010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rgbClr val="152B48"/>
              </a:solidFill>
              <a:latin typeface="Montserrat" pitchFamily="2" charset="77"/>
            </a:rPr>
            <a:t>Cianosis: signo tardío.</a:t>
          </a:r>
        </a:p>
      </dsp:txBody>
      <dsp:txXfrm>
        <a:off x="5701485" y="43868"/>
        <a:ext cx="2347974" cy="13745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85F4A7-D032-C245-98E8-C06832C658B9}">
      <dsp:nvSpPr>
        <dsp:cNvPr id="0" name=""/>
        <dsp:cNvSpPr/>
      </dsp:nvSpPr>
      <dsp:spPr>
        <a:xfrm>
          <a:off x="0" y="0"/>
          <a:ext cx="7179131" cy="1623797"/>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6220" tIns="236220" rIns="236220" bIns="236220" numCol="1" spcCol="1270" anchor="ctr" anchorCtr="0">
          <a:noAutofit/>
        </a:bodyPr>
        <a:lstStyle/>
        <a:p>
          <a:pPr marL="0" lvl="0" indent="0" algn="ctr" defTabSz="2755900">
            <a:lnSpc>
              <a:spcPct val="90000"/>
            </a:lnSpc>
            <a:spcBef>
              <a:spcPct val="0"/>
            </a:spcBef>
            <a:spcAft>
              <a:spcPct val="35000"/>
            </a:spcAft>
            <a:buNone/>
          </a:pPr>
          <a:r>
            <a:rPr lang="es-ES" sz="6200" kern="1200" dirty="0">
              <a:solidFill>
                <a:srgbClr val="152B48"/>
              </a:solidFill>
              <a:latin typeface="Montserrat" pitchFamily="2" charset="77"/>
            </a:rPr>
            <a:t>Complicaciones</a:t>
          </a:r>
        </a:p>
      </dsp:txBody>
      <dsp:txXfrm>
        <a:off x="47559" y="47559"/>
        <a:ext cx="7084013" cy="1528679"/>
      </dsp:txXfrm>
    </dsp:sp>
    <dsp:sp modelId="{92A5303C-6909-FF4C-9ECE-C4D2E1B451D0}">
      <dsp:nvSpPr>
        <dsp:cNvPr id="0" name=""/>
        <dsp:cNvSpPr/>
      </dsp:nvSpPr>
      <dsp:spPr>
        <a:xfrm>
          <a:off x="2581" y="1754102"/>
          <a:ext cx="2266139" cy="1623797"/>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kern="1200" dirty="0">
              <a:solidFill>
                <a:srgbClr val="152B48"/>
              </a:solidFill>
              <a:latin typeface="Montserrat" pitchFamily="2" charset="77"/>
            </a:rPr>
            <a:t>Atelectasias.</a:t>
          </a:r>
        </a:p>
      </dsp:txBody>
      <dsp:txXfrm>
        <a:off x="50140" y="1801661"/>
        <a:ext cx="2171021" cy="1528679"/>
      </dsp:txXfrm>
    </dsp:sp>
    <dsp:sp modelId="{9B92668B-58E5-B749-93E3-446A324A30BC}">
      <dsp:nvSpPr>
        <dsp:cNvPr id="0" name=""/>
        <dsp:cNvSpPr/>
      </dsp:nvSpPr>
      <dsp:spPr>
        <a:xfrm>
          <a:off x="2581" y="3505196"/>
          <a:ext cx="2266139" cy="1623797"/>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rgbClr val="152B48"/>
              </a:solidFill>
              <a:latin typeface="Montserrat" pitchFamily="2" charset="77"/>
            </a:rPr>
            <a:t>Hemoptisis.</a:t>
          </a:r>
        </a:p>
      </dsp:txBody>
      <dsp:txXfrm>
        <a:off x="50140" y="3552755"/>
        <a:ext cx="2171021" cy="1528679"/>
      </dsp:txXfrm>
    </dsp:sp>
    <dsp:sp modelId="{BAE85F71-71CF-9341-8B99-7F894C50DCE8}">
      <dsp:nvSpPr>
        <dsp:cNvPr id="0" name=""/>
        <dsp:cNvSpPr/>
      </dsp:nvSpPr>
      <dsp:spPr>
        <a:xfrm>
          <a:off x="2447633" y="1809532"/>
          <a:ext cx="2266139" cy="1623797"/>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kern="1200" dirty="0">
              <a:solidFill>
                <a:srgbClr val="152B48"/>
              </a:solidFill>
              <a:latin typeface="Montserrat" pitchFamily="2" charset="77"/>
            </a:rPr>
            <a:t>Neumotórax.</a:t>
          </a:r>
        </a:p>
      </dsp:txBody>
      <dsp:txXfrm>
        <a:off x="2495192" y="1857091"/>
        <a:ext cx="2171021" cy="1528679"/>
      </dsp:txXfrm>
    </dsp:sp>
    <dsp:sp modelId="{95FE57BB-0834-354C-8A82-3D711F61DC53}">
      <dsp:nvSpPr>
        <dsp:cNvPr id="0" name=""/>
        <dsp:cNvSpPr/>
      </dsp:nvSpPr>
      <dsp:spPr>
        <a:xfrm>
          <a:off x="2482260" y="3508204"/>
          <a:ext cx="2266139" cy="1623797"/>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rgbClr val="152B48"/>
              </a:solidFill>
              <a:latin typeface="Montserrat" pitchFamily="2" charset="77"/>
            </a:rPr>
            <a:t>Bronquiectasias.</a:t>
          </a:r>
        </a:p>
      </dsp:txBody>
      <dsp:txXfrm>
        <a:off x="2529819" y="3555763"/>
        <a:ext cx="2171021" cy="1528679"/>
      </dsp:txXfrm>
    </dsp:sp>
    <dsp:sp modelId="{3E69CC9A-1F14-F941-BCA0-02DAD32F722F}">
      <dsp:nvSpPr>
        <dsp:cNvPr id="0" name=""/>
        <dsp:cNvSpPr/>
      </dsp:nvSpPr>
      <dsp:spPr>
        <a:xfrm>
          <a:off x="4915573" y="1754102"/>
          <a:ext cx="2266139" cy="1623797"/>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kern="1200" dirty="0" err="1">
              <a:solidFill>
                <a:srgbClr val="152B48"/>
              </a:solidFill>
              <a:latin typeface="Montserrat" pitchFamily="2" charset="77"/>
            </a:rPr>
            <a:t>Aspergilosis</a:t>
          </a:r>
          <a:r>
            <a:rPr lang="es-ES" sz="2300" kern="1200" dirty="0">
              <a:solidFill>
                <a:srgbClr val="152B48"/>
              </a:solidFill>
              <a:latin typeface="Montserrat" pitchFamily="2" charset="77"/>
            </a:rPr>
            <a:t> pulmonar alérgica.</a:t>
          </a:r>
        </a:p>
      </dsp:txBody>
      <dsp:txXfrm>
        <a:off x="4963132" y="1801661"/>
        <a:ext cx="2171021" cy="1528679"/>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8FFF4B-8C14-0E49-9E8D-CA2482E6FA4F}" type="datetimeFigureOut">
              <a:rPr lang="es-CO" smtClean="0"/>
              <a:t>29/12/2020</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1EA272-AD63-1B41-87CB-A0B584F45309}" type="slidenum">
              <a:rPr lang="es-CO" smtClean="0"/>
              <a:t>‹#›</a:t>
            </a:fld>
            <a:endParaRPr lang="es-CO"/>
          </a:p>
        </p:txBody>
      </p:sp>
    </p:spTree>
    <p:extLst>
      <p:ext uri="{BB962C8B-B14F-4D97-AF65-F5344CB8AC3E}">
        <p14:creationId xmlns:p14="http://schemas.microsoft.com/office/powerpoint/2010/main" val="1087710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381000" y="685800"/>
            <a:ext cx="6096000" cy="3429000"/>
          </a:xfrm>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s-ES" altLang="es-CO" dirty="0"/>
              <a:t>La fibrosis quística es una enfermedad genética autosómica recesiva causada por</a:t>
            </a:r>
          </a:p>
          <a:p>
            <a:pPr marL="0" marR="0" indent="0" algn="l" defTabSz="914400" rtl="0" eaLnBrk="1" fontAlgn="base" latinLnBrk="0" hangingPunct="1">
              <a:lnSpc>
                <a:spcPct val="100000"/>
              </a:lnSpc>
              <a:spcBef>
                <a:spcPct val="30000"/>
              </a:spcBef>
              <a:spcAft>
                <a:spcPct val="0"/>
              </a:spcAft>
              <a:buClrTx/>
              <a:buSzTx/>
              <a:buFontTx/>
              <a:buNone/>
              <a:tabLst/>
              <a:defRPr/>
            </a:pPr>
            <a:r>
              <a:rPr lang="es-ES" altLang="es-CO" dirty="0"/>
              <a:t>mutaciones en el gen que codifica la proteína reguladora de la conductancia </a:t>
            </a:r>
            <a:r>
              <a:rPr lang="es-ES" altLang="es-CO" dirty="0" err="1"/>
              <a:t>transmembrana</a:t>
            </a:r>
            <a:endParaRPr lang="es-ES" altLang="es-CO" dirty="0"/>
          </a:p>
          <a:p>
            <a:pPr marL="0" marR="0" indent="0" algn="l" defTabSz="914400" rtl="0" eaLnBrk="1" fontAlgn="base" latinLnBrk="0" hangingPunct="1">
              <a:lnSpc>
                <a:spcPct val="100000"/>
              </a:lnSpc>
              <a:spcBef>
                <a:spcPct val="30000"/>
              </a:spcBef>
              <a:spcAft>
                <a:spcPct val="0"/>
              </a:spcAft>
              <a:buClrTx/>
              <a:buSzTx/>
              <a:buFontTx/>
              <a:buNone/>
              <a:tabLst/>
              <a:defRPr/>
            </a:pPr>
            <a:r>
              <a:rPr lang="es-ES" altLang="es-CO" dirty="0"/>
              <a:t>de la fibrosis quística (CFTR), que es una proteína de membrana que</a:t>
            </a:r>
          </a:p>
          <a:p>
            <a:pPr marL="0" marR="0" indent="0" algn="l" defTabSz="914400" rtl="0" eaLnBrk="1" fontAlgn="base" latinLnBrk="0" hangingPunct="1">
              <a:lnSpc>
                <a:spcPct val="100000"/>
              </a:lnSpc>
              <a:spcBef>
                <a:spcPct val="30000"/>
              </a:spcBef>
              <a:spcAft>
                <a:spcPct val="0"/>
              </a:spcAft>
              <a:buClrTx/>
              <a:buSzTx/>
              <a:buFontTx/>
              <a:buNone/>
              <a:tabLst/>
              <a:defRPr/>
            </a:pPr>
            <a:r>
              <a:rPr lang="es-ES" altLang="es-CO" dirty="0"/>
              <a:t>regula el flujo de iones en las superficies epiteliales. La fibrosis quística afecta a</a:t>
            </a:r>
          </a:p>
          <a:p>
            <a:pPr marL="0" marR="0" indent="0" algn="l" defTabSz="914400" rtl="0" eaLnBrk="1" fontAlgn="base" latinLnBrk="0" hangingPunct="1">
              <a:lnSpc>
                <a:spcPct val="100000"/>
              </a:lnSpc>
              <a:spcBef>
                <a:spcPct val="30000"/>
              </a:spcBef>
              <a:spcAft>
                <a:spcPct val="0"/>
              </a:spcAft>
              <a:buClrTx/>
              <a:buSzTx/>
              <a:buFontTx/>
              <a:buNone/>
              <a:tabLst/>
              <a:defRPr/>
            </a:pPr>
            <a:r>
              <a:rPr lang="es-ES" altLang="es-CO" dirty="0"/>
              <a:t>pulmones, páncreas, intestino, hígado, glándulas sudoríparas, senos paranasales y</a:t>
            </a:r>
          </a:p>
          <a:p>
            <a:pPr marL="0" marR="0" indent="0" algn="l" defTabSz="914400" rtl="0" eaLnBrk="1" fontAlgn="base" latinLnBrk="0" hangingPunct="1">
              <a:lnSpc>
                <a:spcPct val="100000"/>
              </a:lnSpc>
              <a:spcBef>
                <a:spcPct val="30000"/>
              </a:spcBef>
              <a:spcAft>
                <a:spcPct val="0"/>
              </a:spcAft>
              <a:buClrTx/>
              <a:buSzTx/>
              <a:buFontTx/>
              <a:buNone/>
              <a:tabLst/>
              <a:defRPr/>
            </a:pPr>
            <a:r>
              <a:rPr lang="es-ES" altLang="es-CO" dirty="0"/>
              <a:t>conducto deferente, y produce una morbilidad elevada y mortalidad prematura. La</a:t>
            </a:r>
          </a:p>
          <a:p>
            <a:pPr marL="0" marR="0" indent="0" algn="l" defTabSz="914400" rtl="0" eaLnBrk="1" fontAlgn="base" latinLnBrk="0" hangingPunct="1">
              <a:lnSpc>
                <a:spcPct val="100000"/>
              </a:lnSpc>
              <a:spcBef>
                <a:spcPct val="30000"/>
              </a:spcBef>
              <a:spcAft>
                <a:spcPct val="0"/>
              </a:spcAft>
              <a:buClrTx/>
              <a:buSzTx/>
              <a:buFontTx/>
              <a:buNone/>
              <a:tabLst/>
              <a:defRPr/>
            </a:pPr>
            <a:r>
              <a:rPr lang="es-ES" altLang="es-CO" dirty="0" err="1"/>
              <a:t>neumopatía</a:t>
            </a:r>
            <a:r>
              <a:rPr lang="es-ES" altLang="es-CO" dirty="0"/>
              <a:t> progresiva causa la muerte en el 80% de los pacientes</a:t>
            </a:r>
          </a:p>
        </p:txBody>
      </p:sp>
    </p:spTree>
    <p:extLst>
      <p:ext uri="{BB962C8B-B14F-4D97-AF65-F5344CB8AC3E}">
        <p14:creationId xmlns:p14="http://schemas.microsoft.com/office/powerpoint/2010/main" val="2399092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r>
              <a:rPr lang="es-ES" dirty="0"/>
              <a:t>↓↑</a:t>
            </a:r>
          </a:p>
          <a:p>
            <a:endParaRPr lang="es-ES" dirty="0"/>
          </a:p>
        </p:txBody>
      </p:sp>
      <p:sp>
        <p:nvSpPr>
          <p:cNvPr id="4" name="Marcador de número de diapositiva 3"/>
          <p:cNvSpPr>
            <a:spLocks noGrp="1"/>
          </p:cNvSpPr>
          <p:nvPr>
            <p:ph type="sldNum" sz="quarter" idx="10"/>
          </p:nvPr>
        </p:nvSpPr>
        <p:spPr/>
        <p:txBody>
          <a:bodyPr/>
          <a:lstStyle/>
          <a:p>
            <a:fld id="{8B6F63EE-EB1E-48A7-B496-9945D95746EE}" type="slidenum">
              <a:rPr lang="es-ES" smtClean="0"/>
              <a:pPr/>
              <a:t>17</a:t>
            </a:fld>
            <a:endParaRPr lang="es-ES"/>
          </a:p>
        </p:txBody>
      </p:sp>
    </p:spTree>
    <p:extLst>
      <p:ext uri="{BB962C8B-B14F-4D97-AF65-F5344CB8AC3E}">
        <p14:creationId xmlns:p14="http://schemas.microsoft.com/office/powerpoint/2010/main" val="674943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2200" dirty="0">
                <a:latin typeface="Lucida Sans Unicode" charset="0"/>
              </a:rPr>
              <a:t>Aspergilosis pulmonar alérgica</a:t>
            </a:r>
          </a:p>
          <a:p>
            <a:pPr lvl="1"/>
            <a:r>
              <a:rPr lang="es-CO" sz="2100" dirty="0">
                <a:latin typeface="Lucida Sans Unicode" charset="0"/>
              </a:rPr>
              <a:t>1 – 15%. Principalmente mayores de 6 años</a:t>
            </a:r>
          </a:p>
          <a:p>
            <a:pPr lvl="1"/>
            <a:r>
              <a:rPr lang="es-CO" sz="2100" dirty="0">
                <a:latin typeface="Lucida Sans Unicode" charset="0"/>
              </a:rPr>
              <a:t>Respuesta inmunológica a la colonización por </a:t>
            </a:r>
            <a:r>
              <a:rPr lang="es-CO" sz="2100" i="1" dirty="0">
                <a:latin typeface="Lucida Sans Unicode" charset="0"/>
              </a:rPr>
              <a:t>A. fumigatus</a:t>
            </a:r>
          </a:p>
          <a:p>
            <a:pPr lvl="1"/>
            <a:r>
              <a:rPr lang="es-CO" sz="2100" dirty="0">
                <a:latin typeface="Lucida Sans Unicode" charset="0"/>
              </a:rPr>
              <a:t>Activación TH2: Exceso de IgE e IgG1</a:t>
            </a:r>
          </a:p>
          <a:p>
            <a:pPr lvl="1"/>
            <a:r>
              <a:rPr lang="es-CO" sz="2100" dirty="0">
                <a:latin typeface="Lucida Sans Unicode" charset="0"/>
              </a:rPr>
              <a:t>Respuesta inflamatoria VA</a:t>
            </a:r>
          </a:p>
          <a:p>
            <a:pPr lvl="1"/>
            <a:r>
              <a:rPr lang="es-CO" sz="2100" dirty="0">
                <a:latin typeface="Lucida Sans Unicode" charset="0"/>
              </a:rPr>
              <a:t>Criterios</a:t>
            </a:r>
          </a:p>
          <a:p>
            <a:pPr lvl="2"/>
            <a:r>
              <a:rPr lang="es-CO" sz="2000" dirty="0">
                <a:latin typeface="Lucida Sans Unicode" charset="0"/>
              </a:rPr>
              <a:t>Deterioro agudo o subagudo inexplicable</a:t>
            </a:r>
          </a:p>
          <a:p>
            <a:pPr lvl="2"/>
            <a:r>
              <a:rPr lang="es-CO" sz="2000" dirty="0">
                <a:latin typeface="Lucida Sans Unicode" charset="0"/>
              </a:rPr>
              <a:t>IgE total mayor de 500IU/ml sin esteroides. </a:t>
            </a:r>
          </a:p>
          <a:p>
            <a:pPr lvl="2"/>
            <a:r>
              <a:rPr lang="es-CO" sz="2000" dirty="0">
                <a:latin typeface="Lucida Sans Unicode" charset="0"/>
              </a:rPr>
              <a:t>Reactividad cutánea a A. Fumigatus</a:t>
            </a:r>
          </a:p>
          <a:p>
            <a:pPr lvl="2"/>
            <a:r>
              <a:rPr lang="es-CO" sz="2000" dirty="0">
                <a:latin typeface="Lucida Sans Unicode" charset="0"/>
              </a:rPr>
              <a:t>Alteraciones Rx nuevas que no responden a manejo convencional</a:t>
            </a:r>
          </a:p>
          <a:p>
            <a:endParaRPr lang="es-ES" dirty="0"/>
          </a:p>
          <a:p>
            <a:pPr eaLnBrk="1" hangingPunct="1">
              <a:spcBef>
                <a:spcPct val="0"/>
              </a:spcBef>
            </a:pPr>
            <a:r>
              <a:rPr lang="es-CO" dirty="0">
                <a:latin typeface="Calibri" charset="0"/>
              </a:rPr>
              <a:t>Si el paciente esta tomando esteroides deben suspenderse y repetirse la prueba. </a:t>
            </a:r>
          </a:p>
          <a:p>
            <a:pPr eaLnBrk="1" hangingPunct="1">
              <a:spcBef>
                <a:spcPct val="0"/>
              </a:spcBef>
            </a:pPr>
            <a:r>
              <a:rPr lang="es-CO" dirty="0">
                <a:latin typeface="Calibri" charset="0"/>
              </a:rPr>
              <a:t>Si los niveles son entre 200 y 500 se recomienda reevaluar en 1 a 3 meses</a:t>
            </a:r>
          </a:p>
          <a:p>
            <a:pPr eaLnBrk="1" hangingPunct="1">
              <a:spcBef>
                <a:spcPct val="0"/>
              </a:spcBef>
            </a:pPr>
            <a:endParaRPr lang="es-CO" dirty="0">
              <a:latin typeface="Calibri" charset="0"/>
            </a:endParaRPr>
          </a:p>
          <a:p>
            <a:pPr eaLnBrk="1" hangingPunct="1">
              <a:spcBef>
                <a:spcPct val="0"/>
              </a:spcBef>
            </a:pPr>
            <a:r>
              <a:rPr lang="es-CO" dirty="0">
                <a:latin typeface="Calibri" charset="0"/>
              </a:rPr>
              <a:t>Una vez hecho el dx, el tto es con prednisona 2mg/kg/dia la primera semana y 1 la segunda.. Los esteroides controlan la rta inmunologica pero no disminuyen la carga antigenica. Por eso se adiciona Itraconazol 200 a 400mg al dia</a:t>
            </a:r>
          </a:p>
          <a:p>
            <a:endParaRPr lang="es-CO" dirty="0"/>
          </a:p>
        </p:txBody>
      </p:sp>
      <p:sp>
        <p:nvSpPr>
          <p:cNvPr id="4" name="Marcador de número de diapositiva 3"/>
          <p:cNvSpPr>
            <a:spLocks noGrp="1"/>
          </p:cNvSpPr>
          <p:nvPr>
            <p:ph type="sldNum" sz="quarter" idx="5"/>
          </p:nvPr>
        </p:nvSpPr>
        <p:spPr/>
        <p:txBody>
          <a:bodyPr/>
          <a:lstStyle/>
          <a:p>
            <a:fld id="{6E1EA272-AD63-1B41-87CB-A0B584F45309}" type="slidenum">
              <a:rPr lang="es-CO" smtClean="0"/>
              <a:t>18</a:t>
            </a:fld>
            <a:endParaRPr lang="es-CO"/>
          </a:p>
        </p:txBody>
      </p:sp>
    </p:spTree>
    <p:extLst>
      <p:ext uri="{BB962C8B-B14F-4D97-AF65-F5344CB8AC3E}">
        <p14:creationId xmlns:p14="http://schemas.microsoft.com/office/powerpoint/2010/main" val="138600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Bronquiectasias:</a:t>
            </a:r>
            <a:r>
              <a:rPr lang="es-ES" baseline="0" dirty="0"/>
              <a:t> dilatación irreversible y localizada de parte del árbol bronquial. Tos productiva crónica y hemoptisis asociada. </a:t>
            </a:r>
          </a:p>
          <a:p>
            <a:r>
              <a:rPr lang="es-ES" baseline="0" dirty="0"/>
              <a:t>Opacidades con líneas paralelas (</a:t>
            </a:r>
            <a:r>
              <a:rPr lang="es-ES" baseline="0" dirty="0" err="1"/>
              <a:t>patron</a:t>
            </a:r>
            <a:r>
              <a:rPr lang="es-ES" baseline="0" dirty="0"/>
              <a:t> en </a:t>
            </a:r>
            <a:r>
              <a:rPr lang="es-ES" baseline="0" dirty="0" err="1"/>
              <a:t>vias</a:t>
            </a:r>
            <a:r>
              <a:rPr lang="es-ES" baseline="0" dirty="0"/>
              <a:t> de tren), debido al engrosamiento de las paredes de los bronquios dilatados, lesiones </a:t>
            </a:r>
            <a:r>
              <a:rPr lang="es-ES" baseline="0" dirty="0" err="1"/>
              <a:t>quisticas</a:t>
            </a:r>
            <a:r>
              <a:rPr lang="es-ES" baseline="0" dirty="0"/>
              <a:t> con un </a:t>
            </a:r>
            <a:r>
              <a:rPr lang="es-ES" baseline="0" dirty="0" err="1"/>
              <a:t>diametro</a:t>
            </a:r>
            <a:r>
              <a:rPr lang="es-ES" baseline="0" dirty="0"/>
              <a:t> de hasta 2 cm, </a:t>
            </a:r>
            <a:r>
              <a:rPr lang="es-ES" baseline="0" dirty="0" err="1"/>
              <a:t>debidasa</a:t>
            </a:r>
            <a:r>
              <a:rPr lang="es-ES" baseline="0" dirty="0"/>
              <a:t> bronquiectasias </a:t>
            </a:r>
            <a:r>
              <a:rPr lang="es-ES" baseline="0" dirty="0" err="1"/>
              <a:t>quisticas</a:t>
            </a:r>
            <a:r>
              <a:rPr lang="es-ES" baseline="0" dirty="0"/>
              <a:t> y densidades </a:t>
            </a:r>
            <a:r>
              <a:rPr lang="es-ES" baseline="0" dirty="0" err="1"/>
              <a:t>tubulates</a:t>
            </a:r>
            <a:r>
              <a:rPr lang="es-ES" baseline="0" dirty="0"/>
              <a:t> debido a que </a:t>
            </a:r>
            <a:r>
              <a:rPr lang="es-ES" baseline="0" dirty="0" err="1"/>
              <a:t>estan</a:t>
            </a:r>
            <a:r>
              <a:rPr lang="es-ES" baseline="0" dirty="0"/>
              <a:t> </a:t>
            </a:r>
            <a:r>
              <a:rPr lang="es-ES" baseline="0" dirty="0" err="1"/>
              <a:t>llenasde</a:t>
            </a:r>
            <a:r>
              <a:rPr lang="es-ES" baseline="0" dirty="0"/>
              <a:t> liquido. </a:t>
            </a:r>
          </a:p>
          <a:p>
            <a:r>
              <a:rPr lang="es-ES" baseline="0" dirty="0"/>
              <a:t>TAC como </a:t>
            </a:r>
            <a:r>
              <a:rPr lang="es-ES" baseline="0" dirty="0" err="1"/>
              <a:t>diagnòstico</a:t>
            </a:r>
            <a:r>
              <a:rPr lang="es-ES" baseline="0" dirty="0"/>
              <a:t> de bronquiectasias; se ve como signo del anillo de sello. </a:t>
            </a:r>
          </a:p>
          <a:p>
            <a:endParaRPr lang="es-ES" baseline="0" dirty="0"/>
          </a:p>
          <a:p>
            <a:pPr>
              <a:spcBef>
                <a:spcPts val="1200"/>
              </a:spcBef>
            </a:pPr>
            <a:r>
              <a:rPr lang="es-CO" sz="1200" dirty="0">
                <a:latin typeface="Lucida Sans Unicode" charset="0"/>
              </a:rPr>
              <a:t>Inicialmente normal</a:t>
            </a:r>
          </a:p>
          <a:p>
            <a:pPr>
              <a:spcBef>
                <a:spcPts val="1200"/>
              </a:spcBef>
            </a:pPr>
            <a:r>
              <a:rPr lang="es-CO" sz="1200" dirty="0">
                <a:latin typeface="Lucida Sans Unicode" charset="0"/>
              </a:rPr>
              <a:t>Atrapamiento de aire</a:t>
            </a:r>
          </a:p>
          <a:p>
            <a:pPr>
              <a:spcBef>
                <a:spcPts val="1200"/>
              </a:spcBef>
            </a:pPr>
            <a:r>
              <a:rPr lang="es-CO" sz="1200" dirty="0">
                <a:latin typeface="Lucida Sans Unicode" charset="0"/>
              </a:rPr>
              <a:t>Infiltrado intersticial progresivo</a:t>
            </a:r>
          </a:p>
          <a:p>
            <a:pPr>
              <a:spcBef>
                <a:spcPts val="1200"/>
              </a:spcBef>
            </a:pPr>
            <a:r>
              <a:rPr lang="es-CO" sz="1200" dirty="0">
                <a:latin typeface="Lucida Sans Unicode" charset="0"/>
              </a:rPr>
              <a:t>Consolidados en parches</a:t>
            </a:r>
          </a:p>
          <a:p>
            <a:pPr>
              <a:spcBef>
                <a:spcPts val="1200"/>
              </a:spcBef>
            </a:pPr>
            <a:r>
              <a:rPr lang="es-CO" sz="1200" dirty="0">
                <a:latin typeface="Lucida Sans Unicode" charset="0"/>
              </a:rPr>
              <a:t>Atelectasias</a:t>
            </a:r>
          </a:p>
          <a:p>
            <a:pPr>
              <a:spcBef>
                <a:spcPts val="1200"/>
              </a:spcBef>
            </a:pPr>
            <a:r>
              <a:rPr lang="es-CO" sz="1200" dirty="0">
                <a:latin typeface="Lucida Sans Unicode" charset="0"/>
              </a:rPr>
              <a:t>Primero zonas superiores</a:t>
            </a:r>
          </a:p>
          <a:p>
            <a:pPr>
              <a:spcBef>
                <a:spcPts val="1200"/>
              </a:spcBef>
            </a:pPr>
            <a:r>
              <a:rPr lang="es-CO" sz="1200" dirty="0">
                <a:latin typeface="Lucida Sans Unicode" charset="0"/>
              </a:rPr>
              <a:t>Imagen rx de Bronquiectasias y quistes</a:t>
            </a:r>
          </a:p>
          <a:p>
            <a:endParaRPr lang="es-ES" baseline="0" dirty="0"/>
          </a:p>
        </p:txBody>
      </p:sp>
      <p:sp>
        <p:nvSpPr>
          <p:cNvPr id="4" name="Marcador de número de diapositiva 3"/>
          <p:cNvSpPr>
            <a:spLocks noGrp="1"/>
          </p:cNvSpPr>
          <p:nvPr>
            <p:ph type="sldNum" sz="quarter" idx="10"/>
          </p:nvPr>
        </p:nvSpPr>
        <p:spPr/>
        <p:txBody>
          <a:bodyPr/>
          <a:lstStyle/>
          <a:p>
            <a:fld id="{8B6F63EE-EB1E-48A7-B496-9945D95746EE}" type="slidenum">
              <a:rPr lang="es-ES" smtClean="0"/>
              <a:pPr/>
              <a:t>20</a:t>
            </a:fld>
            <a:endParaRPr lang="es-ES"/>
          </a:p>
        </p:txBody>
      </p:sp>
    </p:spTree>
    <p:extLst>
      <p:ext uri="{BB962C8B-B14F-4D97-AF65-F5344CB8AC3E}">
        <p14:creationId xmlns:p14="http://schemas.microsoft.com/office/powerpoint/2010/main" val="3876191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El signo</a:t>
            </a:r>
            <a:r>
              <a:rPr lang="es-ES" baseline="0" dirty="0"/>
              <a:t> del anillo de sello en el que el bronquio alcanza un calibre mayor que el de la arteria pulmonar asociada. </a:t>
            </a:r>
            <a:endParaRPr lang="es-ES" dirty="0"/>
          </a:p>
        </p:txBody>
      </p:sp>
      <p:sp>
        <p:nvSpPr>
          <p:cNvPr id="4" name="Marcador de número de diapositiva 3"/>
          <p:cNvSpPr>
            <a:spLocks noGrp="1"/>
          </p:cNvSpPr>
          <p:nvPr>
            <p:ph type="sldNum" sz="quarter" idx="10"/>
          </p:nvPr>
        </p:nvSpPr>
        <p:spPr/>
        <p:txBody>
          <a:bodyPr/>
          <a:lstStyle/>
          <a:p>
            <a:fld id="{8B6F63EE-EB1E-48A7-B496-9945D95746EE}" type="slidenum">
              <a:rPr lang="es-ES" smtClean="0"/>
              <a:pPr/>
              <a:t>21</a:t>
            </a:fld>
            <a:endParaRPr lang="es-ES"/>
          </a:p>
        </p:txBody>
      </p:sp>
    </p:spTree>
    <p:extLst>
      <p:ext uri="{BB962C8B-B14F-4D97-AF65-F5344CB8AC3E}">
        <p14:creationId xmlns:p14="http://schemas.microsoft.com/office/powerpoint/2010/main" val="4070651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4691" name="2 Marcador de notas"/>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s-CO" dirty="0">
                <a:latin typeface="Calibri" charset="0"/>
              </a:rPr>
              <a:t>AUNQUE PREDOMINAN LAS INFECCIONES BACTERIANAS, LOS PACIENTES PUEDEN COLONIZARSE POR OTRO TIPO DE MICROORGANISMOS</a:t>
            </a:r>
          </a:p>
          <a:p>
            <a:pPr eaLnBrk="1" hangingPunct="1">
              <a:spcBef>
                <a:spcPct val="0"/>
              </a:spcBef>
            </a:pPr>
            <a:endParaRPr lang="es-CO" dirty="0">
              <a:latin typeface="Calibri" charset="0"/>
            </a:endParaRPr>
          </a:p>
          <a:p>
            <a:pPr eaLnBrk="1" hangingPunct="1">
              <a:spcBef>
                <a:spcPct val="0"/>
              </a:spcBef>
            </a:pPr>
            <a:r>
              <a:rPr lang="es-CO" dirty="0">
                <a:latin typeface="Calibri" charset="0"/>
              </a:rPr>
              <a:t>DESPUES DE 18 MESES DE COLONIZACION POR PSEUDOMONA, ESTA SE VUELVE DE TIPO MUCOIDE (PRODUCCION DE ALGINATO) LA CUAL ES PRACTICAMENTE IMPOSIBLE DE ERRADICAR</a:t>
            </a:r>
          </a:p>
        </p:txBody>
      </p:sp>
      <p:sp>
        <p:nvSpPr>
          <p:cNvPr id="114692" name="3 Marcador de número de diapositiva"/>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DBAB3E6-E1CB-3746-AE33-04BD38927988}" type="slidenum">
              <a:rPr lang="es-CO"/>
              <a:pPr eaLnBrk="1" hangingPunct="1"/>
              <a:t>22</a:t>
            </a:fld>
            <a:endParaRPr lang="es-CO"/>
          </a:p>
        </p:txBody>
      </p:sp>
    </p:spTree>
    <p:extLst>
      <p:ext uri="{BB962C8B-B14F-4D97-AF65-F5344CB8AC3E}">
        <p14:creationId xmlns:p14="http://schemas.microsoft.com/office/powerpoint/2010/main" val="1822325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5715" name="2 Marcador de notas"/>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CO" dirty="0">
                <a:latin typeface="Calibri" charset="0"/>
              </a:rPr>
              <a:t>COLONIZACION: PRESENCIA EN ARBOL BRONQUIAL SIN EVIDENCIA DE INFLAMACION, FIEBRE, SIGNOS INDIRECTOS DE INFECCION NI DAÑO TISULAR, NI ANTICUERPOS</a:t>
            </a:r>
          </a:p>
          <a:p>
            <a:pPr eaLnBrk="1" hangingPunct="1"/>
            <a:endParaRPr lang="es-CO" dirty="0">
              <a:latin typeface="Calibri" charset="0"/>
            </a:endParaRPr>
          </a:p>
          <a:p>
            <a:pPr eaLnBrk="1" hangingPunct="1"/>
            <a:r>
              <a:rPr lang="es-CO" dirty="0">
                <a:latin typeface="Calibri" charset="0"/>
              </a:rPr>
              <a:t>COLONIZACION CRONICA: PRESENCIA MINIMO POR 6 MESES BASADO EN 3 CULTIVOS POSITIVOS CON AL MENOS UN MES DE INTERVALO ENTRE ELLOS. IGUAL QUE ANTERIOR</a:t>
            </a:r>
          </a:p>
          <a:p>
            <a:pPr eaLnBrk="1" hangingPunct="1"/>
            <a:endParaRPr lang="es-CO" dirty="0">
              <a:latin typeface="Calibri" charset="0"/>
            </a:endParaRPr>
          </a:p>
          <a:p>
            <a:pPr eaLnBrk="1" hangingPunct="1"/>
            <a:r>
              <a:rPr lang="es-CO" dirty="0">
                <a:latin typeface="Calibri" charset="0"/>
              </a:rPr>
              <a:t>INFECCION PULMONAR: HAY SIGNOS DE INFECCION COMO FIEBRE, INFLAMACION, ANTICUERPOS ESPECIFICOS, DAÑO TISULAR</a:t>
            </a:r>
          </a:p>
          <a:p>
            <a:pPr eaLnBrk="1" hangingPunct="1"/>
            <a:endParaRPr lang="es-CO" dirty="0">
              <a:latin typeface="Calibri" charset="0"/>
            </a:endParaRPr>
          </a:p>
          <a:p>
            <a:pPr eaLnBrk="1" hangingPunct="1"/>
            <a:r>
              <a:rPr lang="es-CO" dirty="0">
                <a:latin typeface="Calibri" charset="0"/>
              </a:rPr>
              <a:t>INFECCION CRONICA: AL MENOS 6 MESES, CON 3 CULTIVOS POSITIVOS</a:t>
            </a:r>
          </a:p>
        </p:txBody>
      </p:sp>
      <p:sp>
        <p:nvSpPr>
          <p:cNvPr id="115716" name="3 Marcador de número de diapositiva"/>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C5BC2CB-6188-2140-B441-563C5EE7DF63}" type="slidenum">
              <a:rPr lang="es-CO"/>
              <a:pPr eaLnBrk="1" hangingPunct="1"/>
              <a:t>23</a:t>
            </a:fld>
            <a:endParaRPr lang="es-CO"/>
          </a:p>
        </p:txBody>
      </p:sp>
    </p:spTree>
    <p:extLst>
      <p:ext uri="{BB962C8B-B14F-4D97-AF65-F5344CB8AC3E}">
        <p14:creationId xmlns:p14="http://schemas.microsoft.com/office/powerpoint/2010/main" val="4125369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47500" lnSpcReduction="200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s-ES" dirty="0" err="1"/>
              <a:t>Espirometría</a:t>
            </a:r>
            <a:r>
              <a:rPr lang="es-ES" dirty="0"/>
              <a:t> forzada – Se realiz</a:t>
            </a:r>
            <a:r>
              <a:rPr lang="es-ES" baseline="0" dirty="0"/>
              <a:t>a en niños de &gt;4 – 6 años, escasa respuesta a broncodilatador</a:t>
            </a:r>
          </a:p>
          <a:p>
            <a:pPr marL="0" marR="0" indent="0" algn="l" defTabSz="914400" rtl="0" eaLnBrk="1" fontAlgn="base" latinLnBrk="0" hangingPunct="1">
              <a:lnSpc>
                <a:spcPct val="100000"/>
              </a:lnSpc>
              <a:spcBef>
                <a:spcPct val="30000"/>
              </a:spcBef>
              <a:spcAft>
                <a:spcPct val="0"/>
              </a:spcAft>
              <a:buClrTx/>
              <a:buSzTx/>
              <a:buFontTx/>
              <a:buNone/>
              <a:tabLst/>
              <a:defRPr/>
            </a:pPr>
            <a:r>
              <a:rPr lang="es-ES" baseline="0" dirty="0"/>
              <a:t>AUMENTO VOLUMEN RESIDUAL Y CAPACIDAD RESIDUAL FUNCIONAL EN FASES TEMPRANAS.</a:t>
            </a:r>
          </a:p>
          <a:p>
            <a:pPr marL="0" marR="0" indent="0" algn="l" defTabSz="914400" rtl="0" eaLnBrk="1" fontAlgn="base" latinLnBrk="0" hangingPunct="1">
              <a:lnSpc>
                <a:spcPct val="100000"/>
              </a:lnSpc>
              <a:spcBef>
                <a:spcPct val="30000"/>
              </a:spcBef>
              <a:spcAft>
                <a:spcPct val="0"/>
              </a:spcAft>
              <a:buClrTx/>
              <a:buSzTx/>
              <a:buFontTx/>
              <a:buNone/>
              <a:tabLst/>
              <a:defRPr/>
            </a:pPr>
            <a:r>
              <a:rPr lang="es-ES" baseline="0" dirty="0"/>
              <a:t>Hallazgo restrictivo: usualmente tardío de la </a:t>
            </a:r>
            <a:r>
              <a:rPr lang="es-ES" baseline="0" dirty="0" err="1"/>
              <a:t>neumopatia</a:t>
            </a:r>
            <a:r>
              <a:rPr lang="es-ES" baseline="0" dirty="0"/>
              <a:t>, se indica en cada visita de seguimiento. </a:t>
            </a:r>
            <a:endParaRPr lang="es-ES" dirty="0"/>
          </a:p>
          <a:p>
            <a:pPr marL="0" marR="0" indent="0" algn="l" defTabSz="914400" rtl="0" eaLnBrk="1" fontAlgn="base" latinLnBrk="0" hangingPunct="1">
              <a:lnSpc>
                <a:spcPct val="100000"/>
              </a:lnSpc>
              <a:spcBef>
                <a:spcPct val="30000"/>
              </a:spcBef>
              <a:spcAft>
                <a:spcPct val="0"/>
              </a:spcAft>
              <a:buClrTx/>
              <a:buSzTx/>
              <a:buFontTx/>
              <a:buNone/>
              <a:tabLst/>
              <a:defRPr/>
            </a:pPr>
            <a:r>
              <a:rPr lang="es-ES" dirty="0"/>
              <a:t>En la </a:t>
            </a:r>
            <a:r>
              <a:rPr lang="es-ES" dirty="0" err="1"/>
              <a:t>espirometría</a:t>
            </a:r>
            <a:r>
              <a:rPr lang="es-ES" dirty="0"/>
              <a:t> forzada se grafica la velocidad del flujo de aire en función del volumen pulmonar, y se obtienen:</a:t>
            </a:r>
          </a:p>
          <a:p>
            <a:pPr marL="0" marR="0" indent="0" algn="l" defTabSz="914400" rtl="0" eaLnBrk="1" fontAlgn="base" latinLnBrk="0" hangingPunct="1">
              <a:lnSpc>
                <a:spcPct val="100000"/>
              </a:lnSpc>
              <a:spcBef>
                <a:spcPct val="30000"/>
              </a:spcBef>
              <a:spcAft>
                <a:spcPct val="0"/>
              </a:spcAft>
              <a:buClrTx/>
              <a:buSzTx/>
              <a:buFontTx/>
              <a:buNone/>
              <a:tabLst/>
              <a:defRPr/>
            </a:pPr>
            <a:endParaRPr lang="es-ES" dirty="0"/>
          </a:p>
          <a:p>
            <a:pPr marL="0" marR="0" indent="0" algn="l" defTabSz="914400" rtl="0" eaLnBrk="1" fontAlgn="base" latinLnBrk="0" hangingPunct="1">
              <a:lnSpc>
                <a:spcPct val="100000"/>
              </a:lnSpc>
              <a:spcBef>
                <a:spcPct val="30000"/>
              </a:spcBef>
              <a:spcAft>
                <a:spcPct val="0"/>
              </a:spcAft>
              <a:buClrTx/>
              <a:buSzTx/>
              <a:buFontTx/>
              <a:buNone/>
              <a:tabLst/>
              <a:defRPr/>
            </a:pPr>
            <a:r>
              <a:rPr lang="es-ES" dirty="0"/>
              <a:t>Volumen Espiratorio Forzado (VEF1): es la cantidad de aire expulsado durante el primer segundo de la espiración máxima, realizada tras una inspiración máxima.</a:t>
            </a:r>
          </a:p>
          <a:p>
            <a:pPr marL="0" marR="0" indent="0" algn="l" defTabSz="914400" rtl="0" eaLnBrk="1" fontAlgn="base" latinLnBrk="0" hangingPunct="1">
              <a:lnSpc>
                <a:spcPct val="100000"/>
              </a:lnSpc>
              <a:spcBef>
                <a:spcPct val="30000"/>
              </a:spcBef>
              <a:spcAft>
                <a:spcPct val="0"/>
              </a:spcAft>
              <a:buClrTx/>
              <a:buSzTx/>
              <a:buFontTx/>
              <a:buNone/>
              <a:tabLst/>
              <a:defRPr/>
            </a:pPr>
            <a:r>
              <a:rPr lang="es-ES" dirty="0"/>
              <a:t>Capacidad vital forzada (CVF): similar a la capacidad vital (VC), pero la maniobra es forzada y con la máxima rapidez que el paciente pueda producir. Se emplea esta capacidad debido a que en ciertas patologías, es posible que la capacidad de aire forzado de los pulmones puede ser menor a la capacidad vital durante una exhalación más lenta.</a:t>
            </a:r>
          </a:p>
          <a:p>
            <a:pPr marL="0" marR="0" indent="0" algn="l" defTabSz="914400" rtl="0" eaLnBrk="1" fontAlgn="base" latinLnBrk="0" hangingPunct="1">
              <a:lnSpc>
                <a:spcPct val="100000"/>
              </a:lnSpc>
              <a:spcBef>
                <a:spcPct val="30000"/>
              </a:spcBef>
              <a:spcAft>
                <a:spcPct val="0"/>
              </a:spcAft>
              <a:buClrTx/>
              <a:buSzTx/>
              <a:buFontTx/>
              <a:buNone/>
              <a:tabLst/>
              <a:defRPr/>
            </a:pPr>
            <a:r>
              <a:rPr lang="es-ES" dirty="0"/>
              <a:t>VEF1/CVF: es la relación, en porcentaje, de la capacidad forzada que se espira en el primer segundo, del total exhalado para la capacidad vital forzada. Su valor normal es superior al 80%.</a:t>
            </a:r>
          </a:p>
          <a:p>
            <a:pPr marL="0" marR="0" indent="0" algn="l" defTabSz="914400" rtl="0" eaLnBrk="1" fontAlgn="base" latinLnBrk="0" hangingPunct="1">
              <a:lnSpc>
                <a:spcPct val="100000"/>
              </a:lnSpc>
              <a:spcBef>
                <a:spcPct val="30000"/>
              </a:spcBef>
              <a:spcAft>
                <a:spcPct val="0"/>
              </a:spcAft>
              <a:buClrTx/>
              <a:buSzTx/>
              <a:buFontTx/>
              <a:buNone/>
              <a:tabLst/>
              <a:defRPr/>
            </a:pPr>
            <a:r>
              <a:rPr lang="es-ES" dirty="0"/>
              <a:t>Flujo espiratorio forzado entre el 25% y el 75% de la capacidad vital forzada (FEF25-75): es un cálculo obtenido de dividir la línea en la gráfica de la espiración forzada total en cuatro partes y seleccionar la mitad media, es decir, entre el punto del 25% hasta el 75% de dicha recta.</a:t>
            </a:r>
          </a:p>
          <a:p>
            <a:pPr marL="0" marR="0" indent="0" algn="l" defTabSz="914400" rtl="0" eaLnBrk="1" fontAlgn="base" latinLnBrk="0" hangingPunct="1">
              <a:lnSpc>
                <a:spcPct val="100000"/>
              </a:lnSpc>
              <a:spcBef>
                <a:spcPct val="30000"/>
              </a:spcBef>
              <a:spcAft>
                <a:spcPct val="0"/>
              </a:spcAft>
              <a:buClrTx/>
              <a:buSzTx/>
              <a:buFontTx/>
              <a:buNone/>
              <a:tabLst/>
              <a:defRPr/>
            </a:pPr>
            <a:r>
              <a:rPr lang="es-ES" dirty="0"/>
              <a:t>Interpretación: Índice FEV1/CVF: valor normal &gt;70%, si se encuentra por debajo de este valor se considera un patrón respiratorio obstructivo. CVF: valor normal &gt;80%, si se encuentra por debajo de este valor se considera un patrón restrictivo. Prueba broncodilatadora: se considera prueba broncodilatadora positiva, si después de la aplicación del broncodilatador (salbutamol) el FEV1 basal aumenta un 12% y 200ml. Patrón mixto (obstructivo y restrictivo): FEV1/CVF &lt;70% y CVF &lt;80%. La forma de corroborar si el patrón es mixto y restrictivo es analizando la CPT si es &lt;80%, ya no se considera mixto si no restrictivo únicamente, pero si es &gt;80% se considera un patrón mixto. Análisis del patrón obstructivo: Para conocer la gravedad del patrón obstructivo observar el FEV1.</a:t>
            </a:r>
          </a:p>
          <a:p>
            <a:pPr marL="0" marR="0" indent="0" algn="l" defTabSz="914400" rtl="0" eaLnBrk="1" fontAlgn="base" latinLnBrk="0" hangingPunct="1">
              <a:lnSpc>
                <a:spcPct val="100000"/>
              </a:lnSpc>
              <a:spcBef>
                <a:spcPct val="30000"/>
              </a:spcBef>
              <a:spcAft>
                <a:spcPct val="0"/>
              </a:spcAft>
              <a:buClrTx/>
              <a:buSzTx/>
              <a:buFontTx/>
              <a:buNone/>
              <a:tabLst/>
              <a:defRPr/>
            </a:pPr>
            <a:endParaRPr lang="es-ES" dirty="0"/>
          </a:p>
          <a:p>
            <a:pPr>
              <a:spcBef>
                <a:spcPts val="1200"/>
              </a:spcBef>
            </a:pPr>
            <a:r>
              <a:rPr lang="es-CO" sz="1200" dirty="0">
                <a:latin typeface="Lucida Sans Unicode" charset="0"/>
              </a:rPr>
              <a:t>Preservados hasta estadios tardíos</a:t>
            </a:r>
          </a:p>
          <a:p>
            <a:pPr>
              <a:spcBef>
                <a:spcPts val="1200"/>
              </a:spcBef>
            </a:pPr>
            <a:r>
              <a:rPr lang="es-CO" sz="1200" dirty="0">
                <a:latin typeface="Lucida Sans Unicode" charset="0"/>
              </a:rPr>
              <a:t>Hipoxemia progresiva por Mismatch V/Q</a:t>
            </a:r>
          </a:p>
          <a:p>
            <a:pPr>
              <a:spcBef>
                <a:spcPts val="1200"/>
              </a:spcBef>
            </a:pPr>
            <a:r>
              <a:rPr lang="es-CO" sz="1200" dirty="0">
                <a:latin typeface="Lucida Sans Unicode" charset="0"/>
              </a:rPr>
              <a:t>Inicialmente con sueño y ejercicio</a:t>
            </a:r>
          </a:p>
          <a:p>
            <a:pPr>
              <a:spcBef>
                <a:spcPts val="1200"/>
              </a:spcBef>
            </a:pPr>
            <a:r>
              <a:rPr lang="es-CO" sz="1200" dirty="0">
                <a:latin typeface="Lucida Sans Unicode" charset="0"/>
              </a:rPr>
              <a:t>Luego permanente. O2 domiciliario</a:t>
            </a:r>
          </a:p>
          <a:p>
            <a:pPr>
              <a:spcBef>
                <a:spcPts val="1200"/>
              </a:spcBef>
            </a:pPr>
            <a:r>
              <a:rPr lang="es-CO" sz="1200" dirty="0">
                <a:latin typeface="Lucida Sans Unicode" charset="0"/>
              </a:rPr>
              <a:t>Hipercapnia es tardía</a:t>
            </a:r>
          </a:p>
          <a:p>
            <a:pPr>
              <a:spcBef>
                <a:spcPts val="1200"/>
              </a:spcBef>
            </a:pPr>
            <a:r>
              <a:rPr lang="es-CO" sz="1200" dirty="0">
                <a:latin typeface="Lucida Sans Unicode" charset="0"/>
              </a:rPr>
              <a:t>Hipoxemia crónica e Hipercarbia: HAP – Cor pulmonale</a:t>
            </a:r>
          </a:p>
          <a:p>
            <a:pPr>
              <a:spcBef>
                <a:spcPts val="1200"/>
              </a:spcBef>
            </a:pPr>
            <a:r>
              <a:rPr lang="es-CO" sz="1200" dirty="0">
                <a:latin typeface="Lucida Sans Unicode" charset="0"/>
              </a:rPr>
              <a:t>Policitemia es poco frecuente</a:t>
            </a:r>
          </a:p>
          <a:p>
            <a:pPr marL="0" marR="0" indent="0" algn="l" defTabSz="914400" rtl="0" eaLnBrk="1" fontAlgn="base" latinLnBrk="0" hangingPunct="1">
              <a:lnSpc>
                <a:spcPct val="100000"/>
              </a:lnSpc>
              <a:spcBef>
                <a:spcPct val="30000"/>
              </a:spcBef>
              <a:spcAft>
                <a:spcPct val="0"/>
              </a:spcAft>
              <a:buClrTx/>
              <a:buSzTx/>
              <a:buFontTx/>
              <a:buNone/>
              <a:tabLst/>
              <a:defRPr/>
            </a:pPr>
            <a:endParaRPr lang="es-ES" dirty="0"/>
          </a:p>
        </p:txBody>
      </p:sp>
      <p:sp>
        <p:nvSpPr>
          <p:cNvPr id="4" name="Marcador de número de diapositiva 3"/>
          <p:cNvSpPr>
            <a:spLocks noGrp="1"/>
          </p:cNvSpPr>
          <p:nvPr>
            <p:ph type="sldNum" sz="quarter" idx="10"/>
          </p:nvPr>
        </p:nvSpPr>
        <p:spPr/>
        <p:txBody>
          <a:bodyPr/>
          <a:lstStyle/>
          <a:p>
            <a:fld id="{8B6F63EE-EB1E-48A7-B496-9945D95746EE}" type="slidenum">
              <a:rPr lang="es-ES" smtClean="0"/>
              <a:pPr/>
              <a:t>24</a:t>
            </a:fld>
            <a:endParaRPr lang="es-ES"/>
          </a:p>
        </p:txBody>
      </p:sp>
    </p:spTree>
    <p:extLst>
      <p:ext uri="{BB962C8B-B14F-4D97-AF65-F5344CB8AC3E}">
        <p14:creationId xmlns:p14="http://schemas.microsoft.com/office/powerpoint/2010/main" val="840319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1" hangingPunct="1">
              <a:spcBef>
                <a:spcPct val="0"/>
              </a:spcBef>
            </a:pPr>
            <a:r>
              <a:rPr lang="es-CO" dirty="0">
                <a:latin typeface="Calibri" charset="0"/>
              </a:rPr>
              <a:t>La pansinusitis cronica se explica por los cambios en el moco, la colonizacion bacteriana y la alteracion en el transporte de cloro por las celulas epiteliales sinusales</a:t>
            </a:r>
          </a:p>
          <a:p>
            <a:pPr eaLnBrk="1" hangingPunct="1">
              <a:spcBef>
                <a:spcPct val="0"/>
              </a:spcBef>
            </a:pPr>
            <a:endParaRPr lang="es-CO" dirty="0">
              <a:latin typeface="Calibri" charset="0"/>
            </a:endParaRPr>
          </a:p>
          <a:p>
            <a:pPr eaLnBrk="1" hangingPunct="1">
              <a:spcBef>
                <a:spcPct val="0"/>
              </a:spcBef>
            </a:pPr>
            <a:r>
              <a:rPr lang="es-CO" dirty="0">
                <a:latin typeface="Calibri" charset="0"/>
              </a:rPr>
              <a:t>Los polipos se sospechan en pacientes con obstruccion al flujo nasal, puente nasal amplio, epistaxis persistente y perdida de olfato y apetito. Pueden recurrir una vez resecados</a:t>
            </a:r>
          </a:p>
          <a:p>
            <a:endParaRPr lang="es-ES" b="1" dirty="0"/>
          </a:p>
        </p:txBody>
      </p:sp>
      <p:sp>
        <p:nvSpPr>
          <p:cNvPr id="4" name="Marcador de número de diapositiva 3"/>
          <p:cNvSpPr>
            <a:spLocks noGrp="1"/>
          </p:cNvSpPr>
          <p:nvPr>
            <p:ph type="sldNum" sz="quarter" idx="10"/>
          </p:nvPr>
        </p:nvSpPr>
        <p:spPr/>
        <p:txBody>
          <a:bodyPr/>
          <a:lstStyle/>
          <a:p>
            <a:fld id="{8B6F63EE-EB1E-48A7-B496-9945D95746EE}" type="slidenum">
              <a:rPr lang="es-ES" smtClean="0"/>
              <a:pPr/>
              <a:t>25</a:t>
            </a:fld>
            <a:endParaRPr lang="es-ES"/>
          </a:p>
        </p:txBody>
      </p:sp>
    </p:spTree>
    <p:extLst>
      <p:ext uri="{BB962C8B-B14F-4D97-AF65-F5344CB8AC3E}">
        <p14:creationId xmlns:p14="http://schemas.microsoft.com/office/powerpoint/2010/main" val="1251185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s-ES" sz="1200" kern="1200" dirty="0">
                <a:solidFill>
                  <a:schemeClr val="tx1"/>
                </a:solidFill>
                <a:effectLst/>
                <a:latin typeface="+mn-lt"/>
                <a:ea typeface="MS PGothic" pitchFamily="34" charset="-128"/>
                <a:cs typeface="+mn-cs"/>
              </a:rPr>
              <a:t>Complete </a:t>
            </a:r>
            <a:r>
              <a:rPr lang="es-ES" sz="1200" kern="1200" dirty="0" err="1">
                <a:solidFill>
                  <a:schemeClr val="tx1"/>
                </a:solidFill>
                <a:effectLst/>
                <a:latin typeface="+mn-lt"/>
                <a:ea typeface="MS PGothic" pitchFamily="34" charset="-128"/>
                <a:cs typeface="+mn-cs"/>
              </a:rPr>
              <a:t>or</a:t>
            </a:r>
            <a:r>
              <a:rPr lang="es-ES" sz="1200" kern="1200" dirty="0">
                <a:solidFill>
                  <a:schemeClr val="tx1"/>
                </a:solidFill>
                <a:effectLst/>
                <a:latin typeface="+mn-lt"/>
                <a:ea typeface="MS PGothic" pitchFamily="34" charset="-128"/>
                <a:cs typeface="+mn-cs"/>
              </a:rPr>
              <a:t> </a:t>
            </a:r>
            <a:r>
              <a:rPr lang="es-ES" sz="1200" kern="1200" dirty="0" err="1">
                <a:solidFill>
                  <a:schemeClr val="tx1"/>
                </a:solidFill>
                <a:effectLst/>
                <a:latin typeface="+mn-lt"/>
                <a:ea typeface="MS PGothic" pitchFamily="34" charset="-128"/>
                <a:cs typeface="+mn-cs"/>
              </a:rPr>
              <a:t>incomplete</a:t>
            </a:r>
            <a:r>
              <a:rPr lang="es-ES" sz="1200" kern="1200" dirty="0">
                <a:solidFill>
                  <a:schemeClr val="tx1"/>
                </a:solidFill>
                <a:effectLst/>
                <a:latin typeface="+mn-lt"/>
                <a:ea typeface="MS PGothic" pitchFamily="34" charset="-128"/>
                <a:cs typeface="+mn-cs"/>
              </a:rPr>
              <a:t> </a:t>
            </a:r>
            <a:r>
              <a:rPr lang="es-ES" sz="1200" kern="1200" dirty="0" err="1">
                <a:solidFill>
                  <a:schemeClr val="tx1"/>
                </a:solidFill>
                <a:effectLst/>
                <a:latin typeface="+mn-lt"/>
                <a:ea typeface="MS PGothic" pitchFamily="34" charset="-128"/>
                <a:cs typeface="+mn-cs"/>
              </a:rPr>
              <a:t>obstruction</a:t>
            </a:r>
            <a:r>
              <a:rPr lang="es-ES" sz="1200" kern="1200" dirty="0">
                <a:solidFill>
                  <a:schemeClr val="tx1"/>
                </a:solidFill>
                <a:effectLst/>
                <a:latin typeface="+mn-lt"/>
                <a:ea typeface="MS PGothic" pitchFamily="34" charset="-128"/>
                <a:cs typeface="+mn-cs"/>
              </a:rPr>
              <a:t> can </a:t>
            </a:r>
            <a:r>
              <a:rPr lang="es-ES" sz="1200" kern="1200" dirty="0" err="1">
                <a:solidFill>
                  <a:schemeClr val="tx1"/>
                </a:solidFill>
                <a:effectLst/>
                <a:latin typeface="+mn-lt"/>
                <a:ea typeface="MS PGothic" pitchFamily="34" charset="-128"/>
                <a:cs typeface="+mn-cs"/>
              </a:rPr>
              <a:t>occur</a:t>
            </a:r>
            <a:r>
              <a:rPr lang="es-ES" sz="1200" kern="1200" dirty="0">
                <a:solidFill>
                  <a:schemeClr val="tx1"/>
                </a:solidFill>
                <a:effectLst/>
                <a:latin typeface="+mn-lt"/>
                <a:ea typeface="MS PGothic" pitchFamily="34" charset="-128"/>
                <a:cs typeface="+mn-cs"/>
              </a:rPr>
              <a:t> in </a:t>
            </a:r>
            <a:r>
              <a:rPr lang="es-ES" sz="1200" kern="1200" dirty="0" err="1">
                <a:solidFill>
                  <a:schemeClr val="tx1"/>
                </a:solidFill>
                <a:effectLst/>
                <a:latin typeface="+mn-lt"/>
                <a:ea typeface="MS PGothic" pitchFamily="34" charset="-128"/>
                <a:cs typeface="+mn-cs"/>
              </a:rPr>
              <a:t>the</a:t>
            </a:r>
            <a:r>
              <a:rPr lang="es-ES" sz="1200" kern="1200" dirty="0">
                <a:solidFill>
                  <a:schemeClr val="tx1"/>
                </a:solidFill>
                <a:effectLst/>
                <a:latin typeface="+mn-lt"/>
                <a:ea typeface="MS PGothic" pitchFamily="34" charset="-128"/>
                <a:cs typeface="+mn-cs"/>
              </a:rPr>
              <a:t> terminal </a:t>
            </a:r>
            <a:r>
              <a:rPr lang="es-ES" sz="1200" kern="1200" dirty="0" err="1">
                <a:solidFill>
                  <a:schemeClr val="tx1"/>
                </a:solidFill>
                <a:effectLst/>
                <a:latin typeface="+mn-lt"/>
                <a:ea typeface="MS PGothic" pitchFamily="34" charset="-128"/>
                <a:cs typeface="+mn-cs"/>
              </a:rPr>
              <a:t>ileum</a:t>
            </a:r>
            <a:r>
              <a:rPr lang="es-ES" sz="1200" kern="1200" dirty="0">
                <a:solidFill>
                  <a:schemeClr val="tx1"/>
                </a:solidFill>
                <a:effectLst/>
                <a:latin typeface="+mn-lt"/>
                <a:ea typeface="MS PGothic" pitchFamily="34" charset="-128"/>
                <a:cs typeface="+mn-cs"/>
              </a:rPr>
              <a:t> </a:t>
            </a:r>
            <a:r>
              <a:rPr lang="es-ES" sz="1200" kern="1200" dirty="0" err="1">
                <a:solidFill>
                  <a:schemeClr val="tx1"/>
                </a:solidFill>
                <a:effectLst/>
                <a:latin typeface="+mn-lt"/>
                <a:ea typeface="MS PGothic" pitchFamily="34" charset="-128"/>
                <a:cs typeface="+mn-cs"/>
              </a:rPr>
              <a:t>or</a:t>
            </a:r>
            <a:r>
              <a:rPr lang="es-ES" sz="1200" kern="1200" dirty="0">
                <a:solidFill>
                  <a:schemeClr val="tx1"/>
                </a:solidFill>
                <a:effectLst/>
                <a:latin typeface="+mn-lt"/>
                <a:ea typeface="MS PGothic" pitchFamily="34" charset="-128"/>
                <a:cs typeface="+mn-cs"/>
              </a:rPr>
              <a:t> proximal colon. </a:t>
            </a:r>
            <a:endParaRPr lang="es-ES" dirty="0"/>
          </a:p>
          <a:p>
            <a:endParaRPr lang="es-ES" dirty="0"/>
          </a:p>
        </p:txBody>
      </p:sp>
      <p:sp>
        <p:nvSpPr>
          <p:cNvPr id="4" name="Marcador de número de diapositiva 3"/>
          <p:cNvSpPr>
            <a:spLocks noGrp="1"/>
          </p:cNvSpPr>
          <p:nvPr>
            <p:ph type="sldNum" sz="quarter" idx="10"/>
          </p:nvPr>
        </p:nvSpPr>
        <p:spPr/>
        <p:txBody>
          <a:bodyPr/>
          <a:lstStyle/>
          <a:p>
            <a:fld id="{8B6F63EE-EB1E-48A7-B496-9945D95746EE}" type="slidenum">
              <a:rPr lang="es-ES" smtClean="0"/>
              <a:pPr/>
              <a:t>26</a:t>
            </a:fld>
            <a:endParaRPr lang="es-ES"/>
          </a:p>
        </p:txBody>
      </p:sp>
    </p:spTree>
    <p:extLst>
      <p:ext uri="{BB962C8B-B14F-4D97-AF65-F5344CB8AC3E}">
        <p14:creationId xmlns:p14="http://schemas.microsoft.com/office/powerpoint/2010/main" val="237628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Se produce</a:t>
            </a:r>
            <a:r>
              <a:rPr lang="es-ES" baseline="0" dirty="0"/>
              <a:t> por una </a:t>
            </a:r>
            <a:r>
              <a:rPr lang="es-ES" baseline="0" dirty="0" err="1"/>
              <a:t>reducciòn</a:t>
            </a:r>
            <a:r>
              <a:rPr lang="es-ES" baseline="0" dirty="0"/>
              <a:t> en el volumen de la </a:t>
            </a:r>
            <a:r>
              <a:rPr lang="es-ES" baseline="0" dirty="0" err="1"/>
              <a:t>secrecion</a:t>
            </a:r>
            <a:r>
              <a:rPr lang="es-ES" baseline="0" dirty="0"/>
              <a:t> </a:t>
            </a:r>
            <a:r>
              <a:rPr lang="es-ES" baseline="0" dirty="0" err="1"/>
              <a:t>pancreatica</a:t>
            </a:r>
            <a:r>
              <a:rPr lang="es-ES" baseline="0" dirty="0"/>
              <a:t> con concentraciones disminuidas de hco3, entonces sin fluido suficiente ni hco3, las </a:t>
            </a:r>
            <a:r>
              <a:rPr lang="es-ES" baseline="0" dirty="0" err="1"/>
              <a:t>proenzimas</a:t>
            </a:r>
            <a:r>
              <a:rPr lang="es-ES" baseline="0" dirty="0"/>
              <a:t> </a:t>
            </a:r>
            <a:r>
              <a:rPr lang="es-ES" baseline="0" dirty="0" err="1"/>
              <a:t>fdigestivas</a:t>
            </a:r>
            <a:r>
              <a:rPr lang="es-ES" baseline="0" dirty="0"/>
              <a:t> se retienen en los ductos </a:t>
            </a:r>
            <a:r>
              <a:rPr lang="es-ES" baseline="0" dirty="0" err="1"/>
              <a:t>pancreaticos</a:t>
            </a:r>
            <a:r>
              <a:rPr lang="es-ES" baseline="0" dirty="0"/>
              <a:t> y son activadas prematuramente, generando </a:t>
            </a:r>
            <a:r>
              <a:rPr lang="es-ES" baseline="0" dirty="0" err="1"/>
              <a:t>destrucciòn</a:t>
            </a:r>
            <a:r>
              <a:rPr lang="es-ES" baseline="0" dirty="0"/>
              <a:t> </a:t>
            </a:r>
            <a:r>
              <a:rPr lang="es-ES" baseline="0" dirty="0" err="1"/>
              <a:t>tisualr</a:t>
            </a:r>
            <a:r>
              <a:rPr lang="es-ES" baseline="0" dirty="0"/>
              <a:t> y necrosis. </a:t>
            </a:r>
            <a:endParaRPr lang="es-ES" dirty="0"/>
          </a:p>
        </p:txBody>
      </p:sp>
      <p:sp>
        <p:nvSpPr>
          <p:cNvPr id="4" name="Marcador de número de diapositiva 3"/>
          <p:cNvSpPr>
            <a:spLocks noGrp="1"/>
          </p:cNvSpPr>
          <p:nvPr>
            <p:ph type="sldNum" sz="quarter" idx="10"/>
          </p:nvPr>
        </p:nvSpPr>
        <p:spPr/>
        <p:txBody>
          <a:bodyPr/>
          <a:lstStyle/>
          <a:p>
            <a:fld id="{8B6F63EE-EB1E-48A7-B496-9945D95746EE}" type="slidenum">
              <a:rPr lang="es-ES" smtClean="0"/>
              <a:pPr/>
              <a:t>27</a:t>
            </a:fld>
            <a:endParaRPr lang="es-ES"/>
          </a:p>
        </p:txBody>
      </p:sp>
    </p:spTree>
    <p:extLst>
      <p:ext uri="{BB962C8B-B14F-4D97-AF65-F5344CB8AC3E}">
        <p14:creationId xmlns:p14="http://schemas.microsoft.com/office/powerpoint/2010/main" val="528817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s-ES" altLang="es-CO" dirty="0"/>
              <a:t>causada por</a:t>
            </a:r>
          </a:p>
          <a:p>
            <a:pPr marL="0" marR="0" indent="0" algn="l" defTabSz="914400" rtl="0" eaLnBrk="1" fontAlgn="base" latinLnBrk="0" hangingPunct="1">
              <a:lnSpc>
                <a:spcPct val="100000"/>
              </a:lnSpc>
              <a:spcBef>
                <a:spcPct val="30000"/>
              </a:spcBef>
              <a:spcAft>
                <a:spcPct val="0"/>
              </a:spcAft>
              <a:buClrTx/>
              <a:buSzTx/>
              <a:buFontTx/>
              <a:buNone/>
              <a:tabLst/>
              <a:defRPr/>
            </a:pPr>
            <a:r>
              <a:rPr lang="es-ES" altLang="es-CO" dirty="0"/>
              <a:t>mutaciones en el gen que codifica la proteína reguladora de la conductancia transmembrana</a:t>
            </a:r>
          </a:p>
          <a:p>
            <a:pPr marL="0" marR="0" indent="0" algn="l" defTabSz="914400" rtl="0" eaLnBrk="1" fontAlgn="base" latinLnBrk="0" hangingPunct="1">
              <a:lnSpc>
                <a:spcPct val="100000"/>
              </a:lnSpc>
              <a:spcBef>
                <a:spcPct val="30000"/>
              </a:spcBef>
              <a:spcAft>
                <a:spcPct val="0"/>
              </a:spcAft>
              <a:buClrTx/>
              <a:buSzTx/>
              <a:buFontTx/>
              <a:buNone/>
              <a:tabLst/>
              <a:defRPr/>
            </a:pPr>
            <a:r>
              <a:rPr lang="es-ES" altLang="es-CO" dirty="0"/>
              <a:t>de la fibrosis quística (CFTR), que es una proteína de membrana que</a:t>
            </a:r>
          </a:p>
          <a:p>
            <a:pPr marL="0" marR="0" indent="0" algn="l" defTabSz="914400" rtl="0" eaLnBrk="1" fontAlgn="base" latinLnBrk="0" hangingPunct="1">
              <a:lnSpc>
                <a:spcPct val="100000"/>
              </a:lnSpc>
              <a:spcBef>
                <a:spcPct val="30000"/>
              </a:spcBef>
              <a:spcAft>
                <a:spcPct val="0"/>
              </a:spcAft>
              <a:buClrTx/>
              <a:buSzTx/>
              <a:buFontTx/>
              <a:buNone/>
              <a:tabLst/>
              <a:defRPr/>
            </a:pPr>
            <a:r>
              <a:rPr lang="es-ES" altLang="es-CO" dirty="0"/>
              <a:t>regula el flujo de iones en las superficies epiteliales. La fibrosis quística afecta a</a:t>
            </a:r>
          </a:p>
          <a:p>
            <a:pPr marL="0" marR="0" indent="0" algn="l" defTabSz="914400" rtl="0" eaLnBrk="1" fontAlgn="base" latinLnBrk="0" hangingPunct="1">
              <a:lnSpc>
                <a:spcPct val="100000"/>
              </a:lnSpc>
              <a:spcBef>
                <a:spcPct val="30000"/>
              </a:spcBef>
              <a:spcAft>
                <a:spcPct val="0"/>
              </a:spcAft>
              <a:buClrTx/>
              <a:buSzTx/>
              <a:buFontTx/>
              <a:buNone/>
              <a:tabLst/>
              <a:defRPr/>
            </a:pPr>
            <a:r>
              <a:rPr lang="es-ES" altLang="es-CO" dirty="0"/>
              <a:t>pulmones, páncreas, intestino, hígado, glándulas sudoríparas, senos paranasales y</a:t>
            </a:r>
          </a:p>
          <a:p>
            <a:pPr marL="0" marR="0" indent="0" algn="l" defTabSz="914400" rtl="0" eaLnBrk="1" fontAlgn="base" latinLnBrk="0" hangingPunct="1">
              <a:lnSpc>
                <a:spcPct val="100000"/>
              </a:lnSpc>
              <a:spcBef>
                <a:spcPct val="30000"/>
              </a:spcBef>
              <a:spcAft>
                <a:spcPct val="0"/>
              </a:spcAft>
              <a:buClrTx/>
              <a:buSzTx/>
              <a:buFontTx/>
              <a:buNone/>
              <a:tabLst/>
              <a:defRPr/>
            </a:pPr>
            <a:r>
              <a:rPr lang="es-ES" altLang="es-CO" dirty="0"/>
              <a:t>conducto deferente, y produce una morbilidad elevada y mortalidad prematura. La</a:t>
            </a:r>
          </a:p>
          <a:p>
            <a:pPr marL="0" marR="0" indent="0" algn="l" defTabSz="914400" rtl="0" eaLnBrk="1" fontAlgn="base" latinLnBrk="0" hangingPunct="1">
              <a:lnSpc>
                <a:spcPct val="100000"/>
              </a:lnSpc>
              <a:spcBef>
                <a:spcPct val="30000"/>
              </a:spcBef>
              <a:spcAft>
                <a:spcPct val="0"/>
              </a:spcAft>
              <a:buClrTx/>
              <a:buSzTx/>
              <a:buFontTx/>
              <a:buNone/>
              <a:tabLst/>
              <a:defRPr/>
            </a:pPr>
            <a:r>
              <a:rPr lang="es-ES" altLang="es-CO" dirty="0" err="1"/>
              <a:t>neumopatía</a:t>
            </a:r>
            <a:r>
              <a:rPr lang="es-ES" altLang="es-CO" dirty="0"/>
              <a:t> progresiva causa la muerte en el 80% de los pacientes</a:t>
            </a:r>
          </a:p>
          <a:p>
            <a:endParaRPr lang="es-CO" dirty="0"/>
          </a:p>
        </p:txBody>
      </p:sp>
      <p:sp>
        <p:nvSpPr>
          <p:cNvPr id="4" name="Marcador de número de diapositiva 3"/>
          <p:cNvSpPr>
            <a:spLocks noGrp="1"/>
          </p:cNvSpPr>
          <p:nvPr>
            <p:ph type="sldNum" sz="quarter" idx="5"/>
          </p:nvPr>
        </p:nvSpPr>
        <p:spPr/>
        <p:txBody>
          <a:bodyPr/>
          <a:lstStyle/>
          <a:p>
            <a:fld id="{6E1EA272-AD63-1B41-87CB-A0B584F45309}" type="slidenum">
              <a:rPr lang="es-CO" smtClean="0"/>
              <a:t>3</a:t>
            </a:fld>
            <a:endParaRPr lang="es-CO"/>
          </a:p>
        </p:txBody>
      </p:sp>
    </p:spTree>
    <p:extLst>
      <p:ext uri="{BB962C8B-B14F-4D97-AF65-F5344CB8AC3E}">
        <p14:creationId xmlns:p14="http://schemas.microsoft.com/office/powerpoint/2010/main" val="23981294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4147" name="2 Marcador de notas"/>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s-CO">
                <a:latin typeface="Calibri" charset="0"/>
              </a:rPr>
              <a:t>MAS DEL 85% DE LOS PACIENTES SON INSUFICIENTES Y REQUIEREN SUPLEMENTO ENZIMATICO. EL RESTO TIENEN UNA RESERVA ADECUADA PARA PERMITIR LA DIGESTION ADECUADA DE NUTRIENTES Y NO REQUIEREN ENZIMAS, POR ESO SE LLAMAN SUFICIENTES. LOS SUFICIENTES GENERALMENTE SE DIAGNOSTICAN MAS TARDIAMENTE, TIENEN MEJOR FUNCION PULMONAR Y MEJOR PRONOSTICO</a:t>
            </a:r>
          </a:p>
        </p:txBody>
      </p:sp>
      <p:sp>
        <p:nvSpPr>
          <p:cNvPr id="134148" name="3 Marcador de número de diapositiva"/>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8C9B5B2-269F-F84A-8F8D-01B21CA856B5}" type="slidenum">
              <a:rPr lang="es-CO"/>
              <a:pPr eaLnBrk="1" hangingPunct="1"/>
              <a:t>28</a:t>
            </a:fld>
            <a:endParaRPr lang="es-CO"/>
          </a:p>
        </p:txBody>
      </p:sp>
    </p:spTree>
    <p:extLst>
      <p:ext uri="{BB962C8B-B14F-4D97-AF65-F5344CB8AC3E}">
        <p14:creationId xmlns:p14="http://schemas.microsoft.com/office/powerpoint/2010/main" val="32045266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92500" lnSpcReduction="200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s-ES" dirty="0"/>
              <a:t>Habitualmente</a:t>
            </a:r>
            <a:r>
              <a:rPr lang="es-ES" baseline="0" dirty="0"/>
              <a:t> no se produce CAD, aunque se han observado complicaciones oculares, renales y vasculares. </a:t>
            </a:r>
            <a:endParaRPr lang="es-ES" dirty="0"/>
          </a:p>
          <a:p>
            <a:r>
              <a:rPr lang="es-ES" dirty="0"/>
              <a:t>Mujeres en mayor riesgo</a:t>
            </a:r>
          </a:p>
          <a:p>
            <a:r>
              <a:rPr lang="es-ES" dirty="0" err="1"/>
              <a:t>Asociacion</a:t>
            </a:r>
            <a:r>
              <a:rPr lang="es-ES" baseline="0" dirty="0"/>
              <a:t> con insuficiencia </a:t>
            </a:r>
            <a:r>
              <a:rPr lang="es-ES" baseline="0" dirty="0" err="1"/>
              <a:t>pancreatica</a:t>
            </a:r>
            <a:r>
              <a:rPr lang="es-ES" baseline="0" dirty="0"/>
              <a:t> y puede haber un riesgo mayor en pacientes con mutaciones de clase i y ii del CTRF</a:t>
            </a:r>
          </a:p>
          <a:p>
            <a:r>
              <a:rPr lang="es-ES" baseline="0" dirty="0"/>
              <a:t>0% en &lt;10 años 12% en 10-19 años, 48% en adultos </a:t>
            </a:r>
          </a:p>
          <a:p>
            <a:r>
              <a:rPr lang="es-ES" baseline="0" dirty="0" err="1"/>
              <a:t>Caracteristicas</a:t>
            </a:r>
            <a:r>
              <a:rPr lang="es-ES" baseline="0" dirty="0"/>
              <a:t> tanto de DM I Y II</a:t>
            </a:r>
          </a:p>
          <a:p>
            <a:r>
              <a:rPr lang="es-ES" baseline="0" dirty="0"/>
              <a:t>El tejido exocrino se sustituye por fibrosis y grasa y se destruyen muchos de los islotes </a:t>
            </a:r>
            <a:r>
              <a:rPr lang="es-ES" baseline="0" dirty="0" err="1"/>
              <a:t>pancreaticos</a:t>
            </a:r>
            <a:r>
              <a:rPr lang="es-ES" baseline="0" dirty="0"/>
              <a:t>. Los islotes que quedan muestran # disminuido de </a:t>
            </a:r>
            <a:r>
              <a:rPr lang="es-ES" baseline="0" dirty="0" err="1"/>
              <a:t>celulas</a:t>
            </a:r>
            <a:r>
              <a:rPr lang="es-ES" baseline="0" dirty="0"/>
              <a:t>  b y a </a:t>
            </a:r>
          </a:p>
          <a:p>
            <a:r>
              <a:rPr lang="es-ES" dirty="0"/>
              <a:t>En los pacientes con FQ, la secreción de las hormonas de los islotes insulina, glucagón y </a:t>
            </a:r>
            <a:r>
              <a:rPr lang="es-ES" dirty="0" err="1"/>
              <a:t>polipéptido</a:t>
            </a:r>
            <a:r>
              <a:rPr lang="es-ES" baseline="0" dirty="0"/>
              <a:t> </a:t>
            </a:r>
            <a:r>
              <a:rPr lang="es-ES" dirty="0"/>
              <a:t>pancreático está alterada en respuesta a varios </a:t>
            </a:r>
            <a:r>
              <a:rPr lang="es-ES" dirty="0" err="1"/>
              <a:t>secretagogos</a:t>
            </a:r>
            <a:r>
              <a:rPr lang="es-ES" dirty="0"/>
              <a:t>. Este</a:t>
            </a:r>
            <a:r>
              <a:rPr lang="es-ES" baseline="0" dirty="0"/>
              <a:t> </a:t>
            </a:r>
            <a:r>
              <a:rPr lang="es-ES" dirty="0"/>
              <a:t>daño pancreático produce un déficit de insulina lentamente progresivo,</a:t>
            </a:r>
            <a:r>
              <a:rPr lang="es-ES" baseline="0" dirty="0"/>
              <a:t> </a:t>
            </a:r>
            <a:r>
              <a:rPr lang="es-ES" dirty="0"/>
              <a:t>cuya manifestación más precoz es una alteración de la primera fase de la respuesta de la insulina</a:t>
            </a:r>
          </a:p>
          <a:p>
            <a:r>
              <a:rPr lang="es-ES" dirty="0"/>
              <a:t>Al mismo tiempo, debido a la inflamación crónica y al uso</a:t>
            </a:r>
            <a:r>
              <a:rPr lang="es-ES" baseline="0" dirty="0"/>
              <a:t> </a:t>
            </a:r>
            <a:r>
              <a:rPr lang="es-ES" dirty="0"/>
              <a:t>intermitente de esteroides estos pacientes desarrollan una resistencia a</a:t>
            </a:r>
            <a:r>
              <a:rPr lang="es-ES" baseline="0" dirty="0"/>
              <a:t> </a:t>
            </a:r>
            <a:r>
              <a:rPr lang="es-ES" dirty="0"/>
              <a:t>la insulina</a:t>
            </a:r>
          </a:p>
          <a:p>
            <a:endParaRPr lang="es-ES" dirty="0"/>
          </a:p>
          <a:p>
            <a:r>
              <a:rPr lang="es-ES" dirty="0"/>
              <a:t>Varios factores propios</a:t>
            </a:r>
            <a:r>
              <a:rPr lang="es-ES" baseline="0" dirty="0"/>
              <a:t> </a:t>
            </a:r>
            <a:r>
              <a:rPr lang="es-ES" dirty="0"/>
              <a:t>de la FQ influyen tanto en el inicio como en la evolución de la diabetes.</a:t>
            </a:r>
          </a:p>
          <a:p>
            <a:r>
              <a:rPr lang="es-ES" dirty="0"/>
              <a:t>Por ejemplo: 1) las infecciones frecuentes se asocian con aparición y</a:t>
            </a:r>
            <a:r>
              <a:rPr lang="es-ES" baseline="0" dirty="0"/>
              <a:t> </a:t>
            </a:r>
            <a:r>
              <a:rPr lang="es-ES" dirty="0"/>
              <a:t>desaparición de la resistencia a la insulina, 2) los requerimientos de</a:t>
            </a:r>
            <a:r>
              <a:rPr lang="es-ES" baseline="0" dirty="0"/>
              <a:t> </a:t>
            </a:r>
            <a:r>
              <a:rPr lang="es-ES" dirty="0"/>
              <a:t>energía están aumentados debido a las infecciones y a la enfermedad</a:t>
            </a:r>
            <a:r>
              <a:rPr lang="es-ES" baseline="0" dirty="0"/>
              <a:t> </a:t>
            </a:r>
            <a:r>
              <a:rPr lang="es-ES" dirty="0"/>
              <a:t>pulmonar, 3) la malabsorción es frecuente a pesar de los suplementos de</a:t>
            </a:r>
            <a:r>
              <a:rPr lang="es-ES" baseline="0" dirty="0"/>
              <a:t> </a:t>
            </a:r>
            <a:r>
              <a:rPr lang="es-ES" dirty="0"/>
              <a:t>enzimas, 4) la absorción de nutrientes se altera por un tiempo de tránsito</a:t>
            </a:r>
            <a:r>
              <a:rPr lang="es-ES" baseline="0" dirty="0"/>
              <a:t> </a:t>
            </a:r>
            <a:r>
              <a:rPr lang="es-ES" dirty="0"/>
              <a:t>intestinal anormal, 5) con frecuencia existe enfermedad hepática, 6) la</a:t>
            </a:r>
            <a:r>
              <a:rPr lang="es-ES" baseline="0" dirty="0"/>
              <a:t> </a:t>
            </a:r>
            <a:r>
              <a:rPr lang="es-ES" dirty="0"/>
              <a:t>anorexia y las náuseas son frecuentes, 7) existe una amplia variación en</a:t>
            </a:r>
            <a:r>
              <a:rPr lang="es-ES" baseline="0" dirty="0"/>
              <a:t> </a:t>
            </a:r>
            <a:r>
              <a:rPr lang="es-ES" dirty="0"/>
              <a:t>la ingesta diaria en función del estado agudo de salud del paciente y 8) la</a:t>
            </a:r>
            <a:r>
              <a:rPr lang="es-ES" baseline="0" dirty="0"/>
              <a:t> </a:t>
            </a:r>
            <a:r>
              <a:rPr lang="es-ES" dirty="0"/>
              <a:t>secreción de insulina y glucagón está alterada (a diferencia de la diabetes</a:t>
            </a:r>
            <a:r>
              <a:rPr lang="es-ES" baseline="0" dirty="0"/>
              <a:t> </a:t>
            </a:r>
            <a:r>
              <a:rPr lang="es-ES" dirty="0"/>
              <a:t>autoinmune, en la que sólo se ve afectada la secreción de insulina)</a:t>
            </a:r>
          </a:p>
          <a:p>
            <a:endParaRPr lang="es-ES" dirty="0"/>
          </a:p>
        </p:txBody>
      </p:sp>
      <p:sp>
        <p:nvSpPr>
          <p:cNvPr id="4" name="Marcador de número de diapositiva 3"/>
          <p:cNvSpPr>
            <a:spLocks noGrp="1"/>
          </p:cNvSpPr>
          <p:nvPr>
            <p:ph type="sldNum" sz="quarter" idx="10"/>
          </p:nvPr>
        </p:nvSpPr>
        <p:spPr/>
        <p:txBody>
          <a:bodyPr/>
          <a:lstStyle/>
          <a:p>
            <a:fld id="{8B6F63EE-EB1E-48A7-B496-9945D95746EE}" type="slidenum">
              <a:rPr lang="es-ES" smtClean="0"/>
              <a:pPr/>
              <a:t>29</a:t>
            </a:fld>
            <a:endParaRPr lang="es-ES"/>
          </a:p>
        </p:txBody>
      </p:sp>
    </p:spTree>
    <p:extLst>
      <p:ext uri="{BB962C8B-B14F-4D97-AF65-F5344CB8AC3E}">
        <p14:creationId xmlns:p14="http://schemas.microsoft.com/office/powerpoint/2010/main" val="1405051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endParaRPr lang="es-ES" dirty="0"/>
          </a:p>
          <a:p>
            <a:endParaRPr lang="es-ES" dirty="0"/>
          </a:p>
        </p:txBody>
      </p:sp>
      <p:sp>
        <p:nvSpPr>
          <p:cNvPr id="4" name="Marcador de número de diapositiva 3"/>
          <p:cNvSpPr>
            <a:spLocks noGrp="1"/>
          </p:cNvSpPr>
          <p:nvPr>
            <p:ph type="sldNum" sz="quarter" idx="10"/>
          </p:nvPr>
        </p:nvSpPr>
        <p:spPr/>
        <p:txBody>
          <a:bodyPr/>
          <a:lstStyle/>
          <a:p>
            <a:fld id="{8B6F63EE-EB1E-48A7-B496-9945D95746EE}" type="slidenum">
              <a:rPr lang="es-ES" smtClean="0"/>
              <a:pPr/>
              <a:t>31</a:t>
            </a:fld>
            <a:endParaRPr lang="es-ES"/>
          </a:p>
        </p:txBody>
      </p:sp>
    </p:spTree>
    <p:extLst>
      <p:ext uri="{BB962C8B-B14F-4D97-AF65-F5344CB8AC3E}">
        <p14:creationId xmlns:p14="http://schemas.microsoft.com/office/powerpoint/2010/main" val="7100998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s-ES" dirty="0"/>
              <a:t>Azoospermia:</a:t>
            </a:r>
            <a:r>
              <a:rPr lang="es-ES" baseline="0" dirty="0"/>
              <a:t> </a:t>
            </a:r>
            <a:r>
              <a:rPr lang="es-ES" dirty="0"/>
              <a:t>(ausencia de desarrollo de las estructuras derivadas de los conductos del Wolff)</a:t>
            </a:r>
          </a:p>
          <a:p>
            <a:endParaRPr lang="es-ES" dirty="0"/>
          </a:p>
        </p:txBody>
      </p:sp>
      <p:sp>
        <p:nvSpPr>
          <p:cNvPr id="4" name="Marcador de número de diapositiva 3"/>
          <p:cNvSpPr>
            <a:spLocks noGrp="1"/>
          </p:cNvSpPr>
          <p:nvPr>
            <p:ph type="sldNum" sz="quarter" idx="10"/>
          </p:nvPr>
        </p:nvSpPr>
        <p:spPr/>
        <p:txBody>
          <a:bodyPr/>
          <a:lstStyle/>
          <a:p>
            <a:fld id="{8B6F63EE-EB1E-48A7-B496-9945D95746EE}" type="slidenum">
              <a:rPr lang="es-ES" smtClean="0"/>
              <a:pPr/>
              <a:t>33</a:t>
            </a:fld>
            <a:endParaRPr lang="es-ES"/>
          </a:p>
        </p:txBody>
      </p:sp>
    </p:spTree>
    <p:extLst>
      <p:ext uri="{BB962C8B-B14F-4D97-AF65-F5344CB8AC3E}">
        <p14:creationId xmlns:p14="http://schemas.microsoft.com/office/powerpoint/2010/main" val="21916175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s-ES" dirty="0"/>
              <a:t>↓↑</a:t>
            </a:r>
          </a:p>
          <a:p>
            <a:endParaRPr lang="es-ES" dirty="0"/>
          </a:p>
        </p:txBody>
      </p:sp>
      <p:sp>
        <p:nvSpPr>
          <p:cNvPr id="4" name="Marcador de número de diapositiva 3"/>
          <p:cNvSpPr>
            <a:spLocks noGrp="1"/>
          </p:cNvSpPr>
          <p:nvPr>
            <p:ph type="sldNum" sz="quarter" idx="10"/>
          </p:nvPr>
        </p:nvSpPr>
        <p:spPr/>
        <p:txBody>
          <a:bodyPr/>
          <a:lstStyle/>
          <a:p>
            <a:fld id="{8B6F63EE-EB1E-48A7-B496-9945D95746EE}" type="slidenum">
              <a:rPr lang="es-ES" smtClean="0"/>
              <a:pPr/>
              <a:t>34</a:t>
            </a:fld>
            <a:endParaRPr lang="es-ES"/>
          </a:p>
        </p:txBody>
      </p:sp>
    </p:spTree>
    <p:extLst>
      <p:ext uri="{BB962C8B-B14F-4D97-AF65-F5344CB8AC3E}">
        <p14:creationId xmlns:p14="http://schemas.microsoft.com/office/powerpoint/2010/main" val="30595924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Enfermedad pulmonar</a:t>
            </a:r>
            <a:r>
              <a:rPr lang="es-ES" baseline="0" dirty="0"/>
              <a:t> obstructiva </a:t>
            </a:r>
            <a:r>
              <a:rPr lang="es-ES" baseline="0" dirty="0" err="1"/>
              <a:t>cronica</a:t>
            </a:r>
            <a:r>
              <a:rPr lang="es-ES" baseline="0" dirty="0"/>
              <a:t> </a:t>
            </a:r>
            <a:r>
              <a:rPr lang="es-ES" baseline="0" dirty="0" err="1"/>
              <a:t>tipica</a:t>
            </a:r>
            <a:r>
              <a:rPr lang="es-ES" baseline="0" dirty="0"/>
              <a:t>, insuficiencia </a:t>
            </a:r>
            <a:r>
              <a:rPr lang="es-ES" baseline="0" dirty="0" err="1"/>
              <a:t>pancreatica</a:t>
            </a:r>
            <a:r>
              <a:rPr lang="es-ES" baseline="0" dirty="0"/>
              <a:t> exocrina documentada y antecedentes familiares positivos. </a:t>
            </a:r>
          </a:p>
          <a:p>
            <a:r>
              <a:rPr lang="es-ES" baseline="0" dirty="0"/>
              <a:t>Con el cribado neonatal el diagnostico con frecuencia se hace antes de que haya manifestaciones </a:t>
            </a:r>
            <a:r>
              <a:rPr lang="es-ES" baseline="0" dirty="0" err="1"/>
              <a:t>clinicas</a:t>
            </a:r>
            <a:r>
              <a:rPr lang="es-ES" baseline="0" dirty="0"/>
              <a:t> evidentes con retraso del crecimiento y tos </a:t>
            </a:r>
            <a:r>
              <a:rPr lang="es-ES" baseline="0" dirty="0" err="1"/>
              <a:t>cronica</a:t>
            </a:r>
            <a:r>
              <a:rPr lang="es-ES" baseline="0" dirty="0"/>
              <a:t>, se recomienda que los criterios </a:t>
            </a:r>
            <a:r>
              <a:rPr lang="es-ES" baseline="0" dirty="0" err="1"/>
              <a:t>dignosticos</a:t>
            </a:r>
            <a:r>
              <a:rPr lang="es-ES" baseline="0" dirty="0"/>
              <a:t> incluyan pruebas complementarias adicionales. </a:t>
            </a:r>
          </a:p>
          <a:p>
            <a:pPr marL="0" marR="0" indent="0" algn="l" defTabSz="914400" rtl="0" eaLnBrk="1" fontAlgn="base" latinLnBrk="0" hangingPunct="1">
              <a:lnSpc>
                <a:spcPct val="100000"/>
              </a:lnSpc>
              <a:spcBef>
                <a:spcPct val="30000"/>
              </a:spcBef>
              <a:spcAft>
                <a:spcPct val="0"/>
              </a:spcAft>
              <a:buClrTx/>
              <a:buSzTx/>
              <a:buFontTx/>
              <a:buNone/>
              <a:tabLst/>
              <a:defRPr/>
            </a:pPr>
            <a:r>
              <a:rPr lang="es-ES" sz="1200" kern="1200" dirty="0" err="1">
                <a:solidFill>
                  <a:schemeClr val="tx1"/>
                </a:solidFill>
                <a:effectLst/>
                <a:latin typeface="+mn-lt"/>
                <a:ea typeface="MS PGothic" pitchFamily="34" charset="-128"/>
                <a:cs typeface="+mn-cs"/>
              </a:rPr>
              <a:t>The</a:t>
            </a:r>
            <a:r>
              <a:rPr lang="es-ES" sz="1200" kern="1200" dirty="0">
                <a:solidFill>
                  <a:schemeClr val="tx1"/>
                </a:solidFill>
                <a:effectLst/>
                <a:latin typeface="+mn-lt"/>
                <a:ea typeface="MS PGothic" pitchFamily="34" charset="-128"/>
                <a:cs typeface="+mn-cs"/>
              </a:rPr>
              <a:t> diagnosis of CF </a:t>
            </a:r>
            <a:r>
              <a:rPr lang="es-ES" sz="1200" kern="1200" dirty="0" err="1">
                <a:solidFill>
                  <a:schemeClr val="tx1"/>
                </a:solidFill>
                <a:effectLst/>
                <a:latin typeface="+mn-lt"/>
                <a:ea typeface="MS PGothic" pitchFamily="34" charset="-128"/>
                <a:cs typeface="+mn-cs"/>
              </a:rPr>
              <a:t>should</a:t>
            </a:r>
            <a:r>
              <a:rPr lang="es-ES" sz="1200" kern="1200" dirty="0">
                <a:solidFill>
                  <a:schemeClr val="tx1"/>
                </a:solidFill>
                <a:effectLst/>
                <a:latin typeface="+mn-lt"/>
                <a:ea typeface="MS PGothic" pitchFamily="34" charset="-128"/>
                <a:cs typeface="+mn-cs"/>
              </a:rPr>
              <a:t> be </a:t>
            </a:r>
            <a:r>
              <a:rPr lang="es-ES" sz="1200" kern="1200" dirty="0" err="1">
                <a:solidFill>
                  <a:schemeClr val="tx1"/>
                </a:solidFill>
                <a:effectLst/>
                <a:latin typeface="+mn-lt"/>
                <a:ea typeface="MS PGothic" pitchFamily="34" charset="-128"/>
                <a:cs typeface="+mn-cs"/>
              </a:rPr>
              <a:t>based</a:t>
            </a:r>
            <a:r>
              <a:rPr lang="es-ES" sz="1200" kern="1200" dirty="0">
                <a:solidFill>
                  <a:schemeClr val="tx1"/>
                </a:solidFill>
                <a:effectLst/>
                <a:latin typeface="+mn-lt"/>
                <a:ea typeface="MS PGothic" pitchFamily="34" charset="-128"/>
                <a:cs typeface="+mn-cs"/>
              </a:rPr>
              <a:t> </a:t>
            </a:r>
            <a:r>
              <a:rPr lang="es-ES" sz="1200" kern="1200" dirty="0" err="1">
                <a:solidFill>
                  <a:schemeClr val="tx1"/>
                </a:solidFill>
                <a:effectLst/>
                <a:latin typeface="+mn-lt"/>
                <a:ea typeface="MS PGothic" pitchFamily="34" charset="-128"/>
                <a:cs typeface="+mn-cs"/>
              </a:rPr>
              <a:t>on</a:t>
            </a:r>
            <a:r>
              <a:rPr lang="es-ES" sz="1200" kern="1200" dirty="0">
                <a:solidFill>
                  <a:schemeClr val="tx1"/>
                </a:solidFill>
                <a:effectLst/>
                <a:latin typeface="+mn-lt"/>
                <a:ea typeface="MS PGothic" pitchFamily="34" charset="-128"/>
                <a:cs typeface="+mn-cs"/>
              </a:rPr>
              <a:t> </a:t>
            </a:r>
            <a:r>
              <a:rPr lang="es-ES" sz="1200" kern="1200" dirty="0" err="1">
                <a:solidFill>
                  <a:schemeClr val="tx1"/>
                </a:solidFill>
                <a:effectLst/>
                <a:latin typeface="+mn-lt"/>
                <a:ea typeface="MS PGothic" pitchFamily="34" charset="-128"/>
                <a:cs typeface="+mn-cs"/>
              </a:rPr>
              <a:t>the</a:t>
            </a:r>
            <a:r>
              <a:rPr lang="es-ES" sz="1200" kern="1200" dirty="0">
                <a:solidFill>
                  <a:schemeClr val="tx1"/>
                </a:solidFill>
                <a:effectLst/>
                <a:latin typeface="+mn-lt"/>
                <a:ea typeface="MS PGothic" pitchFamily="34" charset="-128"/>
                <a:cs typeface="+mn-cs"/>
              </a:rPr>
              <a:t> </a:t>
            </a:r>
            <a:r>
              <a:rPr lang="es-ES" sz="1200" kern="1200" dirty="0" err="1">
                <a:solidFill>
                  <a:schemeClr val="tx1"/>
                </a:solidFill>
                <a:effectLst/>
                <a:latin typeface="+mn-lt"/>
                <a:ea typeface="MS PGothic" pitchFamily="34" charset="-128"/>
                <a:cs typeface="+mn-cs"/>
              </a:rPr>
              <a:t>presence</a:t>
            </a:r>
            <a:r>
              <a:rPr lang="es-ES" sz="1200" kern="1200" dirty="0">
                <a:solidFill>
                  <a:schemeClr val="tx1"/>
                </a:solidFill>
                <a:effectLst/>
                <a:latin typeface="+mn-lt"/>
                <a:ea typeface="MS PGothic" pitchFamily="34" charset="-128"/>
                <a:cs typeface="+mn-cs"/>
              </a:rPr>
              <a:t> of </a:t>
            </a:r>
            <a:r>
              <a:rPr lang="es-ES" sz="1200" kern="1200" dirty="0" err="1">
                <a:solidFill>
                  <a:schemeClr val="tx1"/>
                </a:solidFill>
                <a:effectLst/>
                <a:latin typeface="+mn-lt"/>
                <a:ea typeface="MS PGothic" pitchFamily="34" charset="-128"/>
                <a:cs typeface="+mn-cs"/>
              </a:rPr>
              <a:t>one</a:t>
            </a:r>
            <a:r>
              <a:rPr lang="es-ES" sz="1200" kern="1200" dirty="0">
                <a:solidFill>
                  <a:schemeClr val="tx1"/>
                </a:solidFill>
                <a:effectLst/>
                <a:latin typeface="+mn-lt"/>
                <a:ea typeface="MS PGothic" pitchFamily="34" charset="-128"/>
                <a:cs typeface="+mn-cs"/>
              </a:rPr>
              <a:t> </a:t>
            </a:r>
            <a:r>
              <a:rPr lang="es-ES" sz="1200" kern="1200" dirty="0" err="1">
                <a:solidFill>
                  <a:schemeClr val="tx1"/>
                </a:solidFill>
                <a:effectLst/>
                <a:latin typeface="+mn-lt"/>
                <a:ea typeface="MS PGothic" pitchFamily="34" charset="-128"/>
                <a:cs typeface="+mn-cs"/>
              </a:rPr>
              <a:t>or</a:t>
            </a:r>
            <a:r>
              <a:rPr lang="es-ES" sz="1200" kern="1200" dirty="0">
                <a:solidFill>
                  <a:schemeClr val="tx1"/>
                </a:solidFill>
                <a:effectLst/>
                <a:latin typeface="+mn-lt"/>
                <a:ea typeface="MS PGothic" pitchFamily="34" charset="-128"/>
                <a:cs typeface="+mn-cs"/>
              </a:rPr>
              <a:t> more </a:t>
            </a:r>
            <a:r>
              <a:rPr lang="es-ES" sz="1200" kern="1200" dirty="0" err="1">
                <a:solidFill>
                  <a:schemeClr val="tx1"/>
                </a:solidFill>
                <a:effectLst/>
                <a:latin typeface="+mn-lt"/>
                <a:ea typeface="MS PGothic" pitchFamily="34" charset="-128"/>
                <a:cs typeface="+mn-cs"/>
              </a:rPr>
              <a:t>clinical</a:t>
            </a:r>
            <a:r>
              <a:rPr lang="es-ES" sz="1200" kern="1200" dirty="0">
                <a:solidFill>
                  <a:schemeClr val="tx1"/>
                </a:solidFill>
                <a:effectLst/>
                <a:latin typeface="+mn-lt"/>
                <a:ea typeface="MS PGothic" pitchFamily="34" charset="-128"/>
                <a:cs typeface="+mn-cs"/>
              </a:rPr>
              <a:t> </a:t>
            </a:r>
            <a:r>
              <a:rPr lang="es-ES" sz="1200" kern="1200" dirty="0" err="1">
                <a:solidFill>
                  <a:schemeClr val="tx1"/>
                </a:solidFill>
                <a:effectLst/>
                <a:latin typeface="+mn-lt"/>
                <a:ea typeface="MS PGothic" pitchFamily="34" charset="-128"/>
                <a:cs typeface="+mn-cs"/>
              </a:rPr>
              <a:t>features</a:t>
            </a:r>
            <a:r>
              <a:rPr lang="es-ES" sz="1200" kern="1200" dirty="0">
                <a:solidFill>
                  <a:schemeClr val="tx1"/>
                </a:solidFill>
                <a:effectLst/>
                <a:latin typeface="+mn-lt"/>
                <a:ea typeface="MS PGothic" pitchFamily="34" charset="-128"/>
                <a:cs typeface="+mn-cs"/>
              </a:rPr>
              <a:t> (Box 25.2), a positive </a:t>
            </a:r>
            <a:r>
              <a:rPr lang="es-ES" sz="1200" kern="1200" dirty="0" err="1">
                <a:solidFill>
                  <a:schemeClr val="tx1"/>
                </a:solidFill>
                <a:effectLst/>
                <a:latin typeface="+mn-lt"/>
                <a:ea typeface="MS PGothic" pitchFamily="34" charset="-128"/>
                <a:cs typeface="+mn-cs"/>
              </a:rPr>
              <a:t>newborn</a:t>
            </a:r>
            <a:r>
              <a:rPr lang="es-ES" sz="1200" kern="1200" dirty="0">
                <a:solidFill>
                  <a:schemeClr val="tx1"/>
                </a:solidFill>
                <a:effectLst/>
                <a:latin typeface="+mn-lt"/>
                <a:ea typeface="MS PGothic" pitchFamily="34" charset="-128"/>
                <a:cs typeface="+mn-cs"/>
              </a:rPr>
              <a:t> </a:t>
            </a:r>
            <a:r>
              <a:rPr lang="es-ES" sz="1200" kern="1200" dirty="0" err="1">
                <a:solidFill>
                  <a:schemeClr val="tx1"/>
                </a:solidFill>
                <a:effectLst/>
                <a:latin typeface="+mn-lt"/>
                <a:ea typeface="MS PGothic" pitchFamily="34" charset="-128"/>
                <a:cs typeface="+mn-cs"/>
              </a:rPr>
              <a:t>screening</a:t>
            </a:r>
            <a:r>
              <a:rPr lang="es-ES" sz="1200" kern="1200" dirty="0">
                <a:solidFill>
                  <a:schemeClr val="tx1"/>
                </a:solidFill>
                <a:effectLst/>
                <a:latin typeface="+mn-lt"/>
                <a:ea typeface="MS PGothic" pitchFamily="34" charset="-128"/>
                <a:cs typeface="+mn-cs"/>
              </a:rPr>
              <a:t> test, and </a:t>
            </a:r>
            <a:r>
              <a:rPr lang="es-ES" sz="1200" kern="1200" dirty="0" err="1">
                <a:solidFill>
                  <a:schemeClr val="tx1"/>
                </a:solidFill>
                <a:effectLst/>
                <a:latin typeface="+mn-lt"/>
                <a:ea typeface="MS PGothic" pitchFamily="34" charset="-128"/>
                <a:cs typeface="+mn-cs"/>
              </a:rPr>
              <a:t>laboratory</a:t>
            </a:r>
            <a:r>
              <a:rPr lang="es-ES" sz="1200" kern="1200" dirty="0">
                <a:solidFill>
                  <a:schemeClr val="tx1"/>
                </a:solidFill>
                <a:effectLst/>
                <a:latin typeface="+mn-lt"/>
                <a:ea typeface="MS PGothic" pitchFamily="34" charset="-128"/>
                <a:cs typeface="+mn-cs"/>
              </a:rPr>
              <a:t> </a:t>
            </a:r>
            <a:r>
              <a:rPr lang="es-ES" sz="1200" kern="1200" dirty="0" err="1">
                <a:solidFill>
                  <a:schemeClr val="tx1"/>
                </a:solidFill>
                <a:effectLst/>
                <a:latin typeface="+mn-lt"/>
                <a:ea typeface="MS PGothic" pitchFamily="34" charset="-128"/>
                <a:cs typeface="+mn-cs"/>
              </a:rPr>
              <a:t>evidence</a:t>
            </a:r>
            <a:r>
              <a:rPr lang="es-ES" sz="1200" kern="1200" dirty="0">
                <a:solidFill>
                  <a:schemeClr val="tx1"/>
                </a:solidFill>
                <a:effectLst/>
                <a:latin typeface="+mn-lt"/>
                <a:ea typeface="MS PGothic" pitchFamily="34" charset="-128"/>
                <a:cs typeface="+mn-cs"/>
              </a:rPr>
              <a:t> of </a:t>
            </a:r>
            <a:r>
              <a:rPr lang="es-ES" sz="1200" kern="1200" dirty="0" err="1">
                <a:solidFill>
                  <a:schemeClr val="tx1"/>
                </a:solidFill>
                <a:effectLst/>
                <a:latin typeface="+mn-lt"/>
                <a:ea typeface="MS PGothic" pitchFamily="34" charset="-128"/>
                <a:cs typeface="+mn-cs"/>
              </a:rPr>
              <a:t>abnormal</a:t>
            </a:r>
            <a:r>
              <a:rPr lang="es-ES" sz="1200" kern="1200" dirty="0">
                <a:solidFill>
                  <a:schemeClr val="tx1"/>
                </a:solidFill>
                <a:effectLst/>
                <a:latin typeface="+mn-lt"/>
                <a:ea typeface="MS PGothic" pitchFamily="34" charset="-128"/>
                <a:cs typeface="+mn-cs"/>
              </a:rPr>
              <a:t> CFTR </a:t>
            </a:r>
            <a:r>
              <a:rPr lang="es-ES" sz="1200" kern="1200" dirty="0" err="1">
                <a:solidFill>
                  <a:schemeClr val="tx1"/>
                </a:solidFill>
                <a:effectLst/>
                <a:latin typeface="+mn-lt"/>
                <a:ea typeface="MS PGothic" pitchFamily="34" charset="-128"/>
                <a:cs typeface="+mn-cs"/>
              </a:rPr>
              <a:t>function</a:t>
            </a:r>
            <a:r>
              <a:rPr lang="es-ES" sz="1200" kern="1200" dirty="0">
                <a:solidFill>
                  <a:schemeClr val="tx1"/>
                </a:solidFill>
                <a:effectLst/>
                <a:latin typeface="+mn-lt"/>
                <a:ea typeface="MS PGothic" pitchFamily="34" charset="-128"/>
                <a:cs typeface="+mn-cs"/>
              </a:rPr>
              <a:t>. </a:t>
            </a:r>
            <a:endParaRPr lang="es-ES" dirty="0"/>
          </a:p>
          <a:p>
            <a:endParaRPr lang="es-ES" dirty="0"/>
          </a:p>
        </p:txBody>
      </p:sp>
      <p:sp>
        <p:nvSpPr>
          <p:cNvPr id="4" name="Marcador de número de diapositiva 3"/>
          <p:cNvSpPr>
            <a:spLocks noGrp="1"/>
          </p:cNvSpPr>
          <p:nvPr>
            <p:ph type="sldNum" sz="quarter" idx="10"/>
          </p:nvPr>
        </p:nvSpPr>
        <p:spPr/>
        <p:txBody>
          <a:bodyPr/>
          <a:lstStyle/>
          <a:p>
            <a:fld id="{8B6F63EE-EB1E-48A7-B496-9945D95746EE}" type="slidenum">
              <a:rPr lang="es-ES" smtClean="0"/>
              <a:pPr/>
              <a:t>36</a:t>
            </a:fld>
            <a:endParaRPr lang="es-ES"/>
          </a:p>
        </p:txBody>
      </p:sp>
    </p:spTree>
    <p:extLst>
      <p:ext uri="{BB962C8B-B14F-4D97-AF65-F5344CB8AC3E}">
        <p14:creationId xmlns:p14="http://schemas.microsoft.com/office/powerpoint/2010/main" val="28351761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Valor positivo mas criterios clínicos confirma el diagnóstico</a:t>
            </a:r>
            <a:r>
              <a:rPr lang="es-ES" baseline="0" dirty="0"/>
              <a:t> </a:t>
            </a:r>
          </a:p>
          <a:p>
            <a:r>
              <a:rPr lang="es-ES" baseline="0" dirty="0"/>
              <a:t>Si el resultado es negativo, pero se tiene alta sospecha, se puede repetir la prueba puesto que pueden presentar FQ con manifestaciones atípicas. </a:t>
            </a:r>
          </a:p>
          <a:p>
            <a:r>
              <a:rPr lang="es-ES" baseline="0" dirty="0"/>
              <a:t>La concentración de cloruro en el sudor es algo menor en pacientes que conservan la función pancreática exocrina, aunque habitualmente esta dentro del intervalo diagnóstico. </a:t>
            </a:r>
          </a:p>
        </p:txBody>
      </p:sp>
      <p:sp>
        <p:nvSpPr>
          <p:cNvPr id="4" name="Marcador de número de diapositiva 3"/>
          <p:cNvSpPr>
            <a:spLocks noGrp="1"/>
          </p:cNvSpPr>
          <p:nvPr>
            <p:ph type="sldNum" sz="quarter" idx="10"/>
          </p:nvPr>
        </p:nvSpPr>
        <p:spPr/>
        <p:txBody>
          <a:bodyPr/>
          <a:lstStyle/>
          <a:p>
            <a:fld id="{8B6F63EE-EB1E-48A7-B496-9945D95746EE}" type="slidenum">
              <a:rPr lang="es-ES" smtClean="0"/>
              <a:pPr/>
              <a:t>38</a:t>
            </a:fld>
            <a:endParaRPr lang="es-ES"/>
          </a:p>
        </p:txBody>
      </p:sp>
    </p:spTree>
    <p:extLst>
      <p:ext uri="{BB962C8B-B14F-4D97-AF65-F5344CB8AC3E}">
        <p14:creationId xmlns:p14="http://schemas.microsoft.com/office/powerpoint/2010/main" val="2438763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nSpc>
                <a:spcPct val="150000"/>
              </a:lnSpc>
            </a:pPr>
            <a:r>
              <a:rPr lang="es-CO" sz="1200" dirty="0">
                <a:latin typeface="Lucida Sans Unicode" charset="0"/>
              </a:rPr>
              <a:t>Confirmación diagnostica al detectar dos mutaciones</a:t>
            </a:r>
          </a:p>
          <a:p>
            <a:pPr>
              <a:lnSpc>
                <a:spcPct val="150000"/>
              </a:lnSpc>
            </a:pPr>
            <a:r>
              <a:rPr lang="es-CO" sz="1200" dirty="0">
                <a:latin typeface="Lucida Sans Unicode" charset="0"/>
              </a:rPr>
              <a:t>DELTA F508 75%</a:t>
            </a:r>
          </a:p>
          <a:p>
            <a:pPr>
              <a:lnSpc>
                <a:spcPct val="150000"/>
              </a:lnSpc>
            </a:pPr>
            <a:r>
              <a:rPr lang="es-CO" sz="1200" dirty="0">
                <a:latin typeface="Lucida Sans Unicode" charset="0"/>
              </a:rPr>
              <a:t>Mas de 1300 mutaciones</a:t>
            </a:r>
          </a:p>
          <a:p>
            <a:pPr>
              <a:lnSpc>
                <a:spcPct val="150000"/>
              </a:lnSpc>
            </a:pPr>
            <a:r>
              <a:rPr lang="es-CO" sz="1200" dirty="0">
                <a:latin typeface="Lucida Sans Unicode" charset="0"/>
              </a:rPr>
              <a:t>Actualmente se analizan 20 a 30</a:t>
            </a:r>
          </a:p>
          <a:p>
            <a:pPr>
              <a:lnSpc>
                <a:spcPct val="150000"/>
              </a:lnSpc>
            </a:pPr>
            <a:r>
              <a:rPr lang="es-CO" sz="1200" dirty="0">
                <a:latin typeface="Lucida Sans Unicode" charset="0"/>
              </a:rPr>
              <a:t>Útil en pacientes con sospecha clínica y Iontoforesis normal o dudosa</a:t>
            </a:r>
          </a:p>
          <a:p>
            <a:pPr>
              <a:lnSpc>
                <a:spcPct val="150000"/>
              </a:lnSpc>
            </a:pPr>
            <a:r>
              <a:rPr lang="es-CO" sz="1200" dirty="0">
                <a:latin typeface="Lucida Sans Unicode" charset="0"/>
              </a:rPr>
              <a:t>No disponible en nuestro medio</a:t>
            </a:r>
          </a:p>
          <a:p>
            <a:r>
              <a:rPr lang="es-ES" dirty="0"/>
              <a:t>Se debe ofrecer el el estudio prenatal</a:t>
            </a:r>
            <a:r>
              <a:rPr lang="es-ES" baseline="0" dirty="0"/>
              <a:t> a todas las parejas que tengan previsto tener hijos, además de aquellos que tengan antecedentes de FQ en la familia y a las parejas de mujeres con FQ. </a:t>
            </a:r>
            <a:endParaRPr lang="es-ES" dirty="0"/>
          </a:p>
        </p:txBody>
      </p:sp>
      <p:sp>
        <p:nvSpPr>
          <p:cNvPr id="4" name="Marcador de número de diapositiva 3"/>
          <p:cNvSpPr>
            <a:spLocks noGrp="1"/>
          </p:cNvSpPr>
          <p:nvPr>
            <p:ph type="sldNum" sz="quarter" idx="10"/>
          </p:nvPr>
        </p:nvSpPr>
        <p:spPr/>
        <p:txBody>
          <a:bodyPr/>
          <a:lstStyle/>
          <a:p>
            <a:fld id="{8B6F63EE-EB1E-48A7-B496-9945D95746EE}" type="slidenum">
              <a:rPr lang="es-ES" smtClean="0"/>
              <a:pPr/>
              <a:t>40</a:t>
            </a:fld>
            <a:endParaRPr lang="es-ES"/>
          </a:p>
        </p:txBody>
      </p:sp>
    </p:spTree>
    <p:extLst>
      <p:ext uri="{BB962C8B-B14F-4D97-AF65-F5344CB8AC3E}">
        <p14:creationId xmlns:p14="http://schemas.microsoft.com/office/powerpoint/2010/main" val="5973349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1" hangingPunct="1"/>
            <a:r>
              <a:rPr lang="es-CO" dirty="0">
                <a:latin typeface="Calibri" charset="0"/>
              </a:rPr>
              <a:t>Se basa en la mayor electronegatividad generada por la falta de transporte de cloro y el aumento del transporte de sodio en la membrana apical, generando una mayor electronegatividad -36mV</a:t>
            </a:r>
          </a:p>
          <a:p>
            <a:pPr eaLnBrk="1" hangingPunct="1"/>
            <a:r>
              <a:rPr lang="es-CO" dirty="0">
                <a:latin typeface="Calibri" charset="0"/>
              </a:rPr>
              <a:t>NO SE REALIZA DE RUTINA. EN CASOS EN DONDE NI LA IONTOFORESIS NI EL ESTUDIO GENETICO SON CONCLUYENTES</a:t>
            </a:r>
          </a:p>
          <a:p>
            <a:r>
              <a:rPr lang="es-ES" dirty="0"/>
              <a:t>Aplicación tópica de </a:t>
            </a:r>
            <a:r>
              <a:rPr lang="es-ES" dirty="0" err="1"/>
              <a:t>amilorida</a:t>
            </a:r>
            <a:r>
              <a:rPr lang="es-ES" dirty="0"/>
              <a:t> y la</a:t>
            </a:r>
            <a:r>
              <a:rPr lang="es-ES" baseline="0" dirty="0"/>
              <a:t> ausencia de una respuesta de voltaje a los agonistas </a:t>
            </a:r>
            <a:r>
              <a:rPr lang="es-ES" baseline="0" dirty="0" err="1"/>
              <a:t>adrenergicos</a:t>
            </a:r>
            <a:r>
              <a:rPr lang="es-ES" baseline="0" dirty="0"/>
              <a:t> beta se ha utilizado para confirmar el diagnóstico de FQ en pacientes con concentraciones de cloruro en el sudor equivocas o claramente normales. </a:t>
            </a:r>
            <a:endParaRPr lang="es-ES" dirty="0"/>
          </a:p>
        </p:txBody>
      </p:sp>
      <p:sp>
        <p:nvSpPr>
          <p:cNvPr id="4" name="Marcador de número de diapositiva 3"/>
          <p:cNvSpPr>
            <a:spLocks noGrp="1"/>
          </p:cNvSpPr>
          <p:nvPr>
            <p:ph type="sldNum" sz="quarter" idx="10"/>
          </p:nvPr>
        </p:nvSpPr>
        <p:spPr/>
        <p:txBody>
          <a:bodyPr/>
          <a:lstStyle/>
          <a:p>
            <a:fld id="{8B6F63EE-EB1E-48A7-B496-9945D95746EE}" type="slidenum">
              <a:rPr lang="es-ES" smtClean="0"/>
              <a:pPr/>
              <a:t>41</a:t>
            </a:fld>
            <a:endParaRPr lang="es-ES"/>
          </a:p>
        </p:txBody>
      </p:sp>
    </p:spTree>
    <p:extLst>
      <p:ext uri="{BB962C8B-B14F-4D97-AF65-F5344CB8AC3E}">
        <p14:creationId xmlns:p14="http://schemas.microsoft.com/office/powerpoint/2010/main" val="27713582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a:t>
            </a:r>
            <a:r>
              <a:rPr lang="es-ES" baseline="0" dirty="0"/>
              <a:t> </a:t>
            </a:r>
            <a:r>
              <a:rPr lang="es-ES" baseline="0" dirty="0" err="1"/>
              <a:t>radiologia</a:t>
            </a:r>
            <a:r>
              <a:rPr lang="es-ES" baseline="0" dirty="0"/>
              <a:t> recordemos que la </a:t>
            </a:r>
            <a:r>
              <a:rPr lang="es-ES" baseline="0" dirty="0" err="1"/>
              <a:t>rx</a:t>
            </a:r>
            <a:r>
              <a:rPr lang="es-ES" baseline="0" dirty="0"/>
              <a:t> de </a:t>
            </a:r>
            <a:r>
              <a:rPr lang="es-ES" baseline="0" dirty="0" err="1"/>
              <a:t>torax</a:t>
            </a:r>
            <a:r>
              <a:rPr lang="es-ES" baseline="0" dirty="0"/>
              <a:t> es sugestiva pero no es diagnóstica, la </a:t>
            </a:r>
            <a:r>
              <a:rPr lang="es-ES" baseline="0" dirty="0" err="1"/>
              <a:t>hiperinsuflacion</a:t>
            </a:r>
            <a:r>
              <a:rPr lang="es-ES" baseline="0" dirty="0"/>
              <a:t> pulmonar es precoz, pero se indica su </a:t>
            </a:r>
            <a:r>
              <a:rPr lang="es-ES" baseline="0" dirty="0" err="1"/>
              <a:t>realizacion</a:t>
            </a:r>
            <a:r>
              <a:rPr lang="es-ES" baseline="0" dirty="0"/>
              <a:t> anual para seguimiento. </a:t>
            </a:r>
          </a:p>
          <a:p>
            <a:r>
              <a:rPr lang="es-ES" baseline="0" dirty="0" err="1"/>
              <a:t>Rx</a:t>
            </a:r>
            <a:r>
              <a:rPr lang="es-ES" baseline="0" dirty="0"/>
              <a:t> de senos paranasales: </a:t>
            </a:r>
            <a:r>
              <a:rPr lang="es-ES" baseline="0" dirty="0" err="1"/>
              <a:t>opacificación</a:t>
            </a:r>
            <a:r>
              <a:rPr lang="es-ES" baseline="0" dirty="0"/>
              <a:t> generalizada y con frecuencia ausencia de desarrollo del seno frontal. </a:t>
            </a:r>
          </a:p>
          <a:p>
            <a:r>
              <a:rPr lang="es-ES" baseline="0" dirty="0" err="1"/>
              <a:t>Ecografia</a:t>
            </a:r>
            <a:r>
              <a:rPr lang="es-ES" baseline="0" dirty="0"/>
              <a:t> fetal: </a:t>
            </a:r>
            <a:r>
              <a:rPr lang="es-ES" baseline="0" dirty="0" err="1"/>
              <a:t>obstruccion</a:t>
            </a:r>
            <a:r>
              <a:rPr lang="es-ES" baseline="0" dirty="0"/>
              <a:t> ideal por meconio en las primeras fases del segundo trimestre aunque no permite predecir la presencia de íleo </a:t>
            </a:r>
            <a:r>
              <a:rPr lang="es-ES" baseline="0" dirty="0" err="1"/>
              <a:t>meconial</a:t>
            </a:r>
            <a:r>
              <a:rPr lang="es-ES" baseline="0" dirty="0"/>
              <a:t> en el momento del nacimiento. </a:t>
            </a:r>
          </a:p>
          <a:p>
            <a:r>
              <a:rPr lang="es-ES" baseline="0" dirty="0"/>
              <a:t>Cultivos de esputo con hallazgo de </a:t>
            </a:r>
            <a:r>
              <a:rPr lang="es-ES" baseline="0" dirty="0" err="1"/>
              <a:t>Aureus</a:t>
            </a:r>
            <a:r>
              <a:rPr lang="es-ES" baseline="0" dirty="0"/>
              <a:t> o </a:t>
            </a:r>
            <a:r>
              <a:rPr lang="es-ES" baseline="0" dirty="0" err="1"/>
              <a:t>Aeruginosa</a:t>
            </a:r>
            <a:r>
              <a:rPr lang="es-ES" baseline="0" dirty="0"/>
              <a:t> es muy indicativo de dx de FQ, se usa la </a:t>
            </a:r>
            <a:r>
              <a:rPr lang="es-ES" baseline="0" dirty="0" err="1"/>
              <a:t>fibrobroncoscopia</a:t>
            </a:r>
            <a:r>
              <a:rPr lang="es-ES" baseline="0" dirty="0"/>
              <a:t> para obtener secreciones del aparato respiratorio inferior de lactantes y niños pequeños que no expectoran. </a:t>
            </a:r>
            <a:endParaRPr lang="es-ES" dirty="0"/>
          </a:p>
        </p:txBody>
      </p:sp>
      <p:sp>
        <p:nvSpPr>
          <p:cNvPr id="4" name="Marcador de número de diapositiva 3"/>
          <p:cNvSpPr>
            <a:spLocks noGrp="1"/>
          </p:cNvSpPr>
          <p:nvPr>
            <p:ph type="sldNum" sz="quarter" idx="10"/>
          </p:nvPr>
        </p:nvSpPr>
        <p:spPr/>
        <p:txBody>
          <a:bodyPr/>
          <a:lstStyle/>
          <a:p>
            <a:fld id="{8B6F63EE-EB1E-48A7-B496-9945D95746EE}" type="slidenum">
              <a:rPr lang="es-ES" smtClean="0"/>
              <a:pPr/>
              <a:t>42</a:t>
            </a:fld>
            <a:endParaRPr lang="es-ES"/>
          </a:p>
        </p:txBody>
      </p:sp>
    </p:spTree>
    <p:extLst>
      <p:ext uri="{BB962C8B-B14F-4D97-AF65-F5344CB8AC3E}">
        <p14:creationId xmlns:p14="http://schemas.microsoft.com/office/powerpoint/2010/main" val="2312541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s-CO" dirty="0">
                <a:latin typeface="Calibri" charset="0"/>
              </a:rPr>
              <a:t>EL HECHO DE HABER TANTAS MUTACIONES HACE QUE LA PRESENTACION CLINICA, GRAVEDAD Y PROGRESION DE LA ENFERMEDAD SEA DIFERENTE PARA CADA INDIVIDUO</a:t>
            </a:r>
          </a:p>
          <a:p>
            <a:endParaRPr lang="es-ES" dirty="0"/>
          </a:p>
        </p:txBody>
      </p:sp>
      <p:sp>
        <p:nvSpPr>
          <p:cNvPr id="4" name="Marcador de número de diapositiva 3"/>
          <p:cNvSpPr>
            <a:spLocks noGrp="1"/>
          </p:cNvSpPr>
          <p:nvPr>
            <p:ph type="sldNum" sz="quarter" idx="10"/>
          </p:nvPr>
        </p:nvSpPr>
        <p:spPr/>
        <p:txBody>
          <a:bodyPr/>
          <a:lstStyle/>
          <a:p>
            <a:fld id="{8B6F63EE-EB1E-48A7-B496-9945D95746EE}" type="slidenum">
              <a:rPr lang="es-ES" smtClean="0"/>
              <a:pPr/>
              <a:t>6</a:t>
            </a:fld>
            <a:endParaRPr lang="es-ES"/>
          </a:p>
        </p:txBody>
      </p:sp>
    </p:spTree>
    <p:extLst>
      <p:ext uri="{BB962C8B-B14F-4D97-AF65-F5344CB8AC3E}">
        <p14:creationId xmlns:p14="http://schemas.microsoft.com/office/powerpoint/2010/main" val="12279727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Se realizan las muestras en sangre</a:t>
            </a:r>
            <a:r>
              <a:rPr lang="es-ES" baseline="0" dirty="0"/>
              <a:t>, </a:t>
            </a:r>
          </a:p>
          <a:p>
            <a:r>
              <a:rPr lang="es-ES" baseline="0" dirty="0" err="1"/>
              <a:t>Dx</a:t>
            </a:r>
            <a:r>
              <a:rPr lang="es-ES" baseline="0" dirty="0"/>
              <a:t> neonatal para prevenir las deficiencias nutricionales tempranas y mejorar el crecimiento a largo plazo </a:t>
            </a:r>
            <a:r>
              <a:rPr lang="es-ES" baseline="0" dirty="0" err="1"/>
              <a:t>ademas</a:t>
            </a:r>
            <a:r>
              <a:rPr lang="es-ES" baseline="0" dirty="0"/>
              <a:t> de la </a:t>
            </a:r>
            <a:r>
              <a:rPr lang="es-ES" baseline="0" dirty="0" err="1"/>
              <a:t>funcion</a:t>
            </a:r>
            <a:r>
              <a:rPr lang="es-ES" baseline="0" dirty="0"/>
              <a:t> cognitiva. </a:t>
            </a:r>
          </a:p>
          <a:p>
            <a:r>
              <a:rPr lang="es-ES" baseline="0" dirty="0"/>
              <a:t>Actualmente se realiza de forma obligatoria en USA </a:t>
            </a:r>
          </a:p>
          <a:p>
            <a:r>
              <a:rPr lang="es-ES" baseline="0" dirty="0"/>
              <a:t>Además provee ventajas a nivel de consejería genética. </a:t>
            </a:r>
          </a:p>
          <a:p>
            <a:pPr marL="0" marR="0" indent="0" algn="l" defTabSz="914400" rtl="0" eaLnBrk="1" fontAlgn="base" latinLnBrk="0" hangingPunct="1">
              <a:lnSpc>
                <a:spcPct val="100000"/>
              </a:lnSpc>
              <a:spcBef>
                <a:spcPct val="30000"/>
              </a:spcBef>
              <a:spcAft>
                <a:spcPct val="0"/>
              </a:spcAft>
              <a:buClrTx/>
              <a:buSzTx/>
              <a:buFontTx/>
              <a:buNone/>
              <a:tabLst/>
              <a:defRPr/>
            </a:pPr>
            <a:r>
              <a:rPr lang="es-ES" baseline="0" dirty="0"/>
              <a:t>Diagnóstico ANTENATAL: </a:t>
            </a:r>
            <a:r>
              <a:rPr lang="es-CO" sz="1200" dirty="0">
                <a:latin typeface="Lucida Sans Unicode" charset="0"/>
              </a:rPr>
              <a:t>Estudio genético en muestras de vellosidades coriónicas (10 semana) o liquido amniótico (15 semana)</a:t>
            </a:r>
          </a:p>
        </p:txBody>
      </p:sp>
      <p:sp>
        <p:nvSpPr>
          <p:cNvPr id="4" name="Marcador de número de diapositiva 3"/>
          <p:cNvSpPr>
            <a:spLocks noGrp="1"/>
          </p:cNvSpPr>
          <p:nvPr>
            <p:ph type="sldNum" sz="quarter" idx="10"/>
          </p:nvPr>
        </p:nvSpPr>
        <p:spPr/>
        <p:txBody>
          <a:bodyPr/>
          <a:lstStyle/>
          <a:p>
            <a:fld id="{8B6F63EE-EB1E-48A7-B496-9945D95746EE}" type="slidenum">
              <a:rPr lang="es-ES" smtClean="0"/>
              <a:pPr/>
              <a:t>43</a:t>
            </a:fld>
            <a:endParaRPr lang="es-ES"/>
          </a:p>
        </p:txBody>
      </p:sp>
    </p:spTree>
    <p:extLst>
      <p:ext uri="{BB962C8B-B14F-4D97-AF65-F5344CB8AC3E}">
        <p14:creationId xmlns:p14="http://schemas.microsoft.com/office/powerpoint/2010/main" val="41432182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Otros que se pueden</a:t>
            </a:r>
            <a:r>
              <a:rPr lang="es-ES" baseline="0" dirty="0"/>
              <a:t> utilizar son:</a:t>
            </a:r>
          </a:p>
          <a:p>
            <a:r>
              <a:rPr lang="es-ES" baseline="0" dirty="0" err="1"/>
              <a:t>Estimulaciòn</a:t>
            </a:r>
            <a:r>
              <a:rPr lang="es-ES" baseline="0" dirty="0"/>
              <a:t> de secretina </a:t>
            </a:r>
            <a:r>
              <a:rPr lang="es-ES" baseline="0" dirty="0" err="1"/>
              <a:t>pancreatica</a:t>
            </a:r>
            <a:r>
              <a:rPr lang="es-ES" baseline="0" dirty="0"/>
              <a:t> por </a:t>
            </a:r>
            <a:r>
              <a:rPr lang="es-ES" baseline="0" dirty="0" err="1"/>
              <a:t>endoscopìa</a:t>
            </a:r>
            <a:r>
              <a:rPr lang="es-ES" baseline="0" dirty="0"/>
              <a:t>: recolección pancreática de bicarbonato, Gold estándar pero no se realiza por ser invasivo y costoso. </a:t>
            </a:r>
          </a:p>
          <a:p>
            <a:r>
              <a:rPr lang="es-ES" baseline="0" dirty="0"/>
              <a:t>También se puede mejor lipasa en heces</a:t>
            </a:r>
          </a:p>
          <a:p>
            <a:r>
              <a:rPr lang="es-ES" baseline="0" dirty="0"/>
              <a:t>Medición de grasa en heces: tedioso Requiere de 3 muestras (&gt;7%) </a:t>
            </a:r>
          </a:p>
          <a:p>
            <a:r>
              <a:rPr lang="es-ES" baseline="0" dirty="0"/>
              <a:t>Test de sudan: no es confiable, solo revisa una muestra pequeña, la distribución de grasa en heces no es uniforme </a:t>
            </a:r>
          </a:p>
          <a:p>
            <a:endParaRPr lang="es-ES" baseline="0" dirty="0"/>
          </a:p>
        </p:txBody>
      </p:sp>
      <p:sp>
        <p:nvSpPr>
          <p:cNvPr id="4" name="Marcador de número de diapositiva 3"/>
          <p:cNvSpPr>
            <a:spLocks noGrp="1"/>
          </p:cNvSpPr>
          <p:nvPr>
            <p:ph type="sldNum" sz="quarter" idx="10"/>
          </p:nvPr>
        </p:nvSpPr>
        <p:spPr/>
        <p:txBody>
          <a:bodyPr/>
          <a:lstStyle/>
          <a:p>
            <a:fld id="{8B6F63EE-EB1E-48A7-B496-9945D95746EE}" type="slidenum">
              <a:rPr lang="es-ES" smtClean="0"/>
              <a:pPr/>
              <a:t>44</a:t>
            </a:fld>
            <a:endParaRPr lang="es-ES"/>
          </a:p>
        </p:txBody>
      </p:sp>
    </p:spTree>
    <p:extLst>
      <p:ext uri="{BB962C8B-B14F-4D97-AF65-F5344CB8AC3E}">
        <p14:creationId xmlns:p14="http://schemas.microsoft.com/office/powerpoint/2010/main" val="24449899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Fundamental</a:t>
            </a:r>
            <a:r>
              <a:rPr lang="es-ES" baseline="0" dirty="0"/>
              <a:t> la protección contra </a:t>
            </a:r>
            <a:r>
              <a:rPr lang="es-ES" baseline="0" dirty="0" err="1"/>
              <a:t>aeruginosa</a:t>
            </a:r>
            <a:r>
              <a:rPr lang="es-ES" baseline="0" dirty="0"/>
              <a:t>, </a:t>
            </a:r>
            <a:r>
              <a:rPr lang="es-ES" baseline="0" dirty="0" err="1"/>
              <a:t>aureus</a:t>
            </a:r>
            <a:r>
              <a:rPr lang="es-ES" baseline="0" dirty="0"/>
              <a:t> y </a:t>
            </a:r>
            <a:r>
              <a:rPr lang="es-ES" baseline="0" dirty="0" err="1"/>
              <a:t>cepacia</a:t>
            </a:r>
            <a:r>
              <a:rPr lang="es-ES" baseline="0" dirty="0"/>
              <a:t>. </a:t>
            </a:r>
            <a:endParaRPr lang="es-ES" dirty="0"/>
          </a:p>
        </p:txBody>
      </p:sp>
      <p:sp>
        <p:nvSpPr>
          <p:cNvPr id="4" name="Marcador de número de diapositiva 3"/>
          <p:cNvSpPr>
            <a:spLocks noGrp="1"/>
          </p:cNvSpPr>
          <p:nvPr>
            <p:ph type="sldNum" sz="quarter" idx="10"/>
          </p:nvPr>
        </p:nvSpPr>
        <p:spPr/>
        <p:txBody>
          <a:bodyPr/>
          <a:lstStyle/>
          <a:p>
            <a:fld id="{8B6F63EE-EB1E-48A7-B496-9945D95746EE}" type="slidenum">
              <a:rPr lang="es-ES" smtClean="0"/>
              <a:pPr/>
              <a:t>46</a:t>
            </a:fld>
            <a:endParaRPr lang="es-ES"/>
          </a:p>
        </p:txBody>
      </p:sp>
    </p:spTree>
    <p:extLst>
      <p:ext uri="{BB962C8B-B14F-4D97-AF65-F5344CB8AC3E}">
        <p14:creationId xmlns:p14="http://schemas.microsoft.com/office/powerpoint/2010/main" val="4050320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No se puede demostrar </a:t>
            </a:r>
            <a:r>
              <a:rPr lang="es-ES" dirty="0" err="1"/>
              <a:t>mejoria</a:t>
            </a:r>
            <a:r>
              <a:rPr lang="es-ES" dirty="0"/>
              <a:t> inmediata con la</a:t>
            </a:r>
            <a:r>
              <a:rPr lang="es-ES" baseline="0" dirty="0"/>
              <a:t> terapia de la </a:t>
            </a:r>
            <a:r>
              <a:rPr lang="es-ES" baseline="0" dirty="0" err="1"/>
              <a:t>funcion</a:t>
            </a:r>
            <a:r>
              <a:rPr lang="es-ES" baseline="0" dirty="0"/>
              <a:t> pulmonar, </a:t>
            </a:r>
            <a:r>
              <a:rPr lang="es-ES" baseline="0" dirty="0" err="1"/>
              <a:t>despues</a:t>
            </a:r>
            <a:r>
              <a:rPr lang="es-ES" baseline="0" dirty="0"/>
              <a:t> de la </a:t>
            </a:r>
            <a:r>
              <a:rPr lang="es-ES" baseline="0" dirty="0" err="1"/>
              <a:t>interrupcion</a:t>
            </a:r>
            <a:r>
              <a:rPr lang="es-ES" baseline="0" dirty="0"/>
              <a:t> de esta se produce deterioro del funcionamiento pulmonar en 3 semanas y se produce una </a:t>
            </a:r>
            <a:r>
              <a:rPr lang="es-ES" baseline="0" dirty="0" err="1"/>
              <a:t>mejoria</a:t>
            </a:r>
            <a:r>
              <a:rPr lang="es-ES" baseline="0" dirty="0"/>
              <a:t> </a:t>
            </a:r>
            <a:r>
              <a:rPr lang="es-ES" baseline="0" dirty="0" err="1"/>
              <a:t>rapida</a:t>
            </a:r>
            <a:r>
              <a:rPr lang="es-ES" baseline="0" dirty="0"/>
              <a:t> del funcionamiento cuando se </a:t>
            </a:r>
            <a:r>
              <a:rPr lang="es-ES" baseline="0" dirty="0" err="1"/>
              <a:t>reinciia</a:t>
            </a:r>
            <a:r>
              <a:rPr lang="es-ES" baseline="0" dirty="0"/>
              <a:t> el tratamiento. </a:t>
            </a:r>
          </a:p>
          <a:p>
            <a:r>
              <a:rPr lang="es-ES" baseline="0" dirty="0"/>
              <a:t>No hay una </a:t>
            </a:r>
            <a:r>
              <a:rPr lang="es-ES" baseline="0" dirty="0" err="1"/>
              <a:t>tecnica</a:t>
            </a:r>
            <a:r>
              <a:rPr lang="es-ES" baseline="0" dirty="0"/>
              <a:t> de la limpieza pulmonar que sea superior a las demás, por lo que se deben tener en </a:t>
            </a:r>
            <a:r>
              <a:rPr lang="es-ES" baseline="0" dirty="0" err="1"/>
              <a:t>consideracion</a:t>
            </a:r>
            <a:r>
              <a:rPr lang="es-ES" baseline="0" dirty="0"/>
              <a:t> todas las modalidades. </a:t>
            </a:r>
            <a:endParaRPr lang="es-ES" dirty="0"/>
          </a:p>
        </p:txBody>
      </p:sp>
      <p:sp>
        <p:nvSpPr>
          <p:cNvPr id="4" name="Marcador de número de diapositiva 3"/>
          <p:cNvSpPr>
            <a:spLocks noGrp="1"/>
          </p:cNvSpPr>
          <p:nvPr>
            <p:ph type="sldNum" sz="quarter" idx="10"/>
          </p:nvPr>
        </p:nvSpPr>
        <p:spPr/>
        <p:txBody>
          <a:bodyPr/>
          <a:lstStyle/>
          <a:p>
            <a:fld id="{8B6F63EE-EB1E-48A7-B496-9945D95746EE}" type="slidenum">
              <a:rPr lang="es-ES" smtClean="0"/>
              <a:pPr/>
              <a:t>48</a:t>
            </a:fld>
            <a:endParaRPr lang="es-ES"/>
          </a:p>
        </p:txBody>
      </p:sp>
    </p:spTree>
    <p:extLst>
      <p:ext uri="{BB962C8B-B14F-4D97-AF65-F5344CB8AC3E}">
        <p14:creationId xmlns:p14="http://schemas.microsoft.com/office/powerpoint/2010/main" val="20421869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92500"/>
          </a:bodyPr>
          <a:lstStyle/>
          <a:p>
            <a:r>
              <a:rPr lang="es-ES" dirty="0"/>
              <a:t>La </a:t>
            </a:r>
            <a:r>
              <a:rPr lang="es-ES" dirty="0" err="1"/>
              <a:t>ADNasa</a:t>
            </a:r>
            <a:r>
              <a:rPr lang="es-ES" dirty="0"/>
              <a:t> (</a:t>
            </a:r>
            <a:r>
              <a:rPr lang="es-CO" sz="2200" dirty="0">
                <a:latin typeface="Lucida Sans Unicode" charset="0"/>
              </a:rPr>
              <a:t>DNasa I (Dornasa Alfa – Pulmozyme</a:t>
            </a:r>
            <a:r>
              <a:rPr lang="es-CO" sz="2200" baseline="0" dirty="0">
                <a:latin typeface="Lucida Sans Unicode" charset="0"/>
              </a:rPr>
              <a:t> </a:t>
            </a:r>
            <a:r>
              <a:rPr lang="es-CO" sz="2200" dirty="0">
                <a:latin typeface="Lucida Sans Unicode" charset="0"/>
              </a:rPr>
              <a:t>Rompe el DNA del esputo</a:t>
            </a:r>
            <a:r>
              <a:rPr lang="es-CO" sz="2200" baseline="0" dirty="0">
                <a:latin typeface="Lucida Sans Unicode" charset="0"/>
              </a:rPr>
              <a:t> </a:t>
            </a:r>
            <a:r>
              <a:rPr lang="es-CO" sz="2200" dirty="0">
                <a:latin typeface="Lucida Sans Unicode" charset="0"/>
              </a:rPr>
              <a:t>Reduce viscosidad y aumenta la habilidad para expectorarlo</a:t>
            </a:r>
            <a:r>
              <a:rPr lang="es-CO" sz="2200" baseline="0" dirty="0">
                <a:latin typeface="Lucida Sans Unicode" charset="0"/>
              </a:rPr>
              <a:t>, </a:t>
            </a:r>
            <a:r>
              <a:rPr lang="es-CO" sz="2200" dirty="0">
                <a:latin typeface="Lucida Sans Unicode" charset="0"/>
              </a:rPr>
              <a:t>Disminuye la gravedad y frecuencia de la tos</a:t>
            </a:r>
            <a:r>
              <a:rPr lang="es-CO" sz="2200" baseline="0" dirty="0">
                <a:latin typeface="Lucida Sans Unicode" charset="0"/>
              </a:rPr>
              <a:t> </a:t>
            </a:r>
            <a:r>
              <a:rPr lang="es-CO" sz="2200" dirty="0">
                <a:latin typeface="Lucida Sans Unicode" charset="0"/>
              </a:rPr>
              <a:t>Mejora VEF1 5 – 7%) </a:t>
            </a:r>
            <a:r>
              <a:rPr lang="es-ES" dirty="0"/>
              <a:t>recombinante humana 2.5 mg en una dosis</a:t>
            </a:r>
            <a:r>
              <a:rPr lang="es-ES" baseline="0" dirty="0"/>
              <a:t> única diaria en aerosol mejora el funcionamiento pulmonar, reduce el numero de exacerbaciones y favorece sensación de bienestar , mejoría se mantiene por 12 meses. </a:t>
            </a:r>
          </a:p>
          <a:p>
            <a:r>
              <a:rPr lang="es-ES" baseline="0" dirty="0"/>
              <a:t>La N acetil </a:t>
            </a:r>
            <a:r>
              <a:rPr lang="es-ES" baseline="0" dirty="0" err="1"/>
              <a:t>cisteina</a:t>
            </a:r>
            <a:r>
              <a:rPr lang="es-ES" baseline="0" dirty="0"/>
              <a:t>, no se debe usar de forma rutinaria. </a:t>
            </a:r>
          </a:p>
          <a:p>
            <a:endParaRPr lang="es-ES" baseline="0" dirty="0"/>
          </a:p>
          <a:p>
            <a:r>
              <a:rPr lang="es-ES" baseline="0" dirty="0"/>
              <a:t>SS 3% agente </a:t>
            </a:r>
            <a:r>
              <a:rPr lang="es-ES" baseline="0" dirty="0" err="1"/>
              <a:t>hiperosmolar</a:t>
            </a:r>
            <a:r>
              <a:rPr lang="es-ES" baseline="0" dirty="0"/>
              <a:t>, arrastra agua hacia la </a:t>
            </a:r>
            <a:r>
              <a:rPr lang="es-ES" baseline="0" dirty="0" err="1"/>
              <a:t>via</a:t>
            </a:r>
            <a:r>
              <a:rPr lang="es-ES" baseline="0" dirty="0"/>
              <a:t> respiratoria y rehidrata el moco y la capa de liquido </a:t>
            </a:r>
            <a:r>
              <a:rPr lang="es-ES" baseline="0" dirty="0" err="1"/>
              <a:t>periciliar</a:t>
            </a:r>
            <a:r>
              <a:rPr lang="es-ES" baseline="0" dirty="0"/>
              <a:t> lo que mejora la limpieza </a:t>
            </a:r>
            <a:r>
              <a:rPr lang="es-ES" baseline="0" dirty="0" err="1"/>
              <a:t>mucociliar</a:t>
            </a:r>
            <a:r>
              <a:rPr lang="es-ES" baseline="0" dirty="0"/>
              <a:t>, MNB 2-4 veces/</a:t>
            </a:r>
            <a:r>
              <a:rPr lang="es-ES" baseline="0" dirty="0" err="1"/>
              <a:t>dia</a:t>
            </a:r>
            <a:r>
              <a:rPr lang="es-ES" baseline="0" dirty="0"/>
              <a:t> </a:t>
            </a:r>
          </a:p>
          <a:p>
            <a:endParaRPr lang="es-ES" baseline="0" dirty="0"/>
          </a:p>
          <a:p>
            <a:r>
              <a:rPr lang="es-ES" baseline="0" dirty="0"/>
              <a:t>Antibióticos </a:t>
            </a:r>
            <a:r>
              <a:rPr lang="es-ES" baseline="0" dirty="0" err="1"/>
              <a:t>aerosolizados</a:t>
            </a:r>
            <a:r>
              <a:rPr lang="es-ES" baseline="0" dirty="0"/>
              <a:t>: </a:t>
            </a:r>
            <a:r>
              <a:rPr lang="es-ES" baseline="0" dirty="0" err="1"/>
              <a:t>tobramicina</a:t>
            </a:r>
            <a:r>
              <a:rPr lang="es-ES" baseline="0" dirty="0"/>
              <a:t> contra </a:t>
            </a:r>
            <a:r>
              <a:rPr lang="es-ES" baseline="0" dirty="0" err="1"/>
              <a:t>Pseudomona</a:t>
            </a:r>
            <a:r>
              <a:rPr lang="es-ES" baseline="0" dirty="0"/>
              <a:t> como tratamiento supresor puede reducir los </a:t>
            </a:r>
            <a:r>
              <a:rPr lang="es-ES" baseline="0" dirty="0" err="1"/>
              <a:t>sìntomas</a:t>
            </a:r>
            <a:r>
              <a:rPr lang="es-ES" baseline="0" dirty="0"/>
              <a:t>, mejorar funcionamiento pulmonar y disminuye ingresos hospitalarios, </a:t>
            </a:r>
          </a:p>
        </p:txBody>
      </p:sp>
      <p:sp>
        <p:nvSpPr>
          <p:cNvPr id="4" name="Marcador de número de diapositiva 3"/>
          <p:cNvSpPr>
            <a:spLocks noGrp="1"/>
          </p:cNvSpPr>
          <p:nvPr>
            <p:ph type="sldNum" sz="quarter" idx="10"/>
          </p:nvPr>
        </p:nvSpPr>
        <p:spPr/>
        <p:txBody>
          <a:bodyPr/>
          <a:lstStyle/>
          <a:p>
            <a:fld id="{8B6F63EE-EB1E-48A7-B496-9945D95746EE}" type="slidenum">
              <a:rPr lang="es-ES" smtClean="0"/>
              <a:pPr/>
              <a:t>49</a:t>
            </a:fld>
            <a:endParaRPr lang="es-ES"/>
          </a:p>
        </p:txBody>
      </p:sp>
    </p:spTree>
    <p:extLst>
      <p:ext uri="{BB962C8B-B14F-4D97-AF65-F5344CB8AC3E}">
        <p14:creationId xmlns:p14="http://schemas.microsoft.com/office/powerpoint/2010/main" val="12579525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Recordemos</a:t>
            </a:r>
            <a:r>
              <a:rPr lang="es-ES" baseline="0" dirty="0"/>
              <a:t> que los más común son </a:t>
            </a:r>
            <a:r>
              <a:rPr lang="es-ES" baseline="0" dirty="0" err="1"/>
              <a:t>Aureus</a:t>
            </a:r>
            <a:r>
              <a:rPr lang="es-ES" baseline="0" dirty="0"/>
              <a:t>, </a:t>
            </a:r>
            <a:r>
              <a:rPr lang="es-ES" baseline="0" dirty="0" err="1"/>
              <a:t>Pseudomona</a:t>
            </a:r>
            <a:r>
              <a:rPr lang="es-ES" baseline="0" dirty="0"/>
              <a:t>, </a:t>
            </a:r>
            <a:r>
              <a:rPr lang="es-ES" baseline="0" dirty="0" err="1"/>
              <a:t>Haemophilus</a:t>
            </a:r>
            <a:r>
              <a:rPr lang="es-ES" baseline="0" dirty="0"/>
              <a:t>, </a:t>
            </a:r>
            <a:r>
              <a:rPr lang="es-ES" baseline="0" dirty="0" err="1"/>
              <a:t>Cepacia</a:t>
            </a:r>
            <a:r>
              <a:rPr lang="es-ES" baseline="0" dirty="0"/>
              <a:t> además de otros </a:t>
            </a:r>
            <a:r>
              <a:rPr lang="es-ES" baseline="0" dirty="0" err="1"/>
              <a:t>gram</a:t>
            </a:r>
            <a:r>
              <a:rPr lang="es-ES" baseline="0" dirty="0"/>
              <a:t> negativos. </a:t>
            </a:r>
            <a:endParaRPr lang="es-ES" dirty="0"/>
          </a:p>
          <a:p>
            <a:r>
              <a:rPr lang="es-ES" dirty="0"/>
              <a:t>Idealmente</a:t>
            </a:r>
            <a:r>
              <a:rPr lang="es-ES" baseline="0" dirty="0"/>
              <a:t> dirigido con sensibilidad in vitro. </a:t>
            </a:r>
            <a:endParaRPr lang="es-ES" dirty="0"/>
          </a:p>
          <a:p>
            <a:r>
              <a:rPr lang="es-ES" dirty="0"/>
              <a:t>Se ha demostrado</a:t>
            </a:r>
            <a:r>
              <a:rPr lang="es-ES" baseline="0" dirty="0"/>
              <a:t> que el tratamiento </a:t>
            </a:r>
            <a:r>
              <a:rPr lang="es-ES" baseline="0" dirty="0" err="1"/>
              <a:t>cronico</a:t>
            </a:r>
            <a:r>
              <a:rPr lang="es-ES" baseline="0" dirty="0"/>
              <a:t> con </a:t>
            </a:r>
            <a:r>
              <a:rPr lang="es-ES" baseline="0" dirty="0" err="1"/>
              <a:t>azitromicina</a:t>
            </a:r>
            <a:r>
              <a:rPr lang="es-ES" baseline="0" dirty="0"/>
              <a:t> 3 veces a la semana mejora el funcionamiento pulmonar en pacientes con </a:t>
            </a:r>
            <a:r>
              <a:rPr lang="es-ES" baseline="0" dirty="0" err="1"/>
              <a:t>infeccion</a:t>
            </a:r>
            <a:r>
              <a:rPr lang="es-ES" baseline="0" dirty="0"/>
              <a:t> </a:t>
            </a:r>
            <a:r>
              <a:rPr lang="es-ES" baseline="0" dirty="0" err="1"/>
              <a:t>cronica</a:t>
            </a:r>
            <a:r>
              <a:rPr lang="es-ES" baseline="0" dirty="0"/>
              <a:t> por </a:t>
            </a:r>
            <a:r>
              <a:rPr lang="es-ES" baseline="0" dirty="0" err="1"/>
              <a:t>aeruginosa</a:t>
            </a:r>
            <a:r>
              <a:rPr lang="es-ES" baseline="0" dirty="0"/>
              <a:t>. </a:t>
            </a:r>
            <a:endParaRPr lang="es-ES" dirty="0"/>
          </a:p>
        </p:txBody>
      </p:sp>
      <p:sp>
        <p:nvSpPr>
          <p:cNvPr id="4" name="Marcador de número de diapositiva 3"/>
          <p:cNvSpPr>
            <a:spLocks noGrp="1"/>
          </p:cNvSpPr>
          <p:nvPr>
            <p:ph type="sldNum" sz="quarter" idx="10"/>
          </p:nvPr>
        </p:nvSpPr>
        <p:spPr/>
        <p:txBody>
          <a:bodyPr/>
          <a:lstStyle/>
          <a:p>
            <a:fld id="{8B6F63EE-EB1E-48A7-B496-9945D95746EE}" type="slidenum">
              <a:rPr lang="es-ES" smtClean="0"/>
              <a:pPr/>
              <a:t>50</a:t>
            </a:fld>
            <a:endParaRPr lang="es-ES"/>
          </a:p>
        </p:txBody>
      </p:sp>
    </p:spTree>
    <p:extLst>
      <p:ext uri="{BB962C8B-B14F-4D97-AF65-F5344CB8AC3E}">
        <p14:creationId xmlns:p14="http://schemas.microsoft.com/office/powerpoint/2010/main" val="37356881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Tobramicina</a:t>
            </a:r>
            <a:r>
              <a:rPr lang="es-ES" baseline="0" dirty="0"/>
              <a:t> a una dosis de 2 veces la </a:t>
            </a:r>
            <a:r>
              <a:rPr lang="es-ES" baseline="0" dirty="0" err="1"/>
              <a:t>dia</a:t>
            </a:r>
            <a:r>
              <a:rPr lang="es-ES" baseline="0" dirty="0"/>
              <a:t> a meses alternos durante 6 meses, hay </a:t>
            </a:r>
            <a:r>
              <a:rPr lang="es-ES" baseline="0" dirty="0" err="1"/>
              <a:t>disminucion</a:t>
            </a:r>
            <a:r>
              <a:rPr lang="es-ES" baseline="0" dirty="0"/>
              <a:t> de la densidad de </a:t>
            </a:r>
            <a:r>
              <a:rPr lang="es-ES" baseline="0" dirty="0" err="1"/>
              <a:t>pseudomona</a:t>
            </a:r>
            <a:r>
              <a:rPr lang="es-ES" baseline="0" dirty="0"/>
              <a:t> en esputo </a:t>
            </a:r>
          </a:p>
          <a:p>
            <a:r>
              <a:rPr lang="es-ES" baseline="0" dirty="0"/>
              <a:t>Se recomienda en pacientes con </a:t>
            </a:r>
            <a:r>
              <a:rPr lang="es-ES" baseline="0" dirty="0" err="1"/>
              <a:t>colonizaciòn</a:t>
            </a:r>
            <a:r>
              <a:rPr lang="es-ES" baseline="0" dirty="0"/>
              <a:t> crónica por </a:t>
            </a:r>
            <a:r>
              <a:rPr lang="es-ES" baseline="0" dirty="0" err="1"/>
              <a:t>Pseudomona</a:t>
            </a:r>
            <a:r>
              <a:rPr lang="es-ES" baseline="0" dirty="0"/>
              <a:t> para reducir </a:t>
            </a:r>
            <a:r>
              <a:rPr lang="es-ES" baseline="0" dirty="0" err="1"/>
              <a:t>sintomas</a:t>
            </a:r>
            <a:r>
              <a:rPr lang="es-ES" baseline="0" dirty="0"/>
              <a:t> o para mejorar el funcionamiento a la </a:t>
            </a:r>
            <a:r>
              <a:rPr lang="es-ES" baseline="0" dirty="0" err="1"/>
              <a:t>rgo</a:t>
            </a:r>
            <a:r>
              <a:rPr lang="es-ES" baseline="0" dirty="0"/>
              <a:t> plazo. </a:t>
            </a:r>
          </a:p>
          <a:p>
            <a:r>
              <a:rPr lang="es-ES" baseline="0" dirty="0"/>
              <a:t>Otra indicación es la </a:t>
            </a:r>
            <a:r>
              <a:rPr lang="es-ES" baseline="0" dirty="0" err="1"/>
              <a:t>adquisicion</a:t>
            </a:r>
            <a:r>
              <a:rPr lang="es-ES" baseline="0" dirty="0"/>
              <a:t> de </a:t>
            </a:r>
            <a:r>
              <a:rPr lang="es-ES" baseline="0" dirty="0" err="1"/>
              <a:t>Pseudomona</a:t>
            </a:r>
            <a:r>
              <a:rPr lang="es-ES" baseline="0" dirty="0"/>
              <a:t>, la infección temprana se puede eliminar durante meses hasta varios años con </a:t>
            </a:r>
            <a:r>
              <a:rPr lang="es-ES" baseline="0" dirty="0" err="1"/>
              <a:t>ciprofloxacina</a:t>
            </a:r>
            <a:r>
              <a:rPr lang="es-ES" baseline="0" dirty="0"/>
              <a:t> oral + </a:t>
            </a:r>
            <a:r>
              <a:rPr lang="es-ES" baseline="0" dirty="0" err="1"/>
              <a:t>tobramicina</a:t>
            </a:r>
            <a:r>
              <a:rPr lang="es-ES" baseline="0" dirty="0"/>
              <a:t> inhalada. </a:t>
            </a:r>
            <a:endParaRPr lang="es-ES" dirty="0"/>
          </a:p>
        </p:txBody>
      </p:sp>
      <p:sp>
        <p:nvSpPr>
          <p:cNvPr id="4" name="Marcador de número de diapositiva 3"/>
          <p:cNvSpPr>
            <a:spLocks noGrp="1"/>
          </p:cNvSpPr>
          <p:nvPr>
            <p:ph type="sldNum" sz="quarter" idx="10"/>
          </p:nvPr>
        </p:nvSpPr>
        <p:spPr/>
        <p:txBody>
          <a:bodyPr/>
          <a:lstStyle/>
          <a:p>
            <a:fld id="{8B6F63EE-EB1E-48A7-B496-9945D95746EE}" type="slidenum">
              <a:rPr lang="es-ES" smtClean="0"/>
              <a:pPr/>
              <a:t>51</a:t>
            </a:fld>
            <a:endParaRPr lang="es-ES"/>
          </a:p>
        </p:txBody>
      </p:sp>
    </p:spTree>
    <p:extLst>
      <p:ext uri="{BB962C8B-B14F-4D97-AF65-F5344CB8AC3E}">
        <p14:creationId xmlns:p14="http://schemas.microsoft.com/office/powerpoint/2010/main" val="32100084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Régimen alterno mejoro el funcionamiento pulmonar y redujo la incidencia</a:t>
            </a:r>
            <a:r>
              <a:rPr lang="es-ES" baseline="0" dirty="0"/>
              <a:t> de </a:t>
            </a:r>
            <a:r>
              <a:rPr lang="es-ES" baseline="0" dirty="0" err="1"/>
              <a:t>hx</a:t>
            </a:r>
            <a:r>
              <a:rPr lang="es-ES" baseline="0" dirty="0"/>
              <a:t> .</a:t>
            </a:r>
          </a:p>
          <a:p>
            <a:r>
              <a:rPr lang="es-ES" baseline="0" dirty="0"/>
              <a:t>IOG: intolerancia oral a la glucosa </a:t>
            </a:r>
          </a:p>
          <a:p>
            <a:r>
              <a:rPr lang="es-ES" baseline="0" dirty="0"/>
              <a:t>Antiinflamatorios: Ibuprofeno, </a:t>
            </a:r>
            <a:r>
              <a:rPr lang="es-ES" baseline="0" dirty="0" err="1"/>
              <a:t>ralentizaciòn</a:t>
            </a:r>
            <a:r>
              <a:rPr lang="es-ES" baseline="0" dirty="0"/>
              <a:t> de la progresión de la enfermedad, </a:t>
            </a:r>
            <a:r>
              <a:rPr lang="es-ES" baseline="0" dirty="0" err="1"/>
              <a:t>multiples</a:t>
            </a:r>
            <a:r>
              <a:rPr lang="es-ES" baseline="0" dirty="0"/>
              <a:t> eventos adversos por lo que no se recomienda. </a:t>
            </a:r>
          </a:p>
        </p:txBody>
      </p:sp>
      <p:sp>
        <p:nvSpPr>
          <p:cNvPr id="4" name="Marcador de número de diapositiva 3"/>
          <p:cNvSpPr>
            <a:spLocks noGrp="1"/>
          </p:cNvSpPr>
          <p:nvPr>
            <p:ph type="sldNum" sz="quarter" idx="10"/>
          </p:nvPr>
        </p:nvSpPr>
        <p:spPr/>
        <p:txBody>
          <a:bodyPr/>
          <a:lstStyle/>
          <a:p>
            <a:fld id="{8B6F63EE-EB1E-48A7-B496-9945D95746EE}" type="slidenum">
              <a:rPr lang="es-ES" smtClean="0"/>
              <a:pPr/>
              <a:t>53</a:t>
            </a:fld>
            <a:endParaRPr lang="es-ES"/>
          </a:p>
        </p:txBody>
      </p:sp>
    </p:spTree>
    <p:extLst>
      <p:ext uri="{BB962C8B-B14F-4D97-AF65-F5344CB8AC3E}">
        <p14:creationId xmlns:p14="http://schemas.microsoft.com/office/powerpoint/2010/main" val="2417694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Atelectasia</a:t>
            </a:r>
            <a:r>
              <a:rPr lang="es-ES" baseline="0" dirty="0"/>
              <a:t>: se espera que mejore en 5 a 7 </a:t>
            </a:r>
            <a:r>
              <a:rPr lang="es-ES" baseline="0" dirty="0" err="1"/>
              <a:t>dias</a:t>
            </a:r>
            <a:r>
              <a:rPr lang="es-ES" baseline="0" dirty="0"/>
              <a:t> puede estar indicado el estudio </a:t>
            </a:r>
            <a:r>
              <a:rPr lang="es-ES" baseline="0" dirty="0" err="1"/>
              <a:t>broncoscopico</a:t>
            </a:r>
            <a:r>
              <a:rPr lang="es-ES" baseline="0" dirty="0"/>
              <a:t> de la </a:t>
            </a:r>
            <a:r>
              <a:rPr lang="es-ES" baseline="0" dirty="0" err="1"/>
              <a:t>via</a:t>
            </a:r>
            <a:r>
              <a:rPr lang="es-ES" baseline="0" dirty="0"/>
              <a:t> respiratoria. </a:t>
            </a:r>
          </a:p>
          <a:p>
            <a:r>
              <a:rPr lang="es-ES" baseline="0" dirty="0"/>
              <a:t>Transfusiones de sangre: solo cuando haya hipotensión o reducción significativa del hematocrito. </a:t>
            </a:r>
            <a:endParaRPr lang="es-ES" dirty="0"/>
          </a:p>
        </p:txBody>
      </p:sp>
      <p:sp>
        <p:nvSpPr>
          <p:cNvPr id="4" name="Marcador de número de diapositiva 3"/>
          <p:cNvSpPr>
            <a:spLocks noGrp="1"/>
          </p:cNvSpPr>
          <p:nvPr>
            <p:ph type="sldNum" sz="quarter" idx="10"/>
          </p:nvPr>
        </p:nvSpPr>
        <p:spPr/>
        <p:txBody>
          <a:bodyPr/>
          <a:lstStyle/>
          <a:p>
            <a:fld id="{8B6F63EE-EB1E-48A7-B496-9945D95746EE}" type="slidenum">
              <a:rPr lang="es-ES" smtClean="0"/>
              <a:pPr/>
              <a:t>57</a:t>
            </a:fld>
            <a:endParaRPr lang="es-ES"/>
          </a:p>
        </p:txBody>
      </p:sp>
    </p:spTree>
    <p:extLst>
      <p:ext uri="{BB962C8B-B14F-4D97-AF65-F5344CB8AC3E}">
        <p14:creationId xmlns:p14="http://schemas.microsoft.com/office/powerpoint/2010/main" val="1528166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Osteoartropatia</a:t>
            </a:r>
            <a:r>
              <a:rPr lang="es-ES" dirty="0"/>
              <a:t> </a:t>
            </a:r>
            <a:r>
              <a:rPr lang="es-ES" dirty="0" err="1"/>
              <a:t>hipertrofica</a:t>
            </a:r>
            <a:r>
              <a:rPr lang="es-ES" dirty="0"/>
              <a:t>, produce</a:t>
            </a:r>
            <a:r>
              <a:rPr lang="es-ES" baseline="0" dirty="0"/>
              <a:t> elevación del periostio sobre las porciones distales de los huesos largos y dolor </a:t>
            </a:r>
            <a:r>
              <a:rPr lang="es-ES" baseline="0" dirty="0" err="1"/>
              <a:t>oseo</a:t>
            </a:r>
            <a:r>
              <a:rPr lang="es-ES" baseline="0" dirty="0"/>
              <a:t>, edema de los tejidos de </a:t>
            </a:r>
            <a:r>
              <a:rPr lang="es-ES" baseline="0" dirty="0" err="1"/>
              <a:t>revertimient</a:t>
            </a:r>
            <a:r>
              <a:rPr lang="es-ES" baseline="0" dirty="0"/>
              <a:t> y </a:t>
            </a:r>
            <a:r>
              <a:rPr lang="es-ES" baseline="0" dirty="0" err="1"/>
              <a:t>derralem</a:t>
            </a:r>
            <a:r>
              <a:rPr lang="es-ES" baseline="0" dirty="0"/>
              <a:t> articular </a:t>
            </a:r>
            <a:endParaRPr lang="es-ES" dirty="0"/>
          </a:p>
        </p:txBody>
      </p:sp>
      <p:sp>
        <p:nvSpPr>
          <p:cNvPr id="4" name="Marcador de número de diapositiva 3"/>
          <p:cNvSpPr>
            <a:spLocks noGrp="1"/>
          </p:cNvSpPr>
          <p:nvPr>
            <p:ph type="sldNum" sz="quarter" idx="10"/>
          </p:nvPr>
        </p:nvSpPr>
        <p:spPr/>
        <p:txBody>
          <a:bodyPr/>
          <a:lstStyle/>
          <a:p>
            <a:fld id="{8B6F63EE-EB1E-48A7-B496-9945D95746EE}" type="slidenum">
              <a:rPr lang="es-ES" smtClean="0"/>
              <a:pPr/>
              <a:t>58</a:t>
            </a:fld>
            <a:endParaRPr lang="es-ES"/>
          </a:p>
        </p:txBody>
      </p:sp>
    </p:spTree>
    <p:extLst>
      <p:ext uri="{BB962C8B-B14F-4D97-AF65-F5344CB8AC3E}">
        <p14:creationId xmlns:p14="http://schemas.microsoft.com/office/powerpoint/2010/main" val="3380642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77500" lnSpcReduction="20000"/>
          </a:bodyPr>
          <a:lstStyle/>
          <a:p>
            <a:r>
              <a:rPr lang="es-ES" dirty="0"/>
              <a:t>Estructura propuesta del regulador </a:t>
            </a:r>
            <a:r>
              <a:rPr lang="es-ES" dirty="0" err="1"/>
              <a:t>transmembrana</a:t>
            </a:r>
            <a:r>
              <a:rPr lang="es-ES" dirty="0"/>
              <a:t> de</a:t>
            </a:r>
            <a:r>
              <a:rPr lang="es-ES" baseline="0" dirty="0"/>
              <a:t> </a:t>
            </a:r>
            <a:r>
              <a:rPr lang="es-ES" dirty="0"/>
              <a:t>la fibrosis quística (CFTR). La proteína contiene 1.480 aminoácidos y</a:t>
            </a:r>
            <a:r>
              <a:rPr lang="es-ES" baseline="0" dirty="0"/>
              <a:t> </a:t>
            </a:r>
            <a:r>
              <a:rPr lang="es-ES" dirty="0"/>
              <a:t>varios dominios globulares y </a:t>
            </a:r>
            <a:r>
              <a:rPr lang="es-ES" dirty="0" err="1"/>
              <a:t>transmembrana</a:t>
            </a:r>
            <a:r>
              <a:rPr lang="es-ES" dirty="0"/>
              <a:t> discretos. La activación de</a:t>
            </a:r>
            <a:r>
              <a:rPr lang="es-ES" baseline="0" dirty="0"/>
              <a:t> </a:t>
            </a:r>
            <a:r>
              <a:rPr lang="es-ES" dirty="0"/>
              <a:t>CFTR depende de la </a:t>
            </a:r>
            <a:r>
              <a:rPr lang="es-ES" dirty="0" err="1"/>
              <a:t>fosforilación</a:t>
            </a:r>
            <a:r>
              <a:rPr lang="es-ES" dirty="0"/>
              <a:t>, particularmente por la proteína </a:t>
            </a:r>
            <a:r>
              <a:rPr lang="es-ES" dirty="0" err="1"/>
              <a:t>cinasa</a:t>
            </a:r>
            <a:r>
              <a:rPr lang="es-ES" baseline="0" dirty="0"/>
              <a:t> </a:t>
            </a:r>
            <a:r>
              <a:rPr lang="es-ES" dirty="0"/>
              <a:t>A, aunque es probable que también estén implicadas otras </a:t>
            </a:r>
            <a:r>
              <a:rPr lang="es-ES" dirty="0" err="1"/>
              <a:t>cinasas</a:t>
            </a:r>
            <a:r>
              <a:rPr lang="es-ES" dirty="0"/>
              <a:t>.</a:t>
            </a:r>
            <a:r>
              <a:rPr lang="es-ES" baseline="0" dirty="0"/>
              <a:t> </a:t>
            </a:r>
            <a:r>
              <a:rPr lang="es-ES" dirty="0"/>
              <a:t>La actividad del canal está regulada por los dos dominios de unión a</a:t>
            </a:r>
          </a:p>
          <a:p>
            <a:r>
              <a:rPr lang="es-ES" dirty="0"/>
              <a:t>nucleótidos, que regula la activación del canal. El extremo </a:t>
            </a:r>
            <a:r>
              <a:rPr lang="es-ES" dirty="0" err="1"/>
              <a:t>carboxílicoterminal</a:t>
            </a:r>
            <a:r>
              <a:rPr lang="es-ES" dirty="0"/>
              <a:t> (formado por </a:t>
            </a:r>
            <a:r>
              <a:rPr lang="es-ES" dirty="0" err="1"/>
              <a:t>treonina</a:t>
            </a:r>
            <a:r>
              <a:rPr lang="es-ES" dirty="0"/>
              <a:t>, arginina y leucina [TRL]) de CFTR está</a:t>
            </a:r>
            <a:r>
              <a:rPr lang="es-ES" baseline="0" dirty="0"/>
              <a:t> </a:t>
            </a:r>
            <a:r>
              <a:rPr lang="es-ES" dirty="0"/>
              <a:t>anclado al </a:t>
            </a:r>
            <a:r>
              <a:rPr lang="es-ES" dirty="0" err="1"/>
              <a:t>citoesqueleto</a:t>
            </a:r>
            <a:r>
              <a:rPr lang="es-ES" dirty="0"/>
              <a:t> por una interacción de unión de tipo PDZ, y se</a:t>
            </a:r>
            <a:r>
              <a:rPr lang="es-ES" baseline="0" dirty="0"/>
              <a:t> </a:t>
            </a:r>
            <a:r>
              <a:rPr lang="es-ES" dirty="0"/>
              <a:t>mantiene muy próximo (líneas discontinuas) a varias proteínas importantes.</a:t>
            </a:r>
            <a:r>
              <a:rPr lang="es-ES" baseline="0" dirty="0"/>
              <a:t> </a:t>
            </a:r>
            <a:r>
              <a:rPr lang="es-ES" dirty="0"/>
              <a:t>Estas proteínas asociadas influyen en las funciones de CFTR,</a:t>
            </a:r>
            <a:r>
              <a:rPr lang="es-ES" baseline="0" dirty="0"/>
              <a:t> </a:t>
            </a:r>
            <a:r>
              <a:rPr lang="es-ES" dirty="0"/>
              <a:t>como la conductancia, la regulación de otros canales, la transducción</a:t>
            </a:r>
            <a:r>
              <a:rPr lang="es-ES" baseline="0" dirty="0"/>
              <a:t> </a:t>
            </a:r>
            <a:r>
              <a:rPr lang="es-ES" dirty="0"/>
              <a:t>de señales y la localización en la membrana plasmática apical. Cada uno</a:t>
            </a:r>
            <a:r>
              <a:rPr lang="es-ES" baseline="0" dirty="0"/>
              <a:t> </a:t>
            </a:r>
            <a:r>
              <a:rPr lang="es-ES" dirty="0"/>
              <a:t>de los dominios </a:t>
            </a:r>
            <a:r>
              <a:rPr lang="es-ES" dirty="0" err="1"/>
              <a:t>transmembrana</a:t>
            </a:r>
            <a:r>
              <a:rPr lang="es-ES" dirty="0"/>
              <a:t> contiene 6 hélices a que abarcan toda</a:t>
            </a:r>
            <a:r>
              <a:rPr lang="es-ES" baseline="0" dirty="0"/>
              <a:t> </a:t>
            </a:r>
            <a:r>
              <a:rPr lang="es-ES" dirty="0"/>
              <a:t>la membrana, algunas porciones de las cuales forman un poro de conductancia</a:t>
            </a:r>
            <a:r>
              <a:rPr lang="es-ES" baseline="0" dirty="0"/>
              <a:t> </a:t>
            </a:r>
            <a:r>
              <a:rPr lang="es-ES" dirty="0"/>
              <a:t>al cloruro. El dominio regulador es un punto de </a:t>
            </a:r>
            <a:r>
              <a:rPr lang="es-ES" dirty="0" err="1"/>
              <a:t>fosforilación</a:t>
            </a:r>
            <a:r>
              <a:rPr lang="es-ES" baseline="0" dirty="0"/>
              <a:t> </a:t>
            </a:r>
            <a:r>
              <a:rPr lang="es-ES" dirty="0"/>
              <a:t>por la proteína </a:t>
            </a:r>
            <a:r>
              <a:rPr lang="es-ES" dirty="0" err="1"/>
              <a:t>cinasa</a:t>
            </a:r>
            <a:r>
              <a:rPr lang="es-ES" dirty="0"/>
              <a:t> A. La frecuente mutación F508del se produce en</a:t>
            </a:r>
            <a:r>
              <a:rPr lang="es-ES" baseline="0" dirty="0"/>
              <a:t> </a:t>
            </a:r>
            <a:r>
              <a:rPr lang="es-ES" dirty="0"/>
              <a:t>la superficie del dominio de unión a nucleótidos 1. (De </a:t>
            </a:r>
            <a:r>
              <a:rPr lang="es-ES" dirty="0" err="1"/>
              <a:t>Rowe</a:t>
            </a:r>
            <a:r>
              <a:rPr lang="es-ES" dirty="0"/>
              <a:t> SM, Miller </a:t>
            </a:r>
            <a:r>
              <a:rPr lang="es-ES" dirty="0" err="1"/>
              <a:t>S,Sorscher</a:t>
            </a:r>
            <a:r>
              <a:rPr lang="es-ES" dirty="0"/>
              <a:t> EJ: </a:t>
            </a:r>
            <a:r>
              <a:rPr lang="es-ES" dirty="0" err="1"/>
              <a:t>Cystic</a:t>
            </a:r>
            <a:r>
              <a:rPr lang="es-ES" dirty="0"/>
              <a:t> fibrosis, N </a:t>
            </a:r>
            <a:r>
              <a:rPr lang="es-ES" dirty="0" err="1"/>
              <a:t>Engl</a:t>
            </a:r>
            <a:r>
              <a:rPr lang="es-ES" dirty="0"/>
              <a:t> J </a:t>
            </a:r>
            <a:r>
              <a:rPr lang="es-ES" dirty="0" err="1"/>
              <a:t>Med</a:t>
            </a:r>
            <a:r>
              <a:rPr lang="es-ES" dirty="0"/>
              <a:t> 352:1992-2001, 2005.)</a:t>
            </a:r>
          </a:p>
          <a:p>
            <a:endParaRPr lang="es-ES" dirty="0"/>
          </a:p>
          <a:p>
            <a:r>
              <a:rPr lang="es-ES" dirty="0"/>
              <a:t>La proteína reguladora de la conductancia </a:t>
            </a:r>
            <a:r>
              <a:rPr lang="es-ES" dirty="0" err="1"/>
              <a:t>transmembrana</a:t>
            </a:r>
            <a:r>
              <a:rPr lang="es-ES" baseline="0" dirty="0"/>
              <a:t> </a:t>
            </a:r>
            <a:r>
              <a:rPr lang="es-ES" dirty="0"/>
              <a:t>(CFTR) pertenece a la familia de los transportadores ABC (del</a:t>
            </a:r>
            <a:r>
              <a:rPr lang="es-ES" baseline="0" dirty="0"/>
              <a:t> </a:t>
            </a:r>
            <a:r>
              <a:rPr lang="es-ES" dirty="0"/>
              <a:t>inglés ATP-</a:t>
            </a:r>
            <a:r>
              <a:rPr lang="es-ES" dirty="0" err="1"/>
              <a:t>binding</a:t>
            </a:r>
            <a:r>
              <a:rPr lang="es-ES" dirty="0"/>
              <a:t> </a:t>
            </a:r>
            <a:r>
              <a:rPr lang="es-ES" dirty="0" err="1"/>
              <a:t>cassette</a:t>
            </a:r>
            <a:r>
              <a:rPr lang="es-ES" dirty="0"/>
              <a:t>), compuesta por proteínas localizadas</a:t>
            </a:r>
            <a:r>
              <a:rPr lang="es-ES" baseline="0" dirty="0"/>
              <a:t> </a:t>
            </a:r>
            <a:r>
              <a:rPr lang="es-ES" dirty="0"/>
              <a:t>en la membrana celular y cuya función es el transporte</a:t>
            </a:r>
            <a:r>
              <a:rPr lang="es-ES" baseline="0" dirty="0"/>
              <a:t> </a:t>
            </a:r>
            <a:r>
              <a:rPr lang="es-ES" dirty="0"/>
              <a:t>de sustancias a través de dicha membrana mediante procesos</a:t>
            </a:r>
            <a:r>
              <a:rPr lang="es-ES" baseline="0" dirty="0"/>
              <a:t> </a:t>
            </a:r>
            <a:r>
              <a:rPr lang="es-ES" dirty="0"/>
              <a:t>que requieren consumo de energía. La CFTR tiene un dominio</a:t>
            </a:r>
            <a:r>
              <a:rPr lang="es-ES" baseline="0" dirty="0"/>
              <a:t> </a:t>
            </a:r>
            <a:r>
              <a:rPr lang="es-ES" dirty="0"/>
              <a:t>regulador (R), que une dos dominios </a:t>
            </a:r>
            <a:r>
              <a:rPr lang="es-ES" dirty="0" err="1"/>
              <a:t>transmembrana</a:t>
            </a:r>
            <a:r>
              <a:rPr lang="es-ES" dirty="0"/>
              <a:t> de seis</a:t>
            </a:r>
            <a:r>
              <a:rPr lang="es-ES" baseline="0" dirty="0"/>
              <a:t> </a:t>
            </a:r>
            <a:r>
              <a:rPr lang="es-ES" dirty="0"/>
              <a:t>segmentos (TM1, TM2) y dos dominios de unión (NBD1 y</a:t>
            </a:r>
            <a:r>
              <a:rPr lang="es-ES" baseline="0" dirty="0"/>
              <a:t> </a:t>
            </a:r>
            <a:r>
              <a:rPr lang="es-ES" dirty="0"/>
              <a:t>NBD2) a la adenosina </a:t>
            </a:r>
            <a:r>
              <a:rPr lang="es-ES" dirty="0" err="1"/>
              <a:t>trifosfato</a:t>
            </a:r>
            <a:r>
              <a:rPr lang="es-ES" dirty="0"/>
              <a:t> (ATP) (fig. 39.1). Esta proteína</a:t>
            </a:r>
            <a:r>
              <a:rPr lang="es-ES" baseline="0" dirty="0"/>
              <a:t> </a:t>
            </a:r>
            <a:r>
              <a:rPr lang="es-ES" dirty="0"/>
              <a:t>funciona como un canal de cloruro regulado por la adenosina</a:t>
            </a:r>
            <a:r>
              <a:rPr lang="es-ES" baseline="0" dirty="0"/>
              <a:t> </a:t>
            </a:r>
            <a:r>
              <a:rPr lang="es-ES" dirty="0" err="1"/>
              <a:t>monofosfato</a:t>
            </a:r>
            <a:r>
              <a:rPr lang="es-ES" dirty="0"/>
              <a:t> cíclico (</a:t>
            </a:r>
            <a:r>
              <a:rPr lang="es-ES" dirty="0" err="1"/>
              <a:t>AMPc</a:t>
            </a:r>
            <a:r>
              <a:rPr lang="es-ES" dirty="0"/>
              <a:t>), pero también participa en el flujo</a:t>
            </a:r>
            <a:r>
              <a:rPr lang="es-ES" baseline="0" dirty="0"/>
              <a:t> </a:t>
            </a:r>
            <a:r>
              <a:rPr lang="es-ES" dirty="0"/>
              <a:t>de otros iones al interaccionar con otras proteínas. Existen,</a:t>
            </a:r>
            <a:r>
              <a:rPr lang="es-ES" baseline="0" dirty="0"/>
              <a:t> </a:t>
            </a:r>
            <a:r>
              <a:rPr lang="es-ES" dirty="0"/>
              <a:t>asimismo, otros tipos de canales de cloro y de sodio, que</a:t>
            </a:r>
            <a:r>
              <a:rPr lang="es-ES" baseline="0" dirty="0"/>
              <a:t> </a:t>
            </a:r>
            <a:r>
              <a:rPr lang="es-ES" dirty="0"/>
              <a:t>también tienen un papel importante en la patogenia de la</a:t>
            </a:r>
            <a:r>
              <a:rPr lang="es-ES" baseline="0" dirty="0"/>
              <a:t> </a:t>
            </a:r>
            <a:r>
              <a:rPr lang="es-ES" dirty="0"/>
              <a:t>enfermedad.</a:t>
            </a:r>
          </a:p>
          <a:p>
            <a:r>
              <a:rPr lang="es-ES" dirty="0"/>
              <a:t>El metabolismo de la CFTR se inicia en el retículo </a:t>
            </a:r>
            <a:r>
              <a:rPr lang="es-ES" dirty="0" err="1"/>
              <a:t>endoplásmico</a:t>
            </a:r>
            <a:r>
              <a:rPr lang="es-ES" dirty="0"/>
              <a:t>,</a:t>
            </a:r>
            <a:r>
              <a:rPr lang="es-ES" baseline="0" dirty="0"/>
              <a:t> </a:t>
            </a:r>
            <a:r>
              <a:rPr lang="es-ES" dirty="0"/>
              <a:t>en el que un </a:t>
            </a:r>
            <a:r>
              <a:rPr lang="es-ES" dirty="0" err="1"/>
              <a:t>polipéptido</a:t>
            </a:r>
            <a:r>
              <a:rPr lang="es-ES" dirty="0"/>
              <a:t> </a:t>
            </a:r>
            <a:r>
              <a:rPr lang="es-ES" dirty="0" err="1"/>
              <a:t>glucosilado</a:t>
            </a:r>
            <a:r>
              <a:rPr lang="es-ES" dirty="0"/>
              <a:t> se rodea por una</a:t>
            </a:r>
            <a:r>
              <a:rPr lang="es-ES" baseline="0" dirty="0"/>
              <a:t> </a:t>
            </a:r>
            <a:r>
              <a:rPr lang="es-ES" dirty="0"/>
              <a:t>membrana lipídica y se traslada al aparato de Golgi. Allí se</a:t>
            </a:r>
            <a:r>
              <a:rPr lang="es-ES" baseline="0" dirty="0"/>
              <a:t> </a:t>
            </a:r>
            <a:r>
              <a:rPr lang="es-ES" dirty="0" err="1"/>
              <a:t>glucosila</a:t>
            </a:r>
            <a:r>
              <a:rPr lang="es-ES" dirty="0"/>
              <a:t> de nuevo para poder desplazarse a la zona apical de</a:t>
            </a:r>
            <a:r>
              <a:rPr lang="es-ES" baseline="0" dirty="0"/>
              <a:t> </a:t>
            </a:r>
            <a:r>
              <a:rPr lang="es-ES" dirty="0"/>
              <a:t>la membrana plasmática. Tanto en el retículo </a:t>
            </a:r>
            <a:r>
              <a:rPr lang="es-ES" dirty="0" err="1"/>
              <a:t>endoplásmico</a:t>
            </a:r>
            <a:r>
              <a:rPr lang="es-ES" baseline="0" dirty="0"/>
              <a:t> </a:t>
            </a:r>
            <a:r>
              <a:rPr lang="es-ES" dirty="0"/>
              <a:t>como en las ubicaciones intracelulares siguientes, hasta llegar</a:t>
            </a:r>
            <a:r>
              <a:rPr lang="es-ES" baseline="0" dirty="0"/>
              <a:t> </a:t>
            </a:r>
            <a:r>
              <a:rPr lang="es-ES" dirty="0"/>
              <a:t>al aparato del Golgi, la CFTR interactúa con unas proteínas</a:t>
            </a:r>
            <a:r>
              <a:rPr lang="es-ES" baseline="0" dirty="0"/>
              <a:t> </a:t>
            </a:r>
            <a:r>
              <a:rPr lang="es-ES" dirty="0"/>
              <a:t>denominadas chaperonas</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latin typeface="Calibri" charset="0"/>
              </a:rPr>
              <a:t>ORCC: Outwardly </a:t>
            </a:r>
            <a:r>
              <a:rPr lang="en-US" dirty="0" err="1">
                <a:latin typeface="Calibri" charset="0"/>
              </a:rPr>
              <a:t>Rectifing</a:t>
            </a:r>
            <a:r>
              <a:rPr lang="en-US" dirty="0">
                <a:latin typeface="Calibri" charset="0"/>
              </a:rPr>
              <a:t> </a:t>
            </a:r>
            <a:r>
              <a:rPr lang="en-US" dirty="0" err="1">
                <a:latin typeface="Calibri" charset="0"/>
              </a:rPr>
              <a:t>Cloride</a:t>
            </a:r>
            <a:r>
              <a:rPr lang="en-US" dirty="0">
                <a:latin typeface="Calibri" charset="0"/>
              </a:rPr>
              <a:t> Chanel</a:t>
            </a:r>
          </a:p>
          <a:p>
            <a:endParaRPr lang="es-ES" dirty="0"/>
          </a:p>
          <a:p>
            <a:endParaRPr lang="es-ES" dirty="0"/>
          </a:p>
        </p:txBody>
      </p:sp>
      <p:sp>
        <p:nvSpPr>
          <p:cNvPr id="4" name="Marcador de número de diapositiva 3"/>
          <p:cNvSpPr>
            <a:spLocks noGrp="1"/>
          </p:cNvSpPr>
          <p:nvPr>
            <p:ph type="sldNum" sz="quarter" idx="10"/>
          </p:nvPr>
        </p:nvSpPr>
        <p:spPr/>
        <p:txBody>
          <a:bodyPr/>
          <a:lstStyle/>
          <a:p>
            <a:fld id="{8B6F63EE-EB1E-48A7-B496-9945D95746EE}" type="slidenum">
              <a:rPr lang="es-ES" smtClean="0"/>
              <a:pPr/>
              <a:t>7</a:t>
            </a:fld>
            <a:endParaRPr lang="es-ES"/>
          </a:p>
        </p:txBody>
      </p:sp>
    </p:spTree>
    <p:extLst>
      <p:ext uri="{BB962C8B-B14F-4D97-AF65-F5344CB8AC3E}">
        <p14:creationId xmlns:p14="http://schemas.microsoft.com/office/powerpoint/2010/main" val="6405356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Síndrome de obstrucción intestinal distal (equivalente de</a:t>
            </a:r>
            <a:r>
              <a:rPr lang="es-ES" baseline="0" dirty="0"/>
              <a:t> íleo </a:t>
            </a:r>
            <a:r>
              <a:rPr lang="es-ES" baseline="0" dirty="0" err="1"/>
              <a:t>meconial</a:t>
            </a:r>
            <a:r>
              <a:rPr lang="es-ES" baseline="0" dirty="0"/>
              <a:t>) y otras causas de síntomas abdominales</a:t>
            </a:r>
            <a:endParaRPr lang="es-ES" dirty="0"/>
          </a:p>
        </p:txBody>
      </p:sp>
      <p:sp>
        <p:nvSpPr>
          <p:cNvPr id="4" name="Marcador de número de diapositiva 3"/>
          <p:cNvSpPr>
            <a:spLocks noGrp="1"/>
          </p:cNvSpPr>
          <p:nvPr>
            <p:ph type="sldNum" sz="quarter" idx="10"/>
          </p:nvPr>
        </p:nvSpPr>
        <p:spPr/>
        <p:txBody>
          <a:bodyPr/>
          <a:lstStyle/>
          <a:p>
            <a:fld id="{8B6F63EE-EB1E-48A7-B496-9945D95746EE}" type="slidenum">
              <a:rPr lang="es-ES" smtClean="0"/>
              <a:pPr/>
              <a:t>63</a:t>
            </a:fld>
            <a:endParaRPr lang="es-ES"/>
          </a:p>
        </p:txBody>
      </p:sp>
    </p:spTree>
    <p:extLst>
      <p:ext uri="{BB962C8B-B14F-4D97-AF65-F5344CB8AC3E}">
        <p14:creationId xmlns:p14="http://schemas.microsoft.com/office/powerpoint/2010/main" val="2488578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500" dirty="0"/>
              <a:t>Recientemente se ha descrito un tipo VI, que condiciona</a:t>
            </a:r>
            <a:r>
              <a:rPr lang="es-ES" sz="500" baseline="0" dirty="0"/>
              <a:t> </a:t>
            </a:r>
            <a:r>
              <a:rPr lang="es-ES" sz="500" dirty="0"/>
              <a:t>la pérdida del extremo COOH–</a:t>
            </a:r>
            <a:r>
              <a:rPr lang="es-ES" sz="500" baseline="0" dirty="0"/>
              <a:t> </a:t>
            </a:r>
            <a:r>
              <a:rPr lang="es-ES" sz="500" dirty="0"/>
              <a:t>terminal, determina una</a:t>
            </a:r>
            <a:r>
              <a:rPr lang="es-ES" sz="500" baseline="0" dirty="0"/>
              <a:t> </a:t>
            </a:r>
            <a:r>
              <a:rPr lang="es-ES" sz="500" dirty="0"/>
              <a:t>menor estabilidad de la molécula y conlleva un incremento</a:t>
            </a:r>
            <a:r>
              <a:rPr lang="es-ES" sz="500" baseline="0" dirty="0"/>
              <a:t> </a:t>
            </a:r>
            <a:r>
              <a:rPr lang="es-ES" sz="500" dirty="0"/>
              <a:t>en el recambio del canal. Las mutaciones de clase I, II y III</a:t>
            </a:r>
            <a:r>
              <a:rPr lang="es-ES" sz="500" baseline="0" dirty="0"/>
              <a:t> </a:t>
            </a:r>
            <a:r>
              <a:rPr lang="es-ES" sz="500" dirty="0"/>
              <a:t>se reconocen como mutaciones graves, mientras que las de</a:t>
            </a:r>
            <a:r>
              <a:rPr lang="es-ES" sz="500" baseline="0" dirty="0"/>
              <a:t> </a:t>
            </a:r>
            <a:r>
              <a:rPr lang="es-ES" sz="500" dirty="0"/>
              <a:t>clase IV y V se estiman como leves</a:t>
            </a:r>
            <a:r>
              <a:rPr lang="es-ES" dirty="0"/>
              <a:t>.</a:t>
            </a:r>
          </a:p>
        </p:txBody>
      </p:sp>
      <p:sp>
        <p:nvSpPr>
          <p:cNvPr id="4" name="Marcador de número de diapositiva 3"/>
          <p:cNvSpPr>
            <a:spLocks noGrp="1"/>
          </p:cNvSpPr>
          <p:nvPr>
            <p:ph type="sldNum" sz="quarter" idx="10"/>
          </p:nvPr>
        </p:nvSpPr>
        <p:spPr/>
        <p:txBody>
          <a:bodyPr/>
          <a:lstStyle/>
          <a:p>
            <a:fld id="{8B6F63EE-EB1E-48A7-B496-9945D95746EE}" type="slidenum">
              <a:rPr lang="es-ES" smtClean="0"/>
              <a:pPr/>
              <a:t>8</a:t>
            </a:fld>
            <a:endParaRPr lang="es-ES"/>
          </a:p>
        </p:txBody>
      </p:sp>
    </p:spTree>
    <p:extLst>
      <p:ext uri="{BB962C8B-B14F-4D97-AF65-F5344CB8AC3E}">
        <p14:creationId xmlns:p14="http://schemas.microsoft.com/office/powerpoint/2010/main" val="1300109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92500" lnSpcReduction="10000"/>
          </a:bodyPr>
          <a:lstStyle/>
          <a:p>
            <a:r>
              <a:rPr lang="es-ES" sz="1200" baseline="30000" dirty="0">
                <a:solidFill>
                  <a:srgbClr val="141413"/>
                </a:solidFill>
                <a:latin typeface="Times-Roman"/>
              </a:rPr>
              <a:t>Los pacientes que padecen una FQ muestran, en todas sus glándulas exocrinas, una relativa impermeabilidad de la membrana apical al cloro —consecuencia del defecto existente en la apertura del canal en respuesta al </a:t>
            </a:r>
            <a:r>
              <a:rPr lang="es-ES" sz="1200" baseline="30000" dirty="0" err="1">
                <a:solidFill>
                  <a:srgbClr val="141413"/>
                </a:solidFill>
                <a:latin typeface="Times-Roman"/>
              </a:rPr>
              <a:t>AMPc</a:t>
            </a:r>
            <a:r>
              <a:rPr lang="es-ES" sz="1200" baseline="30000" dirty="0">
                <a:solidFill>
                  <a:srgbClr val="141413"/>
                </a:solidFill>
                <a:latin typeface="Times-Roman"/>
              </a:rPr>
              <a:t>— y una </a:t>
            </a:r>
            <a:r>
              <a:rPr lang="es-ES" sz="1200" baseline="30000" dirty="0" err="1">
                <a:solidFill>
                  <a:srgbClr val="141413"/>
                </a:solidFill>
                <a:latin typeface="Times-Roman"/>
              </a:rPr>
              <a:t>hiperabsorción</a:t>
            </a:r>
            <a:r>
              <a:rPr lang="es-ES" sz="1200" baseline="30000" dirty="0">
                <a:solidFill>
                  <a:srgbClr val="141413"/>
                </a:solidFill>
                <a:latin typeface="Times-Roman"/>
              </a:rPr>
              <a:t> del sodio desde la luz glandular, con la consecuente </a:t>
            </a:r>
            <a:r>
              <a:rPr lang="es-ES" sz="1200" baseline="30000" dirty="0" err="1">
                <a:solidFill>
                  <a:srgbClr val="141413"/>
                </a:solidFill>
                <a:latin typeface="Times-Roman"/>
              </a:rPr>
              <a:t>hiperabsorción</a:t>
            </a:r>
            <a:r>
              <a:rPr lang="es-ES" sz="1200" baseline="30000" dirty="0">
                <a:solidFill>
                  <a:srgbClr val="141413"/>
                </a:solidFill>
                <a:latin typeface="Times-Roman"/>
              </a:rPr>
              <a:t> pasiva de agua.</a:t>
            </a:r>
          </a:p>
          <a:p>
            <a:endParaRPr lang="es-ES" sz="1200" baseline="30000" dirty="0">
              <a:solidFill>
                <a:srgbClr val="141413"/>
              </a:solidFill>
              <a:latin typeface="Times-Roman"/>
            </a:endParaRPr>
          </a:p>
          <a:p>
            <a:r>
              <a:rPr lang="es-ES" dirty="0"/>
              <a:t>Como el agua sigue el movimiento de la sal, el flujo neto previsto de agua sería desde la luz de la vía respiratoria hasta la submucosa, y</a:t>
            </a:r>
            <a:r>
              <a:rPr lang="es-ES" baseline="0" dirty="0"/>
              <a:t> </a:t>
            </a:r>
            <a:r>
              <a:rPr lang="es-ES" dirty="0"/>
              <a:t>sería mayor a través del epitelio con FQ. El aumento de la absorción de </a:t>
            </a:r>
            <a:r>
              <a:rPr lang="es-ES" dirty="0" err="1"/>
              <a:t>Na</a:t>
            </a:r>
            <a:r>
              <a:rPr lang="es-ES" dirty="0"/>
              <a:t>+</a:t>
            </a:r>
            <a:r>
              <a:rPr lang="es-ES" baseline="0" dirty="0"/>
              <a:t> </a:t>
            </a:r>
            <a:r>
              <a:rPr lang="es-ES" dirty="0"/>
              <a:t>por las células con FQ se asocia a aumento de la conductancia a </a:t>
            </a:r>
            <a:r>
              <a:rPr lang="es-ES" dirty="0" err="1"/>
              <a:t>Na</a:t>
            </a:r>
            <a:r>
              <a:rPr lang="es-ES" dirty="0"/>
              <a:t>+</a:t>
            </a:r>
            <a:r>
              <a:rPr lang="es-ES" baseline="0" dirty="0"/>
              <a:t> </a:t>
            </a:r>
            <a:r>
              <a:rPr lang="es-ES" dirty="0"/>
              <a:t>sensible a </a:t>
            </a:r>
            <a:r>
              <a:rPr lang="es-ES" dirty="0" err="1"/>
              <a:t>amilorida</a:t>
            </a:r>
            <a:r>
              <a:rPr lang="es-ES" dirty="0"/>
              <a:t> a través de la membrana apical (</a:t>
            </a:r>
            <a:r>
              <a:rPr lang="es-ES" dirty="0" err="1"/>
              <a:t>luminal</a:t>
            </a:r>
            <a:r>
              <a:rPr lang="es-ES" dirty="0"/>
              <a:t>) y a aumento de los puntos con actividad </a:t>
            </a:r>
            <a:r>
              <a:rPr lang="es-ES" dirty="0" err="1"/>
              <a:t>Na</a:t>
            </a:r>
            <a:r>
              <a:rPr lang="es-ES" dirty="0"/>
              <a:t>+</a:t>
            </a:r>
            <a:r>
              <a:rPr lang="es-ES" baseline="0" dirty="0"/>
              <a:t> </a:t>
            </a:r>
            <a:r>
              <a:rPr lang="es-ES" dirty="0"/>
              <a:t>,K+-</a:t>
            </a:r>
            <a:r>
              <a:rPr lang="es-ES" dirty="0" err="1"/>
              <a:t>ATPásica</a:t>
            </a:r>
            <a:r>
              <a:rPr lang="es-ES" dirty="0"/>
              <a:t> en la membrana </a:t>
            </a:r>
            <a:r>
              <a:rPr lang="es-ES" dirty="0" err="1"/>
              <a:t>basolateral</a:t>
            </a:r>
            <a:r>
              <a:rPr lang="es-ES" dirty="0"/>
              <a:t>.</a:t>
            </a:r>
            <a:r>
              <a:rPr lang="es-ES" baseline="0" dirty="0"/>
              <a:t> </a:t>
            </a:r>
            <a:r>
              <a:rPr lang="es-ES" dirty="0"/>
              <a:t>La conductancia al Cl− de la membrana apical mediada por el </a:t>
            </a:r>
            <a:r>
              <a:rPr lang="es-ES" dirty="0" err="1"/>
              <a:t>monofosfato</a:t>
            </a:r>
            <a:r>
              <a:rPr lang="es-ES" dirty="0"/>
              <a:t> cíclico de adenosina (</a:t>
            </a:r>
            <a:r>
              <a:rPr lang="es-ES" dirty="0" err="1"/>
              <a:t>AMPc</a:t>
            </a:r>
            <a:r>
              <a:rPr lang="es-ES" dirty="0"/>
              <a:t>) asociada al regulador </a:t>
            </a:r>
            <a:r>
              <a:rPr lang="es-ES" dirty="0" err="1"/>
              <a:t>transmembrana</a:t>
            </a:r>
            <a:r>
              <a:rPr lang="es-ES" dirty="0"/>
              <a:t> de</a:t>
            </a:r>
            <a:r>
              <a:rPr lang="es-ES" baseline="0" dirty="0"/>
              <a:t> </a:t>
            </a:r>
            <a:r>
              <a:rPr lang="es-ES" dirty="0"/>
              <a:t>la FQ (CFTR) no funciona en el epitelio con FQ, aunque hay una conductancia al Cl− alternativa activada por el calcio (Ca++) en las células normales</a:t>
            </a:r>
            <a:r>
              <a:rPr lang="es-ES" baseline="0" dirty="0"/>
              <a:t> </a:t>
            </a:r>
            <a:r>
              <a:rPr lang="es-ES" dirty="0"/>
              <a:t>y las células con FQ. Se ha planteado la hipótesis de que las células con FQ tienen una capacidad escasa de secretar Cl− y de absorber </a:t>
            </a:r>
            <a:r>
              <a:rPr lang="es-ES" dirty="0" err="1"/>
              <a:t>Na</a:t>
            </a:r>
            <a:r>
              <a:rPr lang="es-ES" dirty="0"/>
              <a:t>+ en</a:t>
            </a:r>
            <a:r>
              <a:rPr lang="es-ES" baseline="0" dirty="0"/>
              <a:t> </a:t>
            </a:r>
            <a:r>
              <a:rPr lang="es-ES" dirty="0"/>
              <a:t>cantidades excesivas, lo que limita la cantidad de agua disponible para hidratar las secreciones y permitir que se puedan eliminar de la luz de las vías</a:t>
            </a:r>
            <a:r>
              <a:rPr lang="es-ES" baseline="0" dirty="0"/>
              <a:t> </a:t>
            </a:r>
            <a:r>
              <a:rPr lang="es-ES" dirty="0"/>
              <a:t>respiratorias.</a:t>
            </a:r>
          </a:p>
          <a:p>
            <a:endParaRPr lang="es-ES" dirty="0"/>
          </a:p>
          <a:p>
            <a:pPr marL="0" marR="0" indent="0" algn="l" defTabSz="914400" rtl="0" eaLnBrk="1" fontAlgn="base" latinLnBrk="0" hangingPunct="1">
              <a:lnSpc>
                <a:spcPct val="100000"/>
              </a:lnSpc>
              <a:spcBef>
                <a:spcPct val="30000"/>
              </a:spcBef>
              <a:spcAft>
                <a:spcPct val="0"/>
              </a:spcAft>
              <a:buClrTx/>
              <a:buSzTx/>
              <a:buFontTx/>
              <a:buNone/>
              <a:tabLst/>
              <a:defRPr/>
            </a:pPr>
            <a:r>
              <a:rPr lang="es-ES" sz="1200" kern="1200" dirty="0" err="1">
                <a:solidFill>
                  <a:schemeClr val="tx1"/>
                </a:solidFill>
                <a:effectLst/>
                <a:latin typeface="+mn-lt"/>
                <a:ea typeface="MS PGothic" pitchFamily="34" charset="-128"/>
                <a:cs typeface="+mn-cs"/>
              </a:rPr>
              <a:t>The</a:t>
            </a:r>
            <a:r>
              <a:rPr lang="es-ES" sz="1200" kern="1200" dirty="0">
                <a:solidFill>
                  <a:schemeClr val="tx1"/>
                </a:solidFill>
                <a:effectLst/>
                <a:latin typeface="+mn-lt"/>
                <a:ea typeface="MS PGothic" pitchFamily="34" charset="-128"/>
                <a:cs typeface="+mn-cs"/>
              </a:rPr>
              <a:t> </a:t>
            </a:r>
            <a:r>
              <a:rPr lang="es-ES" sz="1200" kern="1200" dirty="0" err="1">
                <a:solidFill>
                  <a:schemeClr val="tx1"/>
                </a:solidFill>
                <a:effectLst/>
                <a:latin typeface="+mn-lt"/>
                <a:ea typeface="MS PGothic" pitchFamily="34" charset="-128"/>
                <a:cs typeface="+mn-cs"/>
              </a:rPr>
              <a:t>absence</a:t>
            </a:r>
            <a:r>
              <a:rPr lang="es-ES" sz="1200" kern="1200" dirty="0">
                <a:solidFill>
                  <a:schemeClr val="tx1"/>
                </a:solidFill>
                <a:effectLst/>
                <a:latin typeface="+mn-lt"/>
                <a:ea typeface="MS PGothic" pitchFamily="34" charset="-128"/>
                <a:cs typeface="+mn-cs"/>
              </a:rPr>
              <a:t> of CFTR in </a:t>
            </a:r>
            <a:r>
              <a:rPr lang="es-ES" sz="1200" kern="1200" dirty="0" err="1">
                <a:solidFill>
                  <a:schemeClr val="tx1"/>
                </a:solidFill>
                <a:effectLst/>
                <a:latin typeface="+mn-lt"/>
                <a:ea typeface="MS PGothic" pitchFamily="34" charset="-128"/>
                <a:cs typeface="+mn-cs"/>
              </a:rPr>
              <a:t>the</a:t>
            </a:r>
            <a:r>
              <a:rPr lang="es-ES" sz="1200" kern="1200" dirty="0">
                <a:solidFill>
                  <a:schemeClr val="tx1"/>
                </a:solidFill>
                <a:effectLst/>
                <a:latin typeface="+mn-lt"/>
                <a:ea typeface="MS PGothic" pitchFamily="34" charset="-128"/>
                <a:cs typeface="+mn-cs"/>
              </a:rPr>
              <a:t> apical </a:t>
            </a:r>
            <a:r>
              <a:rPr lang="es-ES" sz="1200" kern="1200" dirty="0" err="1">
                <a:solidFill>
                  <a:schemeClr val="tx1"/>
                </a:solidFill>
                <a:effectLst/>
                <a:latin typeface="+mn-lt"/>
                <a:ea typeface="MS PGothic" pitchFamily="34" charset="-128"/>
                <a:cs typeface="+mn-cs"/>
              </a:rPr>
              <a:t>cellular</a:t>
            </a:r>
            <a:r>
              <a:rPr lang="es-ES" sz="1200" kern="1200" dirty="0">
                <a:solidFill>
                  <a:schemeClr val="tx1"/>
                </a:solidFill>
                <a:effectLst/>
                <a:latin typeface="+mn-lt"/>
                <a:ea typeface="MS PGothic" pitchFamily="34" charset="-128"/>
                <a:cs typeface="+mn-cs"/>
              </a:rPr>
              <a:t> </a:t>
            </a:r>
            <a:r>
              <a:rPr lang="es-ES" sz="1200" kern="1200" dirty="0" err="1">
                <a:solidFill>
                  <a:schemeClr val="tx1"/>
                </a:solidFill>
                <a:effectLst/>
                <a:latin typeface="+mn-lt"/>
                <a:ea typeface="MS PGothic" pitchFamily="34" charset="-128"/>
                <a:cs typeface="+mn-cs"/>
              </a:rPr>
              <a:t>membrane</a:t>
            </a:r>
            <a:r>
              <a:rPr lang="es-ES" sz="1200" kern="1200" dirty="0">
                <a:solidFill>
                  <a:schemeClr val="tx1"/>
                </a:solidFill>
                <a:effectLst/>
                <a:latin typeface="+mn-lt"/>
                <a:ea typeface="MS PGothic" pitchFamily="34" charset="-128"/>
                <a:cs typeface="+mn-cs"/>
              </a:rPr>
              <a:t> </a:t>
            </a:r>
            <a:r>
              <a:rPr lang="es-ES" sz="1200" kern="1200" dirty="0" err="1">
                <a:solidFill>
                  <a:schemeClr val="tx1"/>
                </a:solidFill>
                <a:effectLst/>
                <a:latin typeface="+mn-lt"/>
                <a:ea typeface="MS PGothic" pitchFamily="34" charset="-128"/>
                <a:cs typeface="+mn-cs"/>
              </a:rPr>
              <a:t>decreases</a:t>
            </a:r>
            <a:r>
              <a:rPr lang="es-ES" sz="1200" kern="1200" dirty="0">
                <a:solidFill>
                  <a:schemeClr val="tx1"/>
                </a:solidFill>
                <a:effectLst/>
                <a:latin typeface="+mn-lt"/>
                <a:ea typeface="MS PGothic" pitchFamily="34" charset="-128"/>
                <a:cs typeface="+mn-cs"/>
              </a:rPr>
              <a:t> </a:t>
            </a:r>
            <a:r>
              <a:rPr lang="es-ES" sz="1200" kern="1200" dirty="0" err="1">
                <a:solidFill>
                  <a:schemeClr val="tx1"/>
                </a:solidFill>
                <a:effectLst/>
                <a:latin typeface="+mn-lt"/>
                <a:ea typeface="MS PGothic" pitchFamily="34" charset="-128"/>
                <a:cs typeface="+mn-cs"/>
              </a:rPr>
              <a:t>the</a:t>
            </a:r>
            <a:r>
              <a:rPr lang="es-ES" sz="1200" kern="1200" dirty="0">
                <a:solidFill>
                  <a:schemeClr val="tx1"/>
                </a:solidFill>
                <a:effectLst/>
                <a:latin typeface="+mn-lt"/>
                <a:ea typeface="MS PGothic" pitchFamily="34" charset="-128"/>
                <a:cs typeface="+mn-cs"/>
              </a:rPr>
              <a:t> </a:t>
            </a:r>
            <a:r>
              <a:rPr lang="es-ES" sz="1200" kern="1200" dirty="0" err="1">
                <a:solidFill>
                  <a:schemeClr val="tx1"/>
                </a:solidFill>
                <a:effectLst/>
                <a:latin typeface="+mn-lt"/>
                <a:ea typeface="MS PGothic" pitchFamily="34" charset="-128"/>
                <a:cs typeface="+mn-cs"/>
              </a:rPr>
              <a:t>ability</a:t>
            </a:r>
            <a:r>
              <a:rPr lang="es-ES" sz="1200" kern="1200" dirty="0">
                <a:solidFill>
                  <a:schemeClr val="tx1"/>
                </a:solidFill>
                <a:effectLst/>
                <a:latin typeface="+mn-lt"/>
                <a:ea typeface="MS PGothic" pitchFamily="34" charset="-128"/>
                <a:cs typeface="+mn-cs"/>
              </a:rPr>
              <a:t> of </a:t>
            </a:r>
            <a:r>
              <a:rPr lang="es-ES" sz="1200" kern="1200" dirty="0" err="1">
                <a:solidFill>
                  <a:schemeClr val="tx1"/>
                </a:solidFill>
                <a:effectLst/>
                <a:latin typeface="+mn-lt"/>
                <a:ea typeface="MS PGothic" pitchFamily="34" charset="-128"/>
                <a:cs typeface="+mn-cs"/>
              </a:rPr>
              <a:t>cells</a:t>
            </a:r>
            <a:r>
              <a:rPr lang="es-ES" sz="1200" kern="1200" dirty="0">
                <a:solidFill>
                  <a:schemeClr val="tx1"/>
                </a:solidFill>
                <a:effectLst/>
                <a:latin typeface="+mn-lt"/>
                <a:ea typeface="MS PGothic" pitchFamily="34" charset="-128"/>
                <a:cs typeface="+mn-cs"/>
              </a:rPr>
              <a:t> </a:t>
            </a:r>
            <a:r>
              <a:rPr lang="es-ES" sz="1200" kern="1200" dirty="0" err="1">
                <a:solidFill>
                  <a:schemeClr val="tx1"/>
                </a:solidFill>
                <a:effectLst/>
                <a:latin typeface="+mn-lt"/>
                <a:ea typeface="MS PGothic" pitchFamily="34" charset="-128"/>
                <a:cs typeface="+mn-cs"/>
              </a:rPr>
              <a:t>to</a:t>
            </a:r>
            <a:r>
              <a:rPr lang="es-ES" sz="1200" kern="1200" dirty="0">
                <a:solidFill>
                  <a:schemeClr val="tx1"/>
                </a:solidFill>
                <a:effectLst/>
                <a:latin typeface="+mn-lt"/>
                <a:ea typeface="MS PGothic" pitchFamily="34" charset="-128"/>
                <a:cs typeface="+mn-cs"/>
              </a:rPr>
              <a:t> secrete </a:t>
            </a:r>
            <a:r>
              <a:rPr lang="es-ES" sz="1200" kern="1200" dirty="0" err="1">
                <a:solidFill>
                  <a:schemeClr val="tx1"/>
                </a:solidFill>
                <a:effectLst/>
                <a:latin typeface="+mn-lt"/>
                <a:ea typeface="MS PGothic" pitchFamily="34" charset="-128"/>
                <a:cs typeface="+mn-cs"/>
              </a:rPr>
              <a:t>chloride</a:t>
            </a:r>
            <a:r>
              <a:rPr lang="es-ES" sz="1200" kern="1200" dirty="0">
                <a:solidFill>
                  <a:schemeClr val="tx1"/>
                </a:solidFill>
                <a:effectLst/>
                <a:latin typeface="+mn-lt"/>
                <a:ea typeface="MS PGothic" pitchFamily="34" charset="-128"/>
                <a:cs typeface="+mn-cs"/>
              </a:rPr>
              <a:t> </a:t>
            </a:r>
            <a:r>
              <a:rPr lang="es-ES" sz="1200" kern="1200" dirty="0" err="1">
                <a:solidFill>
                  <a:schemeClr val="tx1"/>
                </a:solidFill>
                <a:effectLst/>
                <a:latin typeface="+mn-lt"/>
                <a:ea typeface="MS PGothic" pitchFamily="34" charset="-128"/>
                <a:cs typeface="+mn-cs"/>
              </a:rPr>
              <a:t>into</a:t>
            </a:r>
            <a:r>
              <a:rPr lang="es-ES" sz="1200" kern="1200" dirty="0">
                <a:solidFill>
                  <a:schemeClr val="tx1"/>
                </a:solidFill>
                <a:effectLst/>
                <a:latin typeface="+mn-lt"/>
                <a:ea typeface="MS PGothic" pitchFamily="34" charset="-128"/>
                <a:cs typeface="+mn-cs"/>
              </a:rPr>
              <a:t> </a:t>
            </a:r>
            <a:r>
              <a:rPr lang="es-ES" sz="1200" kern="1200" dirty="0" err="1">
                <a:solidFill>
                  <a:schemeClr val="tx1"/>
                </a:solidFill>
                <a:effectLst/>
                <a:latin typeface="+mn-lt"/>
                <a:ea typeface="MS PGothic" pitchFamily="34" charset="-128"/>
                <a:cs typeface="+mn-cs"/>
              </a:rPr>
              <a:t>the</a:t>
            </a:r>
            <a:r>
              <a:rPr lang="es-ES" sz="1200" kern="1200" dirty="0">
                <a:solidFill>
                  <a:schemeClr val="tx1"/>
                </a:solidFill>
                <a:effectLst/>
                <a:latin typeface="+mn-lt"/>
                <a:ea typeface="MS PGothic" pitchFamily="34" charset="-128"/>
                <a:cs typeface="+mn-cs"/>
              </a:rPr>
              <a:t> </a:t>
            </a:r>
            <a:r>
              <a:rPr lang="es-ES" sz="1200" kern="1200" dirty="0" err="1">
                <a:solidFill>
                  <a:schemeClr val="tx1"/>
                </a:solidFill>
                <a:effectLst/>
                <a:latin typeface="+mn-lt"/>
                <a:ea typeface="MS PGothic" pitchFamily="34" charset="-128"/>
                <a:cs typeface="+mn-cs"/>
              </a:rPr>
              <a:t>periciliary</a:t>
            </a:r>
            <a:r>
              <a:rPr lang="es-ES" sz="1200" kern="1200" dirty="0">
                <a:solidFill>
                  <a:schemeClr val="tx1"/>
                </a:solidFill>
                <a:effectLst/>
                <a:latin typeface="+mn-lt"/>
                <a:ea typeface="MS PGothic" pitchFamily="34" charset="-128"/>
                <a:cs typeface="+mn-cs"/>
              </a:rPr>
              <a:t> fluid. CFTR </a:t>
            </a:r>
            <a:r>
              <a:rPr lang="es-ES" sz="1200" kern="1200" dirty="0" err="1">
                <a:solidFill>
                  <a:schemeClr val="tx1"/>
                </a:solidFill>
                <a:effectLst/>
                <a:latin typeface="+mn-lt"/>
                <a:ea typeface="MS PGothic" pitchFamily="34" charset="-128"/>
                <a:cs typeface="+mn-cs"/>
              </a:rPr>
              <a:t>inhibits</a:t>
            </a:r>
            <a:r>
              <a:rPr lang="es-ES" sz="1200" kern="1200" dirty="0">
                <a:solidFill>
                  <a:schemeClr val="tx1"/>
                </a:solidFill>
                <a:effectLst/>
                <a:latin typeface="+mn-lt"/>
                <a:ea typeface="MS PGothic" pitchFamily="34" charset="-128"/>
                <a:cs typeface="+mn-cs"/>
              </a:rPr>
              <a:t> </a:t>
            </a:r>
            <a:r>
              <a:rPr lang="es-ES" sz="1200" kern="1200" dirty="0" err="1">
                <a:solidFill>
                  <a:schemeClr val="tx1"/>
                </a:solidFill>
                <a:effectLst/>
                <a:latin typeface="+mn-lt"/>
                <a:ea typeface="MS PGothic" pitchFamily="34" charset="-128"/>
                <a:cs typeface="+mn-cs"/>
              </a:rPr>
              <a:t>the</a:t>
            </a:r>
            <a:r>
              <a:rPr lang="es-ES" sz="1200" kern="1200" dirty="0">
                <a:solidFill>
                  <a:schemeClr val="tx1"/>
                </a:solidFill>
                <a:effectLst/>
                <a:latin typeface="+mn-lt"/>
                <a:ea typeface="MS PGothic" pitchFamily="34" charset="-128"/>
                <a:cs typeface="+mn-cs"/>
              </a:rPr>
              <a:t> </a:t>
            </a:r>
            <a:r>
              <a:rPr lang="es-ES" sz="1200" kern="1200" dirty="0" err="1">
                <a:solidFill>
                  <a:schemeClr val="tx1"/>
                </a:solidFill>
                <a:effectLst/>
                <a:latin typeface="+mn-lt"/>
                <a:ea typeface="MS PGothic" pitchFamily="34" charset="-128"/>
                <a:cs typeface="+mn-cs"/>
              </a:rPr>
              <a:t>epithelial</a:t>
            </a:r>
            <a:r>
              <a:rPr lang="es-ES" sz="1200" kern="1200" dirty="0">
                <a:solidFill>
                  <a:schemeClr val="tx1"/>
                </a:solidFill>
                <a:effectLst/>
                <a:latin typeface="+mn-lt"/>
                <a:ea typeface="MS PGothic" pitchFamily="34" charset="-128"/>
                <a:cs typeface="+mn-cs"/>
              </a:rPr>
              <a:t> </a:t>
            </a:r>
            <a:r>
              <a:rPr lang="es-ES" sz="1200" kern="1200" dirty="0" err="1">
                <a:solidFill>
                  <a:schemeClr val="tx1"/>
                </a:solidFill>
                <a:effectLst/>
                <a:latin typeface="+mn-lt"/>
                <a:ea typeface="MS PGothic" pitchFamily="34" charset="-128"/>
                <a:cs typeface="+mn-cs"/>
              </a:rPr>
              <a:t>sodium</a:t>
            </a:r>
            <a:r>
              <a:rPr lang="es-ES" sz="1200" kern="1200" dirty="0">
                <a:solidFill>
                  <a:schemeClr val="tx1"/>
                </a:solidFill>
                <a:effectLst/>
                <a:latin typeface="+mn-lt"/>
                <a:ea typeface="MS PGothic" pitchFamily="34" charset="-128"/>
                <a:cs typeface="+mn-cs"/>
              </a:rPr>
              <a:t> </a:t>
            </a:r>
            <a:r>
              <a:rPr lang="es-ES" sz="1200" kern="1200" dirty="0" err="1">
                <a:solidFill>
                  <a:schemeClr val="tx1"/>
                </a:solidFill>
                <a:effectLst/>
                <a:latin typeface="+mn-lt"/>
                <a:ea typeface="MS PGothic" pitchFamily="34" charset="-128"/>
                <a:cs typeface="+mn-cs"/>
              </a:rPr>
              <a:t>channel</a:t>
            </a:r>
            <a:r>
              <a:rPr lang="es-ES" sz="1200" kern="1200" dirty="0">
                <a:solidFill>
                  <a:schemeClr val="tx1"/>
                </a:solidFill>
                <a:effectLst/>
                <a:latin typeface="+mn-lt"/>
                <a:ea typeface="MS PGothic" pitchFamily="34" charset="-128"/>
                <a:cs typeface="+mn-cs"/>
              </a:rPr>
              <a:t>; in </a:t>
            </a:r>
            <a:r>
              <a:rPr lang="es-ES" sz="1200" kern="1200" dirty="0" err="1">
                <a:solidFill>
                  <a:schemeClr val="tx1"/>
                </a:solidFill>
                <a:effectLst/>
                <a:latin typeface="+mn-lt"/>
                <a:ea typeface="MS PGothic" pitchFamily="34" charset="-128"/>
                <a:cs typeface="+mn-cs"/>
              </a:rPr>
              <a:t>its</a:t>
            </a:r>
            <a:r>
              <a:rPr lang="es-ES" sz="1200" kern="1200" dirty="0">
                <a:solidFill>
                  <a:schemeClr val="tx1"/>
                </a:solidFill>
                <a:effectLst/>
                <a:latin typeface="+mn-lt"/>
                <a:ea typeface="MS PGothic" pitchFamily="34" charset="-128"/>
                <a:cs typeface="+mn-cs"/>
              </a:rPr>
              <a:t> </a:t>
            </a:r>
            <a:r>
              <a:rPr lang="es-ES" sz="1200" kern="1200" dirty="0" err="1">
                <a:solidFill>
                  <a:schemeClr val="tx1"/>
                </a:solidFill>
                <a:effectLst/>
                <a:latin typeface="+mn-lt"/>
                <a:ea typeface="MS PGothic" pitchFamily="34" charset="-128"/>
                <a:cs typeface="+mn-cs"/>
              </a:rPr>
              <a:t>absence</a:t>
            </a:r>
            <a:r>
              <a:rPr lang="es-ES" sz="1200" kern="1200" dirty="0">
                <a:solidFill>
                  <a:schemeClr val="tx1"/>
                </a:solidFill>
                <a:effectLst/>
                <a:latin typeface="+mn-lt"/>
                <a:ea typeface="MS PGothic" pitchFamily="34" charset="-128"/>
                <a:cs typeface="+mn-cs"/>
              </a:rPr>
              <a:t>, </a:t>
            </a:r>
            <a:r>
              <a:rPr lang="es-ES" sz="1200" kern="1200" dirty="0" err="1">
                <a:solidFill>
                  <a:schemeClr val="tx1"/>
                </a:solidFill>
                <a:effectLst/>
                <a:latin typeface="+mn-lt"/>
                <a:ea typeface="MS PGothic" pitchFamily="34" charset="-128"/>
                <a:cs typeface="+mn-cs"/>
              </a:rPr>
              <a:t>excessive</a:t>
            </a:r>
            <a:r>
              <a:rPr lang="es-ES" sz="1200" kern="1200" dirty="0">
                <a:solidFill>
                  <a:schemeClr val="tx1"/>
                </a:solidFill>
                <a:effectLst/>
                <a:latin typeface="+mn-lt"/>
                <a:ea typeface="MS PGothic" pitchFamily="34" charset="-128"/>
                <a:cs typeface="+mn-cs"/>
              </a:rPr>
              <a:t> </a:t>
            </a:r>
            <a:r>
              <a:rPr lang="es-ES" sz="1200" kern="1200" dirty="0" err="1">
                <a:solidFill>
                  <a:schemeClr val="tx1"/>
                </a:solidFill>
                <a:effectLst/>
                <a:latin typeface="+mn-lt"/>
                <a:ea typeface="MS PGothic" pitchFamily="34" charset="-128"/>
                <a:cs typeface="+mn-cs"/>
              </a:rPr>
              <a:t>absorption</a:t>
            </a:r>
            <a:r>
              <a:rPr lang="es-ES" sz="1200" kern="1200" dirty="0">
                <a:solidFill>
                  <a:schemeClr val="tx1"/>
                </a:solidFill>
                <a:effectLst/>
                <a:latin typeface="+mn-lt"/>
                <a:ea typeface="MS PGothic" pitchFamily="34" charset="-128"/>
                <a:cs typeface="+mn-cs"/>
              </a:rPr>
              <a:t> of </a:t>
            </a:r>
            <a:r>
              <a:rPr lang="es-ES" sz="1200" kern="1200" dirty="0" err="1">
                <a:solidFill>
                  <a:schemeClr val="tx1"/>
                </a:solidFill>
                <a:effectLst/>
                <a:latin typeface="+mn-lt"/>
                <a:ea typeface="MS PGothic" pitchFamily="34" charset="-128"/>
                <a:cs typeface="+mn-cs"/>
              </a:rPr>
              <a:t>sodium</a:t>
            </a:r>
            <a:r>
              <a:rPr lang="es-ES" sz="1200" kern="1200" dirty="0">
                <a:solidFill>
                  <a:schemeClr val="tx1"/>
                </a:solidFill>
                <a:effectLst/>
                <a:latin typeface="+mn-lt"/>
                <a:ea typeface="MS PGothic" pitchFamily="34" charset="-128"/>
                <a:cs typeface="+mn-cs"/>
              </a:rPr>
              <a:t> </a:t>
            </a:r>
            <a:r>
              <a:rPr lang="es-ES" sz="1200" kern="1200" dirty="0" err="1">
                <a:solidFill>
                  <a:schemeClr val="tx1"/>
                </a:solidFill>
                <a:effectLst/>
                <a:latin typeface="+mn-lt"/>
                <a:ea typeface="MS PGothic" pitchFamily="34" charset="-128"/>
                <a:cs typeface="+mn-cs"/>
              </a:rPr>
              <a:t>occurs</a:t>
            </a:r>
            <a:r>
              <a:rPr lang="es-ES" sz="1200" kern="1200" dirty="0">
                <a:solidFill>
                  <a:schemeClr val="tx1"/>
                </a:solidFill>
                <a:effectLst/>
                <a:latin typeface="+mn-lt"/>
                <a:ea typeface="MS PGothic" pitchFamily="34" charset="-128"/>
                <a:cs typeface="+mn-cs"/>
              </a:rPr>
              <a:t>. </a:t>
            </a:r>
            <a:r>
              <a:rPr lang="es-ES" sz="1200" kern="1200" dirty="0" err="1">
                <a:solidFill>
                  <a:schemeClr val="tx1"/>
                </a:solidFill>
                <a:effectLst/>
                <a:latin typeface="+mn-lt"/>
                <a:ea typeface="MS PGothic" pitchFamily="34" charset="-128"/>
                <a:cs typeface="+mn-cs"/>
              </a:rPr>
              <a:t>Other</a:t>
            </a:r>
            <a:r>
              <a:rPr lang="es-ES" sz="1200" kern="1200" dirty="0">
                <a:solidFill>
                  <a:schemeClr val="tx1"/>
                </a:solidFill>
                <a:effectLst/>
                <a:latin typeface="+mn-lt"/>
                <a:ea typeface="MS PGothic" pitchFamily="34" charset="-128"/>
                <a:cs typeface="+mn-cs"/>
              </a:rPr>
              <a:t> </a:t>
            </a:r>
            <a:r>
              <a:rPr lang="es-ES" sz="1200" kern="1200" dirty="0" err="1">
                <a:solidFill>
                  <a:schemeClr val="tx1"/>
                </a:solidFill>
                <a:effectLst/>
                <a:latin typeface="+mn-lt"/>
                <a:ea typeface="MS PGothic" pitchFamily="34" charset="-128"/>
                <a:cs typeface="+mn-cs"/>
              </a:rPr>
              <a:t>channels</a:t>
            </a:r>
            <a:r>
              <a:rPr lang="es-ES" sz="1200" kern="1200" dirty="0">
                <a:solidFill>
                  <a:schemeClr val="tx1"/>
                </a:solidFill>
                <a:effectLst/>
                <a:latin typeface="+mn-lt"/>
                <a:ea typeface="MS PGothic" pitchFamily="34" charset="-128"/>
                <a:cs typeface="+mn-cs"/>
              </a:rPr>
              <a:t> are </a:t>
            </a:r>
            <a:r>
              <a:rPr lang="es-ES" sz="1200" kern="1200" dirty="0" err="1">
                <a:solidFill>
                  <a:schemeClr val="tx1"/>
                </a:solidFill>
                <a:effectLst/>
                <a:latin typeface="+mn-lt"/>
                <a:ea typeface="MS PGothic" pitchFamily="34" charset="-128"/>
                <a:cs typeface="+mn-cs"/>
              </a:rPr>
              <a:t>available</a:t>
            </a:r>
            <a:r>
              <a:rPr lang="es-ES" sz="1200" kern="1200" dirty="0">
                <a:solidFill>
                  <a:schemeClr val="tx1"/>
                </a:solidFill>
                <a:effectLst/>
                <a:latin typeface="+mn-lt"/>
                <a:ea typeface="MS PGothic" pitchFamily="34" charset="-128"/>
                <a:cs typeface="+mn-cs"/>
              </a:rPr>
              <a:t> </a:t>
            </a:r>
            <a:r>
              <a:rPr lang="es-ES" sz="1200" kern="1200" dirty="0" err="1">
                <a:solidFill>
                  <a:schemeClr val="tx1"/>
                </a:solidFill>
                <a:effectLst/>
                <a:latin typeface="+mn-lt"/>
                <a:ea typeface="MS PGothic" pitchFamily="34" charset="-128"/>
                <a:cs typeface="+mn-cs"/>
              </a:rPr>
              <a:t>for</a:t>
            </a:r>
            <a:r>
              <a:rPr lang="es-ES" sz="1200" kern="1200" dirty="0">
                <a:solidFill>
                  <a:schemeClr val="tx1"/>
                </a:solidFill>
                <a:effectLst/>
                <a:latin typeface="+mn-lt"/>
                <a:ea typeface="MS PGothic" pitchFamily="34" charset="-128"/>
                <a:cs typeface="+mn-cs"/>
              </a:rPr>
              <a:t> </a:t>
            </a:r>
            <a:r>
              <a:rPr lang="es-ES" sz="1200" kern="1200" dirty="0" err="1">
                <a:solidFill>
                  <a:schemeClr val="tx1"/>
                </a:solidFill>
                <a:effectLst/>
                <a:latin typeface="+mn-lt"/>
                <a:ea typeface="MS PGothic" pitchFamily="34" charset="-128"/>
                <a:cs typeface="+mn-cs"/>
              </a:rPr>
              <a:t>secretion</a:t>
            </a:r>
            <a:r>
              <a:rPr lang="es-ES" sz="1200" kern="1200" dirty="0">
                <a:solidFill>
                  <a:schemeClr val="tx1"/>
                </a:solidFill>
                <a:effectLst/>
                <a:latin typeface="+mn-lt"/>
                <a:ea typeface="MS PGothic" pitchFamily="34" charset="-128"/>
                <a:cs typeface="+mn-cs"/>
              </a:rPr>
              <a:t> of </a:t>
            </a:r>
            <a:r>
              <a:rPr lang="es-ES" sz="1200" kern="1200" dirty="0" err="1">
                <a:solidFill>
                  <a:schemeClr val="tx1"/>
                </a:solidFill>
                <a:effectLst/>
                <a:latin typeface="+mn-lt"/>
                <a:ea typeface="MS PGothic" pitchFamily="34" charset="-128"/>
                <a:cs typeface="+mn-cs"/>
              </a:rPr>
              <a:t>chloride</a:t>
            </a:r>
            <a:r>
              <a:rPr lang="es-ES" sz="1200" kern="1200" dirty="0">
                <a:solidFill>
                  <a:schemeClr val="tx1"/>
                </a:solidFill>
                <a:effectLst/>
                <a:latin typeface="+mn-lt"/>
                <a:ea typeface="MS PGothic" pitchFamily="34" charset="-128"/>
                <a:cs typeface="+mn-cs"/>
              </a:rPr>
              <a:t> (i.e., </a:t>
            </a:r>
            <a:r>
              <a:rPr lang="es-ES" sz="1200" kern="1200" dirty="0" err="1">
                <a:solidFill>
                  <a:schemeClr val="tx1"/>
                </a:solidFill>
                <a:effectLst/>
                <a:latin typeface="+mn-lt"/>
                <a:ea typeface="MS PGothic" pitchFamily="34" charset="-128"/>
                <a:cs typeface="+mn-cs"/>
              </a:rPr>
              <a:t>calcium</a:t>
            </a:r>
            <a:r>
              <a:rPr lang="es-ES" sz="1200" kern="1200" dirty="0">
                <a:solidFill>
                  <a:schemeClr val="tx1"/>
                </a:solidFill>
                <a:effectLst/>
                <a:latin typeface="+mn-lt"/>
                <a:ea typeface="MS PGothic" pitchFamily="34" charset="-128"/>
                <a:cs typeface="+mn-cs"/>
              </a:rPr>
              <a:t>- </a:t>
            </a:r>
            <a:r>
              <a:rPr lang="es-ES" sz="1200" kern="1200" dirty="0" err="1">
                <a:solidFill>
                  <a:schemeClr val="tx1"/>
                </a:solidFill>
                <a:effectLst/>
                <a:latin typeface="+mn-lt"/>
                <a:ea typeface="MS PGothic" pitchFamily="34" charset="-128"/>
                <a:cs typeface="+mn-cs"/>
              </a:rPr>
              <a:t>activated</a:t>
            </a:r>
            <a:r>
              <a:rPr lang="es-ES" sz="1200" kern="1200" dirty="0">
                <a:solidFill>
                  <a:schemeClr val="tx1"/>
                </a:solidFill>
                <a:effectLst/>
                <a:latin typeface="+mn-lt"/>
                <a:ea typeface="MS PGothic" pitchFamily="34" charset="-128"/>
                <a:cs typeface="+mn-cs"/>
              </a:rPr>
              <a:t> </a:t>
            </a:r>
            <a:r>
              <a:rPr lang="es-ES" sz="1200" kern="1200" dirty="0" err="1">
                <a:solidFill>
                  <a:schemeClr val="tx1"/>
                </a:solidFill>
                <a:effectLst/>
                <a:latin typeface="+mn-lt"/>
                <a:ea typeface="MS PGothic" pitchFamily="34" charset="-128"/>
                <a:cs typeface="+mn-cs"/>
              </a:rPr>
              <a:t>chloride</a:t>
            </a:r>
            <a:r>
              <a:rPr lang="es-ES" sz="1200" kern="1200" dirty="0">
                <a:solidFill>
                  <a:schemeClr val="tx1"/>
                </a:solidFill>
                <a:effectLst/>
                <a:latin typeface="+mn-lt"/>
                <a:ea typeface="MS PGothic" pitchFamily="34" charset="-128"/>
                <a:cs typeface="+mn-cs"/>
              </a:rPr>
              <a:t> </a:t>
            </a:r>
            <a:r>
              <a:rPr lang="es-ES" sz="1200" kern="1200" dirty="0" err="1">
                <a:solidFill>
                  <a:schemeClr val="tx1"/>
                </a:solidFill>
                <a:effectLst/>
                <a:latin typeface="+mn-lt"/>
                <a:ea typeface="MS PGothic" pitchFamily="34" charset="-128"/>
                <a:cs typeface="+mn-cs"/>
              </a:rPr>
              <a:t>channel</a:t>
            </a:r>
            <a:r>
              <a:rPr lang="es-ES" sz="1200" kern="1200" dirty="0">
                <a:solidFill>
                  <a:schemeClr val="tx1"/>
                </a:solidFill>
                <a:effectLst/>
                <a:latin typeface="+mn-lt"/>
                <a:ea typeface="MS PGothic" pitchFamily="34" charset="-128"/>
                <a:cs typeface="+mn-cs"/>
              </a:rPr>
              <a:t>) in </a:t>
            </a:r>
            <a:r>
              <a:rPr lang="es-ES" sz="1200" kern="1200" dirty="0" err="1">
                <a:solidFill>
                  <a:schemeClr val="tx1"/>
                </a:solidFill>
                <a:effectLst/>
                <a:latin typeface="+mn-lt"/>
                <a:ea typeface="MS PGothic" pitchFamily="34" charset="-128"/>
                <a:cs typeface="+mn-cs"/>
              </a:rPr>
              <a:t>the</a:t>
            </a:r>
            <a:r>
              <a:rPr lang="es-ES" sz="1200" kern="1200" dirty="0">
                <a:solidFill>
                  <a:schemeClr val="tx1"/>
                </a:solidFill>
                <a:effectLst/>
                <a:latin typeface="+mn-lt"/>
                <a:ea typeface="MS PGothic" pitchFamily="34" charset="-128"/>
                <a:cs typeface="+mn-cs"/>
              </a:rPr>
              <a:t> </a:t>
            </a:r>
            <a:r>
              <a:rPr lang="es-ES" sz="1200" kern="1200" dirty="0" err="1">
                <a:solidFill>
                  <a:schemeClr val="tx1"/>
                </a:solidFill>
                <a:effectLst/>
                <a:latin typeface="+mn-lt"/>
                <a:ea typeface="MS PGothic" pitchFamily="34" charset="-128"/>
                <a:cs typeface="+mn-cs"/>
              </a:rPr>
              <a:t>respiratory</a:t>
            </a:r>
            <a:r>
              <a:rPr lang="es-ES" sz="1200" kern="1200" dirty="0">
                <a:solidFill>
                  <a:schemeClr val="tx1"/>
                </a:solidFill>
                <a:effectLst/>
                <a:latin typeface="+mn-lt"/>
                <a:ea typeface="MS PGothic" pitchFamily="34" charset="-128"/>
                <a:cs typeface="+mn-cs"/>
              </a:rPr>
              <a:t> </a:t>
            </a:r>
            <a:r>
              <a:rPr lang="es-ES" sz="1200" kern="1200" dirty="0" err="1">
                <a:solidFill>
                  <a:schemeClr val="tx1"/>
                </a:solidFill>
                <a:effectLst/>
                <a:latin typeface="+mn-lt"/>
                <a:ea typeface="MS PGothic" pitchFamily="34" charset="-128"/>
                <a:cs typeface="+mn-cs"/>
              </a:rPr>
              <a:t>epithelium</a:t>
            </a:r>
            <a:r>
              <a:rPr lang="es-ES" sz="1200" kern="1200" dirty="0">
                <a:solidFill>
                  <a:schemeClr val="tx1"/>
                </a:solidFill>
                <a:effectLst/>
                <a:latin typeface="+mn-lt"/>
                <a:ea typeface="MS PGothic" pitchFamily="34" charset="-128"/>
                <a:cs typeface="+mn-cs"/>
              </a:rPr>
              <a:t>; </a:t>
            </a:r>
            <a:r>
              <a:rPr lang="es-ES" sz="1200" kern="1200" dirty="0" err="1">
                <a:solidFill>
                  <a:schemeClr val="tx1"/>
                </a:solidFill>
                <a:effectLst/>
                <a:latin typeface="+mn-lt"/>
                <a:ea typeface="MS PGothic" pitchFamily="34" charset="-128"/>
                <a:cs typeface="+mn-cs"/>
              </a:rPr>
              <a:t>however</a:t>
            </a:r>
            <a:r>
              <a:rPr lang="es-ES" sz="1200" kern="1200" dirty="0">
                <a:solidFill>
                  <a:schemeClr val="tx1"/>
                </a:solidFill>
                <a:effectLst/>
                <a:latin typeface="+mn-lt"/>
                <a:ea typeface="MS PGothic" pitchFamily="34" charset="-128"/>
                <a:cs typeface="+mn-cs"/>
              </a:rPr>
              <a:t>, </a:t>
            </a:r>
            <a:r>
              <a:rPr lang="es-ES" sz="1200" kern="1200" dirty="0" err="1">
                <a:solidFill>
                  <a:schemeClr val="tx1"/>
                </a:solidFill>
                <a:effectLst/>
                <a:latin typeface="+mn-lt"/>
                <a:ea typeface="MS PGothic" pitchFamily="34" charset="-128"/>
                <a:cs typeface="+mn-cs"/>
              </a:rPr>
              <a:t>they</a:t>
            </a:r>
            <a:r>
              <a:rPr lang="es-ES" sz="1200" kern="1200" dirty="0">
                <a:solidFill>
                  <a:schemeClr val="tx1"/>
                </a:solidFill>
                <a:effectLst/>
                <a:latin typeface="+mn-lt"/>
                <a:ea typeface="MS PGothic" pitchFamily="34" charset="-128"/>
                <a:cs typeface="+mn-cs"/>
              </a:rPr>
              <a:t> </a:t>
            </a:r>
            <a:r>
              <a:rPr lang="es-ES" sz="1200" kern="1200" dirty="0" err="1">
                <a:solidFill>
                  <a:schemeClr val="tx1"/>
                </a:solidFill>
                <a:effectLst/>
                <a:latin typeface="+mn-lt"/>
                <a:ea typeface="MS PGothic" pitchFamily="34" charset="-128"/>
                <a:cs typeface="+mn-cs"/>
              </a:rPr>
              <a:t>cannot</a:t>
            </a:r>
            <a:r>
              <a:rPr lang="es-ES" sz="1200" kern="1200" dirty="0">
                <a:solidFill>
                  <a:schemeClr val="tx1"/>
                </a:solidFill>
                <a:effectLst/>
                <a:latin typeface="+mn-lt"/>
                <a:ea typeface="MS PGothic" pitchFamily="34" charset="-128"/>
                <a:cs typeface="+mn-cs"/>
              </a:rPr>
              <a:t> </a:t>
            </a:r>
            <a:r>
              <a:rPr lang="es-ES" sz="1200" kern="1200" dirty="0" err="1">
                <a:solidFill>
                  <a:schemeClr val="tx1"/>
                </a:solidFill>
                <a:effectLst/>
                <a:latin typeface="+mn-lt"/>
                <a:ea typeface="MS PGothic" pitchFamily="34" charset="-128"/>
                <a:cs typeface="+mn-cs"/>
              </a:rPr>
              <a:t>compensate</a:t>
            </a:r>
            <a:r>
              <a:rPr lang="es-ES" sz="1200" kern="1200" dirty="0">
                <a:solidFill>
                  <a:schemeClr val="tx1"/>
                </a:solidFill>
                <a:effectLst/>
                <a:latin typeface="+mn-lt"/>
                <a:ea typeface="MS PGothic" pitchFamily="34" charset="-128"/>
                <a:cs typeface="+mn-cs"/>
              </a:rPr>
              <a:t> </a:t>
            </a:r>
            <a:r>
              <a:rPr lang="es-ES" sz="1200" kern="1200" dirty="0" err="1">
                <a:solidFill>
                  <a:schemeClr val="tx1"/>
                </a:solidFill>
                <a:effectLst/>
                <a:latin typeface="+mn-lt"/>
                <a:ea typeface="MS PGothic" pitchFamily="34" charset="-128"/>
                <a:cs typeface="+mn-cs"/>
              </a:rPr>
              <a:t>for</a:t>
            </a:r>
            <a:r>
              <a:rPr lang="es-ES" sz="1200" kern="1200" dirty="0">
                <a:solidFill>
                  <a:schemeClr val="tx1"/>
                </a:solidFill>
                <a:effectLst/>
                <a:latin typeface="+mn-lt"/>
                <a:ea typeface="MS PGothic" pitchFamily="34" charset="-128"/>
                <a:cs typeface="+mn-cs"/>
              </a:rPr>
              <a:t> </a:t>
            </a:r>
            <a:r>
              <a:rPr lang="es-ES" sz="1200" kern="1200" dirty="0" err="1">
                <a:solidFill>
                  <a:schemeClr val="tx1"/>
                </a:solidFill>
                <a:effectLst/>
                <a:latin typeface="+mn-lt"/>
                <a:ea typeface="MS PGothic" pitchFamily="34" charset="-128"/>
                <a:cs typeface="+mn-cs"/>
              </a:rPr>
              <a:t>the</a:t>
            </a:r>
            <a:r>
              <a:rPr lang="es-ES" sz="1200" kern="1200" dirty="0">
                <a:solidFill>
                  <a:schemeClr val="tx1"/>
                </a:solidFill>
                <a:effectLst/>
                <a:latin typeface="+mn-lt"/>
                <a:ea typeface="MS PGothic" pitchFamily="34" charset="-128"/>
                <a:cs typeface="+mn-cs"/>
              </a:rPr>
              <a:t> </a:t>
            </a:r>
            <a:r>
              <a:rPr lang="es-ES" sz="1200" kern="1200" dirty="0" err="1">
                <a:solidFill>
                  <a:schemeClr val="tx1"/>
                </a:solidFill>
                <a:effectLst/>
                <a:latin typeface="+mn-lt"/>
                <a:ea typeface="MS PGothic" pitchFamily="34" charset="-128"/>
                <a:cs typeface="+mn-cs"/>
              </a:rPr>
              <a:t>loss</a:t>
            </a:r>
            <a:r>
              <a:rPr lang="es-ES" sz="1200" kern="1200" dirty="0">
                <a:solidFill>
                  <a:schemeClr val="tx1"/>
                </a:solidFill>
                <a:effectLst/>
                <a:latin typeface="+mn-lt"/>
                <a:ea typeface="MS PGothic" pitchFamily="34" charset="-128"/>
                <a:cs typeface="+mn-cs"/>
              </a:rPr>
              <a:t> of CFTR. </a:t>
            </a:r>
            <a:r>
              <a:rPr lang="es-ES" sz="1200" kern="1200" dirty="0" err="1">
                <a:solidFill>
                  <a:schemeClr val="tx1"/>
                </a:solidFill>
                <a:effectLst/>
                <a:latin typeface="+mn-lt"/>
                <a:ea typeface="MS PGothic" pitchFamily="34" charset="-128"/>
                <a:cs typeface="+mn-cs"/>
              </a:rPr>
              <a:t>The</a:t>
            </a:r>
            <a:r>
              <a:rPr lang="es-ES" sz="1200" kern="1200" dirty="0">
                <a:solidFill>
                  <a:schemeClr val="tx1"/>
                </a:solidFill>
                <a:effectLst/>
                <a:latin typeface="+mn-lt"/>
                <a:ea typeface="MS PGothic" pitchFamily="34" charset="-128"/>
                <a:cs typeface="+mn-cs"/>
              </a:rPr>
              <a:t> net </a:t>
            </a:r>
            <a:r>
              <a:rPr lang="es-ES" sz="1200" kern="1200" dirty="0" err="1">
                <a:solidFill>
                  <a:schemeClr val="tx1"/>
                </a:solidFill>
                <a:effectLst/>
                <a:latin typeface="+mn-lt"/>
                <a:ea typeface="MS PGothic" pitchFamily="34" charset="-128"/>
                <a:cs typeface="+mn-cs"/>
              </a:rPr>
              <a:t>effect</a:t>
            </a:r>
            <a:r>
              <a:rPr lang="es-ES" sz="1200" kern="1200" dirty="0">
                <a:solidFill>
                  <a:schemeClr val="tx1"/>
                </a:solidFill>
                <a:effectLst/>
                <a:latin typeface="+mn-lt"/>
                <a:ea typeface="MS PGothic" pitchFamily="34" charset="-128"/>
                <a:cs typeface="+mn-cs"/>
              </a:rPr>
              <a:t> </a:t>
            </a:r>
            <a:r>
              <a:rPr lang="es-ES" sz="1200" kern="1200" dirty="0" err="1">
                <a:solidFill>
                  <a:schemeClr val="tx1"/>
                </a:solidFill>
                <a:effectLst/>
                <a:latin typeface="+mn-lt"/>
                <a:ea typeface="MS PGothic" pitchFamily="34" charset="-128"/>
                <a:cs typeface="+mn-cs"/>
              </a:rPr>
              <a:t>is</a:t>
            </a:r>
            <a:r>
              <a:rPr lang="es-ES" sz="1200" kern="1200" dirty="0">
                <a:solidFill>
                  <a:schemeClr val="tx1"/>
                </a:solidFill>
                <a:effectLst/>
                <a:latin typeface="+mn-lt"/>
                <a:ea typeface="MS PGothic" pitchFamily="34" charset="-128"/>
                <a:cs typeface="+mn-cs"/>
              </a:rPr>
              <a:t> </a:t>
            </a:r>
            <a:r>
              <a:rPr lang="es-ES" sz="1200" kern="1200" dirty="0" err="1">
                <a:solidFill>
                  <a:schemeClr val="tx1"/>
                </a:solidFill>
                <a:effectLst/>
                <a:latin typeface="+mn-lt"/>
                <a:ea typeface="MS PGothic" pitchFamily="34" charset="-128"/>
                <a:cs typeface="+mn-cs"/>
              </a:rPr>
              <a:t>increased</a:t>
            </a:r>
            <a:r>
              <a:rPr lang="es-ES" sz="1200" kern="1200" dirty="0">
                <a:solidFill>
                  <a:schemeClr val="tx1"/>
                </a:solidFill>
                <a:effectLst/>
                <a:latin typeface="+mn-lt"/>
                <a:ea typeface="MS PGothic" pitchFamily="34" charset="-128"/>
                <a:cs typeface="+mn-cs"/>
              </a:rPr>
              <a:t> </a:t>
            </a:r>
            <a:r>
              <a:rPr lang="es-ES" sz="1200" kern="1200" dirty="0" err="1">
                <a:solidFill>
                  <a:schemeClr val="tx1"/>
                </a:solidFill>
                <a:effectLst/>
                <a:latin typeface="+mn-lt"/>
                <a:ea typeface="MS PGothic" pitchFamily="34" charset="-128"/>
                <a:cs typeface="+mn-cs"/>
              </a:rPr>
              <a:t>absorption</a:t>
            </a:r>
            <a:r>
              <a:rPr lang="es-ES" sz="1200" kern="1200" dirty="0">
                <a:solidFill>
                  <a:schemeClr val="tx1"/>
                </a:solidFill>
                <a:effectLst/>
                <a:latin typeface="+mn-lt"/>
                <a:ea typeface="MS PGothic" pitchFamily="34" charset="-128"/>
                <a:cs typeface="+mn-cs"/>
              </a:rPr>
              <a:t> of </a:t>
            </a:r>
            <a:r>
              <a:rPr lang="es-ES" sz="1200" kern="1200" dirty="0" err="1">
                <a:solidFill>
                  <a:schemeClr val="tx1"/>
                </a:solidFill>
                <a:effectLst/>
                <a:latin typeface="+mn-lt"/>
                <a:ea typeface="MS PGothic" pitchFamily="34" charset="-128"/>
                <a:cs typeface="+mn-cs"/>
              </a:rPr>
              <a:t>sodium</a:t>
            </a:r>
            <a:r>
              <a:rPr lang="es-ES" sz="1200" kern="1200" dirty="0">
                <a:solidFill>
                  <a:schemeClr val="tx1"/>
                </a:solidFill>
                <a:effectLst/>
                <a:latin typeface="+mn-lt"/>
                <a:ea typeface="MS PGothic" pitchFamily="34" charset="-128"/>
                <a:cs typeface="+mn-cs"/>
              </a:rPr>
              <a:t>, </a:t>
            </a:r>
            <a:r>
              <a:rPr lang="es-ES" sz="1200" kern="1200" dirty="0" err="1">
                <a:solidFill>
                  <a:schemeClr val="tx1"/>
                </a:solidFill>
                <a:effectLst/>
                <a:latin typeface="+mn-lt"/>
                <a:ea typeface="MS PGothic" pitchFamily="34" charset="-128"/>
                <a:cs typeface="+mn-cs"/>
              </a:rPr>
              <a:t>chloride</a:t>
            </a:r>
            <a:r>
              <a:rPr lang="es-ES" sz="1200" kern="1200" dirty="0">
                <a:solidFill>
                  <a:schemeClr val="tx1"/>
                </a:solidFill>
                <a:effectLst/>
                <a:latin typeface="+mn-lt"/>
                <a:ea typeface="MS PGothic" pitchFamily="34" charset="-128"/>
                <a:cs typeface="+mn-cs"/>
              </a:rPr>
              <a:t>, and </a:t>
            </a:r>
            <a:r>
              <a:rPr lang="es-ES" sz="1200" kern="1200" dirty="0" err="1">
                <a:solidFill>
                  <a:schemeClr val="tx1"/>
                </a:solidFill>
                <a:effectLst/>
                <a:latin typeface="+mn-lt"/>
                <a:ea typeface="MS PGothic" pitchFamily="34" charset="-128"/>
                <a:cs typeface="+mn-cs"/>
              </a:rPr>
              <a:t>water</a:t>
            </a:r>
            <a:r>
              <a:rPr lang="es-ES" sz="1200" kern="1200" dirty="0">
                <a:solidFill>
                  <a:schemeClr val="tx1"/>
                </a:solidFill>
                <a:effectLst/>
                <a:latin typeface="+mn-lt"/>
                <a:ea typeface="MS PGothic" pitchFamily="34" charset="-128"/>
                <a:cs typeface="+mn-cs"/>
              </a:rPr>
              <a:t>, </a:t>
            </a:r>
            <a:r>
              <a:rPr lang="es-ES" sz="1200" kern="1200" dirty="0" err="1">
                <a:solidFill>
                  <a:schemeClr val="tx1"/>
                </a:solidFill>
                <a:effectLst/>
                <a:latin typeface="+mn-lt"/>
                <a:ea typeface="MS PGothic" pitchFamily="34" charset="-128"/>
                <a:cs typeface="+mn-cs"/>
              </a:rPr>
              <a:t>which</a:t>
            </a:r>
            <a:r>
              <a:rPr lang="es-ES" sz="1200" kern="1200" dirty="0">
                <a:solidFill>
                  <a:schemeClr val="tx1"/>
                </a:solidFill>
                <a:effectLst/>
                <a:latin typeface="+mn-lt"/>
                <a:ea typeface="MS PGothic" pitchFamily="34" charset="-128"/>
                <a:cs typeface="+mn-cs"/>
              </a:rPr>
              <a:t> reduces </a:t>
            </a:r>
            <a:r>
              <a:rPr lang="es-ES" sz="1200" kern="1200" dirty="0" err="1">
                <a:solidFill>
                  <a:schemeClr val="tx1"/>
                </a:solidFill>
                <a:effectLst/>
                <a:latin typeface="+mn-lt"/>
                <a:ea typeface="MS PGothic" pitchFamily="34" charset="-128"/>
                <a:cs typeface="+mn-cs"/>
              </a:rPr>
              <a:t>the</a:t>
            </a:r>
            <a:r>
              <a:rPr lang="es-ES" sz="1200" kern="1200" dirty="0">
                <a:solidFill>
                  <a:schemeClr val="tx1"/>
                </a:solidFill>
                <a:effectLst/>
                <a:latin typeface="+mn-lt"/>
                <a:ea typeface="MS PGothic" pitchFamily="34" charset="-128"/>
                <a:cs typeface="+mn-cs"/>
              </a:rPr>
              <a:t> </a:t>
            </a:r>
            <a:r>
              <a:rPr lang="es-ES" sz="1200" kern="1200" dirty="0" err="1">
                <a:solidFill>
                  <a:schemeClr val="tx1"/>
                </a:solidFill>
                <a:effectLst/>
                <a:latin typeface="+mn-lt"/>
                <a:ea typeface="MS PGothic" pitchFamily="34" charset="-128"/>
                <a:cs typeface="+mn-cs"/>
              </a:rPr>
              <a:t>periciliary</a:t>
            </a:r>
            <a:r>
              <a:rPr lang="es-ES" sz="1200" kern="1200" dirty="0">
                <a:solidFill>
                  <a:schemeClr val="tx1"/>
                </a:solidFill>
                <a:effectLst/>
                <a:latin typeface="+mn-lt"/>
                <a:ea typeface="MS PGothic" pitchFamily="34" charset="-128"/>
                <a:cs typeface="+mn-cs"/>
              </a:rPr>
              <a:t> </a:t>
            </a:r>
            <a:r>
              <a:rPr lang="es-ES" sz="1200" kern="1200" dirty="0" err="1">
                <a:solidFill>
                  <a:schemeClr val="tx1"/>
                </a:solidFill>
                <a:effectLst/>
                <a:latin typeface="+mn-lt"/>
                <a:ea typeface="MS PGothic" pitchFamily="34" charset="-128"/>
                <a:cs typeface="+mn-cs"/>
              </a:rPr>
              <a:t>volume</a:t>
            </a:r>
            <a:r>
              <a:rPr lang="es-ES" sz="1200" kern="1200" dirty="0">
                <a:solidFill>
                  <a:schemeClr val="tx1"/>
                </a:solidFill>
                <a:effectLst/>
                <a:latin typeface="+mn-lt"/>
                <a:ea typeface="MS PGothic" pitchFamily="34" charset="-128"/>
                <a:cs typeface="+mn-cs"/>
              </a:rPr>
              <a:t>, </a:t>
            </a:r>
            <a:r>
              <a:rPr lang="es-ES" sz="1200" kern="1200" dirty="0" err="1">
                <a:solidFill>
                  <a:schemeClr val="tx1"/>
                </a:solidFill>
                <a:effectLst/>
                <a:latin typeface="+mn-lt"/>
                <a:ea typeface="MS PGothic" pitchFamily="34" charset="-128"/>
                <a:cs typeface="+mn-cs"/>
              </a:rPr>
              <a:t>alters</a:t>
            </a:r>
            <a:r>
              <a:rPr lang="es-ES" sz="1200" kern="1200" dirty="0">
                <a:solidFill>
                  <a:schemeClr val="tx1"/>
                </a:solidFill>
                <a:effectLst/>
                <a:latin typeface="+mn-lt"/>
                <a:ea typeface="MS PGothic" pitchFamily="34" charset="-128"/>
                <a:cs typeface="+mn-cs"/>
              </a:rPr>
              <a:t> </a:t>
            </a:r>
            <a:r>
              <a:rPr lang="es-ES" sz="1200" kern="1200" dirty="0" err="1">
                <a:solidFill>
                  <a:schemeClr val="tx1"/>
                </a:solidFill>
                <a:effectLst/>
                <a:latin typeface="+mn-lt"/>
                <a:ea typeface="MS PGothic" pitchFamily="34" charset="-128"/>
                <a:cs typeface="+mn-cs"/>
              </a:rPr>
              <a:t>the</a:t>
            </a:r>
            <a:r>
              <a:rPr lang="es-ES" sz="1200" kern="1200" dirty="0">
                <a:solidFill>
                  <a:schemeClr val="tx1"/>
                </a:solidFill>
                <a:effectLst/>
                <a:latin typeface="+mn-lt"/>
                <a:ea typeface="MS PGothic" pitchFamily="34" charset="-128"/>
                <a:cs typeface="+mn-cs"/>
              </a:rPr>
              <a:t> </a:t>
            </a:r>
            <a:r>
              <a:rPr lang="es-ES" sz="1200" kern="1200" dirty="0" err="1">
                <a:solidFill>
                  <a:schemeClr val="tx1"/>
                </a:solidFill>
                <a:effectLst/>
                <a:latin typeface="+mn-lt"/>
                <a:ea typeface="MS PGothic" pitchFamily="34" charset="-128"/>
                <a:cs typeface="+mn-cs"/>
              </a:rPr>
              <a:t>composition</a:t>
            </a:r>
            <a:r>
              <a:rPr lang="es-ES" sz="1200" kern="1200" dirty="0">
                <a:solidFill>
                  <a:schemeClr val="tx1"/>
                </a:solidFill>
                <a:effectLst/>
                <a:latin typeface="+mn-lt"/>
                <a:ea typeface="MS PGothic" pitchFamily="34" charset="-128"/>
                <a:cs typeface="+mn-cs"/>
              </a:rPr>
              <a:t> of </a:t>
            </a:r>
            <a:r>
              <a:rPr lang="es-ES" sz="1200" kern="1200" dirty="0" err="1">
                <a:solidFill>
                  <a:schemeClr val="tx1"/>
                </a:solidFill>
                <a:effectLst/>
                <a:latin typeface="+mn-lt"/>
                <a:ea typeface="MS PGothic" pitchFamily="34" charset="-128"/>
                <a:cs typeface="+mn-cs"/>
              </a:rPr>
              <a:t>mucins</a:t>
            </a:r>
            <a:r>
              <a:rPr lang="es-ES" sz="1200" kern="1200" dirty="0">
                <a:solidFill>
                  <a:schemeClr val="tx1"/>
                </a:solidFill>
                <a:effectLst/>
                <a:latin typeface="+mn-lt"/>
                <a:ea typeface="MS PGothic" pitchFamily="34" charset="-128"/>
                <a:cs typeface="+mn-cs"/>
              </a:rPr>
              <a:t>, and </a:t>
            </a:r>
            <a:r>
              <a:rPr lang="es-ES" sz="1200" kern="1200" dirty="0" err="1">
                <a:solidFill>
                  <a:schemeClr val="tx1"/>
                </a:solidFill>
                <a:effectLst/>
                <a:latin typeface="+mn-lt"/>
                <a:ea typeface="MS PGothic" pitchFamily="34" charset="-128"/>
                <a:cs typeface="+mn-cs"/>
              </a:rPr>
              <a:t>decreases</a:t>
            </a:r>
            <a:r>
              <a:rPr lang="es-ES" sz="1200" kern="1200" dirty="0">
                <a:solidFill>
                  <a:schemeClr val="tx1"/>
                </a:solidFill>
                <a:effectLst/>
                <a:latin typeface="+mn-lt"/>
                <a:ea typeface="MS PGothic" pitchFamily="34" charset="-128"/>
                <a:cs typeface="+mn-cs"/>
              </a:rPr>
              <a:t> </a:t>
            </a:r>
            <a:r>
              <a:rPr lang="es-ES" sz="1200" kern="1200" dirty="0" err="1">
                <a:solidFill>
                  <a:schemeClr val="tx1"/>
                </a:solidFill>
                <a:effectLst/>
                <a:latin typeface="+mn-lt"/>
                <a:ea typeface="MS PGothic" pitchFamily="34" charset="-128"/>
                <a:cs typeface="+mn-cs"/>
              </a:rPr>
              <a:t>mucociliary</a:t>
            </a:r>
            <a:r>
              <a:rPr lang="es-ES" sz="1200" kern="1200" dirty="0">
                <a:solidFill>
                  <a:schemeClr val="tx1"/>
                </a:solidFill>
                <a:effectLst/>
                <a:latin typeface="+mn-lt"/>
                <a:ea typeface="MS PGothic" pitchFamily="34" charset="-128"/>
                <a:cs typeface="+mn-cs"/>
              </a:rPr>
              <a:t> </a:t>
            </a:r>
            <a:r>
              <a:rPr lang="es-ES" sz="1200" kern="1200" dirty="0" err="1">
                <a:solidFill>
                  <a:schemeClr val="tx1"/>
                </a:solidFill>
                <a:effectLst/>
                <a:latin typeface="+mn-lt"/>
                <a:ea typeface="MS PGothic" pitchFamily="34" charset="-128"/>
                <a:cs typeface="+mn-cs"/>
              </a:rPr>
              <a:t>clearance</a:t>
            </a:r>
            <a:r>
              <a:rPr lang="es-ES" sz="1200" kern="1200" dirty="0">
                <a:solidFill>
                  <a:schemeClr val="tx1"/>
                </a:solidFill>
                <a:effectLst/>
                <a:latin typeface="+mn-lt"/>
                <a:ea typeface="MS PGothic" pitchFamily="34" charset="-128"/>
                <a:cs typeface="+mn-cs"/>
              </a:rPr>
              <a:t>. </a:t>
            </a:r>
            <a:endParaRPr lang="es-ES" dirty="0"/>
          </a:p>
          <a:p>
            <a:endParaRPr lang="es-ES" dirty="0"/>
          </a:p>
        </p:txBody>
      </p:sp>
      <p:sp>
        <p:nvSpPr>
          <p:cNvPr id="4" name="Marcador de número de diapositiva 3"/>
          <p:cNvSpPr>
            <a:spLocks noGrp="1"/>
          </p:cNvSpPr>
          <p:nvPr>
            <p:ph type="sldNum" sz="quarter" idx="10"/>
          </p:nvPr>
        </p:nvSpPr>
        <p:spPr/>
        <p:txBody>
          <a:bodyPr/>
          <a:lstStyle/>
          <a:p>
            <a:fld id="{8B6F63EE-EB1E-48A7-B496-9945D95746EE}" type="slidenum">
              <a:rPr lang="es-ES" smtClean="0"/>
              <a:pPr/>
              <a:t>9</a:t>
            </a:fld>
            <a:endParaRPr lang="es-ES"/>
          </a:p>
        </p:txBody>
      </p:sp>
    </p:spTree>
    <p:extLst>
      <p:ext uri="{BB962C8B-B14F-4D97-AF65-F5344CB8AC3E}">
        <p14:creationId xmlns:p14="http://schemas.microsoft.com/office/powerpoint/2010/main" val="323370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1379" name="2 Marcador de notas"/>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s-CO" dirty="0">
                <a:latin typeface="Calibri" charset="0"/>
              </a:rPr>
              <a:t>los defectos en el transporte de iones, homeostasis de la sal o ambos, estan intimamente relacionados con el daño de los organos en la fibrosis quistica. aunque la precisa base molecular para este fenomeno no es conocida aun</a:t>
            </a:r>
            <a:r>
              <a:rPr lang="es-CO" baseline="0" dirty="0">
                <a:latin typeface="Calibri" charset="0"/>
              </a:rPr>
              <a:t> </a:t>
            </a:r>
            <a:r>
              <a:rPr lang="es-CO" dirty="0">
                <a:latin typeface="Calibri" charset="0"/>
              </a:rPr>
              <a:t>secreciones</a:t>
            </a:r>
          </a:p>
        </p:txBody>
      </p:sp>
      <p:sp>
        <p:nvSpPr>
          <p:cNvPr id="101380" name="3 Marcador de número de diapositiva"/>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EBBA811-29C3-4B4F-823C-3FBFB6C31D94}" type="slidenum">
              <a:rPr lang="es-CO"/>
              <a:pPr eaLnBrk="1" hangingPunct="1"/>
              <a:t>10</a:t>
            </a:fld>
            <a:endParaRPr lang="es-CO"/>
          </a:p>
        </p:txBody>
      </p:sp>
    </p:spTree>
    <p:extLst>
      <p:ext uri="{BB962C8B-B14F-4D97-AF65-F5344CB8AC3E}">
        <p14:creationId xmlns:p14="http://schemas.microsoft.com/office/powerpoint/2010/main" val="3892711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aseline="30000" dirty="0">
                <a:solidFill>
                  <a:srgbClr val="141413"/>
                </a:solidFill>
                <a:latin typeface="Times-Roman"/>
              </a:rPr>
              <a:t>Además, el ácido desoxirribonucleico (ADN), procedente de la destrucción de los leucocitos </a:t>
            </a:r>
            <a:r>
              <a:rPr lang="es-ES" sz="1200" baseline="30000" dirty="0" err="1">
                <a:solidFill>
                  <a:srgbClr val="141413"/>
                </a:solidFill>
                <a:latin typeface="Times-Roman"/>
              </a:rPr>
              <a:t>polimorfonucleares</a:t>
            </a:r>
            <a:r>
              <a:rPr lang="es-ES" sz="1200" baseline="30000" dirty="0">
                <a:solidFill>
                  <a:srgbClr val="141413"/>
                </a:solidFill>
                <a:latin typeface="Times-Roman"/>
              </a:rPr>
              <a:t> —migrados ahí por la infección bronquial crónica—, y el trastorno en la producción de moco por las glándulas submucosas de las vías aéreas, junto con la disminución de agua, sodio y cloro, explican el importante incremento de la viscosidad que experimentan las secreciones y la consiguiente obstrucción bronquial que se observa en estos enfermos. Como resultado se deshidrata la superficie de la mucosa y se altera el aclaramiento </a:t>
            </a:r>
            <a:r>
              <a:rPr lang="es-ES" sz="1200" baseline="30000" dirty="0" err="1">
                <a:solidFill>
                  <a:srgbClr val="141413"/>
                </a:solidFill>
                <a:latin typeface="Times-Roman"/>
              </a:rPr>
              <a:t>mucociliar</a:t>
            </a:r>
            <a:r>
              <a:rPr lang="es-ES" sz="1200" baseline="30000" dirty="0">
                <a:solidFill>
                  <a:srgbClr val="141413"/>
                </a:solidFill>
                <a:latin typeface="Times-Roman"/>
              </a:rPr>
              <a:t>, lo que dificulta la eliminación de los agentes patógenos. La infección respiratoria propicia la infla- </a:t>
            </a:r>
            <a:r>
              <a:rPr lang="es-ES" sz="1200" baseline="30000" dirty="0" err="1">
                <a:solidFill>
                  <a:srgbClr val="141413"/>
                </a:solidFill>
                <a:latin typeface="Times-Roman"/>
              </a:rPr>
              <a:t>mación</a:t>
            </a:r>
            <a:r>
              <a:rPr lang="es-ES" sz="1200" baseline="30000" dirty="0">
                <a:solidFill>
                  <a:srgbClr val="141413"/>
                </a:solidFill>
                <a:latin typeface="Times-Roman"/>
              </a:rPr>
              <a:t> y la posterior obstrucción bronquial. Sin embargo, cabe pensar que la inflamación ya debe estar presente en las fases más precoces de la enfermedad y que esto se deba a la propia anomalía de la proteína CFTR, que es el trastorno principal.</a:t>
            </a:r>
            <a:endParaRPr lang="es-ES" dirty="0"/>
          </a:p>
        </p:txBody>
      </p:sp>
      <p:sp>
        <p:nvSpPr>
          <p:cNvPr id="4" name="Marcador de número de diapositiva 3"/>
          <p:cNvSpPr>
            <a:spLocks noGrp="1"/>
          </p:cNvSpPr>
          <p:nvPr>
            <p:ph type="sldNum" sz="quarter" idx="10"/>
          </p:nvPr>
        </p:nvSpPr>
        <p:spPr/>
        <p:txBody>
          <a:bodyPr/>
          <a:lstStyle/>
          <a:p>
            <a:fld id="{8B6F63EE-EB1E-48A7-B496-9945D95746EE}" type="slidenum">
              <a:rPr lang="es-ES" smtClean="0"/>
              <a:pPr/>
              <a:t>11</a:t>
            </a:fld>
            <a:endParaRPr lang="es-ES"/>
          </a:p>
        </p:txBody>
      </p:sp>
    </p:spTree>
    <p:extLst>
      <p:ext uri="{BB962C8B-B14F-4D97-AF65-F5344CB8AC3E}">
        <p14:creationId xmlns:p14="http://schemas.microsoft.com/office/powerpoint/2010/main" val="4277975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ABPA: </a:t>
            </a:r>
            <a:r>
              <a:rPr lang="es-ES" dirty="0" err="1"/>
              <a:t>aspergilosis</a:t>
            </a:r>
            <a:r>
              <a:rPr lang="es-ES" baseline="0" dirty="0"/>
              <a:t> broncopulmonar </a:t>
            </a:r>
            <a:r>
              <a:rPr lang="es-ES" baseline="0" dirty="0" err="1"/>
              <a:t>alergica</a:t>
            </a:r>
            <a:endParaRPr lang="es-ES" baseline="0" dirty="0"/>
          </a:p>
          <a:p>
            <a:r>
              <a:rPr lang="es-ES" baseline="0" dirty="0"/>
              <a:t>ABCCD: Ausencia bilateral </a:t>
            </a:r>
            <a:r>
              <a:rPr lang="es-ES" baseline="0" dirty="0" err="1"/>
              <a:t>congenita</a:t>
            </a:r>
            <a:r>
              <a:rPr lang="es-ES" baseline="0" dirty="0"/>
              <a:t> del conducto deferente </a:t>
            </a:r>
          </a:p>
          <a:p>
            <a:r>
              <a:rPr lang="es-ES" baseline="0" dirty="0"/>
              <a:t>DRFQ: diabetes mellitus relacionada con FQ</a:t>
            </a:r>
          </a:p>
          <a:p>
            <a:r>
              <a:rPr lang="es-ES" baseline="0" dirty="0"/>
              <a:t>SOID: </a:t>
            </a:r>
            <a:r>
              <a:rPr lang="es-ES" baseline="0" dirty="0" err="1"/>
              <a:t>sd</a:t>
            </a:r>
            <a:r>
              <a:rPr lang="es-ES" baseline="0" dirty="0"/>
              <a:t> de </a:t>
            </a:r>
            <a:r>
              <a:rPr lang="es-ES" baseline="0" dirty="0" err="1"/>
              <a:t>obstruccion</a:t>
            </a:r>
            <a:r>
              <a:rPr lang="es-ES" baseline="0" dirty="0"/>
              <a:t> intestinal distal </a:t>
            </a:r>
          </a:p>
          <a:p>
            <a:r>
              <a:rPr lang="es-ES" baseline="0" dirty="0" err="1"/>
              <a:t>APH:artropatia</a:t>
            </a:r>
            <a:r>
              <a:rPr lang="es-ES" baseline="0" dirty="0"/>
              <a:t> pulmonar </a:t>
            </a:r>
            <a:r>
              <a:rPr lang="es-ES" baseline="0" dirty="0" err="1"/>
              <a:t>hipertrofica</a:t>
            </a:r>
            <a:r>
              <a:rPr lang="es-ES" baseline="0" dirty="0"/>
              <a:t> </a:t>
            </a:r>
            <a:endParaRPr lang="es-ES" dirty="0"/>
          </a:p>
        </p:txBody>
      </p:sp>
      <p:sp>
        <p:nvSpPr>
          <p:cNvPr id="4" name="Marcador de número de diapositiva 3"/>
          <p:cNvSpPr>
            <a:spLocks noGrp="1"/>
          </p:cNvSpPr>
          <p:nvPr>
            <p:ph type="sldNum" sz="quarter" idx="10"/>
          </p:nvPr>
        </p:nvSpPr>
        <p:spPr/>
        <p:txBody>
          <a:bodyPr/>
          <a:lstStyle/>
          <a:p>
            <a:fld id="{8B6F63EE-EB1E-48A7-B496-9945D95746EE}" type="slidenum">
              <a:rPr lang="es-ES" smtClean="0"/>
              <a:pPr/>
              <a:t>14</a:t>
            </a:fld>
            <a:endParaRPr lang="es-ES"/>
          </a:p>
        </p:txBody>
      </p:sp>
    </p:spTree>
    <p:extLst>
      <p:ext uri="{BB962C8B-B14F-4D97-AF65-F5344CB8AC3E}">
        <p14:creationId xmlns:p14="http://schemas.microsoft.com/office/powerpoint/2010/main" val="4160321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0047A-6EC4-4A2D-B8AF-4C5A172A4703}"/>
              </a:ext>
            </a:extLst>
          </p:cNvPr>
          <p:cNvSpPr>
            <a:spLocks noGrp="1"/>
          </p:cNvSpPr>
          <p:nvPr>
            <p:ph type="ctrTitle"/>
          </p:nvPr>
        </p:nvSpPr>
        <p:spPr>
          <a:xfrm>
            <a:off x="1524000" y="914972"/>
            <a:ext cx="9144000" cy="2387600"/>
          </a:xfrm>
        </p:spPr>
        <p:txBody>
          <a:bodyPr anchor="b">
            <a:normAutofit/>
          </a:bodyPr>
          <a:lstStyle>
            <a:lvl1pPr algn="ctr">
              <a:defRPr sz="6000">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Subtitle 2">
            <a:extLst>
              <a:ext uri="{FF2B5EF4-FFF2-40B4-BE49-F238E27FC236}">
                <a16:creationId xmlns:a16="http://schemas.microsoft.com/office/drawing/2014/main" id="{FC012E75-5901-4AB9-BA44-79DAC562EF0C}"/>
              </a:ext>
            </a:extLst>
          </p:cNvPr>
          <p:cNvSpPr>
            <a:spLocks noGrp="1"/>
          </p:cNvSpPr>
          <p:nvPr>
            <p:ph type="subTitle" idx="1"/>
          </p:nvPr>
        </p:nvSpPr>
        <p:spPr>
          <a:xfrm>
            <a:off x="1524000" y="3394647"/>
            <a:ext cx="9144000" cy="1655762"/>
          </a:xfrm>
        </p:spPr>
        <p:txBody>
          <a:bodyPr/>
          <a:lstStyle>
            <a:lvl1pPr marL="0" indent="0" algn="ctr">
              <a:buNone/>
              <a:defRPr sz="2400">
                <a:solidFill>
                  <a:srgbClr val="152B48"/>
                </a:solidFill>
                <a:latin typeface="Montserrat"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dirty="0"/>
          </a:p>
        </p:txBody>
      </p:sp>
      <p:sp>
        <p:nvSpPr>
          <p:cNvPr id="7" name="Footer Placeholder 5">
            <a:extLst>
              <a:ext uri="{FF2B5EF4-FFF2-40B4-BE49-F238E27FC236}">
                <a16:creationId xmlns:a16="http://schemas.microsoft.com/office/drawing/2014/main" id="{CF14C973-513F-41DA-A3AB-77550ECE20FC}"/>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2057214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58FCC-6E3B-47E9-801A-B6268B66FB53}"/>
              </a:ext>
            </a:extLst>
          </p:cNvPr>
          <p:cNvSpPr>
            <a:spLocks noGrp="1"/>
          </p:cNvSpPr>
          <p:nvPr>
            <p:ph type="title"/>
          </p:nvPr>
        </p:nvSpPr>
        <p:spPr>
          <a:xfrm>
            <a:off x="838200" y="365126"/>
            <a:ext cx="10515600" cy="794372"/>
          </a:xfrm>
        </p:spPr>
        <p:txBody>
          <a:bodyPr/>
          <a:lstStyle>
            <a:lvl1pPr>
              <a:defRPr>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Vertical Text Placeholder 2">
            <a:extLst>
              <a:ext uri="{FF2B5EF4-FFF2-40B4-BE49-F238E27FC236}">
                <a16:creationId xmlns:a16="http://schemas.microsoft.com/office/drawing/2014/main" id="{6E60BF2F-53A6-45FA-BA44-A39B9CD76850}"/>
              </a:ext>
            </a:extLst>
          </p:cNvPr>
          <p:cNvSpPr>
            <a:spLocks noGrp="1"/>
          </p:cNvSpPr>
          <p:nvPr>
            <p:ph type="body" orient="vert" idx="1"/>
          </p:nvPr>
        </p:nvSpPr>
        <p:spPr>
          <a:xfrm>
            <a:off x="838200" y="1263193"/>
            <a:ext cx="10515600" cy="3874416"/>
          </a:xfrm>
        </p:spPr>
        <p:txBody>
          <a:bodyPr vert="eaVert"/>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7" name="Footer Placeholder 5">
            <a:extLst>
              <a:ext uri="{FF2B5EF4-FFF2-40B4-BE49-F238E27FC236}">
                <a16:creationId xmlns:a16="http://schemas.microsoft.com/office/drawing/2014/main" id="{84837F9C-EF2D-4624-8666-D15412D81961}"/>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533537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61AAF6-645E-45DB-88C5-B685DED37FB1}"/>
              </a:ext>
            </a:extLst>
          </p:cNvPr>
          <p:cNvSpPr>
            <a:spLocks noGrp="1"/>
          </p:cNvSpPr>
          <p:nvPr>
            <p:ph type="title" orient="vert"/>
          </p:nvPr>
        </p:nvSpPr>
        <p:spPr>
          <a:xfrm>
            <a:off x="8724900" y="365125"/>
            <a:ext cx="2628900" cy="5008153"/>
          </a:xfrm>
        </p:spPr>
        <p:txBody>
          <a:bodyPr vert="eaVert"/>
          <a:lstStyle>
            <a:lvl1pPr>
              <a:defRPr>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Vertical Text Placeholder 2">
            <a:extLst>
              <a:ext uri="{FF2B5EF4-FFF2-40B4-BE49-F238E27FC236}">
                <a16:creationId xmlns:a16="http://schemas.microsoft.com/office/drawing/2014/main" id="{A7EA42E8-4EE7-4CDB-82E1-0D6F70FB5ED3}"/>
              </a:ext>
            </a:extLst>
          </p:cNvPr>
          <p:cNvSpPr>
            <a:spLocks noGrp="1"/>
          </p:cNvSpPr>
          <p:nvPr>
            <p:ph type="body" orient="vert" idx="1"/>
          </p:nvPr>
        </p:nvSpPr>
        <p:spPr>
          <a:xfrm>
            <a:off x="838200" y="365125"/>
            <a:ext cx="7734300" cy="5008153"/>
          </a:xfrm>
        </p:spPr>
        <p:txBody>
          <a:bodyPr vert="eaVert"/>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7" name="Footer Placeholder 5">
            <a:extLst>
              <a:ext uri="{FF2B5EF4-FFF2-40B4-BE49-F238E27FC236}">
                <a16:creationId xmlns:a16="http://schemas.microsoft.com/office/drawing/2014/main" id="{416C949A-1DB0-484C-B83A-73B793034BC3}"/>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1060846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A07E2-18A0-4E89-8129-4F3B4CE59C57}"/>
              </a:ext>
            </a:extLst>
          </p:cNvPr>
          <p:cNvSpPr>
            <a:spLocks noGrp="1"/>
          </p:cNvSpPr>
          <p:nvPr>
            <p:ph type="title"/>
          </p:nvPr>
        </p:nvSpPr>
        <p:spPr>
          <a:xfrm>
            <a:off x="838200" y="487676"/>
            <a:ext cx="10515600" cy="1325563"/>
          </a:xfrm>
        </p:spPr>
        <p:txBody>
          <a:bodyPr/>
          <a:lstStyle>
            <a:lvl1pPr>
              <a:defRPr>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Content Placeholder 2">
            <a:extLst>
              <a:ext uri="{FF2B5EF4-FFF2-40B4-BE49-F238E27FC236}">
                <a16:creationId xmlns:a16="http://schemas.microsoft.com/office/drawing/2014/main" id="{57CE751E-DC67-45AE-AC21-1BAF627AD1E8}"/>
              </a:ext>
            </a:extLst>
          </p:cNvPr>
          <p:cNvSpPr>
            <a:spLocks noGrp="1"/>
          </p:cNvSpPr>
          <p:nvPr>
            <p:ph idx="1"/>
          </p:nvPr>
        </p:nvSpPr>
        <p:spPr>
          <a:xfrm>
            <a:off x="838200" y="1948176"/>
            <a:ext cx="10515600" cy="3142301"/>
          </a:xfrm>
        </p:spPr>
        <p:txBody>
          <a:bodyPr/>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7" name="Footer Placeholder 5">
            <a:extLst>
              <a:ext uri="{FF2B5EF4-FFF2-40B4-BE49-F238E27FC236}">
                <a16:creationId xmlns:a16="http://schemas.microsoft.com/office/drawing/2014/main" id="{4B8CF820-BA39-44DA-B961-85651CA30197}"/>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1486185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DEBAD-7D2B-47CB-80B5-6403037F04E3}"/>
              </a:ext>
            </a:extLst>
          </p:cNvPr>
          <p:cNvSpPr>
            <a:spLocks noGrp="1"/>
          </p:cNvSpPr>
          <p:nvPr>
            <p:ph type="title"/>
          </p:nvPr>
        </p:nvSpPr>
        <p:spPr>
          <a:xfrm>
            <a:off x="831850" y="616229"/>
            <a:ext cx="10515600" cy="2852737"/>
          </a:xfrm>
        </p:spPr>
        <p:txBody>
          <a:bodyPr anchor="b"/>
          <a:lstStyle>
            <a:lvl1pPr>
              <a:defRPr sz="6000">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Text Placeholder 2">
            <a:extLst>
              <a:ext uri="{FF2B5EF4-FFF2-40B4-BE49-F238E27FC236}">
                <a16:creationId xmlns:a16="http://schemas.microsoft.com/office/drawing/2014/main" id="{9FA489C9-371B-45E3-A6DB-E33EE1A30E07}"/>
              </a:ext>
            </a:extLst>
          </p:cNvPr>
          <p:cNvSpPr>
            <a:spLocks noGrp="1"/>
          </p:cNvSpPr>
          <p:nvPr>
            <p:ph type="body" idx="1"/>
          </p:nvPr>
        </p:nvSpPr>
        <p:spPr>
          <a:xfrm>
            <a:off x="831850" y="3495954"/>
            <a:ext cx="10515600" cy="1500187"/>
          </a:xfrm>
        </p:spPr>
        <p:txBody>
          <a:bodyPr/>
          <a:lstStyle>
            <a:lvl1pPr marL="0" indent="0">
              <a:buNone/>
              <a:defRPr sz="2400">
                <a:solidFill>
                  <a:srgbClr val="152B48"/>
                </a:solidFill>
                <a:latin typeface="Montserrat"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7" name="Footer Placeholder 5">
            <a:extLst>
              <a:ext uri="{FF2B5EF4-FFF2-40B4-BE49-F238E27FC236}">
                <a16:creationId xmlns:a16="http://schemas.microsoft.com/office/drawing/2014/main" id="{0029BDD4-EE3B-47E9-A956-B5F90223CD25}"/>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1436847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2702F-78D2-4AF1-983C-DA18C98DF5D1}"/>
              </a:ext>
            </a:extLst>
          </p:cNvPr>
          <p:cNvSpPr>
            <a:spLocks noGrp="1"/>
          </p:cNvSpPr>
          <p:nvPr>
            <p:ph type="title"/>
          </p:nvPr>
        </p:nvSpPr>
        <p:spPr>
          <a:xfrm>
            <a:off x="838200" y="365126"/>
            <a:ext cx="10515600" cy="747238"/>
          </a:xfrm>
        </p:spPr>
        <p:txBody>
          <a:bodyPr/>
          <a:lstStyle>
            <a:lvl1pPr>
              <a:defRPr>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Content Placeholder 2">
            <a:extLst>
              <a:ext uri="{FF2B5EF4-FFF2-40B4-BE49-F238E27FC236}">
                <a16:creationId xmlns:a16="http://schemas.microsoft.com/office/drawing/2014/main" id="{F6D59DBA-9112-4EFB-B9A3-F8978A8B1C16}"/>
              </a:ext>
            </a:extLst>
          </p:cNvPr>
          <p:cNvSpPr>
            <a:spLocks noGrp="1"/>
          </p:cNvSpPr>
          <p:nvPr>
            <p:ph sz="half" idx="1"/>
          </p:nvPr>
        </p:nvSpPr>
        <p:spPr>
          <a:xfrm>
            <a:off x="838200" y="1310327"/>
            <a:ext cx="5181600" cy="3987538"/>
          </a:xfrm>
        </p:spPr>
        <p:txBody>
          <a:bodyPr/>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4" name="Content Placeholder 3">
            <a:extLst>
              <a:ext uri="{FF2B5EF4-FFF2-40B4-BE49-F238E27FC236}">
                <a16:creationId xmlns:a16="http://schemas.microsoft.com/office/drawing/2014/main" id="{4FA2B617-1355-47D0-8D4F-5AC8EDA4C1CE}"/>
              </a:ext>
            </a:extLst>
          </p:cNvPr>
          <p:cNvSpPr>
            <a:spLocks noGrp="1"/>
          </p:cNvSpPr>
          <p:nvPr>
            <p:ph sz="half" idx="2"/>
          </p:nvPr>
        </p:nvSpPr>
        <p:spPr>
          <a:xfrm>
            <a:off x="6172200" y="1310327"/>
            <a:ext cx="5181600" cy="3987538"/>
          </a:xfrm>
        </p:spPr>
        <p:txBody>
          <a:bodyPr/>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6" name="Footer Placeholder 5">
            <a:extLst>
              <a:ext uri="{FF2B5EF4-FFF2-40B4-BE49-F238E27FC236}">
                <a16:creationId xmlns:a16="http://schemas.microsoft.com/office/drawing/2014/main" id="{F552D606-F212-4585-9FAA-747E2569E2CD}"/>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359209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CB48D-F53C-414C-84D0-89B177ABFD6D}"/>
              </a:ext>
            </a:extLst>
          </p:cNvPr>
          <p:cNvSpPr>
            <a:spLocks noGrp="1"/>
          </p:cNvSpPr>
          <p:nvPr>
            <p:ph type="title"/>
          </p:nvPr>
        </p:nvSpPr>
        <p:spPr>
          <a:xfrm>
            <a:off x="839788" y="365126"/>
            <a:ext cx="10515600" cy="823912"/>
          </a:xfrm>
        </p:spPr>
        <p:txBody>
          <a:bodyPr/>
          <a:lstStyle>
            <a:lvl1pPr>
              <a:defRPr>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Text Placeholder 2">
            <a:extLst>
              <a:ext uri="{FF2B5EF4-FFF2-40B4-BE49-F238E27FC236}">
                <a16:creationId xmlns:a16="http://schemas.microsoft.com/office/drawing/2014/main" id="{902994F5-3A06-471D-814D-DC1C1A451C8D}"/>
              </a:ext>
            </a:extLst>
          </p:cNvPr>
          <p:cNvSpPr>
            <a:spLocks noGrp="1"/>
          </p:cNvSpPr>
          <p:nvPr>
            <p:ph type="body" idx="1"/>
          </p:nvPr>
        </p:nvSpPr>
        <p:spPr>
          <a:xfrm>
            <a:off x="839788" y="1266385"/>
            <a:ext cx="5157787" cy="823912"/>
          </a:xfrm>
        </p:spPr>
        <p:txBody>
          <a:bodyPr anchor="b"/>
          <a:lstStyle>
            <a:lvl1pPr marL="0" indent="0">
              <a:buNone/>
              <a:defRPr sz="2400" b="1">
                <a:solidFill>
                  <a:srgbClr val="152B48"/>
                </a:solidFill>
                <a:latin typeface="Montserrat"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a:extLst>
              <a:ext uri="{FF2B5EF4-FFF2-40B4-BE49-F238E27FC236}">
                <a16:creationId xmlns:a16="http://schemas.microsoft.com/office/drawing/2014/main" id="{226751E4-B757-4C66-94E7-CE7C811370DE}"/>
              </a:ext>
            </a:extLst>
          </p:cNvPr>
          <p:cNvSpPr>
            <a:spLocks noGrp="1"/>
          </p:cNvSpPr>
          <p:nvPr>
            <p:ph sz="half" idx="2"/>
          </p:nvPr>
        </p:nvSpPr>
        <p:spPr>
          <a:xfrm>
            <a:off x="839788" y="2090296"/>
            <a:ext cx="5157787" cy="3332455"/>
          </a:xfrm>
        </p:spPr>
        <p:txBody>
          <a:bodyPr/>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5" name="Text Placeholder 4">
            <a:extLst>
              <a:ext uri="{FF2B5EF4-FFF2-40B4-BE49-F238E27FC236}">
                <a16:creationId xmlns:a16="http://schemas.microsoft.com/office/drawing/2014/main" id="{DB203A93-6FB4-44E7-8C29-347536F75625}"/>
              </a:ext>
            </a:extLst>
          </p:cNvPr>
          <p:cNvSpPr>
            <a:spLocks noGrp="1"/>
          </p:cNvSpPr>
          <p:nvPr>
            <p:ph type="body" sz="quarter" idx="3"/>
          </p:nvPr>
        </p:nvSpPr>
        <p:spPr>
          <a:xfrm>
            <a:off x="6172200" y="1266385"/>
            <a:ext cx="5183188" cy="823912"/>
          </a:xfrm>
        </p:spPr>
        <p:txBody>
          <a:bodyPr anchor="b"/>
          <a:lstStyle>
            <a:lvl1pPr marL="0" indent="0">
              <a:buNone/>
              <a:defRPr sz="2400" b="1">
                <a:solidFill>
                  <a:srgbClr val="152B48"/>
                </a:solidFill>
                <a:latin typeface="Montserrat"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a:extLst>
              <a:ext uri="{FF2B5EF4-FFF2-40B4-BE49-F238E27FC236}">
                <a16:creationId xmlns:a16="http://schemas.microsoft.com/office/drawing/2014/main" id="{4592DC14-50BB-4409-B856-127CD069E119}"/>
              </a:ext>
            </a:extLst>
          </p:cNvPr>
          <p:cNvSpPr>
            <a:spLocks noGrp="1"/>
          </p:cNvSpPr>
          <p:nvPr>
            <p:ph sz="quarter" idx="4"/>
          </p:nvPr>
        </p:nvSpPr>
        <p:spPr>
          <a:xfrm>
            <a:off x="6172200" y="2090297"/>
            <a:ext cx="5183188" cy="3332454"/>
          </a:xfrm>
        </p:spPr>
        <p:txBody>
          <a:bodyPr/>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10" name="Footer Placeholder 5">
            <a:extLst>
              <a:ext uri="{FF2B5EF4-FFF2-40B4-BE49-F238E27FC236}">
                <a16:creationId xmlns:a16="http://schemas.microsoft.com/office/drawing/2014/main" id="{DAD5AE52-F7EF-4469-B97A-6232CC89BC56}"/>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1270240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565D4-46AF-4EC5-9850-A3103999F05F}"/>
              </a:ext>
            </a:extLst>
          </p:cNvPr>
          <p:cNvSpPr>
            <a:spLocks noGrp="1"/>
          </p:cNvSpPr>
          <p:nvPr>
            <p:ph type="title"/>
          </p:nvPr>
        </p:nvSpPr>
        <p:spPr/>
        <p:txBody>
          <a:bodyPr/>
          <a:lstStyle>
            <a:lvl1pPr>
              <a:defRPr>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6" name="Footer Placeholder 5">
            <a:extLst>
              <a:ext uri="{FF2B5EF4-FFF2-40B4-BE49-F238E27FC236}">
                <a16:creationId xmlns:a16="http://schemas.microsoft.com/office/drawing/2014/main" id="{F5BD86CA-CE51-4727-B90C-9AE9BDC7B333}"/>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1238771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Footer Placeholder 5">
            <a:extLst>
              <a:ext uri="{FF2B5EF4-FFF2-40B4-BE49-F238E27FC236}">
                <a16:creationId xmlns:a16="http://schemas.microsoft.com/office/drawing/2014/main" id="{CD957EEA-F866-4147-A1E6-014124E687CD}"/>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4236643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3D072-B9E5-442A-A8D1-C784A3D0A21B}"/>
              </a:ext>
            </a:extLst>
          </p:cNvPr>
          <p:cNvSpPr>
            <a:spLocks noGrp="1"/>
          </p:cNvSpPr>
          <p:nvPr>
            <p:ph type="title"/>
          </p:nvPr>
        </p:nvSpPr>
        <p:spPr>
          <a:xfrm>
            <a:off x="839788" y="457200"/>
            <a:ext cx="3932237" cy="1600200"/>
          </a:xfrm>
        </p:spPr>
        <p:txBody>
          <a:bodyPr anchor="b"/>
          <a:lstStyle>
            <a:lvl1pPr>
              <a:defRPr sz="3200">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Content Placeholder 2">
            <a:extLst>
              <a:ext uri="{FF2B5EF4-FFF2-40B4-BE49-F238E27FC236}">
                <a16:creationId xmlns:a16="http://schemas.microsoft.com/office/drawing/2014/main" id="{72139CC3-7CE2-400C-AC74-ADEF44A5A860}"/>
              </a:ext>
            </a:extLst>
          </p:cNvPr>
          <p:cNvSpPr>
            <a:spLocks noGrp="1"/>
          </p:cNvSpPr>
          <p:nvPr>
            <p:ph idx="1"/>
          </p:nvPr>
        </p:nvSpPr>
        <p:spPr>
          <a:xfrm>
            <a:off x="5183188" y="987426"/>
            <a:ext cx="6172200" cy="4319866"/>
          </a:xfrm>
        </p:spPr>
        <p:txBody>
          <a:bodyPr/>
          <a:lstStyle>
            <a:lvl1pPr>
              <a:defRPr sz="3200">
                <a:solidFill>
                  <a:srgbClr val="152B48"/>
                </a:solidFill>
                <a:latin typeface="Montserrat" panose="00000500000000000000" pitchFamily="50" charset="0"/>
              </a:defRPr>
            </a:lvl1pPr>
            <a:lvl2pPr>
              <a:defRPr sz="2800">
                <a:solidFill>
                  <a:srgbClr val="152B48"/>
                </a:solidFill>
                <a:latin typeface="Montserrat" panose="00000500000000000000" pitchFamily="50" charset="0"/>
              </a:defRPr>
            </a:lvl2pPr>
            <a:lvl3pPr>
              <a:defRPr sz="2400">
                <a:solidFill>
                  <a:srgbClr val="152B48"/>
                </a:solidFill>
                <a:latin typeface="Montserrat" panose="00000500000000000000" pitchFamily="50" charset="0"/>
              </a:defRPr>
            </a:lvl3pPr>
            <a:lvl4pPr>
              <a:defRPr sz="2000">
                <a:solidFill>
                  <a:srgbClr val="152B48"/>
                </a:solidFill>
                <a:latin typeface="Montserrat" panose="00000500000000000000" pitchFamily="50" charset="0"/>
              </a:defRPr>
            </a:lvl4pPr>
            <a:lvl5pPr>
              <a:defRPr sz="2000">
                <a:solidFill>
                  <a:srgbClr val="152B48"/>
                </a:solidFill>
                <a:latin typeface="Montserrat" panose="00000500000000000000" pitchFamily="50" charset="0"/>
              </a:defRPr>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4" name="Text Placeholder 3">
            <a:extLst>
              <a:ext uri="{FF2B5EF4-FFF2-40B4-BE49-F238E27FC236}">
                <a16:creationId xmlns:a16="http://schemas.microsoft.com/office/drawing/2014/main" id="{3BB08FEE-50F8-4AB8-BB85-E508A07F9E1E}"/>
              </a:ext>
            </a:extLst>
          </p:cNvPr>
          <p:cNvSpPr>
            <a:spLocks noGrp="1"/>
          </p:cNvSpPr>
          <p:nvPr>
            <p:ph type="body" sz="half" idx="2"/>
          </p:nvPr>
        </p:nvSpPr>
        <p:spPr>
          <a:xfrm>
            <a:off x="839788" y="2057400"/>
            <a:ext cx="3932237" cy="3249891"/>
          </a:xfrm>
        </p:spPr>
        <p:txBody>
          <a:bodyPr/>
          <a:lstStyle>
            <a:lvl1pPr marL="0" indent="0">
              <a:buNone/>
              <a:defRPr sz="1600">
                <a:solidFill>
                  <a:srgbClr val="152B48"/>
                </a:solidFill>
                <a:latin typeface="Montserrat" panose="00000500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8" name="Footer Placeholder 5">
            <a:extLst>
              <a:ext uri="{FF2B5EF4-FFF2-40B4-BE49-F238E27FC236}">
                <a16:creationId xmlns:a16="http://schemas.microsoft.com/office/drawing/2014/main" id="{D2E27C76-4A91-47CA-B503-7097C21B35F4}"/>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3645948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6866C-B389-49E5-8F02-3D3335841130}"/>
              </a:ext>
            </a:extLst>
          </p:cNvPr>
          <p:cNvSpPr>
            <a:spLocks noGrp="1"/>
          </p:cNvSpPr>
          <p:nvPr>
            <p:ph type="title"/>
          </p:nvPr>
        </p:nvSpPr>
        <p:spPr>
          <a:xfrm>
            <a:off x="839788" y="457200"/>
            <a:ext cx="3932237" cy="1600200"/>
          </a:xfrm>
        </p:spPr>
        <p:txBody>
          <a:bodyPr anchor="b"/>
          <a:lstStyle>
            <a:lvl1pPr>
              <a:defRPr sz="3200">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Picture Placeholder 2">
            <a:extLst>
              <a:ext uri="{FF2B5EF4-FFF2-40B4-BE49-F238E27FC236}">
                <a16:creationId xmlns:a16="http://schemas.microsoft.com/office/drawing/2014/main" id="{9156A72E-87D8-40FA-A59C-EC6BDDF6F72D}"/>
              </a:ext>
            </a:extLst>
          </p:cNvPr>
          <p:cNvSpPr>
            <a:spLocks noGrp="1"/>
          </p:cNvSpPr>
          <p:nvPr>
            <p:ph type="pic" idx="1"/>
          </p:nvPr>
        </p:nvSpPr>
        <p:spPr>
          <a:xfrm>
            <a:off x="5180012" y="457200"/>
            <a:ext cx="6172200" cy="4404707"/>
          </a:xfrm>
        </p:spPr>
        <p:txBody>
          <a:bodyPr/>
          <a:lstStyle>
            <a:lvl1pPr marL="0" indent="0">
              <a:buNone/>
              <a:defRPr sz="3200">
                <a:solidFill>
                  <a:srgbClr val="152B48"/>
                </a:solidFill>
                <a:latin typeface="Montserrat" panose="00000500000000000000" pitchFamily="50"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CO" dirty="0"/>
          </a:p>
        </p:txBody>
      </p:sp>
      <p:sp>
        <p:nvSpPr>
          <p:cNvPr id="4" name="Text Placeholder 3">
            <a:extLst>
              <a:ext uri="{FF2B5EF4-FFF2-40B4-BE49-F238E27FC236}">
                <a16:creationId xmlns:a16="http://schemas.microsoft.com/office/drawing/2014/main" id="{A3D373FC-0E16-41C4-BE15-F8C74A781396}"/>
              </a:ext>
            </a:extLst>
          </p:cNvPr>
          <p:cNvSpPr>
            <a:spLocks noGrp="1"/>
          </p:cNvSpPr>
          <p:nvPr>
            <p:ph type="body" sz="half" idx="2"/>
          </p:nvPr>
        </p:nvSpPr>
        <p:spPr>
          <a:xfrm>
            <a:off x="839788" y="2057400"/>
            <a:ext cx="3932237" cy="3334732"/>
          </a:xfrm>
        </p:spPr>
        <p:txBody>
          <a:bodyPr/>
          <a:lstStyle>
            <a:lvl1pPr marL="0" indent="0">
              <a:buNone/>
              <a:defRPr sz="1600">
                <a:solidFill>
                  <a:srgbClr val="152B48"/>
                </a:solidFill>
                <a:latin typeface="Montserrat" panose="00000500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8" name="Footer Placeholder 5">
            <a:extLst>
              <a:ext uri="{FF2B5EF4-FFF2-40B4-BE49-F238E27FC236}">
                <a16:creationId xmlns:a16="http://schemas.microsoft.com/office/drawing/2014/main" id="{DE7B3239-B346-4CBD-BEDB-FCE674D575DF}"/>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2806861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A1E9BE-6297-4FF5-8CFC-C0643BD20B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dirty="0"/>
          </a:p>
        </p:txBody>
      </p:sp>
      <p:sp>
        <p:nvSpPr>
          <p:cNvPr id="3" name="Text Placeholder 2">
            <a:extLst>
              <a:ext uri="{FF2B5EF4-FFF2-40B4-BE49-F238E27FC236}">
                <a16:creationId xmlns:a16="http://schemas.microsoft.com/office/drawing/2014/main" id="{9E805350-59D5-4EFA-92C0-A5BEBAD80BC9}"/>
              </a:ext>
            </a:extLst>
          </p:cNvPr>
          <p:cNvSpPr>
            <a:spLocks noGrp="1"/>
          </p:cNvSpPr>
          <p:nvPr>
            <p:ph type="body" idx="1"/>
          </p:nvPr>
        </p:nvSpPr>
        <p:spPr>
          <a:xfrm>
            <a:off x="838200" y="1825625"/>
            <a:ext cx="10515600" cy="353822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7" name="Footer Placeholder 5">
            <a:extLst>
              <a:ext uri="{FF2B5EF4-FFF2-40B4-BE49-F238E27FC236}">
                <a16:creationId xmlns:a16="http://schemas.microsoft.com/office/drawing/2014/main" id="{ECD52E45-B1F2-47DC-949B-127B2639E3CE}"/>
              </a:ext>
            </a:extLst>
          </p:cNvPr>
          <p:cNvSpPr>
            <a:spLocks noGrp="1"/>
          </p:cNvSpPr>
          <p:nvPr>
            <p:ph type="ftr" sz="quarter" idx="3"/>
          </p:nvPr>
        </p:nvSpPr>
        <p:spPr>
          <a:xfrm>
            <a:off x="838200" y="6324011"/>
            <a:ext cx="4114800" cy="365125"/>
          </a:xfrm>
          <a:prstGeom prst="rect">
            <a:avLst/>
          </a:prstGeom>
        </p:spPr>
        <p:txBody>
          <a:bodyPr/>
          <a:lstStyle>
            <a:lvl1pPr algn="l">
              <a:defRPr sz="1200">
                <a:solidFill>
                  <a:schemeClr val="bg1"/>
                </a:solidFill>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1762617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06AEAA"/>
          </a:solidFill>
          <a:latin typeface="Montserrat"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2B48"/>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52B48"/>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52B48"/>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52B48"/>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arget="../media/image6.jpeg" Type="http://schemas.openxmlformats.org/officeDocument/2006/relationships/image"/><Relationship Id="rId2" Target="../notesSlides/notesSlide9.xml" Type="http://schemas.openxmlformats.org/officeDocument/2006/relationships/notesSlide"/><Relationship Id="rId1" Target="../slideLayouts/slideLayout2.xml" Type="http://schemas.openxmlformats.org/officeDocument/2006/relationships/slideLayout"/></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2" Target="../media/image7.jpeg" Type="http://schemas.openxmlformats.org/officeDocument/2006/relationships/image"/><Relationship Id="rId1" Target="../slideLayouts/slideLayout7.xml" Type="http://schemas.openxmlformats.org/officeDocument/2006/relationships/slideLayout"/></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arget="../media/image8.jpeg" Type="http://schemas.openxmlformats.org/officeDocument/2006/relationships/image"/><Relationship Id="rId2" Target="../notesSlides/notesSlide12.xml" Type="http://schemas.openxmlformats.org/officeDocument/2006/relationships/notesSlide"/><Relationship Id="rId1" Target="../slideLayouts/slideLayout4.xml" Type="http://schemas.openxmlformats.org/officeDocument/2006/relationships/slideLayout"/><Relationship Id="rId4" Target="../media/image9.jpeg" Type="http://schemas.openxmlformats.org/officeDocument/2006/relationships/image"/></Relationships>
</file>

<file path=ppt/slides/_rels/slide21.xml.rels><?xml version="1.0" encoding="UTF-8" standalone="yes" ?><Relationships xmlns="http://schemas.openxmlformats.org/package/2006/relationships"><Relationship Id="rId3" Target="../media/image10.jpeg" Type="http://schemas.openxmlformats.org/officeDocument/2006/relationships/image"/><Relationship Id="rId2" Target="../notesSlides/notesSlide13.xml" Type="http://schemas.openxmlformats.org/officeDocument/2006/relationships/notesSlide"/><Relationship Id="rId1" Target="../slideLayouts/slideLayout4.xml" Type="http://schemas.openxmlformats.org/officeDocument/2006/relationships/slideLayout"/><Relationship Id="rId4" Target="../media/image11.jpeg" Type="http://schemas.openxmlformats.org/officeDocument/2006/relationships/image"/></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4.xml.rels><?xml version="1.0" encoding="UTF-8" standalone="yes" ?><Relationships xmlns="http://schemas.openxmlformats.org/package/2006/relationships"><Relationship Id="rId3" Target="../media/image12.jpeg" Type="http://schemas.openxmlformats.org/officeDocument/2006/relationships/image"/><Relationship Id="rId2" Target="../notesSlides/notesSlide16.xml" Type="http://schemas.openxmlformats.org/officeDocument/2006/relationships/notesSlide"/><Relationship Id="rId1" Target="../slideLayouts/slideLayout2.xml" Type="http://schemas.openxmlformats.org/officeDocument/2006/relationships/slideLayout"/><Relationship Id="rId4" Target="../media/image13.png" Type="http://schemas.openxmlformats.org/officeDocument/2006/relationships/image"/></Relationships>
</file>

<file path=ppt/slides/_rels/slide25.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4.jpeg"/><Relationship Id="rId7" Type="http://schemas.openxmlformats.org/officeDocument/2006/relationships/diagramColors" Target="../diagrams/colors11.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4.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4.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9.xml.rels><?xml version="1.0" encoding="UTF-8" standalone="yes" ?><Relationships xmlns="http://schemas.openxmlformats.org/package/2006/relationships"><Relationship Id="rId2" Target="../media/image16.jpeg" Type="http://schemas.openxmlformats.org/officeDocument/2006/relationships/image"/><Relationship Id="rId1" Target="../slideLayouts/slideLayout4.xml" Type="http://schemas.openxmlformats.org/officeDocument/2006/relationships/slideLayout"/></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arget="../media/image17.jpeg" Type="http://schemas.openxmlformats.org/officeDocument/2006/relationships/image"/><Relationship Id="rId1" Target="../slideLayouts/slideLayout8.xml" Type="http://schemas.openxmlformats.org/officeDocument/2006/relationships/slideLayout"/></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56.xml.rels><?xml version="1.0" encoding="UTF-8" standalone="yes" ?><Relationships xmlns="http://schemas.openxmlformats.org/package/2006/relationships"><Relationship Id="rId2" Target="../media/image19.jpeg" Type="http://schemas.openxmlformats.org/officeDocument/2006/relationships/image"/><Relationship Id="rId1" Target="../slideLayouts/slideLayout2.xml" Type="http://schemas.openxmlformats.org/officeDocument/2006/relationships/slideLayout"/></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64.xml.rels><?xml version="1.0" encoding="UTF-8" standalone="yes"?>
<Relationships xmlns="http://schemas.openxmlformats.org/package/2006/relationships"><Relationship Id="rId8" Type="http://schemas.openxmlformats.org/officeDocument/2006/relationships/diagramLayout" Target="../diagrams/layout43.xml"/><Relationship Id="rId3" Type="http://schemas.openxmlformats.org/officeDocument/2006/relationships/diagramLayout" Target="../diagrams/layout42.xml"/><Relationship Id="rId7" Type="http://schemas.openxmlformats.org/officeDocument/2006/relationships/diagramData" Target="../diagrams/data43.xml"/><Relationship Id="rId2" Type="http://schemas.openxmlformats.org/officeDocument/2006/relationships/diagramData" Target="../diagrams/data42.xml"/><Relationship Id="rId1" Type="http://schemas.openxmlformats.org/officeDocument/2006/relationships/slideLayout" Target="../slideLayouts/slideLayout4.xml"/><Relationship Id="rId6" Type="http://schemas.microsoft.com/office/2007/relationships/diagramDrawing" Target="../diagrams/drawing42.xml"/><Relationship Id="rId11" Type="http://schemas.microsoft.com/office/2007/relationships/diagramDrawing" Target="../diagrams/drawing43.xml"/><Relationship Id="rId5" Type="http://schemas.openxmlformats.org/officeDocument/2006/relationships/diagramColors" Target="../diagrams/colors42.xml"/><Relationship Id="rId10" Type="http://schemas.openxmlformats.org/officeDocument/2006/relationships/diagramColors" Target="../diagrams/colors43.xml"/><Relationship Id="rId4" Type="http://schemas.openxmlformats.org/officeDocument/2006/relationships/diagramQuickStyle" Target="../diagrams/quickStyle42.xml"/><Relationship Id="rId9" Type="http://schemas.openxmlformats.org/officeDocument/2006/relationships/diagramQuickStyle" Target="../diagrams/quickStyle43.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arget="../media/image3.jpeg" Type="http://schemas.openxmlformats.org/officeDocument/2006/relationships/image"/><Relationship Id="rId2" Target="../notesSlides/notesSlide4.xml" Type="http://schemas.openxmlformats.org/officeDocument/2006/relationships/notesSlide"/><Relationship Id="rId1" Target="../slideLayouts/slideLayout4.xml" Type="http://schemas.openxmlformats.org/officeDocument/2006/relationships/slideLayout"/></Relationships>
</file>

<file path=ppt/slides/_rels/slide8.xml.rels><?xml version="1.0" encoding="UTF-8" standalone="yes" ?><Relationships xmlns="http://schemas.openxmlformats.org/package/2006/relationships"><Relationship Id="rId3" Target="../media/image4.jpeg" Type="http://schemas.openxmlformats.org/officeDocument/2006/relationships/image"/><Relationship Id="rId2" Target="../notesSlides/notesSlide5.xml" Type="http://schemas.openxmlformats.org/officeDocument/2006/relationships/notesSlide"/><Relationship Id="rId1" Target="../slideLayouts/slideLayout4.xml" Type="http://schemas.openxmlformats.org/officeDocument/2006/relationships/slideLayout"/><Relationship Id="rId4" Target="../media/hdphoto1.wdp" Type="http://schemas.microsoft.com/office/2007/relationships/hdphoto"/></Relationships>
</file>

<file path=ppt/slides/_rels/slide9.xml.rels><?xml version="1.0" encoding="UTF-8" standalone="yes" ?><Relationships xmlns="http://schemas.openxmlformats.org/package/2006/relationships"><Relationship Id="rId3" Target="../media/image5.jpeg" Type="http://schemas.openxmlformats.org/officeDocument/2006/relationships/image"/><Relationship Id="rId2" Target="../notesSlides/notesSlide6.xml" Type="http://schemas.openxmlformats.org/officeDocument/2006/relationships/notesSlide"/><Relationship Id="rId1" Target="../slideLayouts/slideLayout4.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C1A927C-3706-B647-938C-E30520086B59}"/>
              </a:ext>
            </a:extLst>
          </p:cNvPr>
          <p:cNvSpPr>
            <a:spLocks noGrp="1"/>
          </p:cNvSpPr>
          <p:nvPr>
            <p:ph type="ctrTitle"/>
          </p:nvPr>
        </p:nvSpPr>
        <p:spPr>
          <a:xfrm>
            <a:off x="1524000" y="293579"/>
            <a:ext cx="9144000" cy="2387600"/>
          </a:xfrm>
        </p:spPr>
        <p:txBody>
          <a:bodyPr/>
          <a:lstStyle/>
          <a:p>
            <a:r>
              <a:rPr lang="es-CO" dirty="0"/>
              <a:t>FIBROSIS QUÍSTICA</a:t>
            </a:r>
          </a:p>
        </p:txBody>
      </p:sp>
      <p:sp>
        <p:nvSpPr>
          <p:cNvPr id="5" name="Subtítulo 4">
            <a:extLst>
              <a:ext uri="{FF2B5EF4-FFF2-40B4-BE49-F238E27FC236}">
                <a16:creationId xmlns:a16="http://schemas.microsoft.com/office/drawing/2014/main" id="{84D73A0D-3362-DF42-AE19-7D4893BB4103}"/>
              </a:ext>
            </a:extLst>
          </p:cNvPr>
          <p:cNvSpPr>
            <a:spLocks noGrp="1"/>
          </p:cNvSpPr>
          <p:nvPr>
            <p:ph type="subTitle" idx="1"/>
          </p:nvPr>
        </p:nvSpPr>
        <p:spPr>
          <a:xfrm>
            <a:off x="1524000" y="3007759"/>
            <a:ext cx="9144000" cy="1655762"/>
          </a:xfrm>
        </p:spPr>
        <p:txBody>
          <a:bodyPr/>
          <a:lstStyle/>
          <a:p>
            <a:r>
              <a:rPr lang="es-CO" b="1" dirty="0"/>
              <a:t>Carolina Fernández R.</a:t>
            </a:r>
          </a:p>
          <a:p>
            <a:r>
              <a:rPr lang="es-CO" b="1" dirty="0"/>
              <a:t>Residente de pediatría </a:t>
            </a:r>
          </a:p>
          <a:p>
            <a:r>
              <a:rPr lang="es-CO" b="1" dirty="0"/>
              <a:t>UPB</a:t>
            </a:r>
          </a:p>
        </p:txBody>
      </p:sp>
    </p:spTree>
    <p:extLst>
      <p:ext uri="{BB962C8B-B14F-4D97-AF65-F5344CB8AC3E}">
        <p14:creationId xmlns:p14="http://schemas.microsoft.com/office/powerpoint/2010/main" val="928665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2 Título"/>
          <p:cNvSpPr>
            <a:spLocks noGrp="1"/>
          </p:cNvSpPr>
          <p:nvPr>
            <p:ph type="title"/>
          </p:nvPr>
        </p:nvSpPr>
        <p:spPr>
          <a:xfrm>
            <a:off x="461392" y="71681"/>
            <a:ext cx="10587608" cy="1325563"/>
          </a:xfrm>
        </p:spPr>
        <p:txBody>
          <a:bodyPr>
            <a:normAutofit/>
            <a:scene3d>
              <a:camera prst="orthographicFront"/>
              <a:lightRig rig="soft" dir="t"/>
            </a:scene3d>
          </a:bodyPr>
          <a:lstStyle/>
          <a:p>
            <a:pPr>
              <a:defRPr/>
            </a:pPr>
            <a:r>
              <a:rPr lang="es-CO" dirty="0"/>
              <a:t>Fisiología</a:t>
            </a:r>
          </a:p>
        </p:txBody>
      </p:sp>
      <p:sp>
        <p:nvSpPr>
          <p:cNvPr id="4" name="3 CuadroTexto"/>
          <p:cNvSpPr txBox="1">
            <a:spLocks noChangeArrowheads="1"/>
          </p:cNvSpPr>
          <p:nvPr/>
        </p:nvSpPr>
        <p:spPr bwMode="auto">
          <a:xfrm>
            <a:off x="851844" y="1469805"/>
            <a:ext cx="5143500" cy="369887"/>
          </a:xfrm>
          <a:prstGeom prst="rect">
            <a:avLst/>
          </a:prstGeom>
          <a:noFill/>
          <a:ln w="9525">
            <a:solidFill>
              <a:srgbClr val="06AEAA"/>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s-CO" dirty="0">
                <a:solidFill>
                  <a:srgbClr val="152B48"/>
                </a:solidFill>
                <a:latin typeface="Montserrat" pitchFamily="2" charset="77"/>
              </a:rPr>
              <a:t>Receptor mutado</a:t>
            </a:r>
          </a:p>
        </p:txBody>
      </p:sp>
      <p:sp>
        <p:nvSpPr>
          <p:cNvPr id="5" name="4 CuadroTexto"/>
          <p:cNvSpPr txBox="1">
            <a:spLocks noChangeArrowheads="1"/>
          </p:cNvSpPr>
          <p:nvPr/>
        </p:nvSpPr>
        <p:spPr bwMode="auto">
          <a:xfrm>
            <a:off x="851844" y="2314355"/>
            <a:ext cx="5143500" cy="369887"/>
          </a:xfrm>
          <a:prstGeom prst="rect">
            <a:avLst/>
          </a:prstGeom>
          <a:noFill/>
          <a:ln w="9525">
            <a:solidFill>
              <a:srgbClr val="06AEAA"/>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s-CO" dirty="0">
                <a:solidFill>
                  <a:srgbClr val="152B48"/>
                </a:solidFill>
                <a:latin typeface="Montserrat" pitchFamily="2" charset="77"/>
              </a:rPr>
              <a:t>Canales disfuncionales</a:t>
            </a:r>
          </a:p>
        </p:txBody>
      </p:sp>
      <p:sp>
        <p:nvSpPr>
          <p:cNvPr id="6" name="5 CuadroTexto"/>
          <p:cNvSpPr txBox="1">
            <a:spLocks noChangeArrowheads="1"/>
          </p:cNvSpPr>
          <p:nvPr/>
        </p:nvSpPr>
        <p:spPr bwMode="auto">
          <a:xfrm>
            <a:off x="851844" y="3181129"/>
            <a:ext cx="5143500" cy="369332"/>
          </a:xfrm>
          <a:prstGeom prst="rect">
            <a:avLst/>
          </a:prstGeom>
          <a:noFill/>
          <a:ln w="9525">
            <a:solidFill>
              <a:srgbClr val="06AEAA"/>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s-CO" dirty="0">
                <a:solidFill>
                  <a:srgbClr val="152B48"/>
                </a:solidFill>
                <a:latin typeface="Montserrat" pitchFamily="2" charset="77"/>
              </a:rPr>
              <a:t>Alteración concentración electrolitos</a:t>
            </a:r>
          </a:p>
        </p:txBody>
      </p:sp>
      <p:sp>
        <p:nvSpPr>
          <p:cNvPr id="7" name="6 CuadroTexto"/>
          <p:cNvSpPr txBox="1">
            <a:spLocks noChangeArrowheads="1"/>
          </p:cNvSpPr>
          <p:nvPr/>
        </p:nvSpPr>
        <p:spPr bwMode="auto">
          <a:xfrm>
            <a:off x="834009" y="4116414"/>
            <a:ext cx="5143500" cy="369888"/>
          </a:xfrm>
          <a:prstGeom prst="rect">
            <a:avLst/>
          </a:prstGeom>
          <a:noFill/>
          <a:ln w="9525">
            <a:solidFill>
              <a:srgbClr val="06AEAA"/>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s-CO" dirty="0">
                <a:solidFill>
                  <a:srgbClr val="152B48"/>
                </a:solidFill>
                <a:latin typeface="Montserrat" pitchFamily="2" charset="77"/>
              </a:rPr>
              <a:t>Secreciones espesas</a:t>
            </a:r>
          </a:p>
        </p:txBody>
      </p:sp>
      <p:sp>
        <p:nvSpPr>
          <p:cNvPr id="8" name="7 CuadroTexto"/>
          <p:cNvSpPr txBox="1">
            <a:spLocks noChangeArrowheads="1"/>
          </p:cNvSpPr>
          <p:nvPr/>
        </p:nvSpPr>
        <p:spPr bwMode="auto">
          <a:xfrm>
            <a:off x="834009" y="5052518"/>
            <a:ext cx="5143500" cy="369888"/>
          </a:xfrm>
          <a:prstGeom prst="rect">
            <a:avLst/>
          </a:prstGeom>
          <a:noFill/>
          <a:ln w="9525">
            <a:solidFill>
              <a:srgbClr val="06AEAA"/>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s-CO" dirty="0">
                <a:solidFill>
                  <a:srgbClr val="152B48"/>
                </a:solidFill>
                <a:latin typeface="Montserrat" pitchFamily="2" charset="77"/>
              </a:rPr>
              <a:t>Obstrucción de conductos</a:t>
            </a:r>
          </a:p>
        </p:txBody>
      </p:sp>
      <p:sp>
        <p:nvSpPr>
          <p:cNvPr id="9" name="8 CuadroTexto"/>
          <p:cNvSpPr txBox="1">
            <a:spLocks noChangeArrowheads="1"/>
          </p:cNvSpPr>
          <p:nvPr/>
        </p:nvSpPr>
        <p:spPr bwMode="auto">
          <a:xfrm>
            <a:off x="906017" y="5916614"/>
            <a:ext cx="5143500" cy="369332"/>
          </a:xfrm>
          <a:prstGeom prst="rect">
            <a:avLst/>
          </a:prstGeom>
          <a:ln>
            <a:solidFill>
              <a:srgbClr val="06AEAA"/>
            </a:solidFill>
            <a:headEnd/>
            <a:tailEnd/>
          </a:ln>
        </p:spPr>
        <p:style>
          <a:lnRef idx="2">
            <a:schemeClr val="accent1"/>
          </a:lnRef>
          <a:fillRef idx="1">
            <a:schemeClr val="lt1"/>
          </a:fillRef>
          <a:effectRef idx="0">
            <a:schemeClr val="accent1"/>
          </a:effectRef>
          <a:fontRef idx="minor">
            <a:schemeClr val="dk1"/>
          </a:fontRef>
        </p:style>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s-CO" dirty="0">
                <a:solidFill>
                  <a:srgbClr val="152B48"/>
                </a:solidFill>
                <a:latin typeface="Montserrat" pitchFamily="2" charset="77"/>
              </a:rPr>
              <a:t>Respuesta inflamatoria multisistémica</a:t>
            </a:r>
          </a:p>
        </p:txBody>
      </p:sp>
      <p:sp>
        <p:nvSpPr>
          <p:cNvPr id="10" name="9 Flecha abajo"/>
          <p:cNvSpPr/>
          <p:nvPr/>
        </p:nvSpPr>
        <p:spPr>
          <a:xfrm>
            <a:off x="3137845" y="1969867"/>
            <a:ext cx="476249" cy="214313"/>
          </a:xfrm>
          <a:prstGeom prst="downArrow">
            <a:avLst/>
          </a:prstGeom>
          <a:solidFill>
            <a:srgbClr val="06AEAA"/>
          </a:solidFill>
          <a:ln>
            <a:solidFill>
              <a:srgbClr val="06AE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solidFill>
                <a:srgbClr val="152B48"/>
              </a:solidFill>
              <a:latin typeface="Montserrat" pitchFamily="2" charset="77"/>
            </a:endParaRPr>
          </a:p>
        </p:txBody>
      </p:sp>
      <p:sp>
        <p:nvSpPr>
          <p:cNvPr id="11" name="10 Flecha abajo"/>
          <p:cNvSpPr/>
          <p:nvPr/>
        </p:nvSpPr>
        <p:spPr>
          <a:xfrm>
            <a:off x="3137845" y="2827117"/>
            <a:ext cx="476249" cy="214313"/>
          </a:xfrm>
          <a:prstGeom prst="downArrow">
            <a:avLst/>
          </a:prstGeom>
          <a:solidFill>
            <a:srgbClr val="06AEAA"/>
          </a:solidFill>
          <a:ln>
            <a:solidFill>
              <a:srgbClr val="06AE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solidFill>
                <a:srgbClr val="152B48"/>
              </a:solidFill>
              <a:latin typeface="Montserrat" pitchFamily="2" charset="77"/>
            </a:endParaRPr>
          </a:p>
        </p:txBody>
      </p:sp>
      <p:sp>
        <p:nvSpPr>
          <p:cNvPr id="12" name="11 Flecha abajo"/>
          <p:cNvSpPr/>
          <p:nvPr/>
        </p:nvSpPr>
        <p:spPr>
          <a:xfrm>
            <a:off x="3138265" y="3756374"/>
            <a:ext cx="476249" cy="214312"/>
          </a:xfrm>
          <a:prstGeom prst="downArrow">
            <a:avLst/>
          </a:prstGeom>
          <a:solidFill>
            <a:srgbClr val="06AEAA"/>
          </a:solidFill>
          <a:ln>
            <a:solidFill>
              <a:srgbClr val="06AE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solidFill>
                <a:srgbClr val="152B48"/>
              </a:solidFill>
              <a:latin typeface="Montserrat" pitchFamily="2" charset="77"/>
            </a:endParaRPr>
          </a:p>
        </p:txBody>
      </p:sp>
      <p:sp>
        <p:nvSpPr>
          <p:cNvPr id="13" name="12 Flecha abajo"/>
          <p:cNvSpPr/>
          <p:nvPr/>
        </p:nvSpPr>
        <p:spPr>
          <a:xfrm>
            <a:off x="3138265" y="4620470"/>
            <a:ext cx="476249" cy="277194"/>
          </a:xfrm>
          <a:prstGeom prst="downArrow">
            <a:avLst/>
          </a:prstGeom>
          <a:solidFill>
            <a:srgbClr val="06AEAA"/>
          </a:solidFill>
          <a:ln>
            <a:solidFill>
              <a:srgbClr val="06AE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solidFill>
                <a:srgbClr val="152B48"/>
              </a:solidFill>
              <a:latin typeface="Montserrat" pitchFamily="2" charset="77"/>
            </a:endParaRPr>
          </a:p>
        </p:txBody>
      </p:sp>
      <p:sp>
        <p:nvSpPr>
          <p:cNvPr id="14" name="13 Flecha abajo"/>
          <p:cNvSpPr/>
          <p:nvPr/>
        </p:nvSpPr>
        <p:spPr>
          <a:xfrm>
            <a:off x="3138265" y="5556574"/>
            <a:ext cx="476249" cy="214312"/>
          </a:xfrm>
          <a:prstGeom prst="downArrow">
            <a:avLst/>
          </a:prstGeom>
          <a:solidFill>
            <a:srgbClr val="06AEAA"/>
          </a:solidFill>
          <a:ln>
            <a:solidFill>
              <a:srgbClr val="06AE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solidFill>
                <a:srgbClr val="152B48"/>
              </a:solidFill>
              <a:latin typeface="Montserrat" pitchFamily="2" charset="77"/>
            </a:endParaRPr>
          </a:p>
        </p:txBody>
      </p:sp>
      <p:sp>
        <p:nvSpPr>
          <p:cNvPr id="15" name="14 CuadroTexto"/>
          <p:cNvSpPr txBox="1">
            <a:spLocks noChangeArrowheads="1"/>
          </p:cNvSpPr>
          <p:nvPr/>
        </p:nvSpPr>
        <p:spPr bwMode="auto">
          <a:xfrm>
            <a:off x="9198173" y="2322679"/>
            <a:ext cx="2667000" cy="369332"/>
          </a:xfrm>
          <a:prstGeom prst="rect">
            <a:avLst/>
          </a:prstGeom>
          <a:noFill/>
          <a:ln w="9525">
            <a:solidFill>
              <a:srgbClr val="06AEAA"/>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s-CO" dirty="0">
                <a:solidFill>
                  <a:srgbClr val="152B48"/>
                </a:solidFill>
                <a:latin typeface="Montserrat" pitchFamily="2" charset="77"/>
              </a:rPr>
              <a:t>Homeostasis sal</a:t>
            </a:r>
          </a:p>
        </p:txBody>
      </p:sp>
      <p:sp>
        <p:nvSpPr>
          <p:cNvPr id="16" name="15 CuadroTexto"/>
          <p:cNvSpPr txBox="1">
            <a:spLocks noChangeArrowheads="1"/>
          </p:cNvSpPr>
          <p:nvPr/>
        </p:nvSpPr>
        <p:spPr bwMode="auto">
          <a:xfrm>
            <a:off x="6531174" y="2184180"/>
            <a:ext cx="2476500" cy="646331"/>
          </a:xfrm>
          <a:prstGeom prst="rect">
            <a:avLst/>
          </a:prstGeom>
          <a:noFill/>
          <a:ln w="9525">
            <a:solidFill>
              <a:srgbClr val="06AEAA"/>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s-CO" dirty="0">
                <a:solidFill>
                  <a:srgbClr val="152B48"/>
                </a:solidFill>
                <a:latin typeface="Montserrat" pitchFamily="2" charset="77"/>
              </a:rPr>
              <a:t>Defectos en transporte iónico</a:t>
            </a:r>
          </a:p>
        </p:txBody>
      </p:sp>
      <p:sp>
        <p:nvSpPr>
          <p:cNvPr id="17" name="16 Flecha abajo"/>
          <p:cNvSpPr/>
          <p:nvPr/>
        </p:nvSpPr>
        <p:spPr>
          <a:xfrm>
            <a:off x="8626673" y="3470055"/>
            <a:ext cx="1238251" cy="1357313"/>
          </a:xfrm>
          <a:prstGeom prst="downArrow">
            <a:avLst/>
          </a:prstGeom>
          <a:solidFill>
            <a:srgbClr val="06AEAA"/>
          </a:solidFill>
          <a:ln>
            <a:solidFill>
              <a:srgbClr val="06AE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solidFill>
                <a:srgbClr val="152B48"/>
              </a:solidFill>
              <a:latin typeface="Montserrat" pitchFamily="2" charset="77"/>
            </a:endParaRPr>
          </a:p>
        </p:txBody>
      </p:sp>
      <p:sp>
        <p:nvSpPr>
          <p:cNvPr id="20" name="19 CuadroTexto"/>
          <p:cNvSpPr txBox="1">
            <a:spLocks noChangeArrowheads="1"/>
          </p:cNvSpPr>
          <p:nvPr/>
        </p:nvSpPr>
        <p:spPr bwMode="auto">
          <a:xfrm>
            <a:off x="7293173" y="5243293"/>
            <a:ext cx="3810000" cy="369887"/>
          </a:xfrm>
          <a:prstGeom prst="rect">
            <a:avLst/>
          </a:prstGeom>
          <a:ln>
            <a:solidFill>
              <a:srgbClr val="06AEAA"/>
            </a:solidFill>
            <a:headEnd/>
            <a:tailEnd/>
          </a:ln>
        </p:spPr>
        <p:style>
          <a:lnRef idx="2">
            <a:schemeClr val="accent1"/>
          </a:lnRef>
          <a:fillRef idx="1">
            <a:schemeClr val="lt1"/>
          </a:fillRef>
          <a:effectRef idx="0">
            <a:schemeClr val="accent1"/>
          </a:effectRef>
          <a:fontRef idx="minor">
            <a:schemeClr val="dk1"/>
          </a:fontRef>
        </p:style>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s-CO" dirty="0">
                <a:solidFill>
                  <a:srgbClr val="152B48"/>
                </a:solidFill>
                <a:latin typeface="Montserrat" pitchFamily="2" charset="77"/>
              </a:rPr>
              <a:t>Daño en órganos</a:t>
            </a:r>
          </a:p>
        </p:txBody>
      </p:sp>
      <p:cxnSp>
        <p:nvCxnSpPr>
          <p:cNvPr id="22" name="21 Conector recto"/>
          <p:cNvCxnSpPr/>
          <p:nvPr/>
        </p:nvCxnSpPr>
        <p:spPr>
          <a:xfrm flipH="1">
            <a:off x="6269044" y="1397244"/>
            <a:ext cx="46486" cy="5022304"/>
          </a:xfrm>
          <a:prstGeom prst="line">
            <a:avLst/>
          </a:prstGeom>
          <a:ln w="50800">
            <a:solidFill>
              <a:srgbClr val="06AEA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5189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4488" y="0"/>
            <a:ext cx="4225166" cy="2063290"/>
          </a:xfrm>
        </p:spPr>
        <p:txBody>
          <a:bodyPr>
            <a:normAutofit/>
          </a:bodyPr>
          <a:lstStyle/>
          <a:p>
            <a:r>
              <a:rPr lang="es-ES" dirty="0"/>
              <a:t>Fisiología pulmonar</a:t>
            </a:r>
          </a:p>
        </p:txBody>
      </p:sp>
      <p:graphicFrame>
        <p:nvGraphicFramePr>
          <p:cNvPr id="6" name="Diagrama 5"/>
          <p:cNvGraphicFramePr/>
          <p:nvPr>
            <p:extLst>
              <p:ext uri="{D42A27DB-BD31-4B8C-83A1-F6EECF244321}">
                <p14:modId xmlns:p14="http://schemas.microsoft.com/office/powerpoint/2010/main" val="375783802"/>
              </p:ext>
            </p:extLst>
          </p:nvPr>
        </p:nvGraphicFramePr>
        <p:xfrm>
          <a:off x="4746170" y="203200"/>
          <a:ext cx="7344229" cy="665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8631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469" y="662781"/>
            <a:ext cx="3185729" cy="1868557"/>
          </a:xfrm>
        </p:spPr>
        <p:txBody>
          <a:bodyPr/>
          <a:lstStyle/>
          <a:p>
            <a:r>
              <a:rPr lang="es-ES" dirty="0"/>
              <a:t>Anatomía patológica</a:t>
            </a:r>
          </a:p>
        </p:txBody>
      </p:sp>
      <p:graphicFrame>
        <p:nvGraphicFramePr>
          <p:cNvPr id="5" name="Diagrama 4"/>
          <p:cNvGraphicFramePr/>
          <p:nvPr>
            <p:extLst>
              <p:ext uri="{D42A27DB-BD31-4B8C-83A1-F6EECF244321}">
                <p14:modId xmlns:p14="http://schemas.microsoft.com/office/powerpoint/2010/main" val="4003108678"/>
              </p:ext>
            </p:extLst>
          </p:nvPr>
        </p:nvGraphicFramePr>
        <p:xfrm>
          <a:off x="4854251" y="654819"/>
          <a:ext cx="7225106" cy="5548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7798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60BB7825-51C0-7546-81BB-9FBE0CA31C11}"/>
              </a:ext>
            </a:extLst>
          </p:cNvPr>
          <p:cNvSpPr>
            <a:spLocks noGrp="1"/>
          </p:cNvSpPr>
          <p:nvPr>
            <p:ph type="title"/>
          </p:nvPr>
        </p:nvSpPr>
        <p:spPr>
          <a:xfrm>
            <a:off x="838200" y="576263"/>
            <a:ext cx="10515600" cy="2852737"/>
          </a:xfrm>
        </p:spPr>
        <p:txBody>
          <a:bodyPr/>
          <a:lstStyle/>
          <a:p>
            <a:r>
              <a:rPr lang="es-ES" b="1" dirty="0"/>
              <a:t>Manifestaciones clínicas</a:t>
            </a:r>
            <a:endParaRPr lang="es-CO" dirty="0"/>
          </a:p>
        </p:txBody>
      </p:sp>
    </p:spTree>
    <p:extLst>
      <p:ext uri="{BB962C8B-B14F-4D97-AF65-F5344CB8AC3E}">
        <p14:creationId xmlns:p14="http://schemas.microsoft.com/office/powerpoint/2010/main" val="2036037191"/>
      </p:ext>
    </p:extLst>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srcRect b="71" r="16"/>
          <a:stretch/>
        </p:blipFill>
        <p:spPr>
          <a:xfrm>
            <a:off x="5065486" y="673028"/>
            <a:ext cx="6776594" cy="5511944"/>
          </a:xfrm>
          <a:prstGeom prst="rect">
            <a:avLst/>
          </a:prstGeom>
        </p:spPr>
      </p:pic>
    </p:spTree>
    <p:extLst>
      <p:ext uri="{BB962C8B-B14F-4D97-AF65-F5344CB8AC3E}">
        <p14:creationId xmlns:p14="http://schemas.microsoft.com/office/powerpoint/2010/main" val="620520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329798164"/>
              </p:ext>
            </p:extLst>
          </p:nvPr>
        </p:nvGraphicFramePr>
        <p:xfrm>
          <a:off x="3155030" y="42902"/>
          <a:ext cx="9865096" cy="67721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3">
            <a:extLst>
              <a:ext uri="{FF2B5EF4-FFF2-40B4-BE49-F238E27FC236}">
                <a16:creationId xmlns:a16="http://schemas.microsoft.com/office/drawing/2014/main" id="{916E647D-C712-7440-998C-1817D59ADDB7}"/>
              </a:ext>
            </a:extLst>
          </p:cNvPr>
          <p:cNvSpPr>
            <a:spLocks noGrp="1"/>
          </p:cNvSpPr>
          <p:nvPr>
            <p:ph type="title"/>
          </p:nvPr>
        </p:nvSpPr>
        <p:spPr>
          <a:xfrm>
            <a:off x="435428" y="42902"/>
            <a:ext cx="3630465" cy="2119657"/>
          </a:xfrm>
        </p:spPr>
        <p:txBody>
          <a:bodyPr>
            <a:normAutofit/>
          </a:bodyPr>
          <a:lstStyle/>
          <a:p>
            <a:r>
              <a:rPr lang="es-CO" dirty="0"/>
              <a:t>Aparato respiratorio</a:t>
            </a:r>
          </a:p>
        </p:txBody>
      </p:sp>
    </p:spTree>
    <p:extLst>
      <p:ext uri="{BB962C8B-B14F-4D97-AF65-F5344CB8AC3E}">
        <p14:creationId xmlns:p14="http://schemas.microsoft.com/office/powerpoint/2010/main" val="376198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88C42340-E930-7E47-938D-7749BCA24623}"/>
              </a:ext>
            </a:extLst>
          </p:cNvPr>
          <p:cNvSpPr>
            <a:spLocks noGrp="1"/>
          </p:cNvSpPr>
          <p:nvPr>
            <p:ph type="title"/>
          </p:nvPr>
        </p:nvSpPr>
        <p:spPr>
          <a:xfrm>
            <a:off x="346608" y="145143"/>
            <a:ext cx="3746421" cy="1325563"/>
          </a:xfrm>
        </p:spPr>
        <p:txBody>
          <a:bodyPr>
            <a:noAutofit/>
          </a:bodyPr>
          <a:lstStyle/>
          <a:p>
            <a:r>
              <a:rPr lang="es-CO" dirty="0"/>
              <a:t>Aparato respiratorio</a:t>
            </a:r>
          </a:p>
        </p:txBody>
      </p:sp>
      <p:graphicFrame>
        <p:nvGraphicFramePr>
          <p:cNvPr id="7" name="Diagrama 6">
            <a:extLst>
              <a:ext uri="{FF2B5EF4-FFF2-40B4-BE49-F238E27FC236}">
                <a16:creationId xmlns:a16="http://schemas.microsoft.com/office/drawing/2014/main" id="{BD77E433-41A3-6E4F-A978-90A2446A9DF1}"/>
              </a:ext>
            </a:extLst>
          </p:cNvPr>
          <p:cNvGraphicFramePr/>
          <p:nvPr>
            <p:extLst>
              <p:ext uri="{D42A27DB-BD31-4B8C-83A1-F6EECF244321}">
                <p14:modId xmlns:p14="http://schemas.microsoft.com/office/powerpoint/2010/main" val="4169049501"/>
              </p:ext>
            </p:extLst>
          </p:nvPr>
        </p:nvGraphicFramePr>
        <p:xfrm>
          <a:off x="3377097" y="464457"/>
          <a:ext cx="8482338" cy="46679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963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sz="half" idx="1"/>
            <p:extLst>
              <p:ext uri="{D42A27DB-BD31-4B8C-83A1-F6EECF244321}">
                <p14:modId xmlns:p14="http://schemas.microsoft.com/office/powerpoint/2010/main" val="1434094396"/>
              </p:ext>
            </p:extLst>
          </p:nvPr>
        </p:nvGraphicFramePr>
        <p:xfrm>
          <a:off x="2870808" y="809328"/>
          <a:ext cx="10514384"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ítulo 1"/>
          <p:cNvSpPr>
            <a:spLocks noGrp="1"/>
          </p:cNvSpPr>
          <p:nvPr>
            <p:ph type="title"/>
          </p:nvPr>
        </p:nvSpPr>
        <p:spPr>
          <a:xfrm>
            <a:off x="432562" y="273322"/>
            <a:ext cx="4422071" cy="1325563"/>
          </a:xfrm>
        </p:spPr>
        <p:txBody>
          <a:bodyPr>
            <a:normAutofit/>
          </a:bodyPr>
          <a:lstStyle/>
          <a:p>
            <a:r>
              <a:rPr lang="es-ES" dirty="0"/>
              <a:t>Aparato respiratorio</a:t>
            </a:r>
          </a:p>
        </p:txBody>
      </p:sp>
    </p:spTree>
    <p:extLst>
      <p:ext uri="{BB962C8B-B14F-4D97-AF65-F5344CB8AC3E}">
        <p14:creationId xmlns:p14="http://schemas.microsoft.com/office/powerpoint/2010/main" val="133875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a:extLst>
              <a:ext uri="{FF2B5EF4-FFF2-40B4-BE49-F238E27FC236}">
                <a16:creationId xmlns:a16="http://schemas.microsoft.com/office/drawing/2014/main" id="{7F65C26E-F54E-2740-98D2-1167B5161DD3}"/>
              </a:ext>
            </a:extLst>
          </p:cNvPr>
          <p:cNvGraphicFramePr/>
          <p:nvPr>
            <p:extLst>
              <p:ext uri="{D42A27DB-BD31-4B8C-83A1-F6EECF244321}">
                <p14:modId xmlns:p14="http://schemas.microsoft.com/office/powerpoint/2010/main" val="468470575"/>
              </p:ext>
            </p:extLst>
          </p:nvPr>
        </p:nvGraphicFramePr>
        <p:xfrm>
          <a:off x="4852534" y="862999"/>
          <a:ext cx="7184295" cy="5132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ítulo 1">
            <a:extLst>
              <a:ext uri="{FF2B5EF4-FFF2-40B4-BE49-F238E27FC236}">
                <a16:creationId xmlns:a16="http://schemas.microsoft.com/office/drawing/2014/main" id="{9FB0AA2D-4466-E041-93A4-990998863E10}"/>
              </a:ext>
            </a:extLst>
          </p:cNvPr>
          <p:cNvSpPr txBox="1">
            <a:spLocks/>
          </p:cNvSpPr>
          <p:nvPr/>
        </p:nvSpPr>
        <p:spPr>
          <a:xfrm>
            <a:off x="465812" y="411781"/>
            <a:ext cx="3472021" cy="132556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rgbClr val="06AEAA"/>
                </a:solidFill>
                <a:latin typeface="Montserrat" panose="00000500000000000000" pitchFamily="50" charset="0"/>
                <a:ea typeface="+mj-ea"/>
                <a:cs typeface="+mj-cs"/>
              </a:defRPr>
            </a:lvl1pPr>
          </a:lstStyle>
          <a:p>
            <a:r>
              <a:rPr lang="es-ES" dirty="0"/>
              <a:t>Aparato respiratorio</a:t>
            </a:r>
          </a:p>
        </p:txBody>
      </p:sp>
    </p:spTree>
    <p:extLst>
      <p:ext uri="{BB962C8B-B14F-4D97-AF65-F5344CB8AC3E}">
        <p14:creationId xmlns:p14="http://schemas.microsoft.com/office/powerpoint/2010/main" val="214155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1" nodeType="clickEffect">
                                  <p:stCondLst>
                                    <p:cond delay="0"/>
                                  </p:stCondLst>
                                  <p:childTnLst>
                                    <p:animEffect transition="out" filter="blinds(horizontal)">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7" grpId="1">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2C779E59-E597-0741-B430-F619322AD442}"/>
              </a:ext>
            </a:extLst>
          </p:cNvPr>
          <p:cNvPicPr>
            <a:picLocks noGrp="1" noChangeAspect="1"/>
          </p:cNvPicPr>
          <p:nvPr>
            <p:ph idx="4294967295"/>
          </p:nvPr>
        </p:nvPicPr>
        <p:blipFill>
          <a:blip r:embed="rId2"/>
          <a:stretch>
            <a:fillRect/>
          </a:stretch>
        </p:blipFill>
        <p:spPr>
          <a:xfrm>
            <a:off x="5651220" y="891690"/>
            <a:ext cx="5941964" cy="5074620"/>
          </a:xfrm>
          <a:prstGeom prst="rect">
            <a:avLst/>
          </a:prstGeom>
        </p:spPr>
      </p:pic>
      <p:sp>
        <p:nvSpPr>
          <p:cNvPr id="5" name="Título 1">
            <a:extLst>
              <a:ext uri="{FF2B5EF4-FFF2-40B4-BE49-F238E27FC236}">
                <a16:creationId xmlns:a16="http://schemas.microsoft.com/office/drawing/2014/main" id="{F1F7E467-1049-9B46-A2A2-B5C1D96EE5FF}"/>
              </a:ext>
            </a:extLst>
          </p:cNvPr>
          <p:cNvSpPr txBox="1">
            <a:spLocks/>
          </p:cNvSpPr>
          <p:nvPr/>
        </p:nvSpPr>
        <p:spPr>
          <a:xfrm>
            <a:off x="598816" y="445032"/>
            <a:ext cx="3806929" cy="1516772"/>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rgbClr val="06AEAA"/>
                </a:solidFill>
                <a:latin typeface="Montserrat" panose="00000500000000000000" pitchFamily="50" charset="0"/>
                <a:ea typeface="+mj-ea"/>
                <a:cs typeface="+mj-cs"/>
              </a:defRPr>
            </a:lvl1pPr>
          </a:lstStyle>
          <a:p>
            <a:r>
              <a:rPr lang="es-ES" dirty="0"/>
              <a:t>Aparato respiratorio</a:t>
            </a:r>
          </a:p>
        </p:txBody>
      </p:sp>
    </p:spTree>
    <p:extLst>
      <p:ext uri="{BB962C8B-B14F-4D97-AF65-F5344CB8AC3E}">
        <p14:creationId xmlns:p14="http://schemas.microsoft.com/office/powerpoint/2010/main" val="158801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551384" y="159048"/>
            <a:ext cx="10515600" cy="1325563"/>
          </a:xfrm>
        </p:spPr>
        <p:txBody>
          <a:bodyPr>
            <a:normAutofit/>
          </a:bodyPr>
          <a:lstStyle/>
          <a:p>
            <a:r>
              <a:rPr lang="es-ES_tradnl" dirty="0"/>
              <a:t>Definición</a:t>
            </a:r>
          </a:p>
        </p:txBody>
      </p:sp>
      <p:sp>
        <p:nvSpPr>
          <p:cNvPr id="2" name="CuadroTexto 1"/>
          <p:cNvSpPr txBox="1"/>
          <p:nvPr/>
        </p:nvSpPr>
        <p:spPr>
          <a:xfrm>
            <a:off x="1840417" y="1633118"/>
            <a:ext cx="8752239" cy="181588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800" dirty="0">
                <a:solidFill>
                  <a:srgbClr val="152B48"/>
                </a:solidFill>
                <a:latin typeface="Montserrat" pitchFamily="2" charset="77"/>
              </a:rPr>
              <a:t>“Enfermedad autosómica recesiva que se caracteriza por la disfunción de las glándulas exocrinas (sudoríparas, bronquiales, intestinales, páncreas exocrino, hepáticas, etc.)</a:t>
            </a:r>
            <a:r>
              <a:rPr lang="es-CO" sz="2800" dirty="0">
                <a:solidFill>
                  <a:srgbClr val="152B48"/>
                </a:solidFill>
                <a:latin typeface="Montserrat" pitchFamily="2" charset="77"/>
              </a:rPr>
              <a:t>”</a:t>
            </a:r>
            <a:endParaRPr lang="es-ES" sz="2800" dirty="0">
              <a:solidFill>
                <a:srgbClr val="152B48"/>
              </a:solidFill>
              <a:latin typeface="Montserrat" pitchFamily="2" charset="77"/>
            </a:endParaRPr>
          </a:p>
        </p:txBody>
      </p:sp>
    </p:spTree>
    <p:extLst>
      <p:ext uri="{BB962C8B-B14F-4D97-AF65-F5344CB8AC3E}">
        <p14:creationId xmlns:p14="http://schemas.microsoft.com/office/powerpoint/2010/main" val="3041960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1.imperial.ac.uk/_Resources/(FB00A0BA-C10B-41B3-871D-103D57647A59)/x-raylar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7081" y="576195"/>
            <a:ext cx="3402182" cy="4739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6" descr="http://brighamrad.harvard.edu/Cases/bwh/images/211/125ChowXR1a.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6690" y="576195"/>
            <a:ext cx="3672724" cy="4739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ítulo 1"/>
          <p:cNvSpPr>
            <a:spLocks noGrp="1"/>
          </p:cNvSpPr>
          <p:nvPr>
            <p:ph type="title"/>
          </p:nvPr>
        </p:nvSpPr>
        <p:spPr>
          <a:xfrm>
            <a:off x="458633" y="318814"/>
            <a:ext cx="3402181" cy="720080"/>
          </a:xfrm>
          <a:ln>
            <a:noFill/>
          </a:ln>
        </p:spPr>
        <p:style>
          <a:lnRef idx="2">
            <a:schemeClr val="accent6"/>
          </a:lnRef>
          <a:fillRef idx="1">
            <a:schemeClr val="lt1"/>
          </a:fillRef>
          <a:effectRef idx="0">
            <a:schemeClr val="accent6"/>
          </a:effectRef>
          <a:fontRef idx="minor">
            <a:schemeClr val="dk1"/>
          </a:fontRef>
        </p:style>
        <p:txBody>
          <a:bodyPr>
            <a:noAutofit/>
          </a:bodyPr>
          <a:lstStyle/>
          <a:p>
            <a:pPr algn="ctr"/>
            <a:r>
              <a:rPr lang="es-ES" dirty="0"/>
              <a:t>Imágenes</a:t>
            </a:r>
          </a:p>
        </p:txBody>
      </p:sp>
      <p:sp>
        <p:nvSpPr>
          <p:cNvPr id="7" name="CuadroTexto 6"/>
          <p:cNvSpPr txBox="1"/>
          <p:nvPr/>
        </p:nvSpPr>
        <p:spPr>
          <a:xfrm>
            <a:off x="9267105" y="5542216"/>
            <a:ext cx="2376264" cy="584775"/>
          </a:xfrm>
          <a:prstGeom prst="rect">
            <a:avLst/>
          </a:prstGeom>
          <a:ln>
            <a:solidFill>
              <a:srgbClr val="06AEAA"/>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S" sz="1600" dirty="0">
                <a:solidFill>
                  <a:srgbClr val="152B48"/>
                </a:solidFill>
                <a:latin typeface="Montserrat" pitchFamily="2" charset="77"/>
              </a:rPr>
              <a:t>“Patrón en vías de tren.”</a:t>
            </a:r>
          </a:p>
        </p:txBody>
      </p:sp>
    </p:spTree>
    <p:extLst>
      <p:ext uri="{BB962C8B-B14F-4D97-AF65-F5344CB8AC3E}">
        <p14:creationId xmlns:p14="http://schemas.microsoft.com/office/powerpoint/2010/main" val="1074892145"/>
      </p:ext>
    </p:extLst>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3"/>
          <a:srcRect b="-98"/>
          <a:stretch/>
        </p:blipFill>
        <p:spPr>
          <a:xfrm>
            <a:off x="6940851" y="117727"/>
            <a:ext cx="5043055" cy="3335991"/>
          </a:xfrm>
          <a:prstGeom prst="rect">
            <a:avLst/>
          </a:prstGeom>
        </p:spPr>
      </p:pic>
      <p:pic>
        <p:nvPicPr>
          <p:cNvPr descr="http://www.med-ed.virginia.edu/courses/rad/hrct/traction.jpg" id="6" name="Picture 4"/>
          <p:cNvPicPr>
            <a:picLocks noChangeArrowheads="1"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39069" y="3678181"/>
            <a:ext cx="5461585" cy="3144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CuadroTexto 6"/>
          <p:cNvSpPr txBox="1"/>
          <p:nvPr/>
        </p:nvSpPr>
        <p:spPr>
          <a:xfrm>
            <a:off x="571599" y="272574"/>
            <a:ext cx="5832648" cy="769441"/>
          </a:xfrm>
          <a:prstGeom prst="rect">
            <a:avLst/>
          </a:prstGeom>
          <a:noFill/>
        </p:spPr>
        <p:txBody>
          <a:bodyPr rtlCol="0" wrap="square">
            <a:spAutoFit/>
          </a:bodyPr>
          <a:lstStyle/>
          <a:p>
            <a:r>
              <a:rPr dirty="0" lang="es-ES" sz="4400">
                <a:solidFill>
                  <a:srgbClr val="06AEAA"/>
                </a:solidFill>
                <a:latin charset="77" pitchFamily="2" typeface="Montserrat"/>
              </a:rPr>
              <a:t>Gold estándar: TAC</a:t>
            </a:r>
          </a:p>
        </p:txBody>
      </p:sp>
      <p:sp>
        <p:nvSpPr>
          <p:cNvPr id="8" name="CuadroTexto 7"/>
          <p:cNvSpPr txBox="1"/>
          <p:nvPr/>
        </p:nvSpPr>
        <p:spPr>
          <a:xfrm>
            <a:off x="5935287" y="1290872"/>
            <a:ext cx="1168825" cy="584775"/>
          </a:xfrm>
          <a:prstGeom prst="rect">
            <a:avLst/>
          </a:prstGeom>
          <a:ln>
            <a:solidFill>
              <a:srgbClr val="06AEAA"/>
            </a:solidFill>
          </a:ln>
        </p:spPr>
        <p:style>
          <a:lnRef idx="2">
            <a:schemeClr val="accent1"/>
          </a:lnRef>
          <a:fillRef idx="1">
            <a:schemeClr val="lt1"/>
          </a:fillRef>
          <a:effectRef idx="0">
            <a:schemeClr val="accent1"/>
          </a:effectRef>
          <a:fontRef idx="minor">
            <a:schemeClr val="dk1"/>
          </a:fontRef>
        </p:style>
        <p:txBody>
          <a:bodyPr rtlCol="0" wrap="square">
            <a:spAutoFit/>
          </a:bodyPr>
          <a:lstStyle/>
          <a:p>
            <a:pPr algn="ctr"/>
            <a:r>
              <a:rPr dirty="0" lang="es-ES" sz="1600">
                <a:solidFill>
                  <a:srgbClr val="152B48"/>
                </a:solidFill>
                <a:latin charset="77" pitchFamily="2" typeface="Montserrat"/>
              </a:rPr>
              <a:t>“Anillo de sello.”</a:t>
            </a:r>
          </a:p>
        </p:txBody>
      </p:sp>
      <p:cxnSp>
        <p:nvCxnSpPr>
          <p:cNvPr id="3" name="Conector recto 2"/>
          <p:cNvCxnSpPr/>
          <p:nvPr/>
        </p:nvCxnSpPr>
        <p:spPr>
          <a:xfrm>
            <a:off x="3287688" y="5733256"/>
            <a:ext cx="141845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Conector recto 11"/>
          <p:cNvCxnSpPr/>
          <p:nvPr/>
        </p:nvCxnSpPr>
        <p:spPr>
          <a:xfrm>
            <a:off x="191344" y="5877272"/>
            <a:ext cx="403244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2414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341383497"/>
              </p:ext>
            </p:extLst>
          </p:nvPr>
        </p:nvGraphicFramePr>
        <p:xfrm>
          <a:off x="5066426" y="2670008"/>
          <a:ext cx="6934336" cy="3771524"/>
        </p:xfrm>
        <a:graphic>
          <a:graphicData uri="http://schemas.openxmlformats.org/drawingml/2006/table">
            <a:tbl>
              <a:tblPr/>
              <a:tblGrid>
                <a:gridCol w="1733584">
                  <a:extLst>
                    <a:ext uri="{9D8B030D-6E8A-4147-A177-3AD203B41FA5}">
                      <a16:colId xmlns:a16="http://schemas.microsoft.com/office/drawing/2014/main" val="20000"/>
                    </a:ext>
                  </a:extLst>
                </a:gridCol>
                <a:gridCol w="1733584">
                  <a:extLst>
                    <a:ext uri="{9D8B030D-6E8A-4147-A177-3AD203B41FA5}">
                      <a16:colId xmlns:a16="http://schemas.microsoft.com/office/drawing/2014/main" val="20001"/>
                    </a:ext>
                  </a:extLst>
                </a:gridCol>
                <a:gridCol w="1733584">
                  <a:extLst>
                    <a:ext uri="{9D8B030D-6E8A-4147-A177-3AD203B41FA5}">
                      <a16:colId xmlns:a16="http://schemas.microsoft.com/office/drawing/2014/main" val="20002"/>
                    </a:ext>
                  </a:extLst>
                </a:gridCol>
                <a:gridCol w="1733584">
                  <a:extLst>
                    <a:ext uri="{9D8B030D-6E8A-4147-A177-3AD203B41FA5}">
                      <a16:colId xmlns:a16="http://schemas.microsoft.com/office/drawing/2014/main" val="20003"/>
                    </a:ext>
                  </a:extLst>
                </a:gridCol>
              </a:tblGrid>
              <a:tr h="5162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800" b="1" i="0" u="none" strike="noStrike" cap="none" normalizeH="0" baseline="0" dirty="0">
                          <a:ln>
                            <a:noFill/>
                          </a:ln>
                          <a:solidFill>
                            <a:srgbClr val="FFFFFF"/>
                          </a:solidFill>
                          <a:effectLst/>
                          <a:latin typeface="Montserrat" pitchFamily="2" charset="77"/>
                          <a:ea typeface="ＭＳ Ｐゴシック" charset="0"/>
                          <a:cs typeface="Arial" charset="0"/>
                        </a:rPr>
                        <a:t>Menores 2 años</a:t>
                      </a:r>
                    </a:p>
                  </a:txBody>
                  <a:tcPr marL="121920" marR="1219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52B4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800" b="1" i="0" u="none" strike="noStrike" cap="none" normalizeH="0" baseline="0" dirty="0">
                          <a:ln>
                            <a:noFill/>
                          </a:ln>
                          <a:solidFill>
                            <a:srgbClr val="FFFFFF"/>
                          </a:solidFill>
                          <a:effectLst/>
                          <a:latin typeface="Montserrat" pitchFamily="2" charset="77"/>
                          <a:ea typeface="ＭＳ Ｐゴシック" charset="0"/>
                          <a:cs typeface="Arial" charset="0"/>
                        </a:rPr>
                        <a:t>2 – 5 años</a:t>
                      </a:r>
                    </a:p>
                  </a:txBody>
                  <a:tcPr marL="121920" marR="1219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52B4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800" b="1" i="0" u="none" strike="noStrike" cap="none" normalizeH="0" baseline="0" dirty="0">
                          <a:ln>
                            <a:noFill/>
                          </a:ln>
                          <a:solidFill>
                            <a:srgbClr val="FFFFFF"/>
                          </a:solidFill>
                          <a:effectLst/>
                          <a:latin typeface="Montserrat" pitchFamily="2" charset="77"/>
                          <a:ea typeface="ＭＳ Ｐゴシック" charset="0"/>
                          <a:cs typeface="Arial" charset="0"/>
                        </a:rPr>
                        <a:t>6 – 10 años</a:t>
                      </a:r>
                    </a:p>
                  </a:txBody>
                  <a:tcPr marL="121920" marR="1219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52B4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800" b="1" i="0" u="none" strike="noStrike" cap="none" normalizeH="0" baseline="0" dirty="0">
                          <a:ln>
                            <a:noFill/>
                          </a:ln>
                          <a:solidFill>
                            <a:srgbClr val="FFFFFF"/>
                          </a:solidFill>
                          <a:effectLst/>
                          <a:latin typeface="Montserrat" pitchFamily="2" charset="77"/>
                          <a:ea typeface="ＭＳ Ｐゴシック" charset="0"/>
                          <a:cs typeface="Arial" charset="0"/>
                        </a:rPr>
                        <a:t>Mayores 10 años</a:t>
                      </a:r>
                    </a:p>
                  </a:txBody>
                  <a:tcPr marL="121920" marR="1219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52B48"/>
                    </a:solidFill>
                  </a:tcPr>
                </a:tc>
                <a:extLst>
                  <a:ext uri="{0D108BD9-81ED-4DB2-BD59-A6C34878D82A}">
                    <a16:rowId xmlns:a16="http://schemas.microsoft.com/office/drawing/2014/main" val="10000"/>
                  </a:ext>
                </a:extLst>
              </a:tr>
              <a:tr h="3131444">
                <a:tc>
                  <a:txBody>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s-CO" sz="1600" b="0" i="0" u="none" strike="noStrike" cap="none" normalizeH="0" baseline="0" dirty="0">
                          <a:ln>
                            <a:noFill/>
                          </a:ln>
                          <a:solidFill>
                            <a:srgbClr val="152B48"/>
                          </a:solidFill>
                          <a:effectLst/>
                          <a:latin typeface="Montserrat" pitchFamily="2" charset="77"/>
                          <a:ea typeface="ＭＳ Ｐゴシック" charset="0"/>
                          <a:cs typeface="Arial" charset="0"/>
                        </a:rPr>
                        <a:t>S. Aureus 49%.</a:t>
                      </a:r>
                    </a:p>
                    <a:p>
                      <a:pPr marL="0" marR="0" lvl="0" indent="0" algn="l" defTabSz="914400" rtl="0" eaLnBrk="1" fontAlgn="base" latinLnBrk="0" hangingPunct="1">
                        <a:lnSpc>
                          <a:spcPct val="100000"/>
                        </a:lnSpc>
                        <a:spcBef>
                          <a:spcPts val="1200"/>
                        </a:spcBef>
                        <a:spcAft>
                          <a:spcPct val="0"/>
                        </a:spcAft>
                        <a:buClrTx/>
                        <a:buSzTx/>
                        <a:buFontTx/>
                        <a:buNone/>
                        <a:tabLst/>
                      </a:pPr>
                      <a:r>
                        <a:rPr kumimoji="0" lang="es-CO" sz="1600" b="0" i="0" u="none" strike="noStrike" cap="none" normalizeH="0" baseline="0" dirty="0">
                          <a:ln>
                            <a:noFill/>
                          </a:ln>
                          <a:solidFill>
                            <a:srgbClr val="152B48"/>
                          </a:solidFill>
                          <a:effectLst/>
                          <a:latin typeface="Montserrat" pitchFamily="2" charset="77"/>
                          <a:ea typeface="ＭＳ Ｐゴシック" charset="0"/>
                          <a:cs typeface="Arial" charset="0"/>
                        </a:rPr>
                        <a:t>P. Aeruginosa 29%.</a:t>
                      </a:r>
                    </a:p>
                    <a:p>
                      <a:pPr marL="0" marR="0" lvl="0" indent="0" algn="l" defTabSz="914400" rtl="0" eaLnBrk="1" fontAlgn="base" latinLnBrk="0" hangingPunct="1">
                        <a:lnSpc>
                          <a:spcPct val="100000"/>
                        </a:lnSpc>
                        <a:spcBef>
                          <a:spcPts val="1200"/>
                        </a:spcBef>
                        <a:spcAft>
                          <a:spcPct val="0"/>
                        </a:spcAft>
                        <a:buClrTx/>
                        <a:buSzTx/>
                        <a:buFontTx/>
                        <a:buNone/>
                        <a:tabLst/>
                      </a:pPr>
                      <a:r>
                        <a:rPr kumimoji="0" lang="es-CO" sz="1600" b="0" i="0" u="none" strike="noStrike" cap="none" normalizeH="0" baseline="0" dirty="0">
                          <a:ln>
                            <a:noFill/>
                          </a:ln>
                          <a:solidFill>
                            <a:srgbClr val="152B48"/>
                          </a:solidFill>
                          <a:effectLst/>
                          <a:latin typeface="Montserrat" pitchFamily="2" charset="77"/>
                          <a:ea typeface="ＭＳ Ｐゴシック" charset="0"/>
                          <a:cs typeface="Arial" charset="0"/>
                        </a:rPr>
                        <a:t>H. Influenzae 19%.</a:t>
                      </a:r>
                    </a:p>
                    <a:p>
                      <a:pPr marL="0" marR="0" lvl="0" indent="0" algn="l" defTabSz="914400" rtl="0" eaLnBrk="1" fontAlgn="base" latinLnBrk="0" hangingPunct="1">
                        <a:lnSpc>
                          <a:spcPct val="100000"/>
                        </a:lnSpc>
                        <a:spcBef>
                          <a:spcPts val="1200"/>
                        </a:spcBef>
                        <a:spcAft>
                          <a:spcPct val="0"/>
                        </a:spcAft>
                        <a:buClrTx/>
                        <a:buSzTx/>
                        <a:buFontTx/>
                        <a:buNone/>
                        <a:tabLst/>
                      </a:pPr>
                      <a:r>
                        <a:rPr kumimoji="0" lang="es-CO" sz="1600" b="0" i="0" u="none" strike="noStrike" cap="none" normalizeH="0" baseline="0" dirty="0">
                          <a:ln>
                            <a:noFill/>
                          </a:ln>
                          <a:solidFill>
                            <a:srgbClr val="152B48"/>
                          </a:solidFill>
                          <a:effectLst/>
                          <a:latin typeface="Montserrat" pitchFamily="2" charset="77"/>
                          <a:ea typeface="ＭＳ Ｐゴシック" charset="0"/>
                          <a:cs typeface="Arial" charset="0"/>
                        </a:rPr>
                        <a:t>S. Maltophilia 7%.</a:t>
                      </a:r>
                    </a:p>
                    <a:p>
                      <a:pPr marL="0" marR="0" lvl="0" indent="0" algn="l" defTabSz="914400" rtl="0" eaLnBrk="1" fontAlgn="base" latinLnBrk="0" hangingPunct="1">
                        <a:lnSpc>
                          <a:spcPct val="100000"/>
                        </a:lnSpc>
                        <a:spcBef>
                          <a:spcPts val="1200"/>
                        </a:spcBef>
                        <a:spcAft>
                          <a:spcPct val="0"/>
                        </a:spcAft>
                        <a:buClrTx/>
                        <a:buSzTx/>
                        <a:buFontTx/>
                        <a:buNone/>
                        <a:tabLst/>
                      </a:pPr>
                      <a:r>
                        <a:rPr kumimoji="0" lang="es-CO" sz="1600" b="0" i="0" u="none" strike="noStrike" cap="none" normalizeH="0" baseline="0" dirty="0">
                          <a:ln>
                            <a:noFill/>
                          </a:ln>
                          <a:solidFill>
                            <a:srgbClr val="152B48"/>
                          </a:solidFill>
                          <a:effectLst/>
                          <a:latin typeface="Montserrat" pitchFamily="2" charset="77"/>
                          <a:ea typeface="ＭＳ Ｐゴシック" charset="0"/>
                          <a:cs typeface="Arial" charset="0"/>
                        </a:rPr>
                        <a:t>B. Cepacia 1%.</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s-CO" sz="1600" b="0" i="0" u="none" strike="noStrike" cap="none" normalizeH="0" baseline="0" dirty="0">
                          <a:ln>
                            <a:noFill/>
                          </a:ln>
                          <a:solidFill>
                            <a:srgbClr val="152B48"/>
                          </a:solidFill>
                          <a:effectLst/>
                          <a:latin typeface="Montserrat" pitchFamily="2" charset="77"/>
                          <a:ea typeface="ＭＳ Ｐゴシック" charset="0"/>
                          <a:cs typeface="Arial" charset="0"/>
                        </a:rPr>
                        <a:t>S. Aureus 49%.</a:t>
                      </a:r>
                    </a:p>
                    <a:p>
                      <a:pPr marL="0" marR="0" lvl="0" indent="0" algn="l" defTabSz="914400" rtl="0" eaLnBrk="1" fontAlgn="base" latinLnBrk="0" hangingPunct="1">
                        <a:lnSpc>
                          <a:spcPct val="100000"/>
                        </a:lnSpc>
                        <a:spcBef>
                          <a:spcPts val="1200"/>
                        </a:spcBef>
                        <a:spcAft>
                          <a:spcPct val="0"/>
                        </a:spcAft>
                        <a:buClrTx/>
                        <a:buSzTx/>
                        <a:buFontTx/>
                        <a:buNone/>
                        <a:tabLst/>
                      </a:pPr>
                      <a:r>
                        <a:rPr kumimoji="0" lang="es-CO" sz="1600" b="0" i="0" u="none" strike="noStrike" cap="none" normalizeH="0" baseline="0" dirty="0">
                          <a:ln>
                            <a:noFill/>
                          </a:ln>
                          <a:solidFill>
                            <a:srgbClr val="152B48"/>
                          </a:solidFill>
                          <a:effectLst/>
                          <a:latin typeface="Montserrat" pitchFamily="2" charset="77"/>
                          <a:ea typeface="ＭＳ Ｐゴシック" charset="0"/>
                          <a:cs typeface="Arial" charset="0"/>
                        </a:rPr>
                        <a:t>P. Aeruginosa 29%.</a:t>
                      </a:r>
                    </a:p>
                    <a:p>
                      <a:pPr marL="0" marR="0" lvl="0" indent="0" algn="l" defTabSz="914400" rtl="0" eaLnBrk="1" fontAlgn="base" latinLnBrk="0" hangingPunct="1">
                        <a:lnSpc>
                          <a:spcPct val="100000"/>
                        </a:lnSpc>
                        <a:spcBef>
                          <a:spcPts val="1200"/>
                        </a:spcBef>
                        <a:spcAft>
                          <a:spcPct val="0"/>
                        </a:spcAft>
                        <a:buClrTx/>
                        <a:buSzTx/>
                        <a:buFontTx/>
                        <a:buNone/>
                        <a:tabLst/>
                      </a:pPr>
                      <a:r>
                        <a:rPr kumimoji="0" lang="es-CO" sz="1600" b="0" i="0" u="none" strike="noStrike" cap="none" normalizeH="0" baseline="0" dirty="0">
                          <a:ln>
                            <a:noFill/>
                          </a:ln>
                          <a:solidFill>
                            <a:srgbClr val="152B48"/>
                          </a:solidFill>
                          <a:effectLst/>
                          <a:latin typeface="Montserrat" pitchFamily="2" charset="77"/>
                          <a:ea typeface="ＭＳ Ｐゴシック" charset="0"/>
                          <a:cs typeface="Arial" charset="0"/>
                        </a:rPr>
                        <a:t>H. Influenzae 19%.</a:t>
                      </a:r>
                    </a:p>
                    <a:p>
                      <a:pPr marL="0" marR="0" lvl="0" indent="0" algn="l" defTabSz="914400" rtl="0" eaLnBrk="1" fontAlgn="base" latinLnBrk="0" hangingPunct="1">
                        <a:lnSpc>
                          <a:spcPct val="100000"/>
                        </a:lnSpc>
                        <a:spcBef>
                          <a:spcPts val="1200"/>
                        </a:spcBef>
                        <a:spcAft>
                          <a:spcPct val="0"/>
                        </a:spcAft>
                        <a:buClrTx/>
                        <a:buSzTx/>
                        <a:buFontTx/>
                        <a:buNone/>
                        <a:tabLst/>
                      </a:pPr>
                      <a:r>
                        <a:rPr kumimoji="0" lang="es-CO" sz="1600" b="0" i="0" u="none" strike="noStrike" cap="none" normalizeH="0" baseline="0" dirty="0">
                          <a:ln>
                            <a:noFill/>
                          </a:ln>
                          <a:solidFill>
                            <a:srgbClr val="152B48"/>
                          </a:solidFill>
                          <a:effectLst/>
                          <a:latin typeface="Montserrat" pitchFamily="2" charset="77"/>
                          <a:ea typeface="ＭＳ Ｐゴシック" charset="0"/>
                          <a:cs typeface="Arial" charset="0"/>
                        </a:rPr>
                        <a:t>S. Maltophilia 7%.</a:t>
                      </a:r>
                    </a:p>
                    <a:p>
                      <a:pPr marL="0" marR="0" lvl="0" indent="0" algn="l" defTabSz="914400" rtl="0" eaLnBrk="1" fontAlgn="base" latinLnBrk="0" hangingPunct="1">
                        <a:lnSpc>
                          <a:spcPct val="100000"/>
                        </a:lnSpc>
                        <a:spcBef>
                          <a:spcPts val="1200"/>
                        </a:spcBef>
                        <a:spcAft>
                          <a:spcPct val="0"/>
                        </a:spcAft>
                        <a:buClrTx/>
                        <a:buSzTx/>
                        <a:buFontTx/>
                        <a:buNone/>
                        <a:tabLst/>
                      </a:pPr>
                      <a:r>
                        <a:rPr kumimoji="0" lang="es-CO" sz="1600" b="0" i="0" u="none" strike="noStrike" cap="none" normalizeH="0" baseline="0" dirty="0">
                          <a:ln>
                            <a:noFill/>
                          </a:ln>
                          <a:solidFill>
                            <a:srgbClr val="152B48"/>
                          </a:solidFill>
                          <a:effectLst/>
                          <a:latin typeface="Montserrat" pitchFamily="2" charset="77"/>
                          <a:ea typeface="ＭＳ Ｐゴシック" charset="0"/>
                          <a:cs typeface="Arial" charset="0"/>
                        </a:rPr>
                        <a:t>B. Cepacia 1%.</a:t>
                      </a:r>
                    </a:p>
                    <a:p>
                      <a:pPr marL="0" marR="0" lvl="0" indent="0" algn="l" defTabSz="914400" rtl="0" eaLnBrk="1" fontAlgn="base" latinLnBrk="0" hangingPunct="1">
                        <a:lnSpc>
                          <a:spcPct val="100000"/>
                        </a:lnSpc>
                        <a:spcBef>
                          <a:spcPts val="1200"/>
                        </a:spcBef>
                        <a:spcAft>
                          <a:spcPct val="0"/>
                        </a:spcAft>
                        <a:buClrTx/>
                        <a:buSzTx/>
                        <a:buFontTx/>
                        <a:buNone/>
                        <a:tabLst/>
                      </a:pPr>
                      <a:endParaRPr kumimoji="0" lang="es-CO" sz="1600" b="0" i="0" u="none" strike="noStrike" cap="none" normalizeH="0" baseline="0" dirty="0">
                        <a:ln>
                          <a:noFill/>
                        </a:ln>
                        <a:solidFill>
                          <a:srgbClr val="152B48"/>
                        </a:solidFill>
                        <a:effectLst/>
                        <a:latin typeface="Montserrat" pitchFamily="2" charset="77"/>
                        <a:ea typeface="ＭＳ Ｐゴシック" charset="0"/>
                        <a:cs typeface="Arial" charset="0"/>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s-CO" sz="1600" b="0" i="0" u="none" strike="noStrike" cap="none" normalizeH="0" baseline="0" dirty="0">
                          <a:ln>
                            <a:noFill/>
                          </a:ln>
                          <a:solidFill>
                            <a:srgbClr val="152B48"/>
                          </a:solidFill>
                          <a:effectLst/>
                          <a:latin typeface="Montserrat" pitchFamily="2" charset="77"/>
                          <a:ea typeface="ＭＳ Ｐゴシック" charset="0"/>
                          <a:cs typeface="Arial" charset="0"/>
                        </a:rPr>
                        <a:t>S. Aureus 60%.</a:t>
                      </a:r>
                    </a:p>
                    <a:p>
                      <a:pPr marL="0" marR="0" lvl="0" indent="0" algn="l" defTabSz="914400" rtl="0" eaLnBrk="1" fontAlgn="base" latinLnBrk="0" hangingPunct="1">
                        <a:lnSpc>
                          <a:spcPct val="100000"/>
                        </a:lnSpc>
                        <a:spcBef>
                          <a:spcPts val="1200"/>
                        </a:spcBef>
                        <a:spcAft>
                          <a:spcPct val="0"/>
                        </a:spcAft>
                        <a:buClrTx/>
                        <a:buSzTx/>
                        <a:buFontTx/>
                        <a:buNone/>
                        <a:tabLst/>
                      </a:pPr>
                      <a:r>
                        <a:rPr kumimoji="0" lang="es-CO" sz="1600" b="0" i="0" u="none" strike="noStrike" cap="none" normalizeH="0" baseline="0" dirty="0">
                          <a:ln>
                            <a:noFill/>
                          </a:ln>
                          <a:solidFill>
                            <a:srgbClr val="152B48"/>
                          </a:solidFill>
                          <a:effectLst/>
                          <a:latin typeface="Montserrat" pitchFamily="2" charset="77"/>
                          <a:ea typeface="ＭＳ Ｐゴシック" charset="0"/>
                          <a:cs typeface="Arial" charset="0"/>
                        </a:rPr>
                        <a:t>P. Aeruginosa 35%.</a:t>
                      </a:r>
                    </a:p>
                    <a:p>
                      <a:pPr marL="0" marR="0" lvl="0" indent="0" algn="l" defTabSz="914400" rtl="0" eaLnBrk="1" fontAlgn="base" latinLnBrk="0" hangingPunct="1">
                        <a:lnSpc>
                          <a:spcPct val="100000"/>
                        </a:lnSpc>
                        <a:spcBef>
                          <a:spcPts val="1200"/>
                        </a:spcBef>
                        <a:spcAft>
                          <a:spcPct val="0"/>
                        </a:spcAft>
                        <a:buClrTx/>
                        <a:buSzTx/>
                        <a:buFontTx/>
                        <a:buNone/>
                        <a:tabLst/>
                      </a:pPr>
                      <a:r>
                        <a:rPr kumimoji="0" lang="es-CO" sz="1600" b="0" i="0" u="none" strike="noStrike" cap="none" normalizeH="0" baseline="0" dirty="0">
                          <a:ln>
                            <a:noFill/>
                          </a:ln>
                          <a:solidFill>
                            <a:srgbClr val="152B48"/>
                          </a:solidFill>
                          <a:effectLst/>
                          <a:latin typeface="Montserrat" pitchFamily="2" charset="77"/>
                          <a:ea typeface="ＭＳ Ｐゴシック" charset="0"/>
                          <a:cs typeface="Arial" charset="0"/>
                        </a:rPr>
                        <a:t>H. Influenzae 5% .</a:t>
                      </a:r>
                    </a:p>
                    <a:p>
                      <a:pPr marL="0" marR="0" lvl="0" indent="0" algn="l" defTabSz="914400" rtl="0" eaLnBrk="1" fontAlgn="base" latinLnBrk="0" hangingPunct="1">
                        <a:lnSpc>
                          <a:spcPct val="100000"/>
                        </a:lnSpc>
                        <a:spcBef>
                          <a:spcPts val="1200"/>
                        </a:spcBef>
                        <a:spcAft>
                          <a:spcPct val="0"/>
                        </a:spcAft>
                        <a:buClrTx/>
                        <a:buSzTx/>
                        <a:buFontTx/>
                        <a:buNone/>
                        <a:tabLst/>
                      </a:pPr>
                      <a:r>
                        <a:rPr kumimoji="0" lang="es-CO" sz="1600" b="0" i="0" u="none" strike="noStrike" cap="none" normalizeH="0" baseline="0" dirty="0">
                          <a:ln>
                            <a:noFill/>
                          </a:ln>
                          <a:solidFill>
                            <a:srgbClr val="152B48"/>
                          </a:solidFill>
                          <a:effectLst/>
                          <a:latin typeface="Montserrat" pitchFamily="2" charset="77"/>
                          <a:ea typeface="ＭＳ Ｐゴシック" charset="0"/>
                          <a:cs typeface="Arial" charset="0"/>
                        </a:rPr>
                        <a:t>S. Maltophilia 2%.</a:t>
                      </a:r>
                    </a:p>
                    <a:p>
                      <a:pPr marL="0" marR="0" lvl="0" indent="0" algn="l" defTabSz="914400" rtl="0" eaLnBrk="1" fontAlgn="base" latinLnBrk="0" hangingPunct="1">
                        <a:lnSpc>
                          <a:spcPct val="100000"/>
                        </a:lnSpc>
                        <a:spcBef>
                          <a:spcPts val="1200"/>
                        </a:spcBef>
                        <a:spcAft>
                          <a:spcPct val="0"/>
                        </a:spcAft>
                        <a:buClrTx/>
                        <a:buSzTx/>
                        <a:buFontTx/>
                        <a:buNone/>
                        <a:tabLst/>
                      </a:pPr>
                      <a:r>
                        <a:rPr kumimoji="0" lang="es-CO" sz="1600" b="0" i="0" u="none" strike="noStrike" cap="none" normalizeH="0" baseline="0" dirty="0">
                          <a:ln>
                            <a:noFill/>
                          </a:ln>
                          <a:solidFill>
                            <a:srgbClr val="152B48"/>
                          </a:solidFill>
                          <a:effectLst/>
                          <a:latin typeface="Montserrat" pitchFamily="2" charset="77"/>
                          <a:ea typeface="ＭＳ Ｐゴシック" charset="0"/>
                          <a:cs typeface="Arial" charset="0"/>
                        </a:rPr>
                        <a:t>B. Cepacia 1%.</a:t>
                      </a:r>
                    </a:p>
                    <a:p>
                      <a:pPr marL="0" marR="0" lvl="0" indent="0" algn="l" defTabSz="914400" rtl="0" eaLnBrk="1" fontAlgn="base" latinLnBrk="0" hangingPunct="1">
                        <a:lnSpc>
                          <a:spcPct val="100000"/>
                        </a:lnSpc>
                        <a:spcBef>
                          <a:spcPts val="1200"/>
                        </a:spcBef>
                        <a:spcAft>
                          <a:spcPct val="0"/>
                        </a:spcAft>
                        <a:buClrTx/>
                        <a:buSzTx/>
                        <a:buFontTx/>
                        <a:buNone/>
                        <a:tabLst/>
                      </a:pPr>
                      <a:endParaRPr kumimoji="0" lang="es-CO" sz="1600" b="0" i="0" u="none" strike="noStrike" cap="none" normalizeH="0" baseline="0" dirty="0">
                        <a:ln>
                          <a:noFill/>
                        </a:ln>
                        <a:solidFill>
                          <a:srgbClr val="152B48"/>
                        </a:solidFill>
                        <a:effectLst/>
                        <a:latin typeface="Montserrat" pitchFamily="2" charset="77"/>
                        <a:ea typeface="ＭＳ Ｐゴシック" charset="0"/>
                        <a:cs typeface="Arial" charset="0"/>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s-CO" sz="1600" b="0" i="0" u="none" strike="noStrike" cap="none" normalizeH="0" baseline="0" dirty="0">
                          <a:ln>
                            <a:noFill/>
                          </a:ln>
                          <a:solidFill>
                            <a:srgbClr val="152B48"/>
                          </a:solidFill>
                          <a:effectLst/>
                          <a:latin typeface="Montserrat" pitchFamily="2" charset="77"/>
                          <a:ea typeface="ＭＳ Ｐゴシック" charset="0"/>
                          <a:cs typeface="Arial" charset="0"/>
                        </a:rPr>
                        <a:t>P. Aeruginosa 70%.</a:t>
                      </a:r>
                    </a:p>
                    <a:p>
                      <a:pPr marL="0" marR="0" lvl="0" indent="0" algn="l" defTabSz="914400" rtl="0" eaLnBrk="1" fontAlgn="base" latinLnBrk="0" hangingPunct="1">
                        <a:lnSpc>
                          <a:spcPct val="100000"/>
                        </a:lnSpc>
                        <a:spcBef>
                          <a:spcPts val="1200"/>
                        </a:spcBef>
                        <a:spcAft>
                          <a:spcPct val="0"/>
                        </a:spcAft>
                        <a:buClrTx/>
                        <a:buSzTx/>
                        <a:buFontTx/>
                        <a:buNone/>
                        <a:tabLst/>
                      </a:pPr>
                      <a:r>
                        <a:rPr kumimoji="0" lang="es-CO" sz="1600" b="0" i="0" u="none" strike="noStrike" cap="none" normalizeH="0" baseline="0" dirty="0">
                          <a:ln>
                            <a:noFill/>
                          </a:ln>
                          <a:solidFill>
                            <a:srgbClr val="152B48"/>
                          </a:solidFill>
                          <a:effectLst/>
                          <a:latin typeface="Montserrat" pitchFamily="2" charset="77"/>
                          <a:ea typeface="ＭＳ Ｐゴシック" charset="0"/>
                          <a:cs typeface="Arial" charset="0"/>
                        </a:rPr>
                        <a:t>S. Aureus 40%.</a:t>
                      </a:r>
                    </a:p>
                    <a:p>
                      <a:pPr marL="0" marR="0" lvl="0" indent="0" algn="l" defTabSz="914400" rtl="0" eaLnBrk="1" fontAlgn="base" latinLnBrk="0" hangingPunct="1">
                        <a:lnSpc>
                          <a:spcPct val="100000"/>
                        </a:lnSpc>
                        <a:spcBef>
                          <a:spcPts val="1200"/>
                        </a:spcBef>
                        <a:spcAft>
                          <a:spcPct val="0"/>
                        </a:spcAft>
                        <a:buClrTx/>
                        <a:buSzTx/>
                        <a:buFontTx/>
                        <a:buNone/>
                        <a:tabLst/>
                      </a:pPr>
                      <a:r>
                        <a:rPr kumimoji="0" lang="es-CO" sz="1600" b="0" i="0" u="none" strike="noStrike" cap="none" normalizeH="0" baseline="0" dirty="0">
                          <a:ln>
                            <a:noFill/>
                          </a:ln>
                          <a:solidFill>
                            <a:srgbClr val="152B48"/>
                          </a:solidFill>
                          <a:effectLst/>
                          <a:latin typeface="Montserrat" pitchFamily="2" charset="77"/>
                          <a:ea typeface="ＭＳ Ｐゴシック" charset="0"/>
                          <a:cs typeface="Arial" charset="0"/>
                        </a:rPr>
                        <a:t>Otros menos 10%.</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extLst>
                  <a:ext uri="{0D108BD9-81ED-4DB2-BD59-A6C34878D82A}">
                    <a16:rowId xmlns:a16="http://schemas.microsoft.com/office/drawing/2014/main" val="10001"/>
                  </a:ext>
                </a:extLst>
              </a:tr>
            </a:tbl>
          </a:graphicData>
        </a:graphic>
      </p:graphicFrame>
      <p:sp>
        <p:nvSpPr>
          <p:cNvPr id="3" name="2 Título"/>
          <p:cNvSpPr>
            <a:spLocks noGrp="1"/>
          </p:cNvSpPr>
          <p:nvPr>
            <p:ph type="title"/>
          </p:nvPr>
        </p:nvSpPr>
        <p:spPr>
          <a:xfrm>
            <a:off x="407368" y="27120"/>
            <a:ext cx="10515600" cy="1325563"/>
          </a:xfrm>
        </p:spPr>
        <p:txBody>
          <a:bodyPr>
            <a:normAutofit/>
            <a:scene3d>
              <a:camera prst="orthographicFront"/>
              <a:lightRig rig="soft" dir="t"/>
            </a:scene3d>
          </a:bodyPr>
          <a:lstStyle/>
          <a:p>
            <a:pPr>
              <a:defRPr/>
            </a:pPr>
            <a:r>
              <a:rPr lang="es-CO" dirty="0">
                <a:ea typeface="+mj-ea"/>
              </a:rPr>
              <a:t>Agentes infecciosos</a:t>
            </a:r>
          </a:p>
        </p:txBody>
      </p:sp>
      <p:sp>
        <p:nvSpPr>
          <p:cNvPr id="46100" name="5 CuadroTexto"/>
          <p:cNvSpPr txBox="1">
            <a:spLocks noChangeArrowheads="1"/>
          </p:cNvSpPr>
          <p:nvPr/>
        </p:nvSpPr>
        <p:spPr bwMode="auto">
          <a:xfrm>
            <a:off x="862434" y="1397675"/>
            <a:ext cx="4005606" cy="2031325"/>
          </a:xfrm>
          <a:prstGeom prst="rect">
            <a:avLst/>
          </a:prstGeom>
          <a:solidFill>
            <a:srgbClr val="152B48"/>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buFont typeface="Arial" charset="0"/>
              <a:buChar char="•"/>
            </a:pPr>
            <a:r>
              <a:rPr lang="es-CO" dirty="0">
                <a:solidFill>
                  <a:schemeClr val="bg1"/>
                </a:solidFill>
                <a:latin typeface="Montserrat" pitchFamily="2" charset="77"/>
              </a:rPr>
              <a:t> Resistencia pseudomona: 11% tobra, 12% cipro, 5% meropenem.</a:t>
            </a:r>
          </a:p>
          <a:p>
            <a:pPr eaLnBrk="1" hangingPunct="1">
              <a:buFont typeface="Arial" charset="0"/>
              <a:buChar char="•"/>
            </a:pPr>
            <a:r>
              <a:rPr lang="es-CO" dirty="0">
                <a:solidFill>
                  <a:schemeClr val="bg1"/>
                </a:solidFill>
                <a:latin typeface="Montserrat" pitchFamily="2" charset="77"/>
              </a:rPr>
              <a:t> La presencia de bronquiectasias aumenta la frecuencia de otros microorganismos resistentes.</a:t>
            </a:r>
          </a:p>
          <a:p>
            <a:pPr eaLnBrk="1" hangingPunct="1">
              <a:buFont typeface="Arial" charset="0"/>
              <a:buChar char="•"/>
            </a:pPr>
            <a:r>
              <a:rPr lang="es-CO" dirty="0">
                <a:solidFill>
                  <a:schemeClr val="bg1"/>
                </a:solidFill>
                <a:latin typeface="Montserrat" pitchFamily="2" charset="77"/>
              </a:rPr>
              <a:t>Otros: aspergillus, MAC, virus.</a:t>
            </a:r>
          </a:p>
        </p:txBody>
      </p:sp>
    </p:spTree>
    <p:extLst>
      <p:ext uri="{BB962C8B-B14F-4D97-AF65-F5344CB8AC3E}">
        <p14:creationId xmlns:p14="http://schemas.microsoft.com/office/powerpoint/2010/main" val="1862262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p:cNvGraphicFramePr>
            <a:graphicFrameLocks noGrp="1"/>
          </p:cNvGraphicFramePr>
          <p:nvPr>
            <p:ph idx="1"/>
            <p:extLst>
              <p:ext uri="{D42A27DB-BD31-4B8C-83A1-F6EECF244321}">
                <p14:modId xmlns:p14="http://schemas.microsoft.com/office/powerpoint/2010/main" val="2341586937"/>
              </p:ext>
            </p:extLst>
          </p:nvPr>
        </p:nvGraphicFramePr>
        <p:xfrm>
          <a:off x="4968286" y="1088740"/>
          <a:ext cx="7114978"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Título"/>
          <p:cNvSpPr>
            <a:spLocks noGrp="1"/>
          </p:cNvSpPr>
          <p:nvPr>
            <p:ph type="title"/>
          </p:nvPr>
        </p:nvSpPr>
        <p:spPr>
          <a:xfrm>
            <a:off x="407368" y="109801"/>
            <a:ext cx="4262286" cy="2120714"/>
          </a:xfrm>
        </p:spPr>
        <p:txBody>
          <a:bodyPr>
            <a:normAutofit/>
            <a:scene3d>
              <a:camera prst="orthographicFront"/>
              <a:lightRig rig="soft" dir="t"/>
            </a:scene3d>
          </a:bodyPr>
          <a:lstStyle/>
          <a:p>
            <a:pPr>
              <a:defRPr/>
            </a:pPr>
            <a:r>
              <a:rPr lang="es-CO" sz="4000" dirty="0">
                <a:ea typeface="+mj-ea"/>
              </a:rPr>
              <a:t>Importancia de P. aeruginosa</a:t>
            </a:r>
          </a:p>
        </p:txBody>
      </p:sp>
    </p:spTree>
    <p:extLst>
      <p:ext uri="{BB962C8B-B14F-4D97-AF65-F5344CB8AC3E}">
        <p14:creationId xmlns:p14="http://schemas.microsoft.com/office/powerpoint/2010/main" val="3970935036"/>
      </p:ext>
    </p:extLst>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ítulo 1"/>
          <p:cNvSpPr>
            <a:spLocks noGrp="1"/>
          </p:cNvSpPr>
          <p:nvPr>
            <p:ph type="title"/>
          </p:nvPr>
        </p:nvSpPr>
        <p:spPr>
          <a:xfrm>
            <a:off x="465513" y="98213"/>
            <a:ext cx="10515600" cy="1325563"/>
          </a:xfrm>
        </p:spPr>
        <p:txBody>
          <a:bodyPr/>
          <a:lstStyle/>
          <a:p>
            <a:r>
              <a:rPr dirty="0" lang="es-ES"/>
              <a:t>Función pulmonar</a:t>
            </a:r>
          </a:p>
        </p:txBody>
      </p:sp>
      <p:pic>
        <p:nvPicPr>
          <p:cNvPr id="4" name="Imagen 3"/>
          <p:cNvPicPr>
            <a:picLocks noChangeAspect="1"/>
          </p:cNvPicPr>
          <p:nvPr/>
        </p:nvPicPr>
        <p:blipFill rotWithShape="1">
          <a:blip r:embed="rId3"/>
          <a:srcRect r="47"/>
          <a:stretch/>
        </p:blipFill>
        <p:spPr>
          <a:xfrm>
            <a:off x="623603" y="1407326"/>
            <a:ext cx="4073237" cy="2260903"/>
          </a:xfrm>
          <a:prstGeom prst="rect">
            <a:avLst/>
          </a:prstGeom>
        </p:spPr>
      </p:pic>
      <p:pic>
        <p:nvPicPr>
          <p:cNvPr id="5" name="Imagen 4"/>
          <p:cNvPicPr>
            <a:picLocks noChangeAspect="1"/>
          </p:cNvPicPr>
          <p:nvPr/>
        </p:nvPicPr>
        <p:blipFill>
          <a:blip r:embed="rId4"/>
          <a:stretch>
            <a:fillRect/>
          </a:stretch>
        </p:blipFill>
        <p:spPr>
          <a:xfrm>
            <a:off x="4974996" y="1181058"/>
            <a:ext cx="7217004" cy="4840230"/>
          </a:xfrm>
          <a:prstGeom prst="rect">
            <a:avLst/>
          </a:prstGeom>
        </p:spPr>
      </p:pic>
      <p:sp>
        <p:nvSpPr>
          <p:cNvPr id="6" name="Rectángulo 5"/>
          <p:cNvSpPr/>
          <p:nvPr/>
        </p:nvSpPr>
        <p:spPr>
          <a:xfrm>
            <a:off x="6495266" y="1796021"/>
            <a:ext cx="1883963" cy="3744416"/>
          </a:xfrm>
          <a:prstGeom prst="rect">
            <a:avLst/>
          </a:prstGeom>
          <a:noFill/>
          <a:ln cmpd="sng" w="76200">
            <a:solidFill>
              <a:srgbClr val="06AEAA"/>
            </a:solidFill>
          </a:ln>
        </p:spPr>
        <p:style>
          <a:lnRef idx="1">
            <a:schemeClr val="accent1"/>
          </a:lnRef>
          <a:fillRef idx="3">
            <a:schemeClr val="accent1"/>
          </a:fillRef>
          <a:effectRef idx="2">
            <a:schemeClr val="accent1"/>
          </a:effectRef>
          <a:fontRef idx="minor">
            <a:schemeClr val="lt1"/>
          </a:fontRef>
        </p:style>
        <p:txBody>
          <a:bodyPr anchor="ctr" rtlCol="0"/>
          <a:lstStyle/>
          <a:p>
            <a:pPr algn="ctr"/>
            <a:endParaRPr lang="es-ES"/>
          </a:p>
        </p:txBody>
      </p:sp>
      <p:sp>
        <p:nvSpPr>
          <p:cNvPr id="7" name="CuadroTexto 6"/>
          <p:cNvSpPr txBox="1"/>
          <p:nvPr/>
        </p:nvSpPr>
        <p:spPr>
          <a:xfrm>
            <a:off x="4974995" y="6021288"/>
            <a:ext cx="6928829" cy="646331"/>
          </a:xfrm>
          <a:prstGeom prst="rect">
            <a:avLst/>
          </a:prstGeom>
          <a:ln>
            <a:solidFill>
              <a:srgbClr val="06AEAA"/>
            </a:solidFill>
          </a:ln>
        </p:spPr>
        <p:style>
          <a:lnRef idx="2">
            <a:schemeClr val="accent1"/>
          </a:lnRef>
          <a:fillRef idx="1">
            <a:schemeClr val="lt1"/>
          </a:fillRef>
          <a:effectRef idx="0">
            <a:schemeClr val="accent1"/>
          </a:effectRef>
          <a:fontRef idx="minor">
            <a:schemeClr val="dk1"/>
          </a:fontRef>
        </p:style>
        <p:txBody>
          <a:bodyPr rtlCol="0" wrap="square">
            <a:spAutoFit/>
          </a:bodyPr>
          <a:lstStyle/>
          <a:p>
            <a:pPr algn="ctr"/>
            <a:r>
              <a:rPr dirty="0" lang="es-ES">
                <a:solidFill>
                  <a:srgbClr val="152B48"/>
                </a:solidFill>
                <a:latin charset="77" pitchFamily="2" typeface="Montserrat"/>
              </a:rPr>
              <a:t>Hipoxemia progresiva, inicialmente con sueño y ejercicio, luego con requerimiento de O2 suplementario.</a:t>
            </a:r>
          </a:p>
        </p:txBody>
      </p:sp>
    </p:spTree>
    <p:extLst>
      <p:ext uri="{BB962C8B-B14F-4D97-AF65-F5344CB8AC3E}">
        <p14:creationId xmlns:p14="http://schemas.microsoft.com/office/powerpoint/2010/main" val="363651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uuhsc.utah.edu/otolaryngology/Images/polyp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4614" y="440668"/>
            <a:ext cx="7217386" cy="51125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ítulo 1"/>
          <p:cNvSpPr>
            <a:spLocks noGrp="1"/>
          </p:cNvSpPr>
          <p:nvPr>
            <p:ph type="title"/>
          </p:nvPr>
        </p:nvSpPr>
        <p:spPr>
          <a:xfrm>
            <a:off x="431710" y="496802"/>
            <a:ext cx="4378830" cy="1325563"/>
          </a:xfrm>
        </p:spPr>
        <p:txBody>
          <a:bodyPr>
            <a:normAutofit fontScale="90000"/>
          </a:bodyPr>
          <a:lstStyle/>
          <a:p>
            <a:r>
              <a:rPr lang="es-ES" sz="6000" dirty="0"/>
              <a:t>Senos paranasales</a:t>
            </a:r>
          </a:p>
        </p:txBody>
      </p:sp>
      <p:graphicFrame>
        <p:nvGraphicFramePr>
          <p:cNvPr id="5" name="Diagrama 4"/>
          <p:cNvGraphicFramePr/>
          <p:nvPr>
            <p:extLst>
              <p:ext uri="{D42A27DB-BD31-4B8C-83A1-F6EECF244321}">
                <p14:modId xmlns:p14="http://schemas.microsoft.com/office/powerpoint/2010/main" val="2451574084"/>
              </p:ext>
            </p:extLst>
          </p:nvPr>
        </p:nvGraphicFramePr>
        <p:xfrm>
          <a:off x="4974614" y="440668"/>
          <a:ext cx="7152072" cy="50045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uadroTexto 5"/>
          <p:cNvSpPr txBox="1"/>
          <p:nvPr/>
        </p:nvSpPr>
        <p:spPr>
          <a:xfrm>
            <a:off x="4976336" y="5085512"/>
            <a:ext cx="3816424" cy="1477328"/>
          </a:xfrm>
          <a:prstGeom prst="rect">
            <a:avLst/>
          </a:prstGeom>
          <a:ln>
            <a:solidFill>
              <a:srgbClr val="06AEAA"/>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dirty="0" err="1">
                <a:solidFill>
                  <a:srgbClr val="152B48"/>
                </a:solidFill>
                <a:latin typeface="Montserrat" pitchFamily="2" charset="77"/>
              </a:rPr>
              <a:t>Rinorrea</a:t>
            </a:r>
            <a:r>
              <a:rPr lang="es-ES" dirty="0">
                <a:solidFill>
                  <a:srgbClr val="152B48"/>
                </a:solidFill>
                <a:latin typeface="Montserrat" pitchFamily="2" charset="77"/>
              </a:rPr>
              <a:t> persistente.</a:t>
            </a:r>
          </a:p>
          <a:p>
            <a:pPr algn="ctr"/>
            <a:r>
              <a:rPr lang="es-ES" dirty="0">
                <a:solidFill>
                  <a:srgbClr val="152B48"/>
                </a:solidFill>
                <a:latin typeface="Montserrat" pitchFamily="2" charset="77"/>
              </a:rPr>
              <a:t>Congestión nasal.</a:t>
            </a:r>
          </a:p>
          <a:p>
            <a:pPr algn="ctr"/>
            <a:r>
              <a:rPr lang="es-ES" dirty="0">
                <a:solidFill>
                  <a:srgbClr val="152B48"/>
                </a:solidFill>
                <a:latin typeface="Montserrat" pitchFamily="2" charset="77"/>
              </a:rPr>
              <a:t>Anosmia.</a:t>
            </a:r>
          </a:p>
          <a:p>
            <a:pPr algn="ctr"/>
            <a:r>
              <a:rPr lang="es-ES" dirty="0">
                <a:solidFill>
                  <a:srgbClr val="152B48"/>
                </a:solidFill>
                <a:latin typeface="Montserrat" pitchFamily="2" charset="77"/>
              </a:rPr>
              <a:t>Sinusitis aguda muy rara.</a:t>
            </a:r>
          </a:p>
          <a:p>
            <a:pPr algn="ctr"/>
            <a:r>
              <a:rPr lang="es-ES" dirty="0" err="1">
                <a:solidFill>
                  <a:srgbClr val="152B48"/>
                </a:solidFill>
                <a:latin typeface="Montserrat" pitchFamily="2" charset="77"/>
              </a:rPr>
              <a:t>Opacificación</a:t>
            </a:r>
            <a:r>
              <a:rPr lang="es-ES" dirty="0">
                <a:solidFill>
                  <a:srgbClr val="152B48"/>
                </a:solidFill>
                <a:latin typeface="Montserrat" pitchFamily="2" charset="77"/>
              </a:rPr>
              <a:t> de los SNP. </a:t>
            </a:r>
          </a:p>
        </p:txBody>
      </p:sp>
    </p:spTree>
    <p:extLst>
      <p:ext uri="{BB962C8B-B14F-4D97-AF65-F5344CB8AC3E}">
        <p14:creationId xmlns:p14="http://schemas.microsoft.com/office/powerpoint/2010/main" val="16304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8493" y="0"/>
            <a:ext cx="5920139" cy="1325563"/>
          </a:xfrm>
        </p:spPr>
        <p:txBody>
          <a:bodyPr>
            <a:noAutofit/>
          </a:bodyPr>
          <a:lstStyle/>
          <a:p>
            <a:r>
              <a:rPr lang="es-ES" dirty="0"/>
              <a:t>Aparato digestivo</a:t>
            </a:r>
          </a:p>
        </p:txBody>
      </p:sp>
      <p:graphicFrame>
        <p:nvGraphicFramePr>
          <p:cNvPr id="5" name="Diagrama 4"/>
          <p:cNvGraphicFramePr/>
          <p:nvPr>
            <p:extLst>
              <p:ext uri="{D42A27DB-BD31-4B8C-83A1-F6EECF244321}">
                <p14:modId xmlns:p14="http://schemas.microsoft.com/office/powerpoint/2010/main" val="3692939887"/>
              </p:ext>
            </p:extLst>
          </p:nvPr>
        </p:nvGraphicFramePr>
        <p:xfrm>
          <a:off x="3606712" y="1239547"/>
          <a:ext cx="836719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http://www.adhb.co.nz/newborn/TeachingResources/Radiology/AXR/MeconiumIleus/MecIleusAP.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02709" y="199786"/>
            <a:ext cx="5904656" cy="64388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5194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6400" y="0"/>
            <a:ext cx="5618922" cy="1581262"/>
          </a:xfrm>
        </p:spPr>
        <p:txBody>
          <a:bodyPr/>
          <a:lstStyle/>
          <a:p>
            <a:r>
              <a:rPr lang="es-ES" dirty="0"/>
              <a:t>Aparato digestivo</a:t>
            </a:r>
          </a:p>
        </p:txBody>
      </p:sp>
      <p:graphicFrame>
        <p:nvGraphicFramePr>
          <p:cNvPr id="5" name="Diagrama 4"/>
          <p:cNvGraphicFramePr/>
          <p:nvPr>
            <p:extLst>
              <p:ext uri="{D42A27DB-BD31-4B8C-83A1-F6EECF244321}">
                <p14:modId xmlns:p14="http://schemas.microsoft.com/office/powerpoint/2010/main" val="1079514671"/>
              </p:ext>
            </p:extLst>
          </p:nvPr>
        </p:nvGraphicFramePr>
        <p:xfrm>
          <a:off x="3657600" y="128666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9953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p:cNvGraphicFramePr>
            <a:graphicFrameLocks noGrp="1"/>
          </p:cNvGraphicFramePr>
          <p:nvPr>
            <p:ph idx="1"/>
            <p:extLst>
              <p:ext uri="{D42A27DB-BD31-4B8C-83A1-F6EECF244321}">
                <p14:modId xmlns:p14="http://schemas.microsoft.com/office/powerpoint/2010/main" val="3224995398"/>
              </p:ext>
            </p:extLst>
          </p:nvPr>
        </p:nvGraphicFramePr>
        <p:xfrm>
          <a:off x="2990104" y="1510028"/>
          <a:ext cx="9064488"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Título"/>
          <p:cNvSpPr>
            <a:spLocks noGrp="1"/>
          </p:cNvSpPr>
          <p:nvPr>
            <p:ph type="title"/>
          </p:nvPr>
        </p:nvSpPr>
        <p:spPr>
          <a:xfrm>
            <a:off x="465513" y="-6766"/>
            <a:ext cx="10515600" cy="1325563"/>
          </a:xfrm>
        </p:spPr>
        <p:txBody>
          <a:bodyPr>
            <a:scene3d>
              <a:camera prst="orthographicFront"/>
              <a:lightRig rig="soft" dir="t"/>
            </a:scene3d>
          </a:bodyPr>
          <a:lstStyle/>
          <a:p>
            <a:pPr>
              <a:defRPr/>
            </a:pPr>
            <a:r>
              <a:rPr lang="es-CO" dirty="0">
                <a:ea typeface="+mj-ea"/>
              </a:rPr>
              <a:t>Enfermedad pancreática</a:t>
            </a:r>
          </a:p>
        </p:txBody>
      </p:sp>
    </p:spTree>
    <p:extLst>
      <p:ext uri="{BB962C8B-B14F-4D97-AF65-F5344CB8AC3E}">
        <p14:creationId xmlns:p14="http://schemas.microsoft.com/office/powerpoint/2010/main" val="14132617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7368" y="0"/>
            <a:ext cx="10515600" cy="1325563"/>
          </a:xfrm>
        </p:spPr>
        <p:txBody>
          <a:bodyPr/>
          <a:lstStyle/>
          <a:p>
            <a:r>
              <a:rPr lang="es-ES" dirty="0"/>
              <a:t>Diabetes mellitus</a:t>
            </a:r>
          </a:p>
        </p:txBody>
      </p:sp>
      <p:graphicFrame>
        <p:nvGraphicFramePr>
          <p:cNvPr id="5" name="Diagrama 4"/>
          <p:cNvGraphicFramePr/>
          <p:nvPr>
            <p:extLst>
              <p:ext uri="{D42A27DB-BD31-4B8C-83A1-F6EECF244321}">
                <p14:modId xmlns:p14="http://schemas.microsoft.com/office/powerpoint/2010/main" val="1480519821"/>
              </p:ext>
            </p:extLst>
          </p:nvPr>
        </p:nvGraphicFramePr>
        <p:xfrm>
          <a:off x="5151792" y="1325563"/>
          <a:ext cx="6835161" cy="46345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2035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1006" y="-96365"/>
            <a:ext cx="7131224" cy="1325563"/>
          </a:xfrm>
        </p:spPr>
        <p:txBody>
          <a:bodyPr>
            <a:normAutofit/>
          </a:bodyPr>
          <a:lstStyle/>
          <a:p>
            <a:r>
              <a:rPr lang="es-ES" dirty="0"/>
              <a:t>Características</a:t>
            </a:r>
          </a:p>
        </p:txBody>
      </p:sp>
      <p:graphicFrame>
        <p:nvGraphicFramePr>
          <p:cNvPr id="5" name="Diagrama 4"/>
          <p:cNvGraphicFramePr/>
          <p:nvPr>
            <p:extLst>
              <p:ext uri="{D42A27DB-BD31-4B8C-83A1-F6EECF244321}">
                <p14:modId xmlns:p14="http://schemas.microsoft.com/office/powerpoint/2010/main" val="1763319752"/>
              </p:ext>
            </p:extLst>
          </p:nvPr>
        </p:nvGraphicFramePr>
        <p:xfrm>
          <a:off x="3171407" y="-213789"/>
          <a:ext cx="9006672" cy="55822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p:cNvSpPr txBox="1"/>
          <p:nvPr/>
        </p:nvSpPr>
        <p:spPr>
          <a:xfrm>
            <a:off x="1193273" y="2613738"/>
            <a:ext cx="1512168" cy="523220"/>
          </a:xfrm>
          <a:prstGeom prst="rect">
            <a:avLst/>
          </a:prstGeom>
          <a:noFill/>
        </p:spPr>
        <p:txBody>
          <a:bodyPr wrap="square" rtlCol="0">
            <a:spAutoFit/>
          </a:bodyPr>
          <a:lstStyle/>
          <a:p>
            <a:pPr algn="ctr"/>
            <a:r>
              <a:rPr lang="es-ES" sz="1400" dirty="0" err="1">
                <a:solidFill>
                  <a:srgbClr val="152B48"/>
                </a:solidFill>
                <a:latin typeface="Montserrat" pitchFamily="2" charset="77"/>
              </a:rPr>
              <a:t>Neumopatía</a:t>
            </a:r>
            <a:r>
              <a:rPr lang="es-ES" sz="1400" dirty="0">
                <a:solidFill>
                  <a:srgbClr val="152B48"/>
                </a:solidFill>
                <a:latin typeface="Montserrat" pitchFamily="2" charset="77"/>
              </a:rPr>
              <a:t> crónica.</a:t>
            </a:r>
          </a:p>
        </p:txBody>
      </p:sp>
      <p:sp>
        <p:nvSpPr>
          <p:cNvPr id="8" name="CuadroTexto 7"/>
          <p:cNvSpPr txBox="1"/>
          <p:nvPr/>
        </p:nvSpPr>
        <p:spPr>
          <a:xfrm>
            <a:off x="6808206" y="4452601"/>
            <a:ext cx="1512168" cy="738664"/>
          </a:xfrm>
          <a:prstGeom prst="rect">
            <a:avLst/>
          </a:prstGeom>
          <a:noFill/>
        </p:spPr>
        <p:txBody>
          <a:bodyPr wrap="square" rtlCol="0">
            <a:spAutoFit/>
          </a:bodyPr>
          <a:lstStyle/>
          <a:p>
            <a:pPr algn="ctr"/>
            <a:r>
              <a:rPr lang="es-ES" sz="1400" dirty="0">
                <a:solidFill>
                  <a:srgbClr val="152B48"/>
                </a:solidFill>
                <a:latin typeface="Montserrat" pitchFamily="2" charset="77"/>
              </a:rPr>
              <a:t>Insuficiencia pancreática exocrina.</a:t>
            </a:r>
          </a:p>
        </p:txBody>
      </p:sp>
      <p:sp>
        <p:nvSpPr>
          <p:cNvPr id="9" name="CuadroTexto 8"/>
          <p:cNvSpPr txBox="1"/>
          <p:nvPr/>
        </p:nvSpPr>
        <p:spPr>
          <a:xfrm>
            <a:off x="10679832" y="4409236"/>
            <a:ext cx="1512168" cy="523220"/>
          </a:xfrm>
          <a:prstGeom prst="rect">
            <a:avLst/>
          </a:prstGeom>
          <a:noFill/>
        </p:spPr>
        <p:txBody>
          <a:bodyPr wrap="square" rtlCol="0">
            <a:spAutoFit/>
          </a:bodyPr>
          <a:lstStyle/>
          <a:p>
            <a:pPr algn="ctr"/>
            <a:r>
              <a:rPr lang="es-ES" sz="1400" dirty="0" err="1">
                <a:solidFill>
                  <a:srgbClr val="152B48"/>
                </a:solidFill>
                <a:latin typeface="Montserrat" pitchFamily="2" charset="77"/>
              </a:rPr>
              <a:t>Poliposis</a:t>
            </a:r>
            <a:r>
              <a:rPr lang="es-ES" sz="1400" dirty="0">
                <a:solidFill>
                  <a:srgbClr val="152B48"/>
                </a:solidFill>
                <a:latin typeface="Montserrat" pitchFamily="2" charset="77"/>
              </a:rPr>
              <a:t> nasal.</a:t>
            </a:r>
          </a:p>
        </p:txBody>
      </p:sp>
      <p:sp>
        <p:nvSpPr>
          <p:cNvPr id="10" name="CuadroTexto 9"/>
          <p:cNvSpPr txBox="1"/>
          <p:nvPr/>
        </p:nvSpPr>
        <p:spPr>
          <a:xfrm>
            <a:off x="6711716" y="1418609"/>
            <a:ext cx="1512168" cy="307777"/>
          </a:xfrm>
          <a:prstGeom prst="rect">
            <a:avLst/>
          </a:prstGeom>
          <a:noFill/>
        </p:spPr>
        <p:txBody>
          <a:bodyPr wrap="square" rtlCol="0">
            <a:spAutoFit/>
          </a:bodyPr>
          <a:lstStyle/>
          <a:p>
            <a:pPr algn="ctr"/>
            <a:r>
              <a:rPr lang="es-ES" sz="1400" dirty="0">
                <a:solidFill>
                  <a:srgbClr val="152B48"/>
                </a:solidFill>
                <a:latin typeface="Montserrat" pitchFamily="2" charset="77"/>
              </a:rPr>
              <a:t>Colelitiasis.</a:t>
            </a:r>
          </a:p>
        </p:txBody>
      </p:sp>
      <p:sp>
        <p:nvSpPr>
          <p:cNvPr id="11" name="CuadroTexto 10"/>
          <p:cNvSpPr txBox="1"/>
          <p:nvPr/>
        </p:nvSpPr>
        <p:spPr>
          <a:xfrm>
            <a:off x="9625782" y="436437"/>
            <a:ext cx="1512168" cy="307777"/>
          </a:xfrm>
          <a:prstGeom prst="rect">
            <a:avLst/>
          </a:prstGeom>
          <a:noFill/>
        </p:spPr>
        <p:txBody>
          <a:bodyPr wrap="square" rtlCol="0">
            <a:spAutoFit/>
          </a:bodyPr>
          <a:lstStyle/>
          <a:p>
            <a:r>
              <a:rPr lang="es-ES" sz="1400" dirty="0">
                <a:solidFill>
                  <a:srgbClr val="152B48"/>
                </a:solidFill>
                <a:latin typeface="Montserrat" pitchFamily="2" charset="77"/>
              </a:rPr>
              <a:t>Pancreatitis.</a:t>
            </a:r>
          </a:p>
        </p:txBody>
      </p:sp>
      <p:sp>
        <p:nvSpPr>
          <p:cNvPr id="12" name="CuadroTexto 11"/>
          <p:cNvSpPr txBox="1"/>
          <p:nvPr/>
        </p:nvSpPr>
        <p:spPr>
          <a:xfrm>
            <a:off x="6672820" y="3649377"/>
            <a:ext cx="1872208" cy="307777"/>
          </a:xfrm>
          <a:prstGeom prst="rect">
            <a:avLst/>
          </a:prstGeom>
          <a:noFill/>
        </p:spPr>
        <p:txBody>
          <a:bodyPr wrap="square" rtlCol="0">
            <a:spAutoFit/>
          </a:bodyPr>
          <a:lstStyle/>
          <a:p>
            <a:pPr algn="ctr"/>
            <a:r>
              <a:rPr lang="es-ES" sz="1400" dirty="0">
                <a:solidFill>
                  <a:srgbClr val="152B48"/>
                </a:solidFill>
                <a:latin typeface="Montserrat" pitchFamily="2" charset="77"/>
              </a:rPr>
              <a:t>Prolapso rectal.</a:t>
            </a:r>
          </a:p>
        </p:txBody>
      </p:sp>
      <p:sp>
        <p:nvSpPr>
          <p:cNvPr id="13" name="CuadroTexto 12"/>
          <p:cNvSpPr txBox="1"/>
          <p:nvPr/>
        </p:nvSpPr>
        <p:spPr>
          <a:xfrm>
            <a:off x="9054291" y="4452601"/>
            <a:ext cx="1512168" cy="307777"/>
          </a:xfrm>
          <a:prstGeom prst="rect">
            <a:avLst/>
          </a:prstGeom>
          <a:noFill/>
        </p:spPr>
        <p:txBody>
          <a:bodyPr wrap="square" rtlCol="0">
            <a:spAutoFit/>
          </a:bodyPr>
          <a:lstStyle/>
          <a:p>
            <a:r>
              <a:rPr lang="es-ES" sz="1400" dirty="0" err="1">
                <a:solidFill>
                  <a:srgbClr val="152B48"/>
                </a:solidFill>
                <a:latin typeface="Montserrat" pitchFamily="2" charset="77"/>
              </a:rPr>
              <a:t>Pansinusitis</a:t>
            </a:r>
            <a:r>
              <a:rPr lang="es-ES" sz="1400" dirty="0">
                <a:solidFill>
                  <a:srgbClr val="152B48"/>
                </a:solidFill>
                <a:latin typeface="Montserrat" pitchFamily="2" charset="77"/>
              </a:rPr>
              <a:t>.</a:t>
            </a:r>
          </a:p>
        </p:txBody>
      </p:sp>
      <p:sp>
        <p:nvSpPr>
          <p:cNvPr id="14" name="CuadroTexto 13"/>
          <p:cNvSpPr txBox="1"/>
          <p:nvPr/>
        </p:nvSpPr>
        <p:spPr>
          <a:xfrm>
            <a:off x="1439307" y="1343709"/>
            <a:ext cx="1791040" cy="307777"/>
          </a:xfrm>
          <a:prstGeom prst="rect">
            <a:avLst/>
          </a:prstGeom>
          <a:noFill/>
        </p:spPr>
        <p:txBody>
          <a:bodyPr wrap="square" rtlCol="0">
            <a:spAutoFit/>
          </a:bodyPr>
          <a:lstStyle/>
          <a:p>
            <a:r>
              <a:rPr lang="es-ES" sz="1400" dirty="0">
                <a:solidFill>
                  <a:srgbClr val="152B48"/>
                </a:solidFill>
                <a:latin typeface="Montserrat" pitchFamily="2" charset="77"/>
              </a:rPr>
              <a:t>Depleción de sal.</a:t>
            </a:r>
          </a:p>
        </p:txBody>
      </p:sp>
      <p:sp>
        <p:nvSpPr>
          <p:cNvPr id="15" name="CuadroTexto 14"/>
          <p:cNvSpPr txBox="1"/>
          <p:nvPr/>
        </p:nvSpPr>
        <p:spPr>
          <a:xfrm>
            <a:off x="4589220" y="4464905"/>
            <a:ext cx="2160240" cy="523220"/>
          </a:xfrm>
          <a:prstGeom prst="rect">
            <a:avLst/>
          </a:prstGeom>
          <a:noFill/>
        </p:spPr>
        <p:txBody>
          <a:bodyPr wrap="square" rtlCol="0">
            <a:spAutoFit/>
          </a:bodyPr>
          <a:lstStyle/>
          <a:p>
            <a:pPr algn="ctr"/>
            <a:r>
              <a:rPr lang="es-ES" sz="1400" dirty="0">
                <a:solidFill>
                  <a:srgbClr val="152B48"/>
                </a:solidFill>
                <a:latin typeface="Montserrat" pitchFamily="2" charset="77"/>
              </a:rPr>
              <a:t>Hiperglicemia insulinodependiente.</a:t>
            </a:r>
          </a:p>
        </p:txBody>
      </p:sp>
      <p:sp>
        <p:nvSpPr>
          <p:cNvPr id="16" name="CuadroTexto 15"/>
          <p:cNvSpPr txBox="1"/>
          <p:nvPr/>
        </p:nvSpPr>
        <p:spPr>
          <a:xfrm>
            <a:off x="6806146" y="566417"/>
            <a:ext cx="1512168" cy="523220"/>
          </a:xfrm>
          <a:prstGeom prst="rect">
            <a:avLst/>
          </a:prstGeom>
          <a:noFill/>
        </p:spPr>
        <p:txBody>
          <a:bodyPr wrap="square" rtlCol="0">
            <a:spAutoFit/>
          </a:bodyPr>
          <a:lstStyle/>
          <a:p>
            <a:pPr algn="ctr"/>
            <a:r>
              <a:rPr lang="es-ES" sz="1400" dirty="0">
                <a:solidFill>
                  <a:srgbClr val="152B48"/>
                </a:solidFill>
                <a:latin typeface="Montserrat" pitchFamily="2" charset="77"/>
              </a:rPr>
              <a:t>Disfunción hepática.</a:t>
            </a:r>
          </a:p>
        </p:txBody>
      </p:sp>
    </p:spTree>
    <p:extLst>
      <p:ext uri="{BB962C8B-B14F-4D97-AF65-F5344CB8AC3E}">
        <p14:creationId xmlns:p14="http://schemas.microsoft.com/office/powerpoint/2010/main" val="16876354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5357" y="230397"/>
            <a:ext cx="5170919" cy="2305953"/>
          </a:xfrm>
        </p:spPr>
        <p:txBody>
          <a:bodyPr>
            <a:noAutofit/>
          </a:bodyPr>
          <a:lstStyle/>
          <a:p>
            <a:r>
              <a:rPr lang="es-ES" dirty="0"/>
              <a:t>Aparato digestivo: otras manifestaciones</a:t>
            </a:r>
          </a:p>
        </p:txBody>
      </p:sp>
      <p:graphicFrame>
        <p:nvGraphicFramePr>
          <p:cNvPr id="5" name="Diagrama 4"/>
          <p:cNvGraphicFramePr/>
          <p:nvPr>
            <p:extLst>
              <p:ext uri="{D42A27DB-BD31-4B8C-83A1-F6EECF244321}">
                <p14:modId xmlns:p14="http://schemas.microsoft.com/office/powerpoint/2010/main" val="4063144424"/>
              </p:ext>
            </p:extLst>
          </p:nvPr>
        </p:nvGraphicFramePr>
        <p:xfrm>
          <a:off x="5334672" y="995188"/>
          <a:ext cx="6702157" cy="5083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9256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7228" y="229551"/>
            <a:ext cx="10515600" cy="1325563"/>
          </a:xfrm>
        </p:spPr>
        <p:txBody>
          <a:bodyPr>
            <a:normAutofit/>
          </a:bodyPr>
          <a:lstStyle/>
          <a:p>
            <a:r>
              <a:rPr lang="es-ES" dirty="0"/>
              <a:t>Vías biliares</a:t>
            </a:r>
          </a:p>
        </p:txBody>
      </p:sp>
      <p:graphicFrame>
        <p:nvGraphicFramePr>
          <p:cNvPr id="5" name="Diagrama 4"/>
          <p:cNvGraphicFramePr/>
          <p:nvPr>
            <p:extLst>
              <p:ext uri="{D42A27DB-BD31-4B8C-83A1-F6EECF244321}">
                <p14:modId xmlns:p14="http://schemas.microsoft.com/office/powerpoint/2010/main" val="3246653507"/>
              </p:ext>
            </p:extLst>
          </p:nvPr>
        </p:nvGraphicFramePr>
        <p:xfrm>
          <a:off x="4586678" y="1410896"/>
          <a:ext cx="7488291" cy="4724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705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D815EB33-A229-0444-95B3-D38138C5BA6D}"/>
              </a:ext>
            </a:extLst>
          </p:cNvPr>
          <p:cNvGraphicFramePr/>
          <p:nvPr>
            <p:extLst>
              <p:ext uri="{D42A27DB-BD31-4B8C-83A1-F6EECF244321}">
                <p14:modId xmlns:p14="http://schemas.microsoft.com/office/powerpoint/2010/main" val="79159173"/>
              </p:ext>
            </p:extLst>
          </p:nvPr>
        </p:nvGraphicFramePr>
        <p:xfrm>
          <a:off x="3591496" y="218255"/>
          <a:ext cx="8600504" cy="5268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ítulo 1">
            <a:extLst>
              <a:ext uri="{FF2B5EF4-FFF2-40B4-BE49-F238E27FC236}">
                <a16:creationId xmlns:a16="http://schemas.microsoft.com/office/drawing/2014/main" id="{0F67502B-A372-ED41-984B-CF1ADAD3E1DD}"/>
              </a:ext>
            </a:extLst>
          </p:cNvPr>
          <p:cNvSpPr txBox="1">
            <a:spLocks/>
          </p:cNvSpPr>
          <p:nvPr/>
        </p:nvSpPr>
        <p:spPr>
          <a:xfrm>
            <a:off x="603727" y="493956"/>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06AEAA"/>
                </a:solidFill>
                <a:latin typeface="Montserrat" panose="00000500000000000000" pitchFamily="50" charset="0"/>
                <a:ea typeface="+mj-ea"/>
                <a:cs typeface="+mj-cs"/>
              </a:defRPr>
            </a:lvl1pPr>
          </a:lstStyle>
          <a:p>
            <a:r>
              <a:rPr lang="es-ES"/>
              <a:t>Vías biliares</a:t>
            </a:r>
            <a:endParaRPr lang="es-ES" dirty="0"/>
          </a:p>
        </p:txBody>
      </p:sp>
    </p:spTree>
    <p:extLst>
      <p:ext uri="{BB962C8B-B14F-4D97-AF65-F5344CB8AC3E}">
        <p14:creationId xmlns:p14="http://schemas.microsoft.com/office/powerpoint/2010/main" val="48494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4176" y="185116"/>
            <a:ext cx="4335478" cy="1325563"/>
          </a:xfrm>
        </p:spPr>
        <p:txBody>
          <a:bodyPr>
            <a:noAutofit/>
          </a:bodyPr>
          <a:lstStyle/>
          <a:p>
            <a:r>
              <a:rPr lang="es-ES" dirty="0"/>
              <a:t>Aparato genitourinario</a:t>
            </a:r>
          </a:p>
        </p:txBody>
      </p:sp>
      <p:graphicFrame>
        <p:nvGraphicFramePr>
          <p:cNvPr id="5" name="Diagrama 4"/>
          <p:cNvGraphicFramePr/>
          <p:nvPr>
            <p:extLst>
              <p:ext uri="{D42A27DB-BD31-4B8C-83A1-F6EECF244321}">
                <p14:modId xmlns:p14="http://schemas.microsoft.com/office/powerpoint/2010/main" val="516292050"/>
              </p:ext>
            </p:extLst>
          </p:nvPr>
        </p:nvGraphicFramePr>
        <p:xfrm>
          <a:off x="3713450" y="647658"/>
          <a:ext cx="8168640" cy="556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80510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4965" y="359125"/>
            <a:ext cx="4025484" cy="1884086"/>
          </a:xfrm>
        </p:spPr>
        <p:txBody>
          <a:bodyPr/>
          <a:lstStyle/>
          <a:p>
            <a:r>
              <a:rPr lang="es-ES" dirty="0"/>
              <a:t>Glándulas sudoríparas </a:t>
            </a:r>
          </a:p>
        </p:txBody>
      </p:sp>
      <p:graphicFrame>
        <p:nvGraphicFramePr>
          <p:cNvPr id="5" name="Diagrama 4"/>
          <p:cNvGraphicFramePr/>
          <p:nvPr>
            <p:extLst>
              <p:ext uri="{D42A27DB-BD31-4B8C-83A1-F6EECF244321}">
                <p14:modId xmlns:p14="http://schemas.microsoft.com/office/powerpoint/2010/main" val="1115212547"/>
              </p:ext>
            </p:extLst>
          </p:nvPr>
        </p:nvGraphicFramePr>
        <p:xfrm>
          <a:off x="4530449" y="887135"/>
          <a:ext cx="7310405" cy="5611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86591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A7037F34-2FF1-654D-A404-819B37D5C8A5}"/>
              </a:ext>
            </a:extLst>
          </p:cNvPr>
          <p:cNvSpPr>
            <a:spLocks noGrp="1"/>
          </p:cNvSpPr>
          <p:nvPr>
            <p:ph type="title"/>
          </p:nvPr>
        </p:nvSpPr>
        <p:spPr>
          <a:xfrm>
            <a:off x="3938559" y="576263"/>
            <a:ext cx="6077181" cy="2852737"/>
          </a:xfrm>
        </p:spPr>
        <p:txBody>
          <a:bodyPr/>
          <a:lstStyle/>
          <a:p>
            <a:r>
              <a:rPr lang="es-ES" b="1" dirty="0"/>
              <a:t>Diagnóstico</a:t>
            </a:r>
            <a:endParaRPr lang="es-CO" dirty="0"/>
          </a:p>
        </p:txBody>
      </p:sp>
    </p:spTree>
    <p:extLst>
      <p:ext uri="{BB962C8B-B14F-4D97-AF65-F5344CB8AC3E}">
        <p14:creationId xmlns:p14="http://schemas.microsoft.com/office/powerpoint/2010/main" val="4319294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392" y="253441"/>
            <a:ext cx="10515600" cy="747238"/>
          </a:xfrm>
        </p:spPr>
        <p:txBody>
          <a:bodyPr>
            <a:noAutofit/>
          </a:bodyPr>
          <a:lstStyle/>
          <a:p>
            <a:r>
              <a:rPr lang="es-ES" dirty="0"/>
              <a:t>Criterios diagnósticos</a:t>
            </a:r>
          </a:p>
        </p:txBody>
      </p:sp>
      <p:sp>
        <p:nvSpPr>
          <p:cNvPr id="6" name="CuadroTexto 5"/>
          <p:cNvSpPr txBox="1"/>
          <p:nvPr/>
        </p:nvSpPr>
        <p:spPr>
          <a:xfrm>
            <a:off x="623392" y="1571236"/>
            <a:ext cx="5011419" cy="1938992"/>
          </a:xfrm>
          <a:prstGeom prst="rect">
            <a:avLst/>
          </a:prstGeom>
          <a:ln>
            <a:solidFill>
              <a:srgbClr val="06AEAA"/>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a:buChar char="•"/>
            </a:pPr>
            <a:r>
              <a:rPr lang="es-ES" sz="2000" dirty="0">
                <a:latin typeface="Montserrat" pitchFamily="2" charset="77"/>
              </a:rPr>
              <a:t>Presencia de datos clínicos típicos (respiratorios, TGI, TGU).</a:t>
            </a:r>
          </a:p>
          <a:p>
            <a:pPr marL="285750" indent="-285750">
              <a:buFont typeface="Arial"/>
              <a:buChar char="•"/>
            </a:pPr>
            <a:r>
              <a:rPr lang="es-ES" sz="2000" dirty="0">
                <a:latin typeface="Montserrat" pitchFamily="2" charset="77"/>
              </a:rPr>
              <a:t>Antecedente de FQ en un hermano.</a:t>
            </a:r>
          </a:p>
          <a:p>
            <a:pPr marL="285750" indent="-285750">
              <a:buFont typeface="Arial"/>
              <a:buChar char="•"/>
            </a:pPr>
            <a:r>
              <a:rPr lang="es-ES" sz="2000" dirty="0">
                <a:latin typeface="Montserrat" pitchFamily="2" charset="77"/>
              </a:rPr>
              <a:t>Positividad de la prueba de cribado neonatal.</a:t>
            </a:r>
          </a:p>
        </p:txBody>
      </p:sp>
      <p:sp>
        <p:nvSpPr>
          <p:cNvPr id="7" name="CuadroTexto 6"/>
          <p:cNvSpPr txBox="1"/>
          <p:nvPr/>
        </p:nvSpPr>
        <p:spPr>
          <a:xfrm>
            <a:off x="6731869" y="1571236"/>
            <a:ext cx="5308438" cy="2862322"/>
          </a:xfrm>
          <a:prstGeom prst="rect">
            <a:avLst/>
          </a:prstGeom>
          <a:ln>
            <a:solidFill>
              <a:srgbClr val="06AEAA"/>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2000" b="1" dirty="0">
                <a:solidFill>
                  <a:srgbClr val="152B48"/>
                </a:solidFill>
                <a:latin typeface="Montserrat" pitchFamily="2" charset="77"/>
              </a:rPr>
              <a:t>Datos de laboratorio de disfunción de RTFQ: </a:t>
            </a:r>
          </a:p>
          <a:p>
            <a:pPr marL="342900" indent="-342900">
              <a:buFont typeface="Arial" panose="020B0604020202020204" pitchFamily="34" charset="0"/>
              <a:buChar char="•"/>
            </a:pPr>
            <a:r>
              <a:rPr lang="es-ES" sz="2000" dirty="0">
                <a:solidFill>
                  <a:srgbClr val="152B48"/>
                </a:solidFill>
                <a:latin typeface="Montserrat" pitchFamily="2" charset="77"/>
              </a:rPr>
              <a:t>Dos concentraciones de cloruro en sudor elevadas obtenidas en días distintos.</a:t>
            </a:r>
          </a:p>
          <a:p>
            <a:pPr marL="342900" indent="-342900">
              <a:buFont typeface="Arial" panose="020B0604020202020204" pitchFamily="34" charset="0"/>
              <a:buChar char="•"/>
            </a:pPr>
            <a:r>
              <a:rPr lang="es-ES" sz="2000" dirty="0">
                <a:solidFill>
                  <a:srgbClr val="152B48"/>
                </a:solidFill>
                <a:latin typeface="Montserrat" pitchFamily="2" charset="77"/>
              </a:rPr>
              <a:t>Identificación de dos mutaciones del gen de la FQ.</a:t>
            </a:r>
          </a:p>
          <a:p>
            <a:pPr marL="342900" indent="-342900">
              <a:buFont typeface="Arial" panose="020B0604020202020204" pitchFamily="34" charset="0"/>
              <a:buChar char="•"/>
            </a:pPr>
            <a:r>
              <a:rPr lang="es-ES" sz="2000" dirty="0">
                <a:solidFill>
                  <a:srgbClr val="152B48"/>
                </a:solidFill>
                <a:latin typeface="Montserrat" pitchFamily="2" charset="77"/>
              </a:rPr>
              <a:t>Una medición anormal de la diferencia de potencial nasal.</a:t>
            </a:r>
          </a:p>
        </p:txBody>
      </p:sp>
      <p:sp>
        <p:nvSpPr>
          <p:cNvPr id="8" name="Más 7"/>
          <p:cNvSpPr/>
          <p:nvPr/>
        </p:nvSpPr>
        <p:spPr>
          <a:xfrm>
            <a:off x="5634811" y="2079197"/>
            <a:ext cx="1097058" cy="1368152"/>
          </a:xfrm>
          <a:prstGeom prst="mathPlus">
            <a:avLst/>
          </a:prstGeom>
          <a:solidFill>
            <a:srgbClr val="152B4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6221043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1384" y="260648"/>
            <a:ext cx="4118270" cy="2681335"/>
          </a:xfrm>
        </p:spPr>
        <p:txBody>
          <a:bodyPr>
            <a:normAutofit/>
          </a:bodyPr>
          <a:lstStyle/>
          <a:p>
            <a:r>
              <a:rPr lang="es-ES" dirty="0"/>
              <a:t>Iontoforesis: prueba de sudor</a:t>
            </a:r>
          </a:p>
        </p:txBody>
      </p:sp>
      <p:graphicFrame>
        <p:nvGraphicFramePr>
          <p:cNvPr id="5" name="Diagrama 4"/>
          <p:cNvGraphicFramePr/>
          <p:nvPr>
            <p:extLst>
              <p:ext uri="{D42A27DB-BD31-4B8C-83A1-F6EECF244321}">
                <p14:modId xmlns:p14="http://schemas.microsoft.com/office/powerpoint/2010/main" val="92767950"/>
              </p:ext>
            </p:extLst>
          </p:nvPr>
        </p:nvGraphicFramePr>
        <p:xfrm>
          <a:off x="4869160" y="781396"/>
          <a:ext cx="7150360" cy="57249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47311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8818" y="353840"/>
            <a:ext cx="10515600" cy="747238"/>
          </a:xfrm>
        </p:spPr>
        <p:txBody>
          <a:bodyPr>
            <a:normAutofit fontScale="90000"/>
          </a:bodyPr>
          <a:lstStyle/>
          <a:p>
            <a:r>
              <a:rPr lang="es-ES" dirty="0"/>
              <a:t>Interpretación </a:t>
            </a:r>
          </a:p>
        </p:txBody>
      </p:sp>
      <p:graphicFrame>
        <p:nvGraphicFramePr>
          <p:cNvPr id="6" name="Diagrama 5"/>
          <p:cNvGraphicFramePr/>
          <p:nvPr>
            <p:extLst>
              <p:ext uri="{D42A27DB-BD31-4B8C-83A1-F6EECF244321}">
                <p14:modId xmlns:p14="http://schemas.microsoft.com/office/powerpoint/2010/main" val="2530975751"/>
              </p:ext>
            </p:extLst>
          </p:nvPr>
        </p:nvGraphicFramePr>
        <p:xfrm>
          <a:off x="2334827" y="365126"/>
          <a:ext cx="9536608" cy="53736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20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ítulo 1"/>
          <p:cNvSpPr>
            <a:spLocks noGrp="1"/>
          </p:cNvSpPr>
          <p:nvPr>
            <p:ph type="title"/>
          </p:nvPr>
        </p:nvSpPr>
        <p:spPr>
          <a:xfrm>
            <a:off x="416575" y="0"/>
            <a:ext cx="10515600" cy="1325563"/>
          </a:xfrm>
        </p:spPr>
        <p:txBody>
          <a:bodyPr/>
          <a:lstStyle/>
          <a:p>
            <a:r>
              <a:rPr dirty="0" lang="es-ES"/>
              <a:t>Alteraciones del estudio</a:t>
            </a:r>
          </a:p>
        </p:txBody>
      </p:sp>
      <p:pic>
        <p:nvPicPr>
          <p:cNvPr id="5" name="Imagen 4"/>
          <p:cNvPicPr>
            <a:picLocks noChangeAspect="1"/>
          </p:cNvPicPr>
          <p:nvPr/>
        </p:nvPicPr>
        <p:blipFill rotWithShape="1">
          <a:blip r:embed="rId2"/>
          <a:srcRect b="32841" r="33031"/>
          <a:stretch/>
        </p:blipFill>
        <p:spPr>
          <a:xfrm>
            <a:off x="6679095" y="1200515"/>
            <a:ext cx="5148469" cy="5433268"/>
          </a:xfrm>
          <a:prstGeom prst="rect">
            <a:avLst/>
          </a:prstGeom>
        </p:spPr>
      </p:pic>
      <p:pic>
        <p:nvPicPr>
          <p:cNvPr id="7" name="Imagen 6"/>
          <p:cNvPicPr>
            <a:picLocks noChangeAspect="1"/>
          </p:cNvPicPr>
          <p:nvPr/>
        </p:nvPicPr>
        <p:blipFill rotWithShape="1">
          <a:blip r:embed="rId2"/>
          <a:srcRect b="-109" t="67646"/>
          <a:stretch/>
        </p:blipFill>
        <p:spPr>
          <a:xfrm>
            <a:off x="646494" y="1168741"/>
            <a:ext cx="5675224" cy="2604269"/>
          </a:xfrm>
          <a:prstGeom prst="rect">
            <a:avLst/>
          </a:prstGeom>
        </p:spPr>
      </p:pic>
    </p:spTree>
    <p:extLst>
      <p:ext uri="{BB962C8B-B14F-4D97-AF65-F5344CB8AC3E}">
        <p14:creationId xmlns:p14="http://schemas.microsoft.com/office/powerpoint/2010/main" val="1099428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6112" y="246307"/>
            <a:ext cx="10515600" cy="1325563"/>
          </a:xfrm>
        </p:spPr>
        <p:txBody>
          <a:bodyPr>
            <a:normAutofit/>
          </a:bodyPr>
          <a:lstStyle/>
          <a:p>
            <a:r>
              <a:rPr lang="es-ES" dirty="0"/>
              <a:t>Epidemiología</a:t>
            </a:r>
          </a:p>
        </p:txBody>
      </p:sp>
      <p:graphicFrame>
        <p:nvGraphicFramePr>
          <p:cNvPr id="5" name="Diagrama 4"/>
          <p:cNvGraphicFramePr/>
          <p:nvPr>
            <p:extLst>
              <p:ext uri="{D42A27DB-BD31-4B8C-83A1-F6EECF244321}">
                <p14:modId xmlns:p14="http://schemas.microsoft.com/office/powerpoint/2010/main" val="3898478839"/>
              </p:ext>
            </p:extLst>
          </p:nvPr>
        </p:nvGraphicFramePr>
        <p:xfrm>
          <a:off x="5148469" y="1571870"/>
          <a:ext cx="6497419" cy="4359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7885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7920" y="259447"/>
            <a:ext cx="3916017" cy="1325563"/>
          </a:xfrm>
        </p:spPr>
        <p:txBody>
          <a:bodyPr>
            <a:noAutofit/>
          </a:bodyPr>
          <a:lstStyle/>
          <a:p>
            <a:r>
              <a:rPr lang="es-ES" dirty="0"/>
              <a:t>Estudio genético</a:t>
            </a:r>
          </a:p>
        </p:txBody>
      </p:sp>
      <p:graphicFrame>
        <p:nvGraphicFramePr>
          <p:cNvPr id="5" name="Diagrama 4"/>
          <p:cNvGraphicFramePr/>
          <p:nvPr>
            <p:extLst>
              <p:ext uri="{D42A27DB-BD31-4B8C-83A1-F6EECF244321}">
                <p14:modId xmlns:p14="http://schemas.microsoft.com/office/powerpoint/2010/main" val="2811315441"/>
              </p:ext>
            </p:extLst>
          </p:nvPr>
        </p:nvGraphicFramePr>
        <p:xfrm>
          <a:off x="4669654" y="0"/>
          <a:ext cx="729705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39558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5576" y="358916"/>
            <a:ext cx="4669654" cy="2128494"/>
          </a:xfrm>
        </p:spPr>
        <p:txBody>
          <a:bodyPr>
            <a:noAutofit/>
          </a:bodyPr>
          <a:lstStyle/>
          <a:p>
            <a:r>
              <a:rPr lang="es-ES" dirty="0"/>
              <a:t>Diferencia de potencial: epitelio nasal</a:t>
            </a: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1184434988"/>
              </p:ext>
            </p:extLst>
          </p:nvPr>
        </p:nvGraphicFramePr>
        <p:xfrm>
          <a:off x="3578086" y="130831"/>
          <a:ext cx="8613913"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p:cNvSpPr txBox="1"/>
          <p:nvPr/>
        </p:nvSpPr>
        <p:spPr>
          <a:xfrm>
            <a:off x="6455812" y="5974336"/>
            <a:ext cx="2858459" cy="584775"/>
          </a:xfrm>
          <a:prstGeom prst="rect">
            <a:avLst/>
          </a:prstGeom>
          <a:ln>
            <a:solidFill>
              <a:srgbClr val="06AEAA"/>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lvl="0"/>
            <a:r>
              <a:rPr lang="es-CO" sz="3200" dirty="0">
                <a:solidFill>
                  <a:srgbClr val="152B48"/>
                </a:solidFill>
                <a:latin typeface="Montserrat" pitchFamily="2" charset="77"/>
              </a:rPr>
              <a:t>No de rutina</a:t>
            </a:r>
          </a:p>
        </p:txBody>
      </p:sp>
    </p:spTree>
    <p:extLst>
      <p:ext uri="{BB962C8B-B14F-4D97-AF65-F5344CB8AC3E}">
        <p14:creationId xmlns:p14="http://schemas.microsoft.com/office/powerpoint/2010/main" val="793241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7224" y="239501"/>
            <a:ext cx="4966171" cy="1647004"/>
          </a:xfrm>
        </p:spPr>
        <p:txBody>
          <a:bodyPr>
            <a:normAutofit/>
          </a:bodyPr>
          <a:lstStyle/>
          <a:p>
            <a:r>
              <a:rPr lang="es-ES" dirty="0"/>
              <a:t>Compromiso </a:t>
            </a:r>
            <a:br>
              <a:rPr lang="es-ES" dirty="0"/>
            </a:br>
            <a:r>
              <a:rPr lang="es-ES" dirty="0"/>
              <a:t>de órganos </a:t>
            </a:r>
          </a:p>
        </p:txBody>
      </p:sp>
      <p:graphicFrame>
        <p:nvGraphicFramePr>
          <p:cNvPr id="5" name="Diagrama 4"/>
          <p:cNvGraphicFramePr/>
          <p:nvPr>
            <p:extLst>
              <p:ext uri="{D42A27DB-BD31-4B8C-83A1-F6EECF244321}">
                <p14:modId xmlns:p14="http://schemas.microsoft.com/office/powerpoint/2010/main" val="2383276124"/>
              </p:ext>
            </p:extLst>
          </p:nvPr>
        </p:nvGraphicFramePr>
        <p:xfrm>
          <a:off x="4669654" y="0"/>
          <a:ext cx="7376572"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02086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a:t>Tamizaje neonatal </a:t>
            </a:r>
          </a:p>
        </p:txBody>
      </p:sp>
      <p:graphicFrame>
        <p:nvGraphicFramePr>
          <p:cNvPr id="5" name="Diagrama 4"/>
          <p:cNvGraphicFramePr/>
          <p:nvPr>
            <p:extLst>
              <p:ext uri="{D42A27DB-BD31-4B8C-83A1-F6EECF244321}">
                <p14:modId xmlns:p14="http://schemas.microsoft.com/office/powerpoint/2010/main" val="1489063468"/>
              </p:ext>
            </p:extLst>
          </p:nvPr>
        </p:nvGraphicFramePr>
        <p:xfrm>
          <a:off x="1973493" y="1465405"/>
          <a:ext cx="7464152" cy="51594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p:cNvSpPr txBox="1"/>
          <p:nvPr/>
        </p:nvSpPr>
        <p:spPr>
          <a:xfrm>
            <a:off x="551384" y="2564904"/>
            <a:ext cx="2952328" cy="400110"/>
          </a:xfrm>
          <a:prstGeom prst="rect">
            <a:avLst/>
          </a:prstGeom>
          <a:ln>
            <a:solidFill>
              <a:srgbClr val="06AEAA"/>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000" dirty="0">
                <a:solidFill>
                  <a:srgbClr val="152B48"/>
                </a:solidFill>
                <a:latin typeface="Montserrat" pitchFamily="2" charset="77"/>
              </a:rPr>
              <a:t>Sensibilidad de 95%.</a:t>
            </a:r>
          </a:p>
        </p:txBody>
      </p:sp>
      <p:sp>
        <p:nvSpPr>
          <p:cNvPr id="7" name="CuadroTexto 6"/>
          <p:cNvSpPr txBox="1"/>
          <p:nvPr/>
        </p:nvSpPr>
        <p:spPr>
          <a:xfrm>
            <a:off x="9398907" y="2231828"/>
            <a:ext cx="2688976" cy="4078039"/>
          </a:xfrm>
          <a:prstGeom prst="rect">
            <a:avLst/>
          </a:prstGeom>
          <a:ln>
            <a:solidFill>
              <a:srgbClr val="06AEAA"/>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spcBef>
                <a:spcPts val="600"/>
              </a:spcBef>
            </a:pPr>
            <a:r>
              <a:rPr lang="es-CO" b="1" dirty="0">
                <a:solidFill>
                  <a:srgbClr val="152B48"/>
                </a:solidFill>
                <a:latin typeface="Montserrat" pitchFamily="2" charset="77"/>
              </a:rPr>
              <a:t>Sangre de talón</a:t>
            </a:r>
          </a:p>
          <a:p>
            <a:pPr marL="285750" indent="-285750">
              <a:spcBef>
                <a:spcPts val="600"/>
              </a:spcBef>
              <a:buFont typeface="Arial" panose="020B0604020202020204" pitchFamily="34" charset="0"/>
              <a:buChar char="•"/>
            </a:pPr>
            <a:r>
              <a:rPr lang="es-CO" dirty="0">
                <a:solidFill>
                  <a:srgbClr val="152B48"/>
                </a:solidFill>
                <a:latin typeface="Montserrat" pitchFamily="2" charset="77"/>
              </a:rPr>
              <a:t>24 – 72 horas: &gt; 120ng/ml.</a:t>
            </a:r>
          </a:p>
          <a:p>
            <a:pPr marL="285750" indent="-285750">
              <a:spcBef>
                <a:spcPts val="600"/>
              </a:spcBef>
              <a:buFont typeface="Arial" panose="020B0604020202020204" pitchFamily="34" charset="0"/>
              <a:buChar char="•"/>
            </a:pPr>
            <a:r>
              <a:rPr lang="es-CO" dirty="0">
                <a:solidFill>
                  <a:srgbClr val="152B48"/>
                </a:solidFill>
                <a:latin typeface="Montserrat" pitchFamily="2" charset="77"/>
              </a:rPr>
              <a:t>Si es positivo: repetir a los 40 días.</a:t>
            </a:r>
          </a:p>
          <a:p>
            <a:pPr marL="285750" indent="-285750">
              <a:spcBef>
                <a:spcPts val="600"/>
              </a:spcBef>
              <a:buFont typeface="Arial" panose="020B0604020202020204" pitchFamily="34" charset="0"/>
              <a:buChar char="•"/>
            </a:pPr>
            <a:r>
              <a:rPr lang="es-CO" dirty="0">
                <a:solidFill>
                  <a:srgbClr val="152B48"/>
                </a:solidFill>
                <a:latin typeface="Montserrat" pitchFamily="2" charset="77"/>
              </a:rPr>
              <a:t>Si es negativo no descarta diagnóstico.</a:t>
            </a:r>
          </a:p>
          <a:p>
            <a:pPr marL="285750" indent="-285750">
              <a:spcBef>
                <a:spcPts val="600"/>
              </a:spcBef>
              <a:buFont typeface="Arial" panose="020B0604020202020204" pitchFamily="34" charset="0"/>
              <a:buChar char="•"/>
            </a:pPr>
            <a:r>
              <a:rPr lang="es-CO" dirty="0">
                <a:solidFill>
                  <a:srgbClr val="152B48"/>
                </a:solidFill>
                <a:latin typeface="Montserrat" pitchFamily="2" charset="77"/>
              </a:rPr>
              <a:t>Falsos positivos 0 – 5%.</a:t>
            </a:r>
          </a:p>
          <a:p>
            <a:pPr marL="285750" indent="-285750">
              <a:spcBef>
                <a:spcPts val="600"/>
              </a:spcBef>
              <a:buFont typeface="Arial" panose="020B0604020202020204" pitchFamily="34" charset="0"/>
              <a:buChar char="•"/>
            </a:pPr>
            <a:r>
              <a:rPr lang="es-CO" dirty="0">
                <a:solidFill>
                  <a:srgbClr val="152B48"/>
                </a:solidFill>
                <a:latin typeface="Montserrat" pitchFamily="2" charset="77"/>
              </a:rPr>
              <a:t>Falsos negativos 0 – 20%.</a:t>
            </a:r>
          </a:p>
        </p:txBody>
      </p:sp>
      <p:sp>
        <p:nvSpPr>
          <p:cNvPr id="8" name="Flecha curvada hacia abajo 7"/>
          <p:cNvSpPr/>
          <p:nvPr/>
        </p:nvSpPr>
        <p:spPr>
          <a:xfrm>
            <a:off x="8472264" y="980728"/>
            <a:ext cx="1224136" cy="936104"/>
          </a:xfrm>
          <a:prstGeom prst="curvedDownArrow">
            <a:avLst/>
          </a:prstGeom>
          <a:solidFill>
            <a:srgbClr val="152B4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
        <p:nvSpPr>
          <p:cNvPr id="9" name="Flecha curvada hacia la derecha 8"/>
          <p:cNvSpPr/>
          <p:nvPr/>
        </p:nvSpPr>
        <p:spPr>
          <a:xfrm>
            <a:off x="4809462" y="2965014"/>
            <a:ext cx="936104" cy="1080120"/>
          </a:xfrm>
          <a:prstGeom prst="curvedRightArrow">
            <a:avLst/>
          </a:prstGeom>
          <a:solidFill>
            <a:srgbClr val="152B4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
        <p:nvSpPr>
          <p:cNvPr id="10" name="Flecha curvada hacia la derecha 9"/>
          <p:cNvSpPr/>
          <p:nvPr/>
        </p:nvSpPr>
        <p:spPr>
          <a:xfrm>
            <a:off x="4809462" y="4392415"/>
            <a:ext cx="936104" cy="1080120"/>
          </a:xfrm>
          <a:prstGeom prst="curvedRightArrow">
            <a:avLst/>
          </a:prstGeom>
          <a:solidFill>
            <a:srgbClr val="152B4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11305926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8284" y="496137"/>
            <a:ext cx="4974741" cy="747238"/>
          </a:xfrm>
        </p:spPr>
        <p:txBody>
          <a:bodyPr>
            <a:noAutofit/>
          </a:bodyPr>
          <a:lstStyle/>
          <a:p>
            <a:r>
              <a:rPr lang="es-ES" dirty="0"/>
              <a:t>Pruebas pancreáticas</a:t>
            </a:r>
          </a:p>
        </p:txBody>
      </p:sp>
      <p:graphicFrame>
        <p:nvGraphicFramePr>
          <p:cNvPr id="5" name="Diagrama 4"/>
          <p:cNvGraphicFramePr/>
          <p:nvPr>
            <p:extLst>
              <p:ext uri="{D42A27DB-BD31-4B8C-83A1-F6EECF244321}">
                <p14:modId xmlns:p14="http://schemas.microsoft.com/office/powerpoint/2010/main" val="3033923818"/>
              </p:ext>
            </p:extLst>
          </p:nvPr>
        </p:nvGraphicFramePr>
        <p:xfrm>
          <a:off x="4810538" y="496137"/>
          <a:ext cx="7052683" cy="4791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28889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E1A41C-7CBA-AE48-BE8E-1C34B7ABF34F}"/>
              </a:ext>
            </a:extLst>
          </p:cNvPr>
          <p:cNvSpPr>
            <a:spLocks noGrp="1"/>
          </p:cNvSpPr>
          <p:nvPr>
            <p:ph type="title"/>
          </p:nvPr>
        </p:nvSpPr>
        <p:spPr>
          <a:xfrm>
            <a:off x="3641552" y="1131618"/>
            <a:ext cx="10515600" cy="2852737"/>
          </a:xfrm>
        </p:spPr>
        <p:txBody>
          <a:bodyPr/>
          <a:lstStyle/>
          <a:p>
            <a:r>
              <a:rPr lang="es-ES" b="1" dirty="0"/>
              <a:t>Tratamiento</a:t>
            </a:r>
            <a:br>
              <a:rPr lang="es-ES_tradnl" b="1" dirty="0"/>
            </a:br>
            <a:endParaRPr lang="es-CO" dirty="0"/>
          </a:p>
        </p:txBody>
      </p:sp>
    </p:spTree>
    <p:extLst>
      <p:ext uri="{BB962C8B-B14F-4D97-AF65-F5344CB8AC3E}">
        <p14:creationId xmlns:p14="http://schemas.microsoft.com/office/powerpoint/2010/main" val="2479072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7368" y="0"/>
            <a:ext cx="10515600" cy="1325563"/>
          </a:xfrm>
        </p:spPr>
        <p:txBody>
          <a:bodyPr>
            <a:normAutofit/>
          </a:bodyPr>
          <a:lstStyle/>
          <a:p>
            <a:r>
              <a:rPr lang="es-ES" dirty="0"/>
              <a:t>Abordaje general</a:t>
            </a:r>
          </a:p>
        </p:txBody>
      </p:sp>
      <p:sp>
        <p:nvSpPr>
          <p:cNvPr id="3" name="Marcador de contenido 2"/>
          <p:cNvSpPr>
            <a:spLocks noGrp="1"/>
          </p:cNvSpPr>
          <p:nvPr>
            <p:ph idx="1"/>
          </p:nvPr>
        </p:nvSpPr>
        <p:spPr>
          <a:xfrm>
            <a:off x="5881299" y="759282"/>
            <a:ext cx="5616624" cy="5824397"/>
          </a:xfrm>
          <a:ln>
            <a:solidFill>
              <a:srgbClr val="06AEAA"/>
            </a:solidFill>
          </a:ln>
        </p:spPr>
        <p:style>
          <a:lnRef idx="2">
            <a:schemeClr val="accent1"/>
          </a:lnRef>
          <a:fillRef idx="1">
            <a:schemeClr val="lt1"/>
          </a:fillRef>
          <a:effectRef idx="0">
            <a:schemeClr val="accent1"/>
          </a:effectRef>
          <a:fontRef idx="minor">
            <a:schemeClr val="dk1"/>
          </a:fontRef>
        </p:style>
        <p:txBody>
          <a:bodyPr>
            <a:noAutofit/>
          </a:bodyPr>
          <a:lstStyle/>
          <a:p>
            <a:pPr>
              <a:lnSpc>
                <a:spcPct val="100000"/>
              </a:lnSpc>
            </a:pPr>
            <a:r>
              <a:rPr lang="es-ES" dirty="0"/>
              <a:t>Requiere manejo con terapia respiratoria, trabajo social , nutrición, y psicología. </a:t>
            </a:r>
          </a:p>
          <a:p>
            <a:pPr>
              <a:lnSpc>
                <a:spcPct val="100000"/>
              </a:lnSpc>
            </a:pPr>
            <a:r>
              <a:rPr lang="es-ES" dirty="0"/>
              <a:t>Anamnesis exhaustiva de síntomas.</a:t>
            </a:r>
          </a:p>
          <a:p>
            <a:pPr>
              <a:lnSpc>
                <a:spcPct val="100000"/>
              </a:lnSpc>
            </a:pPr>
            <a:r>
              <a:rPr lang="es-ES" dirty="0"/>
              <a:t>Control cada 1 – 3 meses. </a:t>
            </a:r>
          </a:p>
          <a:p>
            <a:pPr>
              <a:lnSpc>
                <a:spcPct val="100000"/>
              </a:lnSpc>
            </a:pPr>
            <a:r>
              <a:rPr lang="es-ES" dirty="0"/>
              <a:t>Inicio de tratamiento temprano tras el diagnóstico. </a:t>
            </a:r>
          </a:p>
          <a:p>
            <a:pPr>
              <a:lnSpc>
                <a:spcPct val="100000"/>
              </a:lnSpc>
            </a:pPr>
            <a:r>
              <a:rPr lang="es-ES" dirty="0"/>
              <a:t>Objetivo: Mantener una situación estable durante periodos prolongados. </a:t>
            </a:r>
          </a:p>
        </p:txBody>
      </p:sp>
    </p:spTree>
    <p:extLst>
      <p:ext uri="{BB962C8B-B14F-4D97-AF65-F5344CB8AC3E}">
        <p14:creationId xmlns:p14="http://schemas.microsoft.com/office/powerpoint/2010/main" val="18362277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6C416D81-D42A-0F4E-8067-C7B7CB9C0AC2}"/>
              </a:ext>
            </a:extLst>
          </p:cNvPr>
          <p:cNvSpPr>
            <a:spLocks noGrp="1"/>
          </p:cNvSpPr>
          <p:nvPr>
            <p:ph type="title"/>
          </p:nvPr>
        </p:nvSpPr>
        <p:spPr>
          <a:xfrm>
            <a:off x="449914" y="157549"/>
            <a:ext cx="4519176" cy="2079541"/>
          </a:xfrm>
        </p:spPr>
        <p:txBody>
          <a:bodyPr>
            <a:noAutofit/>
          </a:bodyPr>
          <a:lstStyle/>
          <a:p>
            <a:r>
              <a:rPr lang="es-CO" sz="4400" dirty="0"/>
              <a:t>Agudización de la infección pulmonar </a:t>
            </a:r>
          </a:p>
        </p:txBody>
      </p:sp>
      <p:pic>
        <p:nvPicPr>
          <p:cNvPr id="4" name="Marcador de contenido 3">
            <a:extLst>
              <a:ext uri="{FF2B5EF4-FFF2-40B4-BE49-F238E27FC236}">
                <a16:creationId xmlns:a16="http://schemas.microsoft.com/office/drawing/2014/main" id="{16D88360-A0E7-E64D-90E2-5A89FC19B47B}"/>
              </a:ext>
            </a:extLst>
          </p:cNvPr>
          <p:cNvPicPr>
            <a:picLocks noGrp="1" noChangeAspect="1"/>
          </p:cNvPicPr>
          <p:nvPr>
            <p:ph idx="1"/>
          </p:nvPr>
        </p:nvPicPr>
        <p:blipFill>
          <a:blip r:embed="rId2"/>
          <a:stretch>
            <a:fillRect/>
          </a:stretch>
        </p:blipFill>
        <p:spPr>
          <a:xfrm>
            <a:off x="5151970" y="796670"/>
            <a:ext cx="6854202" cy="5540159"/>
          </a:xfrm>
          <a:prstGeom prst="rect">
            <a:avLst/>
          </a:prstGeom>
        </p:spPr>
      </p:pic>
    </p:spTree>
    <p:extLst>
      <p:ext uri="{BB962C8B-B14F-4D97-AF65-F5344CB8AC3E}">
        <p14:creationId xmlns:p14="http://schemas.microsoft.com/office/powerpoint/2010/main" val="39819235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2264" y="65527"/>
            <a:ext cx="10515600" cy="1325563"/>
          </a:xfrm>
        </p:spPr>
        <p:txBody>
          <a:bodyPr/>
          <a:lstStyle/>
          <a:p>
            <a:r>
              <a:rPr lang="es-ES" dirty="0"/>
              <a:t>Terapia respiratoria</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261573216"/>
              </p:ext>
            </p:extLst>
          </p:nvPr>
        </p:nvGraphicFramePr>
        <p:xfrm>
          <a:off x="2468612" y="964167"/>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p:cNvSpPr txBox="1"/>
          <p:nvPr/>
        </p:nvSpPr>
        <p:spPr>
          <a:xfrm>
            <a:off x="9577474" y="1674109"/>
            <a:ext cx="2448272" cy="1323439"/>
          </a:xfrm>
          <a:prstGeom prst="rect">
            <a:avLst/>
          </a:prstGeom>
          <a:ln>
            <a:solidFill>
              <a:srgbClr val="06AEAA"/>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000" dirty="0">
                <a:solidFill>
                  <a:srgbClr val="152B48"/>
                </a:solidFill>
                <a:latin typeface="Montserrat" pitchFamily="2" charset="77"/>
              </a:rPr>
              <a:t>Acúmulo de secreciones en vías respiratorias pequeñas.</a:t>
            </a:r>
          </a:p>
        </p:txBody>
      </p:sp>
      <p:sp>
        <p:nvSpPr>
          <p:cNvPr id="6" name="CuadroTexto 5"/>
          <p:cNvSpPr txBox="1"/>
          <p:nvPr/>
        </p:nvSpPr>
        <p:spPr>
          <a:xfrm>
            <a:off x="570631" y="1797220"/>
            <a:ext cx="3528392" cy="1323439"/>
          </a:xfrm>
          <a:prstGeom prst="rect">
            <a:avLst/>
          </a:prstGeom>
          <a:ln>
            <a:solidFill>
              <a:srgbClr val="06AEAA"/>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Font typeface="Arial" panose="020B0604020202020204" pitchFamily="34" charset="0"/>
              <a:buChar char="•"/>
            </a:pPr>
            <a:r>
              <a:rPr lang="es-ES" sz="2000" dirty="0">
                <a:solidFill>
                  <a:srgbClr val="152B48"/>
                </a:solidFill>
                <a:latin typeface="Montserrat" pitchFamily="2" charset="77"/>
              </a:rPr>
              <a:t>Realizar  1 – 3 veces día.</a:t>
            </a:r>
          </a:p>
          <a:p>
            <a:pPr marL="342900" indent="-342900">
              <a:buFont typeface="Arial" panose="020B0604020202020204" pitchFamily="34" charset="0"/>
              <a:buChar char="•"/>
            </a:pPr>
            <a:r>
              <a:rPr lang="es-ES" sz="2000" dirty="0">
                <a:solidFill>
                  <a:srgbClr val="152B48"/>
                </a:solidFill>
                <a:latin typeface="Montserrat" pitchFamily="2" charset="77"/>
              </a:rPr>
              <a:t>Estimular la tos y las respiraciones forzadas.</a:t>
            </a:r>
          </a:p>
          <a:p>
            <a:pPr marL="342900" indent="-342900">
              <a:buFont typeface="Arial" panose="020B0604020202020204" pitchFamily="34" charset="0"/>
              <a:buChar char="•"/>
            </a:pPr>
            <a:r>
              <a:rPr lang="es-ES" sz="2000" dirty="0">
                <a:solidFill>
                  <a:srgbClr val="152B48"/>
                </a:solidFill>
                <a:latin typeface="Montserrat" pitchFamily="2" charset="77"/>
              </a:rPr>
              <a:t>Ejercicio aeróbico.</a:t>
            </a:r>
          </a:p>
        </p:txBody>
      </p:sp>
    </p:spTree>
    <p:extLst>
      <p:ext uri="{BB962C8B-B14F-4D97-AF65-F5344CB8AC3E}">
        <p14:creationId xmlns:p14="http://schemas.microsoft.com/office/powerpoint/2010/main" val="29166603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91EAA775-A8F5-7649-88F7-5BA9FCD69EAE}"/>
              </a:ext>
            </a:extLst>
          </p:cNvPr>
          <p:cNvSpPr>
            <a:spLocks noGrp="1"/>
          </p:cNvSpPr>
          <p:nvPr>
            <p:ph type="title"/>
          </p:nvPr>
        </p:nvSpPr>
        <p:spPr>
          <a:xfrm>
            <a:off x="368708" y="134178"/>
            <a:ext cx="3932237" cy="1600200"/>
          </a:xfrm>
        </p:spPr>
        <p:txBody>
          <a:bodyPr>
            <a:noAutofit/>
          </a:bodyPr>
          <a:lstStyle/>
          <a:p>
            <a:r>
              <a:rPr lang="es-CO" sz="4400" dirty="0"/>
              <a:t>Tratamiento</a:t>
            </a:r>
            <a:br>
              <a:rPr lang="es-CO" sz="4400" dirty="0"/>
            </a:br>
            <a:r>
              <a:rPr lang="es-CO" sz="4400" dirty="0"/>
              <a:t>inhalado </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074391126"/>
              </p:ext>
            </p:extLst>
          </p:nvPr>
        </p:nvGraphicFramePr>
        <p:xfrm>
          <a:off x="3977377" y="134178"/>
          <a:ext cx="8214623" cy="6589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906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83383" y="203240"/>
            <a:ext cx="10515600" cy="1325563"/>
          </a:xfrm>
        </p:spPr>
        <p:txBody>
          <a:bodyPr>
            <a:normAutofit/>
            <a:scene3d>
              <a:camera prst="orthographicFront"/>
              <a:lightRig rig="soft" dir="t"/>
            </a:scene3d>
          </a:bodyPr>
          <a:lstStyle/>
          <a:p>
            <a:pPr>
              <a:defRPr/>
            </a:pPr>
            <a:r>
              <a:rPr lang="es-CO" dirty="0">
                <a:ea typeface="+mj-ea"/>
              </a:rPr>
              <a:t>Herencia</a:t>
            </a:r>
          </a:p>
        </p:txBody>
      </p:sp>
      <p:pic>
        <p:nvPicPr>
          <p:cNvPr id="13315" name="Picture 2" descr="http://www.sjsu.edu/faculty/gerstman/StatPrimer/autorecessiv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1904" y="404664"/>
            <a:ext cx="6029035" cy="61206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6" name="4 CuadroTexto"/>
          <p:cNvSpPr txBox="1">
            <a:spLocks noChangeArrowheads="1"/>
          </p:cNvSpPr>
          <p:nvPr/>
        </p:nvSpPr>
        <p:spPr bwMode="auto">
          <a:xfrm>
            <a:off x="794746" y="1520825"/>
            <a:ext cx="4857751" cy="190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ts val="1200"/>
              </a:spcBef>
            </a:pPr>
            <a:r>
              <a:rPr lang="es-CO" sz="2200" dirty="0">
                <a:solidFill>
                  <a:srgbClr val="152B48"/>
                </a:solidFill>
                <a:latin typeface="Montserrat" pitchFamily="2" charset="77"/>
              </a:rPr>
              <a:t>Dos  padres portadores:</a:t>
            </a:r>
          </a:p>
          <a:p>
            <a:pPr eaLnBrk="1" hangingPunct="1">
              <a:spcBef>
                <a:spcPts val="1200"/>
              </a:spcBef>
              <a:buFont typeface="Arial" charset="0"/>
              <a:buChar char="•"/>
            </a:pPr>
            <a:r>
              <a:rPr lang="es-CO" sz="2200" dirty="0">
                <a:solidFill>
                  <a:srgbClr val="152B48"/>
                </a:solidFill>
                <a:latin typeface="Montserrat" pitchFamily="2" charset="77"/>
              </a:rPr>
              <a:t> 25% hijo sano.</a:t>
            </a:r>
          </a:p>
          <a:p>
            <a:pPr eaLnBrk="1" hangingPunct="1">
              <a:spcBef>
                <a:spcPts val="1200"/>
              </a:spcBef>
              <a:buFont typeface="Arial" charset="0"/>
              <a:buChar char="•"/>
            </a:pPr>
            <a:r>
              <a:rPr lang="es-CO" sz="2200" dirty="0">
                <a:solidFill>
                  <a:srgbClr val="152B48"/>
                </a:solidFill>
                <a:latin typeface="Montserrat" pitchFamily="2" charset="77"/>
              </a:rPr>
              <a:t> 50% hijo portador sano.</a:t>
            </a:r>
          </a:p>
          <a:p>
            <a:pPr eaLnBrk="1" hangingPunct="1">
              <a:spcBef>
                <a:spcPts val="1200"/>
              </a:spcBef>
              <a:buFont typeface="Arial" charset="0"/>
              <a:buChar char="•"/>
            </a:pPr>
            <a:r>
              <a:rPr lang="es-CO" sz="2200" dirty="0">
                <a:solidFill>
                  <a:srgbClr val="152B48"/>
                </a:solidFill>
                <a:latin typeface="Montserrat" pitchFamily="2" charset="77"/>
              </a:rPr>
              <a:t> 25% hijo enfermo.</a:t>
            </a:r>
          </a:p>
        </p:txBody>
      </p:sp>
    </p:spTree>
    <p:extLst>
      <p:ext uri="{BB962C8B-B14F-4D97-AF65-F5344CB8AC3E}">
        <p14:creationId xmlns:p14="http://schemas.microsoft.com/office/powerpoint/2010/main" val="39056202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2865" y="305018"/>
            <a:ext cx="3683924" cy="1325563"/>
          </a:xfrm>
        </p:spPr>
        <p:txBody>
          <a:bodyPr>
            <a:noAutofit/>
          </a:bodyPr>
          <a:lstStyle/>
          <a:p>
            <a:r>
              <a:rPr lang="es-ES" dirty="0"/>
              <a:t>Tratamiento antibiótico</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732647033"/>
              </p:ext>
            </p:extLst>
          </p:nvPr>
        </p:nvGraphicFramePr>
        <p:xfrm>
          <a:off x="5002163" y="782661"/>
          <a:ext cx="6885037" cy="5292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783679"/>
      </p:ext>
    </p:extLst>
  </p:cSld>
  <p:clrMapOvr>
    <a:masterClrMapping/>
  </p:clrMapOvr>
</p:sld>
</file>

<file path=ppt/slides/slide5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srcRect b="-42"/>
          <a:stretch/>
        </p:blipFill>
        <p:spPr>
          <a:xfrm>
            <a:off x="4798936" y="649737"/>
            <a:ext cx="7346970" cy="5558525"/>
          </a:xfrm>
          <a:prstGeom prst="rect">
            <a:avLst/>
          </a:prstGeom>
        </p:spPr>
      </p:pic>
      <p:sp>
        <p:nvSpPr>
          <p:cNvPr id="9" name="CuadroTexto 8"/>
          <p:cNvSpPr txBox="1"/>
          <p:nvPr/>
        </p:nvSpPr>
        <p:spPr>
          <a:xfrm>
            <a:off x="695400" y="2319659"/>
            <a:ext cx="3809249" cy="1077218"/>
          </a:xfrm>
          <a:prstGeom prst="rect">
            <a:avLst/>
          </a:prstGeom>
          <a:solidFill>
            <a:srgbClr val="FFFFFF"/>
          </a:solidFill>
          <a:ln>
            <a:solidFill>
              <a:srgbClr val="2DA2BF"/>
            </a:solidFill>
          </a:ln>
        </p:spPr>
        <p:txBody>
          <a:bodyPr rtlCol="0" wrap="square">
            <a:spAutoFit/>
          </a:bodyPr>
          <a:lstStyle/>
          <a:p>
            <a:pPr algn="ctr"/>
            <a:r>
              <a:rPr dirty="0" lang="es-ES" sz="1600">
                <a:solidFill>
                  <a:srgbClr val="152B48"/>
                </a:solidFill>
                <a:latin charset="77" pitchFamily="2" typeface="Montserrat"/>
              </a:rPr>
              <a:t>Poco respaldo a uso de AB en aerosol, excepto para la </a:t>
            </a:r>
            <a:r>
              <a:rPr dirty="0" err="1" lang="es-ES" sz="1600">
                <a:solidFill>
                  <a:srgbClr val="152B48"/>
                </a:solidFill>
                <a:latin charset="77" pitchFamily="2" typeface="Montserrat"/>
              </a:rPr>
              <a:t>tobramicina</a:t>
            </a:r>
            <a:r>
              <a:rPr dirty="0" lang="es-ES" sz="1600">
                <a:solidFill>
                  <a:srgbClr val="152B48"/>
                </a:solidFill>
                <a:latin charset="77" pitchFamily="2" typeface="Montserrat"/>
              </a:rPr>
              <a:t> como tratamiento supresor. CULTIVO CADA 3 MESES</a:t>
            </a:r>
          </a:p>
        </p:txBody>
      </p:sp>
      <p:cxnSp>
        <p:nvCxnSpPr>
          <p:cNvPr id="12" name="Conector recto 11"/>
          <p:cNvCxnSpPr/>
          <p:nvPr/>
        </p:nvCxnSpPr>
        <p:spPr>
          <a:xfrm>
            <a:off x="4963096" y="6085264"/>
            <a:ext cx="1728192" cy="0"/>
          </a:xfrm>
          <a:prstGeom prst="line">
            <a:avLst/>
          </a:prstGeom>
          <a:ln>
            <a:solidFill>
              <a:srgbClr val="06AEAA"/>
            </a:solidFill>
          </a:ln>
        </p:spPr>
        <p:style>
          <a:lnRef idx="3">
            <a:schemeClr val="accent2"/>
          </a:lnRef>
          <a:fillRef idx="0">
            <a:schemeClr val="accent2"/>
          </a:fillRef>
          <a:effectRef idx="2">
            <a:schemeClr val="accent2"/>
          </a:effectRef>
          <a:fontRef idx="minor">
            <a:schemeClr val="tx1"/>
          </a:fontRef>
        </p:style>
      </p:cxnSp>
      <p:sp>
        <p:nvSpPr>
          <p:cNvPr id="2" name="Título 1">
            <a:extLst>
              <a:ext uri="{FF2B5EF4-FFF2-40B4-BE49-F238E27FC236}">
                <a16:creationId xmlns:a16="http://schemas.microsoft.com/office/drawing/2014/main" id="{8FACECE7-3909-F44E-88DF-D766B91D7C78}"/>
              </a:ext>
            </a:extLst>
          </p:cNvPr>
          <p:cNvSpPr>
            <a:spLocks noGrp="1"/>
          </p:cNvSpPr>
          <p:nvPr>
            <p:ph type="title"/>
          </p:nvPr>
        </p:nvSpPr>
        <p:spPr>
          <a:xfrm>
            <a:off x="414339" y="343327"/>
            <a:ext cx="4582007" cy="1600200"/>
          </a:xfrm>
        </p:spPr>
        <p:txBody>
          <a:bodyPr>
            <a:noAutofit/>
          </a:bodyPr>
          <a:lstStyle/>
          <a:p>
            <a:r>
              <a:rPr dirty="0" lang="es-CO" sz="4400"/>
              <a:t>Antibióticos para infección pulmonar </a:t>
            </a:r>
          </a:p>
        </p:txBody>
      </p:sp>
    </p:spTree>
    <p:extLst>
      <p:ext uri="{BB962C8B-B14F-4D97-AF65-F5344CB8AC3E}">
        <p14:creationId xmlns:p14="http://schemas.microsoft.com/office/powerpoint/2010/main" val="16922487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8901" y="606945"/>
            <a:ext cx="4795114" cy="1325563"/>
          </a:xfrm>
        </p:spPr>
        <p:txBody>
          <a:bodyPr>
            <a:noAutofit/>
          </a:bodyPr>
          <a:lstStyle/>
          <a:p>
            <a:r>
              <a:rPr lang="es-ES" dirty="0"/>
              <a:t>Tratamiento broncodilatador</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46386721"/>
              </p:ext>
            </p:extLst>
          </p:nvPr>
        </p:nvGraphicFramePr>
        <p:xfrm>
          <a:off x="5251711" y="1269726"/>
          <a:ext cx="6631388" cy="4957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62838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1384" y="188640"/>
            <a:ext cx="10515600" cy="1325563"/>
          </a:xfrm>
        </p:spPr>
        <p:txBody>
          <a:bodyPr>
            <a:normAutofit/>
          </a:bodyPr>
          <a:lstStyle/>
          <a:p>
            <a:r>
              <a:rPr lang="es-ES" dirty="0"/>
              <a:t>Antinflamatorios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421138940"/>
              </p:ext>
            </p:extLst>
          </p:nvPr>
        </p:nvGraphicFramePr>
        <p:xfrm>
          <a:off x="2334827" y="851421"/>
          <a:ext cx="10515600" cy="6453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p:cNvSpPr txBox="1"/>
          <p:nvPr/>
        </p:nvSpPr>
        <p:spPr>
          <a:xfrm>
            <a:off x="1795871" y="2132856"/>
            <a:ext cx="1795684" cy="461665"/>
          </a:xfrm>
          <a:prstGeom prst="rect">
            <a:avLst/>
          </a:prstGeom>
          <a:ln>
            <a:solidFill>
              <a:srgbClr val="06AEAA"/>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s-ES" sz="2400" dirty="0">
                <a:solidFill>
                  <a:srgbClr val="152B48"/>
                </a:solidFill>
                <a:latin typeface="Montserrat" pitchFamily="2" charset="77"/>
              </a:rPr>
              <a:t>Esteroides</a:t>
            </a:r>
          </a:p>
        </p:txBody>
      </p:sp>
      <p:sp>
        <p:nvSpPr>
          <p:cNvPr id="6" name="Flecha curvada hacia abajo 5"/>
          <p:cNvSpPr/>
          <p:nvPr/>
        </p:nvSpPr>
        <p:spPr>
          <a:xfrm>
            <a:off x="3636506" y="1970182"/>
            <a:ext cx="1512168" cy="624339"/>
          </a:xfrm>
          <a:prstGeom prst="curvedDownArrow">
            <a:avLst/>
          </a:prstGeom>
          <a:solidFill>
            <a:srgbClr val="06AEAA"/>
          </a:solidFill>
          <a:ln>
            <a:solidFill>
              <a:srgbClr val="2DA2BF"/>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solidFill>
                <a:schemeClr val="tx1"/>
              </a:solidFill>
            </a:endParaRPr>
          </a:p>
        </p:txBody>
      </p:sp>
      <p:sp>
        <p:nvSpPr>
          <p:cNvPr id="7" name="CuadroTexto 6"/>
          <p:cNvSpPr txBox="1"/>
          <p:nvPr/>
        </p:nvSpPr>
        <p:spPr>
          <a:xfrm>
            <a:off x="10128448" y="2276872"/>
            <a:ext cx="1512168" cy="461665"/>
          </a:xfrm>
          <a:prstGeom prst="rect">
            <a:avLst/>
          </a:prstGeom>
          <a:ln>
            <a:solidFill>
              <a:srgbClr val="06AEAA"/>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2400" dirty="0">
                <a:latin typeface="Montserrat" pitchFamily="2" charset="77"/>
              </a:rPr>
              <a:t>¿AINES?</a:t>
            </a:r>
          </a:p>
        </p:txBody>
      </p:sp>
    </p:spTree>
    <p:extLst>
      <p:ext uri="{BB962C8B-B14F-4D97-AF65-F5344CB8AC3E}">
        <p14:creationId xmlns:p14="http://schemas.microsoft.com/office/powerpoint/2010/main" val="41242531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137" y="184932"/>
            <a:ext cx="4547124" cy="1998588"/>
          </a:xfrm>
        </p:spPr>
        <p:txBody>
          <a:bodyPr>
            <a:noAutofit/>
          </a:bodyPr>
          <a:lstStyle/>
          <a:p>
            <a:r>
              <a:rPr lang="es-ES" sz="3200" dirty="0"/>
              <a:t>Endoscopia y lavado </a:t>
            </a:r>
            <a:r>
              <a:rPr lang="es-ES" sz="3200" dirty="0" err="1"/>
              <a:t>broncoalveolar</a:t>
            </a:r>
            <a:endParaRPr lang="es-ES" sz="32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576425486"/>
              </p:ext>
            </p:extLst>
          </p:nvPr>
        </p:nvGraphicFramePr>
        <p:xfrm>
          <a:off x="5151792" y="624539"/>
          <a:ext cx="6754938" cy="59237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97595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5804" y="218662"/>
            <a:ext cx="10515600" cy="1325563"/>
          </a:xfrm>
        </p:spPr>
        <p:txBody>
          <a:bodyPr/>
          <a:lstStyle/>
          <a:p>
            <a:r>
              <a:rPr lang="es-ES" dirty="0"/>
              <a:t>Actualmente </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615438123"/>
              </p:ext>
            </p:extLst>
          </p:nvPr>
        </p:nvGraphicFramePr>
        <p:xfrm>
          <a:off x="4971011" y="1198776"/>
          <a:ext cx="7041964" cy="5148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90390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0452" y="0"/>
            <a:ext cx="4669654" cy="3024336"/>
          </a:xfrm>
        </p:spPr>
        <p:txBody>
          <a:bodyPr>
            <a:normAutofit/>
          </a:bodyPr>
          <a:lstStyle/>
          <a:p>
            <a:r>
              <a:rPr lang="es-ES" sz="4000" dirty="0"/>
              <a:t>Algunas complicaciones del tratamiento:</a:t>
            </a:r>
          </a:p>
        </p:txBody>
      </p:sp>
      <p:pic>
        <p:nvPicPr>
          <p:cNvPr id="4" name="Imagen 3"/>
          <p:cNvPicPr>
            <a:picLocks noChangeAspect="1"/>
          </p:cNvPicPr>
          <p:nvPr/>
        </p:nvPicPr>
        <p:blipFill>
          <a:blip r:embed="rId2"/>
          <a:stretch>
            <a:fillRect/>
          </a:stretch>
        </p:blipFill>
        <p:spPr>
          <a:xfrm>
            <a:off x="5010106" y="864524"/>
            <a:ext cx="7127763" cy="5405803"/>
          </a:xfrm>
          <a:prstGeom prst="rect">
            <a:avLst/>
          </a:prstGeom>
        </p:spPr>
      </p:pic>
    </p:spTree>
    <p:extLst>
      <p:ext uri="{BB962C8B-B14F-4D97-AF65-F5344CB8AC3E}">
        <p14:creationId xmlns:p14="http://schemas.microsoft.com/office/powerpoint/2010/main" val="7537879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7366" y="280541"/>
            <a:ext cx="4896153" cy="2097060"/>
          </a:xfrm>
        </p:spPr>
        <p:txBody>
          <a:bodyPr>
            <a:noAutofit/>
          </a:bodyPr>
          <a:lstStyle/>
          <a:p>
            <a:r>
              <a:rPr lang="es-ES" sz="3200" dirty="0"/>
              <a:t>Tratamiento de las complicaciones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757779570"/>
              </p:ext>
            </p:extLst>
          </p:nvPr>
        </p:nvGraphicFramePr>
        <p:xfrm>
          <a:off x="4935661" y="923419"/>
          <a:ext cx="7114980" cy="54201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90924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465349642"/>
              </p:ext>
            </p:extLst>
          </p:nvPr>
        </p:nvGraphicFramePr>
        <p:xfrm>
          <a:off x="4919036" y="547576"/>
          <a:ext cx="7114979" cy="57628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ítulo 1">
            <a:extLst>
              <a:ext uri="{FF2B5EF4-FFF2-40B4-BE49-F238E27FC236}">
                <a16:creationId xmlns:a16="http://schemas.microsoft.com/office/drawing/2014/main" id="{6A1BC731-B351-6644-A735-97DEB528D9CA}"/>
              </a:ext>
            </a:extLst>
          </p:cNvPr>
          <p:cNvSpPr>
            <a:spLocks noGrp="1"/>
          </p:cNvSpPr>
          <p:nvPr>
            <p:ph type="title"/>
          </p:nvPr>
        </p:nvSpPr>
        <p:spPr>
          <a:xfrm>
            <a:off x="407367" y="85060"/>
            <a:ext cx="4669654" cy="2097060"/>
          </a:xfrm>
        </p:spPr>
        <p:txBody>
          <a:bodyPr>
            <a:noAutofit/>
          </a:bodyPr>
          <a:lstStyle/>
          <a:p>
            <a:r>
              <a:rPr lang="es-ES" sz="2800" dirty="0"/>
              <a:t>Tratamiento </a:t>
            </a:r>
            <a:br>
              <a:rPr lang="es-ES" sz="2800" dirty="0"/>
            </a:br>
            <a:r>
              <a:rPr lang="es-ES" sz="2800" dirty="0"/>
              <a:t>de las complicaciones</a:t>
            </a:r>
          </a:p>
        </p:txBody>
      </p:sp>
    </p:spTree>
    <p:extLst>
      <p:ext uri="{BB962C8B-B14F-4D97-AF65-F5344CB8AC3E}">
        <p14:creationId xmlns:p14="http://schemas.microsoft.com/office/powerpoint/2010/main" val="38922484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552893" y="0"/>
            <a:ext cx="4669654" cy="2431809"/>
          </a:xfrm>
        </p:spPr>
        <p:txBody>
          <a:bodyPr>
            <a:noAutofit/>
          </a:bodyPr>
          <a:lstStyle/>
          <a:p>
            <a:r>
              <a:rPr lang="es-ES" dirty="0"/>
              <a:t>Otras complicaciones pulmonares</a:t>
            </a:r>
          </a:p>
        </p:txBody>
      </p:sp>
      <p:graphicFrame>
        <p:nvGraphicFramePr>
          <p:cNvPr id="5" name="Marcador de contenido 3"/>
          <p:cNvGraphicFramePr>
            <a:graphicFrameLocks noGrp="1"/>
          </p:cNvGraphicFramePr>
          <p:nvPr>
            <p:ph idx="1"/>
            <p:extLst>
              <p:ext uri="{D42A27DB-BD31-4B8C-83A1-F6EECF244321}">
                <p14:modId xmlns:p14="http://schemas.microsoft.com/office/powerpoint/2010/main" val="1300255240"/>
              </p:ext>
            </p:extLst>
          </p:nvPr>
        </p:nvGraphicFramePr>
        <p:xfrm>
          <a:off x="4669654" y="2012178"/>
          <a:ext cx="7345137" cy="5352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2130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3339" y="203198"/>
            <a:ext cx="3888297" cy="2151743"/>
          </a:xfrm>
        </p:spPr>
        <p:txBody>
          <a:bodyPr>
            <a:normAutofit/>
          </a:bodyPr>
          <a:lstStyle/>
          <a:p>
            <a:r>
              <a:rPr lang="es-ES" dirty="0"/>
              <a:t>Genética: proteína RTFQ</a:t>
            </a:r>
          </a:p>
        </p:txBody>
      </p:sp>
      <p:graphicFrame>
        <p:nvGraphicFramePr>
          <p:cNvPr id="5" name="Diagrama 4"/>
          <p:cNvGraphicFramePr/>
          <p:nvPr>
            <p:extLst>
              <p:ext uri="{D42A27DB-BD31-4B8C-83A1-F6EECF244321}">
                <p14:modId xmlns:p14="http://schemas.microsoft.com/office/powerpoint/2010/main" val="3428793724"/>
              </p:ext>
            </p:extLst>
          </p:nvPr>
        </p:nvGraphicFramePr>
        <p:xfrm>
          <a:off x="4669654" y="326122"/>
          <a:ext cx="697900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70601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818319010"/>
              </p:ext>
            </p:extLst>
          </p:nvPr>
        </p:nvGraphicFramePr>
        <p:xfrm>
          <a:off x="4669654" y="579474"/>
          <a:ext cx="7462851" cy="5699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a:spLocks noGrp="1"/>
          </p:cNvSpPr>
          <p:nvPr>
            <p:ph type="title"/>
          </p:nvPr>
        </p:nvSpPr>
        <p:spPr>
          <a:xfrm>
            <a:off x="439188" y="148856"/>
            <a:ext cx="4382193" cy="2144159"/>
          </a:xfrm>
        </p:spPr>
        <p:txBody>
          <a:bodyPr>
            <a:normAutofit fontScale="90000"/>
          </a:bodyPr>
          <a:lstStyle/>
          <a:p>
            <a:r>
              <a:rPr lang="es-ES" dirty="0"/>
              <a:t>Otras complicaciones pulmonares</a:t>
            </a:r>
          </a:p>
        </p:txBody>
      </p:sp>
    </p:spTree>
    <p:extLst>
      <p:ext uri="{BB962C8B-B14F-4D97-AF65-F5344CB8AC3E}">
        <p14:creationId xmlns:p14="http://schemas.microsoft.com/office/powerpoint/2010/main" val="23077544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9607" y="576448"/>
            <a:ext cx="3496840" cy="1325563"/>
          </a:xfrm>
        </p:spPr>
        <p:txBody>
          <a:bodyPr>
            <a:noAutofit/>
          </a:bodyPr>
          <a:lstStyle/>
          <a:p>
            <a:r>
              <a:rPr lang="es-ES" dirty="0"/>
              <a:t>Terapia nutricional</a:t>
            </a:r>
          </a:p>
        </p:txBody>
      </p:sp>
      <p:graphicFrame>
        <p:nvGraphicFramePr>
          <p:cNvPr id="6" name="Diagrama 5"/>
          <p:cNvGraphicFramePr/>
          <p:nvPr>
            <p:extLst>
              <p:ext uri="{D42A27DB-BD31-4B8C-83A1-F6EECF244321}">
                <p14:modId xmlns:p14="http://schemas.microsoft.com/office/powerpoint/2010/main" val="2650422477"/>
              </p:ext>
            </p:extLst>
          </p:nvPr>
        </p:nvGraphicFramePr>
        <p:xfrm>
          <a:off x="4023544" y="922205"/>
          <a:ext cx="8168456" cy="50135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75672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285792476"/>
              </p:ext>
            </p:extLst>
          </p:nvPr>
        </p:nvGraphicFramePr>
        <p:xfrm>
          <a:off x="4477788" y="1128236"/>
          <a:ext cx="7597833" cy="52895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ítulo 1">
            <a:extLst>
              <a:ext uri="{FF2B5EF4-FFF2-40B4-BE49-F238E27FC236}">
                <a16:creationId xmlns:a16="http://schemas.microsoft.com/office/drawing/2014/main" id="{8C33E4C5-4B61-204B-9D82-778CFACBA0E0}"/>
              </a:ext>
            </a:extLst>
          </p:cNvPr>
          <p:cNvSpPr>
            <a:spLocks noGrp="1"/>
          </p:cNvSpPr>
          <p:nvPr>
            <p:ph type="title"/>
          </p:nvPr>
        </p:nvSpPr>
        <p:spPr>
          <a:xfrm>
            <a:off x="446510" y="327066"/>
            <a:ext cx="3776633" cy="1325563"/>
          </a:xfrm>
        </p:spPr>
        <p:txBody>
          <a:bodyPr>
            <a:noAutofit/>
          </a:bodyPr>
          <a:lstStyle/>
          <a:p>
            <a:r>
              <a:rPr lang="es-ES" dirty="0"/>
              <a:t>Terapia nutricional</a:t>
            </a:r>
          </a:p>
        </p:txBody>
      </p:sp>
    </p:spTree>
    <p:extLst>
      <p:ext uri="{BB962C8B-B14F-4D97-AF65-F5344CB8AC3E}">
        <p14:creationId xmlns:p14="http://schemas.microsoft.com/office/powerpoint/2010/main" val="27481688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5360" y="0"/>
            <a:ext cx="4669654" cy="2397492"/>
          </a:xfrm>
        </p:spPr>
        <p:txBody>
          <a:bodyPr>
            <a:noAutofit/>
          </a:bodyPr>
          <a:lstStyle/>
          <a:p>
            <a:r>
              <a:rPr lang="es-ES" dirty="0"/>
              <a:t>Tratamiento complicaciones intestinales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772028476"/>
              </p:ext>
            </p:extLst>
          </p:nvPr>
        </p:nvGraphicFramePr>
        <p:xfrm>
          <a:off x="5207051" y="1194414"/>
          <a:ext cx="6649589" cy="5157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90125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365760" y="124525"/>
            <a:ext cx="11709862" cy="747238"/>
          </a:xfrm>
        </p:spPr>
        <p:txBody>
          <a:bodyPr>
            <a:noAutofit/>
          </a:bodyPr>
          <a:lstStyle/>
          <a:p>
            <a:r>
              <a:rPr lang="es-ES" dirty="0"/>
              <a:t>Tratamiento complicaciones intestinales</a:t>
            </a:r>
          </a:p>
        </p:txBody>
      </p:sp>
      <p:graphicFrame>
        <p:nvGraphicFramePr>
          <p:cNvPr id="14" name="Marcador de contenido 13">
            <a:extLst>
              <a:ext uri="{FF2B5EF4-FFF2-40B4-BE49-F238E27FC236}">
                <a16:creationId xmlns:a16="http://schemas.microsoft.com/office/drawing/2014/main" id="{BE2DED0D-456B-944D-A0C9-7F80A740A1A7}"/>
              </a:ext>
            </a:extLst>
          </p:cNvPr>
          <p:cNvGraphicFramePr>
            <a:graphicFrameLocks noGrp="1"/>
          </p:cNvGraphicFramePr>
          <p:nvPr>
            <p:ph sz="half" idx="1"/>
            <p:extLst>
              <p:ext uri="{D42A27DB-BD31-4B8C-83A1-F6EECF244321}">
                <p14:modId xmlns:p14="http://schemas.microsoft.com/office/powerpoint/2010/main" val="1557067576"/>
              </p:ext>
            </p:extLst>
          </p:nvPr>
        </p:nvGraphicFramePr>
        <p:xfrm>
          <a:off x="604095" y="1103487"/>
          <a:ext cx="4669654" cy="2462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Marcador de contenido 14">
            <a:extLst>
              <a:ext uri="{FF2B5EF4-FFF2-40B4-BE49-F238E27FC236}">
                <a16:creationId xmlns:a16="http://schemas.microsoft.com/office/drawing/2014/main" id="{CF7CF0ED-08EA-344D-AA1C-70D430B7D5CB}"/>
              </a:ext>
            </a:extLst>
          </p:cNvPr>
          <p:cNvGraphicFramePr>
            <a:graphicFrameLocks noGrp="1"/>
          </p:cNvGraphicFramePr>
          <p:nvPr>
            <p:ph sz="half" idx="2"/>
            <p:extLst>
              <p:ext uri="{D42A27DB-BD31-4B8C-83A1-F6EECF244321}">
                <p14:modId xmlns:p14="http://schemas.microsoft.com/office/powerpoint/2010/main" val="3187971980"/>
              </p:ext>
            </p:extLst>
          </p:nvPr>
        </p:nvGraphicFramePr>
        <p:xfrm>
          <a:off x="5273749" y="1103487"/>
          <a:ext cx="6918251" cy="45375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3317072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2440" y="141999"/>
            <a:ext cx="10515600" cy="1325563"/>
          </a:xfrm>
        </p:spPr>
        <p:txBody>
          <a:bodyPr/>
          <a:lstStyle/>
          <a:p>
            <a:r>
              <a:rPr lang="es-ES" dirty="0"/>
              <a:t>Pronóstico</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410131258"/>
              </p:ext>
            </p:extLst>
          </p:nvPr>
        </p:nvGraphicFramePr>
        <p:xfrm>
          <a:off x="4669653" y="670556"/>
          <a:ext cx="7250797" cy="5211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48842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03CC53A8-BD57-A04F-BDE6-20FB4D41271B}"/>
              </a:ext>
            </a:extLst>
          </p:cNvPr>
          <p:cNvSpPr>
            <a:spLocks noGrp="1"/>
          </p:cNvSpPr>
          <p:nvPr>
            <p:ph type="title"/>
          </p:nvPr>
        </p:nvSpPr>
        <p:spPr>
          <a:xfrm>
            <a:off x="3920217" y="576263"/>
            <a:ext cx="4351565" cy="2852737"/>
          </a:xfrm>
        </p:spPr>
        <p:txBody>
          <a:bodyPr/>
          <a:lstStyle/>
          <a:p>
            <a:r>
              <a:rPr lang="es-CO" dirty="0"/>
              <a:t>Gracias </a:t>
            </a:r>
          </a:p>
        </p:txBody>
      </p:sp>
    </p:spTree>
    <p:extLst>
      <p:ext uri="{BB962C8B-B14F-4D97-AF65-F5344CB8AC3E}">
        <p14:creationId xmlns:p14="http://schemas.microsoft.com/office/powerpoint/2010/main" val="2648894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5086761" y="117047"/>
            <a:ext cx="6048672" cy="6623906"/>
          </a:xfrm>
          <a:prstGeom prst="rect">
            <a:avLst/>
          </a:prstGeom>
        </p:spPr>
      </p:pic>
      <p:sp>
        <p:nvSpPr>
          <p:cNvPr id="6" name="Título 1"/>
          <p:cNvSpPr>
            <a:spLocks noGrp="1"/>
          </p:cNvSpPr>
          <p:nvPr>
            <p:ph type="title"/>
          </p:nvPr>
        </p:nvSpPr>
        <p:spPr>
          <a:xfrm>
            <a:off x="407368" y="260648"/>
            <a:ext cx="4824536" cy="1325563"/>
          </a:xfrm>
        </p:spPr>
        <p:txBody>
          <a:bodyPr>
            <a:normAutofit/>
          </a:bodyPr>
          <a:lstStyle/>
          <a:p>
            <a:r>
              <a:rPr lang="es-ES" dirty="0"/>
              <a:t>Proteína RTFQ</a:t>
            </a:r>
          </a:p>
        </p:txBody>
      </p:sp>
      <p:cxnSp>
        <p:nvCxnSpPr>
          <p:cNvPr id="8" name="Conector recto 7"/>
          <p:cNvCxnSpPr/>
          <p:nvPr/>
        </p:nvCxnSpPr>
        <p:spPr>
          <a:xfrm>
            <a:off x="7176120" y="4077072"/>
            <a:ext cx="1872208" cy="0"/>
          </a:xfrm>
          <a:prstGeom prst="line">
            <a:avLst/>
          </a:prstGeom>
          <a:ln w="28575"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Conector recto 9"/>
          <p:cNvCxnSpPr/>
          <p:nvPr/>
        </p:nvCxnSpPr>
        <p:spPr>
          <a:xfrm>
            <a:off x="5951984" y="1340768"/>
            <a:ext cx="1872208" cy="0"/>
          </a:xfrm>
          <a:prstGeom prst="line">
            <a:avLst/>
          </a:prstGeom>
          <a:ln w="28575"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Conector recto 10"/>
          <p:cNvCxnSpPr/>
          <p:nvPr/>
        </p:nvCxnSpPr>
        <p:spPr>
          <a:xfrm>
            <a:off x="7968208" y="1340768"/>
            <a:ext cx="1872208" cy="0"/>
          </a:xfrm>
          <a:prstGeom prst="line">
            <a:avLst/>
          </a:prstGeom>
          <a:ln w="28575"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Rectángulo 11"/>
          <p:cNvSpPr/>
          <p:nvPr/>
        </p:nvSpPr>
        <p:spPr>
          <a:xfrm>
            <a:off x="5951984" y="2708920"/>
            <a:ext cx="864096" cy="432048"/>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3" name="CuadroTexto 12"/>
          <p:cNvSpPr txBox="1"/>
          <p:nvPr/>
        </p:nvSpPr>
        <p:spPr>
          <a:xfrm>
            <a:off x="6023992" y="4437112"/>
            <a:ext cx="122413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dirty="0"/>
              <a:t>Activación</a:t>
            </a:r>
          </a:p>
        </p:txBody>
      </p:sp>
      <p:sp>
        <p:nvSpPr>
          <p:cNvPr id="14" name="Flecha curva 13"/>
          <p:cNvSpPr/>
          <p:nvPr/>
        </p:nvSpPr>
        <p:spPr>
          <a:xfrm>
            <a:off x="6456040" y="4005064"/>
            <a:ext cx="504056" cy="432048"/>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
        <p:nvSpPr>
          <p:cNvPr id="15" name="CuadroTexto 14"/>
          <p:cNvSpPr txBox="1"/>
          <p:nvPr/>
        </p:nvSpPr>
        <p:spPr>
          <a:xfrm>
            <a:off x="10881404" y="2643299"/>
            <a:ext cx="1192387" cy="1077218"/>
          </a:xfrm>
          <a:prstGeom prst="rect">
            <a:avLst/>
          </a:prstGeom>
          <a:ln>
            <a:solidFill>
              <a:srgbClr val="06AEAA"/>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600" dirty="0">
                <a:latin typeface="Montserrat" pitchFamily="2" charset="77"/>
              </a:rPr>
              <a:t>Regulan la actividad del canal.</a:t>
            </a:r>
          </a:p>
        </p:txBody>
      </p:sp>
      <p:sp>
        <p:nvSpPr>
          <p:cNvPr id="16" name="Flecha izquierda 15"/>
          <p:cNvSpPr/>
          <p:nvPr/>
        </p:nvSpPr>
        <p:spPr>
          <a:xfrm>
            <a:off x="10248587" y="2996952"/>
            <a:ext cx="648072" cy="216024"/>
          </a:xfrm>
          <a:prstGeom prst="leftArrow">
            <a:avLst/>
          </a:prstGeom>
          <a:solidFill>
            <a:srgbClr val="06AEA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7" name="CuadroTexto 16"/>
          <p:cNvSpPr txBox="1"/>
          <p:nvPr/>
        </p:nvSpPr>
        <p:spPr>
          <a:xfrm>
            <a:off x="6168008" y="548680"/>
            <a:ext cx="3384376"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600" dirty="0"/>
              <a:t>Poro de conductancia al cloruro</a:t>
            </a:r>
          </a:p>
        </p:txBody>
      </p:sp>
    </p:spTree>
    <p:extLst>
      <p:ext uri="{BB962C8B-B14F-4D97-AF65-F5344CB8AC3E}">
        <p14:creationId xmlns:p14="http://schemas.microsoft.com/office/powerpoint/2010/main" val="2696948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9222" y="129331"/>
            <a:ext cx="4031209" cy="1325563"/>
          </a:xfrm>
        </p:spPr>
        <p:txBody>
          <a:bodyPr>
            <a:normAutofit/>
          </a:bodyPr>
          <a:lstStyle/>
          <a:p>
            <a:r>
              <a:rPr lang="es-ES" dirty="0"/>
              <a:t>Clasificación</a:t>
            </a:r>
          </a:p>
        </p:txBody>
      </p:sp>
      <p:pic>
        <p:nvPicPr>
          <p:cNvPr id="7" name="Imagen 6"/>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757707" y="260360"/>
            <a:ext cx="7184755" cy="5055145"/>
          </a:xfrm>
          <a:prstGeom prst="rect">
            <a:avLst/>
          </a:prstGeom>
        </p:spPr>
      </p:pic>
      <p:sp>
        <p:nvSpPr>
          <p:cNvPr id="16" name="CuadroTexto 15"/>
          <p:cNvSpPr txBox="1"/>
          <p:nvPr/>
        </p:nvSpPr>
        <p:spPr>
          <a:xfrm>
            <a:off x="4713196" y="5315505"/>
            <a:ext cx="7377203" cy="33855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S" sz="1600" dirty="0">
                <a:solidFill>
                  <a:srgbClr val="152B48"/>
                </a:solidFill>
                <a:latin typeface="Montserrat" pitchFamily="2" charset="77"/>
              </a:rPr>
              <a:t>¿Clase VI ? – Mutación en el extremo carboxilo terminal de la proteína. </a:t>
            </a:r>
          </a:p>
        </p:txBody>
      </p:sp>
    </p:spTree>
    <p:extLst>
      <p:ext uri="{BB962C8B-B14F-4D97-AF65-F5344CB8AC3E}">
        <p14:creationId xmlns:p14="http://schemas.microsoft.com/office/powerpoint/2010/main" val="254713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ítulo 1"/>
          <p:cNvSpPr>
            <a:spLocks noGrp="1"/>
          </p:cNvSpPr>
          <p:nvPr>
            <p:ph type="title"/>
          </p:nvPr>
        </p:nvSpPr>
        <p:spPr>
          <a:xfrm>
            <a:off x="347700" y="13879"/>
            <a:ext cx="3974254" cy="1325563"/>
          </a:xfrm>
        </p:spPr>
        <p:txBody>
          <a:bodyPr>
            <a:normAutofit/>
          </a:bodyPr>
          <a:lstStyle/>
          <a:p>
            <a:r>
              <a:rPr dirty="0" lang="es-ES"/>
              <a:t>Patogenia</a:t>
            </a:r>
          </a:p>
        </p:txBody>
      </p:sp>
      <p:pic>
        <p:nvPicPr>
          <p:cNvPr id="5" name="Imagen 4"/>
          <p:cNvPicPr>
            <a:picLocks noChangeAspect="1"/>
          </p:cNvPicPr>
          <p:nvPr/>
        </p:nvPicPr>
        <p:blipFill rotWithShape="1">
          <a:blip r:embed="rId3"/>
          <a:srcRect r="39"/>
          <a:stretch/>
        </p:blipFill>
        <p:spPr>
          <a:xfrm>
            <a:off x="5080508" y="449308"/>
            <a:ext cx="6763792" cy="5008064"/>
          </a:xfrm>
          <a:prstGeom prst="rect">
            <a:avLst/>
          </a:prstGeom>
        </p:spPr>
      </p:pic>
      <p:cxnSp>
        <p:nvCxnSpPr>
          <p:cNvPr id="8" name="Conector recto 7"/>
          <p:cNvCxnSpPr/>
          <p:nvPr/>
        </p:nvCxnSpPr>
        <p:spPr>
          <a:xfrm>
            <a:off x="9696400" y="3429000"/>
            <a:ext cx="432048" cy="0"/>
          </a:xfrm>
          <a:prstGeom prst="line">
            <a:avLst/>
          </a:prstGeom>
          <a:ln cmpd="sng" w="28575">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361644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7E1B3DF-0BB0-4C66-B149-D1D47889E4A5}" vid="{BF97386F-A394-4AC0-8781-7EAE8F5D257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COM_FR_2020</Template>
  <TotalTime>1590</TotalTime>
  <Words>6125</Words>
  <Application>Microsoft Office PowerPoint</Application>
  <PresentationFormat>Widescreen</PresentationFormat>
  <Paragraphs>652</Paragraphs>
  <Slides>66</Slides>
  <Notes>40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66</vt:i4>
      </vt:variant>
    </vt:vector>
  </HeadingPairs>
  <TitlesOfParts>
    <vt:vector size="72" baseType="lpstr">
      <vt:lpstr>Arial</vt:lpstr>
      <vt:lpstr>Calibri</vt:lpstr>
      <vt:lpstr>Lucida Sans Unicode</vt:lpstr>
      <vt:lpstr>Montserrat</vt:lpstr>
      <vt:lpstr>Times-Roman</vt:lpstr>
      <vt:lpstr>Tema de Office</vt:lpstr>
      <vt:lpstr>FIBROSIS QUÍSTICA</vt:lpstr>
      <vt:lpstr>Definición</vt:lpstr>
      <vt:lpstr>Características</vt:lpstr>
      <vt:lpstr>Epidemiología</vt:lpstr>
      <vt:lpstr>Herencia</vt:lpstr>
      <vt:lpstr>Genética: proteína RTFQ</vt:lpstr>
      <vt:lpstr>Proteína RTFQ</vt:lpstr>
      <vt:lpstr>Clasificación</vt:lpstr>
      <vt:lpstr>Patogenia</vt:lpstr>
      <vt:lpstr>Fisiología</vt:lpstr>
      <vt:lpstr>Fisiología pulmonar</vt:lpstr>
      <vt:lpstr>Anatomía patológica</vt:lpstr>
      <vt:lpstr>Manifestaciones clínicas</vt:lpstr>
      <vt:lpstr>PowerPoint Presentation</vt:lpstr>
      <vt:lpstr>Aparato respiratorio</vt:lpstr>
      <vt:lpstr>Aparato respiratorio</vt:lpstr>
      <vt:lpstr>Aparato respiratorio</vt:lpstr>
      <vt:lpstr>PowerPoint Presentation</vt:lpstr>
      <vt:lpstr>PowerPoint Presentation</vt:lpstr>
      <vt:lpstr>Imágenes</vt:lpstr>
      <vt:lpstr>PowerPoint Presentation</vt:lpstr>
      <vt:lpstr>Agentes infecciosos</vt:lpstr>
      <vt:lpstr>Importancia de P. aeruginosa</vt:lpstr>
      <vt:lpstr>Función pulmonar</vt:lpstr>
      <vt:lpstr>Senos paranasales</vt:lpstr>
      <vt:lpstr>Aparato digestivo</vt:lpstr>
      <vt:lpstr>Aparato digestivo</vt:lpstr>
      <vt:lpstr>Enfermedad pancreática</vt:lpstr>
      <vt:lpstr>Diabetes mellitus</vt:lpstr>
      <vt:lpstr>Aparato digestivo: otras manifestaciones</vt:lpstr>
      <vt:lpstr>Vías biliares</vt:lpstr>
      <vt:lpstr>PowerPoint Presentation</vt:lpstr>
      <vt:lpstr>Aparato genitourinario</vt:lpstr>
      <vt:lpstr>Glándulas sudoríparas </vt:lpstr>
      <vt:lpstr>Diagnóstico</vt:lpstr>
      <vt:lpstr>Criterios diagnósticos</vt:lpstr>
      <vt:lpstr>Iontoforesis: prueba de sudor</vt:lpstr>
      <vt:lpstr>Interpretación </vt:lpstr>
      <vt:lpstr>Alteraciones del estudio</vt:lpstr>
      <vt:lpstr>Estudio genético</vt:lpstr>
      <vt:lpstr>Diferencia de potencial: epitelio nasal</vt:lpstr>
      <vt:lpstr>Compromiso  de órganos </vt:lpstr>
      <vt:lpstr>Tamizaje neonatal </vt:lpstr>
      <vt:lpstr>Pruebas pancreáticas</vt:lpstr>
      <vt:lpstr>Tratamiento </vt:lpstr>
      <vt:lpstr>Abordaje general</vt:lpstr>
      <vt:lpstr>Agudización de la infección pulmonar </vt:lpstr>
      <vt:lpstr>Terapia respiratoria</vt:lpstr>
      <vt:lpstr>Tratamiento inhalado </vt:lpstr>
      <vt:lpstr>Tratamiento antibiótico</vt:lpstr>
      <vt:lpstr>Antibióticos para infección pulmonar </vt:lpstr>
      <vt:lpstr>Tratamiento broncodilatador</vt:lpstr>
      <vt:lpstr>Antinflamatorios</vt:lpstr>
      <vt:lpstr>Endoscopia y lavado broncoalveolar</vt:lpstr>
      <vt:lpstr>Actualmente </vt:lpstr>
      <vt:lpstr>Algunas complicaciones del tratamiento:</vt:lpstr>
      <vt:lpstr>Tratamiento de las complicaciones</vt:lpstr>
      <vt:lpstr>Tratamiento  de las complicaciones</vt:lpstr>
      <vt:lpstr>Otras complicaciones pulmonares</vt:lpstr>
      <vt:lpstr>Otras complicaciones pulmonares</vt:lpstr>
      <vt:lpstr>Terapia nutricional</vt:lpstr>
      <vt:lpstr>Terapia nutricional</vt:lpstr>
      <vt:lpstr>Tratamiento complicaciones intestinales</vt:lpstr>
      <vt:lpstr>Tratamiento complicaciones intestinales</vt:lpstr>
      <vt:lpstr>Pronóstico</vt:lpstr>
      <vt:lpstr>Gracias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Sentire Taller SAS</dc:creator>
  <cp:lastModifiedBy>ana.cardonaga@outlook.es</cp:lastModifiedBy>
  <cp:revision>53</cp:revision>
  <dcterms:created xsi:type="dcterms:W3CDTF">2020-11-06T17:03:47Z</dcterms:created>
  <dcterms:modified xsi:type="dcterms:W3CDTF">2020-12-29T13:05:45Z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1215463</vt:lpwstr>
  </property>
  <property fmtid="{D5CDD505-2E9C-101B-9397-08002B2CF9AE}" name="NXPowerLiteSettings" pid="3">
    <vt:lpwstr>F7000400038000</vt:lpwstr>
  </property>
  <property fmtid="{D5CDD505-2E9C-101B-9397-08002B2CF9AE}" name="NXPowerLiteVersion" pid="4">
    <vt:lpwstr>S9.1.2</vt:lpwstr>
  </property>
</Properties>
</file>