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drawingml.diagramData+xml" PartName="/ppt/diagrams/data15.xml"/>
  <Override ContentType="application/vnd.openxmlformats-officedocument.drawingml.diagramLayout+xml" PartName="/ppt/diagrams/layout15.xml"/>
  <Override ContentType="application/vnd.openxmlformats-officedocument.drawingml.diagramStyle+xml" PartName="/ppt/diagrams/quickStyle15.xml"/>
  <Override ContentType="application/vnd.openxmlformats-officedocument.drawingml.diagramColors+xml" PartName="/ppt/diagrams/colors15.xml"/>
  <Override ContentType="application/vnd.ms-office.drawingml.diagramDrawing+xml" PartName="/ppt/diagrams/drawing15.xml"/>
  <Override ContentType="application/vnd.openxmlformats-officedocument.drawingml.diagramData+xml" PartName="/ppt/diagrams/data16.xml"/>
  <Override ContentType="application/vnd.openxmlformats-officedocument.drawingml.diagramLayout+xml" PartName="/ppt/diagrams/layout16.xml"/>
  <Override ContentType="application/vnd.openxmlformats-officedocument.drawingml.diagramStyle+xml" PartName="/ppt/diagrams/quickStyle16.xml"/>
  <Override ContentType="application/vnd.openxmlformats-officedocument.drawingml.diagramColors+xml" PartName="/ppt/diagrams/colors16.xml"/>
  <Override ContentType="application/vnd.ms-office.drawingml.diagramDrawing+xml" PartName="/ppt/diagrams/drawing16.xml"/>
  <Override ContentType="application/vnd.openxmlformats-officedocument.drawingml.diagramData+xml" PartName="/ppt/diagrams/data17.xml"/>
  <Override ContentType="application/vnd.openxmlformats-officedocument.drawingml.diagramLayout+xml" PartName="/ppt/diagrams/layout17.xml"/>
  <Override ContentType="application/vnd.openxmlformats-officedocument.drawingml.diagramStyle+xml" PartName="/ppt/diagrams/quickStyle17.xml"/>
  <Override ContentType="application/vnd.openxmlformats-officedocument.drawingml.diagramColors+xml" PartName="/ppt/diagrams/colors17.xml"/>
  <Override ContentType="application/vnd.ms-office.drawingml.diagramDrawing+xml" PartName="/ppt/diagrams/drawing1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5" r:id="rId5"/>
    <p:sldId id="262" r:id="rId6"/>
    <p:sldId id="264" r:id="rId7"/>
    <p:sldId id="266" r:id="rId8"/>
    <p:sldId id="263" r:id="rId9"/>
    <p:sldId id="267" r:id="rId10"/>
    <p:sldId id="268" r:id="rId11"/>
    <p:sldId id="269" r:id="rId12"/>
    <p:sldId id="275" r:id="rId13"/>
    <p:sldId id="272" r:id="rId14"/>
    <p:sldId id="273" r:id="rId15"/>
    <p:sldId id="270" r:id="rId16"/>
    <p:sldId id="271" r:id="rId17"/>
    <p:sldId id="274" r:id="rId18"/>
    <p:sldId id="276" r:id="rId19"/>
    <p:sldId id="279" r:id="rId20"/>
    <p:sldId id="277" r:id="rId21"/>
    <p:sldId id="278" r:id="rId22"/>
    <p:sldId id="280" r:id="rId23"/>
    <p:sldId id="281" r:id="rId24"/>
    <p:sldId id="282" r:id="rId25"/>
    <p:sldId id="284" r:id="rId26"/>
    <p:sldId id="283" r:id="rId27"/>
    <p:sldId id="285" r:id="rId28"/>
    <p:sldId id="286" r:id="rId29"/>
    <p:sldId id="287" r:id="rId30"/>
    <p:sldId id="288" r:id="rId31"/>
    <p:sldId id="289" r:id="rId32"/>
    <p:sldId id="290" r:id="rId33"/>
    <p:sldId id="291" r:id="rId34"/>
    <p:sldId id="292" r:id="rId3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showGuides="1">
      <p:cViewPr varScale="1">
        <p:scale>
          <a:sx n="86" d="100"/>
          <a:sy n="86" d="100"/>
        </p:scale>
        <p:origin x="379"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49E5C-D00D-AB46-9930-18807303A048}" type="doc">
      <dgm:prSet loTypeId="urn:microsoft.com/office/officeart/2005/8/layout/cycle7" loCatId="" qsTypeId="urn:microsoft.com/office/officeart/2005/8/quickstyle/simple1" qsCatId="simple" csTypeId="urn:microsoft.com/office/officeart/2005/8/colors/accent0_1" csCatId="mainScheme" phldr="1"/>
      <dgm:spPr/>
      <dgm:t>
        <a:bodyPr/>
        <a:lstStyle/>
        <a:p>
          <a:endParaRPr lang="es-ES"/>
        </a:p>
      </dgm:t>
    </dgm:pt>
    <dgm:pt modelId="{D7CCBB5F-CD04-C340-B1EF-C60C0682A4DB}">
      <dgm:prSet phldrT="[Texto]"/>
      <dgm:spPr>
        <a:ln>
          <a:solidFill>
            <a:srgbClr val="00AAA7"/>
          </a:solidFill>
        </a:ln>
      </dgm:spPr>
      <dgm:t>
        <a:bodyPr/>
        <a:lstStyle/>
        <a:p>
          <a:r>
            <a:rPr lang="es-ES" dirty="0">
              <a:latin typeface="Montserrat" panose="00000500000000000000" pitchFamily="50" charset="0"/>
            </a:rPr>
            <a:t>Coagulopatía</a:t>
          </a:r>
        </a:p>
      </dgm:t>
    </dgm:pt>
    <dgm:pt modelId="{5BA49790-AC4A-8F4F-B725-70E6A8507194}" type="parTrans" cxnId="{9732B2E1-C824-5047-9ACE-A3FCB12456D4}">
      <dgm:prSet/>
      <dgm:spPr/>
      <dgm:t>
        <a:bodyPr/>
        <a:lstStyle/>
        <a:p>
          <a:endParaRPr lang="es-ES">
            <a:latin typeface="Montserrat" panose="00000500000000000000" pitchFamily="50" charset="0"/>
          </a:endParaRPr>
        </a:p>
      </dgm:t>
    </dgm:pt>
    <dgm:pt modelId="{E07E65C9-F112-C94A-B3D9-D6BA0F3EA6F3}" type="sibTrans" cxnId="{9732B2E1-C824-5047-9ACE-A3FCB12456D4}">
      <dgm:prSet/>
      <dgm:spPr>
        <a:solidFill>
          <a:srgbClr val="152B48"/>
        </a:solidFill>
        <a:ln>
          <a:solidFill>
            <a:srgbClr val="00AAA7"/>
          </a:solidFill>
        </a:ln>
      </dgm:spPr>
      <dgm:t>
        <a:bodyPr/>
        <a:lstStyle/>
        <a:p>
          <a:endParaRPr lang="es-ES">
            <a:latin typeface="Montserrat" panose="00000500000000000000" pitchFamily="50" charset="0"/>
          </a:endParaRPr>
        </a:p>
      </dgm:t>
    </dgm:pt>
    <dgm:pt modelId="{F8C37988-BE31-BB4C-8692-C354D4CCA41D}">
      <dgm:prSet phldrT="[Texto]"/>
      <dgm:spPr>
        <a:ln>
          <a:solidFill>
            <a:srgbClr val="00AAA7"/>
          </a:solidFill>
        </a:ln>
      </dgm:spPr>
      <dgm:t>
        <a:bodyPr/>
        <a:lstStyle/>
        <a:p>
          <a:r>
            <a:rPr lang="es-ES" dirty="0">
              <a:latin typeface="Montserrat" panose="00000500000000000000" pitchFamily="50" charset="0"/>
            </a:rPr>
            <a:t>Hipovolemia </a:t>
          </a:r>
        </a:p>
      </dgm:t>
    </dgm:pt>
    <dgm:pt modelId="{8AC14A23-4B24-904F-A585-1BBE3579CB6E}" type="parTrans" cxnId="{13351964-87B9-CA4D-8A1B-7E6E052D1D69}">
      <dgm:prSet/>
      <dgm:spPr/>
      <dgm:t>
        <a:bodyPr/>
        <a:lstStyle/>
        <a:p>
          <a:endParaRPr lang="es-ES">
            <a:latin typeface="Montserrat" panose="00000500000000000000" pitchFamily="50" charset="0"/>
          </a:endParaRPr>
        </a:p>
      </dgm:t>
    </dgm:pt>
    <dgm:pt modelId="{7B9B0570-A076-AD46-BF77-2D6D0D339CB1}" type="sibTrans" cxnId="{13351964-87B9-CA4D-8A1B-7E6E052D1D69}">
      <dgm:prSet/>
      <dgm:spPr>
        <a:solidFill>
          <a:srgbClr val="152B48"/>
        </a:solidFill>
        <a:ln>
          <a:solidFill>
            <a:srgbClr val="00AAA7"/>
          </a:solidFill>
        </a:ln>
      </dgm:spPr>
      <dgm:t>
        <a:bodyPr/>
        <a:lstStyle/>
        <a:p>
          <a:endParaRPr lang="es-ES">
            <a:latin typeface="Montserrat" panose="00000500000000000000" pitchFamily="50" charset="0"/>
          </a:endParaRPr>
        </a:p>
      </dgm:t>
    </dgm:pt>
    <dgm:pt modelId="{5F8F03B8-7C90-B34D-8FFD-5CE5ED16D333}">
      <dgm:prSet phldrT="[Texto]"/>
      <dgm:spPr>
        <a:ln>
          <a:solidFill>
            <a:srgbClr val="00AAA7"/>
          </a:solidFill>
        </a:ln>
      </dgm:spPr>
      <dgm:t>
        <a:bodyPr/>
        <a:lstStyle/>
        <a:p>
          <a:r>
            <a:rPr lang="es-ES" dirty="0">
              <a:latin typeface="Montserrat" panose="00000500000000000000" pitchFamily="50" charset="0"/>
            </a:rPr>
            <a:t>Acidosis metabólica </a:t>
          </a:r>
        </a:p>
      </dgm:t>
    </dgm:pt>
    <dgm:pt modelId="{DEF155CF-0B31-6142-87F8-325279600053}" type="parTrans" cxnId="{20721D44-4BEC-964D-BB2A-B21E634D31B0}">
      <dgm:prSet/>
      <dgm:spPr/>
      <dgm:t>
        <a:bodyPr/>
        <a:lstStyle/>
        <a:p>
          <a:endParaRPr lang="es-ES">
            <a:latin typeface="Montserrat" panose="00000500000000000000" pitchFamily="50" charset="0"/>
          </a:endParaRPr>
        </a:p>
      </dgm:t>
    </dgm:pt>
    <dgm:pt modelId="{C29AD8E8-2447-1B46-92D6-1E1F74C635B0}" type="sibTrans" cxnId="{20721D44-4BEC-964D-BB2A-B21E634D31B0}">
      <dgm:prSet/>
      <dgm:spPr>
        <a:solidFill>
          <a:srgbClr val="152B48"/>
        </a:solidFill>
        <a:ln>
          <a:solidFill>
            <a:srgbClr val="00AAA7"/>
          </a:solidFill>
        </a:ln>
      </dgm:spPr>
      <dgm:t>
        <a:bodyPr/>
        <a:lstStyle/>
        <a:p>
          <a:endParaRPr lang="es-ES">
            <a:latin typeface="Montserrat" panose="00000500000000000000" pitchFamily="50" charset="0"/>
          </a:endParaRPr>
        </a:p>
      </dgm:t>
    </dgm:pt>
    <dgm:pt modelId="{584F76E8-713F-A241-9B54-81F80F899A92}" type="pres">
      <dgm:prSet presAssocID="{71749E5C-D00D-AB46-9930-18807303A048}" presName="Name0" presStyleCnt="0">
        <dgm:presLayoutVars>
          <dgm:dir/>
          <dgm:resizeHandles val="exact"/>
        </dgm:presLayoutVars>
      </dgm:prSet>
      <dgm:spPr/>
    </dgm:pt>
    <dgm:pt modelId="{36BCE0CF-7B0A-024D-8E50-9ADC81125AD6}" type="pres">
      <dgm:prSet presAssocID="{D7CCBB5F-CD04-C340-B1EF-C60C0682A4DB}" presName="node" presStyleLbl="node1" presStyleIdx="0" presStyleCnt="3">
        <dgm:presLayoutVars>
          <dgm:bulletEnabled val="1"/>
        </dgm:presLayoutVars>
      </dgm:prSet>
      <dgm:spPr/>
    </dgm:pt>
    <dgm:pt modelId="{4A639FFD-498D-784E-B9D9-89DD6ADC1219}" type="pres">
      <dgm:prSet presAssocID="{E07E65C9-F112-C94A-B3D9-D6BA0F3EA6F3}" presName="sibTrans" presStyleLbl="sibTrans2D1" presStyleIdx="0" presStyleCnt="3"/>
      <dgm:spPr/>
    </dgm:pt>
    <dgm:pt modelId="{1D74D701-7831-FF40-841F-DB53552CF2AA}" type="pres">
      <dgm:prSet presAssocID="{E07E65C9-F112-C94A-B3D9-D6BA0F3EA6F3}" presName="connectorText" presStyleLbl="sibTrans2D1" presStyleIdx="0" presStyleCnt="3"/>
      <dgm:spPr/>
    </dgm:pt>
    <dgm:pt modelId="{605CBDD7-A206-E741-BBCD-EBBD45944E5C}" type="pres">
      <dgm:prSet presAssocID="{F8C37988-BE31-BB4C-8692-C354D4CCA41D}" presName="node" presStyleLbl="node1" presStyleIdx="1" presStyleCnt="3">
        <dgm:presLayoutVars>
          <dgm:bulletEnabled val="1"/>
        </dgm:presLayoutVars>
      </dgm:prSet>
      <dgm:spPr/>
    </dgm:pt>
    <dgm:pt modelId="{E85E5495-A445-DC4F-A429-A4B267338CB9}" type="pres">
      <dgm:prSet presAssocID="{7B9B0570-A076-AD46-BF77-2D6D0D339CB1}" presName="sibTrans" presStyleLbl="sibTrans2D1" presStyleIdx="1" presStyleCnt="3"/>
      <dgm:spPr/>
    </dgm:pt>
    <dgm:pt modelId="{78A50F84-356A-F248-A8A3-0866C0F7053C}" type="pres">
      <dgm:prSet presAssocID="{7B9B0570-A076-AD46-BF77-2D6D0D339CB1}" presName="connectorText" presStyleLbl="sibTrans2D1" presStyleIdx="1" presStyleCnt="3"/>
      <dgm:spPr/>
    </dgm:pt>
    <dgm:pt modelId="{481E35A3-A792-2048-8CC4-25C621538D74}" type="pres">
      <dgm:prSet presAssocID="{5F8F03B8-7C90-B34D-8FFD-5CE5ED16D333}" presName="node" presStyleLbl="node1" presStyleIdx="2" presStyleCnt="3">
        <dgm:presLayoutVars>
          <dgm:bulletEnabled val="1"/>
        </dgm:presLayoutVars>
      </dgm:prSet>
      <dgm:spPr/>
    </dgm:pt>
    <dgm:pt modelId="{60917BA0-055E-8D4C-82FF-6C5B9D0C764B}" type="pres">
      <dgm:prSet presAssocID="{C29AD8E8-2447-1B46-92D6-1E1F74C635B0}" presName="sibTrans" presStyleLbl="sibTrans2D1" presStyleIdx="2" presStyleCnt="3"/>
      <dgm:spPr/>
    </dgm:pt>
    <dgm:pt modelId="{6F56C2E1-656D-7145-A0BA-F09D65785A01}" type="pres">
      <dgm:prSet presAssocID="{C29AD8E8-2447-1B46-92D6-1E1F74C635B0}" presName="connectorText" presStyleLbl="sibTrans2D1" presStyleIdx="2" presStyleCnt="3"/>
      <dgm:spPr/>
    </dgm:pt>
  </dgm:ptLst>
  <dgm:cxnLst>
    <dgm:cxn modelId="{5D581117-6172-DD4D-BDE8-8EACDB64AD89}" type="presOf" srcId="{7B9B0570-A076-AD46-BF77-2D6D0D339CB1}" destId="{E85E5495-A445-DC4F-A429-A4B267338CB9}" srcOrd="0" destOrd="0" presId="urn:microsoft.com/office/officeart/2005/8/layout/cycle7"/>
    <dgm:cxn modelId="{5AA47B1B-9F6F-8D4F-B29C-A4742EE5DCBE}" type="presOf" srcId="{C29AD8E8-2447-1B46-92D6-1E1F74C635B0}" destId="{6F56C2E1-656D-7145-A0BA-F09D65785A01}" srcOrd="1" destOrd="0" presId="urn:microsoft.com/office/officeart/2005/8/layout/cycle7"/>
    <dgm:cxn modelId="{8E809C1D-9FD8-3F45-8D99-9CEEC1E293D0}" type="presOf" srcId="{5F8F03B8-7C90-B34D-8FFD-5CE5ED16D333}" destId="{481E35A3-A792-2048-8CC4-25C621538D74}" srcOrd="0" destOrd="0" presId="urn:microsoft.com/office/officeart/2005/8/layout/cycle7"/>
    <dgm:cxn modelId="{13351964-87B9-CA4D-8A1B-7E6E052D1D69}" srcId="{71749E5C-D00D-AB46-9930-18807303A048}" destId="{F8C37988-BE31-BB4C-8692-C354D4CCA41D}" srcOrd="1" destOrd="0" parTransId="{8AC14A23-4B24-904F-A585-1BBE3579CB6E}" sibTransId="{7B9B0570-A076-AD46-BF77-2D6D0D339CB1}"/>
    <dgm:cxn modelId="{20721D44-4BEC-964D-BB2A-B21E634D31B0}" srcId="{71749E5C-D00D-AB46-9930-18807303A048}" destId="{5F8F03B8-7C90-B34D-8FFD-5CE5ED16D333}" srcOrd="2" destOrd="0" parTransId="{DEF155CF-0B31-6142-87F8-325279600053}" sibTransId="{C29AD8E8-2447-1B46-92D6-1E1F74C635B0}"/>
    <dgm:cxn modelId="{F45DF348-792E-644B-B147-467F04954773}" type="presOf" srcId="{E07E65C9-F112-C94A-B3D9-D6BA0F3EA6F3}" destId="{4A639FFD-498D-784E-B9D9-89DD6ADC1219}" srcOrd="0" destOrd="0" presId="urn:microsoft.com/office/officeart/2005/8/layout/cycle7"/>
    <dgm:cxn modelId="{F065BC8E-F1CC-584E-9942-9709E1C674CF}" type="presOf" srcId="{F8C37988-BE31-BB4C-8692-C354D4CCA41D}" destId="{605CBDD7-A206-E741-BBCD-EBBD45944E5C}" srcOrd="0" destOrd="0" presId="urn:microsoft.com/office/officeart/2005/8/layout/cycle7"/>
    <dgm:cxn modelId="{FE1BA99A-3B74-9849-8EFC-7818D1AA482C}" type="presOf" srcId="{E07E65C9-F112-C94A-B3D9-D6BA0F3EA6F3}" destId="{1D74D701-7831-FF40-841F-DB53552CF2AA}" srcOrd="1" destOrd="0" presId="urn:microsoft.com/office/officeart/2005/8/layout/cycle7"/>
    <dgm:cxn modelId="{921D47B0-51A6-334C-BDB2-B9AEB6F96F27}" type="presOf" srcId="{7B9B0570-A076-AD46-BF77-2D6D0D339CB1}" destId="{78A50F84-356A-F248-A8A3-0866C0F7053C}" srcOrd="1" destOrd="0" presId="urn:microsoft.com/office/officeart/2005/8/layout/cycle7"/>
    <dgm:cxn modelId="{CE21FBBC-D270-E844-90BD-3222B2425557}" type="presOf" srcId="{71749E5C-D00D-AB46-9930-18807303A048}" destId="{584F76E8-713F-A241-9B54-81F80F899A92}" srcOrd="0" destOrd="0" presId="urn:microsoft.com/office/officeart/2005/8/layout/cycle7"/>
    <dgm:cxn modelId="{9732B2E1-C824-5047-9ACE-A3FCB12456D4}" srcId="{71749E5C-D00D-AB46-9930-18807303A048}" destId="{D7CCBB5F-CD04-C340-B1EF-C60C0682A4DB}" srcOrd="0" destOrd="0" parTransId="{5BA49790-AC4A-8F4F-B725-70E6A8507194}" sibTransId="{E07E65C9-F112-C94A-B3D9-D6BA0F3EA6F3}"/>
    <dgm:cxn modelId="{791DBEEE-39EF-7443-A024-FABA21B83BEB}" type="presOf" srcId="{C29AD8E8-2447-1B46-92D6-1E1F74C635B0}" destId="{60917BA0-055E-8D4C-82FF-6C5B9D0C764B}" srcOrd="0" destOrd="0" presId="urn:microsoft.com/office/officeart/2005/8/layout/cycle7"/>
    <dgm:cxn modelId="{DCA38AF2-9C02-2948-AF36-EAE24B92E97E}" type="presOf" srcId="{D7CCBB5F-CD04-C340-B1EF-C60C0682A4DB}" destId="{36BCE0CF-7B0A-024D-8E50-9ADC81125AD6}" srcOrd="0" destOrd="0" presId="urn:microsoft.com/office/officeart/2005/8/layout/cycle7"/>
    <dgm:cxn modelId="{731C5F79-B3FF-E34B-8A64-C2DCCB74FA47}" type="presParOf" srcId="{584F76E8-713F-A241-9B54-81F80F899A92}" destId="{36BCE0CF-7B0A-024D-8E50-9ADC81125AD6}" srcOrd="0" destOrd="0" presId="urn:microsoft.com/office/officeart/2005/8/layout/cycle7"/>
    <dgm:cxn modelId="{3B6D7F93-5FE4-2C41-ACD0-278A504A9A00}" type="presParOf" srcId="{584F76E8-713F-A241-9B54-81F80F899A92}" destId="{4A639FFD-498D-784E-B9D9-89DD6ADC1219}" srcOrd="1" destOrd="0" presId="urn:microsoft.com/office/officeart/2005/8/layout/cycle7"/>
    <dgm:cxn modelId="{465262FB-3291-0C42-B722-7CE8B299247C}" type="presParOf" srcId="{4A639FFD-498D-784E-B9D9-89DD6ADC1219}" destId="{1D74D701-7831-FF40-841F-DB53552CF2AA}" srcOrd="0" destOrd="0" presId="urn:microsoft.com/office/officeart/2005/8/layout/cycle7"/>
    <dgm:cxn modelId="{1D5D3D5F-8C7D-A34A-B215-A2D3C084A665}" type="presParOf" srcId="{584F76E8-713F-A241-9B54-81F80F899A92}" destId="{605CBDD7-A206-E741-BBCD-EBBD45944E5C}" srcOrd="2" destOrd="0" presId="urn:microsoft.com/office/officeart/2005/8/layout/cycle7"/>
    <dgm:cxn modelId="{4F6F97DD-ADDC-8F41-A10B-4C81168C00E2}" type="presParOf" srcId="{584F76E8-713F-A241-9B54-81F80F899A92}" destId="{E85E5495-A445-DC4F-A429-A4B267338CB9}" srcOrd="3" destOrd="0" presId="urn:microsoft.com/office/officeart/2005/8/layout/cycle7"/>
    <dgm:cxn modelId="{9E65DC21-D11D-7248-992E-D1624878FC97}" type="presParOf" srcId="{E85E5495-A445-DC4F-A429-A4B267338CB9}" destId="{78A50F84-356A-F248-A8A3-0866C0F7053C}" srcOrd="0" destOrd="0" presId="urn:microsoft.com/office/officeart/2005/8/layout/cycle7"/>
    <dgm:cxn modelId="{37B933D9-73C8-734F-ACC7-A2235738594E}" type="presParOf" srcId="{584F76E8-713F-A241-9B54-81F80F899A92}" destId="{481E35A3-A792-2048-8CC4-25C621538D74}" srcOrd="4" destOrd="0" presId="urn:microsoft.com/office/officeart/2005/8/layout/cycle7"/>
    <dgm:cxn modelId="{309E7EE0-61C7-E344-911B-A4BE27CDB211}" type="presParOf" srcId="{584F76E8-713F-A241-9B54-81F80F899A92}" destId="{60917BA0-055E-8D4C-82FF-6C5B9D0C764B}" srcOrd="5" destOrd="0" presId="urn:microsoft.com/office/officeart/2005/8/layout/cycle7"/>
    <dgm:cxn modelId="{07DC3A01-5E12-E54F-9A4D-0DE2D7220213}" type="presParOf" srcId="{60917BA0-055E-8D4C-82FF-6C5B9D0C764B}" destId="{6F56C2E1-656D-7145-A0BA-F09D65785A01}"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B33E3C-1422-FC4C-AAA6-E56BC923C4D6}" type="doc">
      <dgm:prSet loTypeId="urn:microsoft.com/office/officeart/2005/8/layout/chart3" loCatId="" qsTypeId="urn:microsoft.com/office/officeart/2005/8/quickstyle/simple1" qsCatId="simple" csTypeId="urn:microsoft.com/office/officeart/2005/8/colors/accent1_2" csCatId="accent1" phldr="1"/>
      <dgm:spPr/>
    </dgm:pt>
    <dgm:pt modelId="{F9C2E144-516E-544E-B1C8-630F208538BC}">
      <dgm:prSet phldrT="[Texto]"/>
      <dgm:spPr>
        <a:solidFill>
          <a:srgbClr val="152B48"/>
        </a:solidFill>
        <a:ln>
          <a:solidFill>
            <a:srgbClr val="00AAA7"/>
          </a:solidFill>
        </a:ln>
      </dgm:spPr>
      <dgm:t>
        <a:bodyPr/>
        <a:lstStyle/>
        <a:p>
          <a:r>
            <a:rPr lang="es-ES" b="1" dirty="0">
              <a:latin typeface="Montserrat" panose="00000500000000000000" pitchFamily="50" charset="0"/>
            </a:rPr>
            <a:t>Atonía uterina</a:t>
          </a:r>
        </a:p>
        <a:p>
          <a:r>
            <a:rPr lang="es-ES" b="1" dirty="0">
              <a:latin typeface="Montserrat" panose="00000500000000000000" pitchFamily="50" charset="0"/>
            </a:rPr>
            <a:t>70% - 85%</a:t>
          </a:r>
          <a:r>
            <a:rPr lang="es-ES" dirty="0">
              <a:latin typeface="Montserrat" panose="00000500000000000000" pitchFamily="50" charset="0"/>
            </a:rPr>
            <a:t> </a:t>
          </a:r>
        </a:p>
      </dgm:t>
    </dgm:pt>
    <dgm:pt modelId="{CC7EB31B-17CE-344B-BB30-CA83E5E27B36}" type="parTrans" cxnId="{EDF0BDC4-C81F-2D46-97C1-610A5E7941C2}">
      <dgm:prSet/>
      <dgm:spPr/>
      <dgm:t>
        <a:bodyPr/>
        <a:lstStyle/>
        <a:p>
          <a:endParaRPr lang="es-ES"/>
        </a:p>
      </dgm:t>
    </dgm:pt>
    <dgm:pt modelId="{77B989A0-8386-9548-9231-9943D4744053}" type="sibTrans" cxnId="{EDF0BDC4-C81F-2D46-97C1-610A5E7941C2}">
      <dgm:prSet/>
      <dgm:spPr/>
      <dgm:t>
        <a:bodyPr/>
        <a:lstStyle/>
        <a:p>
          <a:endParaRPr lang="es-ES"/>
        </a:p>
      </dgm:t>
    </dgm:pt>
    <dgm:pt modelId="{7F9E94F7-C3A1-574E-8250-B817FABADC23}">
      <dgm:prSet phldrT="[Texto]"/>
      <dgm:spPr>
        <a:solidFill>
          <a:srgbClr val="152B48"/>
        </a:solidFill>
        <a:ln>
          <a:solidFill>
            <a:srgbClr val="00AAA7"/>
          </a:solidFill>
        </a:ln>
      </dgm:spPr>
      <dgm:t>
        <a:bodyPr/>
        <a:lstStyle/>
        <a:p>
          <a:r>
            <a:rPr lang="es-ES" dirty="0"/>
            <a:t> </a:t>
          </a:r>
        </a:p>
      </dgm:t>
    </dgm:pt>
    <dgm:pt modelId="{9820A4B5-BB64-1740-AE06-86B719A2D966}" type="parTrans" cxnId="{766D9ADB-8B76-F24B-9945-F212753D535A}">
      <dgm:prSet/>
      <dgm:spPr/>
      <dgm:t>
        <a:bodyPr/>
        <a:lstStyle/>
        <a:p>
          <a:endParaRPr lang="es-ES"/>
        </a:p>
      </dgm:t>
    </dgm:pt>
    <dgm:pt modelId="{4F05F12F-3F9B-054F-B6A3-F25886C020E0}" type="sibTrans" cxnId="{766D9ADB-8B76-F24B-9945-F212753D535A}">
      <dgm:prSet/>
      <dgm:spPr/>
      <dgm:t>
        <a:bodyPr/>
        <a:lstStyle/>
        <a:p>
          <a:endParaRPr lang="es-ES"/>
        </a:p>
      </dgm:t>
    </dgm:pt>
    <dgm:pt modelId="{ACC4A940-C3A8-3E42-BF1A-8DA464F189EF}">
      <dgm:prSet phldrT="[Texto]"/>
      <dgm:spPr>
        <a:solidFill>
          <a:srgbClr val="152B48"/>
        </a:solidFill>
      </dgm:spPr>
      <dgm:t>
        <a:bodyPr/>
        <a:lstStyle/>
        <a:p>
          <a:r>
            <a:rPr lang="es-ES" dirty="0"/>
            <a:t> </a:t>
          </a:r>
        </a:p>
      </dgm:t>
    </dgm:pt>
    <dgm:pt modelId="{0DEE4F3A-CBED-9448-9240-FFB8C971E89F}" type="parTrans" cxnId="{B2A5FBB6-0017-804C-83CA-5B7B43651A7C}">
      <dgm:prSet/>
      <dgm:spPr/>
      <dgm:t>
        <a:bodyPr/>
        <a:lstStyle/>
        <a:p>
          <a:endParaRPr lang="es-ES"/>
        </a:p>
      </dgm:t>
    </dgm:pt>
    <dgm:pt modelId="{F6A2CAC9-BE0B-3741-9502-86B47F502E71}" type="sibTrans" cxnId="{B2A5FBB6-0017-804C-83CA-5B7B43651A7C}">
      <dgm:prSet/>
      <dgm:spPr/>
      <dgm:t>
        <a:bodyPr/>
        <a:lstStyle/>
        <a:p>
          <a:endParaRPr lang="es-ES"/>
        </a:p>
      </dgm:t>
    </dgm:pt>
    <dgm:pt modelId="{C6BFB7B6-6445-354C-8195-464D0683701C}" type="pres">
      <dgm:prSet presAssocID="{3EB33E3C-1422-FC4C-AAA6-E56BC923C4D6}" presName="compositeShape" presStyleCnt="0">
        <dgm:presLayoutVars>
          <dgm:chMax val="7"/>
          <dgm:dir/>
          <dgm:resizeHandles val="exact"/>
        </dgm:presLayoutVars>
      </dgm:prSet>
      <dgm:spPr/>
    </dgm:pt>
    <dgm:pt modelId="{170FC8FF-377E-3C4C-964F-E9EC7C224F30}" type="pres">
      <dgm:prSet presAssocID="{3EB33E3C-1422-FC4C-AAA6-E56BC923C4D6}" presName="wedge1" presStyleLbl="node1" presStyleIdx="0" presStyleCnt="3"/>
      <dgm:spPr/>
    </dgm:pt>
    <dgm:pt modelId="{D182769C-46AE-2048-8AAA-29184A2716A8}" type="pres">
      <dgm:prSet presAssocID="{3EB33E3C-1422-FC4C-AAA6-E56BC923C4D6}" presName="wedge1Tx" presStyleLbl="node1" presStyleIdx="0" presStyleCnt="3">
        <dgm:presLayoutVars>
          <dgm:chMax val="0"/>
          <dgm:chPref val="0"/>
          <dgm:bulletEnabled val="1"/>
        </dgm:presLayoutVars>
      </dgm:prSet>
      <dgm:spPr/>
    </dgm:pt>
    <dgm:pt modelId="{410ADB1F-39DE-4A41-BFAE-F294FD7A4815}" type="pres">
      <dgm:prSet presAssocID="{3EB33E3C-1422-FC4C-AAA6-E56BC923C4D6}" presName="wedge2" presStyleLbl="node1" presStyleIdx="1" presStyleCnt="3"/>
      <dgm:spPr/>
    </dgm:pt>
    <dgm:pt modelId="{D01007CD-02DF-654C-8458-5A55AB9C36A9}" type="pres">
      <dgm:prSet presAssocID="{3EB33E3C-1422-FC4C-AAA6-E56BC923C4D6}" presName="wedge2Tx" presStyleLbl="node1" presStyleIdx="1" presStyleCnt="3">
        <dgm:presLayoutVars>
          <dgm:chMax val="0"/>
          <dgm:chPref val="0"/>
          <dgm:bulletEnabled val="1"/>
        </dgm:presLayoutVars>
      </dgm:prSet>
      <dgm:spPr/>
    </dgm:pt>
    <dgm:pt modelId="{0EC50983-839E-4D4B-9E2E-BEDCF39A58F8}" type="pres">
      <dgm:prSet presAssocID="{3EB33E3C-1422-FC4C-AAA6-E56BC923C4D6}" presName="wedge3" presStyleLbl="node1" presStyleIdx="2" presStyleCnt="3"/>
      <dgm:spPr/>
    </dgm:pt>
    <dgm:pt modelId="{5C61ED4D-2212-A44D-8C6F-A12C883383D1}" type="pres">
      <dgm:prSet presAssocID="{3EB33E3C-1422-FC4C-AAA6-E56BC923C4D6}" presName="wedge3Tx" presStyleLbl="node1" presStyleIdx="2" presStyleCnt="3">
        <dgm:presLayoutVars>
          <dgm:chMax val="0"/>
          <dgm:chPref val="0"/>
          <dgm:bulletEnabled val="1"/>
        </dgm:presLayoutVars>
      </dgm:prSet>
      <dgm:spPr/>
    </dgm:pt>
  </dgm:ptLst>
  <dgm:cxnLst>
    <dgm:cxn modelId="{F44BA61A-6CEB-8640-89A9-C7A502F9373E}" type="presOf" srcId="{ACC4A940-C3A8-3E42-BF1A-8DA464F189EF}" destId="{5C61ED4D-2212-A44D-8C6F-A12C883383D1}" srcOrd="1" destOrd="0" presId="urn:microsoft.com/office/officeart/2005/8/layout/chart3"/>
    <dgm:cxn modelId="{9F0FE64B-4300-0E48-9AA8-F524CD8D464A}" type="presOf" srcId="{F9C2E144-516E-544E-B1C8-630F208538BC}" destId="{170FC8FF-377E-3C4C-964F-E9EC7C224F30}" srcOrd="0" destOrd="0" presId="urn:microsoft.com/office/officeart/2005/8/layout/chart3"/>
    <dgm:cxn modelId="{36667353-0EE4-6447-BFC3-AA8B7CCB3BBE}" type="presOf" srcId="{ACC4A940-C3A8-3E42-BF1A-8DA464F189EF}" destId="{0EC50983-839E-4D4B-9E2E-BEDCF39A58F8}" srcOrd="0" destOrd="0" presId="urn:microsoft.com/office/officeart/2005/8/layout/chart3"/>
    <dgm:cxn modelId="{A8270EB5-8B6B-984F-8D32-0CCB721D373D}" type="presOf" srcId="{7F9E94F7-C3A1-574E-8250-B817FABADC23}" destId="{D01007CD-02DF-654C-8458-5A55AB9C36A9}" srcOrd="1" destOrd="0" presId="urn:microsoft.com/office/officeart/2005/8/layout/chart3"/>
    <dgm:cxn modelId="{B2A5FBB6-0017-804C-83CA-5B7B43651A7C}" srcId="{3EB33E3C-1422-FC4C-AAA6-E56BC923C4D6}" destId="{ACC4A940-C3A8-3E42-BF1A-8DA464F189EF}" srcOrd="2" destOrd="0" parTransId="{0DEE4F3A-CBED-9448-9240-FFB8C971E89F}" sibTransId="{F6A2CAC9-BE0B-3741-9502-86B47F502E71}"/>
    <dgm:cxn modelId="{4AEE4EC0-D488-C040-B679-4235DC0D5B7B}" type="presOf" srcId="{7F9E94F7-C3A1-574E-8250-B817FABADC23}" destId="{410ADB1F-39DE-4A41-BFAE-F294FD7A4815}" srcOrd="0" destOrd="0" presId="urn:microsoft.com/office/officeart/2005/8/layout/chart3"/>
    <dgm:cxn modelId="{EDF0BDC4-C81F-2D46-97C1-610A5E7941C2}" srcId="{3EB33E3C-1422-FC4C-AAA6-E56BC923C4D6}" destId="{F9C2E144-516E-544E-B1C8-630F208538BC}" srcOrd="0" destOrd="0" parTransId="{CC7EB31B-17CE-344B-BB30-CA83E5E27B36}" sibTransId="{77B989A0-8386-9548-9231-9943D4744053}"/>
    <dgm:cxn modelId="{766D9ADB-8B76-F24B-9945-F212753D535A}" srcId="{3EB33E3C-1422-FC4C-AAA6-E56BC923C4D6}" destId="{7F9E94F7-C3A1-574E-8250-B817FABADC23}" srcOrd="1" destOrd="0" parTransId="{9820A4B5-BB64-1740-AE06-86B719A2D966}" sibTransId="{4F05F12F-3F9B-054F-B6A3-F25886C020E0}"/>
    <dgm:cxn modelId="{26B335DC-9E21-D14E-A8C0-65BF00032BC1}" type="presOf" srcId="{3EB33E3C-1422-FC4C-AAA6-E56BC923C4D6}" destId="{C6BFB7B6-6445-354C-8195-464D0683701C}" srcOrd="0" destOrd="0" presId="urn:microsoft.com/office/officeart/2005/8/layout/chart3"/>
    <dgm:cxn modelId="{BA6413E0-B4AA-5B45-8F1B-259D8D4056C7}" type="presOf" srcId="{F9C2E144-516E-544E-B1C8-630F208538BC}" destId="{D182769C-46AE-2048-8AAA-29184A2716A8}" srcOrd="1" destOrd="0" presId="urn:microsoft.com/office/officeart/2005/8/layout/chart3"/>
    <dgm:cxn modelId="{B21FB1DC-8DB8-6649-8FD4-AC78FECFF1F9}" type="presParOf" srcId="{C6BFB7B6-6445-354C-8195-464D0683701C}" destId="{170FC8FF-377E-3C4C-964F-E9EC7C224F30}" srcOrd="0" destOrd="0" presId="urn:microsoft.com/office/officeart/2005/8/layout/chart3"/>
    <dgm:cxn modelId="{FDF8144F-62A3-DF4E-BE8A-463B8DAF944F}" type="presParOf" srcId="{C6BFB7B6-6445-354C-8195-464D0683701C}" destId="{D182769C-46AE-2048-8AAA-29184A2716A8}" srcOrd="1" destOrd="0" presId="urn:microsoft.com/office/officeart/2005/8/layout/chart3"/>
    <dgm:cxn modelId="{F8FCB3D1-0963-EA40-A4F7-186B88DF8180}" type="presParOf" srcId="{C6BFB7B6-6445-354C-8195-464D0683701C}" destId="{410ADB1F-39DE-4A41-BFAE-F294FD7A4815}" srcOrd="2" destOrd="0" presId="urn:microsoft.com/office/officeart/2005/8/layout/chart3"/>
    <dgm:cxn modelId="{F9B74BC2-9700-C345-9CF8-2A6DF7590B76}" type="presParOf" srcId="{C6BFB7B6-6445-354C-8195-464D0683701C}" destId="{D01007CD-02DF-654C-8458-5A55AB9C36A9}" srcOrd="3" destOrd="0" presId="urn:microsoft.com/office/officeart/2005/8/layout/chart3"/>
    <dgm:cxn modelId="{C31A1531-5A05-CE4D-A9F0-05EE0ECDCAD6}" type="presParOf" srcId="{C6BFB7B6-6445-354C-8195-464D0683701C}" destId="{0EC50983-839E-4D4B-9E2E-BEDCF39A58F8}" srcOrd="4" destOrd="0" presId="urn:microsoft.com/office/officeart/2005/8/layout/chart3"/>
    <dgm:cxn modelId="{64A4C753-3AFA-F546-8ABD-923F0B1B19C8}" type="presParOf" srcId="{C6BFB7B6-6445-354C-8195-464D0683701C}" destId="{5C61ED4D-2212-A44D-8C6F-A12C883383D1}"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560D05-65D5-A645-AB39-9DAE2E4A21A6}" type="doc">
      <dgm:prSet loTypeId="urn:microsoft.com/office/officeart/2005/8/layout/cycle3" loCatId="" qsTypeId="urn:microsoft.com/office/officeart/2005/8/quickstyle/simple1" qsCatId="simple" csTypeId="urn:microsoft.com/office/officeart/2005/8/colors/accent0_2" csCatId="mainScheme" phldr="1"/>
      <dgm:spPr/>
      <dgm:t>
        <a:bodyPr/>
        <a:lstStyle/>
        <a:p>
          <a:endParaRPr lang="es-ES"/>
        </a:p>
      </dgm:t>
    </dgm:pt>
    <dgm:pt modelId="{721225A2-026A-1747-9441-E6DF96AE3E96}">
      <dgm:prSet phldrT="[Texto]"/>
      <dgm:spPr/>
      <dgm:t>
        <a:bodyPr/>
        <a:lstStyle/>
        <a:p>
          <a:r>
            <a:rPr lang="es-ES" dirty="0">
              <a:latin typeface="Montserrat" panose="00000500000000000000" pitchFamily="50" charset="0"/>
            </a:rPr>
            <a:t>Cristaloides por encima de coloides</a:t>
          </a:r>
        </a:p>
      </dgm:t>
    </dgm:pt>
    <dgm:pt modelId="{5FA14A25-B976-7B40-8DC5-0F1B092201A7}" type="parTrans" cxnId="{54E882E2-CCA0-854F-AC4B-087F4BADDD99}">
      <dgm:prSet/>
      <dgm:spPr/>
      <dgm:t>
        <a:bodyPr/>
        <a:lstStyle/>
        <a:p>
          <a:endParaRPr lang="es-ES">
            <a:latin typeface="Montserrat" panose="00000500000000000000" pitchFamily="50" charset="0"/>
          </a:endParaRPr>
        </a:p>
      </dgm:t>
    </dgm:pt>
    <dgm:pt modelId="{541415B4-3E7A-2D42-ACDF-448FC4216E91}" type="sibTrans" cxnId="{54E882E2-CCA0-854F-AC4B-087F4BADDD99}">
      <dgm:prSet/>
      <dgm:spPr>
        <a:solidFill>
          <a:srgbClr val="152B48"/>
        </a:solidFill>
        <a:ln>
          <a:solidFill>
            <a:srgbClr val="00AAA7"/>
          </a:solidFill>
        </a:ln>
      </dgm:spPr>
      <dgm:t>
        <a:bodyPr/>
        <a:lstStyle/>
        <a:p>
          <a:endParaRPr lang="es-ES">
            <a:latin typeface="Montserrat" panose="00000500000000000000" pitchFamily="50" charset="0"/>
          </a:endParaRPr>
        </a:p>
      </dgm:t>
    </dgm:pt>
    <dgm:pt modelId="{E0363304-165A-5C40-8BC5-222BCA534261}">
      <dgm:prSet phldrT="[Texto]"/>
      <dgm:spPr/>
      <dgm:t>
        <a:bodyPr/>
        <a:lstStyle/>
        <a:p>
          <a:r>
            <a:rPr lang="es-ES" dirty="0">
              <a:latin typeface="Montserrat" panose="00000500000000000000" pitchFamily="50" charset="0"/>
            </a:rPr>
            <a:t>Calientes</a:t>
          </a:r>
        </a:p>
      </dgm:t>
    </dgm:pt>
    <dgm:pt modelId="{B74D8227-4670-CF49-B61E-20806E00605B}" type="parTrans" cxnId="{9F44C9D4-6505-6641-BC4E-C37D453B1141}">
      <dgm:prSet/>
      <dgm:spPr/>
      <dgm:t>
        <a:bodyPr/>
        <a:lstStyle/>
        <a:p>
          <a:endParaRPr lang="es-ES">
            <a:latin typeface="Montserrat" panose="00000500000000000000" pitchFamily="50" charset="0"/>
          </a:endParaRPr>
        </a:p>
      </dgm:t>
    </dgm:pt>
    <dgm:pt modelId="{3AE28BAA-0BBB-F34C-B9A2-A4C992AE168C}" type="sibTrans" cxnId="{9F44C9D4-6505-6641-BC4E-C37D453B1141}">
      <dgm:prSet/>
      <dgm:spPr/>
      <dgm:t>
        <a:bodyPr/>
        <a:lstStyle/>
        <a:p>
          <a:endParaRPr lang="es-ES">
            <a:latin typeface="Montserrat" panose="00000500000000000000" pitchFamily="50" charset="0"/>
          </a:endParaRPr>
        </a:p>
      </dgm:t>
    </dgm:pt>
    <dgm:pt modelId="{7958C328-8AAC-F444-8933-95A595DBC374}">
      <dgm:prSet phldrT="[Texto]"/>
      <dgm:spPr/>
      <dgm:t>
        <a:bodyPr/>
        <a:lstStyle/>
        <a:p>
          <a:r>
            <a:rPr lang="es-ES" dirty="0">
              <a:latin typeface="Montserrat" panose="00000500000000000000" pitchFamily="50" charset="0"/>
            </a:rPr>
            <a:t>Se recomienda uso de HARTMAN </a:t>
          </a:r>
        </a:p>
      </dgm:t>
    </dgm:pt>
    <dgm:pt modelId="{DFB8AE5D-3627-B044-8BF4-0B53C2AC8F7C}" type="parTrans" cxnId="{C7353325-4E6A-3A4B-B4E1-39D6D5D2F9C1}">
      <dgm:prSet/>
      <dgm:spPr/>
      <dgm:t>
        <a:bodyPr/>
        <a:lstStyle/>
        <a:p>
          <a:endParaRPr lang="es-ES">
            <a:latin typeface="Montserrat" panose="00000500000000000000" pitchFamily="50" charset="0"/>
          </a:endParaRPr>
        </a:p>
      </dgm:t>
    </dgm:pt>
    <dgm:pt modelId="{717934DA-9543-FB47-9C55-C6EA86E1BE5F}" type="sibTrans" cxnId="{C7353325-4E6A-3A4B-B4E1-39D6D5D2F9C1}">
      <dgm:prSet/>
      <dgm:spPr/>
      <dgm:t>
        <a:bodyPr/>
        <a:lstStyle/>
        <a:p>
          <a:endParaRPr lang="es-ES">
            <a:latin typeface="Montserrat" panose="00000500000000000000" pitchFamily="50" charset="0"/>
          </a:endParaRPr>
        </a:p>
      </dgm:t>
    </dgm:pt>
    <dgm:pt modelId="{180B9053-03B2-C140-9413-40BE9D803307}">
      <dgm:prSet phldrT="[Texto]"/>
      <dgm:spPr/>
      <dgm:t>
        <a:bodyPr/>
        <a:lstStyle/>
        <a:p>
          <a:r>
            <a:rPr lang="es-ES" dirty="0">
              <a:latin typeface="Montserrat" panose="00000500000000000000" pitchFamily="50" charset="0"/>
            </a:rPr>
            <a:t>Bolos de 4cc/kg</a:t>
          </a:r>
        </a:p>
      </dgm:t>
    </dgm:pt>
    <dgm:pt modelId="{1A9FE657-4D08-CF40-AA1A-C42A46D1E666}" type="parTrans" cxnId="{AA5A2F18-B398-6442-8698-30191A25EBA1}">
      <dgm:prSet/>
      <dgm:spPr/>
      <dgm:t>
        <a:bodyPr/>
        <a:lstStyle/>
        <a:p>
          <a:endParaRPr lang="es-ES">
            <a:latin typeface="Montserrat" panose="00000500000000000000" pitchFamily="50" charset="0"/>
          </a:endParaRPr>
        </a:p>
      </dgm:t>
    </dgm:pt>
    <dgm:pt modelId="{EAB7C0FA-C463-C446-9819-4E7D93DC5F68}" type="sibTrans" cxnId="{AA5A2F18-B398-6442-8698-30191A25EBA1}">
      <dgm:prSet/>
      <dgm:spPr/>
      <dgm:t>
        <a:bodyPr/>
        <a:lstStyle/>
        <a:p>
          <a:endParaRPr lang="es-ES">
            <a:latin typeface="Montserrat" panose="00000500000000000000" pitchFamily="50" charset="0"/>
          </a:endParaRPr>
        </a:p>
      </dgm:t>
    </dgm:pt>
    <dgm:pt modelId="{06B41D60-4752-F046-A80E-77AF8B1C72EE}">
      <dgm:prSet phldrT="[Texto]"/>
      <dgm:spPr/>
      <dgm:t>
        <a:bodyPr/>
        <a:lstStyle/>
        <a:p>
          <a:r>
            <a:rPr lang="es-ES" dirty="0">
              <a:latin typeface="Montserrat" panose="00000500000000000000" pitchFamily="50" charset="0"/>
            </a:rPr>
            <a:t>Evaluar respuesta </a:t>
          </a:r>
        </a:p>
      </dgm:t>
    </dgm:pt>
    <dgm:pt modelId="{44702668-701E-A249-B5F5-7FD888225FD8}" type="parTrans" cxnId="{7DB9BFDC-36CA-6141-A8F7-70FB58A2274E}">
      <dgm:prSet/>
      <dgm:spPr/>
      <dgm:t>
        <a:bodyPr/>
        <a:lstStyle/>
        <a:p>
          <a:endParaRPr lang="es-ES">
            <a:latin typeface="Montserrat" panose="00000500000000000000" pitchFamily="50" charset="0"/>
          </a:endParaRPr>
        </a:p>
      </dgm:t>
    </dgm:pt>
    <dgm:pt modelId="{4CD1D574-6D40-4F46-8611-62FBB64B9EE9}" type="sibTrans" cxnId="{7DB9BFDC-36CA-6141-A8F7-70FB58A2274E}">
      <dgm:prSet/>
      <dgm:spPr/>
      <dgm:t>
        <a:bodyPr/>
        <a:lstStyle/>
        <a:p>
          <a:endParaRPr lang="es-ES">
            <a:latin typeface="Montserrat" panose="00000500000000000000" pitchFamily="50" charset="0"/>
          </a:endParaRPr>
        </a:p>
      </dgm:t>
    </dgm:pt>
    <dgm:pt modelId="{F23693E0-ADFB-F340-BF6B-3FE083A6B23D}" type="pres">
      <dgm:prSet presAssocID="{12560D05-65D5-A645-AB39-9DAE2E4A21A6}" presName="Name0" presStyleCnt="0">
        <dgm:presLayoutVars>
          <dgm:dir/>
          <dgm:resizeHandles val="exact"/>
        </dgm:presLayoutVars>
      </dgm:prSet>
      <dgm:spPr/>
    </dgm:pt>
    <dgm:pt modelId="{7CE32300-D75C-E147-82B2-35B0049A6308}" type="pres">
      <dgm:prSet presAssocID="{12560D05-65D5-A645-AB39-9DAE2E4A21A6}" presName="cycle" presStyleCnt="0"/>
      <dgm:spPr/>
    </dgm:pt>
    <dgm:pt modelId="{FDA07D31-2430-054C-851D-AA0959E76B5D}" type="pres">
      <dgm:prSet presAssocID="{721225A2-026A-1747-9441-E6DF96AE3E96}" presName="nodeFirstNode" presStyleLbl="node1" presStyleIdx="0" presStyleCnt="5">
        <dgm:presLayoutVars>
          <dgm:bulletEnabled val="1"/>
        </dgm:presLayoutVars>
      </dgm:prSet>
      <dgm:spPr/>
    </dgm:pt>
    <dgm:pt modelId="{10737770-A5A0-FE44-842B-A12BF481A9ED}" type="pres">
      <dgm:prSet presAssocID="{541415B4-3E7A-2D42-ACDF-448FC4216E91}" presName="sibTransFirstNode" presStyleLbl="bgShp" presStyleIdx="0" presStyleCnt="1"/>
      <dgm:spPr/>
    </dgm:pt>
    <dgm:pt modelId="{004E11D0-BEBA-7346-A7D7-40C737F15533}" type="pres">
      <dgm:prSet presAssocID="{E0363304-165A-5C40-8BC5-222BCA534261}" presName="nodeFollowingNodes" presStyleLbl="node1" presStyleIdx="1" presStyleCnt="5">
        <dgm:presLayoutVars>
          <dgm:bulletEnabled val="1"/>
        </dgm:presLayoutVars>
      </dgm:prSet>
      <dgm:spPr/>
    </dgm:pt>
    <dgm:pt modelId="{C0A6D134-F918-B746-B0A1-E1FBCFBC684A}" type="pres">
      <dgm:prSet presAssocID="{7958C328-8AAC-F444-8933-95A595DBC374}" presName="nodeFollowingNodes" presStyleLbl="node1" presStyleIdx="2" presStyleCnt="5">
        <dgm:presLayoutVars>
          <dgm:bulletEnabled val="1"/>
        </dgm:presLayoutVars>
      </dgm:prSet>
      <dgm:spPr/>
    </dgm:pt>
    <dgm:pt modelId="{217932C1-0F61-224C-ADD7-A97CE714F931}" type="pres">
      <dgm:prSet presAssocID="{180B9053-03B2-C140-9413-40BE9D803307}" presName="nodeFollowingNodes" presStyleLbl="node1" presStyleIdx="3" presStyleCnt="5">
        <dgm:presLayoutVars>
          <dgm:bulletEnabled val="1"/>
        </dgm:presLayoutVars>
      </dgm:prSet>
      <dgm:spPr/>
    </dgm:pt>
    <dgm:pt modelId="{811EAB33-6A44-0947-9EBD-D62B6F13C1BE}" type="pres">
      <dgm:prSet presAssocID="{06B41D60-4752-F046-A80E-77AF8B1C72EE}" presName="nodeFollowingNodes" presStyleLbl="node1" presStyleIdx="4" presStyleCnt="5">
        <dgm:presLayoutVars>
          <dgm:bulletEnabled val="1"/>
        </dgm:presLayoutVars>
      </dgm:prSet>
      <dgm:spPr/>
    </dgm:pt>
  </dgm:ptLst>
  <dgm:cxnLst>
    <dgm:cxn modelId="{69688A11-159E-B044-9600-14B04455FE02}" type="presOf" srcId="{E0363304-165A-5C40-8BC5-222BCA534261}" destId="{004E11D0-BEBA-7346-A7D7-40C737F15533}" srcOrd="0" destOrd="0" presId="urn:microsoft.com/office/officeart/2005/8/layout/cycle3"/>
    <dgm:cxn modelId="{AA5A2F18-B398-6442-8698-30191A25EBA1}" srcId="{12560D05-65D5-A645-AB39-9DAE2E4A21A6}" destId="{180B9053-03B2-C140-9413-40BE9D803307}" srcOrd="3" destOrd="0" parTransId="{1A9FE657-4D08-CF40-AA1A-C42A46D1E666}" sibTransId="{EAB7C0FA-C463-C446-9819-4E7D93DC5F68}"/>
    <dgm:cxn modelId="{C7353325-4E6A-3A4B-B4E1-39D6D5D2F9C1}" srcId="{12560D05-65D5-A645-AB39-9DAE2E4A21A6}" destId="{7958C328-8AAC-F444-8933-95A595DBC374}" srcOrd="2" destOrd="0" parTransId="{DFB8AE5D-3627-B044-8BF4-0B53C2AC8F7C}" sibTransId="{717934DA-9543-FB47-9C55-C6EA86E1BE5F}"/>
    <dgm:cxn modelId="{4A47C728-EA17-F64B-BE20-8542D582B1A2}" type="presOf" srcId="{180B9053-03B2-C140-9413-40BE9D803307}" destId="{217932C1-0F61-224C-ADD7-A97CE714F931}" srcOrd="0" destOrd="0" presId="urn:microsoft.com/office/officeart/2005/8/layout/cycle3"/>
    <dgm:cxn modelId="{8ACDFF76-92FB-BB45-803B-27E072670F1A}" type="presOf" srcId="{541415B4-3E7A-2D42-ACDF-448FC4216E91}" destId="{10737770-A5A0-FE44-842B-A12BF481A9ED}" srcOrd="0" destOrd="0" presId="urn:microsoft.com/office/officeart/2005/8/layout/cycle3"/>
    <dgm:cxn modelId="{01DF5D93-3D18-F148-BB88-B184440B14D9}" type="presOf" srcId="{06B41D60-4752-F046-A80E-77AF8B1C72EE}" destId="{811EAB33-6A44-0947-9EBD-D62B6F13C1BE}" srcOrd="0" destOrd="0" presId="urn:microsoft.com/office/officeart/2005/8/layout/cycle3"/>
    <dgm:cxn modelId="{9F44C9D4-6505-6641-BC4E-C37D453B1141}" srcId="{12560D05-65D5-A645-AB39-9DAE2E4A21A6}" destId="{E0363304-165A-5C40-8BC5-222BCA534261}" srcOrd="1" destOrd="0" parTransId="{B74D8227-4670-CF49-B61E-20806E00605B}" sibTransId="{3AE28BAA-0BBB-F34C-B9A2-A4C992AE168C}"/>
    <dgm:cxn modelId="{7DB9BFDC-36CA-6141-A8F7-70FB58A2274E}" srcId="{12560D05-65D5-A645-AB39-9DAE2E4A21A6}" destId="{06B41D60-4752-F046-A80E-77AF8B1C72EE}" srcOrd="4" destOrd="0" parTransId="{44702668-701E-A249-B5F5-7FD888225FD8}" sibTransId="{4CD1D574-6D40-4F46-8611-62FBB64B9EE9}"/>
    <dgm:cxn modelId="{54E882E2-CCA0-854F-AC4B-087F4BADDD99}" srcId="{12560D05-65D5-A645-AB39-9DAE2E4A21A6}" destId="{721225A2-026A-1747-9441-E6DF96AE3E96}" srcOrd="0" destOrd="0" parTransId="{5FA14A25-B976-7B40-8DC5-0F1B092201A7}" sibTransId="{541415B4-3E7A-2D42-ACDF-448FC4216E91}"/>
    <dgm:cxn modelId="{BC53BAEB-8E2B-3041-9427-EBC60F181284}" type="presOf" srcId="{721225A2-026A-1747-9441-E6DF96AE3E96}" destId="{FDA07D31-2430-054C-851D-AA0959E76B5D}" srcOrd="0" destOrd="0" presId="urn:microsoft.com/office/officeart/2005/8/layout/cycle3"/>
    <dgm:cxn modelId="{5A1109EF-8303-074F-A63B-89B7C160EBEB}" type="presOf" srcId="{12560D05-65D5-A645-AB39-9DAE2E4A21A6}" destId="{F23693E0-ADFB-F340-BF6B-3FE083A6B23D}" srcOrd="0" destOrd="0" presId="urn:microsoft.com/office/officeart/2005/8/layout/cycle3"/>
    <dgm:cxn modelId="{EDC650F7-6C62-9748-8D84-570AD81B9EB5}" type="presOf" srcId="{7958C328-8AAC-F444-8933-95A595DBC374}" destId="{C0A6D134-F918-B746-B0A1-E1FBCFBC684A}" srcOrd="0" destOrd="0" presId="urn:microsoft.com/office/officeart/2005/8/layout/cycle3"/>
    <dgm:cxn modelId="{79F28BDE-F12E-D84F-BD6B-D2E6E2AEBDF6}" type="presParOf" srcId="{F23693E0-ADFB-F340-BF6B-3FE083A6B23D}" destId="{7CE32300-D75C-E147-82B2-35B0049A6308}" srcOrd="0" destOrd="0" presId="urn:microsoft.com/office/officeart/2005/8/layout/cycle3"/>
    <dgm:cxn modelId="{BE7D318A-1ACE-0749-93A5-75EF1302F033}" type="presParOf" srcId="{7CE32300-D75C-E147-82B2-35B0049A6308}" destId="{FDA07D31-2430-054C-851D-AA0959E76B5D}" srcOrd="0" destOrd="0" presId="urn:microsoft.com/office/officeart/2005/8/layout/cycle3"/>
    <dgm:cxn modelId="{39291752-A2E7-844F-AA74-31E6D6FEF18C}" type="presParOf" srcId="{7CE32300-D75C-E147-82B2-35B0049A6308}" destId="{10737770-A5A0-FE44-842B-A12BF481A9ED}" srcOrd="1" destOrd="0" presId="urn:microsoft.com/office/officeart/2005/8/layout/cycle3"/>
    <dgm:cxn modelId="{D7777E74-CA86-D946-889A-B85DE51D67C6}" type="presParOf" srcId="{7CE32300-D75C-E147-82B2-35B0049A6308}" destId="{004E11D0-BEBA-7346-A7D7-40C737F15533}" srcOrd="2" destOrd="0" presId="urn:microsoft.com/office/officeart/2005/8/layout/cycle3"/>
    <dgm:cxn modelId="{F6ED4DCC-4CE3-9A4B-B99D-5971645E46C6}" type="presParOf" srcId="{7CE32300-D75C-E147-82B2-35B0049A6308}" destId="{C0A6D134-F918-B746-B0A1-E1FBCFBC684A}" srcOrd="3" destOrd="0" presId="urn:microsoft.com/office/officeart/2005/8/layout/cycle3"/>
    <dgm:cxn modelId="{B1D7DF0A-A5B4-074F-9B9A-E1C43F7E2253}" type="presParOf" srcId="{7CE32300-D75C-E147-82B2-35B0049A6308}" destId="{217932C1-0F61-224C-ADD7-A97CE714F931}" srcOrd="4" destOrd="0" presId="urn:microsoft.com/office/officeart/2005/8/layout/cycle3"/>
    <dgm:cxn modelId="{2BC45EAF-D3B8-484F-A756-F33C5E9EBCDA}" type="presParOf" srcId="{7CE32300-D75C-E147-82B2-35B0049A6308}" destId="{811EAB33-6A44-0947-9EBD-D62B6F13C1BE}"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0F94689-961C-1B46-BEBB-AB86DADE4C53}" type="doc">
      <dgm:prSet loTypeId="urn:microsoft.com/office/officeart/2005/8/layout/StepDownProcess" loCatId="" qsTypeId="urn:microsoft.com/office/officeart/2005/8/quickstyle/simple1" qsCatId="simple" csTypeId="urn:microsoft.com/office/officeart/2005/8/colors/accent0_2" csCatId="mainScheme" phldr="1"/>
      <dgm:spPr/>
      <dgm:t>
        <a:bodyPr/>
        <a:lstStyle/>
        <a:p>
          <a:endParaRPr lang="es-ES"/>
        </a:p>
      </dgm:t>
    </dgm:pt>
    <dgm:pt modelId="{C2054D8A-10AC-5944-9B0B-3B805181DC2C}">
      <dgm:prSet phldrT="[Texto]"/>
      <dgm:spPr>
        <a:ln>
          <a:solidFill>
            <a:srgbClr val="00AAA7"/>
          </a:solidFill>
        </a:ln>
      </dgm:spPr>
      <dgm:t>
        <a:bodyPr/>
        <a:lstStyle/>
        <a:p>
          <a:r>
            <a:rPr lang="es-ES" b="1" dirty="0">
              <a:solidFill>
                <a:srgbClr val="002060"/>
              </a:solidFill>
              <a:latin typeface="Montserrat" panose="00000500000000000000" pitchFamily="50" charset="0"/>
            </a:rPr>
            <a:t>Embolización de arterias uterinas </a:t>
          </a:r>
        </a:p>
      </dgm:t>
    </dgm:pt>
    <dgm:pt modelId="{0FE040D3-4D90-A746-A004-FCD6751FF561}" type="parTrans" cxnId="{F38E7239-6FE2-0543-B428-10396105243D}">
      <dgm:prSet/>
      <dgm:spPr/>
      <dgm:t>
        <a:bodyPr/>
        <a:lstStyle/>
        <a:p>
          <a:endParaRPr lang="es-ES">
            <a:solidFill>
              <a:srgbClr val="002060"/>
            </a:solidFill>
            <a:latin typeface="Montserrat" panose="00000500000000000000" pitchFamily="50" charset="0"/>
          </a:endParaRPr>
        </a:p>
      </dgm:t>
    </dgm:pt>
    <dgm:pt modelId="{CD4384AB-E70E-FE4F-AE7F-308516AA420D}" type="sibTrans" cxnId="{F38E7239-6FE2-0543-B428-10396105243D}">
      <dgm:prSet/>
      <dgm:spPr/>
      <dgm:t>
        <a:bodyPr/>
        <a:lstStyle/>
        <a:p>
          <a:endParaRPr lang="es-ES">
            <a:solidFill>
              <a:srgbClr val="002060"/>
            </a:solidFill>
            <a:latin typeface="Montserrat" panose="00000500000000000000" pitchFamily="50" charset="0"/>
          </a:endParaRPr>
        </a:p>
      </dgm:t>
    </dgm:pt>
    <dgm:pt modelId="{BC9B7545-6F68-0348-996E-A896D2FB66D4}">
      <dgm:prSet phldrT="[Texto]" custT="1"/>
      <dgm:spPr/>
      <dgm:t>
        <a:bodyPr/>
        <a:lstStyle/>
        <a:p>
          <a:pPr>
            <a:buFont typeface="Arial" panose="020B0604020202020204" pitchFamily="34" charset="0"/>
            <a:buChar char="•"/>
          </a:pPr>
          <a:r>
            <a:rPr lang="es-CO" sz="1800" dirty="0" err="1">
              <a:solidFill>
                <a:srgbClr val="002060"/>
              </a:solidFill>
              <a:latin typeface="Montserrat" panose="00000500000000000000" pitchFamily="50" charset="0"/>
            </a:rPr>
            <a:t>Hemodinámicamente</a:t>
          </a:r>
          <a:r>
            <a:rPr lang="es-CO" sz="1800" dirty="0">
              <a:solidFill>
                <a:srgbClr val="002060"/>
              </a:solidFill>
              <a:latin typeface="Montserrat" panose="00000500000000000000" pitchFamily="50" charset="0"/>
            </a:rPr>
            <a:t> ESTABLES.</a:t>
          </a:r>
          <a:endParaRPr lang="es-ES" sz="1800" dirty="0">
            <a:solidFill>
              <a:srgbClr val="002060"/>
            </a:solidFill>
            <a:latin typeface="Montserrat" panose="00000500000000000000" pitchFamily="50" charset="0"/>
          </a:endParaRPr>
        </a:p>
      </dgm:t>
    </dgm:pt>
    <dgm:pt modelId="{B3D8CAA6-8732-5441-84C7-A3133D08291E}" type="parTrans" cxnId="{BD71A751-66AF-6248-BE4A-09460C4E5652}">
      <dgm:prSet/>
      <dgm:spPr/>
      <dgm:t>
        <a:bodyPr/>
        <a:lstStyle/>
        <a:p>
          <a:endParaRPr lang="es-ES">
            <a:solidFill>
              <a:srgbClr val="002060"/>
            </a:solidFill>
            <a:latin typeface="Montserrat" panose="00000500000000000000" pitchFamily="50" charset="0"/>
          </a:endParaRPr>
        </a:p>
      </dgm:t>
    </dgm:pt>
    <dgm:pt modelId="{EC1FA5A6-19C9-4C4E-9128-356C08E34310}" type="sibTrans" cxnId="{BD71A751-66AF-6248-BE4A-09460C4E5652}">
      <dgm:prSet/>
      <dgm:spPr/>
      <dgm:t>
        <a:bodyPr/>
        <a:lstStyle/>
        <a:p>
          <a:endParaRPr lang="es-ES">
            <a:solidFill>
              <a:srgbClr val="002060"/>
            </a:solidFill>
            <a:latin typeface="Montserrat" panose="00000500000000000000" pitchFamily="50" charset="0"/>
          </a:endParaRPr>
        </a:p>
      </dgm:t>
    </dgm:pt>
    <dgm:pt modelId="{F7D33492-E60B-DD43-BB5D-C39BF81D5125}">
      <dgm:prSet phldrT="[Texto]"/>
      <dgm:spPr>
        <a:ln>
          <a:solidFill>
            <a:srgbClr val="00AAA7"/>
          </a:solidFill>
        </a:ln>
      </dgm:spPr>
      <dgm:t>
        <a:bodyPr/>
        <a:lstStyle/>
        <a:p>
          <a:r>
            <a:rPr lang="es-CO" b="1" dirty="0">
              <a:solidFill>
                <a:srgbClr val="002060"/>
              </a:solidFill>
              <a:latin typeface="Montserrat" panose="00000500000000000000" pitchFamily="50" charset="0"/>
              <a:ea typeface="Adobe Gothic Std B" pitchFamily="34" charset="-128"/>
            </a:rPr>
            <a:t>Manejo quirúrgico conservador</a:t>
          </a:r>
          <a:endParaRPr lang="es-ES" dirty="0">
            <a:solidFill>
              <a:srgbClr val="002060"/>
            </a:solidFill>
            <a:latin typeface="Montserrat" panose="00000500000000000000" pitchFamily="50" charset="0"/>
          </a:endParaRPr>
        </a:p>
      </dgm:t>
    </dgm:pt>
    <dgm:pt modelId="{70A6B3B2-67FF-6246-BAAD-BC8C2582BAB4}" type="parTrans" cxnId="{80961A19-BED4-1D41-92D0-D020BA0802A8}">
      <dgm:prSet/>
      <dgm:spPr/>
      <dgm:t>
        <a:bodyPr/>
        <a:lstStyle/>
        <a:p>
          <a:endParaRPr lang="es-ES">
            <a:solidFill>
              <a:srgbClr val="002060"/>
            </a:solidFill>
            <a:latin typeface="Montserrat" panose="00000500000000000000" pitchFamily="50" charset="0"/>
          </a:endParaRPr>
        </a:p>
      </dgm:t>
    </dgm:pt>
    <dgm:pt modelId="{843FE4B6-14D5-AE43-AAA1-15E71E413472}" type="sibTrans" cxnId="{80961A19-BED4-1D41-92D0-D020BA0802A8}">
      <dgm:prSet/>
      <dgm:spPr/>
      <dgm:t>
        <a:bodyPr/>
        <a:lstStyle/>
        <a:p>
          <a:endParaRPr lang="es-ES">
            <a:solidFill>
              <a:srgbClr val="002060"/>
            </a:solidFill>
            <a:latin typeface="Montserrat" panose="00000500000000000000" pitchFamily="50" charset="0"/>
          </a:endParaRPr>
        </a:p>
      </dgm:t>
    </dgm:pt>
    <dgm:pt modelId="{964DEA01-83BA-3945-853C-3BF6458522AB}">
      <dgm:prSet phldrT="[Texto]" custT="1"/>
      <dgm:spPr/>
      <dgm:t>
        <a:bodyPr/>
        <a:lstStyle/>
        <a:p>
          <a:r>
            <a:rPr lang="es-CO" sz="1800" dirty="0">
              <a:solidFill>
                <a:srgbClr val="002060"/>
              </a:solidFill>
              <a:effectLst/>
              <a:latin typeface="Montserrat" panose="00000500000000000000" pitchFamily="50" charset="0"/>
            </a:rPr>
            <a:t>Suturas compresivas:Evidencia limitada, </a:t>
          </a:r>
          <a:r>
            <a:rPr lang="es-ES" sz="1800" dirty="0">
              <a:solidFill>
                <a:srgbClr val="002060"/>
              </a:solidFill>
              <a:effectLst/>
              <a:latin typeface="Montserrat" panose="00000500000000000000" pitchFamily="50" charset="0"/>
            </a:rPr>
            <a:t>B-Lynch </a:t>
          </a:r>
          <a:r>
            <a:rPr lang="es-CO" sz="1800" dirty="0">
              <a:solidFill>
                <a:srgbClr val="002060"/>
              </a:solidFill>
              <a:effectLst/>
              <a:latin typeface="Montserrat" panose="00000500000000000000" pitchFamily="50" charset="0"/>
            </a:rPr>
            <a:t>Éxito 60-75%.</a:t>
          </a:r>
          <a:endParaRPr lang="es-ES" sz="1800" dirty="0">
            <a:solidFill>
              <a:srgbClr val="002060"/>
            </a:solidFill>
            <a:effectLst/>
            <a:latin typeface="Montserrat" panose="00000500000000000000" pitchFamily="50" charset="0"/>
          </a:endParaRPr>
        </a:p>
      </dgm:t>
    </dgm:pt>
    <dgm:pt modelId="{D652C65F-B038-2445-8892-2189DD8FFC7A}" type="parTrans" cxnId="{835AAD0F-5A6A-0E47-836E-1909E1A57464}">
      <dgm:prSet/>
      <dgm:spPr/>
      <dgm:t>
        <a:bodyPr/>
        <a:lstStyle/>
        <a:p>
          <a:endParaRPr lang="es-ES">
            <a:solidFill>
              <a:srgbClr val="002060"/>
            </a:solidFill>
            <a:latin typeface="Montserrat" panose="00000500000000000000" pitchFamily="50" charset="0"/>
          </a:endParaRPr>
        </a:p>
      </dgm:t>
    </dgm:pt>
    <dgm:pt modelId="{D0DB05A3-0048-8548-9F0F-6D7F7DD01E0C}" type="sibTrans" cxnId="{835AAD0F-5A6A-0E47-836E-1909E1A57464}">
      <dgm:prSet/>
      <dgm:spPr/>
      <dgm:t>
        <a:bodyPr/>
        <a:lstStyle/>
        <a:p>
          <a:endParaRPr lang="es-ES">
            <a:solidFill>
              <a:srgbClr val="002060"/>
            </a:solidFill>
            <a:latin typeface="Montserrat" panose="00000500000000000000" pitchFamily="50" charset="0"/>
          </a:endParaRPr>
        </a:p>
      </dgm:t>
    </dgm:pt>
    <dgm:pt modelId="{71C58920-D0F2-A041-9175-C498EBF18DFA}">
      <dgm:prSet phldrT="[Texto]"/>
      <dgm:spPr>
        <a:ln>
          <a:solidFill>
            <a:srgbClr val="00AAA7"/>
          </a:solidFill>
        </a:ln>
      </dgm:spPr>
      <dgm:t>
        <a:bodyPr/>
        <a:lstStyle/>
        <a:p>
          <a:r>
            <a:rPr lang="es-CO" b="1" dirty="0">
              <a:solidFill>
                <a:srgbClr val="002060"/>
              </a:solidFill>
              <a:latin typeface="Montserrat" panose="00000500000000000000" pitchFamily="50" charset="0"/>
              <a:ea typeface="Adobe Gothic Std B" pitchFamily="34" charset="-128"/>
            </a:rPr>
            <a:t>Histerectomía Periparto</a:t>
          </a:r>
          <a:endParaRPr lang="es-ES" dirty="0">
            <a:solidFill>
              <a:srgbClr val="002060"/>
            </a:solidFill>
            <a:latin typeface="Montserrat" panose="00000500000000000000" pitchFamily="50" charset="0"/>
          </a:endParaRPr>
        </a:p>
      </dgm:t>
    </dgm:pt>
    <dgm:pt modelId="{92DD49F3-390F-5B48-BE84-79CF55E79969}" type="parTrans" cxnId="{9C9B9443-35CF-3F4F-B6F4-4A2FCB71AA51}">
      <dgm:prSet/>
      <dgm:spPr/>
      <dgm:t>
        <a:bodyPr/>
        <a:lstStyle/>
        <a:p>
          <a:endParaRPr lang="es-ES">
            <a:solidFill>
              <a:srgbClr val="002060"/>
            </a:solidFill>
            <a:latin typeface="Montserrat" panose="00000500000000000000" pitchFamily="50" charset="0"/>
          </a:endParaRPr>
        </a:p>
      </dgm:t>
    </dgm:pt>
    <dgm:pt modelId="{8ED0126E-49EC-784E-96B6-CB99487EBEC6}" type="sibTrans" cxnId="{9C9B9443-35CF-3F4F-B6F4-4A2FCB71AA51}">
      <dgm:prSet/>
      <dgm:spPr/>
      <dgm:t>
        <a:bodyPr/>
        <a:lstStyle/>
        <a:p>
          <a:endParaRPr lang="es-ES">
            <a:solidFill>
              <a:srgbClr val="002060"/>
            </a:solidFill>
            <a:latin typeface="Montserrat" panose="00000500000000000000" pitchFamily="50" charset="0"/>
          </a:endParaRPr>
        </a:p>
      </dgm:t>
    </dgm:pt>
    <dgm:pt modelId="{03999228-E463-E547-AC6A-2EFD96C1462D}">
      <dgm:prSet custT="1"/>
      <dgm:spPr/>
      <dgm:t>
        <a:bodyPr/>
        <a:lstStyle/>
        <a:p>
          <a:endParaRPr lang="es-CO" sz="1800" dirty="0">
            <a:solidFill>
              <a:srgbClr val="002060"/>
            </a:solidFill>
            <a:latin typeface="Montserrat" panose="00000500000000000000" pitchFamily="50" charset="0"/>
          </a:endParaRPr>
        </a:p>
      </dgm:t>
    </dgm:pt>
    <dgm:pt modelId="{571DA95F-39D5-134B-9B3F-A7661F58B5FB}" type="parTrans" cxnId="{03EE9EDE-9017-3342-BCF3-7C7720FB0C02}">
      <dgm:prSet/>
      <dgm:spPr/>
      <dgm:t>
        <a:bodyPr/>
        <a:lstStyle/>
        <a:p>
          <a:endParaRPr lang="es-ES">
            <a:solidFill>
              <a:srgbClr val="002060"/>
            </a:solidFill>
            <a:latin typeface="Montserrat" panose="00000500000000000000" pitchFamily="50" charset="0"/>
          </a:endParaRPr>
        </a:p>
      </dgm:t>
    </dgm:pt>
    <dgm:pt modelId="{50D77E7A-F232-324A-A2FA-7B2D371F7849}" type="sibTrans" cxnId="{03EE9EDE-9017-3342-BCF3-7C7720FB0C02}">
      <dgm:prSet/>
      <dgm:spPr/>
      <dgm:t>
        <a:bodyPr/>
        <a:lstStyle/>
        <a:p>
          <a:endParaRPr lang="es-ES">
            <a:solidFill>
              <a:srgbClr val="002060"/>
            </a:solidFill>
            <a:latin typeface="Montserrat" panose="00000500000000000000" pitchFamily="50" charset="0"/>
          </a:endParaRPr>
        </a:p>
      </dgm:t>
    </dgm:pt>
    <dgm:pt modelId="{BE7036E2-9272-C146-82B6-DCB463B7746B}">
      <dgm:prSet custT="1"/>
      <dgm:spPr/>
      <dgm:t>
        <a:bodyPr/>
        <a:lstStyle/>
        <a:p>
          <a:r>
            <a:rPr lang="es-CO" sz="1800" dirty="0">
              <a:solidFill>
                <a:srgbClr val="002060"/>
              </a:solidFill>
              <a:latin typeface="Montserrat" panose="00000500000000000000" pitchFamily="50" charset="0"/>
            </a:rPr>
            <a:t>Preserva la fertilidad.</a:t>
          </a:r>
        </a:p>
      </dgm:t>
    </dgm:pt>
    <dgm:pt modelId="{D53AEC5A-5D6D-8B41-B0B6-1D19EDC548C9}" type="parTrans" cxnId="{FD43FDD1-99F6-A048-8BC3-10240F2CDCE6}">
      <dgm:prSet/>
      <dgm:spPr/>
      <dgm:t>
        <a:bodyPr/>
        <a:lstStyle/>
        <a:p>
          <a:endParaRPr lang="es-ES">
            <a:solidFill>
              <a:srgbClr val="002060"/>
            </a:solidFill>
            <a:latin typeface="Montserrat" panose="00000500000000000000" pitchFamily="50" charset="0"/>
          </a:endParaRPr>
        </a:p>
      </dgm:t>
    </dgm:pt>
    <dgm:pt modelId="{E6EC33D1-80D3-FB4F-BB3F-49B9694E7841}" type="sibTrans" cxnId="{FD43FDD1-99F6-A048-8BC3-10240F2CDCE6}">
      <dgm:prSet/>
      <dgm:spPr/>
      <dgm:t>
        <a:bodyPr/>
        <a:lstStyle/>
        <a:p>
          <a:endParaRPr lang="es-ES">
            <a:solidFill>
              <a:srgbClr val="002060"/>
            </a:solidFill>
            <a:latin typeface="Montserrat" panose="00000500000000000000" pitchFamily="50" charset="0"/>
          </a:endParaRPr>
        </a:p>
      </dgm:t>
    </dgm:pt>
    <dgm:pt modelId="{FD4DBFD5-C4C6-F74B-B986-D2D2FB6ED2AD}">
      <dgm:prSet custT="1"/>
      <dgm:spPr/>
      <dgm:t>
        <a:bodyPr/>
        <a:lstStyle/>
        <a:p>
          <a:endParaRPr lang="es-CO" sz="1800" dirty="0">
            <a:solidFill>
              <a:srgbClr val="002060"/>
            </a:solidFill>
            <a:latin typeface="Montserrat" panose="00000500000000000000" pitchFamily="50" charset="0"/>
          </a:endParaRPr>
        </a:p>
      </dgm:t>
    </dgm:pt>
    <dgm:pt modelId="{293449F2-D7FE-244E-86CC-FB60FAB63E92}" type="parTrans" cxnId="{C40FC373-9B08-FC41-A62C-628321474247}">
      <dgm:prSet/>
      <dgm:spPr/>
      <dgm:t>
        <a:bodyPr/>
        <a:lstStyle/>
        <a:p>
          <a:endParaRPr lang="es-ES">
            <a:solidFill>
              <a:srgbClr val="002060"/>
            </a:solidFill>
            <a:latin typeface="Montserrat" panose="00000500000000000000" pitchFamily="50" charset="0"/>
          </a:endParaRPr>
        </a:p>
      </dgm:t>
    </dgm:pt>
    <dgm:pt modelId="{9F81D580-6109-254D-8401-9B0A73E6A7A2}" type="sibTrans" cxnId="{C40FC373-9B08-FC41-A62C-628321474247}">
      <dgm:prSet/>
      <dgm:spPr/>
      <dgm:t>
        <a:bodyPr/>
        <a:lstStyle/>
        <a:p>
          <a:endParaRPr lang="es-ES">
            <a:solidFill>
              <a:srgbClr val="002060"/>
            </a:solidFill>
            <a:latin typeface="Montserrat" panose="00000500000000000000" pitchFamily="50" charset="0"/>
          </a:endParaRPr>
        </a:p>
      </dgm:t>
    </dgm:pt>
    <dgm:pt modelId="{10AC21CC-20BC-8A49-9D62-AABA6AEA250E}">
      <dgm:prSet custT="1"/>
      <dgm:spPr/>
      <dgm:t>
        <a:bodyPr/>
        <a:lstStyle/>
        <a:p>
          <a:r>
            <a:rPr lang="es-CO" sz="1800" dirty="0">
              <a:solidFill>
                <a:srgbClr val="002060"/>
              </a:solidFill>
              <a:latin typeface="Montserrat" panose="00000500000000000000" pitchFamily="50" charset="0"/>
            </a:rPr>
            <a:t>Eventos adversos </a:t>
          </a:r>
          <a:r>
            <a:rPr lang="es-CO" sz="1800" dirty="0">
              <a:solidFill>
                <a:srgbClr val="002060"/>
              </a:solidFill>
              <a:effectLst>
                <a:outerShdw blurRad="38100" dist="38100" dir="2700000" algn="tl">
                  <a:srgbClr val="000000">
                    <a:alpha val="43137"/>
                  </a:srgbClr>
                </a:outerShdw>
              </a:effectLst>
              <a:latin typeface="Montserrat" panose="00000500000000000000" pitchFamily="50" charset="0"/>
            </a:rPr>
            <a:t>&lt;5%. </a:t>
          </a:r>
          <a:endParaRPr lang="es-CO" sz="1800" dirty="0">
            <a:solidFill>
              <a:srgbClr val="002060"/>
            </a:solidFill>
            <a:latin typeface="Montserrat" panose="00000500000000000000" pitchFamily="50" charset="0"/>
          </a:endParaRPr>
        </a:p>
      </dgm:t>
    </dgm:pt>
    <dgm:pt modelId="{92E42D09-BFE1-E74B-A623-7D20DEA9F66F}" type="parTrans" cxnId="{5A39A1E4-56C0-9345-A23A-654AC4AE1A3E}">
      <dgm:prSet/>
      <dgm:spPr/>
      <dgm:t>
        <a:bodyPr/>
        <a:lstStyle/>
        <a:p>
          <a:endParaRPr lang="es-ES">
            <a:solidFill>
              <a:srgbClr val="002060"/>
            </a:solidFill>
            <a:latin typeface="Montserrat" panose="00000500000000000000" pitchFamily="50" charset="0"/>
          </a:endParaRPr>
        </a:p>
      </dgm:t>
    </dgm:pt>
    <dgm:pt modelId="{3D411AA7-6DF9-CA4F-964A-6E8D3022EFCA}" type="sibTrans" cxnId="{5A39A1E4-56C0-9345-A23A-654AC4AE1A3E}">
      <dgm:prSet/>
      <dgm:spPr/>
      <dgm:t>
        <a:bodyPr/>
        <a:lstStyle/>
        <a:p>
          <a:endParaRPr lang="es-ES">
            <a:solidFill>
              <a:srgbClr val="002060"/>
            </a:solidFill>
            <a:latin typeface="Montserrat" panose="00000500000000000000" pitchFamily="50" charset="0"/>
          </a:endParaRPr>
        </a:p>
      </dgm:t>
    </dgm:pt>
    <dgm:pt modelId="{D5DDACD6-50A7-5440-A9FF-725259B73D84}">
      <dgm:prSet custT="1"/>
      <dgm:spPr/>
      <dgm:t>
        <a:bodyPr/>
        <a:lstStyle/>
        <a:p>
          <a:endParaRPr lang="es-CO" sz="1800" dirty="0">
            <a:solidFill>
              <a:srgbClr val="002060"/>
            </a:solidFill>
            <a:effectLst/>
            <a:latin typeface="Montserrat" panose="00000500000000000000" pitchFamily="50" charset="0"/>
          </a:endParaRPr>
        </a:p>
      </dgm:t>
    </dgm:pt>
    <dgm:pt modelId="{02B6D156-B0D2-0E48-B6EF-03F8639F68A3}" type="parTrans" cxnId="{72EA8C8D-E667-D749-9DBF-2B044E1F8E23}">
      <dgm:prSet/>
      <dgm:spPr/>
      <dgm:t>
        <a:bodyPr/>
        <a:lstStyle/>
        <a:p>
          <a:endParaRPr lang="es-ES">
            <a:solidFill>
              <a:srgbClr val="002060"/>
            </a:solidFill>
            <a:latin typeface="Montserrat" panose="00000500000000000000" pitchFamily="50" charset="0"/>
          </a:endParaRPr>
        </a:p>
      </dgm:t>
    </dgm:pt>
    <dgm:pt modelId="{9AB56764-9342-4F47-9F19-9BD96734881C}" type="sibTrans" cxnId="{72EA8C8D-E667-D749-9DBF-2B044E1F8E23}">
      <dgm:prSet/>
      <dgm:spPr/>
      <dgm:t>
        <a:bodyPr/>
        <a:lstStyle/>
        <a:p>
          <a:endParaRPr lang="es-ES">
            <a:solidFill>
              <a:srgbClr val="002060"/>
            </a:solidFill>
            <a:latin typeface="Montserrat" panose="00000500000000000000" pitchFamily="50" charset="0"/>
          </a:endParaRPr>
        </a:p>
      </dgm:t>
    </dgm:pt>
    <dgm:pt modelId="{E771764F-16FD-AF4C-9BEB-A785056BEEFA}">
      <dgm:prSet phldrT="[Texto]" custT="1"/>
      <dgm:spPr/>
      <dgm:t>
        <a:bodyPr/>
        <a:lstStyle/>
        <a:p>
          <a:r>
            <a:rPr lang="es-CO" sz="1800" dirty="0">
              <a:solidFill>
                <a:srgbClr val="002060"/>
              </a:solidFill>
              <a:effectLst/>
              <a:latin typeface="Montserrat" panose="00000500000000000000" pitchFamily="50" charset="0"/>
            </a:rPr>
            <a:t>Ligadura vascular  Evidencia limitada ,</a:t>
          </a:r>
          <a:r>
            <a:rPr lang="es-ES" sz="1800" dirty="0">
              <a:solidFill>
                <a:srgbClr val="002060"/>
              </a:solidFill>
              <a:effectLst/>
              <a:latin typeface="Montserrat" panose="00000500000000000000" pitchFamily="50" charset="0"/>
            </a:rPr>
            <a:t>O'Leary et al </a:t>
          </a:r>
          <a:r>
            <a:rPr lang="es-CO" sz="1800" dirty="0">
              <a:solidFill>
                <a:srgbClr val="002060"/>
              </a:solidFill>
              <a:effectLst/>
              <a:latin typeface="Montserrat" panose="00000500000000000000" pitchFamily="50" charset="0"/>
            </a:rPr>
            <a:t>Éxito 92% , Hipogástricas 48% , Uterinas 90%. </a:t>
          </a:r>
          <a:endParaRPr lang="es-ES" sz="1800" dirty="0">
            <a:solidFill>
              <a:srgbClr val="002060"/>
            </a:solidFill>
            <a:effectLst/>
            <a:latin typeface="Montserrat" panose="00000500000000000000" pitchFamily="50" charset="0"/>
          </a:endParaRPr>
        </a:p>
      </dgm:t>
    </dgm:pt>
    <dgm:pt modelId="{5667E49C-7765-7D47-986F-B602705EA5BA}" type="parTrans" cxnId="{EFD84857-970E-7D4D-84D8-2FE44688F0FD}">
      <dgm:prSet/>
      <dgm:spPr/>
      <dgm:t>
        <a:bodyPr/>
        <a:lstStyle/>
        <a:p>
          <a:endParaRPr lang="es-ES">
            <a:solidFill>
              <a:srgbClr val="002060"/>
            </a:solidFill>
            <a:latin typeface="Montserrat" panose="00000500000000000000" pitchFamily="50" charset="0"/>
          </a:endParaRPr>
        </a:p>
      </dgm:t>
    </dgm:pt>
    <dgm:pt modelId="{BAF4E971-B28F-064C-8CBE-ACE004CFC85C}" type="sibTrans" cxnId="{EFD84857-970E-7D4D-84D8-2FE44688F0FD}">
      <dgm:prSet/>
      <dgm:spPr/>
      <dgm:t>
        <a:bodyPr/>
        <a:lstStyle/>
        <a:p>
          <a:endParaRPr lang="es-ES">
            <a:solidFill>
              <a:srgbClr val="002060"/>
            </a:solidFill>
            <a:latin typeface="Montserrat" panose="00000500000000000000" pitchFamily="50" charset="0"/>
          </a:endParaRPr>
        </a:p>
      </dgm:t>
    </dgm:pt>
    <dgm:pt modelId="{C0F9DACE-230E-FC43-A6AB-3F5461AF0CC8}" type="pres">
      <dgm:prSet presAssocID="{D0F94689-961C-1B46-BEBB-AB86DADE4C53}" presName="rootnode" presStyleCnt="0">
        <dgm:presLayoutVars>
          <dgm:chMax/>
          <dgm:chPref/>
          <dgm:dir/>
          <dgm:animLvl val="lvl"/>
        </dgm:presLayoutVars>
      </dgm:prSet>
      <dgm:spPr/>
    </dgm:pt>
    <dgm:pt modelId="{C5C95F0B-8AC7-2A44-A04F-2DB3B811D69C}" type="pres">
      <dgm:prSet presAssocID="{C2054D8A-10AC-5944-9B0B-3B805181DC2C}" presName="composite" presStyleCnt="0"/>
      <dgm:spPr/>
    </dgm:pt>
    <dgm:pt modelId="{98C51E4B-5CE6-D74E-8483-ADE84819A1A6}" type="pres">
      <dgm:prSet presAssocID="{C2054D8A-10AC-5944-9B0B-3B805181DC2C}" presName="bentUpArrow1" presStyleLbl="alignImgPlace1" presStyleIdx="0" presStyleCnt="2"/>
      <dgm:spPr>
        <a:solidFill>
          <a:srgbClr val="152B48"/>
        </a:solidFill>
        <a:ln>
          <a:solidFill>
            <a:srgbClr val="00AAA7"/>
          </a:solidFill>
        </a:ln>
      </dgm:spPr>
    </dgm:pt>
    <dgm:pt modelId="{C354BA0C-463F-DD43-AC07-CC8195FD1328}" type="pres">
      <dgm:prSet presAssocID="{C2054D8A-10AC-5944-9B0B-3B805181DC2C}" presName="ParentText" presStyleLbl="node1" presStyleIdx="0" presStyleCnt="3">
        <dgm:presLayoutVars>
          <dgm:chMax val="1"/>
          <dgm:chPref val="1"/>
          <dgm:bulletEnabled val="1"/>
        </dgm:presLayoutVars>
      </dgm:prSet>
      <dgm:spPr/>
    </dgm:pt>
    <dgm:pt modelId="{66D2B6DF-CC87-5E48-AB11-F8B25F28D697}" type="pres">
      <dgm:prSet presAssocID="{C2054D8A-10AC-5944-9B0B-3B805181DC2C}" presName="ChildText" presStyleLbl="revTx" presStyleIdx="0" presStyleCnt="2" custScaleX="175871" custLinFactNeighborX="40216" custLinFactNeighborY="3628">
        <dgm:presLayoutVars>
          <dgm:chMax val="0"/>
          <dgm:chPref val="0"/>
          <dgm:bulletEnabled val="1"/>
        </dgm:presLayoutVars>
      </dgm:prSet>
      <dgm:spPr/>
    </dgm:pt>
    <dgm:pt modelId="{05EA0D8C-C5C2-DB4A-8384-592B81A4152E}" type="pres">
      <dgm:prSet presAssocID="{CD4384AB-E70E-FE4F-AE7F-308516AA420D}" presName="sibTrans" presStyleCnt="0"/>
      <dgm:spPr/>
    </dgm:pt>
    <dgm:pt modelId="{0A47D3D4-0559-444E-AF61-7F6A90F74654}" type="pres">
      <dgm:prSet presAssocID="{F7D33492-E60B-DD43-BB5D-C39BF81D5125}" presName="composite" presStyleCnt="0"/>
      <dgm:spPr/>
    </dgm:pt>
    <dgm:pt modelId="{22DEAA6F-3A3D-C541-B319-EDF054E45222}" type="pres">
      <dgm:prSet presAssocID="{F7D33492-E60B-DD43-BB5D-C39BF81D5125}" presName="bentUpArrow1" presStyleLbl="alignImgPlace1" presStyleIdx="1" presStyleCnt="2"/>
      <dgm:spPr>
        <a:solidFill>
          <a:srgbClr val="152B48"/>
        </a:solidFill>
        <a:ln>
          <a:solidFill>
            <a:srgbClr val="00AAA7"/>
          </a:solidFill>
        </a:ln>
      </dgm:spPr>
    </dgm:pt>
    <dgm:pt modelId="{DBC2A6AB-ED07-A249-BCBB-79CAE602B958}" type="pres">
      <dgm:prSet presAssocID="{F7D33492-E60B-DD43-BB5D-C39BF81D5125}" presName="ParentText" presStyleLbl="node1" presStyleIdx="1" presStyleCnt="3">
        <dgm:presLayoutVars>
          <dgm:chMax val="1"/>
          <dgm:chPref val="1"/>
          <dgm:bulletEnabled val="1"/>
        </dgm:presLayoutVars>
      </dgm:prSet>
      <dgm:spPr/>
    </dgm:pt>
    <dgm:pt modelId="{975AC1A6-C9BC-1344-AFE1-A034D65F8C19}" type="pres">
      <dgm:prSet presAssocID="{F7D33492-E60B-DD43-BB5D-C39BF81D5125}" presName="ChildText" presStyleLbl="revTx" presStyleIdx="1" presStyleCnt="2" custScaleX="227303" custScaleY="92529" custLinFactNeighborX="69246" custLinFactNeighborY="5499">
        <dgm:presLayoutVars>
          <dgm:chMax val="0"/>
          <dgm:chPref val="0"/>
          <dgm:bulletEnabled val="1"/>
        </dgm:presLayoutVars>
      </dgm:prSet>
      <dgm:spPr/>
    </dgm:pt>
    <dgm:pt modelId="{C5541BCA-F820-B744-A245-292321D6A383}" type="pres">
      <dgm:prSet presAssocID="{843FE4B6-14D5-AE43-AAA1-15E71E413472}" presName="sibTrans" presStyleCnt="0"/>
      <dgm:spPr/>
    </dgm:pt>
    <dgm:pt modelId="{8E25B3AC-7BF8-1644-B394-51EF7131F50E}" type="pres">
      <dgm:prSet presAssocID="{71C58920-D0F2-A041-9175-C498EBF18DFA}" presName="composite" presStyleCnt="0"/>
      <dgm:spPr/>
    </dgm:pt>
    <dgm:pt modelId="{B2BA713E-629D-654C-98C7-B14764068BC3}" type="pres">
      <dgm:prSet presAssocID="{71C58920-D0F2-A041-9175-C498EBF18DFA}" presName="ParentText" presStyleLbl="node1" presStyleIdx="2" presStyleCnt="3">
        <dgm:presLayoutVars>
          <dgm:chMax val="1"/>
          <dgm:chPref val="1"/>
          <dgm:bulletEnabled val="1"/>
        </dgm:presLayoutVars>
      </dgm:prSet>
      <dgm:spPr/>
    </dgm:pt>
  </dgm:ptLst>
  <dgm:cxnLst>
    <dgm:cxn modelId="{835AAD0F-5A6A-0E47-836E-1909E1A57464}" srcId="{F7D33492-E60B-DD43-BB5D-C39BF81D5125}" destId="{964DEA01-83BA-3945-853C-3BF6458522AB}" srcOrd="0" destOrd="0" parTransId="{D652C65F-B038-2445-8892-2189DD8FFC7A}" sibTransId="{D0DB05A3-0048-8548-9F0F-6D7F7DD01E0C}"/>
    <dgm:cxn modelId="{80961A19-BED4-1D41-92D0-D020BA0802A8}" srcId="{D0F94689-961C-1B46-BEBB-AB86DADE4C53}" destId="{F7D33492-E60B-DD43-BB5D-C39BF81D5125}" srcOrd="1" destOrd="0" parTransId="{70A6B3B2-67FF-6246-BAAD-BC8C2582BAB4}" sibTransId="{843FE4B6-14D5-AE43-AAA1-15E71E413472}"/>
    <dgm:cxn modelId="{CA6ACD19-69B4-C34C-9926-7E843124172C}" type="presOf" srcId="{F7D33492-E60B-DD43-BB5D-C39BF81D5125}" destId="{DBC2A6AB-ED07-A249-BCBB-79CAE602B958}" srcOrd="0" destOrd="0" presId="urn:microsoft.com/office/officeart/2005/8/layout/StepDownProcess"/>
    <dgm:cxn modelId="{320B3D1F-8E8E-6144-BE1E-DD9010C85456}" type="presOf" srcId="{BC9B7545-6F68-0348-996E-A896D2FB66D4}" destId="{66D2B6DF-CC87-5E48-AB11-F8B25F28D697}" srcOrd="0" destOrd="0" presId="urn:microsoft.com/office/officeart/2005/8/layout/StepDownProcess"/>
    <dgm:cxn modelId="{8A65942D-BB67-E649-8A88-6B74975538CE}" type="presOf" srcId="{C2054D8A-10AC-5944-9B0B-3B805181DC2C}" destId="{C354BA0C-463F-DD43-AC07-CC8195FD1328}" srcOrd="0" destOrd="0" presId="urn:microsoft.com/office/officeart/2005/8/layout/StepDownProcess"/>
    <dgm:cxn modelId="{29A63B33-FE62-FA45-B9F3-B3EAFE4B5CA9}" type="presOf" srcId="{03999228-E463-E547-AC6A-2EFD96C1462D}" destId="{66D2B6DF-CC87-5E48-AB11-F8B25F28D697}" srcOrd="0" destOrd="1" presId="urn:microsoft.com/office/officeart/2005/8/layout/StepDownProcess"/>
    <dgm:cxn modelId="{F38E7239-6FE2-0543-B428-10396105243D}" srcId="{D0F94689-961C-1B46-BEBB-AB86DADE4C53}" destId="{C2054D8A-10AC-5944-9B0B-3B805181DC2C}" srcOrd="0" destOrd="0" parTransId="{0FE040D3-4D90-A746-A004-FCD6751FF561}" sibTransId="{CD4384AB-E70E-FE4F-AE7F-308516AA420D}"/>
    <dgm:cxn modelId="{8C33F93C-6678-2849-A019-AFEBDA040510}" type="presOf" srcId="{10AC21CC-20BC-8A49-9D62-AABA6AEA250E}" destId="{66D2B6DF-CC87-5E48-AB11-F8B25F28D697}" srcOrd="0" destOrd="4" presId="urn:microsoft.com/office/officeart/2005/8/layout/StepDownProcess"/>
    <dgm:cxn modelId="{9C9B9443-35CF-3F4F-B6F4-4A2FCB71AA51}" srcId="{D0F94689-961C-1B46-BEBB-AB86DADE4C53}" destId="{71C58920-D0F2-A041-9175-C498EBF18DFA}" srcOrd="2" destOrd="0" parTransId="{92DD49F3-390F-5B48-BE84-79CF55E79969}" sibTransId="{8ED0126E-49EC-784E-96B6-CB99487EBEC6}"/>
    <dgm:cxn modelId="{BD71A751-66AF-6248-BE4A-09460C4E5652}" srcId="{C2054D8A-10AC-5944-9B0B-3B805181DC2C}" destId="{BC9B7545-6F68-0348-996E-A896D2FB66D4}" srcOrd="0" destOrd="0" parTransId="{B3D8CAA6-8732-5441-84C7-A3133D08291E}" sibTransId="{EC1FA5A6-19C9-4C4E-9128-356C08E34310}"/>
    <dgm:cxn modelId="{C40FC373-9B08-FC41-A62C-628321474247}" srcId="{C2054D8A-10AC-5944-9B0B-3B805181DC2C}" destId="{FD4DBFD5-C4C6-F74B-B986-D2D2FB6ED2AD}" srcOrd="3" destOrd="0" parTransId="{293449F2-D7FE-244E-86CC-FB60FAB63E92}" sibTransId="{9F81D580-6109-254D-8401-9B0A73E6A7A2}"/>
    <dgm:cxn modelId="{EFD84857-970E-7D4D-84D8-2FE44688F0FD}" srcId="{F7D33492-E60B-DD43-BB5D-C39BF81D5125}" destId="{E771764F-16FD-AF4C-9BEB-A785056BEEFA}" srcOrd="1" destOrd="0" parTransId="{5667E49C-7765-7D47-986F-B602705EA5BA}" sibTransId="{BAF4E971-B28F-064C-8CBE-ACE004CFC85C}"/>
    <dgm:cxn modelId="{72EA8C8D-E667-D749-9DBF-2B044E1F8E23}" srcId="{F7D33492-E60B-DD43-BB5D-C39BF81D5125}" destId="{D5DDACD6-50A7-5440-A9FF-725259B73D84}" srcOrd="2" destOrd="0" parTransId="{02B6D156-B0D2-0E48-B6EF-03F8639F68A3}" sibTransId="{9AB56764-9342-4F47-9F19-9BD96734881C}"/>
    <dgm:cxn modelId="{319062C1-DCB0-4D48-A85F-E18C4511CDD0}" type="presOf" srcId="{71C58920-D0F2-A041-9175-C498EBF18DFA}" destId="{B2BA713E-629D-654C-98C7-B14764068BC3}" srcOrd="0" destOrd="0" presId="urn:microsoft.com/office/officeart/2005/8/layout/StepDownProcess"/>
    <dgm:cxn modelId="{3D52D8C9-C5A3-8848-9A05-D4A4E042D01C}" type="presOf" srcId="{FD4DBFD5-C4C6-F74B-B986-D2D2FB6ED2AD}" destId="{66D2B6DF-CC87-5E48-AB11-F8B25F28D697}" srcOrd="0" destOrd="3" presId="urn:microsoft.com/office/officeart/2005/8/layout/StepDownProcess"/>
    <dgm:cxn modelId="{FB6559CC-F7A7-7E49-989C-6B8DFE3D641E}" type="presOf" srcId="{D0F94689-961C-1B46-BEBB-AB86DADE4C53}" destId="{C0F9DACE-230E-FC43-A6AB-3F5461AF0CC8}" srcOrd="0" destOrd="0" presId="urn:microsoft.com/office/officeart/2005/8/layout/StepDownProcess"/>
    <dgm:cxn modelId="{FD43FDD1-99F6-A048-8BC3-10240F2CDCE6}" srcId="{C2054D8A-10AC-5944-9B0B-3B805181DC2C}" destId="{BE7036E2-9272-C146-82B6-DCB463B7746B}" srcOrd="2" destOrd="0" parTransId="{D53AEC5A-5D6D-8B41-B0B6-1D19EDC548C9}" sibTransId="{E6EC33D1-80D3-FB4F-BB3F-49B9694E7841}"/>
    <dgm:cxn modelId="{421347D5-B2CF-7545-989B-93833C365E75}" type="presOf" srcId="{D5DDACD6-50A7-5440-A9FF-725259B73D84}" destId="{975AC1A6-C9BC-1344-AFE1-A034D65F8C19}" srcOrd="0" destOrd="2" presId="urn:microsoft.com/office/officeart/2005/8/layout/StepDownProcess"/>
    <dgm:cxn modelId="{AE4FC8DB-C533-A44F-B386-0B287266DF70}" type="presOf" srcId="{BE7036E2-9272-C146-82B6-DCB463B7746B}" destId="{66D2B6DF-CC87-5E48-AB11-F8B25F28D697}" srcOrd="0" destOrd="2" presId="urn:microsoft.com/office/officeart/2005/8/layout/StepDownProcess"/>
    <dgm:cxn modelId="{03EE9EDE-9017-3342-BCF3-7C7720FB0C02}" srcId="{C2054D8A-10AC-5944-9B0B-3B805181DC2C}" destId="{03999228-E463-E547-AC6A-2EFD96C1462D}" srcOrd="1" destOrd="0" parTransId="{571DA95F-39D5-134B-9B3F-A7661F58B5FB}" sibTransId="{50D77E7A-F232-324A-A2FA-7B2D371F7849}"/>
    <dgm:cxn modelId="{5A39A1E4-56C0-9345-A23A-654AC4AE1A3E}" srcId="{C2054D8A-10AC-5944-9B0B-3B805181DC2C}" destId="{10AC21CC-20BC-8A49-9D62-AABA6AEA250E}" srcOrd="4" destOrd="0" parTransId="{92E42D09-BFE1-E74B-A623-7D20DEA9F66F}" sibTransId="{3D411AA7-6DF9-CA4F-964A-6E8D3022EFCA}"/>
    <dgm:cxn modelId="{3B66CEED-B9B0-9744-8551-28AA569DCB60}" type="presOf" srcId="{964DEA01-83BA-3945-853C-3BF6458522AB}" destId="{975AC1A6-C9BC-1344-AFE1-A034D65F8C19}" srcOrd="0" destOrd="0" presId="urn:microsoft.com/office/officeart/2005/8/layout/StepDownProcess"/>
    <dgm:cxn modelId="{185AE6FF-F316-8A44-9027-6C88EC09157A}" type="presOf" srcId="{E771764F-16FD-AF4C-9BEB-A785056BEEFA}" destId="{975AC1A6-C9BC-1344-AFE1-A034D65F8C19}" srcOrd="0" destOrd="1" presId="urn:microsoft.com/office/officeart/2005/8/layout/StepDownProcess"/>
    <dgm:cxn modelId="{D6DDB541-69CD-D646-AB6B-ED7A072D985C}" type="presParOf" srcId="{C0F9DACE-230E-FC43-A6AB-3F5461AF0CC8}" destId="{C5C95F0B-8AC7-2A44-A04F-2DB3B811D69C}" srcOrd="0" destOrd="0" presId="urn:microsoft.com/office/officeart/2005/8/layout/StepDownProcess"/>
    <dgm:cxn modelId="{1FB46B80-F198-EE46-9C7E-47D193596D9E}" type="presParOf" srcId="{C5C95F0B-8AC7-2A44-A04F-2DB3B811D69C}" destId="{98C51E4B-5CE6-D74E-8483-ADE84819A1A6}" srcOrd="0" destOrd="0" presId="urn:microsoft.com/office/officeart/2005/8/layout/StepDownProcess"/>
    <dgm:cxn modelId="{E22A1D02-2C77-AE44-B68C-EAD756073576}" type="presParOf" srcId="{C5C95F0B-8AC7-2A44-A04F-2DB3B811D69C}" destId="{C354BA0C-463F-DD43-AC07-CC8195FD1328}" srcOrd="1" destOrd="0" presId="urn:microsoft.com/office/officeart/2005/8/layout/StepDownProcess"/>
    <dgm:cxn modelId="{016AC3DE-766D-5C43-8E56-0CD58E8F7F43}" type="presParOf" srcId="{C5C95F0B-8AC7-2A44-A04F-2DB3B811D69C}" destId="{66D2B6DF-CC87-5E48-AB11-F8B25F28D697}" srcOrd="2" destOrd="0" presId="urn:microsoft.com/office/officeart/2005/8/layout/StepDownProcess"/>
    <dgm:cxn modelId="{90B167EB-1031-A142-890F-249EF4D36DE3}" type="presParOf" srcId="{C0F9DACE-230E-FC43-A6AB-3F5461AF0CC8}" destId="{05EA0D8C-C5C2-DB4A-8384-592B81A4152E}" srcOrd="1" destOrd="0" presId="urn:microsoft.com/office/officeart/2005/8/layout/StepDownProcess"/>
    <dgm:cxn modelId="{5A78AB99-791C-E648-AD07-F63E4CB7297D}" type="presParOf" srcId="{C0F9DACE-230E-FC43-A6AB-3F5461AF0CC8}" destId="{0A47D3D4-0559-444E-AF61-7F6A90F74654}" srcOrd="2" destOrd="0" presId="urn:microsoft.com/office/officeart/2005/8/layout/StepDownProcess"/>
    <dgm:cxn modelId="{2ABB95E4-2E9A-5348-972F-564EFC9EC2F0}" type="presParOf" srcId="{0A47D3D4-0559-444E-AF61-7F6A90F74654}" destId="{22DEAA6F-3A3D-C541-B319-EDF054E45222}" srcOrd="0" destOrd="0" presId="urn:microsoft.com/office/officeart/2005/8/layout/StepDownProcess"/>
    <dgm:cxn modelId="{A05A95DE-AF30-9E4A-B64B-89F59ACE5F30}" type="presParOf" srcId="{0A47D3D4-0559-444E-AF61-7F6A90F74654}" destId="{DBC2A6AB-ED07-A249-BCBB-79CAE602B958}" srcOrd="1" destOrd="0" presId="urn:microsoft.com/office/officeart/2005/8/layout/StepDownProcess"/>
    <dgm:cxn modelId="{69571326-2722-DE42-8150-CF9901C886D6}" type="presParOf" srcId="{0A47D3D4-0559-444E-AF61-7F6A90F74654}" destId="{975AC1A6-C9BC-1344-AFE1-A034D65F8C19}" srcOrd="2" destOrd="0" presId="urn:microsoft.com/office/officeart/2005/8/layout/StepDownProcess"/>
    <dgm:cxn modelId="{901DF326-D799-C444-9150-F583AD482E5F}" type="presParOf" srcId="{C0F9DACE-230E-FC43-A6AB-3F5461AF0CC8}" destId="{C5541BCA-F820-B744-A245-292321D6A383}" srcOrd="3" destOrd="0" presId="urn:microsoft.com/office/officeart/2005/8/layout/StepDownProcess"/>
    <dgm:cxn modelId="{32BD5098-3861-9849-8AD7-A36898FB8476}" type="presParOf" srcId="{C0F9DACE-230E-FC43-A6AB-3F5461AF0CC8}" destId="{8E25B3AC-7BF8-1644-B394-51EF7131F50E}" srcOrd="4" destOrd="0" presId="urn:microsoft.com/office/officeart/2005/8/layout/StepDownProcess"/>
    <dgm:cxn modelId="{EA732282-44C0-6F47-B461-9CC6B1329A1A}" type="presParOf" srcId="{8E25B3AC-7BF8-1644-B394-51EF7131F50E}" destId="{B2BA713E-629D-654C-98C7-B14764068BC3}"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E762EA5-E166-44EE-AF77-542ACB9EFAC2}" type="doc">
      <dgm:prSet loTypeId="urn:microsoft.com/office/officeart/2005/8/layout/venn3" loCatId="relationship" qsTypeId="urn:microsoft.com/office/officeart/2005/8/quickstyle/simple5" qsCatId="simple" csTypeId="urn:microsoft.com/office/officeart/2005/8/colors/colorful5" csCatId="colorful" phldr="1"/>
      <dgm:spPr/>
      <dgm:t>
        <a:bodyPr/>
        <a:lstStyle/>
        <a:p>
          <a:endParaRPr lang="es-ES"/>
        </a:p>
      </dgm:t>
    </dgm:pt>
    <dgm:pt modelId="{26A4EB91-1595-4848-AB3C-A7DAAF782F9E}">
      <dgm:prSet phldrT="[Texto]" custT="1"/>
      <dgm:spPr>
        <a:solidFill>
          <a:srgbClr val="152B48"/>
        </a:solidFill>
        <a:ln>
          <a:solidFill>
            <a:srgbClr val="00AAA7"/>
          </a:solidFill>
        </a:ln>
      </dgm:spPr>
      <dgm:t>
        <a:bodyPr/>
        <a:lstStyle/>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GR </a:t>
          </a:r>
        </a:p>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(1)</a:t>
          </a:r>
        </a:p>
      </dgm:t>
    </dgm:pt>
    <dgm:pt modelId="{9CA82C4A-1D9C-4177-AB8A-9CB8B8D81310}" type="parTrans" cxnId="{B5116E70-4EB0-44BC-8AF3-486AE6ED3FEA}">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A3F14D58-9578-409B-A3AE-A744AA9AA169}" type="sibTrans" cxnId="{B5116E70-4EB0-44BC-8AF3-486AE6ED3FEA}">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D61163D2-C737-4095-93A1-A4D390BD2901}">
      <dgm:prSet phldrT="[Texto]" custT="1"/>
      <dgm:spPr>
        <a:solidFill>
          <a:srgbClr val="152B48"/>
        </a:solidFill>
        <a:ln>
          <a:solidFill>
            <a:srgbClr val="00AAA7"/>
          </a:solidFill>
        </a:ln>
      </dgm:spPr>
      <dgm:t>
        <a:bodyPr/>
        <a:lstStyle/>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PLASMA </a:t>
          </a:r>
        </a:p>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(1)</a:t>
          </a:r>
        </a:p>
      </dgm:t>
    </dgm:pt>
    <dgm:pt modelId="{9C2722F9-E5B7-4EFA-9E03-C6053E3B2EA1}" type="parTrans" cxnId="{2B142F5E-3258-4ECE-A3F7-E7A5A8CF396D}">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F7F67846-8468-43F3-9D43-0590957EF470}" type="sibTrans" cxnId="{2B142F5E-3258-4ECE-A3F7-E7A5A8CF396D}">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8DC35506-AF0F-404E-929D-839CEBD92200}">
      <dgm:prSet phldrT="[Texto]" custT="1"/>
      <dgm:spPr>
        <a:solidFill>
          <a:srgbClr val="152B48"/>
        </a:solidFill>
        <a:ln>
          <a:solidFill>
            <a:srgbClr val="00AAA7"/>
          </a:solidFill>
        </a:ln>
      </dgm:spPr>
      <dgm:t>
        <a:bodyPr/>
        <a:lstStyle/>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PLAQUETAS</a:t>
          </a:r>
        </a:p>
        <a:p>
          <a:r>
            <a:rPr lang="es-ES" sz="1400" b="1" dirty="0">
              <a:solidFill>
                <a:schemeClr val="bg1"/>
              </a:solidFill>
              <a:effectLst>
                <a:outerShdw blurRad="38100" dist="38100" dir="2700000" algn="tl">
                  <a:srgbClr val="000000">
                    <a:alpha val="43137"/>
                  </a:srgbClr>
                </a:outerShdw>
              </a:effectLst>
              <a:latin typeface="Montserrat" panose="00000500000000000000" pitchFamily="50" charset="0"/>
            </a:rPr>
            <a:t>(1)</a:t>
          </a:r>
        </a:p>
      </dgm:t>
    </dgm:pt>
    <dgm:pt modelId="{4EC1C93F-2A33-4786-B4CB-AA1C413416A0}" type="parTrans" cxnId="{4E5C83E4-D019-424F-9B7B-60DEFFCBE271}">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631B1AA6-8F81-4EA2-8FB8-E1681568199D}" type="sibTrans" cxnId="{4E5C83E4-D019-424F-9B7B-60DEFFCBE271}">
      <dgm:prSet/>
      <dgm:spPr/>
      <dgm:t>
        <a:bodyPr/>
        <a:lstStyle/>
        <a:p>
          <a:endParaRPr lang="es-ES" sz="1800" b="1">
            <a:solidFill>
              <a:schemeClr val="bg1"/>
            </a:solidFill>
            <a:effectLst>
              <a:outerShdw blurRad="38100" dist="38100" dir="2700000" algn="tl">
                <a:srgbClr val="000000">
                  <a:alpha val="43137"/>
                </a:srgbClr>
              </a:outerShdw>
            </a:effectLst>
            <a:latin typeface="Montserrat" panose="00000500000000000000" pitchFamily="50" charset="0"/>
          </a:endParaRPr>
        </a:p>
      </dgm:t>
    </dgm:pt>
    <dgm:pt modelId="{9A032206-AB77-4495-8C90-635D120AB93F}" type="pres">
      <dgm:prSet presAssocID="{CE762EA5-E166-44EE-AF77-542ACB9EFAC2}" presName="Name0" presStyleCnt="0">
        <dgm:presLayoutVars>
          <dgm:dir/>
          <dgm:resizeHandles val="exact"/>
        </dgm:presLayoutVars>
      </dgm:prSet>
      <dgm:spPr/>
    </dgm:pt>
    <dgm:pt modelId="{82F511E1-C9D8-407E-A9AB-8372A1E04922}" type="pres">
      <dgm:prSet presAssocID="{26A4EB91-1595-4848-AB3C-A7DAAF782F9E}" presName="Name5" presStyleLbl="vennNode1" presStyleIdx="0" presStyleCnt="3">
        <dgm:presLayoutVars>
          <dgm:bulletEnabled val="1"/>
        </dgm:presLayoutVars>
      </dgm:prSet>
      <dgm:spPr/>
    </dgm:pt>
    <dgm:pt modelId="{1C06BC94-D4C8-4342-ACD7-C8076967A507}" type="pres">
      <dgm:prSet presAssocID="{A3F14D58-9578-409B-A3AE-A744AA9AA169}" presName="space" presStyleCnt="0"/>
      <dgm:spPr/>
    </dgm:pt>
    <dgm:pt modelId="{91B9E0E3-0D07-4E8B-9F7E-93322F05BD9B}" type="pres">
      <dgm:prSet presAssocID="{D61163D2-C737-4095-93A1-A4D390BD2901}" presName="Name5" presStyleLbl="vennNode1" presStyleIdx="1" presStyleCnt="3">
        <dgm:presLayoutVars>
          <dgm:bulletEnabled val="1"/>
        </dgm:presLayoutVars>
      </dgm:prSet>
      <dgm:spPr/>
    </dgm:pt>
    <dgm:pt modelId="{7FBFF1D9-A6C0-45EB-AE79-F0EC019376D0}" type="pres">
      <dgm:prSet presAssocID="{F7F67846-8468-43F3-9D43-0590957EF470}" presName="space" presStyleCnt="0"/>
      <dgm:spPr/>
    </dgm:pt>
    <dgm:pt modelId="{0C0DA1D1-D457-4297-8320-2CDB77C718B0}" type="pres">
      <dgm:prSet presAssocID="{8DC35506-AF0F-404E-929D-839CEBD92200}" presName="Name5" presStyleLbl="vennNode1" presStyleIdx="2" presStyleCnt="3">
        <dgm:presLayoutVars>
          <dgm:bulletEnabled val="1"/>
        </dgm:presLayoutVars>
      </dgm:prSet>
      <dgm:spPr/>
    </dgm:pt>
  </dgm:ptLst>
  <dgm:cxnLst>
    <dgm:cxn modelId="{7C82FC2D-0AB7-4E7D-A77F-FD766367DEF7}" type="presOf" srcId="{CE762EA5-E166-44EE-AF77-542ACB9EFAC2}" destId="{9A032206-AB77-4495-8C90-635D120AB93F}" srcOrd="0" destOrd="0" presId="urn:microsoft.com/office/officeart/2005/8/layout/venn3"/>
    <dgm:cxn modelId="{ABF7AD36-59D9-482B-8683-88D4E8369064}" type="presOf" srcId="{26A4EB91-1595-4848-AB3C-A7DAAF782F9E}" destId="{82F511E1-C9D8-407E-A9AB-8372A1E04922}" srcOrd="0" destOrd="0" presId="urn:microsoft.com/office/officeart/2005/8/layout/venn3"/>
    <dgm:cxn modelId="{2B142F5E-3258-4ECE-A3F7-E7A5A8CF396D}" srcId="{CE762EA5-E166-44EE-AF77-542ACB9EFAC2}" destId="{D61163D2-C737-4095-93A1-A4D390BD2901}" srcOrd="1" destOrd="0" parTransId="{9C2722F9-E5B7-4EFA-9E03-C6053E3B2EA1}" sibTransId="{F7F67846-8468-43F3-9D43-0590957EF470}"/>
    <dgm:cxn modelId="{B5116E70-4EB0-44BC-8AF3-486AE6ED3FEA}" srcId="{CE762EA5-E166-44EE-AF77-542ACB9EFAC2}" destId="{26A4EB91-1595-4848-AB3C-A7DAAF782F9E}" srcOrd="0" destOrd="0" parTransId="{9CA82C4A-1D9C-4177-AB8A-9CB8B8D81310}" sibTransId="{A3F14D58-9578-409B-A3AE-A744AA9AA169}"/>
    <dgm:cxn modelId="{74F49DB4-BD05-461C-B32F-C125426B6934}" type="presOf" srcId="{8DC35506-AF0F-404E-929D-839CEBD92200}" destId="{0C0DA1D1-D457-4297-8320-2CDB77C718B0}" srcOrd="0" destOrd="0" presId="urn:microsoft.com/office/officeart/2005/8/layout/venn3"/>
    <dgm:cxn modelId="{4E5C83E4-D019-424F-9B7B-60DEFFCBE271}" srcId="{CE762EA5-E166-44EE-AF77-542ACB9EFAC2}" destId="{8DC35506-AF0F-404E-929D-839CEBD92200}" srcOrd="2" destOrd="0" parTransId="{4EC1C93F-2A33-4786-B4CB-AA1C413416A0}" sibTransId="{631B1AA6-8F81-4EA2-8FB8-E1681568199D}"/>
    <dgm:cxn modelId="{F0F46EFF-2DE0-4535-AE40-508D33A20A41}" type="presOf" srcId="{D61163D2-C737-4095-93A1-A4D390BD2901}" destId="{91B9E0E3-0D07-4E8B-9F7E-93322F05BD9B}" srcOrd="0" destOrd="0" presId="urn:microsoft.com/office/officeart/2005/8/layout/venn3"/>
    <dgm:cxn modelId="{FA4D3A1C-32C9-4CAB-8B14-8ABF65B536FD}" type="presParOf" srcId="{9A032206-AB77-4495-8C90-635D120AB93F}" destId="{82F511E1-C9D8-407E-A9AB-8372A1E04922}" srcOrd="0" destOrd="0" presId="urn:microsoft.com/office/officeart/2005/8/layout/venn3"/>
    <dgm:cxn modelId="{F5EC8D42-18CE-46DD-8F2A-47CECBADF4C1}" type="presParOf" srcId="{9A032206-AB77-4495-8C90-635D120AB93F}" destId="{1C06BC94-D4C8-4342-ACD7-C8076967A507}" srcOrd="1" destOrd="0" presId="urn:microsoft.com/office/officeart/2005/8/layout/venn3"/>
    <dgm:cxn modelId="{EA1E35EF-68E9-414C-90E9-6B1FA5357C4A}" type="presParOf" srcId="{9A032206-AB77-4495-8C90-635D120AB93F}" destId="{91B9E0E3-0D07-4E8B-9F7E-93322F05BD9B}" srcOrd="2" destOrd="0" presId="urn:microsoft.com/office/officeart/2005/8/layout/venn3"/>
    <dgm:cxn modelId="{755B9FF0-E3F1-4D85-AB41-0D3B6FD3DEEE}" type="presParOf" srcId="{9A032206-AB77-4495-8C90-635D120AB93F}" destId="{7FBFF1D9-A6C0-45EB-AE79-F0EC019376D0}" srcOrd="3" destOrd="0" presId="urn:microsoft.com/office/officeart/2005/8/layout/venn3"/>
    <dgm:cxn modelId="{FFA0016C-20C3-48ED-8797-AF61A9DFBBBC}" type="presParOf" srcId="{9A032206-AB77-4495-8C90-635D120AB93F}" destId="{0C0DA1D1-D457-4297-8320-2CDB77C718B0}" srcOrd="4" destOrd="0" presId="urn:microsoft.com/office/officeart/2005/8/layout/venn3"/>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FAFA85-E342-294C-9D0E-644DCFCD3D89}"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s-ES"/>
        </a:p>
      </dgm:t>
    </dgm:pt>
    <dgm:pt modelId="{2DCAC485-C557-5741-A86C-A1624190A949}">
      <dgm:prSet phldrT="[Texto]" custT="1"/>
      <dgm:spPr>
        <a:solidFill>
          <a:srgbClr val="152B48"/>
        </a:solidFill>
        <a:ln>
          <a:solidFill>
            <a:srgbClr val="00AAA7"/>
          </a:solidFill>
        </a:ln>
      </dgm:spPr>
      <dgm:t>
        <a:bodyPr/>
        <a:lstStyle/>
        <a:p>
          <a:r>
            <a:rPr lang="es-ES" sz="2800" dirty="0">
              <a:latin typeface="Montserrat" panose="00000500000000000000" pitchFamily="50" charset="0"/>
            </a:rPr>
            <a:t>Plaquetas </a:t>
          </a:r>
        </a:p>
      </dgm:t>
    </dgm:pt>
    <dgm:pt modelId="{2C35EA95-7C53-034A-8880-70C054D9B2E1}" type="parTrans" cxnId="{2D9D6C74-9103-2048-915B-58565B05F004}">
      <dgm:prSet/>
      <dgm:spPr/>
      <dgm:t>
        <a:bodyPr/>
        <a:lstStyle/>
        <a:p>
          <a:endParaRPr lang="es-ES" sz="1600">
            <a:latin typeface="Montserrat" panose="00000500000000000000" pitchFamily="50" charset="0"/>
          </a:endParaRPr>
        </a:p>
      </dgm:t>
    </dgm:pt>
    <dgm:pt modelId="{F3CB56C5-A015-7648-837D-163AB9954434}" type="sibTrans" cxnId="{2D9D6C74-9103-2048-915B-58565B05F004}">
      <dgm:prSet/>
      <dgm:spPr/>
      <dgm:t>
        <a:bodyPr/>
        <a:lstStyle/>
        <a:p>
          <a:endParaRPr lang="es-ES" sz="1600">
            <a:latin typeface="Montserrat" panose="00000500000000000000" pitchFamily="50" charset="0"/>
          </a:endParaRPr>
        </a:p>
      </dgm:t>
    </dgm:pt>
    <dgm:pt modelId="{84355E3C-2E87-4D4E-8B09-B712217DC61E}">
      <dgm:prSet phldrT="[Texto]" custT="1"/>
      <dgm:spPr>
        <a:ln>
          <a:solidFill>
            <a:srgbClr val="00AAA7"/>
          </a:solidFill>
        </a:ln>
      </dgm:spPr>
      <dgm:t>
        <a:bodyPr anchor="ctr"/>
        <a:lstStyle/>
        <a:p>
          <a:r>
            <a:rPr lang="es-ES" sz="2400" dirty="0">
              <a:latin typeface="Montserrat" panose="00000500000000000000" pitchFamily="50" charset="0"/>
            </a:rPr>
            <a:t>Objetivo es &gt;50.000.</a:t>
          </a:r>
        </a:p>
      </dgm:t>
    </dgm:pt>
    <dgm:pt modelId="{FF0D1BC8-49A0-474D-9315-646C3CCC5B3F}" type="parTrans" cxnId="{4A101EAB-CBED-1145-A495-1DEA0E931654}">
      <dgm:prSet/>
      <dgm:spPr/>
      <dgm:t>
        <a:bodyPr/>
        <a:lstStyle/>
        <a:p>
          <a:endParaRPr lang="es-ES" sz="1600">
            <a:latin typeface="Montserrat" panose="00000500000000000000" pitchFamily="50" charset="0"/>
          </a:endParaRPr>
        </a:p>
      </dgm:t>
    </dgm:pt>
    <dgm:pt modelId="{77E4F148-70C0-034F-A6FA-E5D6D8B04EF8}" type="sibTrans" cxnId="{4A101EAB-CBED-1145-A495-1DEA0E931654}">
      <dgm:prSet/>
      <dgm:spPr/>
      <dgm:t>
        <a:bodyPr/>
        <a:lstStyle/>
        <a:p>
          <a:endParaRPr lang="es-ES" sz="1600">
            <a:latin typeface="Montserrat" panose="00000500000000000000" pitchFamily="50" charset="0"/>
          </a:endParaRPr>
        </a:p>
      </dgm:t>
    </dgm:pt>
    <dgm:pt modelId="{CB3161F9-BA42-0347-BCD0-6607D1D53827}">
      <dgm:prSet phldrT="[Texto]" custT="1"/>
      <dgm:spPr>
        <a:ln>
          <a:solidFill>
            <a:srgbClr val="00AAA7"/>
          </a:solidFill>
        </a:ln>
      </dgm:spPr>
      <dgm:t>
        <a:bodyPr anchor="ctr"/>
        <a:lstStyle/>
        <a:p>
          <a:r>
            <a:rPr lang="es-CO" sz="2400" dirty="0">
              <a:latin typeface="Montserrat" panose="00000500000000000000" pitchFamily="50" charset="0"/>
            </a:rPr>
            <a:t>1 unidad de 50ml aporta 5000-8000plaq/ml. </a:t>
          </a:r>
          <a:endParaRPr lang="es-ES" sz="2400" dirty="0">
            <a:latin typeface="Montserrat" panose="00000500000000000000" pitchFamily="50" charset="0"/>
          </a:endParaRPr>
        </a:p>
      </dgm:t>
    </dgm:pt>
    <dgm:pt modelId="{C56B6DF7-F79E-7046-80F4-87A7802CDC4D}" type="parTrans" cxnId="{0078F383-E29A-9045-AD19-89846485D12E}">
      <dgm:prSet/>
      <dgm:spPr/>
      <dgm:t>
        <a:bodyPr/>
        <a:lstStyle/>
        <a:p>
          <a:endParaRPr lang="es-ES" sz="1600">
            <a:latin typeface="Montserrat" panose="00000500000000000000" pitchFamily="50" charset="0"/>
          </a:endParaRPr>
        </a:p>
      </dgm:t>
    </dgm:pt>
    <dgm:pt modelId="{F3752A0E-6FC6-3A41-803C-79771B4932E8}" type="sibTrans" cxnId="{0078F383-E29A-9045-AD19-89846485D12E}">
      <dgm:prSet/>
      <dgm:spPr/>
      <dgm:t>
        <a:bodyPr/>
        <a:lstStyle/>
        <a:p>
          <a:endParaRPr lang="es-ES" sz="1600">
            <a:latin typeface="Montserrat" panose="00000500000000000000" pitchFamily="50" charset="0"/>
          </a:endParaRPr>
        </a:p>
      </dgm:t>
    </dgm:pt>
    <dgm:pt modelId="{64C5F6EA-128E-0347-B206-18B21B6F8E49}">
      <dgm:prSet phldrT="[Texto]" custT="1"/>
      <dgm:spPr>
        <a:ln>
          <a:solidFill>
            <a:srgbClr val="00AAA7"/>
          </a:solidFill>
        </a:ln>
      </dgm:spPr>
      <dgm:t>
        <a:bodyPr anchor="ctr"/>
        <a:lstStyle/>
        <a:p>
          <a:r>
            <a:rPr lang="es-ES" sz="2400" dirty="0">
              <a:latin typeface="Montserrat" panose="00000500000000000000" pitchFamily="50" charset="0"/>
            </a:rPr>
            <a:t>1 plaqueta por aféresis = equivale a 6  unidades manuales. </a:t>
          </a:r>
        </a:p>
      </dgm:t>
    </dgm:pt>
    <dgm:pt modelId="{60878DE0-FF73-0F4D-A66A-40F9DE8186D2}" type="parTrans" cxnId="{428FAFB0-F6F1-6343-B6D8-F6F2B57612D2}">
      <dgm:prSet/>
      <dgm:spPr/>
      <dgm:t>
        <a:bodyPr/>
        <a:lstStyle/>
        <a:p>
          <a:endParaRPr lang="es-ES" sz="1600">
            <a:latin typeface="Montserrat" panose="00000500000000000000" pitchFamily="50" charset="0"/>
          </a:endParaRPr>
        </a:p>
      </dgm:t>
    </dgm:pt>
    <dgm:pt modelId="{1ED5167A-8BBB-E64F-ABBF-ABC8646011CE}" type="sibTrans" cxnId="{428FAFB0-F6F1-6343-B6D8-F6F2B57612D2}">
      <dgm:prSet/>
      <dgm:spPr/>
      <dgm:t>
        <a:bodyPr/>
        <a:lstStyle/>
        <a:p>
          <a:endParaRPr lang="es-ES" sz="1600">
            <a:latin typeface="Montserrat" panose="00000500000000000000" pitchFamily="50" charset="0"/>
          </a:endParaRPr>
        </a:p>
      </dgm:t>
    </dgm:pt>
    <dgm:pt modelId="{1C030C39-6E17-C647-97C1-5ECB3CE1DECE}" type="pres">
      <dgm:prSet presAssocID="{4FFAFA85-E342-294C-9D0E-644DCFCD3D89}" presName="linearFlow" presStyleCnt="0">
        <dgm:presLayoutVars>
          <dgm:dir/>
          <dgm:animLvl val="lvl"/>
          <dgm:resizeHandles val="exact"/>
        </dgm:presLayoutVars>
      </dgm:prSet>
      <dgm:spPr/>
    </dgm:pt>
    <dgm:pt modelId="{7BAC2E19-0DE4-CF48-9D0E-A43121BB4BA5}" type="pres">
      <dgm:prSet presAssocID="{2DCAC485-C557-5741-A86C-A1624190A949}" presName="composite" presStyleCnt="0"/>
      <dgm:spPr/>
    </dgm:pt>
    <dgm:pt modelId="{14FE1E3B-3758-5642-8459-3CC4EEDBC5A7}" type="pres">
      <dgm:prSet presAssocID="{2DCAC485-C557-5741-A86C-A1624190A949}" presName="parentText" presStyleLbl="alignNode1" presStyleIdx="0" presStyleCnt="1">
        <dgm:presLayoutVars>
          <dgm:chMax val="1"/>
          <dgm:bulletEnabled val="1"/>
        </dgm:presLayoutVars>
      </dgm:prSet>
      <dgm:spPr/>
    </dgm:pt>
    <dgm:pt modelId="{B7A36AC3-FD9A-7D4F-A329-E7811DA194E3}" type="pres">
      <dgm:prSet presAssocID="{2DCAC485-C557-5741-A86C-A1624190A949}" presName="descendantText" presStyleLbl="alignAcc1" presStyleIdx="0" presStyleCnt="1">
        <dgm:presLayoutVars>
          <dgm:bulletEnabled val="1"/>
        </dgm:presLayoutVars>
      </dgm:prSet>
      <dgm:spPr/>
    </dgm:pt>
  </dgm:ptLst>
  <dgm:cxnLst>
    <dgm:cxn modelId="{4AC8AC42-022A-0D40-82C2-15E82CA7396D}" type="presOf" srcId="{2DCAC485-C557-5741-A86C-A1624190A949}" destId="{14FE1E3B-3758-5642-8459-3CC4EEDBC5A7}" srcOrd="0" destOrd="0" presId="urn:microsoft.com/office/officeart/2005/8/layout/chevron2"/>
    <dgm:cxn modelId="{2D9D6C74-9103-2048-915B-58565B05F004}" srcId="{4FFAFA85-E342-294C-9D0E-644DCFCD3D89}" destId="{2DCAC485-C557-5741-A86C-A1624190A949}" srcOrd="0" destOrd="0" parTransId="{2C35EA95-7C53-034A-8880-70C054D9B2E1}" sibTransId="{F3CB56C5-A015-7648-837D-163AB9954434}"/>
    <dgm:cxn modelId="{17826D5A-E4C3-414A-9BA3-F909A6A95F74}" type="presOf" srcId="{CB3161F9-BA42-0347-BCD0-6607D1D53827}" destId="{B7A36AC3-FD9A-7D4F-A329-E7811DA194E3}" srcOrd="0" destOrd="1" presId="urn:microsoft.com/office/officeart/2005/8/layout/chevron2"/>
    <dgm:cxn modelId="{3A3E1983-CD20-6C42-9907-DBD55F447C9D}" type="presOf" srcId="{84355E3C-2E87-4D4E-8B09-B712217DC61E}" destId="{B7A36AC3-FD9A-7D4F-A329-E7811DA194E3}" srcOrd="0" destOrd="0" presId="urn:microsoft.com/office/officeart/2005/8/layout/chevron2"/>
    <dgm:cxn modelId="{0078F383-E29A-9045-AD19-89846485D12E}" srcId="{2DCAC485-C557-5741-A86C-A1624190A949}" destId="{CB3161F9-BA42-0347-BCD0-6607D1D53827}" srcOrd="1" destOrd="0" parTransId="{C56B6DF7-F79E-7046-80F4-87A7802CDC4D}" sibTransId="{F3752A0E-6FC6-3A41-803C-79771B4932E8}"/>
    <dgm:cxn modelId="{4A101EAB-CBED-1145-A495-1DEA0E931654}" srcId="{2DCAC485-C557-5741-A86C-A1624190A949}" destId="{84355E3C-2E87-4D4E-8B09-B712217DC61E}" srcOrd="0" destOrd="0" parTransId="{FF0D1BC8-49A0-474D-9315-646C3CCC5B3F}" sibTransId="{77E4F148-70C0-034F-A6FA-E5D6D8B04EF8}"/>
    <dgm:cxn modelId="{428FAFB0-F6F1-6343-B6D8-F6F2B57612D2}" srcId="{2DCAC485-C557-5741-A86C-A1624190A949}" destId="{64C5F6EA-128E-0347-B206-18B21B6F8E49}" srcOrd="2" destOrd="0" parTransId="{60878DE0-FF73-0F4D-A66A-40F9DE8186D2}" sibTransId="{1ED5167A-8BBB-E64F-ABBF-ABC8646011CE}"/>
    <dgm:cxn modelId="{BE3A4BB6-C873-EC4E-B137-B43763CA2A7D}" type="presOf" srcId="{64C5F6EA-128E-0347-B206-18B21B6F8E49}" destId="{B7A36AC3-FD9A-7D4F-A329-E7811DA194E3}" srcOrd="0" destOrd="2" presId="urn:microsoft.com/office/officeart/2005/8/layout/chevron2"/>
    <dgm:cxn modelId="{AC60A8DC-3273-584B-AE1C-E16038BD5211}" type="presOf" srcId="{4FFAFA85-E342-294C-9D0E-644DCFCD3D89}" destId="{1C030C39-6E17-C647-97C1-5ECB3CE1DECE}" srcOrd="0" destOrd="0" presId="urn:microsoft.com/office/officeart/2005/8/layout/chevron2"/>
    <dgm:cxn modelId="{0D8BE396-0834-2446-B37B-A4691A3B9E21}" type="presParOf" srcId="{1C030C39-6E17-C647-97C1-5ECB3CE1DECE}" destId="{7BAC2E19-0DE4-CF48-9D0E-A43121BB4BA5}" srcOrd="0" destOrd="0" presId="urn:microsoft.com/office/officeart/2005/8/layout/chevron2"/>
    <dgm:cxn modelId="{3FB80FC8-45DC-B949-AF4E-E606458D3417}" type="presParOf" srcId="{7BAC2E19-0DE4-CF48-9D0E-A43121BB4BA5}" destId="{14FE1E3B-3758-5642-8459-3CC4EEDBC5A7}" srcOrd="0" destOrd="0" presId="urn:microsoft.com/office/officeart/2005/8/layout/chevron2"/>
    <dgm:cxn modelId="{9E11689D-109D-DF46-AEB6-DD34F4300140}" type="presParOf" srcId="{7BAC2E19-0DE4-CF48-9D0E-A43121BB4BA5}" destId="{B7A36AC3-FD9A-7D4F-A329-E7811DA194E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242F17-9684-D647-8973-B9D8FDF6D2F6}" type="doc">
      <dgm:prSet loTypeId="urn:microsoft.com/office/officeart/2008/layout/LinedList" loCatId="" qsTypeId="urn:microsoft.com/office/officeart/2005/8/quickstyle/simple2" qsCatId="simple" csTypeId="urn:microsoft.com/office/officeart/2005/8/colors/accent1_2" csCatId="accent1" phldr="1"/>
      <dgm:spPr/>
      <dgm:t>
        <a:bodyPr/>
        <a:lstStyle/>
        <a:p>
          <a:endParaRPr lang="es-ES"/>
        </a:p>
      </dgm:t>
    </dgm:pt>
    <dgm:pt modelId="{AB7C2E1F-EF4A-F14F-9C6E-6112B3E5367B}">
      <dgm:prSet phldrT="[Texto]"/>
      <dgm:spPr/>
      <dgm:t>
        <a:bodyPr/>
        <a:lstStyle/>
        <a:p>
          <a:r>
            <a:rPr lang="es-ES" b="1" dirty="0">
              <a:solidFill>
                <a:srgbClr val="002060"/>
              </a:solidFill>
              <a:latin typeface="Montserrat" panose="00000500000000000000" pitchFamily="50" charset="0"/>
            </a:rPr>
            <a:t>Plasma</a:t>
          </a:r>
          <a:r>
            <a:rPr lang="es-ES" dirty="0">
              <a:solidFill>
                <a:srgbClr val="002060"/>
              </a:solidFill>
              <a:latin typeface="Montserrat" panose="00000500000000000000" pitchFamily="50" charset="0"/>
            </a:rPr>
            <a:t> </a:t>
          </a:r>
        </a:p>
      </dgm:t>
    </dgm:pt>
    <dgm:pt modelId="{6EA579D4-C176-6D41-A17F-942866F1683E}" type="parTrans" cxnId="{5D30EE48-B936-5249-9D8E-FF1FFCF572E6}">
      <dgm:prSet/>
      <dgm:spPr/>
      <dgm:t>
        <a:bodyPr/>
        <a:lstStyle/>
        <a:p>
          <a:endParaRPr lang="es-ES">
            <a:solidFill>
              <a:srgbClr val="002060"/>
            </a:solidFill>
            <a:latin typeface="Montserrat" panose="00000500000000000000" pitchFamily="50" charset="0"/>
          </a:endParaRPr>
        </a:p>
      </dgm:t>
    </dgm:pt>
    <dgm:pt modelId="{B5B52958-99F4-BA40-808F-9AC6D7735504}" type="sibTrans" cxnId="{5D30EE48-B936-5249-9D8E-FF1FFCF572E6}">
      <dgm:prSet/>
      <dgm:spPr/>
      <dgm:t>
        <a:bodyPr/>
        <a:lstStyle/>
        <a:p>
          <a:endParaRPr lang="es-ES">
            <a:solidFill>
              <a:srgbClr val="002060"/>
            </a:solidFill>
            <a:latin typeface="Montserrat" panose="00000500000000000000" pitchFamily="50" charset="0"/>
          </a:endParaRPr>
        </a:p>
      </dgm:t>
    </dgm:pt>
    <dgm:pt modelId="{874B4826-00E2-984C-91A9-9E304935F209}">
      <dgm:prSet phldrT="[Texto]"/>
      <dgm:spPr/>
      <dgm:t>
        <a:bodyPr anchor="ctr"/>
        <a:lstStyle/>
        <a:p>
          <a:pPr algn="ctr"/>
          <a:r>
            <a:rPr lang="es-ES" dirty="0">
              <a:solidFill>
                <a:srgbClr val="002060"/>
              </a:solidFill>
              <a:latin typeface="Montserrat" panose="00000500000000000000" pitchFamily="50" charset="0"/>
            </a:rPr>
            <a:t>1 unidad de plasma fresco congelado (250ml) contiene 500mg de fibrinógeno y todos los factores de coagulación.</a:t>
          </a:r>
        </a:p>
      </dgm:t>
    </dgm:pt>
    <dgm:pt modelId="{4B8B98AF-BBB6-AE4E-8002-69916B3B1721}" type="parTrans" cxnId="{2C372F01-2F6F-3F45-8B8A-ECCA3BBF67C8}">
      <dgm:prSet/>
      <dgm:spPr/>
      <dgm:t>
        <a:bodyPr/>
        <a:lstStyle/>
        <a:p>
          <a:endParaRPr lang="es-ES">
            <a:solidFill>
              <a:srgbClr val="002060"/>
            </a:solidFill>
            <a:latin typeface="Montserrat" panose="00000500000000000000" pitchFamily="50" charset="0"/>
          </a:endParaRPr>
        </a:p>
      </dgm:t>
    </dgm:pt>
    <dgm:pt modelId="{503F2107-8C6D-844D-BF23-B3ECDD4079A6}" type="sibTrans" cxnId="{2C372F01-2F6F-3F45-8B8A-ECCA3BBF67C8}">
      <dgm:prSet/>
      <dgm:spPr/>
      <dgm:t>
        <a:bodyPr/>
        <a:lstStyle/>
        <a:p>
          <a:endParaRPr lang="es-ES">
            <a:solidFill>
              <a:srgbClr val="002060"/>
            </a:solidFill>
            <a:latin typeface="Montserrat" panose="00000500000000000000" pitchFamily="50" charset="0"/>
          </a:endParaRPr>
        </a:p>
      </dgm:t>
    </dgm:pt>
    <dgm:pt modelId="{4E395B21-C757-B743-B85C-292697C7A8ED}">
      <dgm:prSet phldrT="[Texto]"/>
      <dgm:spPr/>
      <dgm:t>
        <a:bodyPr anchor="ctr"/>
        <a:lstStyle/>
        <a:p>
          <a:pPr algn="ctr"/>
          <a:r>
            <a:rPr lang="es-ES" dirty="0">
              <a:solidFill>
                <a:srgbClr val="002060"/>
              </a:solidFill>
              <a:latin typeface="Montserrat" panose="00000500000000000000" pitchFamily="50" charset="0"/>
            </a:rPr>
            <a:t>Dosis de 10-15 cc/kg.</a:t>
          </a:r>
        </a:p>
      </dgm:t>
    </dgm:pt>
    <dgm:pt modelId="{2E445C39-8B97-9F48-B2BD-33B911E259E2}" type="parTrans" cxnId="{6A4592EE-551C-F543-838D-9B17621B5714}">
      <dgm:prSet/>
      <dgm:spPr/>
      <dgm:t>
        <a:bodyPr/>
        <a:lstStyle/>
        <a:p>
          <a:endParaRPr lang="es-ES">
            <a:solidFill>
              <a:srgbClr val="002060"/>
            </a:solidFill>
            <a:latin typeface="Montserrat" panose="00000500000000000000" pitchFamily="50" charset="0"/>
          </a:endParaRPr>
        </a:p>
      </dgm:t>
    </dgm:pt>
    <dgm:pt modelId="{7BD9DD49-96B8-1645-8162-C4959F8BAB95}" type="sibTrans" cxnId="{6A4592EE-551C-F543-838D-9B17621B5714}">
      <dgm:prSet/>
      <dgm:spPr/>
      <dgm:t>
        <a:bodyPr/>
        <a:lstStyle/>
        <a:p>
          <a:endParaRPr lang="es-ES">
            <a:solidFill>
              <a:srgbClr val="002060"/>
            </a:solidFill>
            <a:latin typeface="Montserrat" panose="00000500000000000000" pitchFamily="50" charset="0"/>
          </a:endParaRPr>
        </a:p>
      </dgm:t>
    </dgm:pt>
    <dgm:pt modelId="{E67FCB1D-7577-FE4C-8B4D-831AA6D0E656}">
      <dgm:prSet phldrT="[Texto]"/>
      <dgm:spPr/>
      <dgm:t>
        <a:bodyPr anchor="ctr"/>
        <a:lstStyle/>
        <a:p>
          <a:pPr algn="ctr"/>
          <a:r>
            <a:rPr lang="es-ES" dirty="0">
              <a:solidFill>
                <a:srgbClr val="002060"/>
              </a:solidFill>
              <a:latin typeface="Montserrat" panose="00000500000000000000" pitchFamily="50" charset="0"/>
            </a:rPr>
            <a:t>Se necesitan transfundir grandes volúmenes de PFC , llevando a gran riesgo de sobrecarga. </a:t>
          </a:r>
        </a:p>
      </dgm:t>
    </dgm:pt>
    <dgm:pt modelId="{28C779A7-1D49-664E-98A1-3D6E31C6B2DB}" type="parTrans" cxnId="{15ADA936-7594-584A-9560-055D0DD2B08A}">
      <dgm:prSet/>
      <dgm:spPr/>
      <dgm:t>
        <a:bodyPr/>
        <a:lstStyle/>
        <a:p>
          <a:endParaRPr lang="es-ES">
            <a:solidFill>
              <a:srgbClr val="002060"/>
            </a:solidFill>
            <a:latin typeface="Montserrat" panose="00000500000000000000" pitchFamily="50" charset="0"/>
          </a:endParaRPr>
        </a:p>
      </dgm:t>
    </dgm:pt>
    <dgm:pt modelId="{C061934B-F624-F944-8396-736AE1C36F80}" type="sibTrans" cxnId="{15ADA936-7594-584A-9560-055D0DD2B08A}">
      <dgm:prSet/>
      <dgm:spPr/>
      <dgm:t>
        <a:bodyPr/>
        <a:lstStyle/>
        <a:p>
          <a:endParaRPr lang="es-ES">
            <a:solidFill>
              <a:srgbClr val="002060"/>
            </a:solidFill>
            <a:latin typeface="Montserrat" panose="00000500000000000000" pitchFamily="50" charset="0"/>
          </a:endParaRPr>
        </a:p>
      </dgm:t>
    </dgm:pt>
    <dgm:pt modelId="{EFF9E0DE-898F-7F44-A71C-292DE0550CEA}" type="pres">
      <dgm:prSet presAssocID="{AA242F17-9684-D647-8973-B9D8FDF6D2F6}" presName="vert0" presStyleCnt="0">
        <dgm:presLayoutVars>
          <dgm:dir/>
          <dgm:animOne val="branch"/>
          <dgm:animLvl val="lvl"/>
        </dgm:presLayoutVars>
      </dgm:prSet>
      <dgm:spPr/>
    </dgm:pt>
    <dgm:pt modelId="{0CD1AFA4-E8B5-DF46-8375-6D75ACBA51D1}" type="pres">
      <dgm:prSet presAssocID="{AB7C2E1F-EF4A-F14F-9C6E-6112B3E5367B}" presName="thickLine" presStyleLbl="alignNode1" presStyleIdx="0" presStyleCnt="1"/>
      <dgm:spPr/>
    </dgm:pt>
    <dgm:pt modelId="{1669AE2F-F6BC-9C48-988A-0185ED42E9CC}" type="pres">
      <dgm:prSet presAssocID="{AB7C2E1F-EF4A-F14F-9C6E-6112B3E5367B}" presName="horz1" presStyleCnt="0"/>
      <dgm:spPr/>
    </dgm:pt>
    <dgm:pt modelId="{3E91A27F-C9CF-1A4F-B527-156A3D13193D}" type="pres">
      <dgm:prSet presAssocID="{AB7C2E1F-EF4A-F14F-9C6E-6112B3E5367B}" presName="tx1" presStyleLbl="revTx" presStyleIdx="0" presStyleCnt="4"/>
      <dgm:spPr/>
    </dgm:pt>
    <dgm:pt modelId="{5157C10D-AF49-1A49-B31B-743AEE0CC257}" type="pres">
      <dgm:prSet presAssocID="{AB7C2E1F-EF4A-F14F-9C6E-6112B3E5367B}" presName="vert1" presStyleCnt="0"/>
      <dgm:spPr/>
    </dgm:pt>
    <dgm:pt modelId="{9A9838C6-E910-C640-8B9A-1765EA1035D8}" type="pres">
      <dgm:prSet presAssocID="{874B4826-00E2-984C-91A9-9E304935F209}" presName="vertSpace2a" presStyleCnt="0"/>
      <dgm:spPr/>
    </dgm:pt>
    <dgm:pt modelId="{97324E8D-2D19-A549-BB39-2BB5573F9029}" type="pres">
      <dgm:prSet presAssocID="{874B4826-00E2-984C-91A9-9E304935F209}" presName="horz2" presStyleCnt="0"/>
      <dgm:spPr/>
    </dgm:pt>
    <dgm:pt modelId="{76633553-1A7E-544D-BEAE-F9B2C35FAE79}" type="pres">
      <dgm:prSet presAssocID="{874B4826-00E2-984C-91A9-9E304935F209}" presName="horzSpace2" presStyleCnt="0"/>
      <dgm:spPr/>
    </dgm:pt>
    <dgm:pt modelId="{088B1CF2-C793-7C44-86A2-E4264203FC82}" type="pres">
      <dgm:prSet presAssocID="{874B4826-00E2-984C-91A9-9E304935F209}" presName="tx2" presStyleLbl="revTx" presStyleIdx="1" presStyleCnt="4"/>
      <dgm:spPr/>
    </dgm:pt>
    <dgm:pt modelId="{632CB185-0A22-1343-BCC8-4190CDED6BFF}" type="pres">
      <dgm:prSet presAssocID="{874B4826-00E2-984C-91A9-9E304935F209}" presName="vert2" presStyleCnt="0"/>
      <dgm:spPr/>
    </dgm:pt>
    <dgm:pt modelId="{D366C691-746E-884C-9F2E-59A1FFD267C4}" type="pres">
      <dgm:prSet presAssocID="{874B4826-00E2-984C-91A9-9E304935F209}" presName="thinLine2b" presStyleLbl="callout" presStyleIdx="0" presStyleCnt="3"/>
      <dgm:spPr/>
    </dgm:pt>
    <dgm:pt modelId="{0809C2FC-7E40-8C48-8D05-502F02552977}" type="pres">
      <dgm:prSet presAssocID="{874B4826-00E2-984C-91A9-9E304935F209}" presName="vertSpace2b" presStyleCnt="0"/>
      <dgm:spPr/>
    </dgm:pt>
    <dgm:pt modelId="{E0BD8F5A-7A57-F746-B815-FE365972253F}" type="pres">
      <dgm:prSet presAssocID="{4E395B21-C757-B743-B85C-292697C7A8ED}" presName="horz2" presStyleCnt="0"/>
      <dgm:spPr/>
    </dgm:pt>
    <dgm:pt modelId="{87A9BB9B-64A9-2E43-819A-1BE5F0EA67A2}" type="pres">
      <dgm:prSet presAssocID="{4E395B21-C757-B743-B85C-292697C7A8ED}" presName="horzSpace2" presStyleCnt="0"/>
      <dgm:spPr/>
    </dgm:pt>
    <dgm:pt modelId="{0B52B3F4-0A22-2743-811C-CD6ED6E1931E}" type="pres">
      <dgm:prSet presAssocID="{4E395B21-C757-B743-B85C-292697C7A8ED}" presName="tx2" presStyleLbl="revTx" presStyleIdx="2" presStyleCnt="4"/>
      <dgm:spPr/>
    </dgm:pt>
    <dgm:pt modelId="{9F1AF96D-DFE2-9D46-8B5C-7E6F9271510A}" type="pres">
      <dgm:prSet presAssocID="{4E395B21-C757-B743-B85C-292697C7A8ED}" presName="vert2" presStyleCnt="0"/>
      <dgm:spPr/>
    </dgm:pt>
    <dgm:pt modelId="{5FBA10CC-519F-E147-BFAD-3620B356B60D}" type="pres">
      <dgm:prSet presAssocID="{4E395B21-C757-B743-B85C-292697C7A8ED}" presName="thinLine2b" presStyleLbl="callout" presStyleIdx="1" presStyleCnt="3"/>
      <dgm:spPr/>
    </dgm:pt>
    <dgm:pt modelId="{7857DEA7-AF17-CF41-A000-93AD4D6F18E0}" type="pres">
      <dgm:prSet presAssocID="{4E395B21-C757-B743-B85C-292697C7A8ED}" presName="vertSpace2b" presStyleCnt="0"/>
      <dgm:spPr/>
    </dgm:pt>
    <dgm:pt modelId="{1B94FE8A-FE76-4747-A91E-25BA09DBD5FB}" type="pres">
      <dgm:prSet presAssocID="{E67FCB1D-7577-FE4C-8B4D-831AA6D0E656}" presName="horz2" presStyleCnt="0"/>
      <dgm:spPr/>
    </dgm:pt>
    <dgm:pt modelId="{552DAEA2-F64A-D545-BFC9-B88C0AD8E72F}" type="pres">
      <dgm:prSet presAssocID="{E67FCB1D-7577-FE4C-8B4D-831AA6D0E656}" presName="horzSpace2" presStyleCnt="0"/>
      <dgm:spPr/>
    </dgm:pt>
    <dgm:pt modelId="{14CDF32C-E8D4-524C-8CDC-359FBBF0EE7B}" type="pres">
      <dgm:prSet presAssocID="{E67FCB1D-7577-FE4C-8B4D-831AA6D0E656}" presName="tx2" presStyleLbl="revTx" presStyleIdx="3" presStyleCnt="4"/>
      <dgm:spPr/>
    </dgm:pt>
    <dgm:pt modelId="{1502D49B-15D4-EC45-8C28-3E2D2FF54E80}" type="pres">
      <dgm:prSet presAssocID="{E67FCB1D-7577-FE4C-8B4D-831AA6D0E656}" presName="vert2" presStyleCnt="0"/>
      <dgm:spPr/>
    </dgm:pt>
    <dgm:pt modelId="{986CD149-8158-4B4B-8B9D-51A879628651}" type="pres">
      <dgm:prSet presAssocID="{E67FCB1D-7577-FE4C-8B4D-831AA6D0E656}" presName="thinLine2b" presStyleLbl="callout" presStyleIdx="2" presStyleCnt="3"/>
      <dgm:spPr/>
    </dgm:pt>
    <dgm:pt modelId="{7A6CD7E8-2BA0-1E47-829B-204A59993446}" type="pres">
      <dgm:prSet presAssocID="{E67FCB1D-7577-FE4C-8B4D-831AA6D0E656}" presName="vertSpace2b" presStyleCnt="0"/>
      <dgm:spPr/>
    </dgm:pt>
  </dgm:ptLst>
  <dgm:cxnLst>
    <dgm:cxn modelId="{2C372F01-2F6F-3F45-8B8A-ECCA3BBF67C8}" srcId="{AB7C2E1F-EF4A-F14F-9C6E-6112B3E5367B}" destId="{874B4826-00E2-984C-91A9-9E304935F209}" srcOrd="0" destOrd="0" parTransId="{4B8B98AF-BBB6-AE4E-8002-69916B3B1721}" sibTransId="{503F2107-8C6D-844D-BF23-B3ECDD4079A6}"/>
    <dgm:cxn modelId="{15ADA936-7594-584A-9560-055D0DD2B08A}" srcId="{AB7C2E1F-EF4A-F14F-9C6E-6112B3E5367B}" destId="{E67FCB1D-7577-FE4C-8B4D-831AA6D0E656}" srcOrd="2" destOrd="0" parTransId="{28C779A7-1D49-664E-98A1-3D6E31C6B2DB}" sibTransId="{C061934B-F624-F944-8396-736AE1C36F80}"/>
    <dgm:cxn modelId="{00BFBC60-D9FA-8142-8184-B036507BE2BA}" type="presOf" srcId="{AA242F17-9684-D647-8973-B9D8FDF6D2F6}" destId="{EFF9E0DE-898F-7F44-A71C-292DE0550CEA}" srcOrd="0" destOrd="0" presId="urn:microsoft.com/office/officeart/2008/layout/LinedList"/>
    <dgm:cxn modelId="{5D30EE48-B936-5249-9D8E-FF1FFCF572E6}" srcId="{AA242F17-9684-D647-8973-B9D8FDF6D2F6}" destId="{AB7C2E1F-EF4A-F14F-9C6E-6112B3E5367B}" srcOrd="0" destOrd="0" parTransId="{6EA579D4-C176-6D41-A17F-942866F1683E}" sibTransId="{B5B52958-99F4-BA40-808F-9AC6D7735504}"/>
    <dgm:cxn modelId="{E113C370-6205-D04F-A0A0-A78E4C2E8EA6}" type="presOf" srcId="{4E395B21-C757-B743-B85C-292697C7A8ED}" destId="{0B52B3F4-0A22-2743-811C-CD6ED6E1931E}" srcOrd="0" destOrd="0" presId="urn:microsoft.com/office/officeart/2008/layout/LinedList"/>
    <dgm:cxn modelId="{85B82ED9-DE4C-4D4F-B2E4-3BA42367891F}" type="presOf" srcId="{AB7C2E1F-EF4A-F14F-9C6E-6112B3E5367B}" destId="{3E91A27F-C9CF-1A4F-B527-156A3D13193D}" srcOrd="0" destOrd="0" presId="urn:microsoft.com/office/officeart/2008/layout/LinedList"/>
    <dgm:cxn modelId="{82753ADC-DB35-AD47-A00F-90595469E6FA}" type="presOf" srcId="{874B4826-00E2-984C-91A9-9E304935F209}" destId="{088B1CF2-C793-7C44-86A2-E4264203FC82}" srcOrd="0" destOrd="0" presId="urn:microsoft.com/office/officeart/2008/layout/LinedList"/>
    <dgm:cxn modelId="{6A4592EE-551C-F543-838D-9B17621B5714}" srcId="{AB7C2E1F-EF4A-F14F-9C6E-6112B3E5367B}" destId="{4E395B21-C757-B743-B85C-292697C7A8ED}" srcOrd="1" destOrd="0" parTransId="{2E445C39-8B97-9F48-B2BD-33B911E259E2}" sibTransId="{7BD9DD49-96B8-1645-8162-C4959F8BAB95}"/>
    <dgm:cxn modelId="{E2DD16F3-9826-B348-B147-B6287792FEA6}" type="presOf" srcId="{E67FCB1D-7577-FE4C-8B4D-831AA6D0E656}" destId="{14CDF32C-E8D4-524C-8CDC-359FBBF0EE7B}" srcOrd="0" destOrd="0" presId="urn:microsoft.com/office/officeart/2008/layout/LinedList"/>
    <dgm:cxn modelId="{A72D6599-7A83-5A45-BCF9-9883E8B3904B}" type="presParOf" srcId="{EFF9E0DE-898F-7F44-A71C-292DE0550CEA}" destId="{0CD1AFA4-E8B5-DF46-8375-6D75ACBA51D1}" srcOrd="0" destOrd="0" presId="urn:microsoft.com/office/officeart/2008/layout/LinedList"/>
    <dgm:cxn modelId="{B1860C69-3228-4549-9C9C-C2CB5DA6D9E2}" type="presParOf" srcId="{EFF9E0DE-898F-7F44-A71C-292DE0550CEA}" destId="{1669AE2F-F6BC-9C48-988A-0185ED42E9CC}" srcOrd="1" destOrd="0" presId="urn:microsoft.com/office/officeart/2008/layout/LinedList"/>
    <dgm:cxn modelId="{271FAF90-F948-364A-8CAF-8CAD892070EC}" type="presParOf" srcId="{1669AE2F-F6BC-9C48-988A-0185ED42E9CC}" destId="{3E91A27F-C9CF-1A4F-B527-156A3D13193D}" srcOrd="0" destOrd="0" presId="urn:microsoft.com/office/officeart/2008/layout/LinedList"/>
    <dgm:cxn modelId="{BD0A9D36-CDEF-A34F-998D-27A3D7618896}" type="presParOf" srcId="{1669AE2F-F6BC-9C48-988A-0185ED42E9CC}" destId="{5157C10D-AF49-1A49-B31B-743AEE0CC257}" srcOrd="1" destOrd="0" presId="urn:microsoft.com/office/officeart/2008/layout/LinedList"/>
    <dgm:cxn modelId="{3DE8156E-4889-7D40-B690-7C6F70F0FDB9}" type="presParOf" srcId="{5157C10D-AF49-1A49-B31B-743AEE0CC257}" destId="{9A9838C6-E910-C640-8B9A-1765EA1035D8}" srcOrd="0" destOrd="0" presId="urn:microsoft.com/office/officeart/2008/layout/LinedList"/>
    <dgm:cxn modelId="{193633AC-D9E3-2442-BAB7-1BC6325372E0}" type="presParOf" srcId="{5157C10D-AF49-1A49-B31B-743AEE0CC257}" destId="{97324E8D-2D19-A549-BB39-2BB5573F9029}" srcOrd="1" destOrd="0" presId="urn:microsoft.com/office/officeart/2008/layout/LinedList"/>
    <dgm:cxn modelId="{63D0362B-CDE4-644F-B518-D91E828D84E4}" type="presParOf" srcId="{97324E8D-2D19-A549-BB39-2BB5573F9029}" destId="{76633553-1A7E-544D-BEAE-F9B2C35FAE79}" srcOrd="0" destOrd="0" presId="urn:microsoft.com/office/officeart/2008/layout/LinedList"/>
    <dgm:cxn modelId="{1BA9D55D-D9C3-7842-AC54-EA8D35594B07}" type="presParOf" srcId="{97324E8D-2D19-A549-BB39-2BB5573F9029}" destId="{088B1CF2-C793-7C44-86A2-E4264203FC82}" srcOrd="1" destOrd="0" presId="urn:microsoft.com/office/officeart/2008/layout/LinedList"/>
    <dgm:cxn modelId="{7E912201-05C9-CF44-91BA-8DBCDF8C2C85}" type="presParOf" srcId="{97324E8D-2D19-A549-BB39-2BB5573F9029}" destId="{632CB185-0A22-1343-BCC8-4190CDED6BFF}" srcOrd="2" destOrd="0" presId="urn:microsoft.com/office/officeart/2008/layout/LinedList"/>
    <dgm:cxn modelId="{F303401F-CAB8-8F4D-8D7F-004D77444104}" type="presParOf" srcId="{5157C10D-AF49-1A49-B31B-743AEE0CC257}" destId="{D366C691-746E-884C-9F2E-59A1FFD267C4}" srcOrd="2" destOrd="0" presId="urn:microsoft.com/office/officeart/2008/layout/LinedList"/>
    <dgm:cxn modelId="{E7F4BC1E-C08A-754A-9E11-331AC58C450E}" type="presParOf" srcId="{5157C10D-AF49-1A49-B31B-743AEE0CC257}" destId="{0809C2FC-7E40-8C48-8D05-502F02552977}" srcOrd="3" destOrd="0" presId="urn:microsoft.com/office/officeart/2008/layout/LinedList"/>
    <dgm:cxn modelId="{B9F9BFF4-57FF-D34C-9EAA-EB3F716DA28D}" type="presParOf" srcId="{5157C10D-AF49-1A49-B31B-743AEE0CC257}" destId="{E0BD8F5A-7A57-F746-B815-FE365972253F}" srcOrd="4" destOrd="0" presId="urn:microsoft.com/office/officeart/2008/layout/LinedList"/>
    <dgm:cxn modelId="{CC23C9E1-4EAC-B647-A80A-1B4E13F37DE2}" type="presParOf" srcId="{E0BD8F5A-7A57-F746-B815-FE365972253F}" destId="{87A9BB9B-64A9-2E43-819A-1BE5F0EA67A2}" srcOrd="0" destOrd="0" presId="urn:microsoft.com/office/officeart/2008/layout/LinedList"/>
    <dgm:cxn modelId="{DDDA0100-ED8F-434E-B7AC-F210745E11E9}" type="presParOf" srcId="{E0BD8F5A-7A57-F746-B815-FE365972253F}" destId="{0B52B3F4-0A22-2743-811C-CD6ED6E1931E}" srcOrd="1" destOrd="0" presId="urn:microsoft.com/office/officeart/2008/layout/LinedList"/>
    <dgm:cxn modelId="{A91CA33F-4682-2E47-BEF2-D39F0A62B4AD}" type="presParOf" srcId="{E0BD8F5A-7A57-F746-B815-FE365972253F}" destId="{9F1AF96D-DFE2-9D46-8B5C-7E6F9271510A}" srcOrd="2" destOrd="0" presId="urn:microsoft.com/office/officeart/2008/layout/LinedList"/>
    <dgm:cxn modelId="{97370465-92F4-7D45-9D3D-73086E3FF527}" type="presParOf" srcId="{5157C10D-AF49-1A49-B31B-743AEE0CC257}" destId="{5FBA10CC-519F-E147-BFAD-3620B356B60D}" srcOrd="5" destOrd="0" presId="urn:microsoft.com/office/officeart/2008/layout/LinedList"/>
    <dgm:cxn modelId="{B4CB1A39-E671-FA48-A9EB-715E20672906}" type="presParOf" srcId="{5157C10D-AF49-1A49-B31B-743AEE0CC257}" destId="{7857DEA7-AF17-CF41-A000-93AD4D6F18E0}" srcOrd="6" destOrd="0" presId="urn:microsoft.com/office/officeart/2008/layout/LinedList"/>
    <dgm:cxn modelId="{62B503A4-D9E5-7C4C-BE26-C0FADE408E62}" type="presParOf" srcId="{5157C10D-AF49-1A49-B31B-743AEE0CC257}" destId="{1B94FE8A-FE76-4747-A91E-25BA09DBD5FB}" srcOrd="7" destOrd="0" presId="urn:microsoft.com/office/officeart/2008/layout/LinedList"/>
    <dgm:cxn modelId="{B7FCF23E-90EC-C545-A109-BF7B1D4F2FB0}" type="presParOf" srcId="{1B94FE8A-FE76-4747-A91E-25BA09DBD5FB}" destId="{552DAEA2-F64A-D545-BFC9-B88C0AD8E72F}" srcOrd="0" destOrd="0" presId="urn:microsoft.com/office/officeart/2008/layout/LinedList"/>
    <dgm:cxn modelId="{DF82B622-F218-1C49-AB30-F706FF4A1EBD}" type="presParOf" srcId="{1B94FE8A-FE76-4747-A91E-25BA09DBD5FB}" destId="{14CDF32C-E8D4-524C-8CDC-359FBBF0EE7B}" srcOrd="1" destOrd="0" presId="urn:microsoft.com/office/officeart/2008/layout/LinedList"/>
    <dgm:cxn modelId="{2179D83B-00D6-F541-BD80-0BE1F87A0E9F}" type="presParOf" srcId="{1B94FE8A-FE76-4747-A91E-25BA09DBD5FB}" destId="{1502D49B-15D4-EC45-8C28-3E2D2FF54E80}" srcOrd="2" destOrd="0" presId="urn:microsoft.com/office/officeart/2008/layout/LinedList"/>
    <dgm:cxn modelId="{78EC3749-7E23-E840-984D-A8A2BADC1F6C}" type="presParOf" srcId="{5157C10D-AF49-1A49-B31B-743AEE0CC257}" destId="{986CD149-8158-4B4B-8B9D-51A879628651}" srcOrd="8" destOrd="0" presId="urn:microsoft.com/office/officeart/2008/layout/LinedList"/>
    <dgm:cxn modelId="{390B8F6D-4A12-5C43-949B-0977F0EED02C}" type="presParOf" srcId="{5157C10D-AF49-1A49-B31B-743AEE0CC257}" destId="{7A6CD7E8-2BA0-1E47-829B-204A59993446}" srcOrd="9"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F1AC7BE-339C-0E45-A684-A9477B38BB8A}" type="doc">
      <dgm:prSet loTypeId="urn:microsoft.com/office/officeart/2005/8/layout/process5" loCatId="" qsTypeId="urn:microsoft.com/office/officeart/2005/8/quickstyle/simple1" qsCatId="simple" csTypeId="urn:microsoft.com/office/officeart/2005/8/colors/accent0_2" csCatId="mainScheme" phldr="1"/>
      <dgm:spPr/>
      <dgm:t>
        <a:bodyPr/>
        <a:lstStyle/>
        <a:p>
          <a:endParaRPr lang="es-ES"/>
        </a:p>
      </dgm:t>
    </dgm:pt>
    <dgm:pt modelId="{4F6CD085-9823-0B45-8D60-A62574624B55}">
      <dgm:prSet phldrT="[Texto]"/>
      <dgm:spPr>
        <a:ln>
          <a:solidFill>
            <a:srgbClr val="00AAA7"/>
          </a:solidFill>
        </a:ln>
      </dgm:spPr>
      <dgm:t>
        <a:bodyPr/>
        <a:lstStyle/>
        <a:p>
          <a:r>
            <a:rPr lang="es-ES" dirty="0">
              <a:latin typeface="Montserrat" panose="00000500000000000000" pitchFamily="50" charset="0"/>
            </a:rPr>
            <a:t>Fibrinógeno</a:t>
          </a:r>
        </a:p>
      </dgm:t>
    </dgm:pt>
    <dgm:pt modelId="{F358EB40-301F-294D-8CCA-5D22E3A78A61}" type="parTrans" cxnId="{AB200ABA-E86E-394B-A490-879EDF3FA518}">
      <dgm:prSet/>
      <dgm:spPr/>
      <dgm:t>
        <a:bodyPr/>
        <a:lstStyle/>
        <a:p>
          <a:endParaRPr lang="es-ES"/>
        </a:p>
      </dgm:t>
    </dgm:pt>
    <dgm:pt modelId="{D8031C40-6B88-BC4D-A53F-B297E2AA48DC}" type="sibTrans" cxnId="{AB200ABA-E86E-394B-A490-879EDF3FA518}">
      <dgm:prSet/>
      <dgm:spPr>
        <a:solidFill>
          <a:srgbClr val="152B48"/>
        </a:solidFill>
        <a:ln>
          <a:solidFill>
            <a:srgbClr val="00AAA7"/>
          </a:solidFill>
        </a:ln>
      </dgm:spPr>
      <dgm:t>
        <a:bodyPr/>
        <a:lstStyle/>
        <a:p>
          <a:endParaRPr lang="es-ES"/>
        </a:p>
      </dgm:t>
    </dgm:pt>
    <dgm:pt modelId="{FAC0F3EA-2164-624C-AC3F-1EEE11A2AEE3}">
      <dgm:prSet phldrT="[Texto]"/>
      <dgm:spPr>
        <a:ln>
          <a:solidFill>
            <a:srgbClr val="00AAA7"/>
          </a:solidFill>
        </a:ln>
      </dgm:spPr>
      <dgm:t>
        <a:bodyPr/>
        <a:lstStyle/>
        <a:p>
          <a:r>
            <a:rPr lang="es-ES" dirty="0">
              <a:latin typeface="Montserrat" panose="00000500000000000000" pitchFamily="50" charset="0"/>
            </a:rPr>
            <a:t>&lt;200</a:t>
          </a:r>
        </a:p>
      </dgm:t>
    </dgm:pt>
    <dgm:pt modelId="{F2BC215F-D93F-8544-9594-F69B7B089E01}" type="parTrans" cxnId="{D5F6FE33-6FDC-B149-B2D5-9CC5847ECDB6}">
      <dgm:prSet/>
      <dgm:spPr/>
      <dgm:t>
        <a:bodyPr/>
        <a:lstStyle/>
        <a:p>
          <a:endParaRPr lang="es-ES"/>
        </a:p>
      </dgm:t>
    </dgm:pt>
    <dgm:pt modelId="{D6C36B9F-E91E-EF4B-B335-477A78E95531}" type="sibTrans" cxnId="{D5F6FE33-6FDC-B149-B2D5-9CC5847ECDB6}">
      <dgm:prSet/>
      <dgm:spPr>
        <a:solidFill>
          <a:srgbClr val="152B48"/>
        </a:solidFill>
        <a:ln>
          <a:solidFill>
            <a:srgbClr val="00AAA7"/>
          </a:solidFill>
        </a:ln>
      </dgm:spPr>
      <dgm:t>
        <a:bodyPr/>
        <a:lstStyle/>
        <a:p>
          <a:endParaRPr lang="es-ES"/>
        </a:p>
      </dgm:t>
    </dgm:pt>
    <dgm:pt modelId="{0C657456-88CA-8841-BE44-AFC6180601CF}">
      <dgm:prSet phldrT="[Texto]"/>
      <dgm:spPr>
        <a:ln>
          <a:solidFill>
            <a:srgbClr val="00AAA7"/>
          </a:solidFill>
        </a:ln>
      </dgm:spPr>
      <dgm:t>
        <a:bodyPr/>
        <a:lstStyle/>
        <a:p>
          <a:r>
            <a:rPr lang="es-ES" dirty="0" err="1">
              <a:latin typeface="Montserrat" panose="00000500000000000000" pitchFamily="50" charset="0"/>
            </a:rPr>
            <a:t>Crioprecipitado</a:t>
          </a:r>
          <a:r>
            <a:rPr lang="es-ES" dirty="0">
              <a:latin typeface="Montserrat" panose="00000500000000000000" pitchFamily="50" charset="0"/>
            </a:rPr>
            <a:t> </a:t>
          </a:r>
        </a:p>
      </dgm:t>
    </dgm:pt>
    <dgm:pt modelId="{A8E92901-E220-6546-B36A-5D729E703CD0}" type="parTrans" cxnId="{9D239679-A1AF-D64F-818F-40609684EF0B}">
      <dgm:prSet/>
      <dgm:spPr/>
      <dgm:t>
        <a:bodyPr/>
        <a:lstStyle/>
        <a:p>
          <a:endParaRPr lang="es-ES"/>
        </a:p>
      </dgm:t>
    </dgm:pt>
    <dgm:pt modelId="{FC0B29E4-6E45-1C43-BBDE-1F96C500C2A3}" type="sibTrans" cxnId="{9D239679-A1AF-D64F-818F-40609684EF0B}">
      <dgm:prSet/>
      <dgm:spPr>
        <a:solidFill>
          <a:srgbClr val="152B48"/>
        </a:solidFill>
        <a:ln>
          <a:solidFill>
            <a:srgbClr val="00AAA7"/>
          </a:solidFill>
        </a:ln>
      </dgm:spPr>
      <dgm:t>
        <a:bodyPr/>
        <a:lstStyle/>
        <a:p>
          <a:endParaRPr lang="es-ES"/>
        </a:p>
      </dgm:t>
    </dgm:pt>
    <dgm:pt modelId="{DA7D442A-94C7-9441-A95B-27F628822705}">
      <dgm:prSet phldrT="[Texto]"/>
      <dgm:spPr>
        <a:ln>
          <a:solidFill>
            <a:srgbClr val="00AAA7"/>
          </a:solidFill>
        </a:ln>
      </dgm:spPr>
      <dgm:t>
        <a:bodyPr/>
        <a:lstStyle/>
        <a:p>
          <a:r>
            <a:rPr lang="es-ES" dirty="0">
              <a:latin typeface="Montserrat" panose="00000500000000000000" pitchFamily="50" charset="0"/>
            </a:rPr>
            <a:t>1 unidad (10-15 ml) contiene 250 mg de fibrinógeno </a:t>
          </a:r>
        </a:p>
      </dgm:t>
    </dgm:pt>
    <dgm:pt modelId="{1DC562A8-EC4D-0F44-8E7C-695DB21A92DA}" type="parTrans" cxnId="{F04792A7-0177-C748-8D98-F44590861EBC}">
      <dgm:prSet/>
      <dgm:spPr/>
      <dgm:t>
        <a:bodyPr/>
        <a:lstStyle/>
        <a:p>
          <a:endParaRPr lang="es-ES"/>
        </a:p>
      </dgm:t>
    </dgm:pt>
    <dgm:pt modelId="{BA413E77-03C3-5F47-98A5-F452BB903C51}" type="sibTrans" cxnId="{F04792A7-0177-C748-8D98-F44590861EBC}">
      <dgm:prSet/>
      <dgm:spPr>
        <a:solidFill>
          <a:srgbClr val="152B48"/>
        </a:solidFill>
        <a:ln>
          <a:solidFill>
            <a:srgbClr val="00AAA7"/>
          </a:solidFill>
        </a:ln>
      </dgm:spPr>
      <dgm:t>
        <a:bodyPr/>
        <a:lstStyle/>
        <a:p>
          <a:endParaRPr lang="es-ES"/>
        </a:p>
      </dgm:t>
    </dgm:pt>
    <dgm:pt modelId="{F9EDEA90-E076-3847-B131-BB5615CB3669}">
      <dgm:prSet phldrT="[Texto]"/>
      <dgm:spPr>
        <a:ln>
          <a:solidFill>
            <a:srgbClr val="00AAA7"/>
          </a:solidFill>
        </a:ln>
      </dgm:spPr>
      <dgm:t>
        <a:bodyPr/>
        <a:lstStyle/>
        <a:p>
          <a:r>
            <a:rPr lang="es-ES" dirty="0">
              <a:latin typeface="Montserrat" panose="00000500000000000000" pitchFamily="50" charset="0"/>
            </a:rPr>
            <a:t>Dosis de 2 cc/kg</a:t>
          </a:r>
        </a:p>
      </dgm:t>
    </dgm:pt>
    <dgm:pt modelId="{C26C5A0F-D0A2-3448-BB0B-94512BF00F75}" type="parTrans" cxnId="{B2386E32-EEDF-4B45-B92E-74B9D7720A0D}">
      <dgm:prSet/>
      <dgm:spPr/>
      <dgm:t>
        <a:bodyPr/>
        <a:lstStyle/>
        <a:p>
          <a:endParaRPr lang="es-ES"/>
        </a:p>
      </dgm:t>
    </dgm:pt>
    <dgm:pt modelId="{55C53115-A272-1244-97FF-5DBE86410A77}" type="sibTrans" cxnId="{B2386E32-EEDF-4B45-B92E-74B9D7720A0D}">
      <dgm:prSet/>
      <dgm:spPr>
        <a:solidFill>
          <a:srgbClr val="152B48"/>
        </a:solidFill>
        <a:ln>
          <a:solidFill>
            <a:srgbClr val="00AAA7"/>
          </a:solidFill>
        </a:ln>
      </dgm:spPr>
      <dgm:t>
        <a:bodyPr/>
        <a:lstStyle/>
        <a:p>
          <a:endParaRPr lang="es-ES"/>
        </a:p>
      </dgm:t>
    </dgm:pt>
    <dgm:pt modelId="{CE98A874-32E9-4B4F-892E-19C968117F8E}">
      <dgm:prSet/>
      <dgm:spPr>
        <a:ln>
          <a:solidFill>
            <a:srgbClr val="00AAA7"/>
          </a:solidFill>
        </a:ln>
      </dgm:spPr>
      <dgm:t>
        <a:bodyPr/>
        <a:lstStyle/>
        <a:p>
          <a:r>
            <a:rPr lang="es-ES" dirty="0">
              <a:latin typeface="Montserrat" panose="00000500000000000000" pitchFamily="50" charset="0"/>
            </a:rPr>
            <a:t>No es necesario pruebas de compatibilidad </a:t>
          </a:r>
        </a:p>
      </dgm:t>
    </dgm:pt>
    <dgm:pt modelId="{E2584F56-0624-8E45-BE44-1E1CB7F4F14D}" type="parTrans" cxnId="{2DEC6837-02E4-6F4D-B8AF-3A68D5F29552}">
      <dgm:prSet/>
      <dgm:spPr/>
      <dgm:t>
        <a:bodyPr/>
        <a:lstStyle/>
        <a:p>
          <a:endParaRPr lang="es-ES"/>
        </a:p>
      </dgm:t>
    </dgm:pt>
    <dgm:pt modelId="{EE64AC71-E21C-6348-BC62-D17279E616CF}" type="sibTrans" cxnId="{2DEC6837-02E4-6F4D-B8AF-3A68D5F29552}">
      <dgm:prSet/>
      <dgm:spPr/>
      <dgm:t>
        <a:bodyPr/>
        <a:lstStyle/>
        <a:p>
          <a:endParaRPr lang="es-ES"/>
        </a:p>
      </dgm:t>
    </dgm:pt>
    <dgm:pt modelId="{220F87F2-3007-5443-B60B-8267D5F2A64A}" type="pres">
      <dgm:prSet presAssocID="{CF1AC7BE-339C-0E45-A684-A9477B38BB8A}" presName="diagram" presStyleCnt="0">
        <dgm:presLayoutVars>
          <dgm:dir/>
          <dgm:resizeHandles val="exact"/>
        </dgm:presLayoutVars>
      </dgm:prSet>
      <dgm:spPr/>
    </dgm:pt>
    <dgm:pt modelId="{66AAF084-0DB2-FD4F-BA42-4154DCDBA309}" type="pres">
      <dgm:prSet presAssocID="{4F6CD085-9823-0B45-8D60-A62574624B55}" presName="node" presStyleLbl="node1" presStyleIdx="0" presStyleCnt="6">
        <dgm:presLayoutVars>
          <dgm:bulletEnabled val="1"/>
        </dgm:presLayoutVars>
      </dgm:prSet>
      <dgm:spPr/>
    </dgm:pt>
    <dgm:pt modelId="{459BA2C1-ECC2-D449-B39E-F02F12671778}" type="pres">
      <dgm:prSet presAssocID="{D8031C40-6B88-BC4D-A53F-B297E2AA48DC}" presName="sibTrans" presStyleLbl="sibTrans2D1" presStyleIdx="0" presStyleCnt="5"/>
      <dgm:spPr/>
    </dgm:pt>
    <dgm:pt modelId="{43673927-8CD2-5643-93A5-3DC802C6E65A}" type="pres">
      <dgm:prSet presAssocID="{D8031C40-6B88-BC4D-A53F-B297E2AA48DC}" presName="connectorText" presStyleLbl="sibTrans2D1" presStyleIdx="0" presStyleCnt="5"/>
      <dgm:spPr/>
    </dgm:pt>
    <dgm:pt modelId="{FE0FF2CA-BA7B-0646-AC7F-5776E7153769}" type="pres">
      <dgm:prSet presAssocID="{FAC0F3EA-2164-624C-AC3F-1EEE11A2AEE3}" presName="node" presStyleLbl="node1" presStyleIdx="1" presStyleCnt="6">
        <dgm:presLayoutVars>
          <dgm:bulletEnabled val="1"/>
        </dgm:presLayoutVars>
      </dgm:prSet>
      <dgm:spPr/>
    </dgm:pt>
    <dgm:pt modelId="{78B021AA-95E2-AB40-AAF8-726CD146B805}" type="pres">
      <dgm:prSet presAssocID="{D6C36B9F-E91E-EF4B-B335-477A78E95531}" presName="sibTrans" presStyleLbl="sibTrans2D1" presStyleIdx="1" presStyleCnt="5"/>
      <dgm:spPr/>
    </dgm:pt>
    <dgm:pt modelId="{4F511E42-40E1-9D43-88FF-9F4C31A35AB2}" type="pres">
      <dgm:prSet presAssocID="{D6C36B9F-E91E-EF4B-B335-477A78E95531}" presName="connectorText" presStyleLbl="sibTrans2D1" presStyleIdx="1" presStyleCnt="5"/>
      <dgm:spPr/>
    </dgm:pt>
    <dgm:pt modelId="{BFAEC42C-8FCD-DB45-844C-12F60BAFD05F}" type="pres">
      <dgm:prSet presAssocID="{0C657456-88CA-8841-BE44-AFC6180601CF}" presName="node" presStyleLbl="node1" presStyleIdx="2" presStyleCnt="6">
        <dgm:presLayoutVars>
          <dgm:bulletEnabled val="1"/>
        </dgm:presLayoutVars>
      </dgm:prSet>
      <dgm:spPr/>
    </dgm:pt>
    <dgm:pt modelId="{5F5DAD17-9C42-1B40-9A87-B2EDAF8B9214}" type="pres">
      <dgm:prSet presAssocID="{FC0B29E4-6E45-1C43-BBDE-1F96C500C2A3}" presName="sibTrans" presStyleLbl="sibTrans2D1" presStyleIdx="2" presStyleCnt="5"/>
      <dgm:spPr/>
    </dgm:pt>
    <dgm:pt modelId="{A3B26F34-E9F3-D149-80DC-CBA9A99FC5BF}" type="pres">
      <dgm:prSet presAssocID="{FC0B29E4-6E45-1C43-BBDE-1F96C500C2A3}" presName="connectorText" presStyleLbl="sibTrans2D1" presStyleIdx="2" presStyleCnt="5"/>
      <dgm:spPr/>
    </dgm:pt>
    <dgm:pt modelId="{E514E623-0E49-1C49-A801-5B35ED591B55}" type="pres">
      <dgm:prSet presAssocID="{DA7D442A-94C7-9441-A95B-27F628822705}" presName="node" presStyleLbl="node1" presStyleIdx="3" presStyleCnt="6">
        <dgm:presLayoutVars>
          <dgm:bulletEnabled val="1"/>
        </dgm:presLayoutVars>
      </dgm:prSet>
      <dgm:spPr/>
    </dgm:pt>
    <dgm:pt modelId="{F3979807-7762-DF4C-AE5F-75EA4CB86819}" type="pres">
      <dgm:prSet presAssocID="{BA413E77-03C3-5F47-98A5-F452BB903C51}" presName="sibTrans" presStyleLbl="sibTrans2D1" presStyleIdx="3" presStyleCnt="5"/>
      <dgm:spPr/>
    </dgm:pt>
    <dgm:pt modelId="{88158529-134C-914E-9735-E21DEA2EEE04}" type="pres">
      <dgm:prSet presAssocID="{BA413E77-03C3-5F47-98A5-F452BB903C51}" presName="connectorText" presStyleLbl="sibTrans2D1" presStyleIdx="3" presStyleCnt="5"/>
      <dgm:spPr/>
    </dgm:pt>
    <dgm:pt modelId="{80EFCB94-F0D2-9448-80BD-5AFC59697A58}" type="pres">
      <dgm:prSet presAssocID="{F9EDEA90-E076-3847-B131-BB5615CB3669}" presName="node" presStyleLbl="node1" presStyleIdx="4" presStyleCnt="6">
        <dgm:presLayoutVars>
          <dgm:bulletEnabled val="1"/>
        </dgm:presLayoutVars>
      </dgm:prSet>
      <dgm:spPr/>
    </dgm:pt>
    <dgm:pt modelId="{1575B640-BDFB-F443-B12D-976049E75415}" type="pres">
      <dgm:prSet presAssocID="{55C53115-A272-1244-97FF-5DBE86410A77}" presName="sibTrans" presStyleLbl="sibTrans2D1" presStyleIdx="4" presStyleCnt="5"/>
      <dgm:spPr/>
    </dgm:pt>
    <dgm:pt modelId="{53A0FF78-8961-F043-BA6A-60C7D439C6CC}" type="pres">
      <dgm:prSet presAssocID="{55C53115-A272-1244-97FF-5DBE86410A77}" presName="connectorText" presStyleLbl="sibTrans2D1" presStyleIdx="4" presStyleCnt="5"/>
      <dgm:spPr/>
    </dgm:pt>
    <dgm:pt modelId="{0DC1B88E-1F01-FF43-A220-89EEABB7A337}" type="pres">
      <dgm:prSet presAssocID="{CE98A874-32E9-4B4F-892E-19C968117F8E}" presName="node" presStyleLbl="node1" presStyleIdx="5" presStyleCnt="6">
        <dgm:presLayoutVars>
          <dgm:bulletEnabled val="1"/>
        </dgm:presLayoutVars>
      </dgm:prSet>
      <dgm:spPr/>
    </dgm:pt>
  </dgm:ptLst>
  <dgm:cxnLst>
    <dgm:cxn modelId="{1229130E-836C-F445-BA13-7EF745AC7129}" type="presOf" srcId="{D8031C40-6B88-BC4D-A53F-B297E2AA48DC}" destId="{43673927-8CD2-5643-93A5-3DC802C6E65A}" srcOrd="1" destOrd="0" presId="urn:microsoft.com/office/officeart/2005/8/layout/process5"/>
    <dgm:cxn modelId="{86DF0513-DEDA-814B-B797-86F05D575B30}" type="presOf" srcId="{D6C36B9F-E91E-EF4B-B335-477A78E95531}" destId="{4F511E42-40E1-9D43-88FF-9F4C31A35AB2}" srcOrd="1" destOrd="0" presId="urn:microsoft.com/office/officeart/2005/8/layout/process5"/>
    <dgm:cxn modelId="{54E15516-010D-4A49-9BF8-2B2F41C7A4D1}" type="presOf" srcId="{FAC0F3EA-2164-624C-AC3F-1EEE11A2AEE3}" destId="{FE0FF2CA-BA7B-0646-AC7F-5776E7153769}" srcOrd="0" destOrd="0" presId="urn:microsoft.com/office/officeart/2005/8/layout/process5"/>
    <dgm:cxn modelId="{6A3E8E26-0C57-F946-AEBB-20903EFBB944}" type="presOf" srcId="{CF1AC7BE-339C-0E45-A684-A9477B38BB8A}" destId="{220F87F2-3007-5443-B60B-8267D5F2A64A}" srcOrd="0" destOrd="0" presId="urn:microsoft.com/office/officeart/2005/8/layout/process5"/>
    <dgm:cxn modelId="{B2386E32-EEDF-4B45-B92E-74B9D7720A0D}" srcId="{CF1AC7BE-339C-0E45-A684-A9477B38BB8A}" destId="{F9EDEA90-E076-3847-B131-BB5615CB3669}" srcOrd="4" destOrd="0" parTransId="{C26C5A0F-D0A2-3448-BB0B-94512BF00F75}" sibTransId="{55C53115-A272-1244-97FF-5DBE86410A77}"/>
    <dgm:cxn modelId="{D5F6FE33-6FDC-B149-B2D5-9CC5847ECDB6}" srcId="{CF1AC7BE-339C-0E45-A684-A9477B38BB8A}" destId="{FAC0F3EA-2164-624C-AC3F-1EEE11A2AEE3}" srcOrd="1" destOrd="0" parTransId="{F2BC215F-D93F-8544-9594-F69B7B089E01}" sibTransId="{D6C36B9F-E91E-EF4B-B335-477A78E95531}"/>
    <dgm:cxn modelId="{B4A17134-174E-1F4E-9D2A-C3CF5935B535}" type="presOf" srcId="{55C53115-A272-1244-97FF-5DBE86410A77}" destId="{1575B640-BDFB-F443-B12D-976049E75415}" srcOrd="0" destOrd="0" presId="urn:microsoft.com/office/officeart/2005/8/layout/process5"/>
    <dgm:cxn modelId="{2DEC6837-02E4-6F4D-B8AF-3A68D5F29552}" srcId="{CF1AC7BE-339C-0E45-A684-A9477B38BB8A}" destId="{CE98A874-32E9-4B4F-892E-19C968117F8E}" srcOrd="5" destOrd="0" parTransId="{E2584F56-0624-8E45-BE44-1E1CB7F4F14D}" sibTransId="{EE64AC71-E21C-6348-BC62-D17279E616CF}"/>
    <dgm:cxn modelId="{40F7F93B-EAE6-FB43-8BCD-FCD5C6EAF518}" type="presOf" srcId="{4F6CD085-9823-0B45-8D60-A62574624B55}" destId="{66AAF084-0DB2-FD4F-BA42-4154DCDBA309}" srcOrd="0" destOrd="0" presId="urn:microsoft.com/office/officeart/2005/8/layout/process5"/>
    <dgm:cxn modelId="{198DC56A-DF66-D54F-A22C-24112A1A04DF}" type="presOf" srcId="{FC0B29E4-6E45-1C43-BBDE-1F96C500C2A3}" destId="{5F5DAD17-9C42-1B40-9A87-B2EDAF8B9214}" srcOrd="0" destOrd="0" presId="urn:microsoft.com/office/officeart/2005/8/layout/process5"/>
    <dgm:cxn modelId="{13F5954C-BE3C-E447-9A12-1B0954A9D6C5}" type="presOf" srcId="{CE98A874-32E9-4B4F-892E-19C968117F8E}" destId="{0DC1B88E-1F01-FF43-A220-89EEABB7A337}" srcOrd="0" destOrd="0" presId="urn:microsoft.com/office/officeart/2005/8/layout/process5"/>
    <dgm:cxn modelId="{4A682652-4C18-434C-94C5-A931791B1CD6}" type="presOf" srcId="{D8031C40-6B88-BC4D-A53F-B297E2AA48DC}" destId="{459BA2C1-ECC2-D449-B39E-F02F12671778}" srcOrd="0" destOrd="0" presId="urn:microsoft.com/office/officeart/2005/8/layout/process5"/>
    <dgm:cxn modelId="{9D239679-A1AF-D64F-818F-40609684EF0B}" srcId="{CF1AC7BE-339C-0E45-A684-A9477B38BB8A}" destId="{0C657456-88CA-8841-BE44-AFC6180601CF}" srcOrd="2" destOrd="0" parTransId="{A8E92901-E220-6546-B36A-5D729E703CD0}" sibTransId="{FC0B29E4-6E45-1C43-BBDE-1F96C500C2A3}"/>
    <dgm:cxn modelId="{3281D07A-EACD-1048-9737-0FDC9217EDB9}" type="presOf" srcId="{D6C36B9F-E91E-EF4B-B335-477A78E95531}" destId="{78B021AA-95E2-AB40-AAF8-726CD146B805}" srcOrd="0" destOrd="0" presId="urn:microsoft.com/office/officeart/2005/8/layout/process5"/>
    <dgm:cxn modelId="{0BEADB8B-D3CB-6F45-B085-318EDF818F28}" type="presOf" srcId="{F9EDEA90-E076-3847-B131-BB5615CB3669}" destId="{80EFCB94-F0D2-9448-80BD-5AFC59697A58}" srcOrd="0" destOrd="0" presId="urn:microsoft.com/office/officeart/2005/8/layout/process5"/>
    <dgm:cxn modelId="{45EE3C9E-459A-BD48-9754-9401D32C5472}" type="presOf" srcId="{55C53115-A272-1244-97FF-5DBE86410A77}" destId="{53A0FF78-8961-F043-BA6A-60C7D439C6CC}" srcOrd="1" destOrd="0" presId="urn:microsoft.com/office/officeart/2005/8/layout/process5"/>
    <dgm:cxn modelId="{7912DD9F-EB3A-8E4C-8A31-3A959F6CA175}" type="presOf" srcId="{FC0B29E4-6E45-1C43-BBDE-1F96C500C2A3}" destId="{A3B26F34-E9F3-D149-80DC-CBA9A99FC5BF}" srcOrd="1" destOrd="0" presId="urn:microsoft.com/office/officeart/2005/8/layout/process5"/>
    <dgm:cxn modelId="{F04792A7-0177-C748-8D98-F44590861EBC}" srcId="{CF1AC7BE-339C-0E45-A684-A9477B38BB8A}" destId="{DA7D442A-94C7-9441-A95B-27F628822705}" srcOrd="3" destOrd="0" parTransId="{1DC562A8-EC4D-0F44-8E7C-695DB21A92DA}" sibTransId="{BA413E77-03C3-5F47-98A5-F452BB903C51}"/>
    <dgm:cxn modelId="{24F2ADB9-FAC1-DC4F-95B2-96F9884025E3}" type="presOf" srcId="{0C657456-88CA-8841-BE44-AFC6180601CF}" destId="{BFAEC42C-8FCD-DB45-844C-12F60BAFD05F}" srcOrd="0" destOrd="0" presId="urn:microsoft.com/office/officeart/2005/8/layout/process5"/>
    <dgm:cxn modelId="{AB200ABA-E86E-394B-A490-879EDF3FA518}" srcId="{CF1AC7BE-339C-0E45-A684-A9477B38BB8A}" destId="{4F6CD085-9823-0B45-8D60-A62574624B55}" srcOrd="0" destOrd="0" parTransId="{F358EB40-301F-294D-8CCA-5D22E3A78A61}" sibTransId="{D8031C40-6B88-BC4D-A53F-B297E2AA48DC}"/>
    <dgm:cxn modelId="{36AC43E5-0896-1541-8930-62E2B457256B}" type="presOf" srcId="{BA413E77-03C3-5F47-98A5-F452BB903C51}" destId="{F3979807-7762-DF4C-AE5F-75EA4CB86819}" srcOrd="0" destOrd="0" presId="urn:microsoft.com/office/officeart/2005/8/layout/process5"/>
    <dgm:cxn modelId="{560B5EE9-6185-E048-9E1D-42F2473AF4EE}" type="presOf" srcId="{DA7D442A-94C7-9441-A95B-27F628822705}" destId="{E514E623-0E49-1C49-A801-5B35ED591B55}" srcOrd="0" destOrd="0" presId="urn:microsoft.com/office/officeart/2005/8/layout/process5"/>
    <dgm:cxn modelId="{F0F1ADEC-6780-CE46-85C0-5D4154ECAC3D}" type="presOf" srcId="{BA413E77-03C3-5F47-98A5-F452BB903C51}" destId="{88158529-134C-914E-9735-E21DEA2EEE04}" srcOrd="1" destOrd="0" presId="urn:microsoft.com/office/officeart/2005/8/layout/process5"/>
    <dgm:cxn modelId="{CF383C6B-409E-D745-AA93-4873CF7C8B3D}" type="presParOf" srcId="{220F87F2-3007-5443-B60B-8267D5F2A64A}" destId="{66AAF084-0DB2-FD4F-BA42-4154DCDBA309}" srcOrd="0" destOrd="0" presId="urn:microsoft.com/office/officeart/2005/8/layout/process5"/>
    <dgm:cxn modelId="{A88C9F5C-806A-C843-BD2A-B594DEDE78EF}" type="presParOf" srcId="{220F87F2-3007-5443-B60B-8267D5F2A64A}" destId="{459BA2C1-ECC2-D449-B39E-F02F12671778}" srcOrd="1" destOrd="0" presId="urn:microsoft.com/office/officeart/2005/8/layout/process5"/>
    <dgm:cxn modelId="{CB43DC86-8269-104D-9852-4DC062F12C16}" type="presParOf" srcId="{459BA2C1-ECC2-D449-B39E-F02F12671778}" destId="{43673927-8CD2-5643-93A5-3DC802C6E65A}" srcOrd="0" destOrd="0" presId="urn:microsoft.com/office/officeart/2005/8/layout/process5"/>
    <dgm:cxn modelId="{1A10F8E5-01B2-B644-945D-144F4D35CDC4}" type="presParOf" srcId="{220F87F2-3007-5443-B60B-8267D5F2A64A}" destId="{FE0FF2CA-BA7B-0646-AC7F-5776E7153769}" srcOrd="2" destOrd="0" presId="urn:microsoft.com/office/officeart/2005/8/layout/process5"/>
    <dgm:cxn modelId="{763A6495-8C83-994E-B33C-11EBF57046AF}" type="presParOf" srcId="{220F87F2-3007-5443-B60B-8267D5F2A64A}" destId="{78B021AA-95E2-AB40-AAF8-726CD146B805}" srcOrd="3" destOrd="0" presId="urn:microsoft.com/office/officeart/2005/8/layout/process5"/>
    <dgm:cxn modelId="{DE06CB34-5742-BD48-9D81-CAF7E0CD5F18}" type="presParOf" srcId="{78B021AA-95E2-AB40-AAF8-726CD146B805}" destId="{4F511E42-40E1-9D43-88FF-9F4C31A35AB2}" srcOrd="0" destOrd="0" presId="urn:microsoft.com/office/officeart/2005/8/layout/process5"/>
    <dgm:cxn modelId="{A7EC41D8-DF0E-F243-A8A9-2BD713219E23}" type="presParOf" srcId="{220F87F2-3007-5443-B60B-8267D5F2A64A}" destId="{BFAEC42C-8FCD-DB45-844C-12F60BAFD05F}" srcOrd="4" destOrd="0" presId="urn:microsoft.com/office/officeart/2005/8/layout/process5"/>
    <dgm:cxn modelId="{D7EE78FE-E62B-E04A-BD60-5BF0177F103A}" type="presParOf" srcId="{220F87F2-3007-5443-B60B-8267D5F2A64A}" destId="{5F5DAD17-9C42-1B40-9A87-B2EDAF8B9214}" srcOrd="5" destOrd="0" presId="urn:microsoft.com/office/officeart/2005/8/layout/process5"/>
    <dgm:cxn modelId="{4188B35C-39D7-DA44-9150-8461459E2239}" type="presParOf" srcId="{5F5DAD17-9C42-1B40-9A87-B2EDAF8B9214}" destId="{A3B26F34-E9F3-D149-80DC-CBA9A99FC5BF}" srcOrd="0" destOrd="0" presId="urn:microsoft.com/office/officeart/2005/8/layout/process5"/>
    <dgm:cxn modelId="{257F31E8-9607-4143-8973-CE19A3A12499}" type="presParOf" srcId="{220F87F2-3007-5443-B60B-8267D5F2A64A}" destId="{E514E623-0E49-1C49-A801-5B35ED591B55}" srcOrd="6" destOrd="0" presId="urn:microsoft.com/office/officeart/2005/8/layout/process5"/>
    <dgm:cxn modelId="{5E02C836-94EB-CC41-A3A3-7FB68D0B172C}" type="presParOf" srcId="{220F87F2-3007-5443-B60B-8267D5F2A64A}" destId="{F3979807-7762-DF4C-AE5F-75EA4CB86819}" srcOrd="7" destOrd="0" presId="urn:microsoft.com/office/officeart/2005/8/layout/process5"/>
    <dgm:cxn modelId="{8093257F-4B85-1A4C-A69A-202BEEA2B3CE}" type="presParOf" srcId="{F3979807-7762-DF4C-AE5F-75EA4CB86819}" destId="{88158529-134C-914E-9735-E21DEA2EEE04}" srcOrd="0" destOrd="0" presId="urn:microsoft.com/office/officeart/2005/8/layout/process5"/>
    <dgm:cxn modelId="{B3721D13-2C6C-754C-B34E-B0831DCECD0C}" type="presParOf" srcId="{220F87F2-3007-5443-B60B-8267D5F2A64A}" destId="{80EFCB94-F0D2-9448-80BD-5AFC59697A58}" srcOrd="8" destOrd="0" presId="urn:microsoft.com/office/officeart/2005/8/layout/process5"/>
    <dgm:cxn modelId="{C250DB77-29FF-BF49-B986-155DF2067040}" type="presParOf" srcId="{220F87F2-3007-5443-B60B-8267D5F2A64A}" destId="{1575B640-BDFB-F443-B12D-976049E75415}" srcOrd="9" destOrd="0" presId="urn:microsoft.com/office/officeart/2005/8/layout/process5"/>
    <dgm:cxn modelId="{2053E0BE-DAFE-CC40-B903-ED5ACAF20594}" type="presParOf" srcId="{1575B640-BDFB-F443-B12D-976049E75415}" destId="{53A0FF78-8961-F043-BA6A-60C7D439C6CC}" srcOrd="0" destOrd="0" presId="urn:microsoft.com/office/officeart/2005/8/layout/process5"/>
    <dgm:cxn modelId="{D9927BD7-C0C0-3E48-8F4F-6E4F01B079E8}" type="presParOf" srcId="{220F87F2-3007-5443-B60B-8267D5F2A64A}" destId="{0DC1B88E-1F01-FF43-A220-89EEABB7A337}"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1182B47-169D-A54A-9BF2-4C8DB53218E8}" type="doc">
      <dgm:prSet loTypeId="urn:microsoft.com/office/officeart/2005/8/layout/hierarchy2" loCatId="" qsTypeId="urn:microsoft.com/office/officeart/2005/8/quickstyle/simple1" qsCatId="simple" csTypeId="urn:microsoft.com/office/officeart/2005/8/colors/accent0_2" csCatId="mainScheme" phldr="1"/>
      <dgm:spPr/>
      <dgm:t>
        <a:bodyPr/>
        <a:lstStyle/>
        <a:p>
          <a:endParaRPr lang="es-ES"/>
        </a:p>
      </dgm:t>
    </dgm:pt>
    <dgm:pt modelId="{A72C945F-4A6E-8541-B918-03B14CAF3040}">
      <dgm:prSet phldrT="[Texto]" custT="1"/>
      <dgm:spPr>
        <a:solidFill>
          <a:srgbClr val="152B48"/>
        </a:solidFill>
        <a:ln>
          <a:solidFill>
            <a:srgbClr val="00AAA7"/>
          </a:solidFill>
        </a:ln>
      </dgm:spPr>
      <dgm:t>
        <a:bodyPr/>
        <a:lstStyle/>
        <a:p>
          <a:r>
            <a:rPr lang="es-ES" sz="1800" b="1" dirty="0">
              <a:solidFill>
                <a:schemeClr val="bg1"/>
              </a:solidFill>
              <a:latin typeface="Montserrat" panose="00000500000000000000" pitchFamily="50" charset="0"/>
            </a:rPr>
            <a:t>Conclusiones</a:t>
          </a:r>
          <a:r>
            <a:rPr lang="es-ES" sz="1800" dirty="0">
              <a:latin typeface="Montserrat" panose="00000500000000000000" pitchFamily="50" charset="0"/>
            </a:rPr>
            <a:t> </a:t>
          </a:r>
        </a:p>
      </dgm:t>
    </dgm:pt>
    <dgm:pt modelId="{290E1F0E-F01E-304D-8B36-D71E32E6FF41}" type="parTrans" cxnId="{3B289B6E-7D80-454C-9498-4AFED6EA650C}">
      <dgm:prSet/>
      <dgm:spPr/>
      <dgm:t>
        <a:bodyPr/>
        <a:lstStyle/>
        <a:p>
          <a:endParaRPr lang="es-ES" sz="1600">
            <a:latin typeface="Montserrat" panose="00000500000000000000" pitchFamily="50" charset="0"/>
          </a:endParaRPr>
        </a:p>
      </dgm:t>
    </dgm:pt>
    <dgm:pt modelId="{ADDA3AC1-8296-7748-85B7-9B755D2A4E2F}" type="sibTrans" cxnId="{3B289B6E-7D80-454C-9498-4AFED6EA650C}">
      <dgm:prSet/>
      <dgm:spPr/>
      <dgm:t>
        <a:bodyPr/>
        <a:lstStyle/>
        <a:p>
          <a:endParaRPr lang="es-ES" sz="1600">
            <a:latin typeface="Montserrat" panose="00000500000000000000" pitchFamily="50" charset="0"/>
          </a:endParaRPr>
        </a:p>
      </dgm:t>
    </dgm:pt>
    <dgm:pt modelId="{D9D87019-34D7-9D43-9588-16DB9EE92D0A}">
      <dgm:prSet phldrT="[Texto]" custT="1"/>
      <dgm:spPr>
        <a:ln>
          <a:solidFill>
            <a:srgbClr val="00AAA7"/>
          </a:solidFill>
        </a:ln>
      </dgm:spPr>
      <dgm:t>
        <a:bodyPr/>
        <a:lstStyle/>
        <a:p>
          <a:pPr>
            <a:buFont typeface="Wingdings" panose="05000000000000000000" pitchFamily="2" charset="2"/>
            <a:buChar char="ü"/>
          </a:pPr>
          <a:r>
            <a:rPr lang="es-CO" sz="1600" dirty="0">
              <a:latin typeface="Montserrat" panose="00000500000000000000" pitchFamily="50" charset="0"/>
            </a:rPr>
            <a:t>Implementación, actualización y divulgación de la estrategia de código rojo.</a:t>
          </a:r>
          <a:endParaRPr lang="es-ES" sz="1600" dirty="0">
            <a:latin typeface="Montserrat" panose="00000500000000000000" pitchFamily="50" charset="0"/>
          </a:endParaRPr>
        </a:p>
      </dgm:t>
    </dgm:pt>
    <dgm:pt modelId="{87AEDA8E-5213-FE46-9C01-077082E2374E}" type="parTrans" cxnId="{4ABA3261-E6E5-5F4A-B03E-7B69E2BACBB4}">
      <dgm:prSet custT="1"/>
      <dgm:spPr>
        <a:ln>
          <a:solidFill>
            <a:srgbClr val="00AAA7"/>
          </a:solidFill>
        </a:ln>
      </dgm:spPr>
      <dgm:t>
        <a:bodyPr/>
        <a:lstStyle/>
        <a:p>
          <a:endParaRPr lang="es-ES" sz="800">
            <a:latin typeface="Montserrat" panose="00000500000000000000" pitchFamily="50" charset="0"/>
          </a:endParaRPr>
        </a:p>
      </dgm:t>
    </dgm:pt>
    <dgm:pt modelId="{A3493166-33A0-A54E-A9C0-7112769EC1BD}" type="sibTrans" cxnId="{4ABA3261-E6E5-5F4A-B03E-7B69E2BACBB4}">
      <dgm:prSet/>
      <dgm:spPr/>
      <dgm:t>
        <a:bodyPr/>
        <a:lstStyle/>
        <a:p>
          <a:endParaRPr lang="es-ES" sz="1600">
            <a:latin typeface="Montserrat" panose="00000500000000000000" pitchFamily="50" charset="0"/>
          </a:endParaRPr>
        </a:p>
      </dgm:t>
    </dgm:pt>
    <dgm:pt modelId="{2840B22A-93D0-494E-A294-ADD7A74DF50D}">
      <dgm:prSet phldrT="[Texto]" custT="1"/>
      <dgm:spPr>
        <a:ln>
          <a:solidFill>
            <a:srgbClr val="00AAA7"/>
          </a:solidFill>
        </a:ln>
      </dgm:spPr>
      <dgm:t>
        <a:bodyPr/>
        <a:lstStyle/>
        <a:p>
          <a:r>
            <a:rPr lang="es-CO" sz="1600" dirty="0">
              <a:latin typeface="Montserrat" panose="00000500000000000000" pitchFamily="50" charset="0"/>
            </a:rPr>
            <a:t>TIEMPO ES ORO</a:t>
          </a:r>
          <a:endParaRPr lang="es-ES" sz="1600" dirty="0">
            <a:latin typeface="Montserrat" panose="00000500000000000000" pitchFamily="50" charset="0"/>
          </a:endParaRPr>
        </a:p>
      </dgm:t>
    </dgm:pt>
    <dgm:pt modelId="{D0614C3A-F4AD-9A4F-9CE3-17B9CF54326C}" type="parTrans" cxnId="{21B0216C-11C5-7244-ABA7-61CBE55080F1}">
      <dgm:prSet custT="1"/>
      <dgm:spPr>
        <a:ln>
          <a:solidFill>
            <a:srgbClr val="00AAA7"/>
          </a:solidFill>
        </a:ln>
      </dgm:spPr>
      <dgm:t>
        <a:bodyPr/>
        <a:lstStyle/>
        <a:p>
          <a:endParaRPr lang="es-ES" sz="400">
            <a:latin typeface="Montserrat" panose="00000500000000000000" pitchFamily="50" charset="0"/>
          </a:endParaRPr>
        </a:p>
      </dgm:t>
    </dgm:pt>
    <dgm:pt modelId="{9F9B1DAD-9A37-F04F-BCA1-6AB61853C954}" type="sibTrans" cxnId="{21B0216C-11C5-7244-ABA7-61CBE55080F1}">
      <dgm:prSet/>
      <dgm:spPr/>
      <dgm:t>
        <a:bodyPr/>
        <a:lstStyle/>
        <a:p>
          <a:endParaRPr lang="es-ES" sz="1600">
            <a:latin typeface="Montserrat" panose="00000500000000000000" pitchFamily="50" charset="0"/>
          </a:endParaRPr>
        </a:p>
      </dgm:t>
    </dgm:pt>
    <dgm:pt modelId="{2AA25ED7-D55C-D24F-B2EA-BA2317ADB340}">
      <dgm:prSet phldrT="[Texto]" custT="1"/>
      <dgm:spPr>
        <a:ln>
          <a:solidFill>
            <a:srgbClr val="00AAA7"/>
          </a:solidFill>
        </a:ln>
      </dgm:spPr>
      <dgm:t>
        <a:bodyPr/>
        <a:lstStyle/>
        <a:p>
          <a:pPr>
            <a:buFont typeface="Wingdings" panose="05000000000000000000" pitchFamily="2" charset="2"/>
            <a:buChar char="ü"/>
          </a:pPr>
          <a:r>
            <a:rPr lang="es-CO" sz="1600" dirty="0">
              <a:latin typeface="Montserrat" panose="00000500000000000000" pitchFamily="50" charset="0"/>
            </a:rPr>
            <a:t>Manejo activo del tercer periodo como prevención .</a:t>
          </a:r>
          <a:endParaRPr lang="es-ES" sz="1600" dirty="0">
            <a:latin typeface="Montserrat" panose="00000500000000000000" pitchFamily="50" charset="0"/>
          </a:endParaRPr>
        </a:p>
      </dgm:t>
    </dgm:pt>
    <dgm:pt modelId="{77AC59A9-DC6A-AB42-993D-ECB8D0550330}" type="parTrans" cxnId="{5046F397-A033-EF41-84E4-8735E354021E}">
      <dgm:prSet custT="1"/>
      <dgm:spPr>
        <a:ln>
          <a:solidFill>
            <a:srgbClr val="00AAA7"/>
          </a:solidFill>
        </a:ln>
      </dgm:spPr>
      <dgm:t>
        <a:bodyPr/>
        <a:lstStyle/>
        <a:p>
          <a:endParaRPr lang="es-ES" sz="400">
            <a:latin typeface="Montserrat" panose="00000500000000000000" pitchFamily="50" charset="0"/>
          </a:endParaRPr>
        </a:p>
      </dgm:t>
    </dgm:pt>
    <dgm:pt modelId="{543F7B59-113B-EB47-BD48-AC87AFAC33AA}" type="sibTrans" cxnId="{5046F397-A033-EF41-84E4-8735E354021E}">
      <dgm:prSet/>
      <dgm:spPr/>
      <dgm:t>
        <a:bodyPr/>
        <a:lstStyle/>
        <a:p>
          <a:endParaRPr lang="es-ES" sz="1600">
            <a:latin typeface="Montserrat" panose="00000500000000000000" pitchFamily="50" charset="0"/>
          </a:endParaRPr>
        </a:p>
      </dgm:t>
    </dgm:pt>
    <dgm:pt modelId="{B02740AD-8FE6-F842-A4FF-12A9411ADC72}">
      <dgm:prSet phldrT="[Texto]" custT="1"/>
      <dgm:spPr>
        <a:ln>
          <a:solidFill>
            <a:srgbClr val="00AAA7"/>
          </a:solidFill>
        </a:ln>
      </dgm:spPr>
      <dgm:t>
        <a:bodyPr/>
        <a:lstStyle/>
        <a:p>
          <a:pPr>
            <a:buFont typeface="Wingdings" panose="05000000000000000000" pitchFamily="2" charset="2"/>
            <a:buChar char="ü"/>
          </a:pPr>
          <a:r>
            <a:rPr lang="es-CO" sz="1600" dirty="0">
              <a:latin typeface="Montserrat" panose="00000500000000000000" pitchFamily="50" charset="0"/>
            </a:rPr>
            <a:t>Corregir causa principal. </a:t>
          </a:r>
          <a:endParaRPr lang="es-ES" sz="1600" dirty="0">
            <a:latin typeface="Montserrat" panose="00000500000000000000" pitchFamily="50" charset="0"/>
          </a:endParaRPr>
        </a:p>
      </dgm:t>
    </dgm:pt>
    <dgm:pt modelId="{2508B276-7F64-A643-8F5B-05B4D429DDA4}" type="parTrans" cxnId="{14A3C671-0181-4C43-8109-1EEB91202A85}">
      <dgm:prSet custT="1"/>
      <dgm:spPr>
        <a:ln>
          <a:solidFill>
            <a:srgbClr val="00AAA7"/>
          </a:solidFill>
        </a:ln>
      </dgm:spPr>
      <dgm:t>
        <a:bodyPr/>
        <a:lstStyle/>
        <a:p>
          <a:endParaRPr lang="es-ES" sz="400">
            <a:latin typeface="Montserrat" panose="00000500000000000000" pitchFamily="50" charset="0"/>
          </a:endParaRPr>
        </a:p>
      </dgm:t>
    </dgm:pt>
    <dgm:pt modelId="{4E7F75E2-9141-A345-BDDA-B5CB02B0A56F}" type="sibTrans" cxnId="{14A3C671-0181-4C43-8109-1EEB91202A85}">
      <dgm:prSet/>
      <dgm:spPr/>
      <dgm:t>
        <a:bodyPr/>
        <a:lstStyle/>
        <a:p>
          <a:endParaRPr lang="es-ES" sz="1600">
            <a:latin typeface="Montserrat" panose="00000500000000000000" pitchFamily="50" charset="0"/>
          </a:endParaRPr>
        </a:p>
      </dgm:t>
    </dgm:pt>
    <dgm:pt modelId="{85A78B49-9522-274F-9611-0A93617B0AD4}">
      <dgm:prSet custT="1"/>
      <dgm:spPr>
        <a:ln>
          <a:solidFill>
            <a:srgbClr val="00AAA7"/>
          </a:solidFill>
        </a:ln>
      </dgm:spPr>
      <dgm:t>
        <a:bodyPr/>
        <a:lstStyle/>
        <a:p>
          <a:r>
            <a:rPr lang="es-CO" sz="1600" dirty="0">
              <a:latin typeface="Montserrat" panose="00000500000000000000" pitchFamily="50" charset="0"/>
            </a:rPr>
            <a:t>Oxitocina como primera línea de manejo.</a:t>
          </a:r>
          <a:endParaRPr lang="es-ES" sz="1600" dirty="0">
            <a:latin typeface="Montserrat" panose="00000500000000000000" pitchFamily="50" charset="0"/>
          </a:endParaRPr>
        </a:p>
      </dgm:t>
    </dgm:pt>
    <dgm:pt modelId="{B3FDEBCF-99AB-E14B-B704-A1158EF419AC}" type="parTrans" cxnId="{2445F52E-D7F1-3E45-9596-C255156B086C}">
      <dgm:prSet custT="1"/>
      <dgm:spPr>
        <a:ln>
          <a:solidFill>
            <a:srgbClr val="00AAA7"/>
          </a:solidFill>
        </a:ln>
      </dgm:spPr>
      <dgm:t>
        <a:bodyPr/>
        <a:lstStyle/>
        <a:p>
          <a:endParaRPr lang="es-ES" sz="400">
            <a:latin typeface="Montserrat" panose="00000500000000000000" pitchFamily="50" charset="0"/>
          </a:endParaRPr>
        </a:p>
      </dgm:t>
    </dgm:pt>
    <dgm:pt modelId="{6D81A165-A536-B64D-AE02-D24DF6F4AB0E}" type="sibTrans" cxnId="{2445F52E-D7F1-3E45-9596-C255156B086C}">
      <dgm:prSet/>
      <dgm:spPr/>
      <dgm:t>
        <a:bodyPr/>
        <a:lstStyle/>
        <a:p>
          <a:endParaRPr lang="es-ES" sz="1600">
            <a:latin typeface="Montserrat" panose="00000500000000000000" pitchFamily="50" charset="0"/>
          </a:endParaRPr>
        </a:p>
      </dgm:t>
    </dgm:pt>
    <dgm:pt modelId="{E5F083A8-24F8-9D44-9F37-0B43484D1529}">
      <dgm:prSet custT="1"/>
      <dgm:spPr>
        <a:ln>
          <a:solidFill>
            <a:srgbClr val="00AAA7"/>
          </a:solidFill>
        </a:ln>
      </dgm:spPr>
      <dgm:t>
        <a:bodyPr/>
        <a:lstStyle/>
        <a:p>
          <a:pPr>
            <a:buFont typeface="Wingdings" panose="05000000000000000000" pitchFamily="2" charset="2"/>
            <a:buChar char="ü"/>
          </a:pPr>
          <a:r>
            <a:rPr lang="es-CO" sz="1600" dirty="0">
              <a:latin typeface="Montserrat" panose="00000500000000000000" pitchFamily="50" charset="0"/>
            </a:rPr>
            <a:t>Implementación rápida del balón uterino. </a:t>
          </a:r>
          <a:endParaRPr lang="es-ES" sz="1600" dirty="0">
            <a:latin typeface="Montserrat" panose="00000500000000000000" pitchFamily="50" charset="0"/>
          </a:endParaRPr>
        </a:p>
      </dgm:t>
    </dgm:pt>
    <dgm:pt modelId="{42120360-CD18-504B-8F74-CE158327E50F}" type="parTrans" cxnId="{31D1B09D-6DFE-CA48-9E2A-9351B9568DF7}">
      <dgm:prSet custT="1"/>
      <dgm:spPr>
        <a:ln>
          <a:solidFill>
            <a:srgbClr val="00AAA7"/>
          </a:solidFill>
        </a:ln>
      </dgm:spPr>
      <dgm:t>
        <a:bodyPr/>
        <a:lstStyle/>
        <a:p>
          <a:endParaRPr lang="es-ES" sz="800">
            <a:latin typeface="Montserrat" panose="00000500000000000000" pitchFamily="50" charset="0"/>
          </a:endParaRPr>
        </a:p>
      </dgm:t>
    </dgm:pt>
    <dgm:pt modelId="{CB342031-35A9-D04E-889F-7FEA36887E69}" type="sibTrans" cxnId="{31D1B09D-6DFE-CA48-9E2A-9351B9568DF7}">
      <dgm:prSet/>
      <dgm:spPr/>
      <dgm:t>
        <a:bodyPr/>
        <a:lstStyle/>
        <a:p>
          <a:endParaRPr lang="es-ES" sz="1600">
            <a:latin typeface="Montserrat" panose="00000500000000000000" pitchFamily="50" charset="0"/>
          </a:endParaRPr>
        </a:p>
      </dgm:t>
    </dgm:pt>
    <dgm:pt modelId="{4DF7E037-59D9-1E44-BBFB-393B616D7FF9}" type="pres">
      <dgm:prSet presAssocID="{81182B47-169D-A54A-9BF2-4C8DB53218E8}" presName="diagram" presStyleCnt="0">
        <dgm:presLayoutVars>
          <dgm:chPref val="1"/>
          <dgm:dir/>
          <dgm:animOne val="branch"/>
          <dgm:animLvl val="lvl"/>
          <dgm:resizeHandles val="exact"/>
        </dgm:presLayoutVars>
      </dgm:prSet>
      <dgm:spPr/>
    </dgm:pt>
    <dgm:pt modelId="{2CEEDF0F-0B6B-7441-BE4B-A5D1917B4666}" type="pres">
      <dgm:prSet presAssocID="{A72C945F-4A6E-8541-B918-03B14CAF3040}" presName="root1" presStyleCnt="0"/>
      <dgm:spPr/>
    </dgm:pt>
    <dgm:pt modelId="{ADB0182C-CC1A-8647-BC55-849E0C95EC44}" type="pres">
      <dgm:prSet presAssocID="{A72C945F-4A6E-8541-B918-03B14CAF3040}" presName="LevelOneTextNode" presStyleLbl="node0" presStyleIdx="0" presStyleCnt="1" custLinFactNeighborX="-7835" custLinFactNeighborY="-64812">
        <dgm:presLayoutVars>
          <dgm:chPref val="3"/>
        </dgm:presLayoutVars>
      </dgm:prSet>
      <dgm:spPr/>
    </dgm:pt>
    <dgm:pt modelId="{E9958FC3-A6D1-6F46-92D4-9A33A1C41EA7}" type="pres">
      <dgm:prSet presAssocID="{A72C945F-4A6E-8541-B918-03B14CAF3040}" presName="level2hierChild" presStyleCnt="0"/>
      <dgm:spPr/>
    </dgm:pt>
    <dgm:pt modelId="{B37C9D40-0F5E-4B48-B014-9E457BDDA28A}" type="pres">
      <dgm:prSet presAssocID="{87AEDA8E-5213-FE46-9C01-077082E2374E}" presName="conn2-1" presStyleLbl="parChTrans1D2" presStyleIdx="0" presStyleCnt="5"/>
      <dgm:spPr/>
    </dgm:pt>
    <dgm:pt modelId="{D73D3197-911B-6141-B42A-C798C8C40AB2}" type="pres">
      <dgm:prSet presAssocID="{87AEDA8E-5213-FE46-9C01-077082E2374E}" presName="connTx" presStyleLbl="parChTrans1D2" presStyleIdx="0" presStyleCnt="5"/>
      <dgm:spPr/>
    </dgm:pt>
    <dgm:pt modelId="{A01A4884-7545-2149-9515-B9183466B594}" type="pres">
      <dgm:prSet presAssocID="{D9D87019-34D7-9D43-9588-16DB9EE92D0A}" presName="root2" presStyleCnt="0"/>
      <dgm:spPr/>
    </dgm:pt>
    <dgm:pt modelId="{FDA5C007-7CAF-8D45-A570-65ECD5F0F27A}" type="pres">
      <dgm:prSet presAssocID="{D9D87019-34D7-9D43-9588-16DB9EE92D0A}" presName="LevelTwoTextNode" presStyleLbl="node2" presStyleIdx="0" presStyleCnt="5">
        <dgm:presLayoutVars>
          <dgm:chPref val="3"/>
        </dgm:presLayoutVars>
      </dgm:prSet>
      <dgm:spPr/>
    </dgm:pt>
    <dgm:pt modelId="{B2D0DFFB-20DE-1C4C-9BF5-4CFD40B5655C}" type="pres">
      <dgm:prSet presAssocID="{D9D87019-34D7-9D43-9588-16DB9EE92D0A}" presName="level3hierChild" presStyleCnt="0"/>
      <dgm:spPr/>
    </dgm:pt>
    <dgm:pt modelId="{711549B8-9EA7-4149-9B97-8D1E2E779677}" type="pres">
      <dgm:prSet presAssocID="{D0614C3A-F4AD-9A4F-9CE3-17B9CF54326C}" presName="conn2-1" presStyleLbl="parChTrans1D3" presStyleIdx="0" presStyleCnt="1"/>
      <dgm:spPr/>
    </dgm:pt>
    <dgm:pt modelId="{02478B5B-A02F-D240-9717-CD43F61490DF}" type="pres">
      <dgm:prSet presAssocID="{D0614C3A-F4AD-9A4F-9CE3-17B9CF54326C}" presName="connTx" presStyleLbl="parChTrans1D3" presStyleIdx="0" presStyleCnt="1"/>
      <dgm:spPr/>
    </dgm:pt>
    <dgm:pt modelId="{791B6785-90EA-4844-B5B7-D7326160503F}" type="pres">
      <dgm:prSet presAssocID="{2840B22A-93D0-494E-A294-ADD7A74DF50D}" presName="root2" presStyleCnt="0"/>
      <dgm:spPr/>
    </dgm:pt>
    <dgm:pt modelId="{13D7DC2E-7F92-0349-8C6A-9181C9F98F6D}" type="pres">
      <dgm:prSet presAssocID="{2840B22A-93D0-494E-A294-ADD7A74DF50D}" presName="LevelTwoTextNode" presStyleLbl="node3" presStyleIdx="0" presStyleCnt="1">
        <dgm:presLayoutVars>
          <dgm:chPref val="3"/>
        </dgm:presLayoutVars>
      </dgm:prSet>
      <dgm:spPr/>
    </dgm:pt>
    <dgm:pt modelId="{712097B7-8658-FF40-8061-E52BF80B7E05}" type="pres">
      <dgm:prSet presAssocID="{2840B22A-93D0-494E-A294-ADD7A74DF50D}" presName="level3hierChild" presStyleCnt="0"/>
      <dgm:spPr/>
    </dgm:pt>
    <dgm:pt modelId="{5174E625-800E-4F41-B89D-0210F16B344B}" type="pres">
      <dgm:prSet presAssocID="{77AC59A9-DC6A-AB42-993D-ECB8D0550330}" presName="conn2-1" presStyleLbl="parChTrans1D2" presStyleIdx="1" presStyleCnt="5"/>
      <dgm:spPr/>
    </dgm:pt>
    <dgm:pt modelId="{87C5097C-F516-4945-9E62-57DAE3A4DBEA}" type="pres">
      <dgm:prSet presAssocID="{77AC59A9-DC6A-AB42-993D-ECB8D0550330}" presName="connTx" presStyleLbl="parChTrans1D2" presStyleIdx="1" presStyleCnt="5"/>
      <dgm:spPr/>
    </dgm:pt>
    <dgm:pt modelId="{92E589DF-55C4-3C44-B2A6-FBE78F717D32}" type="pres">
      <dgm:prSet presAssocID="{2AA25ED7-D55C-D24F-B2EA-BA2317ADB340}" presName="root2" presStyleCnt="0"/>
      <dgm:spPr/>
    </dgm:pt>
    <dgm:pt modelId="{B3CD2280-C11E-C94B-BB1A-F8DC745D116F}" type="pres">
      <dgm:prSet presAssocID="{2AA25ED7-D55C-D24F-B2EA-BA2317ADB340}" presName="LevelTwoTextNode" presStyleLbl="node2" presStyleIdx="1" presStyleCnt="5">
        <dgm:presLayoutVars>
          <dgm:chPref val="3"/>
        </dgm:presLayoutVars>
      </dgm:prSet>
      <dgm:spPr/>
    </dgm:pt>
    <dgm:pt modelId="{27473F34-6BEC-7548-8D57-9B212B882949}" type="pres">
      <dgm:prSet presAssocID="{2AA25ED7-D55C-D24F-B2EA-BA2317ADB340}" presName="level3hierChild" presStyleCnt="0"/>
      <dgm:spPr/>
    </dgm:pt>
    <dgm:pt modelId="{3FF791AD-92B1-964C-8833-F35FB82877EA}" type="pres">
      <dgm:prSet presAssocID="{2508B276-7F64-A643-8F5B-05B4D429DDA4}" presName="conn2-1" presStyleLbl="parChTrans1D2" presStyleIdx="2" presStyleCnt="5"/>
      <dgm:spPr/>
    </dgm:pt>
    <dgm:pt modelId="{1C56CF51-C042-DE40-A6BB-91B39FC6C7B8}" type="pres">
      <dgm:prSet presAssocID="{2508B276-7F64-A643-8F5B-05B4D429DDA4}" presName="connTx" presStyleLbl="parChTrans1D2" presStyleIdx="2" presStyleCnt="5"/>
      <dgm:spPr/>
    </dgm:pt>
    <dgm:pt modelId="{F6C30A4C-64C4-6644-BB6E-37D626257767}" type="pres">
      <dgm:prSet presAssocID="{B02740AD-8FE6-F842-A4FF-12A9411ADC72}" presName="root2" presStyleCnt="0"/>
      <dgm:spPr/>
    </dgm:pt>
    <dgm:pt modelId="{DDCC0724-C116-6A4E-B70C-F5E444F377A9}" type="pres">
      <dgm:prSet presAssocID="{B02740AD-8FE6-F842-A4FF-12A9411ADC72}" presName="LevelTwoTextNode" presStyleLbl="node2" presStyleIdx="2" presStyleCnt="5">
        <dgm:presLayoutVars>
          <dgm:chPref val="3"/>
        </dgm:presLayoutVars>
      </dgm:prSet>
      <dgm:spPr/>
    </dgm:pt>
    <dgm:pt modelId="{EC5DF85C-73E4-2246-98AF-C7F73A4A553B}" type="pres">
      <dgm:prSet presAssocID="{B02740AD-8FE6-F842-A4FF-12A9411ADC72}" presName="level3hierChild" presStyleCnt="0"/>
      <dgm:spPr/>
    </dgm:pt>
    <dgm:pt modelId="{1D2E13B2-4386-7D4D-8136-DD21DF6620F4}" type="pres">
      <dgm:prSet presAssocID="{B3FDEBCF-99AB-E14B-B704-A1158EF419AC}" presName="conn2-1" presStyleLbl="parChTrans1D2" presStyleIdx="3" presStyleCnt="5"/>
      <dgm:spPr/>
    </dgm:pt>
    <dgm:pt modelId="{9BD83E66-8FC2-5143-8AC4-075AE6F83ED0}" type="pres">
      <dgm:prSet presAssocID="{B3FDEBCF-99AB-E14B-B704-A1158EF419AC}" presName="connTx" presStyleLbl="parChTrans1D2" presStyleIdx="3" presStyleCnt="5"/>
      <dgm:spPr/>
    </dgm:pt>
    <dgm:pt modelId="{AD079BAE-5AA2-1C4B-8BE9-6692DE8DCE0F}" type="pres">
      <dgm:prSet presAssocID="{85A78B49-9522-274F-9611-0A93617B0AD4}" presName="root2" presStyleCnt="0"/>
      <dgm:spPr/>
    </dgm:pt>
    <dgm:pt modelId="{76668102-32B6-1048-AAB6-2ED41C6D8ED6}" type="pres">
      <dgm:prSet presAssocID="{85A78B49-9522-274F-9611-0A93617B0AD4}" presName="LevelTwoTextNode" presStyleLbl="node2" presStyleIdx="3" presStyleCnt="5">
        <dgm:presLayoutVars>
          <dgm:chPref val="3"/>
        </dgm:presLayoutVars>
      </dgm:prSet>
      <dgm:spPr/>
    </dgm:pt>
    <dgm:pt modelId="{198512B8-FF4C-F446-B12E-DD31F6A785C8}" type="pres">
      <dgm:prSet presAssocID="{85A78B49-9522-274F-9611-0A93617B0AD4}" presName="level3hierChild" presStyleCnt="0"/>
      <dgm:spPr/>
    </dgm:pt>
    <dgm:pt modelId="{8BE7C714-FA44-6141-B9F4-3667DF9F4B65}" type="pres">
      <dgm:prSet presAssocID="{42120360-CD18-504B-8F74-CE158327E50F}" presName="conn2-1" presStyleLbl="parChTrans1D2" presStyleIdx="4" presStyleCnt="5"/>
      <dgm:spPr/>
    </dgm:pt>
    <dgm:pt modelId="{78DF7C64-F350-434A-A846-575730A6D364}" type="pres">
      <dgm:prSet presAssocID="{42120360-CD18-504B-8F74-CE158327E50F}" presName="connTx" presStyleLbl="parChTrans1D2" presStyleIdx="4" presStyleCnt="5"/>
      <dgm:spPr/>
    </dgm:pt>
    <dgm:pt modelId="{1367D7DF-BBF3-F647-A09D-CBD3391E291B}" type="pres">
      <dgm:prSet presAssocID="{E5F083A8-24F8-9D44-9F37-0B43484D1529}" presName="root2" presStyleCnt="0"/>
      <dgm:spPr/>
    </dgm:pt>
    <dgm:pt modelId="{89D14AA8-1514-254C-AB8E-12F18FCD9651}" type="pres">
      <dgm:prSet presAssocID="{E5F083A8-24F8-9D44-9F37-0B43484D1529}" presName="LevelTwoTextNode" presStyleLbl="node2" presStyleIdx="4" presStyleCnt="5">
        <dgm:presLayoutVars>
          <dgm:chPref val="3"/>
        </dgm:presLayoutVars>
      </dgm:prSet>
      <dgm:spPr/>
    </dgm:pt>
    <dgm:pt modelId="{E147D677-230B-164E-A0CC-9494F8CE8FEE}" type="pres">
      <dgm:prSet presAssocID="{E5F083A8-24F8-9D44-9F37-0B43484D1529}" presName="level3hierChild" presStyleCnt="0"/>
      <dgm:spPr/>
    </dgm:pt>
  </dgm:ptLst>
  <dgm:cxnLst>
    <dgm:cxn modelId="{3D12DE03-7A73-AB43-8165-08D94E830266}" type="presOf" srcId="{D9D87019-34D7-9D43-9588-16DB9EE92D0A}" destId="{FDA5C007-7CAF-8D45-A570-65ECD5F0F27A}" srcOrd="0" destOrd="0" presId="urn:microsoft.com/office/officeart/2005/8/layout/hierarchy2"/>
    <dgm:cxn modelId="{C2852E06-7848-F14B-878B-E543201732CE}" type="presOf" srcId="{87AEDA8E-5213-FE46-9C01-077082E2374E}" destId="{B37C9D40-0F5E-4B48-B014-9E457BDDA28A}" srcOrd="0" destOrd="0" presId="urn:microsoft.com/office/officeart/2005/8/layout/hierarchy2"/>
    <dgm:cxn modelId="{06132E09-61D4-754D-91B8-EA9BE7315ECD}" type="presOf" srcId="{B3FDEBCF-99AB-E14B-B704-A1158EF419AC}" destId="{9BD83E66-8FC2-5143-8AC4-075AE6F83ED0}" srcOrd="1" destOrd="0" presId="urn:microsoft.com/office/officeart/2005/8/layout/hierarchy2"/>
    <dgm:cxn modelId="{0B60630E-D586-BA4E-AAF5-3F2AD108B679}" type="presOf" srcId="{77AC59A9-DC6A-AB42-993D-ECB8D0550330}" destId="{87C5097C-F516-4945-9E62-57DAE3A4DBEA}" srcOrd="1" destOrd="0" presId="urn:microsoft.com/office/officeart/2005/8/layout/hierarchy2"/>
    <dgm:cxn modelId="{1CD00812-48FE-9D43-9710-4F7E2C706DE0}" type="presOf" srcId="{42120360-CD18-504B-8F74-CE158327E50F}" destId="{8BE7C714-FA44-6141-B9F4-3667DF9F4B65}" srcOrd="0" destOrd="0" presId="urn:microsoft.com/office/officeart/2005/8/layout/hierarchy2"/>
    <dgm:cxn modelId="{2E267317-5072-CA46-B53F-97FB1C30B8C7}" type="presOf" srcId="{D0614C3A-F4AD-9A4F-9CE3-17B9CF54326C}" destId="{02478B5B-A02F-D240-9717-CD43F61490DF}" srcOrd="1" destOrd="0" presId="urn:microsoft.com/office/officeart/2005/8/layout/hierarchy2"/>
    <dgm:cxn modelId="{07FA0E1B-9ED3-DE47-BBF8-D90892D7C430}" type="presOf" srcId="{E5F083A8-24F8-9D44-9F37-0B43484D1529}" destId="{89D14AA8-1514-254C-AB8E-12F18FCD9651}" srcOrd="0" destOrd="0" presId="urn:microsoft.com/office/officeart/2005/8/layout/hierarchy2"/>
    <dgm:cxn modelId="{A9F8AE1D-4231-0045-86E5-C99C9C748F3E}" type="presOf" srcId="{A72C945F-4A6E-8541-B918-03B14CAF3040}" destId="{ADB0182C-CC1A-8647-BC55-849E0C95EC44}" srcOrd="0" destOrd="0" presId="urn:microsoft.com/office/officeart/2005/8/layout/hierarchy2"/>
    <dgm:cxn modelId="{66E3DB2E-A66F-284A-B1E9-CA050A011E5A}" type="presOf" srcId="{77AC59A9-DC6A-AB42-993D-ECB8D0550330}" destId="{5174E625-800E-4F41-B89D-0210F16B344B}" srcOrd="0" destOrd="0" presId="urn:microsoft.com/office/officeart/2005/8/layout/hierarchy2"/>
    <dgm:cxn modelId="{2445F52E-D7F1-3E45-9596-C255156B086C}" srcId="{A72C945F-4A6E-8541-B918-03B14CAF3040}" destId="{85A78B49-9522-274F-9611-0A93617B0AD4}" srcOrd="3" destOrd="0" parTransId="{B3FDEBCF-99AB-E14B-B704-A1158EF419AC}" sibTransId="{6D81A165-A536-B64D-AE02-D24DF6F4AB0E}"/>
    <dgm:cxn modelId="{88A1F83B-0D6F-9840-B201-67A0292F9223}" type="presOf" srcId="{2840B22A-93D0-494E-A294-ADD7A74DF50D}" destId="{13D7DC2E-7F92-0349-8C6A-9181C9F98F6D}" srcOrd="0" destOrd="0" presId="urn:microsoft.com/office/officeart/2005/8/layout/hierarchy2"/>
    <dgm:cxn modelId="{5082863F-25C5-5D40-9D06-C1FDB30EACB0}" type="presOf" srcId="{85A78B49-9522-274F-9611-0A93617B0AD4}" destId="{76668102-32B6-1048-AAB6-2ED41C6D8ED6}" srcOrd="0" destOrd="0" presId="urn:microsoft.com/office/officeart/2005/8/layout/hierarchy2"/>
    <dgm:cxn modelId="{4ABA3261-E6E5-5F4A-B03E-7B69E2BACBB4}" srcId="{A72C945F-4A6E-8541-B918-03B14CAF3040}" destId="{D9D87019-34D7-9D43-9588-16DB9EE92D0A}" srcOrd="0" destOrd="0" parTransId="{87AEDA8E-5213-FE46-9C01-077082E2374E}" sibTransId="{A3493166-33A0-A54E-A9C0-7112769EC1BD}"/>
    <dgm:cxn modelId="{A4494662-1617-7F4F-922C-578CDB18DFCF}" type="presOf" srcId="{81182B47-169D-A54A-9BF2-4C8DB53218E8}" destId="{4DF7E037-59D9-1E44-BBFB-393B616D7FF9}" srcOrd="0" destOrd="0" presId="urn:microsoft.com/office/officeart/2005/8/layout/hierarchy2"/>
    <dgm:cxn modelId="{C7A9DE67-4AAC-1245-8A56-99963BC34C76}" type="presOf" srcId="{87AEDA8E-5213-FE46-9C01-077082E2374E}" destId="{D73D3197-911B-6141-B42A-C798C8C40AB2}" srcOrd="1" destOrd="0" presId="urn:microsoft.com/office/officeart/2005/8/layout/hierarchy2"/>
    <dgm:cxn modelId="{21B0216C-11C5-7244-ABA7-61CBE55080F1}" srcId="{D9D87019-34D7-9D43-9588-16DB9EE92D0A}" destId="{2840B22A-93D0-494E-A294-ADD7A74DF50D}" srcOrd="0" destOrd="0" parTransId="{D0614C3A-F4AD-9A4F-9CE3-17B9CF54326C}" sibTransId="{9F9B1DAD-9A37-F04F-BCA1-6AB61853C954}"/>
    <dgm:cxn modelId="{3B289B6E-7D80-454C-9498-4AFED6EA650C}" srcId="{81182B47-169D-A54A-9BF2-4C8DB53218E8}" destId="{A72C945F-4A6E-8541-B918-03B14CAF3040}" srcOrd="0" destOrd="0" parTransId="{290E1F0E-F01E-304D-8B36-D71E32E6FF41}" sibTransId="{ADDA3AC1-8296-7748-85B7-9B755D2A4E2F}"/>
    <dgm:cxn modelId="{14A3C671-0181-4C43-8109-1EEB91202A85}" srcId="{A72C945F-4A6E-8541-B918-03B14CAF3040}" destId="{B02740AD-8FE6-F842-A4FF-12A9411ADC72}" srcOrd="2" destOrd="0" parTransId="{2508B276-7F64-A643-8F5B-05B4D429DDA4}" sibTransId="{4E7F75E2-9141-A345-BDDA-B5CB02B0A56F}"/>
    <dgm:cxn modelId="{C2898954-FFA9-BE4E-A227-36B98E237CC3}" type="presOf" srcId="{B02740AD-8FE6-F842-A4FF-12A9411ADC72}" destId="{DDCC0724-C116-6A4E-B70C-F5E444F377A9}" srcOrd="0" destOrd="0" presId="urn:microsoft.com/office/officeart/2005/8/layout/hierarchy2"/>
    <dgm:cxn modelId="{695BDB83-7F36-9240-AC9B-06EC88570CB7}" type="presOf" srcId="{2AA25ED7-D55C-D24F-B2EA-BA2317ADB340}" destId="{B3CD2280-C11E-C94B-BB1A-F8DC745D116F}" srcOrd="0" destOrd="0" presId="urn:microsoft.com/office/officeart/2005/8/layout/hierarchy2"/>
    <dgm:cxn modelId="{5046F397-A033-EF41-84E4-8735E354021E}" srcId="{A72C945F-4A6E-8541-B918-03B14CAF3040}" destId="{2AA25ED7-D55C-D24F-B2EA-BA2317ADB340}" srcOrd="1" destOrd="0" parTransId="{77AC59A9-DC6A-AB42-993D-ECB8D0550330}" sibTransId="{543F7B59-113B-EB47-BD48-AC87AFAC33AA}"/>
    <dgm:cxn modelId="{31D1B09D-6DFE-CA48-9E2A-9351B9568DF7}" srcId="{A72C945F-4A6E-8541-B918-03B14CAF3040}" destId="{E5F083A8-24F8-9D44-9F37-0B43484D1529}" srcOrd="4" destOrd="0" parTransId="{42120360-CD18-504B-8F74-CE158327E50F}" sibTransId="{CB342031-35A9-D04E-889F-7FEA36887E69}"/>
    <dgm:cxn modelId="{EA360AAA-3C26-9C41-A459-3C9CA1BE2812}" type="presOf" srcId="{B3FDEBCF-99AB-E14B-B704-A1158EF419AC}" destId="{1D2E13B2-4386-7D4D-8136-DD21DF6620F4}" srcOrd="0" destOrd="0" presId="urn:microsoft.com/office/officeart/2005/8/layout/hierarchy2"/>
    <dgm:cxn modelId="{BB4E50AD-8730-AD4E-A13E-6C0BEB3FC214}" type="presOf" srcId="{D0614C3A-F4AD-9A4F-9CE3-17B9CF54326C}" destId="{711549B8-9EA7-4149-9B97-8D1E2E779677}" srcOrd="0" destOrd="0" presId="urn:microsoft.com/office/officeart/2005/8/layout/hierarchy2"/>
    <dgm:cxn modelId="{0E7654AE-8F0D-8D45-8C13-C16A4F446477}" type="presOf" srcId="{2508B276-7F64-A643-8F5B-05B4D429DDA4}" destId="{3FF791AD-92B1-964C-8833-F35FB82877EA}" srcOrd="0" destOrd="0" presId="urn:microsoft.com/office/officeart/2005/8/layout/hierarchy2"/>
    <dgm:cxn modelId="{9E7883DF-D3CB-F34A-AA68-C2F478AF3209}" type="presOf" srcId="{2508B276-7F64-A643-8F5B-05B4D429DDA4}" destId="{1C56CF51-C042-DE40-A6BB-91B39FC6C7B8}" srcOrd="1" destOrd="0" presId="urn:microsoft.com/office/officeart/2005/8/layout/hierarchy2"/>
    <dgm:cxn modelId="{31E461FB-15C6-CE4B-9DF3-59D485A1006C}" type="presOf" srcId="{42120360-CD18-504B-8F74-CE158327E50F}" destId="{78DF7C64-F350-434A-A846-575730A6D364}" srcOrd="1" destOrd="0" presId="urn:microsoft.com/office/officeart/2005/8/layout/hierarchy2"/>
    <dgm:cxn modelId="{6FBFD522-E7F7-924C-8CBE-5323B49E836B}" type="presParOf" srcId="{4DF7E037-59D9-1E44-BBFB-393B616D7FF9}" destId="{2CEEDF0F-0B6B-7441-BE4B-A5D1917B4666}" srcOrd="0" destOrd="0" presId="urn:microsoft.com/office/officeart/2005/8/layout/hierarchy2"/>
    <dgm:cxn modelId="{13B8037E-3EA3-7344-86AC-6FF314644DA7}" type="presParOf" srcId="{2CEEDF0F-0B6B-7441-BE4B-A5D1917B4666}" destId="{ADB0182C-CC1A-8647-BC55-849E0C95EC44}" srcOrd="0" destOrd="0" presId="urn:microsoft.com/office/officeart/2005/8/layout/hierarchy2"/>
    <dgm:cxn modelId="{193170EC-4399-D645-9DB1-0A1E05385568}" type="presParOf" srcId="{2CEEDF0F-0B6B-7441-BE4B-A5D1917B4666}" destId="{E9958FC3-A6D1-6F46-92D4-9A33A1C41EA7}" srcOrd="1" destOrd="0" presId="urn:microsoft.com/office/officeart/2005/8/layout/hierarchy2"/>
    <dgm:cxn modelId="{96C283C9-6A9F-0343-B8A0-591548FFAF0F}" type="presParOf" srcId="{E9958FC3-A6D1-6F46-92D4-9A33A1C41EA7}" destId="{B37C9D40-0F5E-4B48-B014-9E457BDDA28A}" srcOrd="0" destOrd="0" presId="urn:microsoft.com/office/officeart/2005/8/layout/hierarchy2"/>
    <dgm:cxn modelId="{D86B3764-CDF6-BD4F-8F8C-DCAE423F0CEA}" type="presParOf" srcId="{B37C9D40-0F5E-4B48-B014-9E457BDDA28A}" destId="{D73D3197-911B-6141-B42A-C798C8C40AB2}" srcOrd="0" destOrd="0" presId="urn:microsoft.com/office/officeart/2005/8/layout/hierarchy2"/>
    <dgm:cxn modelId="{C12C8AB6-78BF-124D-BECA-F4597864470E}" type="presParOf" srcId="{E9958FC3-A6D1-6F46-92D4-9A33A1C41EA7}" destId="{A01A4884-7545-2149-9515-B9183466B594}" srcOrd="1" destOrd="0" presId="urn:microsoft.com/office/officeart/2005/8/layout/hierarchy2"/>
    <dgm:cxn modelId="{94FD517B-1061-C64D-9C1C-EE968A0094D5}" type="presParOf" srcId="{A01A4884-7545-2149-9515-B9183466B594}" destId="{FDA5C007-7CAF-8D45-A570-65ECD5F0F27A}" srcOrd="0" destOrd="0" presId="urn:microsoft.com/office/officeart/2005/8/layout/hierarchy2"/>
    <dgm:cxn modelId="{347AD946-3467-F340-8D03-34C383889C2B}" type="presParOf" srcId="{A01A4884-7545-2149-9515-B9183466B594}" destId="{B2D0DFFB-20DE-1C4C-9BF5-4CFD40B5655C}" srcOrd="1" destOrd="0" presId="urn:microsoft.com/office/officeart/2005/8/layout/hierarchy2"/>
    <dgm:cxn modelId="{C68D19DA-45E9-FD4B-8D31-ED6FDB635A87}" type="presParOf" srcId="{B2D0DFFB-20DE-1C4C-9BF5-4CFD40B5655C}" destId="{711549B8-9EA7-4149-9B97-8D1E2E779677}" srcOrd="0" destOrd="0" presId="urn:microsoft.com/office/officeart/2005/8/layout/hierarchy2"/>
    <dgm:cxn modelId="{BCEC2794-FDE0-C340-9845-2B3CB0B83D9D}" type="presParOf" srcId="{711549B8-9EA7-4149-9B97-8D1E2E779677}" destId="{02478B5B-A02F-D240-9717-CD43F61490DF}" srcOrd="0" destOrd="0" presId="urn:microsoft.com/office/officeart/2005/8/layout/hierarchy2"/>
    <dgm:cxn modelId="{5BC1B110-918D-6C4D-8015-C3A5352E856B}" type="presParOf" srcId="{B2D0DFFB-20DE-1C4C-9BF5-4CFD40B5655C}" destId="{791B6785-90EA-4844-B5B7-D7326160503F}" srcOrd="1" destOrd="0" presId="urn:microsoft.com/office/officeart/2005/8/layout/hierarchy2"/>
    <dgm:cxn modelId="{2D502B40-3543-8540-80CD-13DE6D03030B}" type="presParOf" srcId="{791B6785-90EA-4844-B5B7-D7326160503F}" destId="{13D7DC2E-7F92-0349-8C6A-9181C9F98F6D}" srcOrd="0" destOrd="0" presId="urn:microsoft.com/office/officeart/2005/8/layout/hierarchy2"/>
    <dgm:cxn modelId="{D6FC32BF-4B31-8F4C-83A5-B37F424C38D6}" type="presParOf" srcId="{791B6785-90EA-4844-B5B7-D7326160503F}" destId="{712097B7-8658-FF40-8061-E52BF80B7E05}" srcOrd="1" destOrd="0" presId="urn:microsoft.com/office/officeart/2005/8/layout/hierarchy2"/>
    <dgm:cxn modelId="{AA42542A-454B-314B-937F-C8170238538E}" type="presParOf" srcId="{E9958FC3-A6D1-6F46-92D4-9A33A1C41EA7}" destId="{5174E625-800E-4F41-B89D-0210F16B344B}" srcOrd="2" destOrd="0" presId="urn:microsoft.com/office/officeart/2005/8/layout/hierarchy2"/>
    <dgm:cxn modelId="{9CAA642A-0CEB-7E41-BE0B-0D6EC07D2000}" type="presParOf" srcId="{5174E625-800E-4F41-B89D-0210F16B344B}" destId="{87C5097C-F516-4945-9E62-57DAE3A4DBEA}" srcOrd="0" destOrd="0" presId="urn:microsoft.com/office/officeart/2005/8/layout/hierarchy2"/>
    <dgm:cxn modelId="{08ED3F78-1318-5940-A080-53276009AB8C}" type="presParOf" srcId="{E9958FC3-A6D1-6F46-92D4-9A33A1C41EA7}" destId="{92E589DF-55C4-3C44-B2A6-FBE78F717D32}" srcOrd="3" destOrd="0" presId="urn:microsoft.com/office/officeart/2005/8/layout/hierarchy2"/>
    <dgm:cxn modelId="{E8DF151D-7710-DE45-941A-24B05B00CDC7}" type="presParOf" srcId="{92E589DF-55C4-3C44-B2A6-FBE78F717D32}" destId="{B3CD2280-C11E-C94B-BB1A-F8DC745D116F}" srcOrd="0" destOrd="0" presId="urn:microsoft.com/office/officeart/2005/8/layout/hierarchy2"/>
    <dgm:cxn modelId="{5EACBCA0-7DA2-FD45-BE66-C28D22EAEF26}" type="presParOf" srcId="{92E589DF-55C4-3C44-B2A6-FBE78F717D32}" destId="{27473F34-6BEC-7548-8D57-9B212B882949}" srcOrd="1" destOrd="0" presId="urn:microsoft.com/office/officeart/2005/8/layout/hierarchy2"/>
    <dgm:cxn modelId="{99B9C1C0-D34A-D04C-9B5A-47631A46373E}" type="presParOf" srcId="{E9958FC3-A6D1-6F46-92D4-9A33A1C41EA7}" destId="{3FF791AD-92B1-964C-8833-F35FB82877EA}" srcOrd="4" destOrd="0" presId="urn:microsoft.com/office/officeart/2005/8/layout/hierarchy2"/>
    <dgm:cxn modelId="{FA1AD750-9A6C-CA4D-9707-5696D73680F9}" type="presParOf" srcId="{3FF791AD-92B1-964C-8833-F35FB82877EA}" destId="{1C56CF51-C042-DE40-A6BB-91B39FC6C7B8}" srcOrd="0" destOrd="0" presId="urn:microsoft.com/office/officeart/2005/8/layout/hierarchy2"/>
    <dgm:cxn modelId="{2B92885B-1D22-014C-952F-1D4C70B33799}" type="presParOf" srcId="{E9958FC3-A6D1-6F46-92D4-9A33A1C41EA7}" destId="{F6C30A4C-64C4-6644-BB6E-37D626257767}" srcOrd="5" destOrd="0" presId="urn:microsoft.com/office/officeart/2005/8/layout/hierarchy2"/>
    <dgm:cxn modelId="{96524FB7-E787-0146-9EB9-2032FEB59B14}" type="presParOf" srcId="{F6C30A4C-64C4-6644-BB6E-37D626257767}" destId="{DDCC0724-C116-6A4E-B70C-F5E444F377A9}" srcOrd="0" destOrd="0" presId="urn:microsoft.com/office/officeart/2005/8/layout/hierarchy2"/>
    <dgm:cxn modelId="{90FF3B41-C98A-9D4E-8BA1-7189C13E789A}" type="presParOf" srcId="{F6C30A4C-64C4-6644-BB6E-37D626257767}" destId="{EC5DF85C-73E4-2246-98AF-C7F73A4A553B}" srcOrd="1" destOrd="0" presId="urn:microsoft.com/office/officeart/2005/8/layout/hierarchy2"/>
    <dgm:cxn modelId="{1E0075C8-AEDE-B142-97DE-2A95CA3F68EE}" type="presParOf" srcId="{E9958FC3-A6D1-6F46-92D4-9A33A1C41EA7}" destId="{1D2E13B2-4386-7D4D-8136-DD21DF6620F4}" srcOrd="6" destOrd="0" presId="urn:microsoft.com/office/officeart/2005/8/layout/hierarchy2"/>
    <dgm:cxn modelId="{C2151B53-8761-AB45-BBB8-DCEAB101A308}" type="presParOf" srcId="{1D2E13B2-4386-7D4D-8136-DD21DF6620F4}" destId="{9BD83E66-8FC2-5143-8AC4-075AE6F83ED0}" srcOrd="0" destOrd="0" presId="urn:microsoft.com/office/officeart/2005/8/layout/hierarchy2"/>
    <dgm:cxn modelId="{5B6AF4A9-8345-6646-B692-641B86E4DAB5}" type="presParOf" srcId="{E9958FC3-A6D1-6F46-92D4-9A33A1C41EA7}" destId="{AD079BAE-5AA2-1C4B-8BE9-6692DE8DCE0F}" srcOrd="7" destOrd="0" presId="urn:microsoft.com/office/officeart/2005/8/layout/hierarchy2"/>
    <dgm:cxn modelId="{3ABC217E-DD6C-2D45-9FC9-7FDEEA746A64}" type="presParOf" srcId="{AD079BAE-5AA2-1C4B-8BE9-6692DE8DCE0F}" destId="{76668102-32B6-1048-AAB6-2ED41C6D8ED6}" srcOrd="0" destOrd="0" presId="urn:microsoft.com/office/officeart/2005/8/layout/hierarchy2"/>
    <dgm:cxn modelId="{ABCB5A09-0BA2-3C45-A1D2-DCE30A58A605}" type="presParOf" srcId="{AD079BAE-5AA2-1C4B-8BE9-6692DE8DCE0F}" destId="{198512B8-FF4C-F446-B12E-DD31F6A785C8}" srcOrd="1" destOrd="0" presId="urn:microsoft.com/office/officeart/2005/8/layout/hierarchy2"/>
    <dgm:cxn modelId="{543B3738-CB7E-C84C-8A99-560129DAA072}" type="presParOf" srcId="{E9958FC3-A6D1-6F46-92D4-9A33A1C41EA7}" destId="{8BE7C714-FA44-6141-B9F4-3667DF9F4B65}" srcOrd="8" destOrd="0" presId="urn:microsoft.com/office/officeart/2005/8/layout/hierarchy2"/>
    <dgm:cxn modelId="{B104C5BC-998C-1248-824C-FC912EA6C2A9}" type="presParOf" srcId="{8BE7C714-FA44-6141-B9F4-3667DF9F4B65}" destId="{78DF7C64-F350-434A-A846-575730A6D364}" srcOrd="0" destOrd="0" presId="urn:microsoft.com/office/officeart/2005/8/layout/hierarchy2"/>
    <dgm:cxn modelId="{B6B1FCD2-4DF1-254E-991B-18665B48B8FD}" type="presParOf" srcId="{E9958FC3-A6D1-6F46-92D4-9A33A1C41EA7}" destId="{1367D7DF-BBF3-F647-A09D-CBD3391E291B}" srcOrd="9" destOrd="0" presId="urn:microsoft.com/office/officeart/2005/8/layout/hierarchy2"/>
    <dgm:cxn modelId="{2ACFBA3E-B3C2-9447-8CC5-118DDBA202F5}" type="presParOf" srcId="{1367D7DF-BBF3-F647-A09D-CBD3391E291B}" destId="{89D14AA8-1514-254C-AB8E-12F18FCD9651}" srcOrd="0" destOrd="0" presId="urn:microsoft.com/office/officeart/2005/8/layout/hierarchy2"/>
    <dgm:cxn modelId="{122C2101-DAFF-9148-8A81-EA0A54E1A00D}" type="presParOf" srcId="{1367D7DF-BBF3-F647-A09D-CBD3391E291B}" destId="{E147D677-230B-164E-A0CC-9494F8CE8FE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D6840F-11B1-A147-91E0-6E0E39C706B5}" type="doc">
      <dgm:prSet loTypeId="urn:microsoft.com/office/officeart/2005/8/layout/matrix1" loCatId="" qsTypeId="urn:microsoft.com/office/officeart/2005/8/quickstyle/simple1" qsCatId="simple" csTypeId="urn:microsoft.com/office/officeart/2005/8/colors/accent0_2" csCatId="mainScheme" phldr="1"/>
      <dgm:spPr/>
      <dgm:t>
        <a:bodyPr/>
        <a:lstStyle/>
        <a:p>
          <a:endParaRPr lang="es-ES"/>
        </a:p>
      </dgm:t>
    </dgm:pt>
    <dgm:pt modelId="{A05A6775-6396-EC4B-BF05-CACEBBFE69CC}">
      <dgm:prSet phldrT="[Texto]" custT="1"/>
      <dgm:spPr>
        <a:solidFill>
          <a:srgbClr val="152B48"/>
        </a:solidFill>
        <a:ln>
          <a:solidFill>
            <a:srgbClr val="00AAA7"/>
          </a:solidFill>
        </a:ln>
      </dgm:spPr>
      <dgm:t>
        <a:bodyPr/>
        <a:lstStyle/>
        <a:p>
          <a:r>
            <a:rPr lang="es-ES" sz="2400" dirty="0">
              <a:solidFill>
                <a:schemeClr val="bg1"/>
              </a:solidFill>
              <a:latin typeface="Montserrat" panose="00000500000000000000" pitchFamily="50" charset="0"/>
            </a:rPr>
            <a:t>El choque hipovolémico  puede generar </a:t>
          </a:r>
        </a:p>
      </dgm:t>
    </dgm:pt>
    <dgm:pt modelId="{9808B264-167A-884E-94F0-C5CFE3B9A635}" type="parTrans" cxnId="{9EC0A93A-1196-AE40-8307-68C360F0FCFF}">
      <dgm:prSet/>
      <dgm:spPr/>
      <dgm:t>
        <a:bodyPr/>
        <a:lstStyle/>
        <a:p>
          <a:endParaRPr lang="es-ES" sz="2400">
            <a:solidFill>
              <a:srgbClr val="002060"/>
            </a:solidFill>
            <a:latin typeface="Montserrat" panose="00000500000000000000" pitchFamily="50" charset="0"/>
          </a:endParaRPr>
        </a:p>
      </dgm:t>
    </dgm:pt>
    <dgm:pt modelId="{A3ABD105-DD88-4644-8C0C-2D1D427CB7C1}" type="sibTrans" cxnId="{9EC0A93A-1196-AE40-8307-68C360F0FCFF}">
      <dgm:prSet/>
      <dgm:spPr/>
      <dgm:t>
        <a:bodyPr/>
        <a:lstStyle/>
        <a:p>
          <a:endParaRPr lang="es-ES" sz="2400">
            <a:solidFill>
              <a:srgbClr val="002060"/>
            </a:solidFill>
            <a:latin typeface="Montserrat" panose="00000500000000000000" pitchFamily="50" charset="0"/>
          </a:endParaRPr>
        </a:p>
      </dgm:t>
    </dgm:pt>
    <dgm:pt modelId="{E0FC8BEA-DC5C-FF4E-BC7C-9DE18E97F0DA}">
      <dgm:prSet phldrT="[Texto]" custT="1"/>
      <dgm:spPr>
        <a:ln>
          <a:solidFill>
            <a:srgbClr val="00AAA7"/>
          </a:solidFill>
        </a:ln>
      </dgm:spPr>
      <dgm:t>
        <a:bodyPr/>
        <a:lstStyle/>
        <a:p>
          <a:r>
            <a:rPr lang="es-ES" sz="2400" dirty="0">
              <a:solidFill>
                <a:srgbClr val="002060"/>
              </a:solidFill>
              <a:latin typeface="Montserrat" panose="00000500000000000000" pitchFamily="50" charset="0"/>
            </a:rPr>
            <a:t>CID</a:t>
          </a:r>
        </a:p>
      </dgm:t>
    </dgm:pt>
    <dgm:pt modelId="{94991121-077A-D049-85EF-2A17B4A89CE1}" type="parTrans" cxnId="{CFE44A6E-0360-7847-9B91-0038303CF613}">
      <dgm:prSet/>
      <dgm:spPr/>
      <dgm:t>
        <a:bodyPr/>
        <a:lstStyle/>
        <a:p>
          <a:endParaRPr lang="es-ES" sz="2400">
            <a:solidFill>
              <a:srgbClr val="002060"/>
            </a:solidFill>
            <a:latin typeface="Montserrat" panose="00000500000000000000" pitchFamily="50" charset="0"/>
          </a:endParaRPr>
        </a:p>
      </dgm:t>
    </dgm:pt>
    <dgm:pt modelId="{7D87F30D-3663-B14A-92ED-0CA2BFF6CBDF}" type="sibTrans" cxnId="{CFE44A6E-0360-7847-9B91-0038303CF613}">
      <dgm:prSet/>
      <dgm:spPr/>
      <dgm:t>
        <a:bodyPr/>
        <a:lstStyle/>
        <a:p>
          <a:endParaRPr lang="es-ES" sz="2400">
            <a:solidFill>
              <a:srgbClr val="002060"/>
            </a:solidFill>
            <a:latin typeface="Montserrat" panose="00000500000000000000" pitchFamily="50" charset="0"/>
          </a:endParaRPr>
        </a:p>
      </dgm:t>
    </dgm:pt>
    <dgm:pt modelId="{63A3FF60-1FDB-6647-A8B4-24CA9DB7562A}">
      <dgm:prSet phldrT="[Texto]" custT="1"/>
      <dgm:spPr>
        <a:ln>
          <a:solidFill>
            <a:srgbClr val="00AAA7"/>
          </a:solidFill>
        </a:ln>
      </dgm:spPr>
      <dgm:t>
        <a:bodyPr/>
        <a:lstStyle/>
        <a:p>
          <a:r>
            <a:rPr lang="es-ES" sz="2400" dirty="0">
              <a:solidFill>
                <a:srgbClr val="002060"/>
              </a:solidFill>
              <a:latin typeface="Montserrat" panose="00000500000000000000" pitchFamily="50" charset="0"/>
            </a:rPr>
            <a:t>Síndrome de distrés respiratorio del adulto</a:t>
          </a:r>
        </a:p>
      </dgm:t>
    </dgm:pt>
    <dgm:pt modelId="{15994578-FDDE-E94C-B6BC-BEA7223C1A15}" type="parTrans" cxnId="{86A9C4D9-076A-EB4A-B495-39E1BDAEFCB3}">
      <dgm:prSet/>
      <dgm:spPr/>
      <dgm:t>
        <a:bodyPr/>
        <a:lstStyle/>
        <a:p>
          <a:endParaRPr lang="es-ES" sz="2400">
            <a:solidFill>
              <a:srgbClr val="002060"/>
            </a:solidFill>
            <a:latin typeface="Montserrat" panose="00000500000000000000" pitchFamily="50" charset="0"/>
          </a:endParaRPr>
        </a:p>
      </dgm:t>
    </dgm:pt>
    <dgm:pt modelId="{50F85635-92CF-B54B-9415-3623ED8756A7}" type="sibTrans" cxnId="{86A9C4D9-076A-EB4A-B495-39E1BDAEFCB3}">
      <dgm:prSet/>
      <dgm:spPr/>
      <dgm:t>
        <a:bodyPr/>
        <a:lstStyle/>
        <a:p>
          <a:endParaRPr lang="es-ES" sz="2400">
            <a:solidFill>
              <a:srgbClr val="002060"/>
            </a:solidFill>
            <a:latin typeface="Montserrat" panose="00000500000000000000" pitchFamily="50" charset="0"/>
          </a:endParaRPr>
        </a:p>
      </dgm:t>
    </dgm:pt>
    <dgm:pt modelId="{0FDA988A-3E15-9348-AB18-AD9C78C080A1}">
      <dgm:prSet phldrT="[Texto]" custT="1"/>
      <dgm:spPr>
        <a:ln>
          <a:solidFill>
            <a:srgbClr val="00AAA7"/>
          </a:solidFill>
        </a:ln>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IRA</a:t>
          </a:r>
        </a:p>
      </dgm:t>
    </dgm:pt>
    <dgm:pt modelId="{1B543B1F-C7F0-E54B-8F27-5E59C782798B}" type="parTrans" cxnId="{0ED7C741-ABE7-E141-AC0D-71BBB516F207}">
      <dgm:prSet/>
      <dgm:spPr/>
      <dgm:t>
        <a:bodyPr/>
        <a:lstStyle/>
        <a:p>
          <a:endParaRPr lang="es-ES" sz="2400">
            <a:solidFill>
              <a:srgbClr val="002060"/>
            </a:solidFill>
            <a:latin typeface="Montserrat" panose="00000500000000000000" pitchFamily="50" charset="0"/>
          </a:endParaRPr>
        </a:p>
      </dgm:t>
    </dgm:pt>
    <dgm:pt modelId="{1ED03B50-846A-A944-96C5-F0E2D181CBFA}" type="sibTrans" cxnId="{0ED7C741-ABE7-E141-AC0D-71BBB516F207}">
      <dgm:prSet/>
      <dgm:spPr/>
      <dgm:t>
        <a:bodyPr/>
        <a:lstStyle/>
        <a:p>
          <a:endParaRPr lang="es-ES" sz="2400">
            <a:solidFill>
              <a:srgbClr val="002060"/>
            </a:solidFill>
            <a:latin typeface="Montserrat" panose="00000500000000000000" pitchFamily="50" charset="0"/>
          </a:endParaRPr>
        </a:p>
      </dgm:t>
    </dgm:pt>
    <dgm:pt modelId="{312824D4-5F1E-D44E-AE82-F71D9A50E346}">
      <dgm:prSet phldrT="[Texto]" custT="1"/>
      <dgm:spPr>
        <a:ln>
          <a:solidFill>
            <a:srgbClr val="00AAA7"/>
          </a:solidFill>
        </a:ln>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Infarto hipofisario (Síndrome de </a:t>
          </a:r>
          <a:r>
            <a:rPr lang="es-ES" sz="2400" dirty="0" err="1">
              <a:solidFill>
                <a:srgbClr val="002060"/>
              </a:solidFill>
              <a:latin typeface="Montserrat" panose="00000500000000000000" pitchFamily="50" charset="0"/>
            </a:rPr>
            <a:t>Sheehan</a:t>
          </a:r>
          <a:r>
            <a:rPr lang="es-ES" sz="2400" dirty="0">
              <a:solidFill>
                <a:srgbClr val="002060"/>
              </a:solidFill>
              <a:latin typeface="Montserrat" panose="00000500000000000000" pitchFamily="50" charset="0"/>
            </a:rPr>
            <a:t>)</a:t>
          </a:r>
        </a:p>
      </dgm:t>
    </dgm:pt>
    <dgm:pt modelId="{6A0E60B9-ED85-584A-B1DC-FBF8F5AC34FA}" type="parTrans" cxnId="{6149C647-262D-9147-84A6-CE594C3B5E18}">
      <dgm:prSet/>
      <dgm:spPr/>
      <dgm:t>
        <a:bodyPr/>
        <a:lstStyle/>
        <a:p>
          <a:endParaRPr lang="es-ES" sz="2400">
            <a:solidFill>
              <a:srgbClr val="002060"/>
            </a:solidFill>
            <a:latin typeface="Montserrat" panose="00000500000000000000" pitchFamily="50" charset="0"/>
          </a:endParaRPr>
        </a:p>
      </dgm:t>
    </dgm:pt>
    <dgm:pt modelId="{F6481415-EA56-C044-83AF-F32F9C12A876}" type="sibTrans" cxnId="{6149C647-262D-9147-84A6-CE594C3B5E18}">
      <dgm:prSet/>
      <dgm:spPr/>
      <dgm:t>
        <a:bodyPr/>
        <a:lstStyle/>
        <a:p>
          <a:endParaRPr lang="es-ES" sz="2400">
            <a:solidFill>
              <a:srgbClr val="002060"/>
            </a:solidFill>
            <a:latin typeface="Montserrat" panose="00000500000000000000" pitchFamily="50" charset="0"/>
          </a:endParaRPr>
        </a:p>
      </dgm:t>
    </dgm:pt>
    <dgm:pt modelId="{7DCB88F1-2520-B847-8416-CC013543A4F8}" type="pres">
      <dgm:prSet presAssocID="{9AD6840F-11B1-A147-91E0-6E0E39C706B5}" presName="diagram" presStyleCnt="0">
        <dgm:presLayoutVars>
          <dgm:chMax val="1"/>
          <dgm:dir/>
          <dgm:animLvl val="ctr"/>
          <dgm:resizeHandles val="exact"/>
        </dgm:presLayoutVars>
      </dgm:prSet>
      <dgm:spPr/>
    </dgm:pt>
    <dgm:pt modelId="{AB0F8509-9FF5-914B-AED9-FE66E6404101}" type="pres">
      <dgm:prSet presAssocID="{9AD6840F-11B1-A147-91E0-6E0E39C706B5}" presName="matrix" presStyleCnt="0"/>
      <dgm:spPr/>
    </dgm:pt>
    <dgm:pt modelId="{110CC515-76F6-544E-9008-46581059176D}" type="pres">
      <dgm:prSet presAssocID="{9AD6840F-11B1-A147-91E0-6E0E39C706B5}" presName="tile1" presStyleLbl="node1" presStyleIdx="0" presStyleCnt="4"/>
      <dgm:spPr/>
    </dgm:pt>
    <dgm:pt modelId="{B2BB0B7F-FF06-A647-B5CB-3AE16DFED6BA}" type="pres">
      <dgm:prSet presAssocID="{9AD6840F-11B1-A147-91E0-6E0E39C706B5}" presName="tile1text" presStyleLbl="node1" presStyleIdx="0" presStyleCnt="4">
        <dgm:presLayoutVars>
          <dgm:chMax val="0"/>
          <dgm:chPref val="0"/>
          <dgm:bulletEnabled val="1"/>
        </dgm:presLayoutVars>
      </dgm:prSet>
      <dgm:spPr/>
    </dgm:pt>
    <dgm:pt modelId="{2931409A-1482-4B41-AB2D-B44B757249B0}" type="pres">
      <dgm:prSet presAssocID="{9AD6840F-11B1-A147-91E0-6E0E39C706B5}" presName="tile2" presStyleLbl="node1" presStyleIdx="1" presStyleCnt="4"/>
      <dgm:spPr/>
    </dgm:pt>
    <dgm:pt modelId="{DDC460F6-63DE-9C49-9877-F6B7A15D22B9}" type="pres">
      <dgm:prSet presAssocID="{9AD6840F-11B1-A147-91E0-6E0E39C706B5}" presName="tile2text" presStyleLbl="node1" presStyleIdx="1" presStyleCnt="4">
        <dgm:presLayoutVars>
          <dgm:chMax val="0"/>
          <dgm:chPref val="0"/>
          <dgm:bulletEnabled val="1"/>
        </dgm:presLayoutVars>
      </dgm:prSet>
      <dgm:spPr/>
    </dgm:pt>
    <dgm:pt modelId="{9DDFEEC2-8E19-FB41-91FF-CAF8251F1275}" type="pres">
      <dgm:prSet presAssocID="{9AD6840F-11B1-A147-91E0-6E0E39C706B5}" presName="tile3" presStyleLbl="node1" presStyleIdx="2" presStyleCnt="4"/>
      <dgm:spPr/>
    </dgm:pt>
    <dgm:pt modelId="{DAF4A6DB-034D-6E44-B8A5-CB8B03479AD2}" type="pres">
      <dgm:prSet presAssocID="{9AD6840F-11B1-A147-91E0-6E0E39C706B5}" presName="tile3text" presStyleLbl="node1" presStyleIdx="2" presStyleCnt="4">
        <dgm:presLayoutVars>
          <dgm:chMax val="0"/>
          <dgm:chPref val="0"/>
          <dgm:bulletEnabled val="1"/>
        </dgm:presLayoutVars>
      </dgm:prSet>
      <dgm:spPr/>
    </dgm:pt>
    <dgm:pt modelId="{0D4E54E6-80A8-3348-9FF1-E12495728AFE}" type="pres">
      <dgm:prSet presAssocID="{9AD6840F-11B1-A147-91E0-6E0E39C706B5}" presName="tile4" presStyleLbl="node1" presStyleIdx="3" presStyleCnt="4"/>
      <dgm:spPr/>
    </dgm:pt>
    <dgm:pt modelId="{D32FF01F-D49C-0A4E-8F5F-8E7A7461AB8B}" type="pres">
      <dgm:prSet presAssocID="{9AD6840F-11B1-A147-91E0-6E0E39C706B5}" presName="tile4text" presStyleLbl="node1" presStyleIdx="3" presStyleCnt="4">
        <dgm:presLayoutVars>
          <dgm:chMax val="0"/>
          <dgm:chPref val="0"/>
          <dgm:bulletEnabled val="1"/>
        </dgm:presLayoutVars>
      </dgm:prSet>
      <dgm:spPr/>
    </dgm:pt>
    <dgm:pt modelId="{4713C304-FACE-6742-B549-B4B9D193DEDD}" type="pres">
      <dgm:prSet presAssocID="{9AD6840F-11B1-A147-91E0-6E0E39C706B5}" presName="centerTile" presStyleLbl="fgShp" presStyleIdx="0" presStyleCnt="1" custScaleX="119092" custScaleY="99218">
        <dgm:presLayoutVars>
          <dgm:chMax val="0"/>
          <dgm:chPref val="0"/>
        </dgm:presLayoutVars>
      </dgm:prSet>
      <dgm:spPr/>
    </dgm:pt>
  </dgm:ptLst>
  <dgm:cxnLst>
    <dgm:cxn modelId="{3D3F0410-A66D-4B44-A0AC-DCF6061901CF}" type="presOf" srcId="{E0FC8BEA-DC5C-FF4E-BC7C-9DE18E97F0DA}" destId="{110CC515-76F6-544E-9008-46581059176D}" srcOrd="0" destOrd="0" presId="urn:microsoft.com/office/officeart/2005/8/layout/matrix1"/>
    <dgm:cxn modelId="{4072F329-EDCE-3D46-BBC2-77EA8B39EF14}" type="presOf" srcId="{E0FC8BEA-DC5C-FF4E-BC7C-9DE18E97F0DA}" destId="{B2BB0B7F-FF06-A647-B5CB-3AE16DFED6BA}" srcOrd="1" destOrd="0" presId="urn:microsoft.com/office/officeart/2005/8/layout/matrix1"/>
    <dgm:cxn modelId="{4B464E39-6C19-0648-BB95-64F45DAC2F1D}" type="presOf" srcId="{9AD6840F-11B1-A147-91E0-6E0E39C706B5}" destId="{7DCB88F1-2520-B847-8416-CC013543A4F8}" srcOrd="0" destOrd="0" presId="urn:microsoft.com/office/officeart/2005/8/layout/matrix1"/>
    <dgm:cxn modelId="{9EC0A93A-1196-AE40-8307-68C360F0FCFF}" srcId="{9AD6840F-11B1-A147-91E0-6E0E39C706B5}" destId="{A05A6775-6396-EC4B-BF05-CACEBBFE69CC}" srcOrd="0" destOrd="0" parTransId="{9808B264-167A-884E-94F0-C5CFE3B9A635}" sibTransId="{A3ABD105-DD88-4644-8C0C-2D1D427CB7C1}"/>
    <dgm:cxn modelId="{0ED7C741-ABE7-E141-AC0D-71BBB516F207}" srcId="{A05A6775-6396-EC4B-BF05-CACEBBFE69CC}" destId="{0FDA988A-3E15-9348-AB18-AD9C78C080A1}" srcOrd="2" destOrd="0" parTransId="{1B543B1F-C7F0-E54B-8F27-5E59C782798B}" sibTransId="{1ED03B50-846A-A944-96C5-F0E2D181CBFA}"/>
    <dgm:cxn modelId="{6149C647-262D-9147-84A6-CE594C3B5E18}" srcId="{A05A6775-6396-EC4B-BF05-CACEBBFE69CC}" destId="{312824D4-5F1E-D44E-AE82-F71D9A50E346}" srcOrd="3" destOrd="0" parTransId="{6A0E60B9-ED85-584A-B1DC-FBF8F5AC34FA}" sibTransId="{F6481415-EA56-C044-83AF-F32F9C12A876}"/>
    <dgm:cxn modelId="{CFE44A6E-0360-7847-9B91-0038303CF613}" srcId="{A05A6775-6396-EC4B-BF05-CACEBBFE69CC}" destId="{E0FC8BEA-DC5C-FF4E-BC7C-9DE18E97F0DA}" srcOrd="0" destOrd="0" parTransId="{94991121-077A-D049-85EF-2A17B4A89CE1}" sibTransId="{7D87F30D-3663-B14A-92ED-0CA2BFF6CBDF}"/>
    <dgm:cxn modelId="{F5C55C52-7CC7-1946-A133-403BAEB314E8}" type="presOf" srcId="{312824D4-5F1E-D44E-AE82-F71D9A50E346}" destId="{D32FF01F-D49C-0A4E-8F5F-8E7A7461AB8B}" srcOrd="1" destOrd="0" presId="urn:microsoft.com/office/officeart/2005/8/layout/matrix1"/>
    <dgm:cxn modelId="{FE789C83-D6FB-4B46-9B00-826EFCB1A98F}" type="presOf" srcId="{312824D4-5F1E-D44E-AE82-F71D9A50E346}" destId="{0D4E54E6-80A8-3348-9FF1-E12495728AFE}" srcOrd="0" destOrd="0" presId="urn:microsoft.com/office/officeart/2005/8/layout/matrix1"/>
    <dgm:cxn modelId="{22D4BFA9-B322-344F-B347-B1EE5001A3A2}" type="presOf" srcId="{63A3FF60-1FDB-6647-A8B4-24CA9DB7562A}" destId="{2931409A-1482-4B41-AB2D-B44B757249B0}" srcOrd="0" destOrd="0" presId="urn:microsoft.com/office/officeart/2005/8/layout/matrix1"/>
    <dgm:cxn modelId="{3D36D9AB-E189-3D47-B848-5EC3A41DDE6B}" type="presOf" srcId="{63A3FF60-1FDB-6647-A8B4-24CA9DB7562A}" destId="{DDC460F6-63DE-9C49-9877-F6B7A15D22B9}" srcOrd="1" destOrd="0" presId="urn:microsoft.com/office/officeart/2005/8/layout/matrix1"/>
    <dgm:cxn modelId="{9B0EE6CF-304A-4643-BE6A-1CF8BFBF3D47}" type="presOf" srcId="{0FDA988A-3E15-9348-AB18-AD9C78C080A1}" destId="{DAF4A6DB-034D-6E44-B8A5-CB8B03479AD2}" srcOrd="1" destOrd="0" presId="urn:microsoft.com/office/officeart/2005/8/layout/matrix1"/>
    <dgm:cxn modelId="{86A9C4D9-076A-EB4A-B495-39E1BDAEFCB3}" srcId="{A05A6775-6396-EC4B-BF05-CACEBBFE69CC}" destId="{63A3FF60-1FDB-6647-A8B4-24CA9DB7562A}" srcOrd="1" destOrd="0" parTransId="{15994578-FDDE-E94C-B6BC-BEA7223C1A15}" sibTransId="{50F85635-92CF-B54B-9415-3623ED8756A7}"/>
    <dgm:cxn modelId="{C19FE4E8-5B87-7C40-9E73-98F44BFD316B}" type="presOf" srcId="{A05A6775-6396-EC4B-BF05-CACEBBFE69CC}" destId="{4713C304-FACE-6742-B549-B4B9D193DEDD}" srcOrd="0" destOrd="0" presId="urn:microsoft.com/office/officeart/2005/8/layout/matrix1"/>
    <dgm:cxn modelId="{D0CF38F7-3280-4643-A054-950FD00B0091}" type="presOf" srcId="{0FDA988A-3E15-9348-AB18-AD9C78C080A1}" destId="{9DDFEEC2-8E19-FB41-91FF-CAF8251F1275}" srcOrd="0" destOrd="0" presId="urn:microsoft.com/office/officeart/2005/8/layout/matrix1"/>
    <dgm:cxn modelId="{643E710A-A412-C049-AD03-2F56758B5AD5}" type="presParOf" srcId="{7DCB88F1-2520-B847-8416-CC013543A4F8}" destId="{AB0F8509-9FF5-914B-AED9-FE66E6404101}" srcOrd="0" destOrd="0" presId="urn:microsoft.com/office/officeart/2005/8/layout/matrix1"/>
    <dgm:cxn modelId="{6D6443F1-C988-3746-99D5-BD7AB1313A76}" type="presParOf" srcId="{AB0F8509-9FF5-914B-AED9-FE66E6404101}" destId="{110CC515-76F6-544E-9008-46581059176D}" srcOrd="0" destOrd="0" presId="urn:microsoft.com/office/officeart/2005/8/layout/matrix1"/>
    <dgm:cxn modelId="{0EE1B61E-851D-0944-8AB1-070B7E363185}" type="presParOf" srcId="{AB0F8509-9FF5-914B-AED9-FE66E6404101}" destId="{B2BB0B7F-FF06-A647-B5CB-3AE16DFED6BA}" srcOrd="1" destOrd="0" presId="urn:microsoft.com/office/officeart/2005/8/layout/matrix1"/>
    <dgm:cxn modelId="{4D912BE7-7074-C545-A9B7-0313B423D843}" type="presParOf" srcId="{AB0F8509-9FF5-914B-AED9-FE66E6404101}" destId="{2931409A-1482-4B41-AB2D-B44B757249B0}" srcOrd="2" destOrd="0" presId="urn:microsoft.com/office/officeart/2005/8/layout/matrix1"/>
    <dgm:cxn modelId="{73019DD1-5A12-0347-964E-131DCC79D567}" type="presParOf" srcId="{AB0F8509-9FF5-914B-AED9-FE66E6404101}" destId="{DDC460F6-63DE-9C49-9877-F6B7A15D22B9}" srcOrd="3" destOrd="0" presId="urn:microsoft.com/office/officeart/2005/8/layout/matrix1"/>
    <dgm:cxn modelId="{7F05DF79-0B10-EC4E-B323-4092D40E9288}" type="presParOf" srcId="{AB0F8509-9FF5-914B-AED9-FE66E6404101}" destId="{9DDFEEC2-8E19-FB41-91FF-CAF8251F1275}" srcOrd="4" destOrd="0" presId="urn:microsoft.com/office/officeart/2005/8/layout/matrix1"/>
    <dgm:cxn modelId="{D0950A7E-5BDE-8A4F-8EB2-9AD6304B0009}" type="presParOf" srcId="{AB0F8509-9FF5-914B-AED9-FE66E6404101}" destId="{DAF4A6DB-034D-6E44-B8A5-CB8B03479AD2}" srcOrd="5" destOrd="0" presId="urn:microsoft.com/office/officeart/2005/8/layout/matrix1"/>
    <dgm:cxn modelId="{5C76E560-D079-8548-9A7F-976F9354D784}" type="presParOf" srcId="{AB0F8509-9FF5-914B-AED9-FE66E6404101}" destId="{0D4E54E6-80A8-3348-9FF1-E12495728AFE}" srcOrd="6" destOrd="0" presId="urn:microsoft.com/office/officeart/2005/8/layout/matrix1"/>
    <dgm:cxn modelId="{97AE6224-E4A1-C44D-A7FD-E000A1F9D82C}" type="presParOf" srcId="{AB0F8509-9FF5-914B-AED9-FE66E6404101}" destId="{D32FF01F-D49C-0A4E-8F5F-8E7A7461AB8B}" srcOrd="7" destOrd="0" presId="urn:microsoft.com/office/officeart/2005/8/layout/matrix1"/>
    <dgm:cxn modelId="{F0C80386-A479-2847-ABD8-97D835086B3E}" type="presParOf" srcId="{7DCB88F1-2520-B847-8416-CC013543A4F8}" destId="{4713C304-FACE-6742-B549-B4B9D193DEDD}" srcOrd="1" destOrd="0" presId="urn:microsoft.com/office/officeart/2005/8/layout/matrix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5CB65C-9629-C24B-8083-AEAE31C8A54D}" type="doc">
      <dgm:prSet loTypeId="urn:microsoft.com/office/officeart/2005/8/layout/lProcess2" loCatId="" qsTypeId="urn:microsoft.com/office/officeart/2005/8/quickstyle/simple1" qsCatId="simple" csTypeId="urn:microsoft.com/office/officeart/2005/8/colors/accent0_2" csCatId="mainScheme" phldr="1"/>
      <dgm:spPr/>
      <dgm:t>
        <a:bodyPr/>
        <a:lstStyle/>
        <a:p>
          <a:endParaRPr lang="es-ES"/>
        </a:p>
      </dgm:t>
    </dgm:pt>
    <dgm:pt modelId="{4E4A8D7F-8909-3A4D-91C7-3859732678BB}">
      <dgm:prSet phldrT="[Texto]" custT="1"/>
      <dgm:spPr>
        <a:solidFill>
          <a:srgbClr val="152B48"/>
        </a:solidFill>
        <a:ln>
          <a:solidFill>
            <a:srgbClr val="00AAA7"/>
          </a:solidFill>
        </a:ln>
      </dgm:spPr>
      <dgm:t>
        <a:bodyPr/>
        <a:lstStyle/>
        <a:p>
          <a:r>
            <a:rPr lang="es-ES" sz="2000" b="1" dirty="0">
              <a:solidFill>
                <a:schemeClr val="bg1"/>
              </a:solidFill>
              <a:latin typeface="Montserrat" panose="00000500000000000000" pitchFamily="50" charset="0"/>
            </a:rPr>
            <a:t>Riesgo bajo</a:t>
          </a:r>
        </a:p>
      </dgm:t>
    </dgm:pt>
    <dgm:pt modelId="{68133949-3332-604F-901B-077F65DD2697}" type="parTrans" cxnId="{2A64924C-04A2-A740-9164-B77BDC91AD14}">
      <dgm:prSet/>
      <dgm:spPr/>
      <dgm:t>
        <a:bodyPr/>
        <a:lstStyle/>
        <a:p>
          <a:endParaRPr lang="es-ES" sz="1700">
            <a:latin typeface="Montserrat" panose="00000500000000000000" pitchFamily="50" charset="0"/>
          </a:endParaRPr>
        </a:p>
      </dgm:t>
    </dgm:pt>
    <dgm:pt modelId="{AEBD1376-57C3-2D44-AD5F-8FF9D6996867}" type="sibTrans" cxnId="{2A64924C-04A2-A740-9164-B77BDC91AD14}">
      <dgm:prSet/>
      <dgm:spPr/>
      <dgm:t>
        <a:bodyPr/>
        <a:lstStyle/>
        <a:p>
          <a:endParaRPr lang="es-ES" sz="1700">
            <a:latin typeface="Montserrat" panose="00000500000000000000" pitchFamily="50" charset="0"/>
          </a:endParaRPr>
        </a:p>
      </dgm:t>
    </dgm:pt>
    <dgm:pt modelId="{EDD3B43D-56B8-B04B-9E36-CFDB48928B57}">
      <dgm:prSet phldrT="[Texto]" custT="1"/>
      <dgm:spPr/>
      <dgm:t>
        <a:bodyPr/>
        <a:lstStyle/>
        <a:p>
          <a:pPr>
            <a:buFont typeface="Arial" panose="020B0604020202020204" pitchFamily="34" charset="0"/>
            <a:buChar char="•"/>
          </a:pPr>
          <a:r>
            <a:rPr lang="es-ES" sz="1700" dirty="0">
              <a:solidFill>
                <a:srgbClr val="152B48"/>
              </a:solidFill>
              <a:latin typeface="Montserrat" panose="00000500000000000000" pitchFamily="50" charset="0"/>
            </a:rPr>
            <a:t>Gesta única. </a:t>
          </a:r>
        </a:p>
        <a:p>
          <a:pPr>
            <a:buFont typeface="Arial" panose="020B0604020202020204" pitchFamily="34" charset="0"/>
            <a:buChar char="•"/>
          </a:pPr>
          <a:r>
            <a:rPr lang="es-ES" sz="1700" dirty="0">
              <a:solidFill>
                <a:srgbClr val="152B48"/>
              </a:solidFill>
              <a:latin typeface="Montserrat" panose="00000500000000000000" pitchFamily="50" charset="0"/>
            </a:rPr>
            <a:t>Ausencia de cicatriz uterina. </a:t>
          </a:r>
        </a:p>
        <a:p>
          <a:pPr>
            <a:buFont typeface="Arial" panose="020B0604020202020204" pitchFamily="34" charset="0"/>
            <a:buChar char="•"/>
          </a:pPr>
          <a:r>
            <a:rPr lang="es-ES" sz="1700" dirty="0">
              <a:solidFill>
                <a:srgbClr val="152B48"/>
              </a:solidFill>
              <a:latin typeface="Montserrat" panose="00000500000000000000" pitchFamily="50" charset="0"/>
            </a:rPr>
            <a:t>Ausencia de antecedente de hemorragia posparto. </a:t>
          </a:r>
        </a:p>
        <a:p>
          <a:pPr>
            <a:buFont typeface="Arial" panose="020B0604020202020204" pitchFamily="34" charset="0"/>
            <a:buChar char="•"/>
          </a:pPr>
          <a:r>
            <a:rPr lang="es-ES" sz="1700" dirty="0">
              <a:solidFill>
                <a:srgbClr val="152B48"/>
              </a:solidFill>
              <a:latin typeface="Montserrat" panose="00000500000000000000" pitchFamily="50" charset="0"/>
            </a:rPr>
            <a:t>Menos de 4 parto previos. </a:t>
          </a:r>
        </a:p>
      </dgm:t>
    </dgm:pt>
    <dgm:pt modelId="{4721B4BF-DCC1-9A4D-876F-92238EC7F4A1}" type="parTrans" cxnId="{65528781-379A-0543-9B39-10C3434023A6}">
      <dgm:prSet/>
      <dgm:spPr/>
      <dgm:t>
        <a:bodyPr/>
        <a:lstStyle/>
        <a:p>
          <a:endParaRPr lang="es-ES" sz="1700">
            <a:latin typeface="Montserrat" panose="00000500000000000000" pitchFamily="50" charset="0"/>
          </a:endParaRPr>
        </a:p>
      </dgm:t>
    </dgm:pt>
    <dgm:pt modelId="{C357D65E-AEB9-1347-9224-B277A07CFE23}" type="sibTrans" cxnId="{65528781-379A-0543-9B39-10C3434023A6}">
      <dgm:prSet/>
      <dgm:spPr/>
      <dgm:t>
        <a:bodyPr/>
        <a:lstStyle/>
        <a:p>
          <a:endParaRPr lang="es-ES" sz="1700">
            <a:latin typeface="Montserrat" panose="00000500000000000000" pitchFamily="50" charset="0"/>
          </a:endParaRPr>
        </a:p>
      </dgm:t>
    </dgm:pt>
    <dgm:pt modelId="{A79584F3-96EC-DA41-ABE9-830FAFC284D7}">
      <dgm:prSet phldrT="[Texto]" custT="1"/>
      <dgm:spPr>
        <a:solidFill>
          <a:srgbClr val="152B48"/>
        </a:solidFill>
        <a:ln>
          <a:solidFill>
            <a:srgbClr val="00AAA7"/>
          </a:solidFill>
        </a:ln>
      </dgm:spPr>
      <dgm:t>
        <a:bodyPr/>
        <a:lstStyle/>
        <a:p>
          <a:r>
            <a:rPr lang="es-ES" sz="2000" b="1" dirty="0">
              <a:solidFill>
                <a:schemeClr val="bg1"/>
              </a:solidFill>
              <a:latin typeface="Montserrat" panose="00000500000000000000" pitchFamily="50" charset="0"/>
            </a:rPr>
            <a:t>Riesgo moderado </a:t>
          </a:r>
        </a:p>
      </dgm:t>
    </dgm:pt>
    <dgm:pt modelId="{06B04504-6EE8-E54D-8A37-5B3C03D921F3}" type="parTrans" cxnId="{A4EE1EF8-4185-8E42-AB0A-07251E5EC337}">
      <dgm:prSet/>
      <dgm:spPr/>
      <dgm:t>
        <a:bodyPr/>
        <a:lstStyle/>
        <a:p>
          <a:endParaRPr lang="es-ES" sz="1700">
            <a:latin typeface="Montserrat" panose="00000500000000000000" pitchFamily="50" charset="0"/>
          </a:endParaRPr>
        </a:p>
      </dgm:t>
    </dgm:pt>
    <dgm:pt modelId="{44FFC937-4299-C54A-A5C0-EE22AF7E3403}" type="sibTrans" cxnId="{A4EE1EF8-4185-8E42-AB0A-07251E5EC337}">
      <dgm:prSet/>
      <dgm:spPr/>
      <dgm:t>
        <a:bodyPr/>
        <a:lstStyle/>
        <a:p>
          <a:endParaRPr lang="es-ES" sz="1700">
            <a:latin typeface="Montserrat" panose="00000500000000000000" pitchFamily="50" charset="0"/>
          </a:endParaRPr>
        </a:p>
      </dgm:t>
    </dgm:pt>
    <dgm:pt modelId="{EA3F537A-8DF6-354F-AE9E-F134F7910A5B}">
      <dgm:prSet phldrT="[Texto]" custT="1"/>
      <dgm:spPr/>
      <dgm:t>
        <a:bodyPr/>
        <a:lstStyle/>
        <a:p>
          <a:pPr>
            <a:buFont typeface="Arial" panose="020B0604020202020204" pitchFamily="34" charset="0"/>
            <a:buChar char="•"/>
          </a:pPr>
          <a:r>
            <a:rPr lang="es-ES" sz="1700" dirty="0">
              <a:solidFill>
                <a:srgbClr val="152B48"/>
              </a:solidFill>
              <a:latin typeface="Montserrat" panose="00000500000000000000" pitchFamily="50" charset="0"/>
            </a:rPr>
            <a:t>Antecedente de hemorragia posparto. </a:t>
          </a:r>
        </a:p>
        <a:p>
          <a:pPr>
            <a:buFont typeface="Arial" panose="020B0604020202020204" pitchFamily="34" charset="0"/>
            <a:buChar char="•"/>
          </a:pPr>
          <a:r>
            <a:rPr lang="es-ES" sz="1700" dirty="0">
              <a:solidFill>
                <a:srgbClr val="152B48"/>
              </a:solidFill>
              <a:latin typeface="Montserrat" panose="00000500000000000000" pitchFamily="50" charset="0"/>
            </a:rPr>
            <a:t>IMC &gt;35.</a:t>
          </a:r>
        </a:p>
        <a:p>
          <a:pPr>
            <a:buFont typeface="Arial" panose="020B0604020202020204" pitchFamily="34" charset="0"/>
            <a:buChar char="•"/>
          </a:pPr>
          <a:r>
            <a:rPr lang="es-ES" sz="1700" dirty="0">
              <a:solidFill>
                <a:srgbClr val="152B48"/>
              </a:solidFill>
              <a:latin typeface="Montserrat" panose="00000500000000000000" pitchFamily="50" charset="0"/>
            </a:rPr>
            <a:t>HB &lt;9. </a:t>
          </a:r>
        </a:p>
        <a:p>
          <a:pPr>
            <a:buFont typeface="Arial" panose="020B0604020202020204" pitchFamily="34" charset="0"/>
            <a:buChar char="•"/>
          </a:pPr>
          <a:endParaRPr lang="es-ES" sz="1700" dirty="0">
            <a:latin typeface="Montserrat" panose="00000500000000000000" pitchFamily="50" charset="0"/>
          </a:endParaRPr>
        </a:p>
      </dgm:t>
    </dgm:pt>
    <dgm:pt modelId="{90F37691-D563-8444-AA72-5CBF11E6DD19}" type="parTrans" cxnId="{2A3491E7-F738-B24B-8731-F5F325FB957C}">
      <dgm:prSet/>
      <dgm:spPr/>
      <dgm:t>
        <a:bodyPr/>
        <a:lstStyle/>
        <a:p>
          <a:endParaRPr lang="es-ES" sz="1700">
            <a:latin typeface="Montserrat" panose="00000500000000000000" pitchFamily="50" charset="0"/>
          </a:endParaRPr>
        </a:p>
      </dgm:t>
    </dgm:pt>
    <dgm:pt modelId="{171D408F-EDD5-AF4B-BB7E-BBC211223163}" type="sibTrans" cxnId="{2A3491E7-F738-B24B-8731-F5F325FB957C}">
      <dgm:prSet/>
      <dgm:spPr/>
      <dgm:t>
        <a:bodyPr/>
        <a:lstStyle/>
        <a:p>
          <a:endParaRPr lang="es-ES" sz="1700">
            <a:latin typeface="Montserrat" panose="00000500000000000000" pitchFamily="50" charset="0"/>
          </a:endParaRPr>
        </a:p>
      </dgm:t>
    </dgm:pt>
    <dgm:pt modelId="{CB89E0AD-5F40-E146-85B7-8935DD7C7A24}">
      <dgm:prSet phldrT="[Texto]" custT="1"/>
      <dgm:spPr>
        <a:solidFill>
          <a:srgbClr val="152B48"/>
        </a:solidFill>
        <a:ln>
          <a:solidFill>
            <a:srgbClr val="00AAA7"/>
          </a:solidFill>
        </a:ln>
      </dgm:spPr>
      <dgm:t>
        <a:bodyPr/>
        <a:lstStyle/>
        <a:p>
          <a:pPr>
            <a:buFont typeface="Arial" panose="020B0604020202020204" pitchFamily="34" charset="0"/>
            <a:buChar char="•"/>
          </a:pPr>
          <a:r>
            <a:rPr lang="es-ES" sz="2000" b="1" dirty="0">
              <a:solidFill>
                <a:schemeClr val="bg1"/>
              </a:solidFill>
              <a:latin typeface="Montserrat" panose="00000500000000000000" pitchFamily="50" charset="0"/>
            </a:rPr>
            <a:t>Riesgo alto </a:t>
          </a:r>
        </a:p>
      </dgm:t>
    </dgm:pt>
    <dgm:pt modelId="{34F7EE34-872C-6149-85D5-EF199122D80F}" type="parTrans" cxnId="{93062916-B98F-2944-866B-D84B24CFC302}">
      <dgm:prSet/>
      <dgm:spPr/>
      <dgm:t>
        <a:bodyPr/>
        <a:lstStyle/>
        <a:p>
          <a:endParaRPr lang="es-ES" sz="1700">
            <a:latin typeface="Montserrat" panose="00000500000000000000" pitchFamily="50" charset="0"/>
          </a:endParaRPr>
        </a:p>
      </dgm:t>
    </dgm:pt>
    <dgm:pt modelId="{5B3CB494-566F-8743-8A74-E13D4FD05662}" type="sibTrans" cxnId="{93062916-B98F-2944-866B-D84B24CFC302}">
      <dgm:prSet/>
      <dgm:spPr/>
      <dgm:t>
        <a:bodyPr/>
        <a:lstStyle/>
        <a:p>
          <a:endParaRPr lang="es-ES" sz="1700">
            <a:latin typeface="Montserrat" panose="00000500000000000000" pitchFamily="50" charset="0"/>
          </a:endParaRPr>
        </a:p>
      </dgm:t>
    </dgm:pt>
    <dgm:pt modelId="{8369A41E-C3AA-C94A-9C4B-E5FD2C9B129D}">
      <dgm:prSet phldrT="[Texto]" custT="1"/>
      <dgm:spPr/>
      <dgm:t>
        <a:bodyPr anchor="ctr"/>
        <a:lstStyle/>
        <a:p>
          <a:pPr>
            <a:buFont typeface="Arial" panose="020B0604020202020204" pitchFamily="34" charset="0"/>
            <a:buChar char="•"/>
          </a:pPr>
          <a:r>
            <a:rPr lang="es-ES" sz="1700" dirty="0">
              <a:solidFill>
                <a:srgbClr val="152B48"/>
              </a:solidFill>
              <a:latin typeface="Montserrat" panose="00000500000000000000" pitchFamily="50" charset="0"/>
            </a:rPr>
            <a:t>THAE</a:t>
          </a:r>
        </a:p>
        <a:p>
          <a:pPr>
            <a:buFont typeface="Arial" panose="020B0604020202020204" pitchFamily="34" charset="0"/>
            <a:buChar char="•"/>
          </a:pPr>
          <a:r>
            <a:rPr lang="es-ES" sz="1700" dirty="0">
              <a:solidFill>
                <a:srgbClr val="152B48"/>
              </a:solidFill>
              <a:latin typeface="Montserrat" panose="00000500000000000000" pitchFamily="50" charset="0"/>
            </a:rPr>
            <a:t>Antecedente de cirugía uterina. </a:t>
          </a:r>
        </a:p>
        <a:p>
          <a:pPr>
            <a:buFont typeface="Arial" panose="020B0604020202020204" pitchFamily="34" charset="0"/>
            <a:buChar char="•"/>
          </a:pPr>
          <a:r>
            <a:rPr lang="es-ES" sz="1700" dirty="0">
              <a:solidFill>
                <a:srgbClr val="152B48"/>
              </a:solidFill>
              <a:latin typeface="Montserrat" panose="00000500000000000000" pitchFamily="50" charset="0"/>
            </a:rPr>
            <a:t>Gestación múltiple. </a:t>
          </a:r>
        </a:p>
        <a:p>
          <a:pPr>
            <a:buFont typeface="Arial" panose="020B0604020202020204" pitchFamily="34" charset="0"/>
            <a:buChar char="•"/>
          </a:pPr>
          <a:r>
            <a:rPr lang="es-ES" sz="1700" dirty="0">
              <a:solidFill>
                <a:srgbClr val="152B48"/>
              </a:solidFill>
              <a:latin typeface="Montserrat" panose="00000500000000000000" pitchFamily="50" charset="0"/>
            </a:rPr>
            <a:t>Placenta previa. </a:t>
          </a:r>
        </a:p>
        <a:p>
          <a:pPr>
            <a:buFont typeface="Arial" panose="020B0604020202020204" pitchFamily="34" charset="0"/>
            <a:buChar char="•"/>
          </a:pPr>
          <a:r>
            <a:rPr lang="es-ES" sz="1700" dirty="0">
              <a:solidFill>
                <a:srgbClr val="152B48"/>
              </a:solidFill>
              <a:latin typeface="Montserrat" panose="00000500000000000000" pitchFamily="50" charset="0"/>
            </a:rPr>
            <a:t>Sospecha de abruptio </a:t>
          </a:r>
        </a:p>
        <a:p>
          <a:pPr>
            <a:buFont typeface="Arial" panose="020B0604020202020204" pitchFamily="34" charset="0"/>
            <a:buChar char="•"/>
          </a:pPr>
          <a:r>
            <a:rPr lang="es-ES" sz="1700" dirty="0">
              <a:solidFill>
                <a:srgbClr val="152B48"/>
              </a:solidFill>
              <a:latin typeface="Montserrat" panose="00000500000000000000" pitchFamily="50" charset="0"/>
            </a:rPr>
            <a:t>HTO &lt;30%.</a:t>
          </a:r>
        </a:p>
        <a:p>
          <a:pPr>
            <a:buFont typeface="Arial" panose="020B0604020202020204" pitchFamily="34" charset="0"/>
            <a:buChar char="•"/>
          </a:pPr>
          <a:r>
            <a:rPr lang="es-ES" sz="1700" dirty="0">
              <a:solidFill>
                <a:srgbClr val="152B48"/>
              </a:solidFill>
              <a:latin typeface="Montserrat" panose="00000500000000000000" pitchFamily="50" charset="0"/>
            </a:rPr>
            <a:t>Acretismo. placentario </a:t>
          </a:r>
        </a:p>
      </dgm:t>
    </dgm:pt>
    <dgm:pt modelId="{02460702-A268-EE43-88A5-EB6768A63FEC}" type="parTrans" cxnId="{8B4C5052-A1CE-FE48-ACA4-D5437873986C}">
      <dgm:prSet/>
      <dgm:spPr/>
      <dgm:t>
        <a:bodyPr/>
        <a:lstStyle/>
        <a:p>
          <a:endParaRPr lang="es-ES" sz="1700">
            <a:latin typeface="Montserrat" panose="00000500000000000000" pitchFamily="50" charset="0"/>
          </a:endParaRPr>
        </a:p>
      </dgm:t>
    </dgm:pt>
    <dgm:pt modelId="{30C3CB2F-C263-1B4F-A0C1-C64563865B65}" type="sibTrans" cxnId="{8B4C5052-A1CE-FE48-ACA4-D5437873986C}">
      <dgm:prSet/>
      <dgm:spPr/>
      <dgm:t>
        <a:bodyPr/>
        <a:lstStyle/>
        <a:p>
          <a:endParaRPr lang="es-ES" sz="1700">
            <a:latin typeface="Montserrat" panose="00000500000000000000" pitchFamily="50" charset="0"/>
          </a:endParaRPr>
        </a:p>
      </dgm:t>
    </dgm:pt>
    <dgm:pt modelId="{6F3BF544-7667-BD43-B6B6-731A6C214ED3}" type="pres">
      <dgm:prSet presAssocID="{F35CB65C-9629-C24B-8083-AEAE31C8A54D}" presName="theList" presStyleCnt="0">
        <dgm:presLayoutVars>
          <dgm:dir/>
          <dgm:animLvl val="lvl"/>
          <dgm:resizeHandles val="exact"/>
        </dgm:presLayoutVars>
      </dgm:prSet>
      <dgm:spPr/>
    </dgm:pt>
    <dgm:pt modelId="{07E9F0F7-EEDA-944C-9362-C6856E51CC56}" type="pres">
      <dgm:prSet presAssocID="{4E4A8D7F-8909-3A4D-91C7-3859732678BB}" presName="compNode" presStyleCnt="0"/>
      <dgm:spPr/>
    </dgm:pt>
    <dgm:pt modelId="{E3BBF2D3-E3ED-E940-BDB6-5084A15B7960}" type="pres">
      <dgm:prSet presAssocID="{4E4A8D7F-8909-3A4D-91C7-3859732678BB}" presName="aNode" presStyleLbl="bgShp" presStyleIdx="0" presStyleCnt="3"/>
      <dgm:spPr/>
    </dgm:pt>
    <dgm:pt modelId="{E64A2F82-3A5A-EB4F-ACA9-2F7465A31879}" type="pres">
      <dgm:prSet presAssocID="{4E4A8D7F-8909-3A4D-91C7-3859732678BB}" presName="textNode" presStyleLbl="bgShp" presStyleIdx="0" presStyleCnt="3"/>
      <dgm:spPr/>
    </dgm:pt>
    <dgm:pt modelId="{1AB4EA21-753E-3740-B044-87D2AE079BFA}" type="pres">
      <dgm:prSet presAssocID="{4E4A8D7F-8909-3A4D-91C7-3859732678BB}" presName="compChildNode" presStyleCnt="0"/>
      <dgm:spPr/>
    </dgm:pt>
    <dgm:pt modelId="{C2CB1881-E6C9-6E4F-AB89-AE2A5D60688D}" type="pres">
      <dgm:prSet presAssocID="{4E4A8D7F-8909-3A4D-91C7-3859732678BB}" presName="theInnerList" presStyleCnt="0"/>
      <dgm:spPr/>
    </dgm:pt>
    <dgm:pt modelId="{CE8F452E-7E3D-934F-B678-B96DD73A4BA2}" type="pres">
      <dgm:prSet presAssocID="{EDD3B43D-56B8-B04B-9E36-CFDB48928B57}" presName="childNode" presStyleLbl="node1" presStyleIdx="0" presStyleCnt="3">
        <dgm:presLayoutVars>
          <dgm:bulletEnabled val="1"/>
        </dgm:presLayoutVars>
      </dgm:prSet>
      <dgm:spPr/>
    </dgm:pt>
    <dgm:pt modelId="{3C7F5CB4-7C1D-F345-B048-34A18FC40535}" type="pres">
      <dgm:prSet presAssocID="{4E4A8D7F-8909-3A4D-91C7-3859732678BB}" presName="aSpace" presStyleCnt="0"/>
      <dgm:spPr/>
    </dgm:pt>
    <dgm:pt modelId="{42C2CAE2-DA58-5B49-866E-4B6E1DEC7ECD}" type="pres">
      <dgm:prSet presAssocID="{A79584F3-96EC-DA41-ABE9-830FAFC284D7}" presName="compNode" presStyleCnt="0"/>
      <dgm:spPr/>
    </dgm:pt>
    <dgm:pt modelId="{18A58580-FA7A-AF4F-9793-90222FEA1C71}" type="pres">
      <dgm:prSet presAssocID="{A79584F3-96EC-DA41-ABE9-830FAFC284D7}" presName="aNode" presStyleLbl="bgShp" presStyleIdx="1" presStyleCnt="3"/>
      <dgm:spPr/>
    </dgm:pt>
    <dgm:pt modelId="{195EB4AA-BEA9-CF4F-94D3-0A3845381DE1}" type="pres">
      <dgm:prSet presAssocID="{A79584F3-96EC-DA41-ABE9-830FAFC284D7}" presName="textNode" presStyleLbl="bgShp" presStyleIdx="1" presStyleCnt="3"/>
      <dgm:spPr/>
    </dgm:pt>
    <dgm:pt modelId="{78F5E7D5-1AC6-7344-ACF8-E5C27B8EDC15}" type="pres">
      <dgm:prSet presAssocID="{A79584F3-96EC-DA41-ABE9-830FAFC284D7}" presName="compChildNode" presStyleCnt="0"/>
      <dgm:spPr/>
    </dgm:pt>
    <dgm:pt modelId="{3F1C1C90-C2D9-CD43-A558-F8BD451BCDDE}" type="pres">
      <dgm:prSet presAssocID="{A79584F3-96EC-DA41-ABE9-830FAFC284D7}" presName="theInnerList" presStyleCnt="0"/>
      <dgm:spPr/>
    </dgm:pt>
    <dgm:pt modelId="{5548A7F3-7AA6-BB4F-AED7-F716D801F9D5}" type="pres">
      <dgm:prSet presAssocID="{EA3F537A-8DF6-354F-AE9E-F134F7910A5B}" presName="childNode" presStyleLbl="node1" presStyleIdx="1" presStyleCnt="3">
        <dgm:presLayoutVars>
          <dgm:bulletEnabled val="1"/>
        </dgm:presLayoutVars>
      </dgm:prSet>
      <dgm:spPr/>
    </dgm:pt>
    <dgm:pt modelId="{838D2527-6AF0-D444-9500-8D816DC6F794}" type="pres">
      <dgm:prSet presAssocID="{A79584F3-96EC-DA41-ABE9-830FAFC284D7}" presName="aSpace" presStyleCnt="0"/>
      <dgm:spPr/>
    </dgm:pt>
    <dgm:pt modelId="{B4B97D61-CB2A-054C-BEC0-A09E36BBBEAC}" type="pres">
      <dgm:prSet presAssocID="{CB89E0AD-5F40-E146-85B7-8935DD7C7A24}" presName="compNode" presStyleCnt="0"/>
      <dgm:spPr/>
    </dgm:pt>
    <dgm:pt modelId="{DD67A8FC-16FE-4746-8E22-2D90944D686A}" type="pres">
      <dgm:prSet presAssocID="{CB89E0AD-5F40-E146-85B7-8935DD7C7A24}" presName="aNode" presStyleLbl="bgShp" presStyleIdx="2" presStyleCnt="3"/>
      <dgm:spPr/>
    </dgm:pt>
    <dgm:pt modelId="{9A41AC5A-362A-3F4C-A0D3-7F417134C0C5}" type="pres">
      <dgm:prSet presAssocID="{CB89E0AD-5F40-E146-85B7-8935DD7C7A24}" presName="textNode" presStyleLbl="bgShp" presStyleIdx="2" presStyleCnt="3"/>
      <dgm:spPr/>
    </dgm:pt>
    <dgm:pt modelId="{944099CC-58DB-DE4B-9A97-C2061C49F6ED}" type="pres">
      <dgm:prSet presAssocID="{CB89E0AD-5F40-E146-85B7-8935DD7C7A24}" presName="compChildNode" presStyleCnt="0"/>
      <dgm:spPr/>
    </dgm:pt>
    <dgm:pt modelId="{5917F9D9-315E-264A-99FD-57968A68EC7E}" type="pres">
      <dgm:prSet presAssocID="{CB89E0AD-5F40-E146-85B7-8935DD7C7A24}" presName="theInnerList" presStyleCnt="0"/>
      <dgm:spPr/>
    </dgm:pt>
    <dgm:pt modelId="{59B0B3D4-37F1-A548-AADB-19F0A8853E91}" type="pres">
      <dgm:prSet presAssocID="{8369A41E-C3AA-C94A-9C4B-E5FD2C9B129D}" presName="childNode" presStyleLbl="node1" presStyleIdx="2" presStyleCnt="3" custScaleX="114024" custScaleY="108912">
        <dgm:presLayoutVars>
          <dgm:bulletEnabled val="1"/>
        </dgm:presLayoutVars>
      </dgm:prSet>
      <dgm:spPr/>
    </dgm:pt>
  </dgm:ptLst>
  <dgm:cxnLst>
    <dgm:cxn modelId="{5DC79E10-218E-2643-A04D-6FBEF3DCA5AC}" type="presOf" srcId="{4E4A8D7F-8909-3A4D-91C7-3859732678BB}" destId="{E64A2F82-3A5A-EB4F-ACA9-2F7465A31879}" srcOrd="1" destOrd="0" presId="urn:microsoft.com/office/officeart/2005/8/layout/lProcess2"/>
    <dgm:cxn modelId="{93062916-B98F-2944-866B-D84B24CFC302}" srcId="{F35CB65C-9629-C24B-8083-AEAE31C8A54D}" destId="{CB89E0AD-5F40-E146-85B7-8935DD7C7A24}" srcOrd="2" destOrd="0" parTransId="{34F7EE34-872C-6149-85D5-EF199122D80F}" sibTransId="{5B3CB494-566F-8743-8A74-E13D4FD05662}"/>
    <dgm:cxn modelId="{61CD1F18-08B8-534F-A855-3DA7662B03FC}" type="presOf" srcId="{F35CB65C-9629-C24B-8083-AEAE31C8A54D}" destId="{6F3BF544-7667-BD43-B6B6-731A6C214ED3}" srcOrd="0" destOrd="0" presId="urn:microsoft.com/office/officeart/2005/8/layout/lProcess2"/>
    <dgm:cxn modelId="{BDC89921-BD2A-DA4E-81AF-79DD0B144BFF}" type="presOf" srcId="{A79584F3-96EC-DA41-ABE9-830FAFC284D7}" destId="{195EB4AA-BEA9-CF4F-94D3-0A3845381DE1}" srcOrd="1" destOrd="0" presId="urn:microsoft.com/office/officeart/2005/8/layout/lProcess2"/>
    <dgm:cxn modelId="{2A64924C-04A2-A740-9164-B77BDC91AD14}" srcId="{F35CB65C-9629-C24B-8083-AEAE31C8A54D}" destId="{4E4A8D7F-8909-3A4D-91C7-3859732678BB}" srcOrd="0" destOrd="0" parTransId="{68133949-3332-604F-901B-077F65DD2697}" sibTransId="{AEBD1376-57C3-2D44-AD5F-8FF9D6996867}"/>
    <dgm:cxn modelId="{B4FFD54C-0D43-E440-B8B1-7B0DBF9E2770}" type="presOf" srcId="{CB89E0AD-5F40-E146-85B7-8935DD7C7A24}" destId="{DD67A8FC-16FE-4746-8E22-2D90944D686A}" srcOrd="0" destOrd="0" presId="urn:microsoft.com/office/officeart/2005/8/layout/lProcess2"/>
    <dgm:cxn modelId="{FE97746D-5DA0-9D4C-8496-6EC239604B14}" type="presOf" srcId="{EDD3B43D-56B8-B04B-9E36-CFDB48928B57}" destId="{CE8F452E-7E3D-934F-B678-B96DD73A4BA2}" srcOrd="0" destOrd="0" presId="urn:microsoft.com/office/officeart/2005/8/layout/lProcess2"/>
    <dgm:cxn modelId="{8B4C5052-A1CE-FE48-ACA4-D5437873986C}" srcId="{CB89E0AD-5F40-E146-85B7-8935DD7C7A24}" destId="{8369A41E-C3AA-C94A-9C4B-E5FD2C9B129D}" srcOrd="0" destOrd="0" parTransId="{02460702-A268-EE43-88A5-EB6768A63FEC}" sibTransId="{30C3CB2F-C263-1B4F-A0C1-C64563865B65}"/>
    <dgm:cxn modelId="{52C97173-FCF7-3544-9A2B-E5EE45D26CDE}" type="presOf" srcId="{8369A41E-C3AA-C94A-9C4B-E5FD2C9B129D}" destId="{59B0B3D4-37F1-A548-AADB-19F0A8853E91}" srcOrd="0" destOrd="0" presId="urn:microsoft.com/office/officeart/2005/8/layout/lProcess2"/>
    <dgm:cxn modelId="{65528781-379A-0543-9B39-10C3434023A6}" srcId="{4E4A8D7F-8909-3A4D-91C7-3859732678BB}" destId="{EDD3B43D-56B8-B04B-9E36-CFDB48928B57}" srcOrd="0" destOrd="0" parTransId="{4721B4BF-DCC1-9A4D-876F-92238EC7F4A1}" sibTransId="{C357D65E-AEB9-1347-9224-B277A07CFE23}"/>
    <dgm:cxn modelId="{E4DE6488-8BED-604D-B1B8-86F6A3444C80}" type="presOf" srcId="{EA3F537A-8DF6-354F-AE9E-F134F7910A5B}" destId="{5548A7F3-7AA6-BB4F-AED7-F716D801F9D5}" srcOrd="0" destOrd="0" presId="urn:microsoft.com/office/officeart/2005/8/layout/lProcess2"/>
    <dgm:cxn modelId="{2A3491E7-F738-B24B-8731-F5F325FB957C}" srcId="{A79584F3-96EC-DA41-ABE9-830FAFC284D7}" destId="{EA3F537A-8DF6-354F-AE9E-F134F7910A5B}" srcOrd="0" destOrd="0" parTransId="{90F37691-D563-8444-AA72-5CBF11E6DD19}" sibTransId="{171D408F-EDD5-AF4B-BB7E-BBC211223163}"/>
    <dgm:cxn modelId="{8D0126EF-8556-C342-88E6-7A3302F05EDD}" type="presOf" srcId="{CB89E0AD-5F40-E146-85B7-8935DD7C7A24}" destId="{9A41AC5A-362A-3F4C-A0D3-7F417134C0C5}" srcOrd="1" destOrd="0" presId="urn:microsoft.com/office/officeart/2005/8/layout/lProcess2"/>
    <dgm:cxn modelId="{A4EE1EF8-4185-8E42-AB0A-07251E5EC337}" srcId="{F35CB65C-9629-C24B-8083-AEAE31C8A54D}" destId="{A79584F3-96EC-DA41-ABE9-830FAFC284D7}" srcOrd="1" destOrd="0" parTransId="{06B04504-6EE8-E54D-8A37-5B3C03D921F3}" sibTransId="{44FFC937-4299-C54A-A5C0-EE22AF7E3403}"/>
    <dgm:cxn modelId="{B7C107FD-3FA2-E040-95FF-0A0CF6740CB0}" type="presOf" srcId="{4E4A8D7F-8909-3A4D-91C7-3859732678BB}" destId="{E3BBF2D3-E3ED-E940-BDB6-5084A15B7960}" srcOrd="0" destOrd="0" presId="urn:microsoft.com/office/officeart/2005/8/layout/lProcess2"/>
    <dgm:cxn modelId="{CC143BFD-1798-FE4C-870F-ED0E6C286596}" type="presOf" srcId="{A79584F3-96EC-DA41-ABE9-830FAFC284D7}" destId="{18A58580-FA7A-AF4F-9793-90222FEA1C71}" srcOrd="0" destOrd="0" presId="urn:microsoft.com/office/officeart/2005/8/layout/lProcess2"/>
    <dgm:cxn modelId="{FA82C0F5-6B66-8C44-84E1-5860E7B746E7}" type="presParOf" srcId="{6F3BF544-7667-BD43-B6B6-731A6C214ED3}" destId="{07E9F0F7-EEDA-944C-9362-C6856E51CC56}" srcOrd="0" destOrd="0" presId="urn:microsoft.com/office/officeart/2005/8/layout/lProcess2"/>
    <dgm:cxn modelId="{F9AF4711-D718-3D45-9A71-5E9BB32C01F9}" type="presParOf" srcId="{07E9F0F7-EEDA-944C-9362-C6856E51CC56}" destId="{E3BBF2D3-E3ED-E940-BDB6-5084A15B7960}" srcOrd="0" destOrd="0" presId="urn:microsoft.com/office/officeart/2005/8/layout/lProcess2"/>
    <dgm:cxn modelId="{2802092D-7F6E-4D43-916D-401AC1FC50D7}" type="presParOf" srcId="{07E9F0F7-EEDA-944C-9362-C6856E51CC56}" destId="{E64A2F82-3A5A-EB4F-ACA9-2F7465A31879}" srcOrd="1" destOrd="0" presId="urn:microsoft.com/office/officeart/2005/8/layout/lProcess2"/>
    <dgm:cxn modelId="{DAE2219B-27FE-1A49-AF25-0A94D7B4F9EB}" type="presParOf" srcId="{07E9F0F7-EEDA-944C-9362-C6856E51CC56}" destId="{1AB4EA21-753E-3740-B044-87D2AE079BFA}" srcOrd="2" destOrd="0" presId="urn:microsoft.com/office/officeart/2005/8/layout/lProcess2"/>
    <dgm:cxn modelId="{6F29D8BA-2A31-F047-A58E-A3CD27C952E7}" type="presParOf" srcId="{1AB4EA21-753E-3740-B044-87D2AE079BFA}" destId="{C2CB1881-E6C9-6E4F-AB89-AE2A5D60688D}" srcOrd="0" destOrd="0" presId="urn:microsoft.com/office/officeart/2005/8/layout/lProcess2"/>
    <dgm:cxn modelId="{2379DC01-E487-3F41-AA2B-298661146BC2}" type="presParOf" srcId="{C2CB1881-E6C9-6E4F-AB89-AE2A5D60688D}" destId="{CE8F452E-7E3D-934F-B678-B96DD73A4BA2}" srcOrd="0" destOrd="0" presId="urn:microsoft.com/office/officeart/2005/8/layout/lProcess2"/>
    <dgm:cxn modelId="{480246D7-BA0B-8840-A91E-88722A6B9E20}" type="presParOf" srcId="{6F3BF544-7667-BD43-B6B6-731A6C214ED3}" destId="{3C7F5CB4-7C1D-F345-B048-34A18FC40535}" srcOrd="1" destOrd="0" presId="urn:microsoft.com/office/officeart/2005/8/layout/lProcess2"/>
    <dgm:cxn modelId="{C2E232AF-0C6B-9D4F-AF94-7435729B65EE}" type="presParOf" srcId="{6F3BF544-7667-BD43-B6B6-731A6C214ED3}" destId="{42C2CAE2-DA58-5B49-866E-4B6E1DEC7ECD}" srcOrd="2" destOrd="0" presId="urn:microsoft.com/office/officeart/2005/8/layout/lProcess2"/>
    <dgm:cxn modelId="{81B8F1C2-F1ED-474A-A2D3-8D501A91C441}" type="presParOf" srcId="{42C2CAE2-DA58-5B49-866E-4B6E1DEC7ECD}" destId="{18A58580-FA7A-AF4F-9793-90222FEA1C71}" srcOrd="0" destOrd="0" presId="urn:microsoft.com/office/officeart/2005/8/layout/lProcess2"/>
    <dgm:cxn modelId="{14511DDB-F35F-3041-8944-EC2EC55B13C6}" type="presParOf" srcId="{42C2CAE2-DA58-5B49-866E-4B6E1DEC7ECD}" destId="{195EB4AA-BEA9-CF4F-94D3-0A3845381DE1}" srcOrd="1" destOrd="0" presId="urn:microsoft.com/office/officeart/2005/8/layout/lProcess2"/>
    <dgm:cxn modelId="{899A610B-F579-1542-8594-16DAF3D2ED23}" type="presParOf" srcId="{42C2CAE2-DA58-5B49-866E-4B6E1DEC7ECD}" destId="{78F5E7D5-1AC6-7344-ACF8-E5C27B8EDC15}" srcOrd="2" destOrd="0" presId="urn:microsoft.com/office/officeart/2005/8/layout/lProcess2"/>
    <dgm:cxn modelId="{C9B2CCA1-08F0-2E41-91CC-3624A512402D}" type="presParOf" srcId="{78F5E7D5-1AC6-7344-ACF8-E5C27B8EDC15}" destId="{3F1C1C90-C2D9-CD43-A558-F8BD451BCDDE}" srcOrd="0" destOrd="0" presId="urn:microsoft.com/office/officeart/2005/8/layout/lProcess2"/>
    <dgm:cxn modelId="{D066C9EF-3D53-8B4E-A16C-C2DC784EE623}" type="presParOf" srcId="{3F1C1C90-C2D9-CD43-A558-F8BD451BCDDE}" destId="{5548A7F3-7AA6-BB4F-AED7-F716D801F9D5}" srcOrd="0" destOrd="0" presId="urn:microsoft.com/office/officeart/2005/8/layout/lProcess2"/>
    <dgm:cxn modelId="{0379D9EC-682D-2F48-B9DA-162B1987DBF3}" type="presParOf" srcId="{6F3BF544-7667-BD43-B6B6-731A6C214ED3}" destId="{838D2527-6AF0-D444-9500-8D816DC6F794}" srcOrd="3" destOrd="0" presId="urn:microsoft.com/office/officeart/2005/8/layout/lProcess2"/>
    <dgm:cxn modelId="{DC64F0B7-8BAF-9546-A432-546183DA7C9C}" type="presParOf" srcId="{6F3BF544-7667-BD43-B6B6-731A6C214ED3}" destId="{B4B97D61-CB2A-054C-BEC0-A09E36BBBEAC}" srcOrd="4" destOrd="0" presId="urn:microsoft.com/office/officeart/2005/8/layout/lProcess2"/>
    <dgm:cxn modelId="{C1DE9C89-C347-7B42-8BD2-D0225DDD7954}" type="presParOf" srcId="{B4B97D61-CB2A-054C-BEC0-A09E36BBBEAC}" destId="{DD67A8FC-16FE-4746-8E22-2D90944D686A}" srcOrd="0" destOrd="0" presId="urn:microsoft.com/office/officeart/2005/8/layout/lProcess2"/>
    <dgm:cxn modelId="{D8AC1627-BA49-9C4B-BF71-BA5E96008E34}" type="presParOf" srcId="{B4B97D61-CB2A-054C-BEC0-A09E36BBBEAC}" destId="{9A41AC5A-362A-3F4C-A0D3-7F417134C0C5}" srcOrd="1" destOrd="0" presId="urn:microsoft.com/office/officeart/2005/8/layout/lProcess2"/>
    <dgm:cxn modelId="{390C59FB-692D-314B-9FBB-61CBE8FB06F7}" type="presParOf" srcId="{B4B97D61-CB2A-054C-BEC0-A09E36BBBEAC}" destId="{944099CC-58DB-DE4B-9A97-C2061C49F6ED}" srcOrd="2" destOrd="0" presId="urn:microsoft.com/office/officeart/2005/8/layout/lProcess2"/>
    <dgm:cxn modelId="{11907BA9-869C-334F-8976-E25D9E522AC5}" type="presParOf" srcId="{944099CC-58DB-DE4B-9A97-C2061C49F6ED}" destId="{5917F9D9-315E-264A-99FD-57968A68EC7E}" srcOrd="0" destOrd="0" presId="urn:microsoft.com/office/officeart/2005/8/layout/lProcess2"/>
    <dgm:cxn modelId="{710827BE-F97E-9D46-8913-EFD44D824760}" type="presParOf" srcId="{5917F9D9-315E-264A-99FD-57968A68EC7E}" destId="{59B0B3D4-37F1-A548-AADB-19F0A8853E91}"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981C58-B332-AD49-9DA3-4889920EB538}" type="doc">
      <dgm:prSet loTypeId="urn:microsoft.com/office/officeart/2008/layout/SquareAccentList" loCatId="" qsTypeId="urn:microsoft.com/office/officeart/2005/8/quickstyle/simple1" qsCatId="simple" csTypeId="urn:microsoft.com/office/officeart/2005/8/colors/accent1_2" csCatId="accent1" phldr="1"/>
      <dgm:spPr/>
      <dgm:t>
        <a:bodyPr/>
        <a:lstStyle/>
        <a:p>
          <a:endParaRPr lang="es-ES"/>
        </a:p>
      </dgm:t>
    </dgm:pt>
    <dgm:pt modelId="{E1990546-37F0-0249-B552-14EB886E73F8}">
      <dgm:prSet phldrT="[Texto]"/>
      <dgm:spPr/>
      <dgm:t>
        <a:bodyPr/>
        <a:lstStyle/>
        <a:p>
          <a:r>
            <a:rPr lang="es-ES" b="0" dirty="0">
              <a:solidFill>
                <a:srgbClr val="00AAA7"/>
              </a:solidFill>
              <a:latin typeface="Montserrat" panose="00000500000000000000" pitchFamily="50" charset="0"/>
            </a:rPr>
            <a:t>Riesgo intraparto </a:t>
          </a:r>
        </a:p>
      </dgm:t>
    </dgm:pt>
    <dgm:pt modelId="{3945392A-9C8B-1646-82EE-6F7C293D7515}" type="parTrans" cxnId="{66C21320-FFC7-7543-98EF-2A085372C83D}">
      <dgm:prSet/>
      <dgm:spPr/>
      <dgm:t>
        <a:bodyPr/>
        <a:lstStyle/>
        <a:p>
          <a:endParaRPr lang="es-ES">
            <a:solidFill>
              <a:srgbClr val="002060"/>
            </a:solidFill>
            <a:latin typeface="Montserrat" panose="00000500000000000000" pitchFamily="50" charset="0"/>
          </a:endParaRPr>
        </a:p>
      </dgm:t>
    </dgm:pt>
    <dgm:pt modelId="{04B8E103-C391-2342-9A8C-A47D267E2967}" type="sibTrans" cxnId="{66C21320-FFC7-7543-98EF-2A085372C83D}">
      <dgm:prSet/>
      <dgm:spPr/>
      <dgm:t>
        <a:bodyPr/>
        <a:lstStyle/>
        <a:p>
          <a:endParaRPr lang="es-ES">
            <a:solidFill>
              <a:srgbClr val="002060"/>
            </a:solidFill>
            <a:latin typeface="Montserrat" panose="00000500000000000000" pitchFamily="50" charset="0"/>
          </a:endParaRPr>
        </a:p>
      </dgm:t>
    </dgm:pt>
    <dgm:pt modelId="{649B23CC-1DAA-D145-B533-C35CE03D9F51}">
      <dgm:prSet phldrT="[Texto]" custT="1"/>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Retención de placenta </a:t>
          </a:r>
        </a:p>
      </dgm:t>
    </dgm:pt>
    <dgm:pt modelId="{DAE4CCE4-328D-B946-817E-2D935F51AD3C}" type="parTrans" cxnId="{1319470E-F68A-6648-90B5-9F2C4E4FE7BB}">
      <dgm:prSet/>
      <dgm:spPr/>
      <dgm:t>
        <a:bodyPr/>
        <a:lstStyle/>
        <a:p>
          <a:endParaRPr lang="es-ES">
            <a:solidFill>
              <a:srgbClr val="002060"/>
            </a:solidFill>
            <a:latin typeface="Montserrat" panose="00000500000000000000" pitchFamily="50" charset="0"/>
          </a:endParaRPr>
        </a:p>
      </dgm:t>
    </dgm:pt>
    <dgm:pt modelId="{E571E308-1F81-4C45-9065-92029F002170}" type="sibTrans" cxnId="{1319470E-F68A-6648-90B5-9F2C4E4FE7BB}">
      <dgm:prSet/>
      <dgm:spPr/>
      <dgm:t>
        <a:bodyPr/>
        <a:lstStyle/>
        <a:p>
          <a:endParaRPr lang="es-ES">
            <a:solidFill>
              <a:srgbClr val="002060"/>
            </a:solidFill>
            <a:latin typeface="Montserrat" panose="00000500000000000000" pitchFamily="50" charset="0"/>
          </a:endParaRPr>
        </a:p>
      </dgm:t>
    </dgm:pt>
    <dgm:pt modelId="{336AEDAA-F3F8-5049-83AC-3CF8C00D23B7}">
      <dgm:prSet phldrT="[Texto]" custT="1"/>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Episiotomía medio-lateral </a:t>
          </a:r>
        </a:p>
      </dgm:t>
    </dgm:pt>
    <dgm:pt modelId="{4DADE33B-C621-2741-8181-7F4C7D7D038F}" type="parTrans" cxnId="{BF0C9C45-2047-EC40-9C81-30B38EC4B22E}">
      <dgm:prSet/>
      <dgm:spPr/>
      <dgm:t>
        <a:bodyPr/>
        <a:lstStyle/>
        <a:p>
          <a:endParaRPr lang="es-ES">
            <a:solidFill>
              <a:srgbClr val="002060"/>
            </a:solidFill>
            <a:latin typeface="Montserrat" panose="00000500000000000000" pitchFamily="50" charset="0"/>
          </a:endParaRPr>
        </a:p>
      </dgm:t>
    </dgm:pt>
    <dgm:pt modelId="{BA636D64-C92D-2143-BB48-61B75935D77C}" type="sibTrans" cxnId="{BF0C9C45-2047-EC40-9C81-30B38EC4B22E}">
      <dgm:prSet/>
      <dgm:spPr/>
      <dgm:t>
        <a:bodyPr/>
        <a:lstStyle/>
        <a:p>
          <a:endParaRPr lang="es-ES">
            <a:solidFill>
              <a:srgbClr val="002060"/>
            </a:solidFill>
            <a:latin typeface="Montserrat" panose="00000500000000000000" pitchFamily="50" charset="0"/>
          </a:endParaRPr>
        </a:p>
      </dgm:t>
    </dgm:pt>
    <dgm:pt modelId="{07006EC1-9D37-C14E-814E-FFD4B037C28C}">
      <dgm:prSet phldrT="[Texto]" custT="1"/>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Trabajo de parto prolongado &gt;12horas </a:t>
          </a:r>
        </a:p>
      </dgm:t>
    </dgm:pt>
    <dgm:pt modelId="{28709088-1A3D-F64A-BF59-6F1E9AA5A65C}" type="parTrans" cxnId="{584DF845-B1B3-7A4C-B5D8-36F4914723B3}">
      <dgm:prSet/>
      <dgm:spPr/>
      <dgm:t>
        <a:bodyPr/>
        <a:lstStyle/>
        <a:p>
          <a:endParaRPr lang="es-ES">
            <a:solidFill>
              <a:srgbClr val="002060"/>
            </a:solidFill>
            <a:latin typeface="Montserrat" panose="00000500000000000000" pitchFamily="50" charset="0"/>
          </a:endParaRPr>
        </a:p>
      </dgm:t>
    </dgm:pt>
    <dgm:pt modelId="{466457AF-2092-5145-8DC2-29D356AC26C8}" type="sibTrans" cxnId="{584DF845-B1B3-7A4C-B5D8-36F4914723B3}">
      <dgm:prSet/>
      <dgm:spPr/>
      <dgm:t>
        <a:bodyPr/>
        <a:lstStyle/>
        <a:p>
          <a:endParaRPr lang="es-ES">
            <a:solidFill>
              <a:srgbClr val="002060"/>
            </a:solidFill>
            <a:latin typeface="Montserrat" panose="00000500000000000000" pitchFamily="50" charset="0"/>
          </a:endParaRPr>
        </a:p>
      </dgm:t>
    </dgm:pt>
    <dgm:pt modelId="{203E9CF8-EC47-494B-A88C-B5F06B8DFFDC}">
      <dgm:prSet phldrT="[Texto]" custT="1"/>
      <dgm:spPr/>
      <dgm:t>
        <a:bodyPr/>
        <a:lstStyle/>
        <a:p>
          <a:pPr>
            <a:buFont typeface="Arial" panose="020B0604020202020204" pitchFamily="34" charset="0"/>
            <a:buChar char="•"/>
          </a:pPr>
          <a:r>
            <a:rPr lang="es-ES" sz="2400" dirty="0" err="1">
              <a:solidFill>
                <a:srgbClr val="002060"/>
              </a:solidFill>
              <a:latin typeface="Montserrat" panose="00000500000000000000" pitchFamily="50" charset="0"/>
            </a:rPr>
            <a:t>Macrosomia</a:t>
          </a:r>
          <a:r>
            <a:rPr lang="es-ES" sz="2400" dirty="0">
              <a:solidFill>
                <a:srgbClr val="002060"/>
              </a:solidFill>
              <a:latin typeface="Montserrat" panose="00000500000000000000" pitchFamily="50" charset="0"/>
            </a:rPr>
            <a:t> &gt;4000g </a:t>
          </a:r>
        </a:p>
      </dgm:t>
    </dgm:pt>
    <dgm:pt modelId="{2D63C46C-8DCE-8B4F-B186-C342FD53985E}" type="parTrans" cxnId="{D255F79B-1773-0349-B27B-B2DF8F3CB61A}">
      <dgm:prSet/>
      <dgm:spPr/>
      <dgm:t>
        <a:bodyPr/>
        <a:lstStyle/>
        <a:p>
          <a:endParaRPr lang="es-ES">
            <a:solidFill>
              <a:srgbClr val="002060"/>
            </a:solidFill>
            <a:latin typeface="Montserrat" panose="00000500000000000000" pitchFamily="50" charset="0"/>
          </a:endParaRPr>
        </a:p>
      </dgm:t>
    </dgm:pt>
    <dgm:pt modelId="{F1728244-FA7C-3D43-8D95-0B09F138138F}" type="sibTrans" cxnId="{D255F79B-1773-0349-B27B-B2DF8F3CB61A}">
      <dgm:prSet/>
      <dgm:spPr/>
      <dgm:t>
        <a:bodyPr/>
        <a:lstStyle/>
        <a:p>
          <a:endParaRPr lang="es-ES">
            <a:solidFill>
              <a:srgbClr val="002060"/>
            </a:solidFill>
            <a:latin typeface="Montserrat" panose="00000500000000000000" pitchFamily="50" charset="0"/>
          </a:endParaRPr>
        </a:p>
      </dgm:t>
    </dgm:pt>
    <dgm:pt modelId="{480A457C-A99E-314A-8104-E1FEA36751CF}">
      <dgm:prSet phldrT="[Texto]" custT="1"/>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Fiebre </a:t>
          </a:r>
          <a:r>
            <a:rPr lang="es-ES" sz="2400" dirty="0" err="1">
              <a:solidFill>
                <a:srgbClr val="002060"/>
              </a:solidFill>
              <a:latin typeface="Montserrat" panose="00000500000000000000" pitchFamily="50" charset="0"/>
            </a:rPr>
            <a:t>intraparto</a:t>
          </a:r>
          <a:r>
            <a:rPr lang="es-ES" sz="2400" dirty="0">
              <a:solidFill>
                <a:srgbClr val="002060"/>
              </a:solidFill>
              <a:latin typeface="Montserrat" panose="00000500000000000000" pitchFamily="50" charset="0"/>
            </a:rPr>
            <a:t> </a:t>
          </a:r>
        </a:p>
      </dgm:t>
    </dgm:pt>
    <dgm:pt modelId="{375A2AB4-5F99-304F-9D13-4904EC8D421E}" type="parTrans" cxnId="{2D43A27C-5555-CE48-872E-6FC2DF2D8A85}">
      <dgm:prSet/>
      <dgm:spPr/>
      <dgm:t>
        <a:bodyPr/>
        <a:lstStyle/>
        <a:p>
          <a:endParaRPr lang="es-ES">
            <a:solidFill>
              <a:srgbClr val="002060"/>
            </a:solidFill>
            <a:latin typeface="Montserrat" panose="00000500000000000000" pitchFamily="50" charset="0"/>
          </a:endParaRPr>
        </a:p>
      </dgm:t>
    </dgm:pt>
    <dgm:pt modelId="{120546A8-B760-5F42-8886-7A02951E96CB}" type="sibTrans" cxnId="{2D43A27C-5555-CE48-872E-6FC2DF2D8A85}">
      <dgm:prSet/>
      <dgm:spPr/>
      <dgm:t>
        <a:bodyPr/>
        <a:lstStyle/>
        <a:p>
          <a:endParaRPr lang="es-ES">
            <a:solidFill>
              <a:srgbClr val="002060"/>
            </a:solidFill>
            <a:latin typeface="Montserrat" panose="00000500000000000000" pitchFamily="50" charset="0"/>
          </a:endParaRPr>
        </a:p>
      </dgm:t>
    </dgm:pt>
    <dgm:pt modelId="{F78CC56B-E67A-BF49-A238-348246CB3DF9}">
      <dgm:prSet phldrT="[Texto]" custT="1"/>
      <dgm:spPr/>
      <dgm:t>
        <a:bodyPr/>
        <a:lstStyle/>
        <a:p>
          <a:pPr>
            <a:buFont typeface="Arial" panose="020B0604020202020204" pitchFamily="34" charset="0"/>
            <a:buChar char="•"/>
          </a:pPr>
          <a:r>
            <a:rPr lang="es-ES" sz="2400" dirty="0">
              <a:solidFill>
                <a:srgbClr val="002060"/>
              </a:solidFill>
              <a:latin typeface="Montserrat" panose="00000500000000000000" pitchFamily="50" charset="0"/>
            </a:rPr>
            <a:t>Edad materna &gt;</a:t>
          </a:r>
          <a:r>
            <a:rPr lang="es-ES" sz="2500" dirty="0">
              <a:solidFill>
                <a:srgbClr val="002060"/>
              </a:solidFill>
              <a:latin typeface="Montserrat" panose="00000500000000000000" pitchFamily="50" charset="0"/>
            </a:rPr>
            <a:t>40 años </a:t>
          </a:r>
        </a:p>
      </dgm:t>
    </dgm:pt>
    <dgm:pt modelId="{1D443D82-8C56-C740-BFD6-71ECAD4C9836}" type="parTrans" cxnId="{630AF2C5-9BF8-5245-B37F-25FF2476171D}">
      <dgm:prSet/>
      <dgm:spPr/>
      <dgm:t>
        <a:bodyPr/>
        <a:lstStyle/>
        <a:p>
          <a:endParaRPr lang="es-ES">
            <a:solidFill>
              <a:srgbClr val="002060"/>
            </a:solidFill>
            <a:latin typeface="Montserrat" panose="00000500000000000000" pitchFamily="50" charset="0"/>
          </a:endParaRPr>
        </a:p>
      </dgm:t>
    </dgm:pt>
    <dgm:pt modelId="{32337C45-429C-E348-B830-171D454B098F}" type="sibTrans" cxnId="{630AF2C5-9BF8-5245-B37F-25FF2476171D}">
      <dgm:prSet/>
      <dgm:spPr/>
      <dgm:t>
        <a:bodyPr/>
        <a:lstStyle/>
        <a:p>
          <a:endParaRPr lang="es-ES">
            <a:solidFill>
              <a:srgbClr val="002060"/>
            </a:solidFill>
            <a:latin typeface="Montserrat" panose="00000500000000000000" pitchFamily="50" charset="0"/>
          </a:endParaRPr>
        </a:p>
      </dgm:t>
    </dgm:pt>
    <dgm:pt modelId="{D5291401-8EF9-FA47-ABAB-01BC59E493DA}">
      <dgm:prSet phldrT="[Texto]" custT="1"/>
      <dgm:spPr/>
      <dgm:t>
        <a:bodyPr/>
        <a:lstStyle/>
        <a:p>
          <a:r>
            <a:rPr lang="es-ES" sz="2400" dirty="0">
              <a:solidFill>
                <a:srgbClr val="002060"/>
              </a:solidFill>
              <a:latin typeface="Montserrat" panose="00000500000000000000" pitchFamily="50" charset="0"/>
            </a:rPr>
            <a:t> </a:t>
          </a:r>
        </a:p>
      </dgm:t>
    </dgm:pt>
    <dgm:pt modelId="{6204CB78-2E09-314A-B049-DAC27859CC7C}" type="sibTrans" cxnId="{BF22812D-AC8F-9445-8C15-3BE91173347F}">
      <dgm:prSet/>
      <dgm:spPr/>
      <dgm:t>
        <a:bodyPr/>
        <a:lstStyle/>
        <a:p>
          <a:endParaRPr lang="es-ES">
            <a:solidFill>
              <a:srgbClr val="002060"/>
            </a:solidFill>
            <a:latin typeface="Montserrat" panose="00000500000000000000" pitchFamily="50" charset="0"/>
          </a:endParaRPr>
        </a:p>
      </dgm:t>
    </dgm:pt>
    <dgm:pt modelId="{7537A071-46B1-F24B-A956-5E7EDA3DCE55}" type="parTrans" cxnId="{BF22812D-AC8F-9445-8C15-3BE91173347F}">
      <dgm:prSet/>
      <dgm:spPr/>
      <dgm:t>
        <a:bodyPr/>
        <a:lstStyle/>
        <a:p>
          <a:endParaRPr lang="es-ES">
            <a:solidFill>
              <a:srgbClr val="002060"/>
            </a:solidFill>
            <a:latin typeface="Montserrat" panose="00000500000000000000" pitchFamily="50" charset="0"/>
          </a:endParaRPr>
        </a:p>
      </dgm:t>
    </dgm:pt>
    <dgm:pt modelId="{C99FA771-8A33-A54F-9DB6-EEA07B491D88}" type="pres">
      <dgm:prSet presAssocID="{F3981C58-B332-AD49-9DA3-4889920EB538}" presName="layout" presStyleCnt="0">
        <dgm:presLayoutVars>
          <dgm:chMax/>
          <dgm:chPref/>
          <dgm:dir/>
          <dgm:resizeHandles/>
        </dgm:presLayoutVars>
      </dgm:prSet>
      <dgm:spPr/>
    </dgm:pt>
    <dgm:pt modelId="{6A63267E-988C-6B48-A4AA-D5871A8CA3F2}" type="pres">
      <dgm:prSet presAssocID="{E1990546-37F0-0249-B552-14EB886E73F8}" presName="root" presStyleCnt="0">
        <dgm:presLayoutVars>
          <dgm:chMax/>
          <dgm:chPref/>
        </dgm:presLayoutVars>
      </dgm:prSet>
      <dgm:spPr/>
    </dgm:pt>
    <dgm:pt modelId="{25BE9C06-6A8F-6C44-A1D5-3365EF04E829}" type="pres">
      <dgm:prSet presAssocID="{E1990546-37F0-0249-B552-14EB886E73F8}" presName="rootComposite" presStyleCnt="0">
        <dgm:presLayoutVars/>
      </dgm:prSet>
      <dgm:spPr/>
    </dgm:pt>
    <dgm:pt modelId="{3E45AE99-8F72-424E-9447-1DE65A117D89}" type="pres">
      <dgm:prSet presAssocID="{E1990546-37F0-0249-B552-14EB886E73F8}" presName="ParentAccent" presStyleLbl="alignNode1" presStyleIdx="0" presStyleCnt="2"/>
      <dgm:spPr>
        <a:solidFill>
          <a:srgbClr val="152B48"/>
        </a:solidFill>
        <a:ln>
          <a:solidFill>
            <a:srgbClr val="00AAA7"/>
          </a:solidFill>
        </a:ln>
      </dgm:spPr>
    </dgm:pt>
    <dgm:pt modelId="{C89E6878-AF36-394F-AE5F-E1935F5B4958}" type="pres">
      <dgm:prSet presAssocID="{E1990546-37F0-0249-B552-14EB886E73F8}" presName="ParentSmallAccent" presStyleLbl="fgAcc1" presStyleIdx="0" presStyleCnt="2"/>
      <dgm:spPr>
        <a:ln>
          <a:solidFill>
            <a:srgbClr val="00AAA7"/>
          </a:solidFill>
        </a:ln>
      </dgm:spPr>
    </dgm:pt>
    <dgm:pt modelId="{84DFFA50-9280-FD47-B99C-2EF5A86C6EEF}" type="pres">
      <dgm:prSet presAssocID="{E1990546-37F0-0249-B552-14EB886E73F8}" presName="Parent" presStyleLbl="revTx" presStyleIdx="0" presStyleCnt="8">
        <dgm:presLayoutVars>
          <dgm:chMax/>
          <dgm:chPref val="4"/>
          <dgm:bulletEnabled val="1"/>
        </dgm:presLayoutVars>
      </dgm:prSet>
      <dgm:spPr/>
    </dgm:pt>
    <dgm:pt modelId="{093CF479-13A5-DD43-8A57-EFEA48DD92F0}" type="pres">
      <dgm:prSet presAssocID="{E1990546-37F0-0249-B552-14EB886E73F8}" presName="childShape" presStyleCnt="0">
        <dgm:presLayoutVars>
          <dgm:chMax val="0"/>
          <dgm:chPref val="0"/>
        </dgm:presLayoutVars>
      </dgm:prSet>
      <dgm:spPr/>
    </dgm:pt>
    <dgm:pt modelId="{353F7DD3-D536-0641-AEC6-42F4DBA97ED4}" type="pres">
      <dgm:prSet presAssocID="{649B23CC-1DAA-D145-B533-C35CE03D9F51}" presName="childComposite" presStyleCnt="0">
        <dgm:presLayoutVars>
          <dgm:chMax val="0"/>
          <dgm:chPref val="0"/>
        </dgm:presLayoutVars>
      </dgm:prSet>
      <dgm:spPr/>
    </dgm:pt>
    <dgm:pt modelId="{80B02B43-884F-3649-9356-5A4F06BC08E4}" type="pres">
      <dgm:prSet presAssocID="{649B23CC-1DAA-D145-B533-C35CE03D9F51}" presName="ChildAccent" presStyleLbl="solidFgAcc1" presStyleIdx="0" presStyleCnt="6"/>
      <dgm:spPr>
        <a:ln>
          <a:solidFill>
            <a:srgbClr val="00AAA7"/>
          </a:solidFill>
        </a:ln>
      </dgm:spPr>
    </dgm:pt>
    <dgm:pt modelId="{F5D85A7F-7EFF-6443-8A68-3051910C3247}" type="pres">
      <dgm:prSet presAssocID="{649B23CC-1DAA-D145-B533-C35CE03D9F51}" presName="Child" presStyleLbl="revTx" presStyleIdx="1" presStyleCnt="8">
        <dgm:presLayoutVars>
          <dgm:chMax val="0"/>
          <dgm:chPref val="0"/>
          <dgm:bulletEnabled val="1"/>
        </dgm:presLayoutVars>
      </dgm:prSet>
      <dgm:spPr/>
    </dgm:pt>
    <dgm:pt modelId="{41FB92E3-A872-EA49-A5D0-FDB8552257C5}" type="pres">
      <dgm:prSet presAssocID="{336AEDAA-F3F8-5049-83AC-3CF8C00D23B7}" presName="childComposite" presStyleCnt="0">
        <dgm:presLayoutVars>
          <dgm:chMax val="0"/>
          <dgm:chPref val="0"/>
        </dgm:presLayoutVars>
      </dgm:prSet>
      <dgm:spPr/>
    </dgm:pt>
    <dgm:pt modelId="{9199FF66-E4A2-D64D-B40B-C18EF7F06833}" type="pres">
      <dgm:prSet presAssocID="{336AEDAA-F3F8-5049-83AC-3CF8C00D23B7}" presName="ChildAccent" presStyleLbl="solidFgAcc1" presStyleIdx="1" presStyleCnt="6"/>
      <dgm:spPr>
        <a:ln>
          <a:solidFill>
            <a:srgbClr val="00AAA7"/>
          </a:solidFill>
        </a:ln>
      </dgm:spPr>
    </dgm:pt>
    <dgm:pt modelId="{4F02C0D8-66BA-D348-BF2B-2B013585BC2F}" type="pres">
      <dgm:prSet presAssocID="{336AEDAA-F3F8-5049-83AC-3CF8C00D23B7}" presName="Child" presStyleLbl="revTx" presStyleIdx="2" presStyleCnt="8">
        <dgm:presLayoutVars>
          <dgm:chMax val="0"/>
          <dgm:chPref val="0"/>
          <dgm:bulletEnabled val="1"/>
        </dgm:presLayoutVars>
      </dgm:prSet>
      <dgm:spPr/>
    </dgm:pt>
    <dgm:pt modelId="{EF2A0903-3ABA-764E-9C91-00E7E80E3CAB}" type="pres">
      <dgm:prSet presAssocID="{07006EC1-9D37-C14E-814E-FFD4B037C28C}" presName="childComposite" presStyleCnt="0">
        <dgm:presLayoutVars>
          <dgm:chMax val="0"/>
          <dgm:chPref val="0"/>
        </dgm:presLayoutVars>
      </dgm:prSet>
      <dgm:spPr/>
    </dgm:pt>
    <dgm:pt modelId="{99B97E5E-E1E6-9C44-A39C-6B57724FE321}" type="pres">
      <dgm:prSet presAssocID="{07006EC1-9D37-C14E-814E-FFD4B037C28C}" presName="ChildAccent" presStyleLbl="solidFgAcc1" presStyleIdx="2" presStyleCnt="6"/>
      <dgm:spPr>
        <a:ln>
          <a:solidFill>
            <a:srgbClr val="00AAA7"/>
          </a:solidFill>
        </a:ln>
      </dgm:spPr>
    </dgm:pt>
    <dgm:pt modelId="{308519D3-AA7F-3144-9F8E-5AA2209B2644}" type="pres">
      <dgm:prSet presAssocID="{07006EC1-9D37-C14E-814E-FFD4B037C28C}" presName="Child" presStyleLbl="revTx" presStyleIdx="3" presStyleCnt="8">
        <dgm:presLayoutVars>
          <dgm:chMax val="0"/>
          <dgm:chPref val="0"/>
          <dgm:bulletEnabled val="1"/>
        </dgm:presLayoutVars>
      </dgm:prSet>
      <dgm:spPr/>
    </dgm:pt>
    <dgm:pt modelId="{570F765E-A819-AA47-BE63-7A09542C8DE4}" type="pres">
      <dgm:prSet presAssocID="{D5291401-8EF9-FA47-ABAB-01BC59E493DA}" presName="root" presStyleCnt="0">
        <dgm:presLayoutVars>
          <dgm:chMax/>
          <dgm:chPref/>
        </dgm:presLayoutVars>
      </dgm:prSet>
      <dgm:spPr/>
    </dgm:pt>
    <dgm:pt modelId="{468762F4-D8C2-CE47-859C-DBF7837AE2DA}" type="pres">
      <dgm:prSet presAssocID="{D5291401-8EF9-FA47-ABAB-01BC59E493DA}" presName="rootComposite" presStyleCnt="0">
        <dgm:presLayoutVars/>
      </dgm:prSet>
      <dgm:spPr/>
    </dgm:pt>
    <dgm:pt modelId="{EF9F6CA0-6CCC-4444-91B4-1C501137A235}" type="pres">
      <dgm:prSet presAssocID="{D5291401-8EF9-FA47-ABAB-01BC59E493DA}" presName="ParentAccent" presStyleLbl="alignNode1" presStyleIdx="1" presStyleCnt="2"/>
      <dgm:spPr>
        <a:solidFill>
          <a:srgbClr val="152B48"/>
        </a:solidFill>
        <a:ln>
          <a:solidFill>
            <a:srgbClr val="00AAA7"/>
          </a:solidFill>
        </a:ln>
      </dgm:spPr>
    </dgm:pt>
    <dgm:pt modelId="{0F59EB78-0BB4-B648-9EBD-A060EE38BAEF}" type="pres">
      <dgm:prSet presAssocID="{D5291401-8EF9-FA47-ABAB-01BC59E493DA}" presName="ParentSmallAccent" presStyleLbl="fgAcc1" presStyleIdx="1" presStyleCnt="2"/>
      <dgm:spPr>
        <a:ln>
          <a:solidFill>
            <a:srgbClr val="00AAA7"/>
          </a:solidFill>
        </a:ln>
      </dgm:spPr>
    </dgm:pt>
    <dgm:pt modelId="{27C9AF8A-3C92-1F45-9835-DD6CBAC93C60}" type="pres">
      <dgm:prSet presAssocID="{D5291401-8EF9-FA47-ABAB-01BC59E493DA}" presName="Parent" presStyleLbl="revTx" presStyleIdx="4" presStyleCnt="8">
        <dgm:presLayoutVars>
          <dgm:chMax/>
          <dgm:chPref val="4"/>
          <dgm:bulletEnabled val="1"/>
        </dgm:presLayoutVars>
      </dgm:prSet>
      <dgm:spPr/>
    </dgm:pt>
    <dgm:pt modelId="{42A70388-A33C-6D4B-9AE5-7487D04F750F}" type="pres">
      <dgm:prSet presAssocID="{D5291401-8EF9-FA47-ABAB-01BC59E493DA}" presName="childShape" presStyleCnt="0">
        <dgm:presLayoutVars>
          <dgm:chMax val="0"/>
          <dgm:chPref val="0"/>
        </dgm:presLayoutVars>
      </dgm:prSet>
      <dgm:spPr/>
    </dgm:pt>
    <dgm:pt modelId="{E5C3C55B-8D79-DF4B-8BBD-681E211F5DF3}" type="pres">
      <dgm:prSet presAssocID="{203E9CF8-EC47-494B-A88C-B5F06B8DFFDC}" presName="childComposite" presStyleCnt="0">
        <dgm:presLayoutVars>
          <dgm:chMax val="0"/>
          <dgm:chPref val="0"/>
        </dgm:presLayoutVars>
      </dgm:prSet>
      <dgm:spPr/>
    </dgm:pt>
    <dgm:pt modelId="{0927E543-1B78-2045-9CC5-8D3F7656AC8E}" type="pres">
      <dgm:prSet presAssocID="{203E9CF8-EC47-494B-A88C-B5F06B8DFFDC}" presName="ChildAccent" presStyleLbl="solidFgAcc1" presStyleIdx="3" presStyleCnt="6"/>
      <dgm:spPr>
        <a:ln>
          <a:solidFill>
            <a:srgbClr val="00AAA7"/>
          </a:solidFill>
        </a:ln>
      </dgm:spPr>
    </dgm:pt>
    <dgm:pt modelId="{3A393732-19D7-804D-B297-A8FAD768E2EA}" type="pres">
      <dgm:prSet presAssocID="{203E9CF8-EC47-494B-A88C-B5F06B8DFFDC}" presName="Child" presStyleLbl="revTx" presStyleIdx="5" presStyleCnt="8">
        <dgm:presLayoutVars>
          <dgm:chMax val="0"/>
          <dgm:chPref val="0"/>
          <dgm:bulletEnabled val="1"/>
        </dgm:presLayoutVars>
      </dgm:prSet>
      <dgm:spPr/>
    </dgm:pt>
    <dgm:pt modelId="{33B6F245-EB4E-EE4B-A603-CE10527C6B0A}" type="pres">
      <dgm:prSet presAssocID="{480A457C-A99E-314A-8104-E1FEA36751CF}" presName="childComposite" presStyleCnt="0">
        <dgm:presLayoutVars>
          <dgm:chMax val="0"/>
          <dgm:chPref val="0"/>
        </dgm:presLayoutVars>
      </dgm:prSet>
      <dgm:spPr/>
    </dgm:pt>
    <dgm:pt modelId="{AB1CB47E-6915-334A-9FC0-A482361D35D2}" type="pres">
      <dgm:prSet presAssocID="{480A457C-A99E-314A-8104-E1FEA36751CF}" presName="ChildAccent" presStyleLbl="solidFgAcc1" presStyleIdx="4" presStyleCnt="6"/>
      <dgm:spPr>
        <a:ln>
          <a:solidFill>
            <a:srgbClr val="00AAA7"/>
          </a:solidFill>
        </a:ln>
      </dgm:spPr>
    </dgm:pt>
    <dgm:pt modelId="{649AD6DF-AFEF-7A4E-9F68-481B2CB4186B}" type="pres">
      <dgm:prSet presAssocID="{480A457C-A99E-314A-8104-E1FEA36751CF}" presName="Child" presStyleLbl="revTx" presStyleIdx="6" presStyleCnt="8">
        <dgm:presLayoutVars>
          <dgm:chMax val="0"/>
          <dgm:chPref val="0"/>
          <dgm:bulletEnabled val="1"/>
        </dgm:presLayoutVars>
      </dgm:prSet>
      <dgm:spPr/>
    </dgm:pt>
    <dgm:pt modelId="{3B46E12D-5E53-D64C-8ABC-7484A9BA2B27}" type="pres">
      <dgm:prSet presAssocID="{F78CC56B-E67A-BF49-A238-348246CB3DF9}" presName="childComposite" presStyleCnt="0">
        <dgm:presLayoutVars>
          <dgm:chMax val="0"/>
          <dgm:chPref val="0"/>
        </dgm:presLayoutVars>
      </dgm:prSet>
      <dgm:spPr/>
    </dgm:pt>
    <dgm:pt modelId="{36ED90C6-0F74-9649-837A-E45C39E2548F}" type="pres">
      <dgm:prSet presAssocID="{F78CC56B-E67A-BF49-A238-348246CB3DF9}" presName="ChildAccent" presStyleLbl="solidFgAcc1" presStyleIdx="5" presStyleCnt="6"/>
      <dgm:spPr>
        <a:ln>
          <a:solidFill>
            <a:srgbClr val="00AAA7"/>
          </a:solidFill>
        </a:ln>
      </dgm:spPr>
    </dgm:pt>
    <dgm:pt modelId="{FF4CA315-958E-5643-BC3C-882EA9F764C5}" type="pres">
      <dgm:prSet presAssocID="{F78CC56B-E67A-BF49-A238-348246CB3DF9}" presName="Child" presStyleLbl="revTx" presStyleIdx="7" presStyleCnt="8">
        <dgm:presLayoutVars>
          <dgm:chMax val="0"/>
          <dgm:chPref val="0"/>
          <dgm:bulletEnabled val="1"/>
        </dgm:presLayoutVars>
      </dgm:prSet>
      <dgm:spPr/>
    </dgm:pt>
  </dgm:ptLst>
  <dgm:cxnLst>
    <dgm:cxn modelId="{8C13BD09-065A-5347-B6DF-53FD7EE1DBD5}" type="presOf" srcId="{336AEDAA-F3F8-5049-83AC-3CF8C00D23B7}" destId="{4F02C0D8-66BA-D348-BF2B-2B013585BC2F}" srcOrd="0" destOrd="0" presId="urn:microsoft.com/office/officeart/2008/layout/SquareAccentList"/>
    <dgm:cxn modelId="{1319470E-F68A-6648-90B5-9F2C4E4FE7BB}" srcId="{E1990546-37F0-0249-B552-14EB886E73F8}" destId="{649B23CC-1DAA-D145-B533-C35CE03D9F51}" srcOrd="0" destOrd="0" parTransId="{DAE4CCE4-328D-B946-817E-2D935F51AD3C}" sibTransId="{E571E308-1F81-4C45-9065-92029F002170}"/>
    <dgm:cxn modelId="{764F0A12-B887-E64B-9EBB-A6BD41BCD138}" type="presOf" srcId="{480A457C-A99E-314A-8104-E1FEA36751CF}" destId="{649AD6DF-AFEF-7A4E-9F68-481B2CB4186B}" srcOrd="0" destOrd="0" presId="urn:microsoft.com/office/officeart/2008/layout/SquareAccentList"/>
    <dgm:cxn modelId="{ABCF9313-14CF-3844-80ED-641B0537DB11}" type="presOf" srcId="{F78CC56B-E67A-BF49-A238-348246CB3DF9}" destId="{FF4CA315-958E-5643-BC3C-882EA9F764C5}" srcOrd="0" destOrd="0" presId="urn:microsoft.com/office/officeart/2008/layout/SquareAccentList"/>
    <dgm:cxn modelId="{66C21320-FFC7-7543-98EF-2A085372C83D}" srcId="{F3981C58-B332-AD49-9DA3-4889920EB538}" destId="{E1990546-37F0-0249-B552-14EB886E73F8}" srcOrd="0" destOrd="0" parTransId="{3945392A-9C8B-1646-82EE-6F7C293D7515}" sibTransId="{04B8E103-C391-2342-9A8C-A47D267E2967}"/>
    <dgm:cxn modelId="{BF22812D-AC8F-9445-8C15-3BE91173347F}" srcId="{F3981C58-B332-AD49-9DA3-4889920EB538}" destId="{D5291401-8EF9-FA47-ABAB-01BC59E493DA}" srcOrd="1" destOrd="0" parTransId="{7537A071-46B1-F24B-A956-5E7EDA3DCE55}" sibTransId="{6204CB78-2E09-314A-B049-DAC27859CC7C}"/>
    <dgm:cxn modelId="{6D11AF5C-EB2A-9046-8753-6F9665C65950}" type="presOf" srcId="{07006EC1-9D37-C14E-814E-FFD4B037C28C}" destId="{308519D3-AA7F-3144-9F8E-5AA2209B2644}" srcOrd="0" destOrd="0" presId="urn:microsoft.com/office/officeart/2008/layout/SquareAccentList"/>
    <dgm:cxn modelId="{BF0C9C45-2047-EC40-9C81-30B38EC4B22E}" srcId="{E1990546-37F0-0249-B552-14EB886E73F8}" destId="{336AEDAA-F3F8-5049-83AC-3CF8C00D23B7}" srcOrd="1" destOrd="0" parTransId="{4DADE33B-C621-2741-8181-7F4C7D7D038F}" sibTransId="{BA636D64-C92D-2143-BB48-61B75935D77C}"/>
    <dgm:cxn modelId="{584DF845-B1B3-7A4C-B5D8-36F4914723B3}" srcId="{E1990546-37F0-0249-B552-14EB886E73F8}" destId="{07006EC1-9D37-C14E-814E-FFD4B037C28C}" srcOrd="2" destOrd="0" parTransId="{28709088-1A3D-F64A-BF59-6F1E9AA5A65C}" sibTransId="{466457AF-2092-5145-8DC2-29D356AC26C8}"/>
    <dgm:cxn modelId="{6A03C34E-A47D-F045-983F-43CB7E307A9C}" type="presOf" srcId="{649B23CC-1DAA-D145-B533-C35CE03D9F51}" destId="{F5D85A7F-7EFF-6443-8A68-3051910C3247}" srcOrd="0" destOrd="0" presId="urn:microsoft.com/office/officeart/2008/layout/SquareAccentList"/>
    <dgm:cxn modelId="{45A8E371-6817-B440-982C-A5DE103280AA}" type="presOf" srcId="{E1990546-37F0-0249-B552-14EB886E73F8}" destId="{84DFFA50-9280-FD47-B99C-2EF5A86C6EEF}" srcOrd="0" destOrd="0" presId="urn:microsoft.com/office/officeart/2008/layout/SquareAccentList"/>
    <dgm:cxn modelId="{C2565474-B3CB-6C4F-9541-6A70EF143684}" type="presOf" srcId="{F3981C58-B332-AD49-9DA3-4889920EB538}" destId="{C99FA771-8A33-A54F-9DB6-EEA07B491D88}" srcOrd="0" destOrd="0" presId="urn:microsoft.com/office/officeart/2008/layout/SquareAccentList"/>
    <dgm:cxn modelId="{2D43A27C-5555-CE48-872E-6FC2DF2D8A85}" srcId="{D5291401-8EF9-FA47-ABAB-01BC59E493DA}" destId="{480A457C-A99E-314A-8104-E1FEA36751CF}" srcOrd="1" destOrd="0" parTransId="{375A2AB4-5F99-304F-9D13-4904EC8D421E}" sibTransId="{120546A8-B760-5F42-8886-7A02951E96CB}"/>
    <dgm:cxn modelId="{D255F79B-1773-0349-B27B-B2DF8F3CB61A}" srcId="{D5291401-8EF9-FA47-ABAB-01BC59E493DA}" destId="{203E9CF8-EC47-494B-A88C-B5F06B8DFFDC}" srcOrd="0" destOrd="0" parTransId="{2D63C46C-8DCE-8B4F-B186-C342FD53985E}" sibTransId="{F1728244-FA7C-3D43-8D95-0B09F138138F}"/>
    <dgm:cxn modelId="{F948A0A1-30DB-E34F-9DDE-6AF7301B731B}" type="presOf" srcId="{D5291401-8EF9-FA47-ABAB-01BC59E493DA}" destId="{27C9AF8A-3C92-1F45-9835-DD6CBAC93C60}" srcOrd="0" destOrd="0" presId="urn:microsoft.com/office/officeart/2008/layout/SquareAccentList"/>
    <dgm:cxn modelId="{630AF2C5-9BF8-5245-B37F-25FF2476171D}" srcId="{D5291401-8EF9-FA47-ABAB-01BC59E493DA}" destId="{F78CC56B-E67A-BF49-A238-348246CB3DF9}" srcOrd="2" destOrd="0" parTransId="{1D443D82-8C56-C740-BFD6-71ECAD4C9836}" sibTransId="{32337C45-429C-E348-B830-171D454B098F}"/>
    <dgm:cxn modelId="{D69A52E9-DB6F-8349-83D1-08DAE648F938}" type="presOf" srcId="{203E9CF8-EC47-494B-A88C-B5F06B8DFFDC}" destId="{3A393732-19D7-804D-B297-A8FAD768E2EA}" srcOrd="0" destOrd="0" presId="urn:microsoft.com/office/officeart/2008/layout/SquareAccentList"/>
    <dgm:cxn modelId="{41885087-56BB-0C41-AFBF-4AEC2EE0E2AC}" type="presParOf" srcId="{C99FA771-8A33-A54F-9DB6-EEA07B491D88}" destId="{6A63267E-988C-6B48-A4AA-D5871A8CA3F2}" srcOrd="0" destOrd="0" presId="urn:microsoft.com/office/officeart/2008/layout/SquareAccentList"/>
    <dgm:cxn modelId="{17437329-053F-124A-AF59-39CAEF1E5C87}" type="presParOf" srcId="{6A63267E-988C-6B48-A4AA-D5871A8CA3F2}" destId="{25BE9C06-6A8F-6C44-A1D5-3365EF04E829}" srcOrd="0" destOrd="0" presId="urn:microsoft.com/office/officeart/2008/layout/SquareAccentList"/>
    <dgm:cxn modelId="{204D0FD6-B5DA-364D-BFB1-7825512EC795}" type="presParOf" srcId="{25BE9C06-6A8F-6C44-A1D5-3365EF04E829}" destId="{3E45AE99-8F72-424E-9447-1DE65A117D89}" srcOrd="0" destOrd="0" presId="urn:microsoft.com/office/officeart/2008/layout/SquareAccentList"/>
    <dgm:cxn modelId="{129D84EF-4DE2-464B-90FA-880AF6E75078}" type="presParOf" srcId="{25BE9C06-6A8F-6C44-A1D5-3365EF04E829}" destId="{C89E6878-AF36-394F-AE5F-E1935F5B4958}" srcOrd="1" destOrd="0" presId="urn:microsoft.com/office/officeart/2008/layout/SquareAccentList"/>
    <dgm:cxn modelId="{3BFC0D7C-3E8B-834C-B230-308A0C3CF7F9}" type="presParOf" srcId="{25BE9C06-6A8F-6C44-A1D5-3365EF04E829}" destId="{84DFFA50-9280-FD47-B99C-2EF5A86C6EEF}" srcOrd="2" destOrd="0" presId="urn:microsoft.com/office/officeart/2008/layout/SquareAccentList"/>
    <dgm:cxn modelId="{72D1F69F-26CC-1749-BA86-D799A07D3BE5}" type="presParOf" srcId="{6A63267E-988C-6B48-A4AA-D5871A8CA3F2}" destId="{093CF479-13A5-DD43-8A57-EFEA48DD92F0}" srcOrd="1" destOrd="0" presId="urn:microsoft.com/office/officeart/2008/layout/SquareAccentList"/>
    <dgm:cxn modelId="{4F337BEA-E7F5-0041-A443-69CF0A8C9882}" type="presParOf" srcId="{093CF479-13A5-DD43-8A57-EFEA48DD92F0}" destId="{353F7DD3-D536-0641-AEC6-42F4DBA97ED4}" srcOrd="0" destOrd="0" presId="urn:microsoft.com/office/officeart/2008/layout/SquareAccentList"/>
    <dgm:cxn modelId="{940DA917-2F2B-D249-87CC-6905B80BFEB1}" type="presParOf" srcId="{353F7DD3-D536-0641-AEC6-42F4DBA97ED4}" destId="{80B02B43-884F-3649-9356-5A4F06BC08E4}" srcOrd="0" destOrd="0" presId="urn:microsoft.com/office/officeart/2008/layout/SquareAccentList"/>
    <dgm:cxn modelId="{563D02B0-A2D1-A142-9194-BF9BB2A0DF0C}" type="presParOf" srcId="{353F7DD3-D536-0641-AEC6-42F4DBA97ED4}" destId="{F5D85A7F-7EFF-6443-8A68-3051910C3247}" srcOrd="1" destOrd="0" presId="urn:microsoft.com/office/officeart/2008/layout/SquareAccentList"/>
    <dgm:cxn modelId="{B4755A7D-5AC8-BA48-A35A-B697DAD41511}" type="presParOf" srcId="{093CF479-13A5-DD43-8A57-EFEA48DD92F0}" destId="{41FB92E3-A872-EA49-A5D0-FDB8552257C5}" srcOrd="1" destOrd="0" presId="urn:microsoft.com/office/officeart/2008/layout/SquareAccentList"/>
    <dgm:cxn modelId="{7F903AE4-53B7-4943-859E-D0714D0AE360}" type="presParOf" srcId="{41FB92E3-A872-EA49-A5D0-FDB8552257C5}" destId="{9199FF66-E4A2-D64D-B40B-C18EF7F06833}" srcOrd="0" destOrd="0" presId="urn:microsoft.com/office/officeart/2008/layout/SquareAccentList"/>
    <dgm:cxn modelId="{9991A0B7-F54B-6F42-AD0B-16AFAD3F1773}" type="presParOf" srcId="{41FB92E3-A872-EA49-A5D0-FDB8552257C5}" destId="{4F02C0D8-66BA-D348-BF2B-2B013585BC2F}" srcOrd="1" destOrd="0" presId="urn:microsoft.com/office/officeart/2008/layout/SquareAccentList"/>
    <dgm:cxn modelId="{271FE003-1A72-7D44-96BB-F70F4805A4ED}" type="presParOf" srcId="{093CF479-13A5-DD43-8A57-EFEA48DD92F0}" destId="{EF2A0903-3ABA-764E-9C91-00E7E80E3CAB}" srcOrd="2" destOrd="0" presId="urn:microsoft.com/office/officeart/2008/layout/SquareAccentList"/>
    <dgm:cxn modelId="{BE64C55F-F8A5-5544-8D07-2E8F055D6C3B}" type="presParOf" srcId="{EF2A0903-3ABA-764E-9C91-00E7E80E3CAB}" destId="{99B97E5E-E1E6-9C44-A39C-6B57724FE321}" srcOrd="0" destOrd="0" presId="urn:microsoft.com/office/officeart/2008/layout/SquareAccentList"/>
    <dgm:cxn modelId="{9699D741-D423-BC47-8D56-1A87244379C6}" type="presParOf" srcId="{EF2A0903-3ABA-764E-9C91-00E7E80E3CAB}" destId="{308519D3-AA7F-3144-9F8E-5AA2209B2644}" srcOrd="1" destOrd="0" presId="urn:microsoft.com/office/officeart/2008/layout/SquareAccentList"/>
    <dgm:cxn modelId="{22E53ECC-46EC-EE4B-A0F1-EF9AEE05F2F8}" type="presParOf" srcId="{C99FA771-8A33-A54F-9DB6-EEA07B491D88}" destId="{570F765E-A819-AA47-BE63-7A09542C8DE4}" srcOrd="1" destOrd="0" presId="urn:microsoft.com/office/officeart/2008/layout/SquareAccentList"/>
    <dgm:cxn modelId="{EE063F34-DC16-CA4F-9398-DFA5E5912B45}" type="presParOf" srcId="{570F765E-A819-AA47-BE63-7A09542C8DE4}" destId="{468762F4-D8C2-CE47-859C-DBF7837AE2DA}" srcOrd="0" destOrd="0" presId="urn:microsoft.com/office/officeart/2008/layout/SquareAccentList"/>
    <dgm:cxn modelId="{B4BB86A2-8710-8947-903F-985E68B5BDEA}" type="presParOf" srcId="{468762F4-D8C2-CE47-859C-DBF7837AE2DA}" destId="{EF9F6CA0-6CCC-4444-91B4-1C501137A235}" srcOrd="0" destOrd="0" presId="urn:microsoft.com/office/officeart/2008/layout/SquareAccentList"/>
    <dgm:cxn modelId="{44E301F1-EFBE-9645-A3FB-99E36D316AD9}" type="presParOf" srcId="{468762F4-D8C2-CE47-859C-DBF7837AE2DA}" destId="{0F59EB78-0BB4-B648-9EBD-A060EE38BAEF}" srcOrd="1" destOrd="0" presId="urn:microsoft.com/office/officeart/2008/layout/SquareAccentList"/>
    <dgm:cxn modelId="{AE8F64AE-9412-074E-ACAF-21389DA776BA}" type="presParOf" srcId="{468762F4-D8C2-CE47-859C-DBF7837AE2DA}" destId="{27C9AF8A-3C92-1F45-9835-DD6CBAC93C60}" srcOrd="2" destOrd="0" presId="urn:microsoft.com/office/officeart/2008/layout/SquareAccentList"/>
    <dgm:cxn modelId="{B8DDF4AD-E43C-5D42-8F52-20F48A5F1B34}" type="presParOf" srcId="{570F765E-A819-AA47-BE63-7A09542C8DE4}" destId="{42A70388-A33C-6D4B-9AE5-7487D04F750F}" srcOrd="1" destOrd="0" presId="urn:microsoft.com/office/officeart/2008/layout/SquareAccentList"/>
    <dgm:cxn modelId="{6FD8E734-1540-774D-B2F9-B1964EB22EA5}" type="presParOf" srcId="{42A70388-A33C-6D4B-9AE5-7487D04F750F}" destId="{E5C3C55B-8D79-DF4B-8BBD-681E211F5DF3}" srcOrd="0" destOrd="0" presId="urn:microsoft.com/office/officeart/2008/layout/SquareAccentList"/>
    <dgm:cxn modelId="{227191A4-7A55-524D-84A2-8C500EBE7719}" type="presParOf" srcId="{E5C3C55B-8D79-DF4B-8BBD-681E211F5DF3}" destId="{0927E543-1B78-2045-9CC5-8D3F7656AC8E}" srcOrd="0" destOrd="0" presId="urn:microsoft.com/office/officeart/2008/layout/SquareAccentList"/>
    <dgm:cxn modelId="{45F0D67A-2D47-1441-AB3E-1B45D90F6709}" type="presParOf" srcId="{E5C3C55B-8D79-DF4B-8BBD-681E211F5DF3}" destId="{3A393732-19D7-804D-B297-A8FAD768E2EA}" srcOrd="1" destOrd="0" presId="urn:microsoft.com/office/officeart/2008/layout/SquareAccentList"/>
    <dgm:cxn modelId="{581F0F20-F823-2843-AADC-6FBC1CD302EF}" type="presParOf" srcId="{42A70388-A33C-6D4B-9AE5-7487D04F750F}" destId="{33B6F245-EB4E-EE4B-A603-CE10527C6B0A}" srcOrd="1" destOrd="0" presId="urn:microsoft.com/office/officeart/2008/layout/SquareAccentList"/>
    <dgm:cxn modelId="{1BDF7E67-CB5D-8642-80EE-AF6B1AA66334}" type="presParOf" srcId="{33B6F245-EB4E-EE4B-A603-CE10527C6B0A}" destId="{AB1CB47E-6915-334A-9FC0-A482361D35D2}" srcOrd="0" destOrd="0" presId="urn:microsoft.com/office/officeart/2008/layout/SquareAccentList"/>
    <dgm:cxn modelId="{2F14E750-92D5-AD42-84FD-89C64B418876}" type="presParOf" srcId="{33B6F245-EB4E-EE4B-A603-CE10527C6B0A}" destId="{649AD6DF-AFEF-7A4E-9F68-481B2CB4186B}" srcOrd="1" destOrd="0" presId="urn:microsoft.com/office/officeart/2008/layout/SquareAccentList"/>
    <dgm:cxn modelId="{46E4523A-0F8F-D040-9220-FF122C999FFD}" type="presParOf" srcId="{42A70388-A33C-6D4B-9AE5-7487D04F750F}" destId="{3B46E12D-5E53-D64C-8ABC-7484A9BA2B27}" srcOrd="2" destOrd="0" presId="urn:microsoft.com/office/officeart/2008/layout/SquareAccentList"/>
    <dgm:cxn modelId="{720DCB07-C4D8-A743-B06C-09F79495DA2E}" type="presParOf" srcId="{3B46E12D-5E53-D64C-8ABC-7484A9BA2B27}" destId="{36ED90C6-0F74-9649-837A-E45C39E2548F}" srcOrd="0" destOrd="0" presId="urn:microsoft.com/office/officeart/2008/layout/SquareAccentList"/>
    <dgm:cxn modelId="{6E22D434-8B59-DC42-9600-B9BFCD89504C}" type="presParOf" srcId="{3B46E12D-5E53-D64C-8ABC-7484A9BA2B27}" destId="{FF4CA315-958E-5643-BC3C-882EA9F764C5}"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9929ED-96CA-CF43-88D0-B4516E8BE975}"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s-ES"/>
        </a:p>
      </dgm:t>
    </dgm:pt>
    <dgm:pt modelId="{DF637883-6D99-F44E-A48B-AFE3B88DB70A}">
      <dgm:prSet phldrT="[Texto]" custT="1"/>
      <dgm:spPr>
        <a:solidFill>
          <a:srgbClr val="152B48"/>
        </a:solidFill>
        <a:ln>
          <a:solidFill>
            <a:srgbClr val="00AAA7"/>
          </a:solidFill>
        </a:ln>
      </dgm:spPr>
      <dgm:t>
        <a:bodyPr/>
        <a:lstStyle/>
        <a:p>
          <a:r>
            <a:rPr lang="es-CO" sz="2000" b="1" dirty="0">
              <a:latin typeface="Montserrat" panose="00000500000000000000" pitchFamily="50" charset="0"/>
            </a:rPr>
            <a:t>En el control prenatal</a:t>
          </a:r>
          <a:endParaRPr lang="es-ES" sz="2000" b="1" dirty="0">
            <a:latin typeface="Montserrat" panose="00000500000000000000" pitchFamily="50" charset="0"/>
          </a:endParaRPr>
        </a:p>
      </dgm:t>
    </dgm:pt>
    <dgm:pt modelId="{F49D95F2-3D4E-F945-AE07-4EDC8CAEF1DE}" type="parTrans" cxnId="{35396805-3CD1-0744-91E8-01C0F75577D0}">
      <dgm:prSet/>
      <dgm:spPr/>
      <dgm:t>
        <a:bodyPr/>
        <a:lstStyle/>
        <a:p>
          <a:endParaRPr lang="es-ES" sz="1600">
            <a:latin typeface="Montserrat" panose="00000500000000000000" pitchFamily="50" charset="0"/>
          </a:endParaRPr>
        </a:p>
      </dgm:t>
    </dgm:pt>
    <dgm:pt modelId="{35789127-81F6-BE4B-9A33-AD1530A82659}" type="sibTrans" cxnId="{35396805-3CD1-0744-91E8-01C0F75577D0}">
      <dgm:prSet/>
      <dgm:spPr/>
      <dgm:t>
        <a:bodyPr/>
        <a:lstStyle/>
        <a:p>
          <a:endParaRPr lang="es-ES" sz="1600">
            <a:latin typeface="Montserrat" panose="00000500000000000000" pitchFamily="50" charset="0"/>
          </a:endParaRPr>
        </a:p>
      </dgm:t>
    </dgm:pt>
    <dgm:pt modelId="{22F86A8D-A878-964B-9230-A3FD4B17CC1D}">
      <dgm:prSet phldrT="[Texto]" custT="1"/>
      <dgm:spPr>
        <a:ln>
          <a:solidFill>
            <a:srgbClr val="00AAA7"/>
          </a:solidFill>
        </a:ln>
      </dgm:spPr>
      <dgm:t>
        <a:bodyPr anchor="ctr"/>
        <a:lstStyle/>
        <a:p>
          <a:r>
            <a:rPr lang="es-CO" sz="1600" dirty="0">
              <a:solidFill>
                <a:srgbClr val="152B48"/>
              </a:solidFill>
              <a:latin typeface="Montserrat" panose="00000500000000000000" pitchFamily="50" charset="0"/>
            </a:rPr>
            <a:t>Buscar y tratar la anemia.</a:t>
          </a:r>
          <a:endParaRPr lang="es-ES" sz="1600" dirty="0">
            <a:solidFill>
              <a:srgbClr val="152B48"/>
            </a:solidFill>
            <a:latin typeface="Montserrat" panose="00000500000000000000" pitchFamily="50" charset="0"/>
          </a:endParaRPr>
        </a:p>
      </dgm:t>
    </dgm:pt>
    <dgm:pt modelId="{0E722158-84DA-C345-A848-2D0ECFD1FB21}" type="parTrans" cxnId="{57619E36-EAE4-F04F-AB98-E88017D11A9C}">
      <dgm:prSet/>
      <dgm:spPr/>
      <dgm:t>
        <a:bodyPr/>
        <a:lstStyle/>
        <a:p>
          <a:endParaRPr lang="es-ES" sz="1600">
            <a:latin typeface="Montserrat" panose="00000500000000000000" pitchFamily="50" charset="0"/>
          </a:endParaRPr>
        </a:p>
      </dgm:t>
    </dgm:pt>
    <dgm:pt modelId="{4C981820-2970-4B44-BD94-D569825F20EF}" type="sibTrans" cxnId="{57619E36-EAE4-F04F-AB98-E88017D11A9C}">
      <dgm:prSet/>
      <dgm:spPr/>
      <dgm:t>
        <a:bodyPr/>
        <a:lstStyle/>
        <a:p>
          <a:endParaRPr lang="es-ES" sz="1600">
            <a:latin typeface="Montserrat" panose="00000500000000000000" pitchFamily="50" charset="0"/>
          </a:endParaRPr>
        </a:p>
      </dgm:t>
    </dgm:pt>
    <dgm:pt modelId="{CA94F099-E54C-7B47-86B5-AED5DB0A417F}">
      <dgm:prSet phldrT="[Texto]" custT="1"/>
      <dgm:spPr>
        <a:solidFill>
          <a:srgbClr val="152B48"/>
        </a:solidFill>
        <a:ln>
          <a:solidFill>
            <a:srgbClr val="00AAA7"/>
          </a:solidFill>
        </a:ln>
      </dgm:spPr>
      <dgm:t>
        <a:bodyPr/>
        <a:lstStyle/>
        <a:p>
          <a:r>
            <a:rPr lang="es-CO" sz="2000" b="1" dirty="0">
              <a:latin typeface="Montserrat" panose="00000500000000000000" pitchFamily="50" charset="0"/>
            </a:rPr>
            <a:t>En el parto</a:t>
          </a:r>
          <a:endParaRPr lang="es-ES" sz="2000" b="1" dirty="0">
            <a:latin typeface="Montserrat" panose="00000500000000000000" pitchFamily="50" charset="0"/>
          </a:endParaRPr>
        </a:p>
      </dgm:t>
    </dgm:pt>
    <dgm:pt modelId="{D52BE267-6AF0-6E45-B703-9D5F22453013}" type="parTrans" cxnId="{4EA8D280-90EC-4241-B27F-73B709A314CC}">
      <dgm:prSet/>
      <dgm:spPr/>
      <dgm:t>
        <a:bodyPr/>
        <a:lstStyle/>
        <a:p>
          <a:endParaRPr lang="es-ES" sz="1600">
            <a:latin typeface="Montserrat" panose="00000500000000000000" pitchFamily="50" charset="0"/>
          </a:endParaRPr>
        </a:p>
      </dgm:t>
    </dgm:pt>
    <dgm:pt modelId="{8FDE49AF-ADDC-844F-9427-A973766E32D8}" type="sibTrans" cxnId="{4EA8D280-90EC-4241-B27F-73B709A314CC}">
      <dgm:prSet/>
      <dgm:spPr/>
      <dgm:t>
        <a:bodyPr/>
        <a:lstStyle/>
        <a:p>
          <a:endParaRPr lang="es-ES" sz="1600">
            <a:latin typeface="Montserrat" panose="00000500000000000000" pitchFamily="50" charset="0"/>
          </a:endParaRPr>
        </a:p>
      </dgm:t>
    </dgm:pt>
    <dgm:pt modelId="{DFA5D1A6-F10C-3A4E-B13B-D549175830E3}">
      <dgm:prSet phldrT="[Texto]" custT="1"/>
      <dgm:spPr>
        <a:ln>
          <a:solidFill>
            <a:srgbClr val="00AAA7"/>
          </a:solidFill>
        </a:ln>
      </dgm:spPr>
      <dgm:t>
        <a:bodyPr/>
        <a:lstStyle/>
        <a:p>
          <a:r>
            <a:rPr lang="es-CO" sz="1600" dirty="0">
              <a:solidFill>
                <a:srgbClr val="152B48"/>
              </a:solidFill>
              <a:latin typeface="Montserrat" panose="00000500000000000000" pitchFamily="50" charset="0"/>
            </a:rPr>
            <a:t>Realizar siempre el manejo activo del alumbramiento.</a:t>
          </a:r>
          <a:endParaRPr lang="es-ES" sz="1600" dirty="0">
            <a:solidFill>
              <a:srgbClr val="152B48"/>
            </a:solidFill>
            <a:latin typeface="Montserrat" panose="00000500000000000000" pitchFamily="50" charset="0"/>
          </a:endParaRPr>
        </a:p>
      </dgm:t>
    </dgm:pt>
    <dgm:pt modelId="{DBC24283-F6C7-0240-BFB9-9B5746A15E2C}" type="parTrans" cxnId="{74AE1A21-D4B2-E049-BA94-CF1CDC08C01A}">
      <dgm:prSet/>
      <dgm:spPr/>
      <dgm:t>
        <a:bodyPr/>
        <a:lstStyle/>
        <a:p>
          <a:endParaRPr lang="es-ES" sz="1600">
            <a:latin typeface="Montserrat" panose="00000500000000000000" pitchFamily="50" charset="0"/>
          </a:endParaRPr>
        </a:p>
      </dgm:t>
    </dgm:pt>
    <dgm:pt modelId="{4480DAFE-35BC-864A-A169-C3ECF33EFD31}" type="sibTrans" cxnId="{74AE1A21-D4B2-E049-BA94-CF1CDC08C01A}">
      <dgm:prSet/>
      <dgm:spPr/>
      <dgm:t>
        <a:bodyPr/>
        <a:lstStyle/>
        <a:p>
          <a:endParaRPr lang="es-ES" sz="1600">
            <a:latin typeface="Montserrat" panose="00000500000000000000" pitchFamily="50" charset="0"/>
          </a:endParaRPr>
        </a:p>
      </dgm:t>
    </dgm:pt>
    <dgm:pt modelId="{68F289D0-BEC0-424B-B883-90AF3538B67A}">
      <dgm:prSet custT="1"/>
      <dgm:spPr>
        <a:ln>
          <a:solidFill>
            <a:srgbClr val="00AAA7"/>
          </a:solidFill>
        </a:ln>
      </dgm:spPr>
      <dgm:t>
        <a:bodyPr anchor="ctr"/>
        <a:lstStyle/>
        <a:p>
          <a:r>
            <a:rPr lang="es-CO" sz="1600" dirty="0">
              <a:solidFill>
                <a:srgbClr val="152B48"/>
              </a:solidFill>
              <a:latin typeface="Montserrat" panose="00000500000000000000" pitchFamily="50" charset="0"/>
            </a:rPr>
            <a:t>Tamizar para anemia de células falciformes y talasemia en aquellas mujeres con factores de riesgo que hagan sospecharlas.</a:t>
          </a:r>
        </a:p>
      </dgm:t>
    </dgm:pt>
    <dgm:pt modelId="{B74C8ACF-A82F-F143-97C0-7BBC8D41FA95}" type="parTrans" cxnId="{20D7E0AD-DC3C-3D42-A6FF-E1F137270E3C}">
      <dgm:prSet/>
      <dgm:spPr/>
      <dgm:t>
        <a:bodyPr/>
        <a:lstStyle/>
        <a:p>
          <a:endParaRPr lang="es-ES" sz="1600">
            <a:latin typeface="Montserrat" panose="00000500000000000000" pitchFamily="50" charset="0"/>
          </a:endParaRPr>
        </a:p>
      </dgm:t>
    </dgm:pt>
    <dgm:pt modelId="{2CC38449-8D67-1B43-9964-15A26F8EC5A2}" type="sibTrans" cxnId="{20D7E0AD-DC3C-3D42-A6FF-E1F137270E3C}">
      <dgm:prSet/>
      <dgm:spPr/>
      <dgm:t>
        <a:bodyPr/>
        <a:lstStyle/>
        <a:p>
          <a:endParaRPr lang="es-ES" sz="1600">
            <a:latin typeface="Montserrat" panose="00000500000000000000" pitchFamily="50" charset="0"/>
          </a:endParaRPr>
        </a:p>
      </dgm:t>
    </dgm:pt>
    <dgm:pt modelId="{32D117A0-8FFB-6045-A7F4-42A9BFC76A69}">
      <dgm:prSet custT="1"/>
      <dgm:spPr>
        <a:ln>
          <a:solidFill>
            <a:srgbClr val="00AAA7"/>
          </a:solidFill>
        </a:ln>
      </dgm:spPr>
      <dgm:t>
        <a:bodyPr anchor="ctr"/>
        <a:lstStyle/>
        <a:p>
          <a:r>
            <a:rPr lang="es-CO" sz="1600" dirty="0">
              <a:solidFill>
                <a:srgbClr val="152B48"/>
              </a:solidFill>
              <a:latin typeface="Montserrat" panose="00000500000000000000" pitchFamily="50" charset="0"/>
            </a:rPr>
            <a:t>Realizar ecografía para evaluar la implantación placentaria en las pacientes con factores de riesgo para acretismo.</a:t>
          </a:r>
        </a:p>
      </dgm:t>
    </dgm:pt>
    <dgm:pt modelId="{ACC06B31-1A71-E740-B306-0458D13704C6}" type="parTrans" cxnId="{3656FEC8-6E31-724D-8270-2627866B0112}">
      <dgm:prSet/>
      <dgm:spPr/>
      <dgm:t>
        <a:bodyPr/>
        <a:lstStyle/>
        <a:p>
          <a:endParaRPr lang="es-ES" sz="1600">
            <a:latin typeface="Montserrat" panose="00000500000000000000" pitchFamily="50" charset="0"/>
          </a:endParaRPr>
        </a:p>
      </dgm:t>
    </dgm:pt>
    <dgm:pt modelId="{6ECACB5E-FFC8-284C-B349-763F171123A8}" type="sibTrans" cxnId="{3656FEC8-6E31-724D-8270-2627866B0112}">
      <dgm:prSet/>
      <dgm:spPr/>
      <dgm:t>
        <a:bodyPr/>
        <a:lstStyle/>
        <a:p>
          <a:endParaRPr lang="es-ES" sz="1600">
            <a:latin typeface="Montserrat" panose="00000500000000000000" pitchFamily="50" charset="0"/>
          </a:endParaRPr>
        </a:p>
      </dgm:t>
    </dgm:pt>
    <dgm:pt modelId="{6D2BDB16-B9E1-0744-8A2D-79B9C5A46868}">
      <dgm:prSet custT="1"/>
      <dgm:spPr>
        <a:ln>
          <a:solidFill>
            <a:srgbClr val="00AAA7"/>
          </a:solidFill>
        </a:ln>
      </dgm:spPr>
      <dgm:t>
        <a:bodyPr anchor="ctr"/>
        <a:lstStyle/>
        <a:p>
          <a:r>
            <a:rPr lang="es-CO" sz="1600" dirty="0">
              <a:solidFill>
                <a:srgbClr val="152B48"/>
              </a:solidFill>
              <a:latin typeface="Montserrat" panose="00000500000000000000" pitchFamily="50" charset="0"/>
            </a:rPr>
            <a:t>Promover y realizar acciones para facilitar el parto institucional.</a:t>
          </a:r>
        </a:p>
      </dgm:t>
    </dgm:pt>
    <dgm:pt modelId="{A74E8F2A-40D4-FD49-B65A-3ABD8A909C58}" type="parTrans" cxnId="{D0B453DE-AA00-514B-AA58-01C14C7FDD8B}">
      <dgm:prSet/>
      <dgm:spPr/>
      <dgm:t>
        <a:bodyPr/>
        <a:lstStyle/>
        <a:p>
          <a:endParaRPr lang="es-ES" sz="1600">
            <a:latin typeface="Montserrat" panose="00000500000000000000" pitchFamily="50" charset="0"/>
          </a:endParaRPr>
        </a:p>
      </dgm:t>
    </dgm:pt>
    <dgm:pt modelId="{72942706-403D-8C40-9833-A849BB53B953}" type="sibTrans" cxnId="{D0B453DE-AA00-514B-AA58-01C14C7FDD8B}">
      <dgm:prSet/>
      <dgm:spPr/>
      <dgm:t>
        <a:bodyPr/>
        <a:lstStyle/>
        <a:p>
          <a:endParaRPr lang="es-ES" sz="1600">
            <a:latin typeface="Montserrat" panose="00000500000000000000" pitchFamily="50" charset="0"/>
          </a:endParaRPr>
        </a:p>
      </dgm:t>
    </dgm:pt>
    <dgm:pt modelId="{52104269-10C3-E946-ADE1-EFC25AE3F4C8}">
      <dgm:prSet custT="1"/>
      <dgm:spPr>
        <a:ln>
          <a:solidFill>
            <a:srgbClr val="00AAA7"/>
          </a:solidFill>
        </a:ln>
      </dgm:spPr>
      <dgm:t>
        <a:bodyPr anchor="ctr"/>
        <a:lstStyle/>
        <a:p>
          <a:r>
            <a:rPr lang="es-CO" sz="1600" dirty="0">
              <a:solidFill>
                <a:srgbClr val="152B48"/>
              </a:solidFill>
              <a:latin typeface="Montserrat" panose="00000500000000000000" pitchFamily="50" charset="0"/>
            </a:rPr>
            <a:t>Identificar las pacientes con creencias religiosas.</a:t>
          </a:r>
        </a:p>
      </dgm:t>
    </dgm:pt>
    <dgm:pt modelId="{5D4AEFC0-0DAF-B340-B57C-D9112D571759}" type="parTrans" cxnId="{21E204A4-A2B0-7E4C-8E4A-D74C0BB7ADE6}">
      <dgm:prSet/>
      <dgm:spPr/>
      <dgm:t>
        <a:bodyPr/>
        <a:lstStyle/>
        <a:p>
          <a:endParaRPr lang="es-ES" sz="1600">
            <a:latin typeface="Montserrat" panose="00000500000000000000" pitchFamily="50" charset="0"/>
          </a:endParaRPr>
        </a:p>
      </dgm:t>
    </dgm:pt>
    <dgm:pt modelId="{4F0F50F4-8722-8C4C-9B42-F512DD5F1376}" type="sibTrans" cxnId="{21E204A4-A2B0-7E4C-8E4A-D74C0BB7ADE6}">
      <dgm:prSet/>
      <dgm:spPr/>
      <dgm:t>
        <a:bodyPr/>
        <a:lstStyle/>
        <a:p>
          <a:endParaRPr lang="es-ES" sz="1600">
            <a:latin typeface="Montserrat" panose="00000500000000000000" pitchFamily="50" charset="0"/>
          </a:endParaRPr>
        </a:p>
      </dgm:t>
    </dgm:pt>
    <dgm:pt modelId="{027C6293-15A8-D74D-B7AA-37CFF55EF6D2}">
      <dgm:prSet custT="1"/>
      <dgm:spPr>
        <a:ln>
          <a:solidFill>
            <a:srgbClr val="00AAA7"/>
          </a:solidFill>
        </a:ln>
      </dgm:spPr>
      <dgm:t>
        <a:bodyPr/>
        <a:lstStyle/>
        <a:p>
          <a:r>
            <a:rPr lang="es-CO" sz="1600" dirty="0">
              <a:solidFill>
                <a:srgbClr val="152B48"/>
              </a:solidFill>
              <a:latin typeface="Montserrat" panose="00000500000000000000" pitchFamily="50" charset="0"/>
            </a:rPr>
            <a:t>Recurrir al parto intervenido (uso de fórceps) solo a aquellos casos con clara indicación.</a:t>
          </a:r>
        </a:p>
      </dgm:t>
    </dgm:pt>
    <dgm:pt modelId="{1AECC357-479A-8445-A36B-6D453927423A}" type="parTrans" cxnId="{5C5EB461-03E1-EC43-A894-9EB812E74BD4}">
      <dgm:prSet/>
      <dgm:spPr/>
      <dgm:t>
        <a:bodyPr/>
        <a:lstStyle/>
        <a:p>
          <a:endParaRPr lang="es-ES" sz="1600">
            <a:latin typeface="Montserrat" panose="00000500000000000000" pitchFamily="50" charset="0"/>
          </a:endParaRPr>
        </a:p>
      </dgm:t>
    </dgm:pt>
    <dgm:pt modelId="{63C79721-B033-CF49-9F8F-06805FC04372}" type="sibTrans" cxnId="{5C5EB461-03E1-EC43-A894-9EB812E74BD4}">
      <dgm:prSet/>
      <dgm:spPr/>
      <dgm:t>
        <a:bodyPr/>
        <a:lstStyle/>
        <a:p>
          <a:endParaRPr lang="es-ES" sz="1600">
            <a:latin typeface="Montserrat" panose="00000500000000000000" pitchFamily="50" charset="0"/>
          </a:endParaRPr>
        </a:p>
      </dgm:t>
    </dgm:pt>
    <dgm:pt modelId="{5C8A2166-C361-A341-91C0-D79DA8C28298}">
      <dgm:prSet custT="1"/>
      <dgm:spPr>
        <a:ln>
          <a:solidFill>
            <a:srgbClr val="00AAA7"/>
          </a:solidFill>
        </a:ln>
      </dgm:spPr>
      <dgm:t>
        <a:bodyPr/>
        <a:lstStyle/>
        <a:p>
          <a:r>
            <a:rPr lang="es-CO" sz="1600" dirty="0">
              <a:solidFill>
                <a:srgbClr val="152B48"/>
              </a:solidFill>
              <a:latin typeface="Montserrat" panose="00000500000000000000" pitchFamily="50" charset="0"/>
            </a:rPr>
            <a:t>Usar compresas tibias en el periné.</a:t>
          </a:r>
        </a:p>
      </dgm:t>
    </dgm:pt>
    <dgm:pt modelId="{A634A114-248B-8949-9304-AEBFD74E6592}" type="parTrans" cxnId="{583F688C-351B-9F48-AA2F-0DC8148BCA73}">
      <dgm:prSet/>
      <dgm:spPr/>
      <dgm:t>
        <a:bodyPr/>
        <a:lstStyle/>
        <a:p>
          <a:endParaRPr lang="es-ES" sz="1600">
            <a:latin typeface="Montserrat" panose="00000500000000000000" pitchFamily="50" charset="0"/>
          </a:endParaRPr>
        </a:p>
      </dgm:t>
    </dgm:pt>
    <dgm:pt modelId="{89411198-4F76-6443-B1C4-526468121617}" type="sibTrans" cxnId="{583F688C-351B-9F48-AA2F-0DC8148BCA73}">
      <dgm:prSet/>
      <dgm:spPr/>
      <dgm:t>
        <a:bodyPr/>
        <a:lstStyle/>
        <a:p>
          <a:endParaRPr lang="es-ES" sz="1600">
            <a:latin typeface="Montserrat" panose="00000500000000000000" pitchFamily="50" charset="0"/>
          </a:endParaRPr>
        </a:p>
      </dgm:t>
    </dgm:pt>
    <dgm:pt modelId="{66C75AED-17CE-4C42-A2C1-0649E00C26B3}">
      <dgm:prSet custT="1"/>
      <dgm:spPr>
        <a:ln>
          <a:solidFill>
            <a:srgbClr val="00AAA7"/>
          </a:solidFill>
        </a:ln>
      </dgm:spPr>
      <dgm:t>
        <a:bodyPr/>
        <a:lstStyle/>
        <a:p>
          <a:r>
            <a:rPr lang="es-CO" sz="1600" dirty="0">
              <a:solidFill>
                <a:srgbClr val="152B48"/>
              </a:solidFill>
              <a:latin typeface="Montserrat" panose="00000500000000000000" pitchFamily="50" charset="0"/>
            </a:rPr>
            <a:t>En lo posible, cuantificar de manera objetiva las pérdidas sanguíneas y controlar los signos vitales de manera periódica en el posparto.</a:t>
          </a:r>
        </a:p>
      </dgm:t>
    </dgm:pt>
    <dgm:pt modelId="{02305B34-6DC5-F442-88E7-91E314031C31}" type="parTrans" cxnId="{68141ED8-B2E2-6544-A9A1-50264BAD15E3}">
      <dgm:prSet/>
      <dgm:spPr/>
      <dgm:t>
        <a:bodyPr/>
        <a:lstStyle/>
        <a:p>
          <a:endParaRPr lang="es-ES" sz="1600">
            <a:latin typeface="Montserrat" panose="00000500000000000000" pitchFamily="50" charset="0"/>
          </a:endParaRPr>
        </a:p>
      </dgm:t>
    </dgm:pt>
    <dgm:pt modelId="{B50C6EB5-6346-4248-A205-616F1FBA8EF6}" type="sibTrans" cxnId="{68141ED8-B2E2-6544-A9A1-50264BAD15E3}">
      <dgm:prSet/>
      <dgm:spPr/>
      <dgm:t>
        <a:bodyPr/>
        <a:lstStyle/>
        <a:p>
          <a:endParaRPr lang="es-ES" sz="1600">
            <a:latin typeface="Montserrat" panose="00000500000000000000" pitchFamily="50" charset="0"/>
          </a:endParaRPr>
        </a:p>
      </dgm:t>
    </dgm:pt>
    <dgm:pt modelId="{339BA71D-8653-1A41-A882-4E080B7015B0}">
      <dgm:prSet phldrT="[Texto]" custT="1"/>
      <dgm:spPr>
        <a:ln>
          <a:solidFill>
            <a:srgbClr val="00AAA7"/>
          </a:solidFill>
        </a:ln>
      </dgm:spPr>
      <dgm:t>
        <a:bodyPr/>
        <a:lstStyle/>
        <a:p>
          <a:r>
            <a:rPr lang="es-CO" sz="1600" dirty="0">
              <a:solidFill>
                <a:srgbClr val="152B48"/>
              </a:solidFill>
              <a:latin typeface="Montserrat" panose="00000500000000000000" pitchFamily="50" charset="0"/>
            </a:rPr>
            <a:t>Evitar el uso rutinario de la episiotomía.</a:t>
          </a:r>
          <a:endParaRPr lang="es-ES" sz="1600" dirty="0">
            <a:solidFill>
              <a:srgbClr val="152B48"/>
            </a:solidFill>
            <a:latin typeface="Montserrat" panose="00000500000000000000" pitchFamily="50" charset="0"/>
          </a:endParaRPr>
        </a:p>
      </dgm:t>
    </dgm:pt>
    <dgm:pt modelId="{4B79A748-045E-D141-8766-6DDADA1A3150}" type="parTrans" cxnId="{798E2A64-BAA8-A24A-9A45-560D015A1010}">
      <dgm:prSet/>
      <dgm:spPr/>
      <dgm:t>
        <a:bodyPr/>
        <a:lstStyle/>
        <a:p>
          <a:endParaRPr lang="es-ES" sz="1600">
            <a:latin typeface="Montserrat" panose="00000500000000000000" pitchFamily="50" charset="0"/>
          </a:endParaRPr>
        </a:p>
      </dgm:t>
    </dgm:pt>
    <dgm:pt modelId="{D4E8E5F6-F1F6-C74A-9B5F-FC4E94B07ACE}" type="sibTrans" cxnId="{798E2A64-BAA8-A24A-9A45-560D015A1010}">
      <dgm:prSet/>
      <dgm:spPr/>
      <dgm:t>
        <a:bodyPr/>
        <a:lstStyle/>
        <a:p>
          <a:endParaRPr lang="es-ES" sz="1600">
            <a:latin typeface="Montserrat" panose="00000500000000000000" pitchFamily="50" charset="0"/>
          </a:endParaRPr>
        </a:p>
      </dgm:t>
    </dgm:pt>
    <dgm:pt modelId="{29C15871-B32D-A94D-AC54-030546D2EF2E}" type="pres">
      <dgm:prSet presAssocID="{A09929ED-96CA-CF43-88D0-B4516E8BE975}" presName="linearFlow" presStyleCnt="0">
        <dgm:presLayoutVars>
          <dgm:dir/>
          <dgm:animLvl val="lvl"/>
          <dgm:resizeHandles val="exact"/>
        </dgm:presLayoutVars>
      </dgm:prSet>
      <dgm:spPr/>
    </dgm:pt>
    <dgm:pt modelId="{DDB51228-58A7-E146-A0FF-51C9938B6535}" type="pres">
      <dgm:prSet presAssocID="{DF637883-6D99-F44E-A48B-AFE3B88DB70A}" presName="composite" presStyleCnt="0"/>
      <dgm:spPr/>
    </dgm:pt>
    <dgm:pt modelId="{6A22BEDD-745D-DA46-A4F7-A7F3B09ABEB8}" type="pres">
      <dgm:prSet presAssocID="{DF637883-6D99-F44E-A48B-AFE3B88DB70A}" presName="parentText" presStyleLbl="alignNode1" presStyleIdx="0" presStyleCnt="2">
        <dgm:presLayoutVars>
          <dgm:chMax val="1"/>
          <dgm:bulletEnabled val="1"/>
        </dgm:presLayoutVars>
      </dgm:prSet>
      <dgm:spPr/>
    </dgm:pt>
    <dgm:pt modelId="{AE48D977-BDE5-CA4C-9D50-42B4CEC95A75}" type="pres">
      <dgm:prSet presAssocID="{DF637883-6D99-F44E-A48B-AFE3B88DB70A}" presName="descendantText" presStyleLbl="alignAcc1" presStyleIdx="0" presStyleCnt="2" custScaleY="139023">
        <dgm:presLayoutVars>
          <dgm:bulletEnabled val="1"/>
        </dgm:presLayoutVars>
      </dgm:prSet>
      <dgm:spPr/>
    </dgm:pt>
    <dgm:pt modelId="{CEE40DB6-AD31-9E42-BF94-8875C1318E9F}" type="pres">
      <dgm:prSet presAssocID="{35789127-81F6-BE4B-9A33-AD1530A82659}" presName="sp" presStyleCnt="0"/>
      <dgm:spPr/>
    </dgm:pt>
    <dgm:pt modelId="{207B09AD-6804-704E-9649-A749C7912DA6}" type="pres">
      <dgm:prSet presAssocID="{CA94F099-E54C-7B47-86B5-AED5DB0A417F}" presName="composite" presStyleCnt="0"/>
      <dgm:spPr/>
    </dgm:pt>
    <dgm:pt modelId="{2A6916F3-72A6-3F42-B7E9-453D83C19EB0}" type="pres">
      <dgm:prSet presAssocID="{CA94F099-E54C-7B47-86B5-AED5DB0A417F}" presName="parentText" presStyleLbl="alignNode1" presStyleIdx="1" presStyleCnt="2" custLinFactNeighborY="378">
        <dgm:presLayoutVars>
          <dgm:chMax val="1"/>
          <dgm:bulletEnabled val="1"/>
        </dgm:presLayoutVars>
      </dgm:prSet>
      <dgm:spPr/>
    </dgm:pt>
    <dgm:pt modelId="{CC6FB9DF-E477-3843-876A-86C60D1AD1B7}" type="pres">
      <dgm:prSet presAssocID="{CA94F099-E54C-7B47-86B5-AED5DB0A417F}" presName="descendantText" presStyleLbl="alignAcc1" presStyleIdx="1" presStyleCnt="2" custScaleY="170212">
        <dgm:presLayoutVars>
          <dgm:bulletEnabled val="1"/>
        </dgm:presLayoutVars>
      </dgm:prSet>
      <dgm:spPr/>
    </dgm:pt>
  </dgm:ptLst>
  <dgm:cxnLst>
    <dgm:cxn modelId="{35396805-3CD1-0744-91E8-01C0F75577D0}" srcId="{A09929ED-96CA-CF43-88D0-B4516E8BE975}" destId="{DF637883-6D99-F44E-A48B-AFE3B88DB70A}" srcOrd="0" destOrd="0" parTransId="{F49D95F2-3D4E-F945-AE07-4EDC8CAEF1DE}" sibTransId="{35789127-81F6-BE4B-9A33-AD1530A82659}"/>
    <dgm:cxn modelId="{12E69F08-2C66-004C-B7A5-8A240996EBB5}" type="presOf" srcId="{66C75AED-17CE-4C42-A2C1-0649E00C26B3}" destId="{CC6FB9DF-E477-3843-876A-86C60D1AD1B7}" srcOrd="0" destOrd="4" presId="urn:microsoft.com/office/officeart/2005/8/layout/chevron2"/>
    <dgm:cxn modelId="{74AE1A21-D4B2-E049-BA94-CF1CDC08C01A}" srcId="{CA94F099-E54C-7B47-86B5-AED5DB0A417F}" destId="{DFA5D1A6-F10C-3A4E-B13B-D549175830E3}" srcOrd="0" destOrd="0" parTransId="{DBC24283-F6C7-0240-BFB9-9B5746A15E2C}" sibTransId="{4480DAFE-35BC-864A-A169-C3ECF33EFD31}"/>
    <dgm:cxn modelId="{57619E36-EAE4-F04F-AB98-E88017D11A9C}" srcId="{DF637883-6D99-F44E-A48B-AFE3B88DB70A}" destId="{22F86A8D-A878-964B-9230-A3FD4B17CC1D}" srcOrd="0" destOrd="0" parTransId="{0E722158-84DA-C345-A848-2D0ECFD1FB21}" sibTransId="{4C981820-2970-4B44-BD94-D569825F20EF}"/>
    <dgm:cxn modelId="{DFEC4A38-43D4-FC44-9169-C06D6B74AD4A}" type="presOf" srcId="{5C8A2166-C361-A341-91C0-D79DA8C28298}" destId="{CC6FB9DF-E477-3843-876A-86C60D1AD1B7}" srcOrd="0" destOrd="3" presId="urn:microsoft.com/office/officeart/2005/8/layout/chevron2"/>
    <dgm:cxn modelId="{2DE3BD3B-92C8-8240-9929-348B83844B5E}" type="presOf" srcId="{027C6293-15A8-D74D-B7AA-37CFF55EF6D2}" destId="{CC6FB9DF-E477-3843-876A-86C60D1AD1B7}" srcOrd="0" destOrd="2" presId="urn:microsoft.com/office/officeart/2005/8/layout/chevron2"/>
    <dgm:cxn modelId="{91A4595D-970E-DC49-B5EE-011431C3F776}" type="presOf" srcId="{DF637883-6D99-F44E-A48B-AFE3B88DB70A}" destId="{6A22BEDD-745D-DA46-A4F7-A7F3B09ABEB8}" srcOrd="0" destOrd="0" presId="urn:microsoft.com/office/officeart/2005/8/layout/chevron2"/>
    <dgm:cxn modelId="{5C5EB461-03E1-EC43-A894-9EB812E74BD4}" srcId="{CA94F099-E54C-7B47-86B5-AED5DB0A417F}" destId="{027C6293-15A8-D74D-B7AA-37CFF55EF6D2}" srcOrd="2" destOrd="0" parTransId="{1AECC357-479A-8445-A36B-6D453927423A}" sibTransId="{63C79721-B033-CF49-9F8F-06805FC04372}"/>
    <dgm:cxn modelId="{798E2A64-BAA8-A24A-9A45-560D015A1010}" srcId="{CA94F099-E54C-7B47-86B5-AED5DB0A417F}" destId="{339BA71D-8653-1A41-A882-4E080B7015B0}" srcOrd="1" destOrd="0" parTransId="{4B79A748-045E-D141-8766-6DDADA1A3150}" sibTransId="{D4E8E5F6-F1F6-C74A-9B5F-FC4E94B07ACE}"/>
    <dgm:cxn modelId="{1B1AB447-7A56-0846-BE4E-7DABD94EA131}" type="presOf" srcId="{22F86A8D-A878-964B-9230-A3FD4B17CC1D}" destId="{AE48D977-BDE5-CA4C-9D50-42B4CEC95A75}" srcOrd="0" destOrd="0" presId="urn:microsoft.com/office/officeart/2005/8/layout/chevron2"/>
    <dgm:cxn modelId="{42ADC467-9632-9C4E-A1CA-9FC46622A2AA}" type="presOf" srcId="{32D117A0-8FFB-6045-A7F4-42A9BFC76A69}" destId="{AE48D977-BDE5-CA4C-9D50-42B4CEC95A75}" srcOrd="0" destOrd="2" presId="urn:microsoft.com/office/officeart/2005/8/layout/chevron2"/>
    <dgm:cxn modelId="{B2C49856-AB94-3948-B251-0B4B3DBA1AD1}" type="presOf" srcId="{DFA5D1A6-F10C-3A4E-B13B-D549175830E3}" destId="{CC6FB9DF-E477-3843-876A-86C60D1AD1B7}" srcOrd="0" destOrd="0" presId="urn:microsoft.com/office/officeart/2005/8/layout/chevron2"/>
    <dgm:cxn modelId="{4EA8D280-90EC-4241-B27F-73B709A314CC}" srcId="{A09929ED-96CA-CF43-88D0-B4516E8BE975}" destId="{CA94F099-E54C-7B47-86B5-AED5DB0A417F}" srcOrd="1" destOrd="0" parTransId="{D52BE267-6AF0-6E45-B703-9D5F22453013}" sibTransId="{8FDE49AF-ADDC-844F-9427-A973766E32D8}"/>
    <dgm:cxn modelId="{583F688C-351B-9F48-AA2F-0DC8148BCA73}" srcId="{CA94F099-E54C-7B47-86B5-AED5DB0A417F}" destId="{5C8A2166-C361-A341-91C0-D79DA8C28298}" srcOrd="3" destOrd="0" parTransId="{A634A114-248B-8949-9304-AEBFD74E6592}" sibTransId="{89411198-4F76-6443-B1C4-526468121617}"/>
    <dgm:cxn modelId="{21E204A4-A2B0-7E4C-8E4A-D74C0BB7ADE6}" srcId="{DF637883-6D99-F44E-A48B-AFE3B88DB70A}" destId="{52104269-10C3-E946-ADE1-EFC25AE3F4C8}" srcOrd="4" destOrd="0" parTransId="{5D4AEFC0-0DAF-B340-B57C-D9112D571759}" sibTransId="{4F0F50F4-8722-8C4C-9B42-F512DD5F1376}"/>
    <dgm:cxn modelId="{20D7E0AD-DC3C-3D42-A6FF-E1F137270E3C}" srcId="{DF637883-6D99-F44E-A48B-AFE3B88DB70A}" destId="{68F289D0-BEC0-424B-B883-90AF3538B67A}" srcOrd="1" destOrd="0" parTransId="{B74C8ACF-A82F-F143-97C0-7BBC8D41FA95}" sibTransId="{2CC38449-8D67-1B43-9964-15A26F8EC5A2}"/>
    <dgm:cxn modelId="{B4A1BFBC-4970-EF43-AC46-0C2D8142FFB7}" type="presOf" srcId="{CA94F099-E54C-7B47-86B5-AED5DB0A417F}" destId="{2A6916F3-72A6-3F42-B7E9-453D83C19EB0}" srcOrd="0" destOrd="0" presId="urn:microsoft.com/office/officeart/2005/8/layout/chevron2"/>
    <dgm:cxn modelId="{B08B77BD-1FAF-344F-A4B1-F4036046D66F}" type="presOf" srcId="{68F289D0-BEC0-424B-B883-90AF3538B67A}" destId="{AE48D977-BDE5-CA4C-9D50-42B4CEC95A75}" srcOrd="0" destOrd="1" presId="urn:microsoft.com/office/officeart/2005/8/layout/chevron2"/>
    <dgm:cxn modelId="{AFE2B8C8-029B-574F-B06B-105EE22EC944}" type="presOf" srcId="{339BA71D-8653-1A41-A882-4E080B7015B0}" destId="{CC6FB9DF-E477-3843-876A-86C60D1AD1B7}" srcOrd="0" destOrd="1" presId="urn:microsoft.com/office/officeart/2005/8/layout/chevron2"/>
    <dgm:cxn modelId="{3656FEC8-6E31-724D-8270-2627866B0112}" srcId="{DF637883-6D99-F44E-A48B-AFE3B88DB70A}" destId="{32D117A0-8FFB-6045-A7F4-42A9BFC76A69}" srcOrd="2" destOrd="0" parTransId="{ACC06B31-1A71-E740-B306-0458D13704C6}" sibTransId="{6ECACB5E-FFC8-284C-B349-763F171123A8}"/>
    <dgm:cxn modelId="{0C4DEBD6-71F8-5D4B-BFAC-5729505C00E4}" type="presOf" srcId="{A09929ED-96CA-CF43-88D0-B4516E8BE975}" destId="{29C15871-B32D-A94D-AC54-030546D2EF2E}" srcOrd="0" destOrd="0" presId="urn:microsoft.com/office/officeart/2005/8/layout/chevron2"/>
    <dgm:cxn modelId="{68141ED8-B2E2-6544-A9A1-50264BAD15E3}" srcId="{CA94F099-E54C-7B47-86B5-AED5DB0A417F}" destId="{66C75AED-17CE-4C42-A2C1-0649E00C26B3}" srcOrd="4" destOrd="0" parTransId="{02305B34-6DC5-F442-88E7-91E314031C31}" sibTransId="{B50C6EB5-6346-4248-A205-616F1FBA8EF6}"/>
    <dgm:cxn modelId="{D0B453DE-AA00-514B-AA58-01C14C7FDD8B}" srcId="{DF637883-6D99-F44E-A48B-AFE3B88DB70A}" destId="{6D2BDB16-B9E1-0744-8A2D-79B9C5A46868}" srcOrd="3" destOrd="0" parTransId="{A74E8F2A-40D4-FD49-B65A-3ABD8A909C58}" sibTransId="{72942706-403D-8C40-9833-A849BB53B953}"/>
    <dgm:cxn modelId="{BF0A20F0-DC56-F94E-A5F7-2689F437C04C}" type="presOf" srcId="{52104269-10C3-E946-ADE1-EFC25AE3F4C8}" destId="{AE48D977-BDE5-CA4C-9D50-42B4CEC95A75}" srcOrd="0" destOrd="4" presId="urn:microsoft.com/office/officeart/2005/8/layout/chevron2"/>
    <dgm:cxn modelId="{99DDE6FE-CC1D-5F44-BD07-84F6DD79CEE7}" type="presOf" srcId="{6D2BDB16-B9E1-0744-8A2D-79B9C5A46868}" destId="{AE48D977-BDE5-CA4C-9D50-42B4CEC95A75}" srcOrd="0" destOrd="3" presId="urn:microsoft.com/office/officeart/2005/8/layout/chevron2"/>
    <dgm:cxn modelId="{BFF3B07F-419D-E64B-87A0-1C665F330986}" type="presParOf" srcId="{29C15871-B32D-A94D-AC54-030546D2EF2E}" destId="{DDB51228-58A7-E146-A0FF-51C9938B6535}" srcOrd="0" destOrd="0" presId="urn:microsoft.com/office/officeart/2005/8/layout/chevron2"/>
    <dgm:cxn modelId="{AF5DBABA-DCC1-9849-8E66-9A4A3064ED6F}" type="presParOf" srcId="{DDB51228-58A7-E146-A0FF-51C9938B6535}" destId="{6A22BEDD-745D-DA46-A4F7-A7F3B09ABEB8}" srcOrd="0" destOrd="0" presId="urn:microsoft.com/office/officeart/2005/8/layout/chevron2"/>
    <dgm:cxn modelId="{113829F5-E9A0-624B-9FD4-DD7833516E7F}" type="presParOf" srcId="{DDB51228-58A7-E146-A0FF-51C9938B6535}" destId="{AE48D977-BDE5-CA4C-9D50-42B4CEC95A75}" srcOrd="1" destOrd="0" presId="urn:microsoft.com/office/officeart/2005/8/layout/chevron2"/>
    <dgm:cxn modelId="{15D52170-84EF-EF49-95E3-7512E4F72525}" type="presParOf" srcId="{29C15871-B32D-A94D-AC54-030546D2EF2E}" destId="{CEE40DB6-AD31-9E42-BF94-8875C1318E9F}" srcOrd="1" destOrd="0" presId="urn:microsoft.com/office/officeart/2005/8/layout/chevron2"/>
    <dgm:cxn modelId="{CC5F7D5B-AF71-E949-BE62-A71A9457090D}" type="presParOf" srcId="{29C15871-B32D-A94D-AC54-030546D2EF2E}" destId="{207B09AD-6804-704E-9649-A749C7912DA6}" srcOrd="2" destOrd="0" presId="urn:microsoft.com/office/officeart/2005/8/layout/chevron2"/>
    <dgm:cxn modelId="{D44EE4D1-3C09-9045-80B0-B6B826474315}" type="presParOf" srcId="{207B09AD-6804-704E-9649-A749C7912DA6}" destId="{2A6916F3-72A6-3F42-B7E9-453D83C19EB0}" srcOrd="0" destOrd="0" presId="urn:microsoft.com/office/officeart/2005/8/layout/chevron2"/>
    <dgm:cxn modelId="{B09A288E-186F-FF4A-886E-093EB5898905}" type="presParOf" srcId="{207B09AD-6804-704E-9649-A749C7912DA6}" destId="{CC6FB9DF-E477-3843-876A-86C60D1AD1B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77BFA8-C058-D843-AE33-FB4BBD57F6B3}" type="doc">
      <dgm:prSet loTypeId="urn:microsoft.com/office/officeart/2005/8/layout/venn3" loCatId="" qsTypeId="urn:microsoft.com/office/officeart/2005/8/quickstyle/simple1" qsCatId="simple" csTypeId="urn:microsoft.com/office/officeart/2005/8/colors/accent0_3" csCatId="mainScheme" phldr="1"/>
      <dgm:spPr/>
      <dgm:t>
        <a:bodyPr/>
        <a:lstStyle/>
        <a:p>
          <a:endParaRPr lang="es-ES"/>
        </a:p>
      </dgm:t>
    </dgm:pt>
    <dgm:pt modelId="{3BE7384C-37A5-4447-BC0D-0826B77D4811}">
      <dgm:prSet phldrT="[Texto]"/>
      <dgm:spPr>
        <a:solidFill>
          <a:srgbClr val="152B48">
            <a:alpha val="50000"/>
          </a:srgbClr>
        </a:solidFill>
        <a:ln>
          <a:solidFill>
            <a:srgbClr val="00AAA7"/>
          </a:solidFill>
        </a:ln>
      </dgm:spPr>
      <dgm:t>
        <a:bodyPr/>
        <a:lstStyle/>
        <a:p>
          <a:r>
            <a:rPr lang="es-CO" dirty="0">
              <a:solidFill>
                <a:schemeClr val="bg1"/>
              </a:solidFill>
              <a:effectLst>
                <a:outerShdw blurRad="38100" dist="38100" dir="2700000" algn="tl">
                  <a:srgbClr val="000000">
                    <a:alpha val="43137"/>
                  </a:srgbClr>
                </a:outerShdw>
              </a:effectLst>
              <a:latin typeface="Montserrat" panose="00000500000000000000" pitchFamily="50" charset="0"/>
            </a:rPr>
            <a:t>Oxitocina</a:t>
          </a:r>
          <a:endParaRPr lang="es-ES" dirty="0">
            <a:solidFill>
              <a:schemeClr val="bg1"/>
            </a:solidFill>
            <a:latin typeface="Montserrat" panose="00000500000000000000" pitchFamily="50" charset="0"/>
          </a:endParaRPr>
        </a:p>
      </dgm:t>
    </dgm:pt>
    <dgm:pt modelId="{AD12EC43-BAB6-1D49-9A26-50295B16C4C3}" type="parTrans" cxnId="{FE3C7755-01DC-A547-BF23-1CFA47D82627}">
      <dgm:prSet/>
      <dgm:spPr/>
      <dgm:t>
        <a:bodyPr/>
        <a:lstStyle/>
        <a:p>
          <a:endParaRPr lang="es-ES">
            <a:solidFill>
              <a:schemeClr val="bg1"/>
            </a:solidFill>
            <a:latin typeface="Montserrat" panose="00000500000000000000" pitchFamily="50" charset="0"/>
          </a:endParaRPr>
        </a:p>
      </dgm:t>
    </dgm:pt>
    <dgm:pt modelId="{DBCE852F-8B93-5548-BA80-17468272FB01}" type="sibTrans" cxnId="{FE3C7755-01DC-A547-BF23-1CFA47D82627}">
      <dgm:prSet/>
      <dgm:spPr/>
      <dgm:t>
        <a:bodyPr/>
        <a:lstStyle/>
        <a:p>
          <a:endParaRPr lang="es-ES">
            <a:solidFill>
              <a:schemeClr val="bg1"/>
            </a:solidFill>
            <a:latin typeface="Montserrat" panose="00000500000000000000" pitchFamily="50" charset="0"/>
          </a:endParaRPr>
        </a:p>
      </dgm:t>
    </dgm:pt>
    <dgm:pt modelId="{C1C25A74-FCE9-D945-96BA-A7957710220A}">
      <dgm:prSet phldrT="[Texto]"/>
      <dgm:spPr>
        <a:solidFill>
          <a:srgbClr val="152B48">
            <a:alpha val="50000"/>
          </a:srgbClr>
        </a:solidFill>
        <a:ln>
          <a:solidFill>
            <a:srgbClr val="00AAA7"/>
          </a:solidFill>
        </a:ln>
      </dgm:spPr>
      <dgm:t>
        <a:bodyPr/>
        <a:lstStyle/>
        <a:p>
          <a:r>
            <a:rPr lang="es-CO" dirty="0">
              <a:solidFill>
                <a:schemeClr val="bg1"/>
              </a:solidFill>
              <a:effectLst>
                <a:outerShdw blurRad="38100" dist="38100" dir="2700000" algn="tl">
                  <a:srgbClr val="000000">
                    <a:alpha val="43137"/>
                  </a:srgbClr>
                </a:outerShdw>
              </a:effectLst>
              <a:latin typeface="Montserrat" panose="00000500000000000000" pitchFamily="50" charset="0"/>
            </a:rPr>
            <a:t>Masaje uterino</a:t>
          </a:r>
          <a:endParaRPr lang="es-ES" dirty="0">
            <a:solidFill>
              <a:schemeClr val="bg1"/>
            </a:solidFill>
            <a:latin typeface="Montserrat" panose="00000500000000000000" pitchFamily="50" charset="0"/>
          </a:endParaRPr>
        </a:p>
      </dgm:t>
    </dgm:pt>
    <dgm:pt modelId="{D4B46077-40A4-954E-A941-2DCA6247FD63}" type="parTrans" cxnId="{B5CE48C2-7FE9-2C42-9810-73C4F9E1D95C}">
      <dgm:prSet/>
      <dgm:spPr/>
      <dgm:t>
        <a:bodyPr/>
        <a:lstStyle/>
        <a:p>
          <a:endParaRPr lang="es-ES">
            <a:solidFill>
              <a:schemeClr val="bg1"/>
            </a:solidFill>
            <a:latin typeface="Montserrat" panose="00000500000000000000" pitchFamily="50" charset="0"/>
          </a:endParaRPr>
        </a:p>
      </dgm:t>
    </dgm:pt>
    <dgm:pt modelId="{7F9AFE63-2F5C-8340-B674-E35F72795265}" type="sibTrans" cxnId="{B5CE48C2-7FE9-2C42-9810-73C4F9E1D95C}">
      <dgm:prSet/>
      <dgm:spPr/>
      <dgm:t>
        <a:bodyPr/>
        <a:lstStyle/>
        <a:p>
          <a:endParaRPr lang="es-ES">
            <a:solidFill>
              <a:schemeClr val="bg1"/>
            </a:solidFill>
            <a:latin typeface="Montserrat" panose="00000500000000000000" pitchFamily="50" charset="0"/>
          </a:endParaRPr>
        </a:p>
      </dgm:t>
    </dgm:pt>
    <dgm:pt modelId="{CCEC2E71-4F4B-E84E-90CA-13BCDB2D650A}">
      <dgm:prSet phldrT="[Texto]"/>
      <dgm:spPr>
        <a:solidFill>
          <a:srgbClr val="152B48">
            <a:alpha val="50000"/>
          </a:srgbClr>
        </a:solidFill>
        <a:ln>
          <a:solidFill>
            <a:srgbClr val="00AAA7"/>
          </a:solidFill>
        </a:ln>
      </dgm:spPr>
      <dgm:t>
        <a:bodyPr/>
        <a:lstStyle/>
        <a:p>
          <a:pPr>
            <a:buAutoNum type="arabicPeriod"/>
          </a:pPr>
          <a:r>
            <a:rPr lang="es-CO" dirty="0">
              <a:solidFill>
                <a:schemeClr val="bg1"/>
              </a:solidFill>
              <a:effectLst>
                <a:outerShdw blurRad="38100" dist="38100" dir="2700000" algn="tl">
                  <a:srgbClr val="000000">
                    <a:alpha val="43137"/>
                  </a:srgbClr>
                </a:outerShdw>
              </a:effectLst>
              <a:latin typeface="Montserrat" panose="00000500000000000000" pitchFamily="50" charset="0"/>
            </a:rPr>
            <a:t>Tracción del cordón </a:t>
          </a:r>
          <a:endParaRPr lang="es-ES" dirty="0">
            <a:solidFill>
              <a:schemeClr val="bg1"/>
            </a:solidFill>
            <a:latin typeface="Montserrat" panose="00000500000000000000" pitchFamily="50" charset="0"/>
          </a:endParaRPr>
        </a:p>
      </dgm:t>
    </dgm:pt>
    <dgm:pt modelId="{84418991-2258-4644-BCA8-D6AFB4212AE4}" type="parTrans" cxnId="{2B6C9A21-88A2-0649-8537-DA3211243C73}">
      <dgm:prSet/>
      <dgm:spPr/>
      <dgm:t>
        <a:bodyPr/>
        <a:lstStyle/>
        <a:p>
          <a:endParaRPr lang="es-ES">
            <a:solidFill>
              <a:schemeClr val="bg1"/>
            </a:solidFill>
            <a:latin typeface="Montserrat" panose="00000500000000000000" pitchFamily="50" charset="0"/>
          </a:endParaRPr>
        </a:p>
      </dgm:t>
    </dgm:pt>
    <dgm:pt modelId="{13FD13AA-C675-E445-AFD7-A572D73B5497}" type="sibTrans" cxnId="{2B6C9A21-88A2-0649-8537-DA3211243C73}">
      <dgm:prSet/>
      <dgm:spPr/>
      <dgm:t>
        <a:bodyPr/>
        <a:lstStyle/>
        <a:p>
          <a:endParaRPr lang="es-ES">
            <a:solidFill>
              <a:schemeClr val="bg1"/>
            </a:solidFill>
            <a:latin typeface="Montserrat" panose="00000500000000000000" pitchFamily="50" charset="0"/>
          </a:endParaRPr>
        </a:p>
      </dgm:t>
    </dgm:pt>
    <dgm:pt modelId="{7C3C8371-A73E-6E46-95B4-409B7784FA2C}" type="pres">
      <dgm:prSet presAssocID="{E177BFA8-C058-D843-AE33-FB4BBD57F6B3}" presName="Name0" presStyleCnt="0">
        <dgm:presLayoutVars>
          <dgm:dir/>
          <dgm:resizeHandles val="exact"/>
        </dgm:presLayoutVars>
      </dgm:prSet>
      <dgm:spPr/>
    </dgm:pt>
    <dgm:pt modelId="{A25ECA27-6BA4-8843-A67B-E8787759BF06}" type="pres">
      <dgm:prSet presAssocID="{3BE7384C-37A5-4447-BC0D-0826B77D4811}" presName="Name5" presStyleLbl="vennNode1" presStyleIdx="0" presStyleCnt="3">
        <dgm:presLayoutVars>
          <dgm:bulletEnabled val="1"/>
        </dgm:presLayoutVars>
      </dgm:prSet>
      <dgm:spPr/>
    </dgm:pt>
    <dgm:pt modelId="{4056CD1F-9996-BC44-A138-75BA44D28B7C}" type="pres">
      <dgm:prSet presAssocID="{DBCE852F-8B93-5548-BA80-17468272FB01}" presName="space" presStyleCnt="0"/>
      <dgm:spPr/>
    </dgm:pt>
    <dgm:pt modelId="{9CED8571-DA3F-784E-B5BE-65E2F8E5FCF4}" type="pres">
      <dgm:prSet presAssocID="{C1C25A74-FCE9-D945-96BA-A7957710220A}" presName="Name5" presStyleLbl="vennNode1" presStyleIdx="1" presStyleCnt="3">
        <dgm:presLayoutVars>
          <dgm:bulletEnabled val="1"/>
        </dgm:presLayoutVars>
      </dgm:prSet>
      <dgm:spPr/>
    </dgm:pt>
    <dgm:pt modelId="{45F7EF81-6601-C641-87E3-0ECAC6579839}" type="pres">
      <dgm:prSet presAssocID="{7F9AFE63-2F5C-8340-B674-E35F72795265}" presName="space" presStyleCnt="0"/>
      <dgm:spPr/>
    </dgm:pt>
    <dgm:pt modelId="{F0BA1759-2CC6-2A41-9B2A-6DED6D725357}" type="pres">
      <dgm:prSet presAssocID="{CCEC2E71-4F4B-E84E-90CA-13BCDB2D650A}" presName="Name5" presStyleLbl="vennNode1" presStyleIdx="2" presStyleCnt="3">
        <dgm:presLayoutVars>
          <dgm:bulletEnabled val="1"/>
        </dgm:presLayoutVars>
      </dgm:prSet>
      <dgm:spPr/>
    </dgm:pt>
  </dgm:ptLst>
  <dgm:cxnLst>
    <dgm:cxn modelId="{33A23819-9A0C-F047-B763-53B4D61C2370}" type="presOf" srcId="{C1C25A74-FCE9-D945-96BA-A7957710220A}" destId="{9CED8571-DA3F-784E-B5BE-65E2F8E5FCF4}" srcOrd="0" destOrd="0" presId="urn:microsoft.com/office/officeart/2005/8/layout/venn3"/>
    <dgm:cxn modelId="{2B6C9A21-88A2-0649-8537-DA3211243C73}" srcId="{E177BFA8-C058-D843-AE33-FB4BBD57F6B3}" destId="{CCEC2E71-4F4B-E84E-90CA-13BCDB2D650A}" srcOrd="2" destOrd="0" parTransId="{84418991-2258-4644-BCA8-D6AFB4212AE4}" sibTransId="{13FD13AA-C675-E445-AFD7-A572D73B5497}"/>
    <dgm:cxn modelId="{426E3C62-407A-D548-B67B-9E0E1887C3D3}" type="presOf" srcId="{E177BFA8-C058-D843-AE33-FB4BBD57F6B3}" destId="{7C3C8371-A73E-6E46-95B4-409B7784FA2C}" srcOrd="0" destOrd="0" presId="urn:microsoft.com/office/officeart/2005/8/layout/venn3"/>
    <dgm:cxn modelId="{FE3C7755-01DC-A547-BF23-1CFA47D82627}" srcId="{E177BFA8-C058-D843-AE33-FB4BBD57F6B3}" destId="{3BE7384C-37A5-4447-BC0D-0826B77D4811}" srcOrd="0" destOrd="0" parTransId="{AD12EC43-BAB6-1D49-9A26-50295B16C4C3}" sibTransId="{DBCE852F-8B93-5548-BA80-17468272FB01}"/>
    <dgm:cxn modelId="{BC6DEA87-F4DE-A140-A74F-6D72D75E117F}" type="presOf" srcId="{3BE7384C-37A5-4447-BC0D-0826B77D4811}" destId="{A25ECA27-6BA4-8843-A67B-E8787759BF06}" srcOrd="0" destOrd="0" presId="urn:microsoft.com/office/officeart/2005/8/layout/venn3"/>
    <dgm:cxn modelId="{B5CE48C2-7FE9-2C42-9810-73C4F9E1D95C}" srcId="{E177BFA8-C058-D843-AE33-FB4BBD57F6B3}" destId="{C1C25A74-FCE9-D945-96BA-A7957710220A}" srcOrd="1" destOrd="0" parTransId="{D4B46077-40A4-954E-A941-2DCA6247FD63}" sibTransId="{7F9AFE63-2F5C-8340-B674-E35F72795265}"/>
    <dgm:cxn modelId="{FE7D68EA-B00B-2044-A0DF-066591FE0704}" type="presOf" srcId="{CCEC2E71-4F4B-E84E-90CA-13BCDB2D650A}" destId="{F0BA1759-2CC6-2A41-9B2A-6DED6D725357}" srcOrd="0" destOrd="0" presId="urn:microsoft.com/office/officeart/2005/8/layout/venn3"/>
    <dgm:cxn modelId="{9B85E55B-7253-0A49-8FA6-A97477298653}" type="presParOf" srcId="{7C3C8371-A73E-6E46-95B4-409B7784FA2C}" destId="{A25ECA27-6BA4-8843-A67B-E8787759BF06}" srcOrd="0" destOrd="0" presId="urn:microsoft.com/office/officeart/2005/8/layout/venn3"/>
    <dgm:cxn modelId="{48E45598-32CA-BA45-A66F-1573B16E47E2}" type="presParOf" srcId="{7C3C8371-A73E-6E46-95B4-409B7784FA2C}" destId="{4056CD1F-9996-BC44-A138-75BA44D28B7C}" srcOrd="1" destOrd="0" presId="urn:microsoft.com/office/officeart/2005/8/layout/venn3"/>
    <dgm:cxn modelId="{F219069C-6575-3F4E-93E7-1B2EE27576ED}" type="presParOf" srcId="{7C3C8371-A73E-6E46-95B4-409B7784FA2C}" destId="{9CED8571-DA3F-784E-B5BE-65E2F8E5FCF4}" srcOrd="2" destOrd="0" presId="urn:microsoft.com/office/officeart/2005/8/layout/venn3"/>
    <dgm:cxn modelId="{80E05B11-1660-6E47-BB0B-1A961BD1D9A3}" type="presParOf" srcId="{7C3C8371-A73E-6E46-95B4-409B7784FA2C}" destId="{45F7EF81-6601-C641-87E3-0ECAC6579839}" srcOrd="3" destOrd="0" presId="urn:microsoft.com/office/officeart/2005/8/layout/venn3"/>
    <dgm:cxn modelId="{E3F49D20-A233-D345-9E88-E92A26FB9B97}" type="presParOf" srcId="{7C3C8371-A73E-6E46-95B4-409B7784FA2C}" destId="{F0BA1759-2CC6-2A41-9B2A-6DED6D725357}" srcOrd="4" destOrd="0" presId="urn:microsoft.com/office/officeart/2005/8/layout/ven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A6CA5C-9E67-E847-86D9-7F2D7B74790A}" type="doc">
      <dgm:prSet loTypeId="urn:microsoft.com/office/officeart/2005/8/layout/cycle6" loCatId="" qsTypeId="urn:microsoft.com/office/officeart/2005/8/quickstyle/simple1" qsCatId="simple" csTypeId="urn:microsoft.com/office/officeart/2005/8/colors/accent0_1" csCatId="mainScheme" phldr="1"/>
      <dgm:spPr/>
      <dgm:t>
        <a:bodyPr/>
        <a:lstStyle/>
        <a:p>
          <a:endParaRPr lang="es-ES"/>
        </a:p>
      </dgm:t>
    </dgm:pt>
    <dgm:pt modelId="{09E01FDF-B047-8243-AA5B-CD8DE6551776}">
      <dgm:prSet phldrT="[Texto]" custT="1"/>
      <dgm:spPr>
        <a:ln>
          <a:solidFill>
            <a:srgbClr val="00AAA7"/>
          </a:solidFill>
        </a:ln>
      </dgm:spPr>
      <dgm:t>
        <a:bodyPr/>
        <a:lstStyle/>
        <a:p>
          <a:r>
            <a:rPr lang="es-ES" sz="1800" b="1" dirty="0">
              <a:solidFill>
                <a:srgbClr val="002060"/>
              </a:solidFill>
              <a:latin typeface="Montserrat" panose="00000500000000000000" pitchFamily="50" charset="0"/>
            </a:rPr>
            <a:t>A: Vía aérea permeable </a:t>
          </a:r>
        </a:p>
      </dgm:t>
    </dgm:pt>
    <dgm:pt modelId="{FAA32438-5296-6F47-A8A4-21BD53ACD55B}" type="parTrans" cxnId="{C79977AB-767F-C540-BDA7-2B8C4AFC2F0D}">
      <dgm:prSet/>
      <dgm:spPr/>
      <dgm:t>
        <a:bodyPr/>
        <a:lstStyle/>
        <a:p>
          <a:endParaRPr lang="es-ES" sz="1800">
            <a:solidFill>
              <a:srgbClr val="002060"/>
            </a:solidFill>
            <a:latin typeface="Montserrat" panose="00000500000000000000" pitchFamily="50" charset="0"/>
          </a:endParaRPr>
        </a:p>
      </dgm:t>
    </dgm:pt>
    <dgm:pt modelId="{2209AE2F-BF3D-4348-9530-8A4B0A7F4F72}" type="sibTrans" cxnId="{C79977AB-767F-C540-BDA7-2B8C4AFC2F0D}">
      <dgm:prSet/>
      <dgm:spPr/>
      <dgm:t>
        <a:bodyPr/>
        <a:lstStyle/>
        <a:p>
          <a:endParaRPr lang="es-ES" sz="1800">
            <a:solidFill>
              <a:srgbClr val="002060"/>
            </a:solidFill>
            <a:latin typeface="Montserrat" panose="00000500000000000000" pitchFamily="50" charset="0"/>
          </a:endParaRPr>
        </a:p>
      </dgm:t>
    </dgm:pt>
    <dgm:pt modelId="{C1E424C9-F8ED-9440-ADB8-EAC6B63BD12F}">
      <dgm:prSet phldrT="[Texto]" custT="1"/>
      <dgm:spPr>
        <a:ln>
          <a:solidFill>
            <a:srgbClr val="00AAA7"/>
          </a:solidFill>
        </a:ln>
      </dgm:spPr>
      <dgm:t>
        <a:bodyPr/>
        <a:lstStyle/>
        <a:p>
          <a:r>
            <a:rPr lang="es-ES" sz="1800" b="1" dirty="0">
              <a:solidFill>
                <a:srgbClr val="002060"/>
              </a:solidFill>
              <a:latin typeface="Montserrat" panose="00000500000000000000" pitchFamily="50" charset="0"/>
            </a:rPr>
            <a:t>Ventilación adecuada – oxigeno domiciliario </a:t>
          </a:r>
        </a:p>
      </dgm:t>
    </dgm:pt>
    <dgm:pt modelId="{ED50C34B-D172-6342-8BDC-50FDA7A38527}" type="parTrans" cxnId="{25C22197-CA40-6B41-8B81-9F26D83BD86F}">
      <dgm:prSet/>
      <dgm:spPr/>
      <dgm:t>
        <a:bodyPr/>
        <a:lstStyle/>
        <a:p>
          <a:endParaRPr lang="es-ES" sz="1800">
            <a:solidFill>
              <a:srgbClr val="002060"/>
            </a:solidFill>
            <a:latin typeface="Montserrat" panose="00000500000000000000" pitchFamily="50" charset="0"/>
          </a:endParaRPr>
        </a:p>
      </dgm:t>
    </dgm:pt>
    <dgm:pt modelId="{AE15007F-E414-244C-83B5-50880514DE75}" type="sibTrans" cxnId="{25C22197-CA40-6B41-8B81-9F26D83BD86F}">
      <dgm:prSet/>
      <dgm:spPr/>
      <dgm:t>
        <a:bodyPr/>
        <a:lstStyle/>
        <a:p>
          <a:endParaRPr lang="es-ES" sz="1800">
            <a:solidFill>
              <a:srgbClr val="002060"/>
            </a:solidFill>
            <a:latin typeface="Montserrat" panose="00000500000000000000" pitchFamily="50" charset="0"/>
          </a:endParaRPr>
        </a:p>
      </dgm:t>
    </dgm:pt>
    <dgm:pt modelId="{CEA2025C-2ED9-FB4E-918F-48C9F829CA18}">
      <dgm:prSet phldrT="[Texto]" custT="1"/>
      <dgm:spPr>
        <a:ln>
          <a:solidFill>
            <a:srgbClr val="00AAA7"/>
          </a:solidFill>
        </a:ln>
      </dgm:spPr>
      <dgm:t>
        <a:bodyPr/>
        <a:lstStyle/>
        <a:p>
          <a:r>
            <a:rPr lang="es-ES" sz="1800" b="1" dirty="0">
              <a:solidFill>
                <a:srgbClr val="002060"/>
              </a:solidFill>
              <a:latin typeface="Montserrat" panose="00000500000000000000" pitchFamily="50" charset="0"/>
            </a:rPr>
            <a:t>C: control del sangrado, uso de hemoderivados y líquidos </a:t>
          </a:r>
        </a:p>
      </dgm:t>
    </dgm:pt>
    <dgm:pt modelId="{1428E325-B9B2-2448-90C2-2774A1C3CAB4}" type="parTrans" cxnId="{1FC225A0-E7C8-2A4E-946F-AA9A464D0EAB}">
      <dgm:prSet/>
      <dgm:spPr/>
      <dgm:t>
        <a:bodyPr/>
        <a:lstStyle/>
        <a:p>
          <a:endParaRPr lang="es-ES" sz="1800">
            <a:solidFill>
              <a:srgbClr val="002060"/>
            </a:solidFill>
            <a:latin typeface="Montserrat" panose="00000500000000000000" pitchFamily="50" charset="0"/>
          </a:endParaRPr>
        </a:p>
      </dgm:t>
    </dgm:pt>
    <dgm:pt modelId="{A639784E-64EA-DA42-81F8-8A16FD684796}" type="sibTrans" cxnId="{1FC225A0-E7C8-2A4E-946F-AA9A464D0EAB}">
      <dgm:prSet/>
      <dgm:spPr/>
      <dgm:t>
        <a:bodyPr/>
        <a:lstStyle/>
        <a:p>
          <a:endParaRPr lang="es-ES" sz="1800">
            <a:solidFill>
              <a:srgbClr val="002060"/>
            </a:solidFill>
            <a:latin typeface="Montserrat" panose="00000500000000000000" pitchFamily="50" charset="0"/>
          </a:endParaRPr>
        </a:p>
      </dgm:t>
    </dgm:pt>
    <dgm:pt modelId="{7376BD0A-C73D-5241-9EB6-173B1E60CE28}">
      <dgm:prSet phldrT="[Texto]" custT="1"/>
      <dgm:spPr>
        <a:ln>
          <a:solidFill>
            <a:srgbClr val="00AAA7"/>
          </a:solidFill>
        </a:ln>
      </dgm:spPr>
      <dgm:t>
        <a:bodyPr/>
        <a:lstStyle/>
        <a:p>
          <a:r>
            <a:rPr lang="es-ES" sz="1800" b="1" dirty="0">
              <a:solidFill>
                <a:srgbClr val="002060"/>
              </a:solidFill>
              <a:latin typeface="Montserrat" panose="00000500000000000000" pitchFamily="50" charset="0"/>
            </a:rPr>
            <a:t>Diagnóstico: etiología y corregir </a:t>
          </a:r>
        </a:p>
      </dgm:t>
    </dgm:pt>
    <dgm:pt modelId="{230D54A0-B6F0-5346-84A5-9EE307C35B40}" type="parTrans" cxnId="{4F19A782-376B-904E-8B4A-2AF0EB162D3C}">
      <dgm:prSet/>
      <dgm:spPr/>
      <dgm:t>
        <a:bodyPr/>
        <a:lstStyle/>
        <a:p>
          <a:endParaRPr lang="es-ES" sz="1800">
            <a:solidFill>
              <a:srgbClr val="002060"/>
            </a:solidFill>
            <a:latin typeface="Montserrat" panose="00000500000000000000" pitchFamily="50" charset="0"/>
          </a:endParaRPr>
        </a:p>
      </dgm:t>
    </dgm:pt>
    <dgm:pt modelId="{EEBB690B-DA53-2F45-96F8-805C74813C7B}" type="sibTrans" cxnId="{4F19A782-376B-904E-8B4A-2AF0EB162D3C}">
      <dgm:prSet/>
      <dgm:spPr/>
      <dgm:t>
        <a:bodyPr/>
        <a:lstStyle/>
        <a:p>
          <a:endParaRPr lang="es-ES" sz="1800">
            <a:solidFill>
              <a:srgbClr val="002060"/>
            </a:solidFill>
            <a:latin typeface="Montserrat" panose="00000500000000000000" pitchFamily="50" charset="0"/>
          </a:endParaRPr>
        </a:p>
      </dgm:t>
    </dgm:pt>
    <dgm:pt modelId="{DF339E71-2654-834A-AD6B-E935B59F9FC0}">
      <dgm:prSet phldrT="[Texto]" custT="1"/>
      <dgm:spPr>
        <a:ln>
          <a:solidFill>
            <a:srgbClr val="00AAA7"/>
          </a:solidFill>
        </a:ln>
      </dgm:spPr>
      <dgm:t>
        <a:bodyPr/>
        <a:lstStyle/>
        <a:p>
          <a:r>
            <a:rPr lang="es-ES" sz="1800" b="1" dirty="0">
              <a:solidFill>
                <a:srgbClr val="002060"/>
              </a:solidFill>
              <a:latin typeface="Montserrat" panose="00000500000000000000" pitchFamily="50" charset="0"/>
            </a:rPr>
            <a:t>E: exponer y evitar hipotermia </a:t>
          </a:r>
        </a:p>
      </dgm:t>
    </dgm:pt>
    <dgm:pt modelId="{9FF96E05-7AF1-E641-ADC8-3A6A34B354FA}" type="parTrans" cxnId="{10A1575B-59D6-5349-9939-067670405ED5}">
      <dgm:prSet/>
      <dgm:spPr/>
      <dgm:t>
        <a:bodyPr/>
        <a:lstStyle/>
        <a:p>
          <a:endParaRPr lang="es-ES" sz="1800">
            <a:solidFill>
              <a:srgbClr val="002060"/>
            </a:solidFill>
            <a:latin typeface="Montserrat" panose="00000500000000000000" pitchFamily="50" charset="0"/>
          </a:endParaRPr>
        </a:p>
      </dgm:t>
    </dgm:pt>
    <dgm:pt modelId="{C2186FD9-0A57-4D48-9821-4DA8691F01CA}" type="sibTrans" cxnId="{10A1575B-59D6-5349-9939-067670405ED5}">
      <dgm:prSet/>
      <dgm:spPr/>
      <dgm:t>
        <a:bodyPr/>
        <a:lstStyle/>
        <a:p>
          <a:endParaRPr lang="es-ES" sz="1800">
            <a:solidFill>
              <a:srgbClr val="002060"/>
            </a:solidFill>
            <a:latin typeface="Montserrat" panose="00000500000000000000" pitchFamily="50" charset="0"/>
          </a:endParaRPr>
        </a:p>
      </dgm:t>
    </dgm:pt>
    <dgm:pt modelId="{F8AF6D34-79AC-5643-828D-1A3D431AB4B7}" type="pres">
      <dgm:prSet presAssocID="{F0A6CA5C-9E67-E847-86D9-7F2D7B74790A}" presName="cycle" presStyleCnt="0">
        <dgm:presLayoutVars>
          <dgm:dir/>
          <dgm:resizeHandles val="exact"/>
        </dgm:presLayoutVars>
      </dgm:prSet>
      <dgm:spPr/>
    </dgm:pt>
    <dgm:pt modelId="{D4DFDE4C-001B-B243-B91A-4DD91DCCC31B}" type="pres">
      <dgm:prSet presAssocID="{09E01FDF-B047-8243-AA5B-CD8DE6551776}" presName="node" presStyleLbl="node1" presStyleIdx="0" presStyleCnt="5">
        <dgm:presLayoutVars>
          <dgm:bulletEnabled val="1"/>
        </dgm:presLayoutVars>
      </dgm:prSet>
      <dgm:spPr/>
    </dgm:pt>
    <dgm:pt modelId="{A263E24D-C93D-4943-9805-6B5F6524B8AC}" type="pres">
      <dgm:prSet presAssocID="{09E01FDF-B047-8243-AA5B-CD8DE6551776}" presName="spNode" presStyleCnt="0"/>
      <dgm:spPr/>
    </dgm:pt>
    <dgm:pt modelId="{452941A1-1F7C-8B40-93A0-4D2A4D080A16}" type="pres">
      <dgm:prSet presAssocID="{2209AE2F-BF3D-4348-9530-8A4B0A7F4F72}" presName="sibTrans" presStyleLbl="sibTrans1D1" presStyleIdx="0" presStyleCnt="5"/>
      <dgm:spPr/>
    </dgm:pt>
    <dgm:pt modelId="{05EF3016-9B89-BF4B-BC3D-EE1728D2C849}" type="pres">
      <dgm:prSet presAssocID="{C1E424C9-F8ED-9440-ADB8-EAC6B63BD12F}" presName="node" presStyleLbl="node1" presStyleIdx="1" presStyleCnt="5">
        <dgm:presLayoutVars>
          <dgm:bulletEnabled val="1"/>
        </dgm:presLayoutVars>
      </dgm:prSet>
      <dgm:spPr/>
    </dgm:pt>
    <dgm:pt modelId="{70905AF6-2015-C145-B557-95B7B5AFA754}" type="pres">
      <dgm:prSet presAssocID="{C1E424C9-F8ED-9440-ADB8-EAC6B63BD12F}" presName="spNode" presStyleCnt="0"/>
      <dgm:spPr/>
    </dgm:pt>
    <dgm:pt modelId="{11B9B174-0FBB-A142-95AD-354C26D090E4}" type="pres">
      <dgm:prSet presAssocID="{AE15007F-E414-244C-83B5-50880514DE75}" presName="sibTrans" presStyleLbl="sibTrans1D1" presStyleIdx="1" presStyleCnt="5"/>
      <dgm:spPr/>
    </dgm:pt>
    <dgm:pt modelId="{A6721D60-0656-E846-81BA-35E42EC16226}" type="pres">
      <dgm:prSet presAssocID="{CEA2025C-2ED9-FB4E-918F-48C9F829CA18}" presName="node" presStyleLbl="node1" presStyleIdx="2" presStyleCnt="5" custScaleX="108205" custScaleY="120102">
        <dgm:presLayoutVars>
          <dgm:bulletEnabled val="1"/>
        </dgm:presLayoutVars>
      </dgm:prSet>
      <dgm:spPr/>
    </dgm:pt>
    <dgm:pt modelId="{BD74A47A-4086-B14C-B65D-21DA6520575B}" type="pres">
      <dgm:prSet presAssocID="{CEA2025C-2ED9-FB4E-918F-48C9F829CA18}" presName="spNode" presStyleCnt="0"/>
      <dgm:spPr/>
    </dgm:pt>
    <dgm:pt modelId="{08F84E0C-D41D-2947-97ED-57481694800B}" type="pres">
      <dgm:prSet presAssocID="{A639784E-64EA-DA42-81F8-8A16FD684796}" presName="sibTrans" presStyleLbl="sibTrans1D1" presStyleIdx="2" presStyleCnt="5"/>
      <dgm:spPr/>
    </dgm:pt>
    <dgm:pt modelId="{3F1433E8-230D-2F4C-8616-E2DF3DCD2583}" type="pres">
      <dgm:prSet presAssocID="{7376BD0A-C73D-5241-9EB6-173B1E60CE28}" presName="node" presStyleLbl="node1" presStyleIdx="3" presStyleCnt="5">
        <dgm:presLayoutVars>
          <dgm:bulletEnabled val="1"/>
        </dgm:presLayoutVars>
      </dgm:prSet>
      <dgm:spPr/>
    </dgm:pt>
    <dgm:pt modelId="{D852C97B-C8D9-1E4C-AB67-71B04744FD87}" type="pres">
      <dgm:prSet presAssocID="{7376BD0A-C73D-5241-9EB6-173B1E60CE28}" presName="spNode" presStyleCnt="0"/>
      <dgm:spPr/>
    </dgm:pt>
    <dgm:pt modelId="{C4262552-AB15-2C4B-A28D-F9616E7E4C49}" type="pres">
      <dgm:prSet presAssocID="{EEBB690B-DA53-2F45-96F8-805C74813C7B}" presName="sibTrans" presStyleLbl="sibTrans1D1" presStyleIdx="3" presStyleCnt="5"/>
      <dgm:spPr/>
    </dgm:pt>
    <dgm:pt modelId="{22B53CE6-6D09-EA49-AFC9-C070D62D3905}" type="pres">
      <dgm:prSet presAssocID="{DF339E71-2654-834A-AD6B-E935B59F9FC0}" presName="node" presStyleLbl="node1" presStyleIdx="4" presStyleCnt="5">
        <dgm:presLayoutVars>
          <dgm:bulletEnabled val="1"/>
        </dgm:presLayoutVars>
      </dgm:prSet>
      <dgm:spPr/>
    </dgm:pt>
    <dgm:pt modelId="{8118824F-C4F5-114F-B21C-31F286C912ED}" type="pres">
      <dgm:prSet presAssocID="{DF339E71-2654-834A-AD6B-E935B59F9FC0}" presName="spNode" presStyleCnt="0"/>
      <dgm:spPr/>
    </dgm:pt>
    <dgm:pt modelId="{10F7BDFD-DF2B-EC44-BE15-E5C0C1CA517C}" type="pres">
      <dgm:prSet presAssocID="{C2186FD9-0A57-4D48-9821-4DA8691F01CA}" presName="sibTrans" presStyleLbl="sibTrans1D1" presStyleIdx="4" presStyleCnt="5"/>
      <dgm:spPr/>
    </dgm:pt>
  </dgm:ptLst>
  <dgm:cxnLst>
    <dgm:cxn modelId="{9456C120-53C8-634D-9ED6-F98E2570CDF1}" type="presOf" srcId="{EEBB690B-DA53-2F45-96F8-805C74813C7B}" destId="{C4262552-AB15-2C4B-A28D-F9616E7E4C49}" srcOrd="0" destOrd="0" presId="urn:microsoft.com/office/officeart/2005/8/layout/cycle6"/>
    <dgm:cxn modelId="{B60D912A-2B03-F84B-8E50-95BE208A07DD}" type="presOf" srcId="{C1E424C9-F8ED-9440-ADB8-EAC6B63BD12F}" destId="{05EF3016-9B89-BF4B-BC3D-EE1728D2C849}" srcOrd="0" destOrd="0" presId="urn:microsoft.com/office/officeart/2005/8/layout/cycle6"/>
    <dgm:cxn modelId="{AD530833-DDB2-F543-B280-36F2107F0EF2}" type="presOf" srcId="{DF339E71-2654-834A-AD6B-E935B59F9FC0}" destId="{22B53CE6-6D09-EA49-AFC9-C070D62D3905}" srcOrd="0" destOrd="0" presId="urn:microsoft.com/office/officeart/2005/8/layout/cycle6"/>
    <dgm:cxn modelId="{10A1575B-59D6-5349-9939-067670405ED5}" srcId="{F0A6CA5C-9E67-E847-86D9-7F2D7B74790A}" destId="{DF339E71-2654-834A-AD6B-E935B59F9FC0}" srcOrd="4" destOrd="0" parTransId="{9FF96E05-7AF1-E641-ADC8-3A6A34B354FA}" sibTransId="{C2186FD9-0A57-4D48-9821-4DA8691F01CA}"/>
    <dgm:cxn modelId="{AEEE1861-524E-1F43-A407-26733D1A2B85}" type="presOf" srcId="{09E01FDF-B047-8243-AA5B-CD8DE6551776}" destId="{D4DFDE4C-001B-B243-B91A-4DD91DCCC31B}" srcOrd="0" destOrd="0" presId="urn:microsoft.com/office/officeart/2005/8/layout/cycle6"/>
    <dgm:cxn modelId="{F3191F7F-2FAB-624E-9814-C81AD7EC9F2B}" type="presOf" srcId="{F0A6CA5C-9E67-E847-86D9-7F2D7B74790A}" destId="{F8AF6D34-79AC-5643-828D-1A3D431AB4B7}" srcOrd="0" destOrd="0" presId="urn:microsoft.com/office/officeart/2005/8/layout/cycle6"/>
    <dgm:cxn modelId="{DA102382-9AEC-0448-9459-77DB1806DCFC}" type="presOf" srcId="{A639784E-64EA-DA42-81F8-8A16FD684796}" destId="{08F84E0C-D41D-2947-97ED-57481694800B}" srcOrd="0" destOrd="0" presId="urn:microsoft.com/office/officeart/2005/8/layout/cycle6"/>
    <dgm:cxn modelId="{4F19A782-376B-904E-8B4A-2AF0EB162D3C}" srcId="{F0A6CA5C-9E67-E847-86D9-7F2D7B74790A}" destId="{7376BD0A-C73D-5241-9EB6-173B1E60CE28}" srcOrd="3" destOrd="0" parTransId="{230D54A0-B6F0-5346-84A5-9EE307C35B40}" sibTransId="{EEBB690B-DA53-2F45-96F8-805C74813C7B}"/>
    <dgm:cxn modelId="{25C22197-CA40-6B41-8B81-9F26D83BD86F}" srcId="{F0A6CA5C-9E67-E847-86D9-7F2D7B74790A}" destId="{C1E424C9-F8ED-9440-ADB8-EAC6B63BD12F}" srcOrd="1" destOrd="0" parTransId="{ED50C34B-D172-6342-8BDC-50FDA7A38527}" sibTransId="{AE15007F-E414-244C-83B5-50880514DE75}"/>
    <dgm:cxn modelId="{1FC225A0-E7C8-2A4E-946F-AA9A464D0EAB}" srcId="{F0A6CA5C-9E67-E847-86D9-7F2D7B74790A}" destId="{CEA2025C-2ED9-FB4E-918F-48C9F829CA18}" srcOrd="2" destOrd="0" parTransId="{1428E325-B9B2-2448-90C2-2774A1C3CAB4}" sibTransId="{A639784E-64EA-DA42-81F8-8A16FD684796}"/>
    <dgm:cxn modelId="{D633B4A8-627E-2F40-A9F4-761E0D643AC1}" type="presOf" srcId="{CEA2025C-2ED9-FB4E-918F-48C9F829CA18}" destId="{A6721D60-0656-E846-81BA-35E42EC16226}" srcOrd="0" destOrd="0" presId="urn:microsoft.com/office/officeart/2005/8/layout/cycle6"/>
    <dgm:cxn modelId="{C79977AB-767F-C540-BDA7-2B8C4AFC2F0D}" srcId="{F0A6CA5C-9E67-E847-86D9-7F2D7B74790A}" destId="{09E01FDF-B047-8243-AA5B-CD8DE6551776}" srcOrd="0" destOrd="0" parTransId="{FAA32438-5296-6F47-A8A4-21BD53ACD55B}" sibTransId="{2209AE2F-BF3D-4348-9530-8A4B0A7F4F72}"/>
    <dgm:cxn modelId="{38A200AC-BBC1-8942-8DC7-4C979BD1162A}" type="presOf" srcId="{7376BD0A-C73D-5241-9EB6-173B1E60CE28}" destId="{3F1433E8-230D-2F4C-8616-E2DF3DCD2583}" srcOrd="0" destOrd="0" presId="urn:microsoft.com/office/officeart/2005/8/layout/cycle6"/>
    <dgm:cxn modelId="{1EEFFEC1-0364-6948-9C9C-A876FC7FAEA6}" type="presOf" srcId="{2209AE2F-BF3D-4348-9530-8A4B0A7F4F72}" destId="{452941A1-1F7C-8B40-93A0-4D2A4D080A16}" srcOrd="0" destOrd="0" presId="urn:microsoft.com/office/officeart/2005/8/layout/cycle6"/>
    <dgm:cxn modelId="{2EAC6FED-3D78-2F42-A402-B6221EDEAD36}" type="presOf" srcId="{AE15007F-E414-244C-83B5-50880514DE75}" destId="{11B9B174-0FBB-A142-95AD-354C26D090E4}" srcOrd="0" destOrd="0" presId="urn:microsoft.com/office/officeart/2005/8/layout/cycle6"/>
    <dgm:cxn modelId="{1CB717F4-AA38-B04E-92E6-94450C5A5CD0}" type="presOf" srcId="{C2186FD9-0A57-4D48-9821-4DA8691F01CA}" destId="{10F7BDFD-DF2B-EC44-BE15-E5C0C1CA517C}" srcOrd="0" destOrd="0" presId="urn:microsoft.com/office/officeart/2005/8/layout/cycle6"/>
    <dgm:cxn modelId="{C275A062-3614-7549-A64B-54CAC05D970C}" type="presParOf" srcId="{F8AF6D34-79AC-5643-828D-1A3D431AB4B7}" destId="{D4DFDE4C-001B-B243-B91A-4DD91DCCC31B}" srcOrd="0" destOrd="0" presId="urn:microsoft.com/office/officeart/2005/8/layout/cycle6"/>
    <dgm:cxn modelId="{C830840F-709C-BE47-B30A-F4690937953B}" type="presParOf" srcId="{F8AF6D34-79AC-5643-828D-1A3D431AB4B7}" destId="{A263E24D-C93D-4943-9805-6B5F6524B8AC}" srcOrd="1" destOrd="0" presId="urn:microsoft.com/office/officeart/2005/8/layout/cycle6"/>
    <dgm:cxn modelId="{9FD24ADF-CC79-4B42-986C-92A07AB92D79}" type="presParOf" srcId="{F8AF6D34-79AC-5643-828D-1A3D431AB4B7}" destId="{452941A1-1F7C-8B40-93A0-4D2A4D080A16}" srcOrd="2" destOrd="0" presId="urn:microsoft.com/office/officeart/2005/8/layout/cycle6"/>
    <dgm:cxn modelId="{62685A1E-201B-5C49-B69D-D78E2E2D8DA5}" type="presParOf" srcId="{F8AF6D34-79AC-5643-828D-1A3D431AB4B7}" destId="{05EF3016-9B89-BF4B-BC3D-EE1728D2C849}" srcOrd="3" destOrd="0" presId="urn:microsoft.com/office/officeart/2005/8/layout/cycle6"/>
    <dgm:cxn modelId="{316D5D88-34AE-7644-92CB-663BF74B4C2F}" type="presParOf" srcId="{F8AF6D34-79AC-5643-828D-1A3D431AB4B7}" destId="{70905AF6-2015-C145-B557-95B7B5AFA754}" srcOrd="4" destOrd="0" presId="urn:microsoft.com/office/officeart/2005/8/layout/cycle6"/>
    <dgm:cxn modelId="{E39114A0-6D5E-8E4E-A4D3-0AD81DAC0614}" type="presParOf" srcId="{F8AF6D34-79AC-5643-828D-1A3D431AB4B7}" destId="{11B9B174-0FBB-A142-95AD-354C26D090E4}" srcOrd="5" destOrd="0" presId="urn:microsoft.com/office/officeart/2005/8/layout/cycle6"/>
    <dgm:cxn modelId="{6184CC74-B993-8841-AB91-7FE046D96A6E}" type="presParOf" srcId="{F8AF6D34-79AC-5643-828D-1A3D431AB4B7}" destId="{A6721D60-0656-E846-81BA-35E42EC16226}" srcOrd="6" destOrd="0" presId="urn:microsoft.com/office/officeart/2005/8/layout/cycle6"/>
    <dgm:cxn modelId="{21BBC3D1-F3EC-DC46-A475-F60B1AF0866F}" type="presParOf" srcId="{F8AF6D34-79AC-5643-828D-1A3D431AB4B7}" destId="{BD74A47A-4086-B14C-B65D-21DA6520575B}" srcOrd="7" destOrd="0" presId="urn:microsoft.com/office/officeart/2005/8/layout/cycle6"/>
    <dgm:cxn modelId="{9B822FD9-9A93-BB4B-A8A8-D5A869D217C4}" type="presParOf" srcId="{F8AF6D34-79AC-5643-828D-1A3D431AB4B7}" destId="{08F84E0C-D41D-2947-97ED-57481694800B}" srcOrd="8" destOrd="0" presId="urn:microsoft.com/office/officeart/2005/8/layout/cycle6"/>
    <dgm:cxn modelId="{E2357F92-F9BD-5B4F-A467-2D8EDE408680}" type="presParOf" srcId="{F8AF6D34-79AC-5643-828D-1A3D431AB4B7}" destId="{3F1433E8-230D-2F4C-8616-E2DF3DCD2583}" srcOrd="9" destOrd="0" presId="urn:microsoft.com/office/officeart/2005/8/layout/cycle6"/>
    <dgm:cxn modelId="{DD3CF5EA-7E17-EB48-9086-6F619D62B33E}" type="presParOf" srcId="{F8AF6D34-79AC-5643-828D-1A3D431AB4B7}" destId="{D852C97B-C8D9-1E4C-AB67-71B04744FD87}" srcOrd="10" destOrd="0" presId="urn:microsoft.com/office/officeart/2005/8/layout/cycle6"/>
    <dgm:cxn modelId="{0A8D7DFE-4D6A-8245-A9B4-2E873409D237}" type="presParOf" srcId="{F8AF6D34-79AC-5643-828D-1A3D431AB4B7}" destId="{C4262552-AB15-2C4B-A28D-F9616E7E4C49}" srcOrd="11" destOrd="0" presId="urn:microsoft.com/office/officeart/2005/8/layout/cycle6"/>
    <dgm:cxn modelId="{F7247BB8-FDF3-EC4F-8DAC-E9845812532A}" type="presParOf" srcId="{F8AF6D34-79AC-5643-828D-1A3D431AB4B7}" destId="{22B53CE6-6D09-EA49-AFC9-C070D62D3905}" srcOrd="12" destOrd="0" presId="urn:microsoft.com/office/officeart/2005/8/layout/cycle6"/>
    <dgm:cxn modelId="{ADB40738-4741-CC46-B354-F3007FA813B5}" type="presParOf" srcId="{F8AF6D34-79AC-5643-828D-1A3D431AB4B7}" destId="{8118824F-C4F5-114F-B21C-31F286C912ED}" srcOrd="13" destOrd="0" presId="urn:microsoft.com/office/officeart/2005/8/layout/cycle6"/>
    <dgm:cxn modelId="{A9230142-8348-2E47-843C-5764FF80C0C1}" type="presParOf" srcId="{F8AF6D34-79AC-5643-828D-1A3D431AB4B7}" destId="{10F7BDFD-DF2B-EC44-BE15-E5C0C1CA517C}"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660F932-3E25-3340-94EC-310038FC3CB5}" type="doc">
      <dgm:prSet loTypeId="urn:microsoft.com/office/officeart/2005/8/layout/process2" loCatId="" qsTypeId="urn:microsoft.com/office/officeart/2005/8/quickstyle/simple1" qsCatId="simple" csTypeId="urn:microsoft.com/office/officeart/2005/8/colors/accent1_1" csCatId="accent1" phldr="1"/>
      <dgm:spPr/>
      <dgm:t>
        <a:bodyPr/>
        <a:lstStyle/>
        <a:p>
          <a:endParaRPr lang="es-ES"/>
        </a:p>
      </dgm:t>
    </dgm:pt>
    <dgm:pt modelId="{CA5EF88D-D41A-6542-9B47-372435DF8D46}">
      <dgm:prSet phldrT="[Texto]" custT="1"/>
      <dgm:spPr>
        <a:ln>
          <a:solidFill>
            <a:srgbClr val="00AAA7"/>
          </a:solidFill>
        </a:ln>
      </dgm:spPr>
      <dgm:t>
        <a:bodyPr anchor="ctr"/>
        <a:lstStyle/>
        <a:p>
          <a:pPr algn="ctr">
            <a:buFont typeface="Arial" panose="020B0604020202020204" pitchFamily="34" charset="0"/>
            <a:buNone/>
          </a:pPr>
          <a:r>
            <a:rPr lang="es-CO" sz="2000" dirty="0">
              <a:solidFill>
                <a:srgbClr val="002060"/>
              </a:solidFill>
              <a:latin typeface="Montserrat" panose="00000500000000000000" pitchFamily="50" charset="0"/>
              <a:cs typeface="Arial" panose="020B0604020202020204" pitchFamily="34" charset="0"/>
            </a:rPr>
            <a:t>Canalizar 2 accesos venosos de gran calibre. </a:t>
          </a:r>
          <a:endParaRPr lang="es-ES" sz="2000" dirty="0">
            <a:solidFill>
              <a:srgbClr val="002060"/>
            </a:solidFill>
            <a:latin typeface="Montserrat" panose="00000500000000000000" pitchFamily="50" charset="0"/>
            <a:cs typeface="Arial" panose="020B0604020202020204" pitchFamily="34" charset="0"/>
          </a:endParaRPr>
        </a:p>
      </dgm:t>
    </dgm:pt>
    <dgm:pt modelId="{97983062-65E6-BB4E-A2EC-E52859ECBC2D}" type="parTrans" cxnId="{AA77CEE9-0A75-FB44-9492-842FFF81B9EE}">
      <dgm:prSet/>
      <dgm:spPr/>
      <dgm:t>
        <a:bodyPr/>
        <a:lstStyle/>
        <a:p>
          <a:endParaRPr lang="es-ES" sz="2000">
            <a:solidFill>
              <a:srgbClr val="002060"/>
            </a:solidFill>
            <a:latin typeface="Montserrat" panose="00000500000000000000" pitchFamily="50" charset="0"/>
          </a:endParaRPr>
        </a:p>
      </dgm:t>
    </dgm:pt>
    <dgm:pt modelId="{9354BE5D-C097-0F4B-B5D7-E8842E81C481}" type="sibTrans" cxnId="{AA77CEE9-0A75-FB44-9492-842FFF81B9EE}">
      <dgm:prSet custT="1"/>
      <dgm:spPr>
        <a:solidFill>
          <a:srgbClr val="152B48"/>
        </a:solidFill>
        <a:ln>
          <a:solidFill>
            <a:srgbClr val="00AAA7"/>
          </a:solidFill>
        </a:ln>
      </dgm:spPr>
      <dgm:t>
        <a:bodyPr/>
        <a:lstStyle/>
        <a:p>
          <a:endParaRPr lang="es-ES" sz="2000">
            <a:solidFill>
              <a:srgbClr val="002060"/>
            </a:solidFill>
            <a:latin typeface="Montserrat" panose="00000500000000000000" pitchFamily="50" charset="0"/>
          </a:endParaRPr>
        </a:p>
      </dgm:t>
    </dgm:pt>
    <dgm:pt modelId="{4DFD0DEA-B2C2-294F-ADB1-FC9F48331D9A}">
      <dgm:prSet custT="1"/>
      <dgm:spPr>
        <a:ln>
          <a:solidFill>
            <a:srgbClr val="00AAA7"/>
          </a:solidFill>
        </a:ln>
      </dgm:spPr>
      <dgm:t>
        <a:bodyPr anchor="ctr"/>
        <a:lstStyle/>
        <a:p>
          <a:pPr algn="ctr">
            <a:buFont typeface="Arial" panose="020B0604020202020204" pitchFamily="34" charset="0"/>
            <a:buChar char="•"/>
          </a:pPr>
          <a:r>
            <a:rPr lang="es-CO" sz="2000" dirty="0">
              <a:solidFill>
                <a:srgbClr val="002060"/>
              </a:solidFill>
              <a:latin typeface="Montserrat" panose="00000500000000000000" pitchFamily="50" charset="0"/>
              <a:cs typeface="Arial" panose="020B0604020202020204" pitchFamily="34" charset="0"/>
            </a:rPr>
            <a:t>Monitorizar de manera estrecha a la paciente. </a:t>
          </a:r>
        </a:p>
      </dgm:t>
    </dgm:pt>
    <dgm:pt modelId="{54E8F3C3-0B9D-B041-935D-15033971C70F}" type="parTrans" cxnId="{1394E1C1-F341-2145-AE12-8523F7313AB0}">
      <dgm:prSet/>
      <dgm:spPr/>
      <dgm:t>
        <a:bodyPr/>
        <a:lstStyle/>
        <a:p>
          <a:endParaRPr lang="es-ES" sz="2000">
            <a:solidFill>
              <a:srgbClr val="002060"/>
            </a:solidFill>
            <a:latin typeface="Montserrat" panose="00000500000000000000" pitchFamily="50" charset="0"/>
          </a:endParaRPr>
        </a:p>
      </dgm:t>
    </dgm:pt>
    <dgm:pt modelId="{3563B3D3-A928-5E45-B59A-BECE320E8113}" type="sibTrans" cxnId="{1394E1C1-F341-2145-AE12-8523F7313AB0}">
      <dgm:prSet custT="1"/>
      <dgm:spPr>
        <a:solidFill>
          <a:srgbClr val="152B48"/>
        </a:solidFill>
        <a:ln>
          <a:solidFill>
            <a:srgbClr val="00AAA7"/>
          </a:solidFill>
        </a:ln>
      </dgm:spPr>
      <dgm:t>
        <a:bodyPr/>
        <a:lstStyle/>
        <a:p>
          <a:endParaRPr lang="es-ES" sz="2000">
            <a:solidFill>
              <a:srgbClr val="002060"/>
            </a:solidFill>
            <a:latin typeface="Montserrat" panose="00000500000000000000" pitchFamily="50" charset="0"/>
          </a:endParaRPr>
        </a:p>
      </dgm:t>
    </dgm:pt>
    <dgm:pt modelId="{4DDDFAD6-57D8-6243-AB9F-BD5C544E8E45}">
      <dgm:prSet custT="1"/>
      <dgm:spPr>
        <a:ln>
          <a:solidFill>
            <a:srgbClr val="00AAA7"/>
          </a:solidFill>
        </a:ln>
      </dgm:spPr>
      <dgm:t>
        <a:bodyPr anchor="ctr"/>
        <a:lstStyle/>
        <a:p>
          <a:pPr algn="ctr">
            <a:buFont typeface="Arial" panose="020B0604020202020204" pitchFamily="34" charset="0"/>
            <a:buChar char="•"/>
          </a:pPr>
          <a:r>
            <a:rPr lang="es-CO" sz="2000" dirty="0">
              <a:solidFill>
                <a:srgbClr val="002060"/>
              </a:solidFill>
              <a:latin typeface="Montserrat" panose="00000500000000000000" pitchFamily="50" charset="0"/>
              <a:cs typeface="Arial" panose="020B0604020202020204" pitchFamily="34" charset="0"/>
            </a:rPr>
            <a:t>Realizar reserva de sangre. </a:t>
          </a:r>
        </a:p>
      </dgm:t>
    </dgm:pt>
    <dgm:pt modelId="{C5E9BC5E-8042-A146-BE2F-066F8F50E633}" type="parTrans" cxnId="{56430A89-DDB1-5043-AC19-B9C426DE4D32}">
      <dgm:prSet/>
      <dgm:spPr/>
      <dgm:t>
        <a:bodyPr/>
        <a:lstStyle/>
        <a:p>
          <a:endParaRPr lang="es-ES" sz="2000">
            <a:solidFill>
              <a:srgbClr val="002060"/>
            </a:solidFill>
            <a:latin typeface="Montserrat" panose="00000500000000000000" pitchFamily="50" charset="0"/>
          </a:endParaRPr>
        </a:p>
      </dgm:t>
    </dgm:pt>
    <dgm:pt modelId="{ADD7B6FB-FEE0-C947-AA5D-8B0F77DEF330}" type="sibTrans" cxnId="{56430A89-DDB1-5043-AC19-B9C426DE4D32}">
      <dgm:prSet custT="1"/>
      <dgm:spPr>
        <a:solidFill>
          <a:srgbClr val="152B48"/>
        </a:solidFill>
        <a:ln>
          <a:solidFill>
            <a:srgbClr val="00AAA7"/>
          </a:solidFill>
        </a:ln>
      </dgm:spPr>
      <dgm:t>
        <a:bodyPr/>
        <a:lstStyle/>
        <a:p>
          <a:endParaRPr lang="es-ES" sz="2000">
            <a:solidFill>
              <a:srgbClr val="002060"/>
            </a:solidFill>
            <a:latin typeface="Montserrat" panose="00000500000000000000" pitchFamily="50" charset="0"/>
          </a:endParaRPr>
        </a:p>
      </dgm:t>
    </dgm:pt>
    <dgm:pt modelId="{65101BA7-73C8-DB4F-AAE2-A007867E2F76}">
      <dgm:prSet phldrT="[Texto]" custT="1"/>
      <dgm:spPr>
        <a:ln>
          <a:solidFill>
            <a:srgbClr val="00AAA7"/>
          </a:solidFill>
        </a:ln>
      </dgm:spPr>
      <dgm:t>
        <a:bodyPr anchor="ctr"/>
        <a:lstStyle/>
        <a:p>
          <a:pPr algn="ctr"/>
          <a:r>
            <a:rPr lang="es-ES" sz="2000" dirty="0">
              <a:solidFill>
                <a:srgbClr val="002060"/>
              </a:solidFill>
              <a:latin typeface="Montserrat" panose="00000500000000000000" pitchFamily="50" charset="0"/>
              <a:cs typeface="Arial" panose="020B0604020202020204" pitchFamily="34" charset="0"/>
            </a:rPr>
            <a:t>Inicio reanimación con líquidos y hemoderivados si tengo. </a:t>
          </a:r>
        </a:p>
      </dgm:t>
    </dgm:pt>
    <dgm:pt modelId="{A81DCFA6-8C2D-E944-A918-DFD6BA711309}" type="parTrans" cxnId="{665F728C-B962-9445-803D-D7B7106EB06E}">
      <dgm:prSet/>
      <dgm:spPr/>
      <dgm:t>
        <a:bodyPr/>
        <a:lstStyle/>
        <a:p>
          <a:endParaRPr lang="es-ES" sz="2000">
            <a:solidFill>
              <a:srgbClr val="002060"/>
            </a:solidFill>
            <a:latin typeface="Montserrat" panose="00000500000000000000" pitchFamily="50" charset="0"/>
          </a:endParaRPr>
        </a:p>
      </dgm:t>
    </dgm:pt>
    <dgm:pt modelId="{A5C6FBE8-7A6C-5044-9B99-E26AD3CAA611}" type="sibTrans" cxnId="{665F728C-B962-9445-803D-D7B7106EB06E}">
      <dgm:prSet/>
      <dgm:spPr/>
      <dgm:t>
        <a:bodyPr/>
        <a:lstStyle/>
        <a:p>
          <a:endParaRPr lang="es-ES" sz="2000">
            <a:solidFill>
              <a:srgbClr val="002060"/>
            </a:solidFill>
            <a:latin typeface="Montserrat" panose="00000500000000000000" pitchFamily="50" charset="0"/>
          </a:endParaRPr>
        </a:p>
      </dgm:t>
    </dgm:pt>
    <dgm:pt modelId="{2813E7B6-D72C-B842-ABA1-3B618DA1E0B2}" type="pres">
      <dgm:prSet presAssocID="{F660F932-3E25-3340-94EC-310038FC3CB5}" presName="linearFlow" presStyleCnt="0">
        <dgm:presLayoutVars>
          <dgm:resizeHandles val="exact"/>
        </dgm:presLayoutVars>
      </dgm:prSet>
      <dgm:spPr/>
    </dgm:pt>
    <dgm:pt modelId="{39FD1B58-C106-A041-8823-661EA1C8496E}" type="pres">
      <dgm:prSet presAssocID="{CA5EF88D-D41A-6542-9B47-372435DF8D46}" presName="node" presStyleLbl="node1" presStyleIdx="0" presStyleCnt="4" custScaleX="488544" custScaleY="48564">
        <dgm:presLayoutVars>
          <dgm:bulletEnabled val="1"/>
        </dgm:presLayoutVars>
      </dgm:prSet>
      <dgm:spPr/>
    </dgm:pt>
    <dgm:pt modelId="{2726AB5E-AE15-7B46-86A0-0FE4B2B72CD7}" type="pres">
      <dgm:prSet presAssocID="{9354BE5D-C097-0F4B-B5D7-E8842E81C481}" presName="sibTrans" presStyleLbl="sibTrans2D1" presStyleIdx="0" presStyleCnt="3"/>
      <dgm:spPr/>
    </dgm:pt>
    <dgm:pt modelId="{70517401-7082-7845-B377-43829469A6A0}" type="pres">
      <dgm:prSet presAssocID="{9354BE5D-C097-0F4B-B5D7-E8842E81C481}" presName="connectorText" presStyleLbl="sibTrans2D1" presStyleIdx="0" presStyleCnt="3"/>
      <dgm:spPr/>
    </dgm:pt>
    <dgm:pt modelId="{4E730EB3-D205-A241-A3D0-56DCD06543E8}" type="pres">
      <dgm:prSet presAssocID="{4DFD0DEA-B2C2-294F-ADB1-FC9F48331D9A}" presName="node" presStyleLbl="node1" presStyleIdx="1" presStyleCnt="4" custScaleX="488544" custScaleY="48564">
        <dgm:presLayoutVars>
          <dgm:bulletEnabled val="1"/>
        </dgm:presLayoutVars>
      </dgm:prSet>
      <dgm:spPr/>
    </dgm:pt>
    <dgm:pt modelId="{58B25791-566D-2A4E-A94B-D4F912C674BB}" type="pres">
      <dgm:prSet presAssocID="{3563B3D3-A928-5E45-B59A-BECE320E8113}" presName="sibTrans" presStyleLbl="sibTrans2D1" presStyleIdx="1" presStyleCnt="3"/>
      <dgm:spPr/>
    </dgm:pt>
    <dgm:pt modelId="{0C478686-B371-AD4C-AC34-2F293F3C9360}" type="pres">
      <dgm:prSet presAssocID="{3563B3D3-A928-5E45-B59A-BECE320E8113}" presName="connectorText" presStyleLbl="sibTrans2D1" presStyleIdx="1" presStyleCnt="3"/>
      <dgm:spPr/>
    </dgm:pt>
    <dgm:pt modelId="{6CC56EA2-54BC-0A42-8813-3653A6EACB00}" type="pres">
      <dgm:prSet presAssocID="{4DDDFAD6-57D8-6243-AB9F-BD5C544E8E45}" presName="node" presStyleLbl="node1" presStyleIdx="2" presStyleCnt="4" custScaleX="488544" custScaleY="48564">
        <dgm:presLayoutVars>
          <dgm:bulletEnabled val="1"/>
        </dgm:presLayoutVars>
      </dgm:prSet>
      <dgm:spPr/>
    </dgm:pt>
    <dgm:pt modelId="{633391FB-1DB2-BC45-8EA4-CA15533DC3E2}" type="pres">
      <dgm:prSet presAssocID="{ADD7B6FB-FEE0-C947-AA5D-8B0F77DEF330}" presName="sibTrans" presStyleLbl="sibTrans2D1" presStyleIdx="2" presStyleCnt="3"/>
      <dgm:spPr/>
    </dgm:pt>
    <dgm:pt modelId="{2EDFBAC1-270D-E94E-8E7E-1281124BAAF5}" type="pres">
      <dgm:prSet presAssocID="{ADD7B6FB-FEE0-C947-AA5D-8B0F77DEF330}" presName="connectorText" presStyleLbl="sibTrans2D1" presStyleIdx="2" presStyleCnt="3"/>
      <dgm:spPr/>
    </dgm:pt>
    <dgm:pt modelId="{EBBCE7D7-4054-574A-9AA0-29370876C7B8}" type="pres">
      <dgm:prSet presAssocID="{65101BA7-73C8-DB4F-AAE2-A007867E2F76}" presName="node" presStyleLbl="node1" presStyleIdx="3" presStyleCnt="4" custScaleX="488544" custScaleY="48564">
        <dgm:presLayoutVars>
          <dgm:bulletEnabled val="1"/>
        </dgm:presLayoutVars>
      </dgm:prSet>
      <dgm:spPr/>
    </dgm:pt>
  </dgm:ptLst>
  <dgm:cxnLst>
    <dgm:cxn modelId="{6EEEF10E-6A5F-0442-8110-5EF6F5C9F10A}" type="presOf" srcId="{3563B3D3-A928-5E45-B59A-BECE320E8113}" destId="{0C478686-B371-AD4C-AC34-2F293F3C9360}" srcOrd="1" destOrd="0" presId="urn:microsoft.com/office/officeart/2005/8/layout/process2"/>
    <dgm:cxn modelId="{BC572914-A6F9-8A4A-866B-C6452CE6B574}" type="presOf" srcId="{4DFD0DEA-B2C2-294F-ADB1-FC9F48331D9A}" destId="{4E730EB3-D205-A241-A3D0-56DCD06543E8}" srcOrd="0" destOrd="0" presId="urn:microsoft.com/office/officeart/2005/8/layout/process2"/>
    <dgm:cxn modelId="{97A57723-09F2-2A44-979D-65544EEBC804}" type="presOf" srcId="{4DDDFAD6-57D8-6243-AB9F-BD5C544E8E45}" destId="{6CC56EA2-54BC-0A42-8813-3653A6EACB00}" srcOrd="0" destOrd="0" presId="urn:microsoft.com/office/officeart/2005/8/layout/process2"/>
    <dgm:cxn modelId="{51F60C36-2E93-5C4D-8F9C-E7AB1120484B}" type="presOf" srcId="{9354BE5D-C097-0F4B-B5D7-E8842E81C481}" destId="{70517401-7082-7845-B377-43829469A6A0}" srcOrd="1" destOrd="0" presId="urn:microsoft.com/office/officeart/2005/8/layout/process2"/>
    <dgm:cxn modelId="{5B9BFD44-7C60-8644-B1C9-E8FDC6D6B603}" type="presOf" srcId="{ADD7B6FB-FEE0-C947-AA5D-8B0F77DEF330}" destId="{633391FB-1DB2-BC45-8EA4-CA15533DC3E2}" srcOrd="0" destOrd="0" presId="urn:microsoft.com/office/officeart/2005/8/layout/process2"/>
    <dgm:cxn modelId="{603FA66B-EA67-B04D-A0AD-DD05DEEAC56D}" type="presOf" srcId="{F660F932-3E25-3340-94EC-310038FC3CB5}" destId="{2813E7B6-D72C-B842-ABA1-3B618DA1E0B2}" srcOrd="0" destOrd="0" presId="urn:microsoft.com/office/officeart/2005/8/layout/process2"/>
    <dgm:cxn modelId="{3B8E0957-009E-6242-9F4D-F97C575D1B78}" type="presOf" srcId="{ADD7B6FB-FEE0-C947-AA5D-8B0F77DEF330}" destId="{2EDFBAC1-270D-E94E-8E7E-1281124BAAF5}" srcOrd="1" destOrd="0" presId="urn:microsoft.com/office/officeart/2005/8/layout/process2"/>
    <dgm:cxn modelId="{E45CE77E-C5CB-4846-9D3E-44E634B41984}" type="presOf" srcId="{9354BE5D-C097-0F4B-B5D7-E8842E81C481}" destId="{2726AB5E-AE15-7B46-86A0-0FE4B2B72CD7}" srcOrd="0" destOrd="0" presId="urn:microsoft.com/office/officeart/2005/8/layout/process2"/>
    <dgm:cxn modelId="{59C93384-240D-864C-9986-DB31BC10DF4B}" type="presOf" srcId="{65101BA7-73C8-DB4F-AAE2-A007867E2F76}" destId="{EBBCE7D7-4054-574A-9AA0-29370876C7B8}" srcOrd="0" destOrd="0" presId="urn:microsoft.com/office/officeart/2005/8/layout/process2"/>
    <dgm:cxn modelId="{56430A89-DDB1-5043-AC19-B9C426DE4D32}" srcId="{F660F932-3E25-3340-94EC-310038FC3CB5}" destId="{4DDDFAD6-57D8-6243-AB9F-BD5C544E8E45}" srcOrd="2" destOrd="0" parTransId="{C5E9BC5E-8042-A146-BE2F-066F8F50E633}" sibTransId="{ADD7B6FB-FEE0-C947-AA5D-8B0F77DEF330}"/>
    <dgm:cxn modelId="{665F728C-B962-9445-803D-D7B7106EB06E}" srcId="{F660F932-3E25-3340-94EC-310038FC3CB5}" destId="{65101BA7-73C8-DB4F-AAE2-A007867E2F76}" srcOrd="3" destOrd="0" parTransId="{A81DCFA6-8C2D-E944-A918-DFD6BA711309}" sibTransId="{A5C6FBE8-7A6C-5044-9B99-E26AD3CAA611}"/>
    <dgm:cxn modelId="{F8012A91-990B-DD4F-9D63-092EEC13599D}" type="presOf" srcId="{3563B3D3-A928-5E45-B59A-BECE320E8113}" destId="{58B25791-566D-2A4E-A94B-D4F912C674BB}" srcOrd="0" destOrd="0" presId="urn:microsoft.com/office/officeart/2005/8/layout/process2"/>
    <dgm:cxn modelId="{1394E1C1-F341-2145-AE12-8523F7313AB0}" srcId="{F660F932-3E25-3340-94EC-310038FC3CB5}" destId="{4DFD0DEA-B2C2-294F-ADB1-FC9F48331D9A}" srcOrd="1" destOrd="0" parTransId="{54E8F3C3-0B9D-B041-935D-15033971C70F}" sibTransId="{3563B3D3-A928-5E45-B59A-BECE320E8113}"/>
    <dgm:cxn modelId="{AA77CEE9-0A75-FB44-9492-842FFF81B9EE}" srcId="{F660F932-3E25-3340-94EC-310038FC3CB5}" destId="{CA5EF88D-D41A-6542-9B47-372435DF8D46}" srcOrd="0" destOrd="0" parTransId="{97983062-65E6-BB4E-A2EC-E52859ECBC2D}" sibTransId="{9354BE5D-C097-0F4B-B5D7-E8842E81C481}"/>
    <dgm:cxn modelId="{A93458FF-A18D-3A4A-9D5B-88E405BC050D}" type="presOf" srcId="{CA5EF88D-D41A-6542-9B47-372435DF8D46}" destId="{39FD1B58-C106-A041-8823-661EA1C8496E}" srcOrd="0" destOrd="0" presId="urn:microsoft.com/office/officeart/2005/8/layout/process2"/>
    <dgm:cxn modelId="{7165EE1B-4CFF-A545-82E0-041834EE09BA}" type="presParOf" srcId="{2813E7B6-D72C-B842-ABA1-3B618DA1E0B2}" destId="{39FD1B58-C106-A041-8823-661EA1C8496E}" srcOrd="0" destOrd="0" presId="urn:microsoft.com/office/officeart/2005/8/layout/process2"/>
    <dgm:cxn modelId="{D5B6338E-6928-A249-80EC-158115A4AB04}" type="presParOf" srcId="{2813E7B6-D72C-B842-ABA1-3B618DA1E0B2}" destId="{2726AB5E-AE15-7B46-86A0-0FE4B2B72CD7}" srcOrd="1" destOrd="0" presId="urn:microsoft.com/office/officeart/2005/8/layout/process2"/>
    <dgm:cxn modelId="{83C4963A-0E8C-AF45-91AB-EC7E3E757262}" type="presParOf" srcId="{2726AB5E-AE15-7B46-86A0-0FE4B2B72CD7}" destId="{70517401-7082-7845-B377-43829469A6A0}" srcOrd="0" destOrd="0" presId="urn:microsoft.com/office/officeart/2005/8/layout/process2"/>
    <dgm:cxn modelId="{9DC041F9-CF7B-CB49-8FC2-F74106D41197}" type="presParOf" srcId="{2813E7B6-D72C-B842-ABA1-3B618DA1E0B2}" destId="{4E730EB3-D205-A241-A3D0-56DCD06543E8}" srcOrd="2" destOrd="0" presId="urn:microsoft.com/office/officeart/2005/8/layout/process2"/>
    <dgm:cxn modelId="{7C53485E-5E5D-6D40-B851-6F10C153BF35}" type="presParOf" srcId="{2813E7B6-D72C-B842-ABA1-3B618DA1E0B2}" destId="{58B25791-566D-2A4E-A94B-D4F912C674BB}" srcOrd="3" destOrd="0" presId="urn:microsoft.com/office/officeart/2005/8/layout/process2"/>
    <dgm:cxn modelId="{2E069A43-F741-B849-BB82-A06DBC2D9318}" type="presParOf" srcId="{58B25791-566D-2A4E-A94B-D4F912C674BB}" destId="{0C478686-B371-AD4C-AC34-2F293F3C9360}" srcOrd="0" destOrd="0" presId="urn:microsoft.com/office/officeart/2005/8/layout/process2"/>
    <dgm:cxn modelId="{EEDC4219-C786-564F-B571-C4A4D2C175C6}" type="presParOf" srcId="{2813E7B6-D72C-B842-ABA1-3B618DA1E0B2}" destId="{6CC56EA2-54BC-0A42-8813-3653A6EACB00}" srcOrd="4" destOrd="0" presId="urn:microsoft.com/office/officeart/2005/8/layout/process2"/>
    <dgm:cxn modelId="{76F52CEC-188F-9F42-9989-DB93A16FFF20}" type="presParOf" srcId="{2813E7B6-D72C-B842-ABA1-3B618DA1E0B2}" destId="{633391FB-1DB2-BC45-8EA4-CA15533DC3E2}" srcOrd="5" destOrd="0" presId="urn:microsoft.com/office/officeart/2005/8/layout/process2"/>
    <dgm:cxn modelId="{BC77CA55-05EB-3845-ACC0-B61964AA4000}" type="presParOf" srcId="{633391FB-1DB2-BC45-8EA4-CA15533DC3E2}" destId="{2EDFBAC1-270D-E94E-8E7E-1281124BAAF5}" srcOrd="0" destOrd="0" presId="urn:microsoft.com/office/officeart/2005/8/layout/process2"/>
    <dgm:cxn modelId="{FD7CFB52-F554-914E-A0D5-65728C037FEF}" type="presParOf" srcId="{2813E7B6-D72C-B842-ABA1-3B618DA1E0B2}" destId="{EBBCE7D7-4054-574A-9AA0-29370876C7B8}" srcOrd="6" destOrd="0" presId="urn:microsoft.com/office/officeart/2005/8/layout/process2"/>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FD7CD8-BF99-044F-882F-2951D453827C}" type="doc">
      <dgm:prSet loTypeId="urn:microsoft.com/office/officeart/2005/8/layout/matrix1" loCatId="" qsTypeId="urn:microsoft.com/office/officeart/2005/8/quickstyle/simple1" qsCatId="simple" csTypeId="urn:microsoft.com/office/officeart/2005/8/colors/accent1_1" csCatId="accent1" phldr="1"/>
      <dgm:spPr/>
      <dgm:t>
        <a:bodyPr/>
        <a:lstStyle/>
        <a:p>
          <a:endParaRPr lang="es-ES"/>
        </a:p>
      </dgm:t>
    </dgm:pt>
    <dgm:pt modelId="{A1786EE5-7C7F-2145-BD7F-40B3F9C4D8FD}">
      <dgm:prSet phldrT="[Texto]"/>
      <dgm:spPr>
        <a:solidFill>
          <a:srgbClr val="152B48"/>
        </a:solidFill>
        <a:ln>
          <a:solidFill>
            <a:srgbClr val="00AAA7"/>
          </a:solidFill>
        </a:ln>
      </dgm:spPr>
      <dgm:t>
        <a:bodyPr/>
        <a:lstStyle/>
        <a:p>
          <a:r>
            <a:rPr lang="es-ES" b="1" dirty="0">
              <a:solidFill>
                <a:schemeClr val="bg1"/>
              </a:solidFill>
              <a:latin typeface="Montserrat" panose="00000500000000000000" pitchFamily="50" charset="0"/>
            </a:rPr>
            <a:t>Sangrar en los 3 tubos</a:t>
          </a:r>
        </a:p>
      </dgm:t>
    </dgm:pt>
    <dgm:pt modelId="{D807E51F-1F2C-014C-833A-15079B9E7BB4}" type="parTrans" cxnId="{DB9BB58F-41DE-4E40-8CB9-59AC56AD4744}">
      <dgm:prSet/>
      <dgm:spPr/>
      <dgm:t>
        <a:bodyPr/>
        <a:lstStyle/>
        <a:p>
          <a:endParaRPr lang="es-ES">
            <a:solidFill>
              <a:srgbClr val="002060"/>
            </a:solidFill>
            <a:latin typeface="Montserrat" panose="00000500000000000000" pitchFamily="50" charset="0"/>
          </a:endParaRPr>
        </a:p>
      </dgm:t>
    </dgm:pt>
    <dgm:pt modelId="{F313389F-A0D1-C345-9FED-A2A3AA1263F1}" type="sibTrans" cxnId="{DB9BB58F-41DE-4E40-8CB9-59AC56AD4744}">
      <dgm:prSet/>
      <dgm:spPr/>
      <dgm:t>
        <a:bodyPr/>
        <a:lstStyle/>
        <a:p>
          <a:endParaRPr lang="es-ES">
            <a:solidFill>
              <a:srgbClr val="002060"/>
            </a:solidFill>
            <a:latin typeface="Montserrat" panose="00000500000000000000" pitchFamily="50" charset="0"/>
          </a:endParaRPr>
        </a:p>
      </dgm:t>
    </dgm:pt>
    <dgm:pt modelId="{457F77F3-CC55-3E4E-8C17-255D4BA2FA6D}">
      <dgm:prSet phldrT="[Texto]"/>
      <dgm:spPr>
        <a:ln>
          <a:solidFill>
            <a:srgbClr val="00AAA7"/>
          </a:solidFill>
        </a:ln>
      </dgm:spPr>
      <dgm:t>
        <a:bodyPr/>
        <a:lstStyle/>
        <a:p>
          <a:r>
            <a:rPr lang="es-ES" dirty="0">
              <a:solidFill>
                <a:srgbClr val="002060"/>
              </a:solidFill>
              <a:latin typeface="Montserrat" panose="00000500000000000000" pitchFamily="50" charset="0"/>
            </a:rPr>
            <a:t>Hemograma con plaquetas </a:t>
          </a:r>
        </a:p>
      </dgm:t>
    </dgm:pt>
    <dgm:pt modelId="{8BDD171B-15D6-6849-96DE-7A36AD84D14C}" type="parTrans" cxnId="{ABF56A58-D867-F343-999A-C17D08B71429}">
      <dgm:prSet/>
      <dgm:spPr/>
      <dgm:t>
        <a:bodyPr/>
        <a:lstStyle/>
        <a:p>
          <a:endParaRPr lang="es-ES">
            <a:solidFill>
              <a:srgbClr val="002060"/>
            </a:solidFill>
            <a:latin typeface="Montserrat" panose="00000500000000000000" pitchFamily="50" charset="0"/>
          </a:endParaRPr>
        </a:p>
      </dgm:t>
    </dgm:pt>
    <dgm:pt modelId="{CC908FCA-8342-C64B-BAEA-C00A38B91311}" type="sibTrans" cxnId="{ABF56A58-D867-F343-999A-C17D08B71429}">
      <dgm:prSet/>
      <dgm:spPr/>
      <dgm:t>
        <a:bodyPr/>
        <a:lstStyle/>
        <a:p>
          <a:endParaRPr lang="es-ES">
            <a:solidFill>
              <a:srgbClr val="002060"/>
            </a:solidFill>
            <a:latin typeface="Montserrat" panose="00000500000000000000" pitchFamily="50" charset="0"/>
          </a:endParaRPr>
        </a:p>
      </dgm:t>
    </dgm:pt>
    <dgm:pt modelId="{0C167F41-C2A4-AB41-8E73-826BFED0A1DE}">
      <dgm:prSet phldrT="[Texto]"/>
      <dgm:spPr>
        <a:ln>
          <a:solidFill>
            <a:srgbClr val="00AAA7"/>
          </a:solidFill>
        </a:ln>
      </dgm:spPr>
      <dgm:t>
        <a:bodyPr/>
        <a:lstStyle/>
        <a:p>
          <a:r>
            <a:rPr lang="es-ES" dirty="0">
              <a:solidFill>
                <a:srgbClr val="002060"/>
              </a:solidFill>
              <a:latin typeface="Montserrat" panose="00000500000000000000" pitchFamily="50" charset="0"/>
            </a:rPr>
            <a:t>Fibrinógeno </a:t>
          </a:r>
        </a:p>
      </dgm:t>
    </dgm:pt>
    <dgm:pt modelId="{F26AB07F-0DB9-784E-9BE4-A03B29B76A0C}" type="parTrans" cxnId="{C207C40A-8AAF-9944-B2B2-84E7608D221D}">
      <dgm:prSet/>
      <dgm:spPr/>
      <dgm:t>
        <a:bodyPr/>
        <a:lstStyle/>
        <a:p>
          <a:endParaRPr lang="es-ES">
            <a:solidFill>
              <a:srgbClr val="002060"/>
            </a:solidFill>
            <a:latin typeface="Montserrat" panose="00000500000000000000" pitchFamily="50" charset="0"/>
          </a:endParaRPr>
        </a:p>
      </dgm:t>
    </dgm:pt>
    <dgm:pt modelId="{C3F47201-389A-EA48-9ED3-C7C995EC15BE}" type="sibTrans" cxnId="{C207C40A-8AAF-9944-B2B2-84E7608D221D}">
      <dgm:prSet/>
      <dgm:spPr/>
      <dgm:t>
        <a:bodyPr/>
        <a:lstStyle/>
        <a:p>
          <a:endParaRPr lang="es-ES">
            <a:solidFill>
              <a:srgbClr val="002060"/>
            </a:solidFill>
            <a:latin typeface="Montserrat" panose="00000500000000000000" pitchFamily="50" charset="0"/>
          </a:endParaRPr>
        </a:p>
      </dgm:t>
    </dgm:pt>
    <dgm:pt modelId="{38A9E8CD-45EC-874A-9CC6-115414F7A7AD}">
      <dgm:prSet phldrT="[Texto]"/>
      <dgm:spPr>
        <a:ln>
          <a:solidFill>
            <a:srgbClr val="00AAA7"/>
          </a:solidFill>
        </a:ln>
      </dgm:spPr>
      <dgm:t>
        <a:bodyPr/>
        <a:lstStyle/>
        <a:p>
          <a:r>
            <a:rPr lang="es-ES" dirty="0">
              <a:solidFill>
                <a:srgbClr val="002060"/>
              </a:solidFill>
              <a:latin typeface="Montserrat" panose="00000500000000000000" pitchFamily="50" charset="0"/>
            </a:rPr>
            <a:t>Tiempos de coagulación y pruebas cruzadas </a:t>
          </a:r>
        </a:p>
      </dgm:t>
    </dgm:pt>
    <dgm:pt modelId="{A5A43CCF-F147-3D41-96C5-F456E0D9C276}" type="parTrans" cxnId="{04C14998-E26D-084F-963D-78249DBCD5AA}">
      <dgm:prSet/>
      <dgm:spPr/>
      <dgm:t>
        <a:bodyPr/>
        <a:lstStyle/>
        <a:p>
          <a:endParaRPr lang="es-ES">
            <a:solidFill>
              <a:srgbClr val="002060"/>
            </a:solidFill>
            <a:latin typeface="Montserrat" panose="00000500000000000000" pitchFamily="50" charset="0"/>
          </a:endParaRPr>
        </a:p>
      </dgm:t>
    </dgm:pt>
    <dgm:pt modelId="{8889F05D-6E12-7B45-99D7-EE2450D861DB}" type="sibTrans" cxnId="{04C14998-E26D-084F-963D-78249DBCD5AA}">
      <dgm:prSet/>
      <dgm:spPr/>
      <dgm:t>
        <a:bodyPr/>
        <a:lstStyle/>
        <a:p>
          <a:endParaRPr lang="es-ES">
            <a:solidFill>
              <a:srgbClr val="002060"/>
            </a:solidFill>
            <a:latin typeface="Montserrat" panose="00000500000000000000" pitchFamily="50" charset="0"/>
          </a:endParaRPr>
        </a:p>
      </dgm:t>
    </dgm:pt>
    <dgm:pt modelId="{9F7BDB2E-9596-1F4B-AC1F-953A58765291}">
      <dgm:prSet phldrT="[Texto]"/>
      <dgm:spPr>
        <a:ln>
          <a:solidFill>
            <a:srgbClr val="00AAA7"/>
          </a:solidFill>
        </a:ln>
      </dgm:spPr>
      <dgm:t>
        <a:bodyPr/>
        <a:lstStyle/>
        <a:p>
          <a:r>
            <a:rPr lang="es-ES" dirty="0">
              <a:solidFill>
                <a:srgbClr val="002060"/>
              </a:solidFill>
              <a:latin typeface="Montserrat" panose="00000500000000000000" pitchFamily="50" charset="0"/>
            </a:rPr>
            <a:t>Gases arteriales y acido láctico </a:t>
          </a:r>
        </a:p>
      </dgm:t>
    </dgm:pt>
    <dgm:pt modelId="{7740ABC8-B153-9C48-BB73-F7742C2DFF95}" type="parTrans" cxnId="{C0799E85-6225-D74C-8977-255FC18197FD}">
      <dgm:prSet/>
      <dgm:spPr/>
      <dgm:t>
        <a:bodyPr/>
        <a:lstStyle/>
        <a:p>
          <a:endParaRPr lang="es-ES">
            <a:solidFill>
              <a:srgbClr val="002060"/>
            </a:solidFill>
            <a:latin typeface="Montserrat" panose="00000500000000000000" pitchFamily="50" charset="0"/>
          </a:endParaRPr>
        </a:p>
      </dgm:t>
    </dgm:pt>
    <dgm:pt modelId="{7CF57AB9-B81D-9E48-9A6C-7D56298B1C9C}" type="sibTrans" cxnId="{C0799E85-6225-D74C-8977-255FC18197FD}">
      <dgm:prSet/>
      <dgm:spPr/>
      <dgm:t>
        <a:bodyPr/>
        <a:lstStyle/>
        <a:p>
          <a:endParaRPr lang="es-ES">
            <a:solidFill>
              <a:srgbClr val="002060"/>
            </a:solidFill>
            <a:latin typeface="Montserrat" panose="00000500000000000000" pitchFamily="50" charset="0"/>
          </a:endParaRPr>
        </a:p>
      </dgm:t>
    </dgm:pt>
    <dgm:pt modelId="{465E80D3-9EFE-5B47-B901-D013FA482910}" type="pres">
      <dgm:prSet presAssocID="{88FD7CD8-BF99-044F-882F-2951D453827C}" presName="diagram" presStyleCnt="0">
        <dgm:presLayoutVars>
          <dgm:chMax val="1"/>
          <dgm:dir/>
          <dgm:animLvl val="ctr"/>
          <dgm:resizeHandles val="exact"/>
        </dgm:presLayoutVars>
      </dgm:prSet>
      <dgm:spPr/>
    </dgm:pt>
    <dgm:pt modelId="{74C9649B-774B-E044-A9BF-A1C62EC7DE96}" type="pres">
      <dgm:prSet presAssocID="{88FD7CD8-BF99-044F-882F-2951D453827C}" presName="matrix" presStyleCnt="0"/>
      <dgm:spPr/>
    </dgm:pt>
    <dgm:pt modelId="{F0BBB7E0-47EA-474F-A419-04BE79BECD2B}" type="pres">
      <dgm:prSet presAssocID="{88FD7CD8-BF99-044F-882F-2951D453827C}" presName="tile1" presStyleLbl="node1" presStyleIdx="0" presStyleCnt="4"/>
      <dgm:spPr/>
    </dgm:pt>
    <dgm:pt modelId="{12FDD9A9-8A4C-1540-BD3D-E91CAE3F5253}" type="pres">
      <dgm:prSet presAssocID="{88FD7CD8-BF99-044F-882F-2951D453827C}" presName="tile1text" presStyleLbl="node1" presStyleIdx="0" presStyleCnt="4">
        <dgm:presLayoutVars>
          <dgm:chMax val="0"/>
          <dgm:chPref val="0"/>
          <dgm:bulletEnabled val="1"/>
        </dgm:presLayoutVars>
      </dgm:prSet>
      <dgm:spPr/>
    </dgm:pt>
    <dgm:pt modelId="{02019B38-0E7B-174F-9F3C-7CBF1934C59E}" type="pres">
      <dgm:prSet presAssocID="{88FD7CD8-BF99-044F-882F-2951D453827C}" presName="tile2" presStyleLbl="node1" presStyleIdx="1" presStyleCnt="4"/>
      <dgm:spPr/>
    </dgm:pt>
    <dgm:pt modelId="{0E53696D-F4A1-A343-8D77-D9B7B7DCC7AD}" type="pres">
      <dgm:prSet presAssocID="{88FD7CD8-BF99-044F-882F-2951D453827C}" presName="tile2text" presStyleLbl="node1" presStyleIdx="1" presStyleCnt="4">
        <dgm:presLayoutVars>
          <dgm:chMax val="0"/>
          <dgm:chPref val="0"/>
          <dgm:bulletEnabled val="1"/>
        </dgm:presLayoutVars>
      </dgm:prSet>
      <dgm:spPr/>
    </dgm:pt>
    <dgm:pt modelId="{3791E54E-4D35-D94D-94C2-9EE754954D85}" type="pres">
      <dgm:prSet presAssocID="{88FD7CD8-BF99-044F-882F-2951D453827C}" presName="tile3" presStyleLbl="node1" presStyleIdx="2" presStyleCnt="4"/>
      <dgm:spPr/>
    </dgm:pt>
    <dgm:pt modelId="{BA100FC8-758F-134F-9363-4C7DF85CE1AE}" type="pres">
      <dgm:prSet presAssocID="{88FD7CD8-BF99-044F-882F-2951D453827C}" presName="tile3text" presStyleLbl="node1" presStyleIdx="2" presStyleCnt="4">
        <dgm:presLayoutVars>
          <dgm:chMax val="0"/>
          <dgm:chPref val="0"/>
          <dgm:bulletEnabled val="1"/>
        </dgm:presLayoutVars>
      </dgm:prSet>
      <dgm:spPr/>
    </dgm:pt>
    <dgm:pt modelId="{7F2029E5-6DB9-E04D-8655-1424E48808D6}" type="pres">
      <dgm:prSet presAssocID="{88FD7CD8-BF99-044F-882F-2951D453827C}" presName="tile4" presStyleLbl="node1" presStyleIdx="3" presStyleCnt="4"/>
      <dgm:spPr/>
    </dgm:pt>
    <dgm:pt modelId="{08CCB9D2-F77F-9D4E-966D-0AB8C6BCFEF6}" type="pres">
      <dgm:prSet presAssocID="{88FD7CD8-BF99-044F-882F-2951D453827C}" presName="tile4text" presStyleLbl="node1" presStyleIdx="3" presStyleCnt="4">
        <dgm:presLayoutVars>
          <dgm:chMax val="0"/>
          <dgm:chPref val="0"/>
          <dgm:bulletEnabled val="1"/>
        </dgm:presLayoutVars>
      </dgm:prSet>
      <dgm:spPr/>
    </dgm:pt>
    <dgm:pt modelId="{F8935A9B-DEE3-5641-87B4-332ADEC4DEC6}" type="pres">
      <dgm:prSet presAssocID="{88FD7CD8-BF99-044F-882F-2951D453827C}" presName="centerTile" presStyleLbl="fgShp" presStyleIdx="0" presStyleCnt="1">
        <dgm:presLayoutVars>
          <dgm:chMax val="0"/>
          <dgm:chPref val="0"/>
        </dgm:presLayoutVars>
      </dgm:prSet>
      <dgm:spPr/>
    </dgm:pt>
  </dgm:ptLst>
  <dgm:cxnLst>
    <dgm:cxn modelId="{C207C40A-8AAF-9944-B2B2-84E7608D221D}" srcId="{A1786EE5-7C7F-2145-BD7F-40B3F9C4D8FD}" destId="{0C167F41-C2A4-AB41-8E73-826BFED0A1DE}" srcOrd="1" destOrd="0" parTransId="{F26AB07F-0DB9-784E-9BE4-A03B29B76A0C}" sibTransId="{C3F47201-389A-EA48-9ED3-C7C995EC15BE}"/>
    <dgm:cxn modelId="{C635F10A-DD1A-D14E-91AB-6BD00BCD8191}" type="presOf" srcId="{38A9E8CD-45EC-874A-9CC6-115414F7A7AD}" destId="{BA100FC8-758F-134F-9363-4C7DF85CE1AE}" srcOrd="1" destOrd="0" presId="urn:microsoft.com/office/officeart/2005/8/layout/matrix1"/>
    <dgm:cxn modelId="{BAE8321D-D8E9-E44D-B033-1F6788C72F47}" type="presOf" srcId="{9F7BDB2E-9596-1F4B-AC1F-953A58765291}" destId="{08CCB9D2-F77F-9D4E-966D-0AB8C6BCFEF6}" srcOrd="1" destOrd="0" presId="urn:microsoft.com/office/officeart/2005/8/layout/matrix1"/>
    <dgm:cxn modelId="{614FDF1D-E2F7-B647-B21F-FDF56ECE68C0}" type="presOf" srcId="{0C167F41-C2A4-AB41-8E73-826BFED0A1DE}" destId="{0E53696D-F4A1-A343-8D77-D9B7B7DCC7AD}" srcOrd="1" destOrd="0" presId="urn:microsoft.com/office/officeart/2005/8/layout/matrix1"/>
    <dgm:cxn modelId="{EA7EB831-664B-AC46-B601-F57FE461D97F}" type="presOf" srcId="{A1786EE5-7C7F-2145-BD7F-40B3F9C4D8FD}" destId="{F8935A9B-DEE3-5641-87B4-332ADEC4DEC6}" srcOrd="0" destOrd="0" presId="urn:microsoft.com/office/officeart/2005/8/layout/matrix1"/>
    <dgm:cxn modelId="{7989F25D-C30F-0B4E-A583-0049C9B34DE5}" type="presOf" srcId="{457F77F3-CC55-3E4E-8C17-255D4BA2FA6D}" destId="{F0BBB7E0-47EA-474F-A419-04BE79BECD2B}" srcOrd="0" destOrd="0" presId="urn:microsoft.com/office/officeart/2005/8/layout/matrix1"/>
    <dgm:cxn modelId="{81F6265F-67B0-B549-A180-CF148EC1B388}" type="presOf" srcId="{38A9E8CD-45EC-874A-9CC6-115414F7A7AD}" destId="{3791E54E-4D35-D94D-94C2-9EE754954D85}" srcOrd="0" destOrd="0" presId="urn:microsoft.com/office/officeart/2005/8/layout/matrix1"/>
    <dgm:cxn modelId="{ABF56A58-D867-F343-999A-C17D08B71429}" srcId="{A1786EE5-7C7F-2145-BD7F-40B3F9C4D8FD}" destId="{457F77F3-CC55-3E4E-8C17-255D4BA2FA6D}" srcOrd="0" destOrd="0" parTransId="{8BDD171B-15D6-6849-96DE-7A36AD84D14C}" sibTransId="{CC908FCA-8342-C64B-BAEA-C00A38B91311}"/>
    <dgm:cxn modelId="{C0799E85-6225-D74C-8977-255FC18197FD}" srcId="{A1786EE5-7C7F-2145-BD7F-40B3F9C4D8FD}" destId="{9F7BDB2E-9596-1F4B-AC1F-953A58765291}" srcOrd="3" destOrd="0" parTransId="{7740ABC8-B153-9C48-BB73-F7742C2DFF95}" sibTransId="{7CF57AB9-B81D-9E48-9A6C-7D56298B1C9C}"/>
    <dgm:cxn modelId="{DB9BB58F-41DE-4E40-8CB9-59AC56AD4744}" srcId="{88FD7CD8-BF99-044F-882F-2951D453827C}" destId="{A1786EE5-7C7F-2145-BD7F-40B3F9C4D8FD}" srcOrd="0" destOrd="0" parTransId="{D807E51F-1F2C-014C-833A-15079B9E7BB4}" sibTransId="{F313389F-A0D1-C345-9FED-A2A3AA1263F1}"/>
    <dgm:cxn modelId="{7130CE8F-5CBA-1146-8DDB-5EBB4E4971D3}" type="presOf" srcId="{0C167F41-C2A4-AB41-8E73-826BFED0A1DE}" destId="{02019B38-0E7B-174F-9F3C-7CBF1934C59E}" srcOrd="0" destOrd="0" presId="urn:microsoft.com/office/officeart/2005/8/layout/matrix1"/>
    <dgm:cxn modelId="{04C14998-E26D-084F-963D-78249DBCD5AA}" srcId="{A1786EE5-7C7F-2145-BD7F-40B3F9C4D8FD}" destId="{38A9E8CD-45EC-874A-9CC6-115414F7A7AD}" srcOrd="2" destOrd="0" parTransId="{A5A43CCF-F147-3D41-96C5-F456E0D9C276}" sibTransId="{8889F05D-6E12-7B45-99D7-EE2450D861DB}"/>
    <dgm:cxn modelId="{3B5A76AC-0347-0549-AB12-700F38D62D8C}" type="presOf" srcId="{88FD7CD8-BF99-044F-882F-2951D453827C}" destId="{465E80D3-9EFE-5B47-B901-D013FA482910}" srcOrd="0" destOrd="0" presId="urn:microsoft.com/office/officeart/2005/8/layout/matrix1"/>
    <dgm:cxn modelId="{ACC7A8D2-EF6A-024C-91F2-C3994F48471D}" type="presOf" srcId="{457F77F3-CC55-3E4E-8C17-255D4BA2FA6D}" destId="{12FDD9A9-8A4C-1540-BD3D-E91CAE3F5253}" srcOrd="1" destOrd="0" presId="urn:microsoft.com/office/officeart/2005/8/layout/matrix1"/>
    <dgm:cxn modelId="{AAC3CBF8-3DB6-CC49-B8B3-F0871243654A}" type="presOf" srcId="{9F7BDB2E-9596-1F4B-AC1F-953A58765291}" destId="{7F2029E5-6DB9-E04D-8655-1424E48808D6}" srcOrd="0" destOrd="0" presId="urn:microsoft.com/office/officeart/2005/8/layout/matrix1"/>
    <dgm:cxn modelId="{3587614D-27AE-E445-9BC0-E0E34FC091C3}" type="presParOf" srcId="{465E80D3-9EFE-5B47-B901-D013FA482910}" destId="{74C9649B-774B-E044-A9BF-A1C62EC7DE96}" srcOrd="0" destOrd="0" presId="urn:microsoft.com/office/officeart/2005/8/layout/matrix1"/>
    <dgm:cxn modelId="{0F707FED-C833-0A41-B128-6D6B302E1C73}" type="presParOf" srcId="{74C9649B-774B-E044-A9BF-A1C62EC7DE96}" destId="{F0BBB7E0-47EA-474F-A419-04BE79BECD2B}" srcOrd="0" destOrd="0" presId="urn:microsoft.com/office/officeart/2005/8/layout/matrix1"/>
    <dgm:cxn modelId="{25FAC8C8-0C93-274B-ADE8-850149C515DA}" type="presParOf" srcId="{74C9649B-774B-E044-A9BF-A1C62EC7DE96}" destId="{12FDD9A9-8A4C-1540-BD3D-E91CAE3F5253}" srcOrd="1" destOrd="0" presId="urn:microsoft.com/office/officeart/2005/8/layout/matrix1"/>
    <dgm:cxn modelId="{C003E718-C8DA-2446-947F-4E4DC5EE0010}" type="presParOf" srcId="{74C9649B-774B-E044-A9BF-A1C62EC7DE96}" destId="{02019B38-0E7B-174F-9F3C-7CBF1934C59E}" srcOrd="2" destOrd="0" presId="urn:microsoft.com/office/officeart/2005/8/layout/matrix1"/>
    <dgm:cxn modelId="{50E2DC6E-314A-5446-91AB-F849FEA63381}" type="presParOf" srcId="{74C9649B-774B-E044-A9BF-A1C62EC7DE96}" destId="{0E53696D-F4A1-A343-8D77-D9B7B7DCC7AD}" srcOrd="3" destOrd="0" presId="urn:microsoft.com/office/officeart/2005/8/layout/matrix1"/>
    <dgm:cxn modelId="{6EC3883D-B437-D34E-966A-43DD975B9A88}" type="presParOf" srcId="{74C9649B-774B-E044-A9BF-A1C62EC7DE96}" destId="{3791E54E-4D35-D94D-94C2-9EE754954D85}" srcOrd="4" destOrd="0" presId="urn:microsoft.com/office/officeart/2005/8/layout/matrix1"/>
    <dgm:cxn modelId="{FA726637-AF0A-5343-A922-62E68E0525B0}" type="presParOf" srcId="{74C9649B-774B-E044-A9BF-A1C62EC7DE96}" destId="{BA100FC8-758F-134F-9363-4C7DF85CE1AE}" srcOrd="5" destOrd="0" presId="urn:microsoft.com/office/officeart/2005/8/layout/matrix1"/>
    <dgm:cxn modelId="{1961083D-BA48-E047-9D40-9B093ECFD306}" type="presParOf" srcId="{74C9649B-774B-E044-A9BF-A1C62EC7DE96}" destId="{7F2029E5-6DB9-E04D-8655-1424E48808D6}" srcOrd="6" destOrd="0" presId="urn:microsoft.com/office/officeart/2005/8/layout/matrix1"/>
    <dgm:cxn modelId="{26035AFE-1996-B941-9636-8C6DD466F8CA}" type="presParOf" srcId="{74C9649B-774B-E044-A9BF-A1C62EC7DE96}" destId="{08CCB9D2-F77F-9D4E-966D-0AB8C6BCFEF6}" srcOrd="7" destOrd="0" presId="urn:microsoft.com/office/officeart/2005/8/layout/matrix1"/>
    <dgm:cxn modelId="{ADBE72CB-A82F-2D42-9041-B9AA99FF5063}" type="presParOf" srcId="{465E80D3-9EFE-5B47-B901-D013FA482910}" destId="{F8935A9B-DEE3-5641-87B4-332ADEC4DEC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CE0CF-7B0A-024D-8E50-9ADC81125AD6}">
      <dsp:nvSpPr>
        <dsp:cNvPr id="0" name=""/>
        <dsp:cNvSpPr/>
      </dsp:nvSpPr>
      <dsp:spPr>
        <a:xfrm>
          <a:off x="1890086" y="807"/>
          <a:ext cx="1967261" cy="983630"/>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Coagulopatía</a:t>
          </a:r>
        </a:p>
      </dsp:txBody>
      <dsp:txXfrm>
        <a:off x="1918896" y="29617"/>
        <a:ext cx="1909641" cy="926010"/>
      </dsp:txXfrm>
    </dsp:sp>
    <dsp:sp modelId="{4A639FFD-498D-784E-B9D9-89DD6ADC1219}">
      <dsp:nvSpPr>
        <dsp:cNvPr id="0" name=""/>
        <dsp:cNvSpPr/>
      </dsp:nvSpPr>
      <dsp:spPr>
        <a:xfrm rot="3600000">
          <a:off x="3173593" y="1726415"/>
          <a:ext cx="1023672" cy="344270"/>
        </a:xfrm>
        <a:prstGeom prst="lef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a:off x="3276874" y="1795269"/>
        <a:ext cx="817110" cy="206562"/>
      </dsp:txXfrm>
    </dsp:sp>
    <dsp:sp modelId="{605CBDD7-A206-E741-BBCD-EBBD45944E5C}">
      <dsp:nvSpPr>
        <dsp:cNvPr id="0" name=""/>
        <dsp:cNvSpPr/>
      </dsp:nvSpPr>
      <dsp:spPr>
        <a:xfrm>
          <a:off x="3513512" y="2812663"/>
          <a:ext cx="1967261" cy="983630"/>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Hipovolemia </a:t>
          </a:r>
        </a:p>
      </dsp:txBody>
      <dsp:txXfrm>
        <a:off x="3542322" y="2841473"/>
        <a:ext cx="1909641" cy="926010"/>
      </dsp:txXfrm>
    </dsp:sp>
    <dsp:sp modelId="{E85E5495-A445-DC4F-A429-A4B267338CB9}">
      <dsp:nvSpPr>
        <dsp:cNvPr id="0" name=""/>
        <dsp:cNvSpPr/>
      </dsp:nvSpPr>
      <dsp:spPr>
        <a:xfrm rot="10800000">
          <a:off x="2361880" y="3132343"/>
          <a:ext cx="1023672" cy="344270"/>
        </a:xfrm>
        <a:prstGeom prst="lef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rot="10800000">
        <a:off x="2465161" y="3201197"/>
        <a:ext cx="817110" cy="206562"/>
      </dsp:txXfrm>
    </dsp:sp>
    <dsp:sp modelId="{481E35A3-A792-2048-8CC4-25C621538D74}">
      <dsp:nvSpPr>
        <dsp:cNvPr id="0" name=""/>
        <dsp:cNvSpPr/>
      </dsp:nvSpPr>
      <dsp:spPr>
        <a:xfrm>
          <a:off x="266660" y="2812663"/>
          <a:ext cx="1967261" cy="983630"/>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Acidosis metabólica </a:t>
          </a:r>
        </a:p>
      </dsp:txBody>
      <dsp:txXfrm>
        <a:off x="295470" y="2841473"/>
        <a:ext cx="1909641" cy="926010"/>
      </dsp:txXfrm>
    </dsp:sp>
    <dsp:sp modelId="{60917BA0-055E-8D4C-82FF-6C5B9D0C764B}">
      <dsp:nvSpPr>
        <dsp:cNvPr id="0" name=""/>
        <dsp:cNvSpPr/>
      </dsp:nvSpPr>
      <dsp:spPr>
        <a:xfrm rot="18000000">
          <a:off x="1550167" y="1726415"/>
          <a:ext cx="1023672" cy="344270"/>
        </a:xfrm>
        <a:prstGeom prst="lef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a:off x="1653448" y="1795269"/>
        <a:ext cx="817110" cy="2065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FC8FF-377E-3C4C-964F-E9EC7C224F30}">
      <dsp:nvSpPr>
        <dsp:cNvPr id="0" name=""/>
        <dsp:cNvSpPr/>
      </dsp:nvSpPr>
      <dsp:spPr>
        <a:xfrm>
          <a:off x="1790868" y="333390"/>
          <a:ext cx="4148861" cy="4148861"/>
        </a:xfrm>
        <a:prstGeom prst="pie">
          <a:avLst>
            <a:gd name="adj1" fmla="val 16200000"/>
            <a:gd name="adj2" fmla="val 1800000"/>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latin typeface="Montserrat" panose="00000500000000000000" pitchFamily="50" charset="0"/>
            </a:rPr>
            <a:t>Atonía uterina</a:t>
          </a:r>
        </a:p>
        <a:p>
          <a:pPr marL="0" lvl="0" indent="0" algn="ctr" defTabSz="889000">
            <a:lnSpc>
              <a:spcPct val="90000"/>
            </a:lnSpc>
            <a:spcBef>
              <a:spcPct val="0"/>
            </a:spcBef>
            <a:spcAft>
              <a:spcPct val="35000"/>
            </a:spcAft>
            <a:buNone/>
          </a:pPr>
          <a:r>
            <a:rPr lang="es-ES" sz="2000" b="1" kern="1200" dirty="0">
              <a:latin typeface="Montserrat" panose="00000500000000000000" pitchFamily="50" charset="0"/>
            </a:rPr>
            <a:t>70% - 85%</a:t>
          </a:r>
          <a:r>
            <a:rPr lang="es-ES" sz="2000" kern="1200" dirty="0">
              <a:latin typeface="Montserrat" panose="00000500000000000000" pitchFamily="50" charset="0"/>
            </a:rPr>
            <a:t> </a:t>
          </a:r>
        </a:p>
      </dsp:txBody>
      <dsp:txXfrm>
        <a:off x="4046565" y="1098954"/>
        <a:ext cx="1407649" cy="1382953"/>
      </dsp:txXfrm>
    </dsp:sp>
    <dsp:sp modelId="{410ADB1F-39DE-4A41-BFAE-F294FD7A4815}">
      <dsp:nvSpPr>
        <dsp:cNvPr id="0" name=""/>
        <dsp:cNvSpPr/>
      </dsp:nvSpPr>
      <dsp:spPr>
        <a:xfrm>
          <a:off x="1577004" y="456868"/>
          <a:ext cx="4148861" cy="4148861"/>
        </a:xfrm>
        <a:prstGeom prst="pie">
          <a:avLst>
            <a:gd name="adj1" fmla="val 1800000"/>
            <a:gd name="adj2" fmla="val 9000000"/>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 </a:t>
          </a:r>
        </a:p>
      </dsp:txBody>
      <dsp:txXfrm>
        <a:off x="2713002" y="3074602"/>
        <a:ext cx="1876865" cy="1284171"/>
      </dsp:txXfrm>
    </dsp:sp>
    <dsp:sp modelId="{0EC50983-839E-4D4B-9E2E-BEDCF39A58F8}">
      <dsp:nvSpPr>
        <dsp:cNvPr id="0" name=""/>
        <dsp:cNvSpPr/>
      </dsp:nvSpPr>
      <dsp:spPr>
        <a:xfrm>
          <a:off x="1577004" y="456868"/>
          <a:ext cx="4148861" cy="4148861"/>
        </a:xfrm>
        <a:prstGeom prst="pie">
          <a:avLst>
            <a:gd name="adj1" fmla="val 90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 </a:t>
          </a:r>
        </a:p>
      </dsp:txBody>
      <dsp:txXfrm>
        <a:off x="2021525" y="1271823"/>
        <a:ext cx="1407649" cy="13829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37770-A5A0-FE44-842B-A12BF481A9ED}">
      <dsp:nvSpPr>
        <dsp:cNvPr id="0" name=""/>
        <dsp:cNvSpPr/>
      </dsp:nvSpPr>
      <dsp:spPr>
        <a:xfrm>
          <a:off x="1734590" y="-24315"/>
          <a:ext cx="4055477" cy="4055477"/>
        </a:xfrm>
        <a:prstGeom prst="circularArrow">
          <a:avLst>
            <a:gd name="adj1" fmla="val 5544"/>
            <a:gd name="adj2" fmla="val 330680"/>
            <a:gd name="adj3" fmla="val 13779793"/>
            <a:gd name="adj4" fmla="val 17383610"/>
            <a:gd name="adj5" fmla="val 5757"/>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dsp:style>
    </dsp:sp>
    <dsp:sp modelId="{FDA07D31-2430-054C-851D-AA0959E76B5D}">
      <dsp:nvSpPr>
        <dsp:cNvPr id="0" name=""/>
        <dsp:cNvSpPr/>
      </dsp:nvSpPr>
      <dsp:spPr>
        <a:xfrm>
          <a:off x="2814398" y="942"/>
          <a:ext cx="1895861" cy="94793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Montserrat" panose="00000500000000000000" pitchFamily="50" charset="0"/>
            </a:rPr>
            <a:t>Cristaloides por encima de coloides</a:t>
          </a:r>
        </a:p>
      </dsp:txBody>
      <dsp:txXfrm>
        <a:off x="2860672" y="47216"/>
        <a:ext cx="1803313" cy="855382"/>
      </dsp:txXfrm>
    </dsp:sp>
    <dsp:sp modelId="{004E11D0-BEBA-7346-A7D7-40C737F15533}">
      <dsp:nvSpPr>
        <dsp:cNvPr id="0" name=""/>
        <dsp:cNvSpPr/>
      </dsp:nvSpPr>
      <dsp:spPr>
        <a:xfrm>
          <a:off x="4459169" y="1195938"/>
          <a:ext cx="1895861" cy="94793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Montserrat" panose="00000500000000000000" pitchFamily="50" charset="0"/>
            </a:rPr>
            <a:t>Calientes</a:t>
          </a:r>
        </a:p>
      </dsp:txBody>
      <dsp:txXfrm>
        <a:off x="4505443" y="1242212"/>
        <a:ext cx="1803313" cy="855382"/>
      </dsp:txXfrm>
    </dsp:sp>
    <dsp:sp modelId="{C0A6D134-F918-B746-B0A1-E1FBCFBC684A}">
      <dsp:nvSpPr>
        <dsp:cNvPr id="0" name=""/>
        <dsp:cNvSpPr/>
      </dsp:nvSpPr>
      <dsp:spPr>
        <a:xfrm>
          <a:off x="3830923" y="3129482"/>
          <a:ext cx="1895861" cy="94793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Montserrat" panose="00000500000000000000" pitchFamily="50" charset="0"/>
            </a:rPr>
            <a:t>Se recomienda uso de HARTMAN </a:t>
          </a:r>
        </a:p>
      </dsp:txBody>
      <dsp:txXfrm>
        <a:off x="3877197" y="3175756"/>
        <a:ext cx="1803313" cy="855382"/>
      </dsp:txXfrm>
    </dsp:sp>
    <dsp:sp modelId="{217932C1-0F61-224C-ADD7-A97CE714F931}">
      <dsp:nvSpPr>
        <dsp:cNvPr id="0" name=""/>
        <dsp:cNvSpPr/>
      </dsp:nvSpPr>
      <dsp:spPr>
        <a:xfrm>
          <a:off x="1797874" y="3129482"/>
          <a:ext cx="1895861" cy="94793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Montserrat" panose="00000500000000000000" pitchFamily="50" charset="0"/>
            </a:rPr>
            <a:t>Bolos de 4cc/kg</a:t>
          </a:r>
        </a:p>
      </dsp:txBody>
      <dsp:txXfrm>
        <a:off x="1844148" y="3175756"/>
        <a:ext cx="1803313" cy="855382"/>
      </dsp:txXfrm>
    </dsp:sp>
    <dsp:sp modelId="{811EAB33-6A44-0947-9EBD-D62B6F13C1BE}">
      <dsp:nvSpPr>
        <dsp:cNvPr id="0" name=""/>
        <dsp:cNvSpPr/>
      </dsp:nvSpPr>
      <dsp:spPr>
        <a:xfrm>
          <a:off x="1169627" y="1195938"/>
          <a:ext cx="1895861" cy="94793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latin typeface="Montserrat" panose="00000500000000000000" pitchFamily="50" charset="0"/>
            </a:rPr>
            <a:t>Evaluar respuesta </a:t>
          </a:r>
        </a:p>
      </dsp:txBody>
      <dsp:txXfrm>
        <a:off x="1215901" y="1242212"/>
        <a:ext cx="1803313" cy="8553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51E4B-5CE6-D74E-8483-ADE84819A1A6}">
      <dsp:nvSpPr>
        <dsp:cNvPr id="0" name=""/>
        <dsp:cNvSpPr/>
      </dsp:nvSpPr>
      <dsp:spPr>
        <a:xfrm rot="5400000">
          <a:off x="1835333" y="1875205"/>
          <a:ext cx="1658457" cy="1888094"/>
        </a:xfrm>
        <a:prstGeom prst="bentUpArrow">
          <a:avLst>
            <a:gd name="adj1" fmla="val 32840"/>
            <a:gd name="adj2" fmla="val 25000"/>
            <a:gd name="adj3" fmla="val 35780"/>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C354BA0C-463F-DD43-AC07-CC8195FD1328}">
      <dsp:nvSpPr>
        <dsp:cNvPr id="0" name=""/>
        <dsp:cNvSpPr/>
      </dsp:nvSpPr>
      <dsp:spPr>
        <a:xfrm>
          <a:off x="1395942" y="36771"/>
          <a:ext cx="2791865" cy="1954215"/>
        </a:xfrm>
        <a:prstGeom prst="roundRect">
          <a:avLst>
            <a:gd name="adj" fmla="val 1667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ES" sz="2500" b="1" kern="1200" dirty="0">
              <a:solidFill>
                <a:srgbClr val="002060"/>
              </a:solidFill>
              <a:latin typeface="Montserrat" panose="00000500000000000000" pitchFamily="50" charset="0"/>
            </a:rPr>
            <a:t>Embolización de arterias uterinas </a:t>
          </a:r>
        </a:p>
      </dsp:txBody>
      <dsp:txXfrm>
        <a:off x="1491356" y="132185"/>
        <a:ext cx="2601037" cy="1763387"/>
      </dsp:txXfrm>
    </dsp:sp>
    <dsp:sp modelId="{66D2B6DF-CC87-5E48-AB11-F8B25F28D697}">
      <dsp:nvSpPr>
        <dsp:cNvPr id="0" name=""/>
        <dsp:cNvSpPr/>
      </dsp:nvSpPr>
      <dsp:spPr>
        <a:xfrm>
          <a:off x="4234114" y="280454"/>
          <a:ext cx="3571125" cy="1579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s-CO" sz="1800" kern="1200" dirty="0" err="1">
              <a:solidFill>
                <a:srgbClr val="002060"/>
              </a:solidFill>
              <a:latin typeface="Montserrat" panose="00000500000000000000" pitchFamily="50" charset="0"/>
            </a:rPr>
            <a:t>Hemodinámicamente</a:t>
          </a:r>
          <a:r>
            <a:rPr lang="es-CO" sz="1800" kern="1200" dirty="0">
              <a:solidFill>
                <a:srgbClr val="002060"/>
              </a:solidFill>
              <a:latin typeface="Montserrat" panose="00000500000000000000" pitchFamily="50" charset="0"/>
            </a:rPr>
            <a:t> ESTABLES.</a:t>
          </a:r>
          <a:endParaRPr lang="es-ES" sz="1800" kern="1200" dirty="0">
            <a:solidFill>
              <a:srgbClr val="002060"/>
            </a:solidFill>
            <a:latin typeface="Montserrat" panose="00000500000000000000" pitchFamily="50" charset="0"/>
          </a:endParaRPr>
        </a:p>
        <a:p>
          <a:pPr marL="171450" lvl="1" indent="-171450" algn="l" defTabSz="800100">
            <a:lnSpc>
              <a:spcPct val="90000"/>
            </a:lnSpc>
            <a:spcBef>
              <a:spcPct val="0"/>
            </a:spcBef>
            <a:spcAft>
              <a:spcPct val="15000"/>
            </a:spcAft>
            <a:buChar char="•"/>
          </a:pPr>
          <a:endParaRPr lang="es-CO" sz="1800" kern="1200" dirty="0">
            <a:solidFill>
              <a:srgbClr val="002060"/>
            </a:solidFill>
            <a:latin typeface="Montserrat" panose="00000500000000000000" pitchFamily="50" charset="0"/>
          </a:endParaRPr>
        </a:p>
        <a:p>
          <a:pPr marL="171450" lvl="1" indent="-171450" algn="l" defTabSz="800100">
            <a:lnSpc>
              <a:spcPct val="90000"/>
            </a:lnSpc>
            <a:spcBef>
              <a:spcPct val="0"/>
            </a:spcBef>
            <a:spcAft>
              <a:spcPct val="15000"/>
            </a:spcAft>
            <a:buChar char="•"/>
          </a:pPr>
          <a:r>
            <a:rPr lang="es-CO" sz="1800" kern="1200" dirty="0">
              <a:solidFill>
                <a:srgbClr val="002060"/>
              </a:solidFill>
              <a:latin typeface="Montserrat" panose="00000500000000000000" pitchFamily="50" charset="0"/>
            </a:rPr>
            <a:t>Preserva la fertilidad.</a:t>
          </a:r>
        </a:p>
        <a:p>
          <a:pPr marL="171450" lvl="1" indent="-171450" algn="l" defTabSz="800100">
            <a:lnSpc>
              <a:spcPct val="90000"/>
            </a:lnSpc>
            <a:spcBef>
              <a:spcPct val="0"/>
            </a:spcBef>
            <a:spcAft>
              <a:spcPct val="15000"/>
            </a:spcAft>
            <a:buChar char="•"/>
          </a:pPr>
          <a:endParaRPr lang="es-CO" sz="1800" kern="1200" dirty="0">
            <a:solidFill>
              <a:srgbClr val="002060"/>
            </a:solidFill>
            <a:latin typeface="Montserrat" panose="00000500000000000000" pitchFamily="50" charset="0"/>
          </a:endParaRPr>
        </a:p>
        <a:p>
          <a:pPr marL="171450" lvl="1" indent="-171450" algn="l" defTabSz="800100">
            <a:lnSpc>
              <a:spcPct val="90000"/>
            </a:lnSpc>
            <a:spcBef>
              <a:spcPct val="0"/>
            </a:spcBef>
            <a:spcAft>
              <a:spcPct val="15000"/>
            </a:spcAft>
            <a:buChar char="•"/>
          </a:pPr>
          <a:r>
            <a:rPr lang="es-CO" sz="1800" kern="1200" dirty="0">
              <a:solidFill>
                <a:srgbClr val="002060"/>
              </a:solidFill>
              <a:latin typeface="Montserrat" panose="00000500000000000000" pitchFamily="50" charset="0"/>
            </a:rPr>
            <a:t>Eventos adversos </a:t>
          </a:r>
          <a:r>
            <a:rPr lang="es-CO" sz="1800" kern="1200" dirty="0">
              <a:solidFill>
                <a:srgbClr val="002060"/>
              </a:solidFill>
              <a:effectLst>
                <a:outerShdw blurRad="38100" dist="38100" dir="2700000" algn="tl">
                  <a:srgbClr val="000000">
                    <a:alpha val="43137"/>
                  </a:srgbClr>
                </a:outerShdw>
              </a:effectLst>
              <a:latin typeface="Montserrat" panose="00000500000000000000" pitchFamily="50" charset="0"/>
            </a:rPr>
            <a:t>&lt;5%. </a:t>
          </a:r>
          <a:endParaRPr lang="es-CO" sz="1800" kern="1200" dirty="0">
            <a:solidFill>
              <a:srgbClr val="002060"/>
            </a:solidFill>
            <a:latin typeface="Montserrat" panose="00000500000000000000" pitchFamily="50" charset="0"/>
          </a:endParaRPr>
        </a:p>
      </dsp:txBody>
      <dsp:txXfrm>
        <a:off x="4234114" y="280454"/>
        <a:ext cx="3571125" cy="1579483"/>
      </dsp:txXfrm>
    </dsp:sp>
    <dsp:sp modelId="{22DEAA6F-3A3D-C541-B319-EDF054E45222}">
      <dsp:nvSpPr>
        <dsp:cNvPr id="0" name=""/>
        <dsp:cNvSpPr/>
      </dsp:nvSpPr>
      <dsp:spPr>
        <a:xfrm rot="5400000">
          <a:off x="4519827" y="4070433"/>
          <a:ext cx="1658457" cy="1888094"/>
        </a:xfrm>
        <a:prstGeom prst="bentUpArrow">
          <a:avLst>
            <a:gd name="adj1" fmla="val 32840"/>
            <a:gd name="adj2" fmla="val 25000"/>
            <a:gd name="adj3" fmla="val 35780"/>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DBC2A6AB-ED07-A249-BCBB-79CAE602B958}">
      <dsp:nvSpPr>
        <dsp:cNvPr id="0" name=""/>
        <dsp:cNvSpPr/>
      </dsp:nvSpPr>
      <dsp:spPr>
        <a:xfrm>
          <a:off x="4080437" y="2232000"/>
          <a:ext cx="2791865" cy="1954215"/>
        </a:xfrm>
        <a:prstGeom prst="roundRect">
          <a:avLst>
            <a:gd name="adj" fmla="val 1667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O" sz="2500" b="1" kern="1200" dirty="0">
              <a:solidFill>
                <a:srgbClr val="002060"/>
              </a:solidFill>
              <a:latin typeface="Montserrat" panose="00000500000000000000" pitchFamily="50" charset="0"/>
              <a:ea typeface="Adobe Gothic Std B" pitchFamily="34" charset="-128"/>
            </a:rPr>
            <a:t>Manejo quirúrgico conservador</a:t>
          </a:r>
          <a:endParaRPr lang="es-ES" sz="2500" kern="1200" dirty="0">
            <a:solidFill>
              <a:srgbClr val="002060"/>
            </a:solidFill>
            <a:latin typeface="Montserrat" panose="00000500000000000000" pitchFamily="50" charset="0"/>
          </a:endParaRPr>
        </a:p>
      </dsp:txBody>
      <dsp:txXfrm>
        <a:off x="4175851" y="2327414"/>
        <a:ext cx="2601037" cy="1763387"/>
      </dsp:txXfrm>
    </dsp:sp>
    <dsp:sp modelId="{975AC1A6-C9BC-1344-AFE1-A034D65F8C19}">
      <dsp:nvSpPr>
        <dsp:cNvPr id="0" name=""/>
        <dsp:cNvSpPr/>
      </dsp:nvSpPr>
      <dsp:spPr>
        <a:xfrm>
          <a:off x="6975778" y="2564237"/>
          <a:ext cx="4615471" cy="1461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a:solidFill>
                <a:srgbClr val="002060"/>
              </a:solidFill>
              <a:effectLst/>
              <a:latin typeface="Montserrat" panose="00000500000000000000" pitchFamily="50" charset="0"/>
            </a:rPr>
            <a:t>Suturas compresivas:Evidencia limitada, </a:t>
          </a:r>
          <a:r>
            <a:rPr lang="es-ES" sz="1800" kern="1200" dirty="0">
              <a:solidFill>
                <a:srgbClr val="002060"/>
              </a:solidFill>
              <a:effectLst/>
              <a:latin typeface="Montserrat" panose="00000500000000000000" pitchFamily="50" charset="0"/>
            </a:rPr>
            <a:t>B-Lynch </a:t>
          </a:r>
          <a:r>
            <a:rPr lang="es-CO" sz="1800" kern="1200" dirty="0">
              <a:solidFill>
                <a:srgbClr val="002060"/>
              </a:solidFill>
              <a:effectLst/>
              <a:latin typeface="Montserrat" panose="00000500000000000000" pitchFamily="50" charset="0"/>
            </a:rPr>
            <a:t>Éxito 60-75%.</a:t>
          </a:r>
          <a:endParaRPr lang="es-ES" sz="1800" kern="1200" dirty="0">
            <a:solidFill>
              <a:srgbClr val="002060"/>
            </a:solidFill>
            <a:effectLst/>
            <a:latin typeface="Montserrat" panose="00000500000000000000" pitchFamily="50" charset="0"/>
          </a:endParaRPr>
        </a:p>
        <a:p>
          <a:pPr marL="171450" lvl="1" indent="-171450" algn="l" defTabSz="800100">
            <a:lnSpc>
              <a:spcPct val="90000"/>
            </a:lnSpc>
            <a:spcBef>
              <a:spcPct val="0"/>
            </a:spcBef>
            <a:spcAft>
              <a:spcPct val="15000"/>
            </a:spcAft>
            <a:buChar char="•"/>
          </a:pPr>
          <a:r>
            <a:rPr lang="es-CO" sz="1800" kern="1200" dirty="0">
              <a:solidFill>
                <a:srgbClr val="002060"/>
              </a:solidFill>
              <a:effectLst/>
              <a:latin typeface="Montserrat" panose="00000500000000000000" pitchFamily="50" charset="0"/>
            </a:rPr>
            <a:t>Ligadura vascular  Evidencia limitada ,</a:t>
          </a:r>
          <a:r>
            <a:rPr lang="es-ES" sz="1800" kern="1200" dirty="0">
              <a:solidFill>
                <a:srgbClr val="002060"/>
              </a:solidFill>
              <a:effectLst/>
              <a:latin typeface="Montserrat" panose="00000500000000000000" pitchFamily="50" charset="0"/>
            </a:rPr>
            <a:t>O'Leary et al </a:t>
          </a:r>
          <a:r>
            <a:rPr lang="es-CO" sz="1800" kern="1200" dirty="0">
              <a:solidFill>
                <a:srgbClr val="002060"/>
              </a:solidFill>
              <a:effectLst/>
              <a:latin typeface="Montserrat" panose="00000500000000000000" pitchFamily="50" charset="0"/>
            </a:rPr>
            <a:t>Éxito 92% , Hipogástricas 48% , Uterinas 90%. </a:t>
          </a:r>
          <a:endParaRPr lang="es-ES" sz="1800" kern="1200" dirty="0">
            <a:solidFill>
              <a:srgbClr val="002060"/>
            </a:solidFill>
            <a:effectLst/>
            <a:latin typeface="Montserrat" panose="00000500000000000000" pitchFamily="50" charset="0"/>
          </a:endParaRPr>
        </a:p>
        <a:p>
          <a:pPr marL="171450" lvl="1" indent="-171450" algn="l" defTabSz="800100">
            <a:lnSpc>
              <a:spcPct val="90000"/>
            </a:lnSpc>
            <a:spcBef>
              <a:spcPct val="0"/>
            </a:spcBef>
            <a:spcAft>
              <a:spcPct val="15000"/>
            </a:spcAft>
            <a:buChar char="•"/>
          </a:pPr>
          <a:endParaRPr lang="es-CO" sz="1800" kern="1200" dirty="0">
            <a:solidFill>
              <a:srgbClr val="002060"/>
            </a:solidFill>
            <a:effectLst/>
            <a:latin typeface="Montserrat" panose="00000500000000000000" pitchFamily="50" charset="0"/>
          </a:endParaRPr>
        </a:p>
      </dsp:txBody>
      <dsp:txXfrm>
        <a:off x="6975778" y="2564237"/>
        <a:ext cx="4615471" cy="1461479"/>
      </dsp:txXfrm>
    </dsp:sp>
    <dsp:sp modelId="{B2BA713E-629D-654C-98C7-B14764068BC3}">
      <dsp:nvSpPr>
        <dsp:cNvPr id="0" name=""/>
        <dsp:cNvSpPr/>
      </dsp:nvSpPr>
      <dsp:spPr>
        <a:xfrm>
          <a:off x="6764931" y="4427229"/>
          <a:ext cx="2791865" cy="1954215"/>
        </a:xfrm>
        <a:prstGeom prst="roundRect">
          <a:avLst>
            <a:gd name="adj" fmla="val 1667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O" sz="2500" b="1" kern="1200" dirty="0">
              <a:solidFill>
                <a:srgbClr val="002060"/>
              </a:solidFill>
              <a:latin typeface="Montserrat" panose="00000500000000000000" pitchFamily="50" charset="0"/>
              <a:ea typeface="Adobe Gothic Std B" pitchFamily="34" charset="-128"/>
            </a:rPr>
            <a:t>Histerectomía Periparto</a:t>
          </a:r>
          <a:endParaRPr lang="es-ES" sz="2500" kern="1200" dirty="0">
            <a:solidFill>
              <a:srgbClr val="002060"/>
            </a:solidFill>
            <a:latin typeface="Montserrat" panose="00000500000000000000" pitchFamily="50" charset="0"/>
          </a:endParaRPr>
        </a:p>
      </dsp:txBody>
      <dsp:txXfrm>
        <a:off x="6860345" y="4522643"/>
        <a:ext cx="2601037" cy="17633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511E1-C9D8-407E-A9AB-8372A1E04922}">
      <dsp:nvSpPr>
        <dsp:cNvPr id="0" name=""/>
        <dsp:cNvSpPr/>
      </dsp:nvSpPr>
      <dsp:spPr>
        <a:xfrm>
          <a:off x="2595" y="138714"/>
          <a:ext cx="2269562" cy="2269562"/>
        </a:xfrm>
        <a:prstGeom prst="ellipse">
          <a:avLst/>
        </a:prstGeom>
        <a:solidFill>
          <a:srgbClr val="152B48"/>
        </a:solidFill>
        <a:ln>
          <a:solidFill>
            <a:srgbClr val="00AAA7"/>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24902" tIns="17780" rIns="124902"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GR </a:t>
          </a:r>
        </a:p>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(1)</a:t>
          </a:r>
        </a:p>
      </dsp:txBody>
      <dsp:txXfrm>
        <a:off x="334965" y="471084"/>
        <a:ext cx="1604822" cy="1604822"/>
      </dsp:txXfrm>
    </dsp:sp>
    <dsp:sp modelId="{91B9E0E3-0D07-4E8B-9F7E-93322F05BD9B}">
      <dsp:nvSpPr>
        <dsp:cNvPr id="0" name=""/>
        <dsp:cNvSpPr/>
      </dsp:nvSpPr>
      <dsp:spPr>
        <a:xfrm>
          <a:off x="1818245" y="138714"/>
          <a:ext cx="2269562" cy="2269562"/>
        </a:xfrm>
        <a:prstGeom prst="ellipse">
          <a:avLst/>
        </a:prstGeom>
        <a:solidFill>
          <a:srgbClr val="152B48"/>
        </a:solidFill>
        <a:ln>
          <a:solidFill>
            <a:srgbClr val="00AAA7"/>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24902" tIns="17780" rIns="124902"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PLASMA </a:t>
          </a:r>
        </a:p>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(1)</a:t>
          </a:r>
        </a:p>
      </dsp:txBody>
      <dsp:txXfrm>
        <a:off x="2150615" y="471084"/>
        <a:ext cx="1604822" cy="1604822"/>
      </dsp:txXfrm>
    </dsp:sp>
    <dsp:sp modelId="{0C0DA1D1-D457-4297-8320-2CDB77C718B0}">
      <dsp:nvSpPr>
        <dsp:cNvPr id="0" name=""/>
        <dsp:cNvSpPr/>
      </dsp:nvSpPr>
      <dsp:spPr>
        <a:xfrm>
          <a:off x="3633895" y="138714"/>
          <a:ext cx="2269562" cy="2269562"/>
        </a:xfrm>
        <a:prstGeom prst="ellipse">
          <a:avLst/>
        </a:prstGeom>
        <a:solidFill>
          <a:srgbClr val="152B48"/>
        </a:solidFill>
        <a:ln>
          <a:solidFill>
            <a:srgbClr val="00AAA7"/>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24902" tIns="17780" rIns="124902"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PLAQUETAS</a:t>
          </a:r>
        </a:p>
        <a:p>
          <a:pPr marL="0" lvl="0" indent="0" algn="ctr" defTabSz="622300">
            <a:lnSpc>
              <a:spcPct val="90000"/>
            </a:lnSpc>
            <a:spcBef>
              <a:spcPct val="0"/>
            </a:spcBef>
            <a:spcAft>
              <a:spcPct val="35000"/>
            </a:spcAft>
            <a:buNone/>
          </a:pPr>
          <a:r>
            <a:rPr lang="es-ES" sz="1400" b="1" kern="1200" dirty="0">
              <a:solidFill>
                <a:schemeClr val="bg1"/>
              </a:solidFill>
              <a:effectLst>
                <a:outerShdw blurRad="38100" dist="38100" dir="2700000" algn="tl">
                  <a:srgbClr val="000000">
                    <a:alpha val="43137"/>
                  </a:srgbClr>
                </a:outerShdw>
              </a:effectLst>
              <a:latin typeface="Montserrat" panose="00000500000000000000" pitchFamily="50" charset="0"/>
            </a:rPr>
            <a:t>(1)</a:t>
          </a:r>
        </a:p>
      </dsp:txBody>
      <dsp:txXfrm>
        <a:off x="3966265" y="471084"/>
        <a:ext cx="1604822" cy="160482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E1E3B-3758-5642-8459-3CC4EEDBC5A7}">
      <dsp:nvSpPr>
        <dsp:cNvPr id="0" name=""/>
        <dsp:cNvSpPr/>
      </dsp:nvSpPr>
      <dsp:spPr>
        <a:xfrm rot="5400000">
          <a:off x="-454201" y="454201"/>
          <a:ext cx="3028012" cy="2119608"/>
        </a:xfrm>
        <a:prstGeom prst="chevron">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0000500000000000000" pitchFamily="50" charset="0"/>
            </a:rPr>
            <a:t>Plaquetas </a:t>
          </a:r>
        </a:p>
      </dsp:txBody>
      <dsp:txXfrm rot="-5400000">
        <a:off x="1" y="1059803"/>
        <a:ext cx="2119608" cy="908404"/>
      </dsp:txXfrm>
    </dsp:sp>
    <dsp:sp modelId="{B7A36AC3-FD9A-7D4F-A329-E7811DA194E3}">
      <dsp:nvSpPr>
        <dsp:cNvPr id="0" name=""/>
        <dsp:cNvSpPr/>
      </dsp:nvSpPr>
      <dsp:spPr>
        <a:xfrm rot="5400000">
          <a:off x="5830257" y="-3710649"/>
          <a:ext cx="1968207" cy="9389506"/>
        </a:xfrm>
        <a:prstGeom prst="round2Same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a:latin typeface="Montserrat" panose="00000500000000000000" pitchFamily="50" charset="0"/>
            </a:rPr>
            <a:t>Objetivo es &gt;50.000.</a:t>
          </a:r>
        </a:p>
        <a:p>
          <a:pPr marL="228600" lvl="1" indent="-228600" algn="l" defTabSz="1066800">
            <a:lnSpc>
              <a:spcPct val="90000"/>
            </a:lnSpc>
            <a:spcBef>
              <a:spcPct val="0"/>
            </a:spcBef>
            <a:spcAft>
              <a:spcPct val="15000"/>
            </a:spcAft>
            <a:buChar char="•"/>
          </a:pPr>
          <a:r>
            <a:rPr lang="es-CO" sz="2400" kern="1200" dirty="0">
              <a:latin typeface="Montserrat" panose="00000500000000000000" pitchFamily="50" charset="0"/>
            </a:rPr>
            <a:t>1 unidad de 50ml aporta 5000-8000plaq/ml. </a:t>
          </a:r>
          <a:endParaRPr lang="es-ES" sz="2400" kern="1200" dirty="0">
            <a:latin typeface="Montserrat" panose="00000500000000000000" pitchFamily="50" charset="0"/>
          </a:endParaRPr>
        </a:p>
        <a:p>
          <a:pPr marL="228600" lvl="1" indent="-228600" algn="l" defTabSz="1066800">
            <a:lnSpc>
              <a:spcPct val="90000"/>
            </a:lnSpc>
            <a:spcBef>
              <a:spcPct val="0"/>
            </a:spcBef>
            <a:spcAft>
              <a:spcPct val="15000"/>
            </a:spcAft>
            <a:buChar char="•"/>
          </a:pPr>
          <a:r>
            <a:rPr lang="es-ES" sz="2400" kern="1200" dirty="0">
              <a:latin typeface="Montserrat" panose="00000500000000000000" pitchFamily="50" charset="0"/>
            </a:rPr>
            <a:t>1 plaqueta por aféresis = equivale a 6  unidades manuales. </a:t>
          </a:r>
        </a:p>
      </dsp:txBody>
      <dsp:txXfrm rot="-5400000">
        <a:off x="2119608" y="96080"/>
        <a:ext cx="9293426" cy="177604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1AFA4-E8B5-DF46-8375-6D75ACBA51D1}">
      <dsp:nvSpPr>
        <dsp:cNvPr id="0" name=""/>
        <dsp:cNvSpPr/>
      </dsp:nvSpPr>
      <dsp:spPr>
        <a:xfrm>
          <a:off x="0" y="0"/>
          <a:ext cx="99372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E91A27F-C9CF-1A4F-B527-156A3D13193D}">
      <dsp:nvSpPr>
        <dsp:cNvPr id="0" name=""/>
        <dsp:cNvSpPr/>
      </dsp:nvSpPr>
      <dsp:spPr>
        <a:xfrm>
          <a:off x="0" y="0"/>
          <a:ext cx="1987444" cy="6250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s-ES" sz="3500" b="1" kern="1200" dirty="0">
              <a:solidFill>
                <a:srgbClr val="002060"/>
              </a:solidFill>
              <a:latin typeface="Montserrat" panose="00000500000000000000" pitchFamily="50" charset="0"/>
            </a:rPr>
            <a:t>Plasma</a:t>
          </a:r>
          <a:r>
            <a:rPr lang="es-ES" sz="3500" kern="1200" dirty="0">
              <a:solidFill>
                <a:srgbClr val="002060"/>
              </a:solidFill>
              <a:latin typeface="Montserrat" panose="00000500000000000000" pitchFamily="50" charset="0"/>
            </a:rPr>
            <a:t> </a:t>
          </a:r>
        </a:p>
      </dsp:txBody>
      <dsp:txXfrm>
        <a:off x="0" y="0"/>
        <a:ext cx="1987444" cy="6250897"/>
      </dsp:txXfrm>
    </dsp:sp>
    <dsp:sp modelId="{088B1CF2-C793-7C44-86A2-E4264203FC82}">
      <dsp:nvSpPr>
        <dsp:cNvPr id="0" name=""/>
        <dsp:cNvSpPr/>
      </dsp:nvSpPr>
      <dsp:spPr>
        <a:xfrm>
          <a:off x="2136502" y="97670"/>
          <a:ext cx="7800718" cy="1953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rgbClr val="002060"/>
              </a:solidFill>
              <a:latin typeface="Montserrat" panose="00000500000000000000" pitchFamily="50" charset="0"/>
            </a:rPr>
            <a:t>1 unidad de plasma fresco congelado (250ml) contiene 500mg de fibrinógeno y todos los factores de coagulación.</a:t>
          </a:r>
        </a:p>
      </dsp:txBody>
      <dsp:txXfrm>
        <a:off x="2136502" y="97670"/>
        <a:ext cx="7800718" cy="1953405"/>
      </dsp:txXfrm>
    </dsp:sp>
    <dsp:sp modelId="{D366C691-746E-884C-9F2E-59A1FFD267C4}">
      <dsp:nvSpPr>
        <dsp:cNvPr id="0" name=""/>
        <dsp:cNvSpPr/>
      </dsp:nvSpPr>
      <dsp:spPr>
        <a:xfrm>
          <a:off x="1987444" y="2051075"/>
          <a:ext cx="794977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B52B3F4-0A22-2743-811C-CD6ED6E1931E}">
      <dsp:nvSpPr>
        <dsp:cNvPr id="0" name=""/>
        <dsp:cNvSpPr/>
      </dsp:nvSpPr>
      <dsp:spPr>
        <a:xfrm>
          <a:off x="2136502" y="2148746"/>
          <a:ext cx="7800718" cy="1953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rgbClr val="002060"/>
              </a:solidFill>
              <a:latin typeface="Montserrat" panose="00000500000000000000" pitchFamily="50" charset="0"/>
            </a:rPr>
            <a:t>Dosis de 10-15 cc/kg.</a:t>
          </a:r>
        </a:p>
      </dsp:txBody>
      <dsp:txXfrm>
        <a:off x="2136502" y="2148746"/>
        <a:ext cx="7800718" cy="1953405"/>
      </dsp:txXfrm>
    </dsp:sp>
    <dsp:sp modelId="{5FBA10CC-519F-E147-BFAD-3620B356B60D}">
      <dsp:nvSpPr>
        <dsp:cNvPr id="0" name=""/>
        <dsp:cNvSpPr/>
      </dsp:nvSpPr>
      <dsp:spPr>
        <a:xfrm>
          <a:off x="1987444" y="4102151"/>
          <a:ext cx="794977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4CDF32C-E8D4-524C-8CDC-359FBBF0EE7B}">
      <dsp:nvSpPr>
        <dsp:cNvPr id="0" name=""/>
        <dsp:cNvSpPr/>
      </dsp:nvSpPr>
      <dsp:spPr>
        <a:xfrm>
          <a:off x="2136502" y="4199822"/>
          <a:ext cx="7800718" cy="1953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ES" sz="2900" kern="1200" dirty="0">
              <a:solidFill>
                <a:srgbClr val="002060"/>
              </a:solidFill>
              <a:latin typeface="Montserrat" panose="00000500000000000000" pitchFamily="50" charset="0"/>
            </a:rPr>
            <a:t>Se necesitan transfundir grandes volúmenes de PFC , llevando a gran riesgo de sobrecarga. </a:t>
          </a:r>
        </a:p>
      </dsp:txBody>
      <dsp:txXfrm>
        <a:off x="2136502" y="4199822"/>
        <a:ext cx="7800718" cy="1953405"/>
      </dsp:txXfrm>
    </dsp:sp>
    <dsp:sp modelId="{986CD149-8158-4B4B-8B9D-51A879628651}">
      <dsp:nvSpPr>
        <dsp:cNvPr id="0" name=""/>
        <dsp:cNvSpPr/>
      </dsp:nvSpPr>
      <dsp:spPr>
        <a:xfrm>
          <a:off x="1987444" y="6153227"/>
          <a:ext cx="794977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AF084-0DB2-FD4F-BA42-4154DCDBA309}">
      <dsp:nvSpPr>
        <dsp:cNvPr id="0" name=""/>
        <dsp:cNvSpPr/>
      </dsp:nvSpPr>
      <dsp:spPr>
        <a:xfrm>
          <a:off x="9328" y="43517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0000500000000000000" pitchFamily="50" charset="0"/>
            </a:rPr>
            <a:t>Fibrinógeno</a:t>
          </a:r>
        </a:p>
      </dsp:txBody>
      <dsp:txXfrm>
        <a:off x="58326" y="484172"/>
        <a:ext cx="2690223" cy="1574935"/>
      </dsp:txXfrm>
    </dsp:sp>
    <dsp:sp modelId="{459BA2C1-ECC2-D449-B39E-F02F12671778}">
      <dsp:nvSpPr>
        <dsp:cNvPr id="0" name=""/>
        <dsp:cNvSpPr/>
      </dsp:nvSpPr>
      <dsp:spPr>
        <a:xfrm>
          <a:off x="3042911" y="925901"/>
          <a:ext cx="591102" cy="6914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a:off x="3042911" y="1064197"/>
        <a:ext cx="413771" cy="414886"/>
      </dsp:txXfrm>
    </dsp:sp>
    <dsp:sp modelId="{FE0FF2CA-BA7B-0646-AC7F-5776E7153769}">
      <dsp:nvSpPr>
        <dsp:cNvPr id="0" name=""/>
        <dsp:cNvSpPr/>
      </dsp:nvSpPr>
      <dsp:spPr>
        <a:xfrm>
          <a:off x="3912836" y="43517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0000500000000000000" pitchFamily="50" charset="0"/>
            </a:rPr>
            <a:t>&lt;200</a:t>
          </a:r>
        </a:p>
      </dsp:txBody>
      <dsp:txXfrm>
        <a:off x="3961834" y="484172"/>
        <a:ext cx="2690223" cy="1574935"/>
      </dsp:txXfrm>
    </dsp:sp>
    <dsp:sp modelId="{78B021AA-95E2-AB40-AAF8-726CD146B805}">
      <dsp:nvSpPr>
        <dsp:cNvPr id="0" name=""/>
        <dsp:cNvSpPr/>
      </dsp:nvSpPr>
      <dsp:spPr>
        <a:xfrm>
          <a:off x="6946419" y="925901"/>
          <a:ext cx="591102" cy="6914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a:off x="6946419" y="1064197"/>
        <a:ext cx="413771" cy="414886"/>
      </dsp:txXfrm>
    </dsp:sp>
    <dsp:sp modelId="{BFAEC42C-8FCD-DB45-844C-12F60BAFD05F}">
      <dsp:nvSpPr>
        <dsp:cNvPr id="0" name=""/>
        <dsp:cNvSpPr/>
      </dsp:nvSpPr>
      <dsp:spPr>
        <a:xfrm>
          <a:off x="7816343" y="43517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err="1">
              <a:latin typeface="Montserrat" panose="00000500000000000000" pitchFamily="50" charset="0"/>
            </a:rPr>
            <a:t>Crioprecipitado</a:t>
          </a:r>
          <a:r>
            <a:rPr lang="es-ES" sz="2400" kern="1200" dirty="0">
              <a:latin typeface="Montserrat" panose="00000500000000000000" pitchFamily="50" charset="0"/>
            </a:rPr>
            <a:t> </a:t>
          </a:r>
        </a:p>
      </dsp:txBody>
      <dsp:txXfrm>
        <a:off x="7865341" y="484172"/>
        <a:ext cx="2690223" cy="1574935"/>
      </dsp:txXfrm>
    </dsp:sp>
    <dsp:sp modelId="{5F5DAD17-9C42-1B40-9A87-B2EDAF8B9214}">
      <dsp:nvSpPr>
        <dsp:cNvPr id="0" name=""/>
        <dsp:cNvSpPr/>
      </dsp:nvSpPr>
      <dsp:spPr>
        <a:xfrm rot="5400000">
          <a:off x="8914902" y="2303281"/>
          <a:ext cx="591102" cy="6914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rot="-5400000">
        <a:off x="9003011" y="2353469"/>
        <a:ext cx="414886" cy="413771"/>
      </dsp:txXfrm>
    </dsp:sp>
    <dsp:sp modelId="{E514E623-0E49-1C49-A801-5B35ED591B55}">
      <dsp:nvSpPr>
        <dsp:cNvPr id="0" name=""/>
        <dsp:cNvSpPr/>
      </dsp:nvSpPr>
      <dsp:spPr>
        <a:xfrm>
          <a:off x="7816343" y="322339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0000500000000000000" pitchFamily="50" charset="0"/>
            </a:rPr>
            <a:t>1 unidad (10-15 ml) contiene 250 mg de fibrinógeno </a:t>
          </a:r>
        </a:p>
      </dsp:txBody>
      <dsp:txXfrm>
        <a:off x="7865341" y="3272392"/>
        <a:ext cx="2690223" cy="1574935"/>
      </dsp:txXfrm>
    </dsp:sp>
    <dsp:sp modelId="{F3979807-7762-DF4C-AE5F-75EA4CB86819}">
      <dsp:nvSpPr>
        <dsp:cNvPr id="0" name=""/>
        <dsp:cNvSpPr/>
      </dsp:nvSpPr>
      <dsp:spPr>
        <a:xfrm rot="10800000">
          <a:off x="6979877" y="3714121"/>
          <a:ext cx="591102" cy="6914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rot="10800000">
        <a:off x="7157208" y="3852417"/>
        <a:ext cx="413771" cy="414886"/>
      </dsp:txXfrm>
    </dsp:sp>
    <dsp:sp modelId="{80EFCB94-F0D2-9448-80BD-5AFC59697A58}">
      <dsp:nvSpPr>
        <dsp:cNvPr id="0" name=""/>
        <dsp:cNvSpPr/>
      </dsp:nvSpPr>
      <dsp:spPr>
        <a:xfrm>
          <a:off x="3912836" y="322339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0000500000000000000" pitchFamily="50" charset="0"/>
            </a:rPr>
            <a:t>Dosis de 2 cc/kg</a:t>
          </a:r>
        </a:p>
      </dsp:txBody>
      <dsp:txXfrm>
        <a:off x="3961834" y="3272392"/>
        <a:ext cx="2690223" cy="1574935"/>
      </dsp:txXfrm>
    </dsp:sp>
    <dsp:sp modelId="{1575B640-BDFB-F443-B12D-976049E75415}">
      <dsp:nvSpPr>
        <dsp:cNvPr id="0" name=""/>
        <dsp:cNvSpPr/>
      </dsp:nvSpPr>
      <dsp:spPr>
        <a:xfrm rot="10800000">
          <a:off x="3076370" y="3714121"/>
          <a:ext cx="591102" cy="6914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rot="10800000">
        <a:off x="3253701" y="3852417"/>
        <a:ext cx="413771" cy="414886"/>
      </dsp:txXfrm>
    </dsp:sp>
    <dsp:sp modelId="{0DC1B88E-1F01-FF43-A220-89EEABB7A337}">
      <dsp:nvSpPr>
        <dsp:cNvPr id="0" name=""/>
        <dsp:cNvSpPr/>
      </dsp:nvSpPr>
      <dsp:spPr>
        <a:xfrm>
          <a:off x="9328" y="3223394"/>
          <a:ext cx="2788219" cy="1672931"/>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0000500000000000000" pitchFamily="50" charset="0"/>
            </a:rPr>
            <a:t>No es necesario pruebas de compatibilidad </a:t>
          </a:r>
        </a:p>
      </dsp:txBody>
      <dsp:txXfrm>
        <a:off x="58326" y="3272392"/>
        <a:ext cx="2690223" cy="157493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0182C-CC1A-8647-BC55-849E0C95EC44}">
      <dsp:nvSpPr>
        <dsp:cNvPr id="0" name=""/>
        <dsp:cNvSpPr/>
      </dsp:nvSpPr>
      <dsp:spPr>
        <a:xfrm>
          <a:off x="411348" y="2023786"/>
          <a:ext cx="2447849" cy="1223924"/>
        </a:xfrm>
        <a:prstGeom prst="roundRect">
          <a:avLst>
            <a:gd name="adj" fmla="val 10000"/>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chemeClr val="bg1"/>
              </a:solidFill>
              <a:latin typeface="Montserrat" panose="00000500000000000000" pitchFamily="50" charset="0"/>
            </a:rPr>
            <a:t>Conclusiones</a:t>
          </a:r>
          <a:r>
            <a:rPr lang="es-ES" sz="1800" kern="1200" dirty="0">
              <a:latin typeface="Montserrat" panose="00000500000000000000" pitchFamily="50" charset="0"/>
            </a:rPr>
            <a:t> </a:t>
          </a:r>
        </a:p>
      </dsp:txBody>
      <dsp:txXfrm>
        <a:off x="447196" y="2059634"/>
        <a:ext cx="2376153" cy="1152228"/>
      </dsp:txXfrm>
    </dsp:sp>
    <dsp:sp modelId="{B37C9D40-0F5E-4B48-B014-9E457BDDA28A}">
      <dsp:nvSpPr>
        <dsp:cNvPr id="0" name=""/>
        <dsp:cNvSpPr/>
      </dsp:nvSpPr>
      <dsp:spPr>
        <a:xfrm rot="18004658">
          <a:off x="2276474" y="1608798"/>
          <a:ext cx="2336376" cy="32124"/>
        </a:xfrm>
        <a:custGeom>
          <a:avLst/>
          <a:gdLst/>
          <a:ahLst/>
          <a:cxnLst/>
          <a:rect l="0" t="0" r="0" b="0"/>
          <a:pathLst>
            <a:path>
              <a:moveTo>
                <a:pt x="0" y="16062"/>
              </a:moveTo>
              <a:lnTo>
                <a:pt x="2336376"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latin typeface="Montserrat" panose="00000500000000000000" pitchFamily="50" charset="0"/>
          </a:endParaRPr>
        </a:p>
      </dsp:txBody>
      <dsp:txXfrm>
        <a:off x="3386253" y="1566450"/>
        <a:ext cx="116818" cy="116818"/>
      </dsp:txXfrm>
    </dsp:sp>
    <dsp:sp modelId="{FDA5C007-7CAF-8D45-A570-65ECD5F0F27A}">
      <dsp:nvSpPr>
        <dsp:cNvPr id="0" name=""/>
        <dsp:cNvSpPr/>
      </dsp:nvSpPr>
      <dsp:spPr>
        <a:xfrm>
          <a:off x="4030127" y="2009"/>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s-CO" sz="1600" kern="1200" dirty="0">
              <a:latin typeface="Montserrat" panose="00000500000000000000" pitchFamily="50" charset="0"/>
            </a:rPr>
            <a:t>Implementación, actualización y divulgación de la estrategia de código rojo.</a:t>
          </a:r>
          <a:endParaRPr lang="es-ES" sz="1600" kern="1200" dirty="0">
            <a:latin typeface="Montserrat" panose="00000500000000000000" pitchFamily="50" charset="0"/>
          </a:endParaRPr>
        </a:p>
      </dsp:txBody>
      <dsp:txXfrm>
        <a:off x="4065975" y="37857"/>
        <a:ext cx="2376153" cy="1152228"/>
      </dsp:txXfrm>
    </dsp:sp>
    <dsp:sp modelId="{711549B8-9EA7-4149-9B97-8D1E2E779677}">
      <dsp:nvSpPr>
        <dsp:cNvPr id="0" name=""/>
        <dsp:cNvSpPr/>
      </dsp:nvSpPr>
      <dsp:spPr>
        <a:xfrm>
          <a:off x="6477976" y="597909"/>
          <a:ext cx="979139" cy="32124"/>
        </a:xfrm>
        <a:custGeom>
          <a:avLst/>
          <a:gdLst/>
          <a:ahLst/>
          <a:cxnLst/>
          <a:rect l="0" t="0" r="0" b="0"/>
          <a:pathLst>
            <a:path>
              <a:moveTo>
                <a:pt x="0" y="16062"/>
              </a:moveTo>
              <a:lnTo>
                <a:pt x="979139"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S" sz="400" kern="1200">
            <a:latin typeface="Montserrat" panose="00000500000000000000" pitchFamily="50" charset="0"/>
          </a:endParaRPr>
        </a:p>
      </dsp:txBody>
      <dsp:txXfrm>
        <a:off x="6943068" y="589493"/>
        <a:ext cx="48956" cy="48956"/>
      </dsp:txXfrm>
    </dsp:sp>
    <dsp:sp modelId="{13D7DC2E-7F92-0349-8C6A-9181C9F98F6D}">
      <dsp:nvSpPr>
        <dsp:cNvPr id="0" name=""/>
        <dsp:cNvSpPr/>
      </dsp:nvSpPr>
      <dsp:spPr>
        <a:xfrm>
          <a:off x="7457116" y="2009"/>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pitchFamily="50" charset="0"/>
            </a:rPr>
            <a:t>TIEMPO ES ORO</a:t>
          </a:r>
          <a:endParaRPr lang="es-ES" sz="1600" kern="1200" dirty="0">
            <a:latin typeface="Montserrat" panose="00000500000000000000" pitchFamily="50" charset="0"/>
          </a:endParaRPr>
        </a:p>
      </dsp:txBody>
      <dsp:txXfrm>
        <a:off x="7492964" y="37857"/>
        <a:ext cx="2376153" cy="1152228"/>
      </dsp:txXfrm>
    </dsp:sp>
    <dsp:sp modelId="{5174E625-800E-4F41-B89D-0210F16B344B}">
      <dsp:nvSpPr>
        <dsp:cNvPr id="0" name=""/>
        <dsp:cNvSpPr/>
      </dsp:nvSpPr>
      <dsp:spPr>
        <a:xfrm rot="19939123">
          <a:off x="2783528" y="2312555"/>
          <a:ext cx="1322268" cy="32124"/>
        </a:xfrm>
        <a:custGeom>
          <a:avLst/>
          <a:gdLst/>
          <a:ahLst/>
          <a:cxnLst/>
          <a:rect l="0" t="0" r="0" b="0"/>
          <a:pathLst>
            <a:path>
              <a:moveTo>
                <a:pt x="0" y="16062"/>
              </a:moveTo>
              <a:lnTo>
                <a:pt x="1322268"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S" sz="400" kern="1200">
            <a:latin typeface="Montserrat" panose="00000500000000000000" pitchFamily="50" charset="0"/>
          </a:endParaRPr>
        </a:p>
      </dsp:txBody>
      <dsp:txXfrm>
        <a:off x="3411605" y="2295560"/>
        <a:ext cx="66113" cy="66113"/>
      </dsp:txXfrm>
    </dsp:sp>
    <dsp:sp modelId="{B3CD2280-C11E-C94B-BB1A-F8DC745D116F}">
      <dsp:nvSpPr>
        <dsp:cNvPr id="0" name=""/>
        <dsp:cNvSpPr/>
      </dsp:nvSpPr>
      <dsp:spPr>
        <a:xfrm>
          <a:off x="4030127" y="1409522"/>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s-CO" sz="1600" kern="1200" dirty="0">
              <a:latin typeface="Montserrat" panose="00000500000000000000" pitchFamily="50" charset="0"/>
            </a:rPr>
            <a:t>Manejo activo del tercer periodo como prevención .</a:t>
          </a:r>
          <a:endParaRPr lang="es-ES" sz="1600" kern="1200" dirty="0">
            <a:latin typeface="Montserrat" panose="00000500000000000000" pitchFamily="50" charset="0"/>
          </a:endParaRPr>
        </a:p>
      </dsp:txBody>
      <dsp:txXfrm>
        <a:off x="4065975" y="1445370"/>
        <a:ext cx="2376153" cy="1152228"/>
      </dsp:txXfrm>
    </dsp:sp>
    <dsp:sp modelId="{3FF791AD-92B1-964C-8833-F35FB82877EA}">
      <dsp:nvSpPr>
        <dsp:cNvPr id="0" name=""/>
        <dsp:cNvSpPr/>
      </dsp:nvSpPr>
      <dsp:spPr>
        <a:xfrm rot="2046949">
          <a:off x="2737499" y="3016311"/>
          <a:ext cx="1414326" cy="32124"/>
        </a:xfrm>
        <a:custGeom>
          <a:avLst/>
          <a:gdLst/>
          <a:ahLst/>
          <a:cxnLst/>
          <a:rect l="0" t="0" r="0" b="0"/>
          <a:pathLst>
            <a:path>
              <a:moveTo>
                <a:pt x="0" y="16062"/>
              </a:moveTo>
              <a:lnTo>
                <a:pt x="1414326"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S" sz="400" kern="1200">
            <a:latin typeface="Montserrat" panose="00000500000000000000" pitchFamily="50" charset="0"/>
          </a:endParaRPr>
        </a:p>
      </dsp:txBody>
      <dsp:txXfrm>
        <a:off x="3409304" y="2997015"/>
        <a:ext cx="70716" cy="70716"/>
      </dsp:txXfrm>
    </dsp:sp>
    <dsp:sp modelId="{DDCC0724-C116-6A4E-B70C-F5E444F377A9}">
      <dsp:nvSpPr>
        <dsp:cNvPr id="0" name=""/>
        <dsp:cNvSpPr/>
      </dsp:nvSpPr>
      <dsp:spPr>
        <a:xfrm>
          <a:off x="4030127" y="2817036"/>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s-CO" sz="1600" kern="1200" dirty="0">
              <a:latin typeface="Montserrat" panose="00000500000000000000" pitchFamily="50" charset="0"/>
            </a:rPr>
            <a:t>Corregir causa principal. </a:t>
          </a:r>
          <a:endParaRPr lang="es-ES" sz="1600" kern="1200" dirty="0">
            <a:latin typeface="Montserrat" panose="00000500000000000000" pitchFamily="50" charset="0"/>
          </a:endParaRPr>
        </a:p>
      </dsp:txBody>
      <dsp:txXfrm>
        <a:off x="4065975" y="2852884"/>
        <a:ext cx="2376153" cy="1152228"/>
      </dsp:txXfrm>
    </dsp:sp>
    <dsp:sp modelId="{1D2E13B2-4386-7D4D-8136-DD21DF6620F4}">
      <dsp:nvSpPr>
        <dsp:cNvPr id="0" name=""/>
        <dsp:cNvSpPr/>
      </dsp:nvSpPr>
      <dsp:spPr>
        <a:xfrm rot="3719072">
          <a:off x="2198223" y="3720068"/>
          <a:ext cx="2492877" cy="32124"/>
        </a:xfrm>
        <a:custGeom>
          <a:avLst/>
          <a:gdLst/>
          <a:ahLst/>
          <a:cxnLst/>
          <a:rect l="0" t="0" r="0" b="0"/>
          <a:pathLst>
            <a:path>
              <a:moveTo>
                <a:pt x="0" y="16062"/>
              </a:moveTo>
              <a:lnTo>
                <a:pt x="2492877"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S" sz="400" kern="1200">
            <a:latin typeface="Montserrat" panose="00000500000000000000" pitchFamily="50" charset="0"/>
          </a:endParaRPr>
        </a:p>
      </dsp:txBody>
      <dsp:txXfrm>
        <a:off x="3382340" y="3673808"/>
        <a:ext cx="124643" cy="124643"/>
      </dsp:txXfrm>
    </dsp:sp>
    <dsp:sp modelId="{76668102-32B6-1048-AAB6-2ED41C6D8ED6}">
      <dsp:nvSpPr>
        <dsp:cNvPr id="0" name=""/>
        <dsp:cNvSpPr/>
      </dsp:nvSpPr>
      <dsp:spPr>
        <a:xfrm>
          <a:off x="4030127" y="4224550"/>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anose="00000500000000000000" pitchFamily="50" charset="0"/>
            </a:rPr>
            <a:t>Oxitocina como primera línea de manejo.</a:t>
          </a:r>
          <a:endParaRPr lang="es-ES" sz="1600" kern="1200" dirty="0">
            <a:latin typeface="Montserrat" panose="00000500000000000000" pitchFamily="50" charset="0"/>
          </a:endParaRPr>
        </a:p>
      </dsp:txBody>
      <dsp:txXfrm>
        <a:off x="4065975" y="4260398"/>
        <a:ext cx="2376153" cy="1152228"/>
      </dsp:txXfrm>
    </dsp:sp>
    <dsp:sp modelId="{8BE7C714-FA44-6141-B9F4-3667DF9F4B65}">
      <dsp:nvSpPr>
        <dsp:cNvPr id="0" name=""/>
        <dsp:cNvSpPr/>
      </dsp:nvSpPr>
      <dsp:spPr>
        <a:xfrm rot="4321268">
          <a:off x="1547906" y="4423825"/>
          <a:ext cx="3793513" cy="32124"/>
        </a:xfrm>
        <a:custGeom>
          <a:avLst/>
          <a:gdLst/>
          <a:ahLst/>
          <a:cxnLst/>
          <a:rect l="0" t="0" r="0" b="0"/>
          <a:pathLst>
            <a:path>
              <a:moveTo>
                <a:pt x="0" y="16062"/>
              </a:moveTo>
              <a:lnTo>
                <a:pt x="3793513" y="16062"/>
              </a:lnTo>
            </a:path>
          </a:pathLst>
        </a:custGeom>
        <a:noFill/>
        <a:ln w="12700" cap="flat" cmpd="sng" algn="ctr">
          <a:solidFill>
            <a:srgbClr val="00AAA7"/>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latin typeface="Montserrat" panose="00000500000000000000" pitchFamily="50" charset="0"/>
          </a:endParaRPr>
        </a:p>
      </dsp:txBody>
      <dsp:txXfrm>
        <a:off x="3349824" y="4345049"/>
        <a:ext cx="189675" cy="189675"/>
      </dsp:txXfrm>
    </dsp:sp>
    <dsp:sp modelId="{89D14AA8-1514-254C-AB8E-12F18FCD9651}">
      <dsp:nvSpPr>
        <dsp:cNvPr id="0" name=""/>
        <dsp:cNvSpPr/>
      </dsp:nvSpPr>
      <dsp:spPr>
        <a:xfrm>
          <a:off x="4030127" y="5632063"/>
          <a:ext cx="2447849" cy="1223924"/>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s-CO" sz="1600" kern="1200" dirty="0">
              <a:latin typeface="Montserrat" panose="00000500000000000000" pitchFamily="50" charset="0"/>
            </a:rPr>
            <a:t>Implementación rápida del balón uterino. </a:t>
          </a:r>
          <a:endParaRPr lang="es-ES" sz="1600" kern="1200" dirty="0">
            <a:latin typeface="Montserrat" panose="00000500000000000000" pitchFamily="50" charset="0"/>
          </a:endParaRPr>
        </a:p>
      </dsp:txBody>
      <dsp:txXfrm>
        <a:off x="4065975" y="5667911"/>
        <a:ext cx="2376153" cy="1152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CC515-76F6-544E-9008-46581059176D}">
      <dsp:nvSpPr>
        <dsp:cNvPr id="0" name=""/>
        <dsp:cNvSpPr/>
      </dsp:nvSpPr>
      <dsp:spPr>
        <a:xfrm rot="16200000">
          <a:off x="495509" y="-495509"/>
          <a:ext cx="2640455" cy="3631474"/>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002060"/>
              </a:solidFill>
              <a:latin typeface="Montserrat" panose="00000500000000000000" pitchFamily="50" charset="0"/>
            </a:rPr>
            <a:t>CID</a:t>
          </a:r>
        </a:p>
      </dsp:txBody>
      <dsp:txXfrm rot="5400000">
        <a:off x="0" y="0"/>
        <a:ext cx="3631474" cy="1980341"/>
      </dsp:txXfrm>
    </dsp:sp>
    <dsp:sp modelId="{2931409A-1482-4B41-AB2D-B44B757249B0}">
      <dsp:nvSpPr>
        <dsp:cNvPr id="0" name=""/>
        <dsp:cNvSpPr/>
      </dsp:nvSpPr>
      <dsp:spPr>
        <a:xfrm>
          <a:off x="3631474" y="0"/>
          <a:ext cx="3631474" cy="2640455"/>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rgbClr val="002060"/>
              </a:solidFill>
              <a:latin typeface="Montserrat" panose="00000500000000000000" pitchFamily="50" charset="0"/>
            </a:rPr>
            <a:t>Síndrome de distrés respiratorio del adulto</a:t>
          </a:r>
        </a:p>
      </dsp:txBody>
      <dsp:txXfrm>
        <a:off x="3631474" y="0"/>
        <a:ext cx="3631474" cy="1980341"/>
      </dsp:txXfrm>
    </dsp:sp>
    <dsp:sp modelId="{9DDFEEC2-8E19-FB41-91FF-CAF8251F1275}">
      <dsp:nvSpPr>
        <dsp:cNvPr id="0" name=""/>
        <dsp:cNvSpPr/>
      </dsp:nvSpPr>
      <dsp:spPr>
        <a:xfrm rot="10800000">
          <a:off x="0" y="2640455"/>
          <a:ext cx="3631474" cy="2640455"/>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IRA</a:t>
          </a:r>
        </a:p>
      </dsp:txBody>
      <dsp:txXfrm rot="10800000">
        <a:off x="0" y="3300569"/>
        <a:ext cx="3631474" cy="1980341"/>
      </dsp:txXfrm>
    </dsp:sp>
    <dsp:sp modelId="{0D4E54E6-80A8-3348-9FF1-E12495728AFE}">
      <dsp:nvSpPr>
        <dsp:cNvPr id="0" name=""/>
        <dsp:cNvSpPr/>
      </dsp:nvSpPr>
      <dsp:spPr>
        <a:xfrm rot="5400000">
          <a:off x="4126984" y="2144946"/>
          <a:ext cx="2640455" cy="3631474"/>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Infarto hipofisario (Síndrome de </a:t>
          </a:r>
          <a:r>
            <a:rPr lang="es-ES" sz="2400" kern="1200" dirty="0" err="1">
              <a:solidFill>
                <a:srgbClr val="002060"/>
              </a:solidFill>
              <a:latin typeface="Montserrat" panose="00000500000000000000" pitchFamily="50" charset="0"/>
            </a:rPr>
            <a:t>Sheehan</a:t>
          </a:r>
          <a:r>
            <a:rPr lang="es-ES" sz="2400" kern="1200" dirty="0">
              <a:solidFill>
                <a:srgbClr val="002060"/>
              </a:solidFill>
              <a:latin typeface="Montserrat" panose="00000500000000000000" pitchFamily="50" charset="0"/>
            </a:rPr>
            <a:t>)</a:t>
          </a:r>
        </a:p>
      </dsp:txBody>
      <dsp:txXfrm rot="-5400000">
        <a:off x="3631474" y="3300568"/>
        <a:ext cx="3631474" cy="1980341"/>
      </dsp:txXfrm>
    </dsp:sp>
    <dsp:sp modelId="{4713C304-FACE-6742-B549-B4B9D193DEDD}">
      <dsp:nvSpPr>
        <dsp:cNvPr id="0" name=""/>
        <dsp:cNvSpPr/>
      </dsp:nvSpPr>
      <dsp:spPr>
        <a:xfrm>
          <a:off x="2334035" y="1985503"/>
          <a:ext cx="2594877" cy="1309903"/>
        </a:xfrm>
        <a:prstGeom prst="roundRect">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bg1"/>
              </a:solidFill>
              <a:latin typeface="Montserrat" panose="00000500000000000000" pitchFamily="50" charset="0"/>
            </a:rPr>
            <a:t>El choque hipovolémico  puede generar </a:t>
          </a:r>
        </a:p>
      </dsp:txBody>
      <dsp:txXfrm>
        <a:off x="2397979" y="2049447"/>
        <a:ext cx="2466989" cy="11820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BF2D3-E3ED-E940-BDB6-5084A15B7960}">
      <dsp:nvSpPr>
        <dsp:cNvPr id="0" name=""/>
        <dsp:cNvSpPr/>
      </dsp:nvSpPr>
      <dsp:spPr>
        <a:xfrm>
          <a:off x="894" y="0"/>
          <a:ext cx="2325758" cy="4847877"/>
        </a:xfrm>
        <a:prstGeom prst="roundRect">
          <a:avLst>
            <a:gd name="adj" fmla="val 1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bg1"/>
              </a:solidFill>
              <a:latin typeface="Montserrat" panose="00000500000000000000" pitchFamily="50" charset="0"/>
            </a:rPr>
            <a:t>Riesgo bajo</a:t>
          </a:r>
        </a:p>
      </dsp:txBody>
      <dsp:txXfrm>
        <a:off x="894" y="0"/>
        <a:ext cx="2325758" cy="1454363"/>
      </dsp:txXfrm>
    </dsp:sp>
    <dsp:sp modelId="{CE8F452E-7E3D-934F-B678-B96DD73A4BA2}">
      <dsp:nvSpPr>
        <dsp:cNvPr id="0" name=""/>
        <dsp:cNvSpPr/>
      </dsp:nvSpPr>
      <dsp:spPr>
        <a:xfrm>
          <a:off x="233470" y="1454363"/>
          <a:ext cx="1860606" cy="315112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Gesta única.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Ausencia de cicatriz uterina.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Ausencia de antecedente de hemorragia posparto.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Menos de 4 parto previos. </a:t>
          </a:r>
        </a:p>
      </dsp:txBody>
      <dsp:txXfrm>
        <a:off x="287965" y="1508858"/>
        <a:ext cx="1751616" cy="3042130"/>
      </dsp:txXfrm>
    </dsp:sp>
    <dsp:sp modelId="{18A58580-FA7A-AF4F-9793-90222FEA1C71}">
      <dsp:nvSpPr>
        <dsp:cNvPr id="0" name=""/>
        <dsp:cNvSpPr/>
      </dsp:nvSpPr>
      <dsp:spPr>
        <a:xfrm>
          <a:off x="2501084" y="0"/>
          <a:ext cx="2325758" cy="4847877"/>
        </a:xfrm>
        <a:prstGeom prst="roundRect">
          <a:avLst>
            <a:gd name="adj" fmla="val 1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solidFill>
                <a:schemeClr val="bg1"/>
              </a:solidFill>
              <a:latin typeface="Montserrat" panose="00000500000000000000" pitchFamily="50" charset="0"/>
            </a:rPr>
            <a:t>Riesgo moderado </a:t>
          </a:r>
        </a:p>
      </dsp:txBody>
      <dsp:txXfrm>
        <a:off x="2501084" y="0"/>
        <a:ext cx="2325758" cy="1454363"/>
      </dsp:txXfrm>
    </dsp:sp>
    <dsp:sp modelId="{5548A7F3-7AA6-BB4F-AED7-F716D801F9D5}">
      <dsp:nvSpPr>
        <dsp:cNvPr id="0" name=""/>
        <dsp:cNvSpPr/>
      </dsp:nvSpPr>
      <dsp:spPr>
        <a:xfrm>
          <a:off x="2733660" y="1454363"/>
          <a:ext cx="1860606" cy="315112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Antecedente de hemorragia posparto.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IMC &gt;35.</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HB &lt;9. </a:t>
          </a:r>
        </a:p>
        <a:p>
          <a:pPr marL="0" lvl="0" indent="0" algn="ctr" defTabSz="755650">
            <a:lnSpc>
              <a:spcPct val="90000"/>
            </a:lnSpc>
            <a:spcBef>
              <a:spcPct val="0"/>
            </a:spcBef>
            <a:spcAft>
              <a:spcPct val="35000"/>
            </a:spcAft>
            <a:buFont typeface="Arial" panose="020B0604020202020204" pitchFamily="34" charset="0"/>
            <a:buNone/>
          </a:pPr>
          <a:endParaRPr lang="es-ES" sz="1700" kern="1200" dirty="0">
            <a:latin typeface="Montserrat" panose="00000500000000000000" pitchFamily="50" charset="0"/>
          </a:endParaRPr>
        </a:p>
      </dsp:txBody>
      <dsp:txXfrm>
        <a:off x="2788155" y="1508858"/>
        <a:ext cx="1751616" cy="3042130"/>
      </dsp:txXfrm>
    </dsp:sp>
    <dsp:sp modelId="{DD67A8FC-16FE-4746-8E22-2D90944D686A}">
      <dsp:nvSpPr>
        <dsp:cNvPr id="0" name=""/>
        <dsp:cNvSpPr/>
      </dsp:nvSpPr>
      <dsp:spPr>
        <a:xfrm>
          <a:off x="5001275" y="0"/>
          <a:ext cx="2325758" cy="4847877"/>
        </a:xfrm>
        <a:prstGeom prst="roundRect">
          <a:avLst>
            <a:gd name="adj" fmla="val 1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ES" sz="2000" b="1" kern="1200" dirty="0">
              <a:solidFill>
                <a:schemeClr val="bg1"/>
              </a:solidFill>
              <a:latin typeface="Montserrat" panose="00000500000000000000" pitchFamily="50" charset="0"/>
            </a:rPr>
            <a:t>Riesgo alto </a:t>
          </a:r>
        </a:p>
      </dsp:txBody>
      <dsp:txXfrm>
        <a:off x="5001275" y="0"/>
        <a:ext cx="2325758" cy="1454363"/>
      </dsp:txXfrm>
    </dsp:sp>
    <dsp:sp modelId="{59B0B3D4-37F1-A548-AADB-19F0A8853E91}">
      <dsp:nvSpPr>
        <dsp:cNvPr id="0" name=""/>
        <dsp:cNvSpPr/>
      </dsp:nvSpPr>
      <dsp:spPr>
        <a:xfrm>
          <a:off x="5103385" y="1454712"/>
          <a:ext cx="2121538" cy="315042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THAE</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Antecedente de cirugía uterina.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Gestación múltiple.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Placenta previa.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Sospecha de abruptio </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HTO &lt;30%.</a:t>
          </a:r>
        </a:p>
        <a:p>
          <a:pPr marL="0" lvl="0" indent="0" algn="ctr" defTabSz="755650">
            <a:lnSpc>
              <a:spcPct val="90000"/>
            </a:lnSpc>
            <a:spcBef>
              <a:spcPct val="0"/>
            </a:spcBef>
            <a:spcAft>
              <a:spcPct val="35000"/>
            </a:spcAft>
            <a:buFont typeface="Arial" panose="020B0604020202020204" pitchFamily="34" charset="0"/>
            <a:buNone/>
          </a:pPr>
          <a:r>
            <a:rPr lang="es-ES" sz="1700" kern="1200" dirty="0">
              <a:solidFill>
                <a:srgbClr val="152B48"/>
              </a:solidFill>
              <a:latin typeface="Montserrat" panose="00000500000000000000" pitchFamily="50" charset="0"/>
            </a:rPr>
            <a:t>Acretismo. placentario </a:t>
          </a:r>
        </a:p>
      </dsp:txBody>
      <dsp:txXfrm>
        <a:off x="5165523" y="1516850"/>
        <a:ext cx="1997262" cy="30261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5AE99-8F72-424E-9447-1DE65A117D89}">
      <dsp:nvSpPr>
        <dsp:cNvPr id="0" name=""/>
        <dsp:cNvSpPr/>
      </dsp:nvSpPr>
      <dsp:spPr>
        <a:xfrm>
          <a:off x="38" y="871622"/>
          <a:ext cx="4124197" cy="485199"/>
        </a:xfrm>
        <a:prstGeom prst="rect">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9E6878-AF36-394F-AE5F-E1935F5B4958}">
      <dsp:nvSpPr>
        <dsp:cNvPr id="0" name=""/>
        <dsp:cNvSpPr/>
      </dsp:nvSpPr>
      <dsp:spPr>
        <a:xfrm>
          <a:off x="38" y="1053843"/>
          <a:ext cx="302978" cy="302978"/>
        </a:xfrm>
        <a:prstGeom prst="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84DFFA50-9280-FD47-B99C-2EF5A86C6EEF}">
      <dsp:nvSpPr>
        <dsp:cNvPr id="0" name=""/>
        <dsp:cNvSpPr/>
      </dsp:nvSpPr>
      <dsp:spPr>
        <a:xfrm>
          <a:off x="38" y="0"/>
          <a:ext cx="4124197" cy="87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l" defTabSz="1600200">
            <a:lnSpc>
              <a:spcPct val="90000"/>
            </a:lnSpc>
            <a:spcBef>
              <a:spcPct val="0"/>
            </a:spcBef>
            <a:spcAft>
              <a:spcPct val="35000"/>
            </a:spcAft>
            <a:buNone/>
          </a:pPr>
          <a:r>
            <a:rPr lang="es-ES" sz="3600" b="0" kern="1200" dirty="0">
              <a:solidFill>
                <a:srgbClr val="00AAA7"/>
              </a:solidFill>
              <a:latin typeface="Montserrat" panose="00000500000000000000" pitchFamily="50" charset="0"/>
            </a:rPr>
            <a:t>Riesgo intraparto </a:t>
          </a:r>
        </a:p>
      </dsp:txBody>
      <dsp:txXfrm>
        <a:off x="38" y="0"/>
        <a:ext cx="4124197" cy="871622"/>
      </dsp:txXfrm>
    </dsp:sp>
    <dsp:sp modelId="{80B02B43-884F-3649-9356-5A4F06BC08E4}">
      <dsp:nvSpPr>
        <dsp:cNvPr id="0" name=""/>
        <dsp:cNvSpPr/>
      </dsp:nvSpPr>
      <dsp:spPr>
        <a:xfrm>
          <a:off x="38" y="1760077"/>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F5D85A7F-7EFF-6443-8A68-3051910C3247}">
      <dsp:nvSpPr>
        <dsp:cNvPr id="0" name=""/>
        <dsp:cNvSpPr/>
      </dsp:nvSpPr>
      <dsp:spPr>
        <a:xfrm>
          <a:off x="288732" y="1558449"/>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Retención de placenta </a:t>
          </a:r>
        </a:p>
      </dsp:txBody>
      <dsp:txXfrm>
        <a:off x="288732" y="1558449"/>
        <a:ext cx="3835503" cy="706226"/>
      </dsp:txXfrm>
    </dsp:sp>
    <dsp:sp modelId="{9199FF66-E4A2-D64D-B40B-C18EF7F06833}">
      <dsp:nvSpPr>
        <dsp:cNvPr id="0" name=""/>
        <dsp:cNvSpPr/>
      </dsp:nvSpPr>
      <dsp:spPr>
        <a:xfrm>
          <a:off x="38" y="2466303"/>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4F02C0D8-66BA-D348-BF2B-2B013585BC2F}">
      <dsp:nvSpPr>
        <dsp:cNvPr id="0" name=""/>
        <dsp:cNvSpPr/>
      </dsp:nvSpPr>
      <dsp:spPr>
        <a:xfrm>
          <a:off x="288732" y="2264675"/>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Episiotomía medio-lateral </a:t>
          </a:r>
        </a:p>
      </dsp:txBody>
      <dsp:txXfrm>
        <a:off x="288732" y="2264675"/>
        <a:ext cx="3835503" cy="706226"/>
      </dsp:txXfrm>
    </dsp:sp>
    <dsp:sp modelId="{99B97E5E-E1E6-9C44-A39C-6B57724FE321}">
      <dsp:nvSpPr>
        <dsp:cNvPr id="0" name=""/>
        <dsp:cNvSpPr/>
      </dsp:nvSpPr>
      <dsp:spPr>
        <a:xfrm>
          <a:off x="38" y="3172529"/>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308519D3-AA7F-3144-9F8E-5AA2209B2644}">
      <dsp:nvSpPr>
        <dsp:cNvPr id="0" name=""/>
        <dsp:cNvSpPr/>
      </dsp:nvSpPr>
      <dsp:spPr>
        <a:xfrm>
          <a:off x="288732" y="2970901"/>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Trabajo de parto prolongado &gt;12horas </a:t>
          </a:r>
        </a:p>
      </dsp:txBody>
      <dsp:txXfrm>
        <a:off x="288732" y="2970901"/>
        <a:ext cx="3835503" cy="706226"/>
      </dsp:txXfrm>
    </dsp:sp>
    <dsp:sp modelId="{EF9F6CA0-6CCC-4444-91B4-1C501137A235}">
      <dsp:nvSpPr>
        <dsp:cNvPr id="0" name=""/>
        <dsp:cNvSpPr/>
      </dsp:nvSpPr>
      <dsp:spPr>
        <a:xfrm>
          <a:off x="4330445" y="871622"/>
          <a:ext cx="4124197" cy="485199"/>
        </a:xfrm>
        <a:prstGeom prst="rect">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59EB78-0BB4-B648-9EBD-A060EE38BAEF}">
      <dsp:nvSpPr>
        <dsp:cNvPr id="0" name=""/>
        <dsp:cNvSpPr/>
      </dsp:nvSpPr>
      <dsp:spPr>
        <a:xfrm>
          <a:off x="4330445" y="1053843"/>
          <a:ext cx="302978" cy="302978"/>
        </a:xfrm>
        <a:prstGeom prst="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27C9AF8A-3C92-1F45-9835-DD6CBAC93C60}">
      <dsp:nvSpPr>
        <dsp:cNvPr id="0" name=""/>
        <dsp:cNvSpPr/>
      </dsp:nvSpPr>
      <dsp:spPr>
        <a:xfrm>
          <a:off x="4330445" y="0"/>
          <a:ext cx="4124197" cy="87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es-ES" sz="2400" kern="1200" dirty="0">
              <a:solidFill>
                <a:srgbClr val="002060"/>
              </a:solidFill>
              <a:latin typeface="Montserrat" panose="00000500000000000000" pitchFamily="50" charset="0"/>
            </a:rPr>
            <a:t> </a:t>
          </a:r>
        </a:p>
      </dsp:txBody>
      <dsp:txXfrm>
        <a:off x="4330445" y="0"/>
        <a:ext cx="4124197" cy="871622"/>
      </dsp:txXfrm>
    </dsp:sp>
    <dsp:sp modelId="{0927E543-1B78-2045-9CC5-8D3F7656AC8E}">
      <dsp:nvSpPr>
        <dsp:cNvPr id="0" name=""/>
        <dsp:cNvSpPr/>
      </dsp:nvSpPr>
      <dsp:spPr>
        <a:xfrm>
          <a:off x="4330445" y="1760077"/>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3A393732-19D7-804D-B297-A8FAD768E2EA}">
      <dsp:nvSpPr>
        <dsp:cNvPr id="0" name=""/>
        <dsp:cNvSpPr/>
      </dsp:nvSpPr>
      <dsp:spPr>
        <a:xfrm>
          <a:off x="4619139" y="1558449"/>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err="1">
              <a:solidFill>
                <a:srgbClr val="002060"/>
              </a:solidFill>
              <a:latin typeface="Montserrat" panose="00000500000000000000" pitchFamily="50" charset="0"/>
            </a:rPr>
            <a:t>Macrosomia</a:t>
          </a:r>
          <a:r>
            <a:rPr lang="es-ES" sz="2400" kern="1200" dirty="0">
              <a:solidFill>
                <a:srgbClr val="002060"/>
              </a:solidFill>
              <a:latin typeface="Montserrat" panose="00000500000000000000" pitchFamily="50" charset="0"/>
            </a:rPr>
            <a:t> &gt;4000g </a:t>
          </a:r>
        </a:p>
      </dsp:txBody>
      <dsp:txXfrm>
        <a:off x="4619139" y="1558449"/>
        <a:ext cx="3835503" cy="706226"/>
      </dsp:txXfrm>
    </dsp:sp>
    <dsp:sp modelId="{AB1CB47E-6915-334A-9FC0-A482361D35D2}">
      <dsp:nvSpPr>
        <dsp:cNvPr id="0" name=""/>
        <dsp:cNvSpPr/>
      </dsp:nvSpPr>
      <dsp:spPr>
        <a:xfrm>
          <a:off x="4330445" y="2466303"/>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649AD6DF-AFEF-7A4E-9F68-481B2CB4186B}">
      <dsp:nvSpPr>
        <dsp:cNvPr id="0" name=""/>
        <dsp:cNvSpPr/>
      </dsp:nvSpPr>
      <dsp:spPr>
        <a:xfrm>
          <a:off x="4619139" y="2264675"/>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Fiebre </a:t>
          </a:r>
          <a:r>
            <a:rPr lang="es-ES" sz="2400" kern="1200" dirty="0" err="1">
              <a:solidFill>
                <a:srgbClr val="002060"/>
              </a:solidFill>
              <a:latin typeface="Montserrat" panose="00000500000000000000" pitchFamily="50" charset="0"/>
            </a:rPr>
            <a:t>intraparto</a:t>
          </a:r>
          <a:r>
            <a:rPr lang="es-ES" sz="2400" kern="1200" dirty="0">
              <a:solidFill>
                <a:srgbClr val="002060"/>
              </a:solidFill>
              <a:latin typeface="Montserrat" panose="00000500000000000000" pitchFamily="50" charset="0"/>
            </a:rPr>
            <a:t> </a:t>
          </a:r>
        </a:p>
      </dsp:txBody>
      <dsp:txXfrm>
        <a:off x="4619139" y="2264675"/>
        <a:ext cx="3835503" cy="706226"/>
      </dsp:txXfrm>
    </dsp:sp>
    <dsp:sp modelId="{36ED90C6-0F74-9649-837A-E45C39E2548F}">
      <dsp:nvSpPr>
        <dsp:cNvPr id="0" name=""/>
        <dsp:cNvSpPr/>
      </dsp:nvSpPr>
      <dsp:spPr>
        <a:xfrm>
          <a:off x="4330445" y="3172529"/>
          <a:ext cx="302970" cy="302970"/>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FF4CA315-958E-5643-BC3C-882EA9F764C5}">
      <dsp:nvSpPr>
        <dsp:cNvPr id="0" name=""/>
        <dsp:cNvSpPr/>
      </dsp:nvSpPr>
      <dsp:spPr>
        <a:xfrm>
          <a:off x="4619139" y="2970901"/>
          <a:ext cx="3835503" cy="706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ES" sz="2400" kern="1200" dirty="0">
              <a:solidFill>
                <a:srgbClr val="002060"/>
              </a:solidFill>
              <a:latin typeface="Montserrat" panose="00000500000000000000" pitchFamily="50" charset="0"/>
            </a:rPr>
            <a:t>Edad materna &gt;</a:t>
          </a:r>
          <a:r>
            <a:rPr lang="es-ES" sz="2500" kern="1200" dirty="0">
              <a:solidFill>
                <a:srgbClr val="002060"/>
              </a:solidFill>
              <a:latin typeface="Montserrat" panose="00000500000000000000" pitchFamily="50" charset="0"/>
            </a:rPr>
            <a:t>40 años </a:t>
          </a:r>
        </a:p>
      </dsp:txBody>
      <dsp:txXfrm>
        <a:off x="4619139" y="2970901"/>
        <a:ext cx="3835503" cy="7062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2BEDD-745D-DA46-A4F7-A7F3B09ABEB8}">
      <dsp:nvSpPr>
        <dsp:cNvPr id="0" name=""/>
        <dsp:cNvSpPr/>
      </dsp:nvSpPr>
      <dsp:spPr>
        <a:xfrm rot="5400000">
          <a:off x="-449004" y="1037026"/>
          <a:ext cx="2993361" cy="2095353"/>
        </a:xfrm>
        <a:prstGeom prst="chevron">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CO" sz="2000" b="1" kern="1200" dirty="0">
              <a:latin typeface="Montserrat" panose="00000500000000000000" pitchFamily="50" charset="0"/>
            </a:rPr>
            <a:t>En el control prenatal</a:t>
          </a:r>
          <a:endParaRPr lang="es-ES" sz="2000" b="1" kern="1200" dirty="0">
            <a:latin typeface="Montserrat" panose="00000500000000000000" pitchFamily="50" charset="0"/>
          </a:endParaRPr>
        </a:p>
      </dsp:txBody>
      <dsp:txXfrm rot="-5400000">
        <a:off x="1" y="1635699"/>
        <a:ext cx="2095353" cy="898008"/>
      </dsp:txXfrm>
    </dsp:sp>
    <dsp:sp modelId="{AE48D977-BDE5-CA4C-9D50-42B4CEC95A75}">
      <dsp:nvSpPr>
        <dsp:cNvPr id="0" name=""/>
        <dsp:cNvSpPr/>
      </dsp:nvSpPr>
      <dsp:spPr>
        <a:xfrm rot="5400000">
          <a:off x="3570851" y="-1267107"/>
          <a:ext cx="2704949" cy="5655945"/>
        </a:xfrm>
        <a:prstGeom prst="round2Same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Buscar y tratar la anemia.</a:t>
          </a:r>
          <a:endParaRPr lang="es-ES" sz="1600" kern="1200" dirty="0">
            <a:solidFill>
              <a:srgbClr val="152B48"/>
            </a:solidFill>
            <a:latin typeface="Montserrat" panose="00000500000000000000" pitchFamily="50" charset="0"/>
          </a:endParaRP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Tamizar para anemia de células falciformes y talasemia en aquellas mujeres con factores de riesgo que hagan sospecharlas.</a:t>
          </a: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Realizar ecografía para evaluar la implantación placentaria en las pacientes con factores de riesgo para acretismo.</a:t>
          </a: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Promover y realizar acciones para facilitar el parto institucional.</a:t>
          </a: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Identificar las pacientes con creencias religiosas.</a:t>
          </a:r>
        </a:p>
      </dsp:txBody>
      <dsp:txXfrm rot="-5400000">
        <a:off x="2095354" y="340435"/>
        <a:ext cx="5523900" cy="2440859"/>
      </dsp:txXfrm>
    </dsp:sp>
    <dsp:sp modelId="{2A6916F3-72A6-3F42-B7E9-453D83C19EB0}">
      <dsp:nvSpPr>
        <dsp:cNvPr id="0" name=""/>
        <dsp:cNvSpPr/>
      </dsp:nvSpPr>
      <dsp:spPr>
        <a:xfrm rot="5400000">
          <a:off x="-449004" y="4503428"/>
          <a:ext cx="2993361" cy="2095353"/>
        </a:xfrm>
        <a:prstGeom prst="chevron">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CO" sz="2000" b="1" kern="1200" dirty="0">
              <a:latin typeface="Montserrat" panose="00000500000000000000" pitchFamily="50" charset="0"/>
            </a:rPr>
            <a:t>En el parto</a:t>
          </a:r>
          <a:endParaRPr lang="es-ES" sz="2000" b="1" kern="1200" dirty="0">
            <a:latin typeface="Montserrat" panose="00000500000000000000" pitchFamily="50" charset="0"/>
          </a:endParaRPr>
        </a:p>
      </dsp:txBody>
      <dsp:txXfrm rot="-5400000">
        <a:off x="1" y="5102101"/>
        <a:ext cx="2095353" cy="898008"/>
      </dsp:txXfrm>
    </dsp:sp>
    <dsp:sp modelId="{CC6FB9DF-E477-3843-876A-86C60D1AD1B7}">
      <dsp:nvSpPr>
        <dsp:cNvPr id="0" name=""/>
        <dsp:cNvSpPr/>
      </dsp:nvSpPr>
      <dsp:spPr>
        <a:xfrm rot="5400000">
          <a:off x="3267431" y="2187978"/>
          <a:ext cx="3311789" cy="5655945"/>
        </a:xfrm>
        <a:prstGeom prst="round2Same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Realizar siempre el manejo activo del alumbramiento.</a:t>
          </a:r>
          <a:endParaRPr lang="es-ES" sz="1600" kern="1200" dirty="0">
            <a:solidFill>
              <a:srgbClr val="152B48"/>
            </a:solidFill>
            <a:latin typeface="Montserrat" panose="00000500000000000000" pitchFamily="50" charset="0"/>
          </a:endParaRP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Evitar el uso rutinario de la episiotomía.</a:t>
          </a:r>
          <a:endParaRPr lang="es-ES" sz="1600" kern="1200" dirty="0">
            <a:solidFill>
              <a:srgbClr val="152B48"/>
            </a:solidFill>
            <a:latin typeface="Montserrat" panose="00000500000000000000" pitchFamily="50" charset="0"/>
          </a:endParaRP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Recurrir al parto intervenido (uso de fórceps) solo a aquellos casos con clara indicación.</a:t>
          </a: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Usar compresas tibias en el periné.</a:t>
          </a:r>
        </a:p>
        <a:p>
          <a:pPr marL="171450" lvl="1" indent="-171450" algn="l" defTabSz="711200">
            <a:lnSpc>
              <a:spcPct val="90000"/>
            </a:lnSpc>
            <a:spcBef>
              <a:spcPct val="0"/>
            </a:spcBef>
            <a:spcAft>
              <a:spcPct val="15000"/>
            </a:spcAft>
            <a:buChar char="•"/>
          </a:pPr>
          <a:r>
            <a:rPr lang="es-CO" sz="1600" kern="1200" dirty="0">
              <a:solidFill>
                <a:srgbClr val="152B48"/>
              </a:solidFill>
              <a:latin typeface="Montserrat" panose="00000500000000000000" pitchFamily="50" charset="0"/>
            </a:rPr>
            <a:t>En lo posible, cuantificar de manera objetiva las pérdidas sanguíneas y controlar los signos vitales de manera periódica en el posparto.</a:t>
          </a:r>
        </a:p>
      </dsp:txBody>
      <dsp:txXfrm rot="-5400000">
        <a:off x="2095353" y="3521724"/>
        <a:ext cx="5494277" cy="29884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ECA27-6BA4-8843-A67B-E8787759BF06}">
      <dsp:nvSpPr>
        <dsp:cNvPr id="0" name=""/>
        <dsp:cNvSpPr/>
      </dsp:nvSpPr>
      <dsp:spPr>
        <a:xfrm>
          <a:off x="798900" y="1391"/>
          <a:ext cx="2416713" cy="2416713"/>
        </a:xfrm>
        <a:prstGeom prst="ellipse">
          <a:avLst/>
        </a:prstGeom>
        <a:solidFill>
          <a:srgbClr val="152B48">
            <a:alpha val="50000"/>
          </a:srgb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3000" tIns="29210" rIns="133000" bIns="29210" numCol="1" spcCol="1270" anchor="ctr" anchorCtr="0">
          <a:noAutofit/>
        </a:bodyPr>
        <a:lstStyle/>
        <a:p>
          <a:pPr marL="0" lvl="0" indent="0" algn="ctr" defTabSz="1022350">
            <a:lnSpc>
              <a:spcPct val="90000"/>
            </a:lnSpc>
            <a:spcBef>
              <a:spcPct val="0"/>
            </a:spcBef>
            <a:spcAft>
              <a:spcPct val="35000"/>
            </a:spcAft>
            <a:buNone/>
          </a:pPr>
          <a:r>
            <a:rPr lang="es-CO" sz="2300" kern="1200" dirty="0">
              <a:solidFill>
                <a:schemeClr val="bg1"/>
              </a:solidFill>
              <a:effectLst>
                <a:outerShdw blurRad="38100" dist="38100" dir="2700000" algn="tl">
                  <a:srgbClr val="000000">
                    <a:alpha val="43137"/>
                  </a:srgbClr>
                </a:outerShdw>
              </a:effectLst>
              <a:latin typeface="Montserrat" panose="00000500000000000000" pitchFamily="50" charset="0"/>
            </a:rPr>
            <a:t>Oxitocina</a:t>
          </a:r>
          <a:endParaRPr lang="es-ES" sz="2300" kern="1200" dirty="0">
            <a:solidFill>
              <a:schemeClr val="bg1"/>
            </a:solidFill>
            <a:latin typeface="Montserrat" panose="00000500000000000000" pitchFamily="50" charset="0"/>
          </a:endParaRPr>
        </a:p>
      </dsp:txBody>
      <dsp:txXfrm>
        <a:off x="1152819" y="355310"/>
        <a:ext cx="1708875" cy="1708875"/>
      </dsp:txXfrm>
    </dsp:sp>
    <dsp:sp modelId="{9CED8571-DA3F-784E-B5BE-65E2F8E5FCF4}">
      <dsp:nvSpPr>
        <dsp:cNvPr id="0" name=""/>
        <dsp:cNvSpPr/>
      </dsp:nvSpPr>
      <dsp:spPr>
        <a:xfrm>
          <a:off x="2732271" y="1391"/>
          <a:ext cx="2416713" cy="2416713"/>
        </a:xfrm>
        <a:prstGeom prst="ellipse">
          <a:avLst/>
        </a:prstGeom>
        <a:solidFill>
          <a:srgbClr val="152B48">
            <a:alpha val="50000"/>
          </a:srgb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3000" tIns="29210" rIns="133000" bIns="29210" numCol="1" spcCol="1270" anchor="ctr" anchorCtr="0">
          <a:noAutofit/>
        </a:bodyPr>
        <a:lstStyle/>
        <a:p>
          <a:pPr marL="0" lvl="0" indent="0" algn="ctr" defTabSz="1022350">
            <a:lnSpc>
              <a:spcPct val="90000"/>
            </a:lnSpc>
            <a:spcBef>
              <a:spcPct val="0"/>
            </a:spcBef>
            <a:spcAft>
              <a:spcPct val="35000"/>
            </a:spcAft>
            <a:buNone/>
          </a:pPr>
          <a:r>
            <a:rPr lang="es-CO" sz="2300" kern="1200" dirty="0">
              <a:solidFill>
                <a:schemeClr val="bg1"/>
              </a:solidFill>
              <a:effectLst>
                <a:outerShdw blurRad="38100" dist="38100" dir="2700000" algn="tl">
                  <a:srgbClr val="000000">
                    <a:alpha val="43137"/>
                  </a:srgbClr>
                </a:outerShdw>
              </a:effectLst>
              <a:latin typeface="Montserrat" panose="00000500000000000000" pitchFamily="50" charset="0"/>
            </a:rPr>
            <a:t>Masaje uterino</a:t>
          </a:r>
          <a:endParaRPr lang="es-ES" sz="2300" kern="1200" dirty="0">
            <a:solidFill>
              <a:schemeClr val="bg1"/>
            </a:solidFill>
            <a:latin typeface="Montserrat" panose="00000500000000000000" pitchFamily="50" charset="0"/>
          </a:endParaRPr>
        </a:p>
      </dsp:txBody>
      <dsp:txXfrm>
        <a:off x="3086190" y="355310"/>
        <a:ext cx="1708875" cy="1708875"/>
      </dsp:txXfrm>
    </dsp:sp>
    <dsp:sp modelId="{F0BA1759-2CC6-2A41-9B2A-6DED6D725357}">
      <dsp:nvSpPr>
        <dsp:cNvPr id="0" name=""/>
        <dsp:cNvSpPr/>
      </dsp:nvSpPr>
      <dsp:spPr>
        <a:xfrm>
          <a:off x="4665642" y="1391"/>
          <a:ext cx="2416713" cy="2416713"/>
        </a:xfrm>
        <a:prstGeom prst="ellipse">
          <a:avLst/>
        </a:prstGeom>
        <a:solidFill>
          <a:srgbClr val="152B48">
            <a:alpha val="50000"/>
          </a:srgb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3000" tIns="29210" rIns="133000" bIns="29210" numCol="1" spcCol="1270" anchor="ctr" anchorCtr="0">
          <a:noAutofit/>
        </a:bodyPr>
        <a:lstStyle/>
        <a:p>
          <a:pPr marL="0" lvl="0" indent="0" algn="ctr" defTabSz="1022350">
            <a:lnSpc>
              <a:spcPct val="90000"/>
            </a:lnSpc>
            <a:spcBef>
              <a:spcPct val="0"/>
            </a:spcBef>
            <a:spcAft>
              <a:spcPct val="35000"/>
            </a:spcAft>
            <a:buNone/>
          </a:pPr>
          <a:r>
            <a:rPr lang="es-CO" sz="2300" kern="1200" dirty="0">
              <a:solidFill>
                <a:schemeClr val="bg1"/>
              </a:solidFill>
              <a:effectLst>
                <a:outerShdw blurRad="38100" dist="38100" dir="2700000" algn="tl">
                  <a:srgbClr val="000000">
                    <a:alpha val="43137"/>
                  </a:srgbClr>
                </a:outerShdw>
              </a:effectLst>
              <a:latin typeface="Montserrat" panose="00000500000000000000" pitchFamily="50" charset="0"/>
            </a:rPr>
            <a:t>Tracción del cordón </a:t>
          </a:r>
          <a:endParaRPr lang="es-ES" sz="2300" kern="1200" dirty="0">
            <a:solidFill>
              <a:schemeClr val="bg1"/>
            </a:solidFill>
            <a:latin typeface="Montserrat" panose="00000500000000000000" pitchFamily="50" charset="0"/>
          </a:endParaRPr>
        </a:p>
      </dsp:txBody>
      <dsp:txXfrm>
        <a:off x="5019561" y="355310"/>
        <a:ext cx="1708875" cy="17088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FDE4C-001B-B243-B91A-4DD91DCCC31B}">
      <dsp:nvSpPr>
        <dsp:cNvPr id="0" name=""/>
        <dsp:cNvSpPr/>
      </dsp:nvSpPr>
      <dsp:spPr>
        <a:xfrm>
          <a:off x="2632058" y="-19709"/>
          <a:ext cx="1866115" cy="121297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2060"/>
              </a:solidFill>
              <a:latin typeface="Montserrat" panose="00000500000000000000" pitchFamily="50" charset="0"/>
            </a:rPr>
            <a:t>A: Vía aérea permeable </a:t>
          </a:r>
        </a:p>
      </dsp:txBody>
      <dsp:txXfrm>
        <a:off x="2691271" y="39504"/>
        <a:ext cx="1747689" cy="1094549"/>
      </dsp:txXfrm>
    </dsp:sp>
    <dsp:sp modelId="{452941A1-1F7C-8B40-93A0-4D2A4D080A16}">
      <dsp:nvSpPr>
        <dsp:cNvPr id="0" name=""/>
        <dsp:cNvSpPr/>
      </dsp:nvSpPr>
      <dsp:spPr>
        <a:xfrm>
          <a:off x="1138642" y="586778"/>
          <a:ext cx="4852946" cy="4852946"/>
        </a:xfrm>
        <a:custGeom>
          <a:avLst/>
          <a:gdLst/>
          <a:ahLst/>
          <a:cxnLst/>
          <a:rect l="0" t="0" r="0" b="0"/>
          <a:pathLst>
            <a:path>
              <a:moveTo>
                <a:pt x="3372389" y="191967"/>
              </a:moveTo>
              <a:arcTo wR="2426473" hR="2426473" stAng="17576641" swAng="1964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5EF3016-9B89-BF4B-BC3D-EE1728D2C849}">
      <dsp:nvSpPr>
        <dsp:cNvPr id="0" name=""/>
        <dsp:cNvSpPr/>
      </dsp:nvSpPr>
      <dsp:spPr>
        <a:xfrm>
          <a:off x="4939771" y="1656942"/>
          <a:ext cx="1866115" cy="121297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2060"/>
              </a:solidFill>
              <a:latin typeface="Montserrat" panose="00000500000000000000" pitchFamily="50" charset="0"/>
            </a:rPr>
            <a:t>Ventilación adecuada – oxigeno domiciliario </a:t>
          </a:r>
        </a:p>
      </dsp:txBody>
      <dsp:txXfrm>
        <a:off x="4998984" y="1716155"/>
        <a:ext cx="1747689" cy="1094549"/>
      </dsp:txXfrm>
    </dsp:sp>
    <dsp:sp modelId="{11B9B174-0FBB-A142-95AD-354C26D090E4}">
      <dsp:nvSpPr>
        <dsp:cNvPr id="0" name=""/>
        <dsp:cNvSpPr/>
      </dsp:nvSpPr>
      <dsp:spPr>
        <a:xfrm>
          <a:off x="1138642" y="586778"/>
          <a:ext cx="4852946" cy="4852946"/>
        </a:xfrm>
        <a:custGeom>
          <a:avLst/>
          <a:gdLst/>
          <a:ahLst/>
          <a:cxnLst/>
          <a:rect l="0" t="0" r="0" b="0"/>
          <a:pathLst>
            <a:path>
              <a:moveTo>
                <a:pt x="4849505" y="2297294"/>
              </a:moveTo>
              <a:arcTo wR="2426473" hR="2426473" stAng="21416897" swAng="1998160"/>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721D60-0656-E846-81BA-35E42EC16226}">
      <dsp:nvSpPr>
        <dsp:cNvPr id="0" name=""/>
        <dsp:cNvSpPr/>
      </dsp:nvSpPr>
      <dsp:spPr>
        <a:xfrm>
          <a:off x="3981746" y="4247905"/>
          <a:ext cx="2019230" cy="1456807"/>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2060"/>
              </a:solidFill>
              <a:latin typeface="Montserrat" panose="00000500000000000000" pitchFamily="50" charset="0"/>
            </a:rPr>
            <a:t>C: control del sangrado, uso de hemoderivados y líquidos </a:t>
          </a:r>
        </a:p>
      </dsp:txBody>
      <dsp:txXfrm>
        <a:off x="4052861" y="4319020"/>
        <a:ext cx="1877000" cy="1314577"/>
      </dsp:txXfrm>
    </dsp:sp>
    <dsp:sp modelId="{08F84E0C-D41D-2947-97ED-57481694800B}">
      <dsp:nvSpPr>
        <dsp:cNvPr id="0" name=""/>
        <dsp:cNvSpPr/>
      </dsp:nvSpPr>
      <dsp:spPr>
        <a:xfrm>
          <a:off x="1138642" y="586778"/>
          <a:ext cx="4852946" cy="4852946"/>
        </a:xfrm>
        <a:custGeom>
          <a:avLst/>
          <a:gdLst/>
          <a:ahLst/>
          <a:cxnLst/>
          <a:rect l="0" t="0" r="0" b="0"/>
          <a:pathLst>
            <a:path>
              <a:moveTo>
                <a:pt x="2834136" y="4818456"/>
              </a:moveTo>
              <a:arcTo wR="2426473" hR="2426473" stAng="4819685" swAng="1271058"/>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1433E8-230D-2F4C-8616-E2DF3DCD2583}">
      <dsp:nvSpPr>
        <dsp:cNvPr id="0" name=""/>
        <dsp:cNvSpPr/>
      </dsp:nvSpPr>
      <dsp:spPr>
        <a:xfrm>
          <a:off x="1205813" y="4369822"/>
          <a:ext cx="1866115" cy="121297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2060"/>
              </a:solidFill>
              <a:latin typeface="Montserrat" panose="00000500000000000000" pitchFamily="50" charset="0"/>
            </a:rPr>
            <a:t>Diagnóstico: etiología y corregir </a:t>
          </a:r>
        </a:p>
      </dsp:txBody>
      <dsp:txXfrm>
        <a:off x="1265026" y="4429035"/>
        <a:ext cx="1747689" cy="1094549"/>
      </dsp:txXfrm>
    </dsp:sp>
    <dsp:sp modelId="{C4262552-AB15-2C4B-A28D-F9616E7E4C49}">
      <dsp:nvSpPr>
        <dsp:cNvPr id="0" name=""/>
        <dsp:cNvSpPr/>
      </dsp:nvSpPr>
      <dsp:spPr>
        <a:xfrm>
          <a:off x="1138642" y="586778"/>
          <a:ext cx="4852946" cy="4852946"/>
        </a:xfrm>
        <a:custGeom>
          <a:avLst/>
          <a:gdLst/>
          <a:ahLst/>
          <a:cxnLst/>
          <a:rect l="0" t="0" r="0" b="0"/>
          <a:pathLst>
            <a:path>
              <a:moveTo>
                <a:pt x="405983" y="3770122"/>
              </a:moveTo>
              <a:arcTo wR="2426473" hR="2426473" stAng="8782537" swAng="21986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2B53CE6-6D09-EA49-AFC9-C070D62D3905}">
      <dsp:nvSpPr>
        <dsp:cNvPr id="0" name=""/>
        <dsp:cNvSpPr/>
      </dsp:nvSpPr>
      <dsp:spPr>
        <a:xfrm>
          <a:off x="324345" y="1656942"/>
          <a:ext cx="1866115" cy="121297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solidFill>
                <a:srgbClr val="002060"/>
              </a:solidFill>
              <a:latin typeface="Montserrat" panose="00000500000000000000" pitchFamily="50" charset="0"/>
            </a:rPr>
            <a:t>E: exponer y evitar hipotermia </a:t>
          </a:r>
        </a:p>
      </dsp:txBody>
      <dsp:txXfrm>
        <a:off x="383558" y="1716155"/>
        <a:ext cx="1747689" cy="1094549"/>
      </dsp:txXfrm>
    </dsp:sp>
    <dsp:sp modelId="{10F7BDFD-DF2B-EC44-BE15-E5C0C1CA517C}">
      <dsp:nvSpPr>
        <dsp:cNvPr id="0" name=""/>
        <dsp:cNvSpPr/>
      </dsp:nvSpPr>
      <dsp:spPr>
        <a:xfrm>
          <a:off x="1138642" y="586778"/>
          <a:ext cx="4852946" cy="4852946"/>
        </a:xfrm>
        <a:custGeom>
          <a:avLst/>
          <a:gdLst/>
          <a:ahLst/>
          <a:cxnLst/>
          <a:rect l="0" t="0" r="0" b="0"/>
          <a:pathLst>
            <a:path>
              <a:moveTo>
                <a:pt x="422288" y="1058622"/>
              </a:moveTo>
              <a:arcTo wR="2426473" hR="2426473" stAng="12858805" swAng="1964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D1B58-C106-A041-8823-661EA1C8496E}">
      <dsp:nvSpPr>
        <dsp:cNvPr id="0" name=""/>
        <dsp:cNvSpPr/>
      </dsp:nvSpPr>
      <dsp:spPr>
        <a:xfrm>
          <a:off x="0" y="4458"/>
          <a:ext cx="7137804" cy="50223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CO" sz="2000" kern="1200" dirty="0">
              <a:solidFill>
                <a:srgbClr val="002060"/>
              </a:solidFill>
              <a:latin typeface="Montserrat" panose="00000500000000000000" pitchFamily="50" charset="0"/>
              <a:cs typeface="Arial" panose="020B0604020202020204" pitchFamily="34" charset="0"/>
            </a:rPr>
            <a:t>Canalizar 2 accesos venosos de gran calibre. </a:t>
          </a:r>
          <a:endParaRPr lang="es-ES" sz="2000" kern="1200" dirty="0">
            <a:solidFill>
              <a:srgbClr val="002060"/>
            </a:solidFill>
            <a:latin typeface="Montserrat" panose="00000500000000000000" pitchFamily="50" charset="0"/>
            <a:cs typeface="Arial" panose="020B0604020202020204" pitchFamily="34" charset="0"/>
          </a:endParaRPr>
        </a:p>
      </dsp:txBody>
      <dsp:txXfrm>
        <a:off x="14710" y="19168"/>
        <a:ext cx="7108384" cy="472816"/>
      </dsp:txXfrm>
    </dsp:sp>
    <dsp:sp modelId="{2726AB5E-AE15-7B46-86A0-0FE4B2B72CD7}">
      <dsp:nvSpPr>
        <dsp:cNvPr id="0" name=""/>
        <dsp:cNvSpPr/>
      </dsp:nvSpPr>
      <dsp:spPr>
        <a:xfrm rot="5400000">
          <a:off x="3374994" y="532549"/>
          <a:ext cx="387815" cy="4653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solidFill>
              <a:srgbClr val="002060"/>
            </a:solidFill>
            <a:latin typeface="Montserrat" panose="00000500000000000000" pitchFamily="50" charset="0"/>
          </a:endParaRPr>
        </a:p>
      </dsp:txBody>
      <dsp:txXfrm rot="-5400000">
        <a:off x="3429289" y="571330"/>
        <a:ext cx="279226" cy="271471"/>
      </dsp:txXfrm>
    </dsp:sp>
    <dsp:sp modelId="{4E730EB3-D205-A241-A3D0-56DCD06543E8}">
      <dsp:nvSpPr>
        <dsp:cNvPr id="0" name=""/>
        <dsp:cNvSpPr/>
      </dsp:nvSpPr>
      <dsp:spPr>
        <a:xfrm>
          <a:off x="0" y="1023782"/>
          <a:ext cx="7137804" cy="50223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CO" sz="2000" kern="1200" dirty="0">
              <a:solidFill>
                <a:srgbClr val="002060"/>
              </a:solidFill>
              <a:latin typeface="Montserrat" panose="00000500000000000000" pitchFamily="50" charset="0"/>
              <a:cs typeface="Arial" panose="020B0604020202020204" pitchFamily="34" charset="0"/>
            </a:rPr>
            <a:t>Monitorizar de manera estrecha a la paciente. </a:t>
          </a:r>
        </a:p>
      </dsp:txBody>
      <dsp:txXfrm>
        <a:off x="14710" y="1038492"/>
        <a:ext cx="7108384" cy="472816"/>
      </dsp:txXfrm>
    </dsp:sp>
    <dsp:sp modelId="{58B25791-566D-2A4E-A94B-D4F912C674BB}">
      <dsp:nvSpPr>
        <dsp:cNvPr id="0" name=""/>
        <dsp:cNvSpPr/>
      </dsp:nvSpPr>
      <dsp:spPr>
        <a:xfrm rot="5400000">
          <a:off x="3374994" y="1551873"/>
          <a:ext cx="387815" cy="4653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solidFill>
              <a:srgbClr val="002060"/>
            </a:solidFill>
            <a:latin typeface="Montserrat" panose="00000500000000000000" pitchFamily="50" charset="0"/>
          </a:endParaRPr>
        </a:p>
      </dsp:txBody>
      <dsp:txXfrm rot="-5400000">
        <a:off x="3429289" y="1590654"/>
        <a:ext cx="279226" cy="271471"/>
      </dsp:txXfrm>
    </dsp:sp>
    <dsp:sp modelId="{6CC56EA2-54BC-0A42-8813-3653A6EACB00}">
      <dsp:nvSpPr>
        <dsp:cNvPr id="0" name=""/>
        <dsp:cNvSpPr/>
      </dsp:nvSpPr>
      <dsp:spPr>
        <a:xfrm>
          <a:off x="0" y="2043106"/>
          <a:ext cx="7137804" cy="50223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CO" sz="2000" kern="1200" dirty="0">
              <a:solidFill>
                <a:srgbClr val="002060"/>
              </a:solidFill>
              <a:latin typeface="Montserrat" panose="00000500000000000000" pitchFamily="50" charset="0"/>
              <a:cs typeface="Arial" panose="020B0604020202020204" pitchFamily="34" charset="0"/>
            </a:rPr>
            <a:t>Realizar reserva de sangre. </a:t>
          </a:r>
        </a:p>
      </dsp:txBody>
      <dsp:txXfrm>
        <a:off x="14710" y="2057816"/>
        <a:ext cx="7108384" cy="472816"/>
      </dsp:txXfrm>
    </dsp:sp>
    <dsp:sp modelId="{633391FB-1DB2-BC45-8EA4-CA15533DC3E2}">
      <dsp:nvSpPr>
        <dsp:cNvPr id="0" name=""/>
        <dsp:cNvSpPr/>
      </dsp:nvSpPr>
      <dsp:spPr>
        <a:xfrm rot="5400000">
          <a:off x="3374994" y="2571197"/>
          <a:ext cx="387815" cy="465378"/>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solidFill>
              <a:srgbClr val="002060"/>
            </a:solidFill>
            <a:latin typeface="Montserrat" panose="00000500000000000000" pitchFamily="50" charset="0"/>
          </a:endParaRPr>
        </a:p>
      </dsp:txBody>
      <dsp:txXfrm rot="-5400000">
        <a:off x="3429289" y="2609978"/>
        <a:ext cx="279226" cy="271471"/>
      </dsp:txXfrm>
    </dsp:sp>
    <dsp:sp modelId="{EBBCE7D7-4054-574A-9AA0-29370876C7B8}">
      <dsp:nvSpPr>
        <dsp:cNvPr id="0" name=""/>
        <dsp:cNvSpPr/>
      </dsp:nvSpPr>
      <dsp:spPr>
        <a:xfrm>
          <a:off x="0" y="3062430"/>
          <a:ext cx="7137804" cy="50223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2060"/>
              </a:solidFill>
              <a:latin typeface="Montserrat" panose="00000500000000000000" pitchFamily="50" charset="0"/>
              <a:cs typeface="Arial" panose="020B0604020202020204" pitchFamily="34" charset="0"/>
            </a:rPr>
            <a:t>Inicio reanimación con líquidos y hemoderivados si tengo. </a:t>
          </a:r>
        </a:p>
      </dsp:txBody>
      <dsp:txXfrm>
        <a:off x="14710" y="3077140"/>
        <a:ext cx="7108384" cy="4728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BB7E0-47EA-474F-A419-04BE79BECD2B}">
      <dsp:nvSpPr>
        <dsp:cNvPr id="0" name=""/>
        <dsp:cNvSpPr/>
      </dsp:nvSpPr>
      <dsp:spPr>
        <a:xfrm rot="16200000">
          <a:off x="371212" y="-371212"/>
          <a:ext cx="2853284" cy="3595710"/>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02060"/>
              </a:solidFill>
              <a:latin typeface="Montserrat" panose="00000500000000000000" pitchFamily="50" charset="0"/>
            </a:rPr>
            <a:t>Hemograma con plaquetas </a:t>
          </a:r>
        </a:p>
      </dsp:txBody>
      <dsp:txXfrm rot="5400000">
        <a:off x="0" y="0"/>
        <a:ext cx="3595710" cy="2139963"/>
      </dsp:txXfrm>
    </dsp:sp>
    <dsp:sp modelId="{02019B38-0E7B-174F-9F3C-7CBF1934C59E}">
      <dsp:nvSpPr>
        <dsp:cNvPr id="0" name=""/>
        <dsp:cNvSpPr/>
      </dsp:nvSpPr>
      <dsp:spPr>
        <a:xfrm>
          <a:off x="3595710" y="0"/>
          <a:ext cx="3595710" cy="2853284"/>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02060"/>
              </a:solidFill>
              <a:latin typeface="Montserrat" panose="00000500000000000000" pitchFamily="50" charset="0"/>
            </a:rPr>
            <a:t>Fibrinógeno </a:t>
          </a:r>
        </a:p>
      </dsp:txBody>
      <dsp:txXfrm>
        <a:off x="3595710" y="0"/>
        <a:ext cx="3595710" cy="2139963"/>
      </dsp:txXfrm>
    </dsp:sp>
    <dsp:sp modelId="{3791E54E-4D35-D94D-94C2-9EE754954D85}">
      <dsp:nvSpPr>
        <dsp:cNvPr id="0" name=""/>
        <dsp:cNvSpPr/>
      </dsp:nvSpPr>
      <dsp:spPr>
        <a:xfrm rot="10800000">
          <a:off x="0" y="2853284"/>
          <a:ext cx="3595710" cy="2853284"/>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02060"/>
              </a:solidFill>
              <a:latin typeface="Montserrat" panose="00000500000000000000" pitchFamily="50" charset="0"/>
            </a:rPr>
            <a:t>Tiempos de coagulación y pruebas cruzadas </a:t>
          </a:r>
        </a:p>
      </dsp:txBody>
      <dsp:txXfrm rot="10800000">
        <a:off x="0" y="3566604"/>
        <a:ext cx="3595710" cy="2139963"/>
      </dsp:txXfrm>
    </dsp:sp>
    <dsp:sp modelId="{7F2029E5-6DB9-E04D-8655-1424E48808D6}">
      <dsp:nvSpPr>
        <dsp:cNvPr id="0" name=""/>
        <dsp:cNvSpPr/>
      </dsp:nvSpPr>
      <dsp:spPr>
        <a:xfrm rot="5400000">
          <a:off x="3966923" y="2482071"/>
          <a:ext cx="2853284" cy="3595710"/>
        </a:xfrm>
        <a:prstGeom prst="round1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02060"/>
              </a:solidFill>
              <a:latin typeface="Montserrat" panose="00000500000000000000" pitchFamily="50" charset="0"/>
            </a:rPr>
            <a:t>Gases arteriales y acido láctico </a:t>
          </a:r>
        </a:p>
      </dsp:txBody>
      <dsp:txXfrm rot="-5400000">
        <a:off x="3595710" y="3566604"/>
        <a:ext cx="3595710" cy="2139963"/>
      </dsp:txXfrm>
    </dsp:sp>
    <dsp:sp modelId="{F8935A9B-DEE3-5641-87B4-332ADEC4DEC6}">
      <dsp:nvSpPr>
        <dsp:cNvPr id="0" name=""/>
        <dsp:cNvSpPr/>
      </dsp:nvSpPr>
      <dsp:spPr>
        <a:xfrm>
          <a:off x="2516996" y="2139963"/>
          <a:ext cx="2157426" cy="1426642"/>
        </a:xfrm>
        <a:prstGeom prst="roundRect">
          <a:avLst/>
        </a:prstGeom>
        <a:solidFill>
          <a:srgbClr val="152B48"/>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 sz="2600" b="1" kern="1200" dirty="0">
              <a:solidFill>
                <a:schemeClr val="bg1"/>
              </a:solidFill>
              <a:latin typeface="Montserrat" panose="00000500000000000000" pitchFamily="50" charset="0"/>
            </a:rPr>
            <a:t>Sangrar en los 3 tubos</a:t>
          </a:r>
        </a:p>
      </dsp:txBody>
      <dsp:txXfrm>
        <a:off x="2586639" y="2209606"/>
        <a:ext cx="2018140" cy="128735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17/02/2021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17/02/2021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arget="../media/image12.png" Type="http://schemas.openxmlformats.org/officeDocument/2006/relationships/image"/><Relationship Id="rId3" Target="../diagrams/layout4.xml" Type="http://schemas.openxmlformats.org/officeDocument/2006/relationships/diagramLayout"/><Relationship Id="rId7" Target="../media/image11.jpeg" Type="http://schemas.openxmlformats.org/officeDocument/2006/relationships/image"/><Relationship Id="rId2" Target="../diagrams/data4.xml" Type="http://schemas.openxmlformats.org/officeDocument/2006/relationships/diagramData"/><Relationship Id="rId1" Target="../slideLayouts/slideLayout7.xml" Type="http://schemas.openxmlformats.org/officeDocument/2006/relationships/slideLayout"/><Relationship Id="rId6" Target="../diagrams/drawing4.xml" Type="http://schemas.microsoft.com/office/2007/relationships/diagramDrawing"/><Relationship Id="rId5" Target="../diagrams/colors4.xml" Type="http://schemas.openxmlformats.org/officeDocument/2006/relationships/diagramColors"/><Relationship Id="rId4" Target="../diagrams/quickStyle4.xml" Type="http://schemas.openxmlformats.org/officeDocument/2006/relationships/diagramQuickStyle"/><Relationship Id="rId9" Target="../media/image13.png" Type="http://schemas.openxmlformats.org/officeDocument/2006/relationships/image"/></Relationships>
</file>

<file path=ppt/slides/_rels/slide11.xml.rels><?xml version="1.0" encoding="UTF-8" standalone="yes" ?><Relationships xmlns="http://schemas.openxmlformats.org/package/2006/relationships"><Relationship Id="rId3" Target="../diagrams/data5.xml" Type="http://schemas.openxmlformats.org/officeDocument/2006/relationships/diagramData"/><Relationship Id="rId7" Target="../diagrams/drawing5.xml" Type="http://schemas.microsoft.com/office/2007/relationships/diagramDrawing"/><Relationship Id="rId2" Target="../media/image14.jpeg" Type="http://schemas.openxmlformats.org/officeDocument/2006/relationships/image"/><Relationship Id="rId1" Target="../slideLayouts/slideLayout7.xml" Type="http://schemas.openxmlformats.org/officeDocument/2006/relationships/slideLayout"/><Relationship Id="rId6" Target="../diagrams/colors5.xml" Type="http://schemas.openxmlformats.org/officeDocument/2006/relationships/diagramColors"/><Relationship Id="rId5" Target="../diagrams/quickStyle5.xml" Type="http://schemas.openxmlformats.org/officeDocument/2006/relationships/diagramQuickStyle"/><Relationship Id="rId4" Target="../diagrams/layout5.xml" Type="http://schemas.openxmlformats.org/officeDocument/2006/relationships/diagramLayout"/></Relationships>
</file>

<file path=ppt/slides/_rels/slide12.xml.rels><?xml version="1.0" encoding="UTF-8" standalone="yes" ?><Relationships xmlns="http://schemas.openxmlformats.org/package/2006/relationships"><Relationship Id="rId2" Target="../media/image15.jpeg" Type="http://schemas.openxmlformats.org/officeDocument/2006/relationships/imag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3" Target="../diagrams/layout6.xml" Type="http://schemas.openxmlformats.org/officeDocument/2006/relationships/diagramLayout"/><Relationship Id="rId7" Target="../media/image16.jpeg" Type="http://schemas.openxmlformats.org/officeDocument/2006/relationships/image"/><Relationship Id="rId2" Target="../diagrams/data6.xml" Type="http://schemas.openxmlformats.org/officeDocument/2006/relationships/diagramData"/><Relationship Id="rId1" Target="../slideLayouts/slideLayout7.xml" Type="http://schemas.openxmlformats.org/officeDocument/2006/relationships/slideLayout"/><Relationship Id="rId6" Target="../diagrams/drawing6.xml" Type="http://schemas.microsoft.com/office/2007/relationships/diagramDrawing"/><Relationship Id="rId5" Target="../diagrams/colors6.xml" Type="http://schemas.openxmlformats.org/officeDocument/2006/relationships/diagramColors"/><Relationship Id="rId4" Target="../diagrams/quickStyle6.xml" Type="http://schemas.openxmlformats.org/officeDocument/2006/relationships/diagramQuickStyle"/></Relationships>
</file>

<file path=ppt/slides/_rels/slide14.xml.rels><?xml version="1.0" encoding="UTF-8" standalone="yes" ?><Relationships xmlns="http://schemas.openxmlformats.org/package/2006/relationships"><Relationship Id="rId3" Target="../media/image18.jpeg" Type="http://schemas.openxmlformats.org/officeDocument/2006/relationships/image"/><Relationship Id="rId2" Target="../media/image17.png" Type="http://schemas.openxmlformats.org/officeDocument/2006/relationships/image"/><Relationship Id="rId1" Target="../slideLayouts/slideLayout7.xml" Type="http://schemas.openxmlformats.org/officeDocument/2006/relationships/slideLayout"/><Relationship Id="rId4" Target="../media/image19.jpeg" Type="http://schemas.openxmlformats.org/officeDocument/2006/relationships/image"/></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arget="../media/image20.png" Type="http://schemas.openxmlformats.org/officeDocument/2006/relationships/image"/><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22.jpeg" Type="http://schemas.openxmlformats.org/officeDocument/2006/relationships/image"/><Relationship Id="rId2" Target="../media/image21.jpeg" Type="http://schemas.openxmlformats.org/officeDocument/2006/relationships/image"/><Relationship Id="rId1" Target="../slideLayouts/slideLayout7.xml" Type="http://schemas.openxmlformats.org/officeDocument/2006/relationships/slideLayout"/><Relationship Id="rId4" Target="../media/image23.png" Type="http://schemas.openxmlformats.org/officeDocument/2006/relationships/image"/></Relationships>
</file>

<file path=ppt/slides/_rels/slide18.xml.rels><?xml version="1.0" encoding="UTF-8" standalone="yes" ?><Relationships xmlns="http://schemas.openxmlformats.org/package/2006/relationships"><Relationship Id="rId8" Target="../diagrams/drawing7.xml" Type="http://schemas.microsoft.com/office/2007/relationships/diagramDrawing"/><Relationship Id="rId3" Target="../media/image25.jpeg" Type="http://schemas.openxmlformats.org/officeDocument/2006/relationships/image"/><Relationship Id="rId7" Target="../diagrams/colors7.xml" Type="http://schemas.openxmlformats.org/officeDocument/2006/relationships/diagramColors"/><Relationship Id="rId2" Target="../media/image24.jpeg" Type="http://schemas.openxmlformats.org/officeDocument/2006/relationships/image"/><Relationship Id="rId1" Target="../slideLayouts/slideLayout7.xml" Type="http://schemas.openxmlformats.org/officeDocument/2006/relationships/slideLayout"/><Relationship Id="rId6" Target="../diagrams/quickStyle7.xml" Type="http://schemas.openxmlformats.org/officeDocument/2006/relationships/diagramQuickStyle"/><Relationship Id="rId5" Target="../diagrams/layout7.xml" Type="http://schemas.openxmlformats.org/officeDocument/2006/relationships/diagramLayout"/><Relationship Id="rId4" Target="../diagrams/data7.xml" Type="http://schemas.openxmlformats.org/officeDocument/2006/relationships/diagramData"/></Relationships>
</file>

<file path=ppt/slides/_rels/slide19.xml.rels><?xml version="1.0" encoding="UTF-8" standalone="yes" ?><Relationships xmlns="http://schemas.openxmlformats.org/package/2006/relationships"><Relationship Id="rId8" Target="../diagrams/drawing8.xml" Type="http://schemas.microsoft.com/office/2007/relationships/diagramDrawing"/><Relationship Id="rId3" Target="../media/image27.jpeg" Type="http://schemas.openxmlformats.org/officeDocument/2006/relationships/image"/><Relationship Id="rId7" Target="../diagrams/colors8.xml" Type="http://schemas.openxmlformats.org/officeDocument/2006/relationships/diagramColors"/><Relationship Id="rId2" Target="../media/image26.jpeg" Type="http://schemas.openxmlformats.org/officeDocument/2006/relationships/image"/><Relationship Id="rId1" Target="../slideLayouts/slideLayout7.xml" Type="http://schemas.openxmlformats.org/officeDocument/2006/relationships/slideLayout"/><Relationship Id="rId6" Target="../diagrams/quickStyle8.xml" Type="http://schemas.openxmlformats.org/officeDocument/2006/relationships/diagramQuickStyle"/><Relationship Id="rId5" Target="../diagrams/layout8.xml" Type="http://schemas.openxmlformats.org/officeDocument/2006/relationships/diagramLayout"/><Relationship Id="rId4" Target="../diagrams/data8.xml" Type="http://schemas.openxmlformats.org/officeDocument/2006/relationships/diagramData"/></Relationships>
</file>

<file path=ppt/slides/_rels/slide2.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 Id="rId4" Target="../media/image4.png" Type="http://schemas.openxmlformats.org/officeDocument/2006/relationships/image"/></Relationships>
</file>

<file path=ppt/slides/_rels/slide20.xml.rels><?xml version="1.0" encoding="UTF-8" standalone="yes" ?><Relationships xmlns="http://schemas.openxmlformats.org/package/2006/relationships"><Relationship Id="rId3" Target="../media/image29.jpeg" Type="http://schemas.openxmlformats.org/officeDocument/2006/relationships/image"/><Relationship Id="rId2" Target="../media/image28.jpeg" Type="http://schemas.openxmlformats.org/officeDocument/2006/relationships/image"/><Relationship Id="rId1" Target="../slideLayouts/slideLayout7.xml" Type="http://schemas.openxmlformats.org/officeDocument/2006/relationships/slideLayout"/><Relationship Id="rId4" Target="../media/image30.jpeg" Type="http://schemas.openxmlformats.org/officeDocument/2006/relationships/image"/></Relationships>
</file>

<file path=ppt/slides/_rels/slide2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arget="../diagrams/data9.xml" Type="http://schemas.openxmlformats.org/officeDocument/2006/relationships/diagramData"/><Relationship Id="rId7" Target="../diagrams/drawing9.xml" Type="http://schemas.microsoft.com/office/2007/relationships/diagramDrawing"/><Relationship Id="rId2" Target="../media/image32.png" Type="http://schemas.openxmlformats.org/officeDocument/2006/relationships/image"/><Relationship Id="rId1" Target="../slideLayouts/slideLayout7.xml" Type="http://schemas.openxmlformats.org/officeDocument/2006/relationships/slideLayout"/><Relationship Id="rId6" Target="../diagrams/colors9.xml" Type="http://schemas.openxmlformats.org/officeDocument/2006/relationships/diagramColors"/><Relationship Id="rId5" Target="../diagrams/quickStyle9.xml" Type="http://schemas.openxmlformats.org/officeDocument/2006/relationships/diagramQuickStyle"/><Relationship Id="rId4" Target="../diagrams/layout9.xml" Type="http://schemas.openxmlformats.org/officeDocument/2006/relationships/diagramLayout"/></Relationships>
</file>

<file path=ppt/slides/_rels/slide23.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diagramLayout" Target="../diagrams/layout10.xml"/><Relationship Id="rId7" Type="http://schemas.openxmlformats.org/officeDocument/2006/relationships/image" Target="../media/image33.jpeg"/><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2" Target="../media/image35.jpeg" Type="http://schemas.openxmlformats.org/officeDocument/2006/relationships/image"/><Relationship Id="rId1" Target="../slideLayouts/slideLayout7.xml" Type="http://schemas.openxmlformats.org/officeDocument/2006/relationships/slideLayout"/></Relationships>
</file>

<file path=ppt/slides/_rels/slide25.xml.rels><?xml version="1.0" encoding="UTF-8" standalone="yes" ?><Relationships xmlns="http://schemas.openxmlformats.org/package/2006/relationships"><Relationship Id="rId3" Target="../diagrams/data11.xml" Type="http://schemas.openxmlformats.org/officeDocument/2006/relationships/diagramData"/><Relationship Id="rId7" Target="../diagrams/drawing11.xml" Type="http://schemas.microsoft.com/office/2007/relationships/diagramDrawing"/><Relationship Id="rId2" Target="../media/image36.jpeg" Type="http://schemas.openxmlformats.org/officeDocument/2006/relationships/image"/><Relationship Id="rId1" Target="../slideLayouts/slideLayout7.xml" Type="http://schemas.openxmlformats.org/officeDocument/2006/relationships/slideLayout"/><Relationship Id="rId6" Target="../diagrams/colors11.xml" Type="http://schemas.openxmlformats.org/officeDocument/2006/relationships/diagramColors"/><Relationship Id="rId5" Target="../diagrams/quickStyle11.xml" Type="http://schemas.openxmlformats.org/officeDocument/2006/relationships/diagramQuickStyle"/><Relationship Id="rId4" Target="../diagrams/layout11.xml" Type="http://schemas.openxmlformats.org/officeDocument/2006/relationships/diagramLayout"/></Relationships>
</file>

<file path=ppt/slides/_rels/slide26.xml.rels><?xml version="1.0" encoding="UTF-8" standalone="yes" ?><Relationships xmlns="http://schemas.openxmlformats.org/package/2006/relationships"><Relationship Id="rId3" Target="../media/image38.jpeg" Type="http://schemas.openxmlformats.org/officeDocument/2006/relationships/image"/><Relationship Id="rId2" Target="../media/image37.png" Type="http://schemas.openxmlformats.org/officeDocument/2006/relationships/image"/><Relationship Id="rId1" Target="../slideLayouts/slideLayout7.xml" Type="http://schemas.openxmlformats.org/officeDocument/2006/relationships/slideLayout"/></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40.png"/><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arget="../diagrams/layout14.xml" Type="http://schemas.openxmlformats.org/officeDocument/2006/relationships/diagramLayout"/><Relationship Id="rId7" Target="../media/image41.jpeg" Type="http://schemas.openxmlformats.org/officeDocument/2006/relationships/image"/><Relationship Id="rId2" Target="../diagrams/data14.xml" Type="http://schemas.openxmlformats.org/officeDocument/2006/relationships/diagramData"/><Relationship Id="rId1" Target="../slideLayouts/slideLayout7.xml" Type="http://schemas.openxmlformats.org/officeDocument/2006/relationships/slideLayout"/><Relationship Id="rId6" Target="../diagrams/drawing14.xml" Type="http://schemas.microsoft.com/office/2007/relationships/diagramDrawing"/><Relationship Id="rId5" Target="../diagrams/colors14.xml" Type="http://schemas.openxmlformats.org/officeDocument/2006/relationships/diagramColors"/><Relationship Id="rId4" Target="../diagrams/quickStyle14.xml" Type="http://schemas.openxmlformats.org/officeDocument/2006/relationships/diagramQuickStyle"/></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3" Target="../diagrams/data1.xml" Type="http://schemas.openxmlformats.org/officeDocument/2006/relationships/diagramData"/><Relationship Id="rId7" Target="../diagrams/drawing1.xml" Type="http://schemas.microsoft.com/office/2007/relationships/diagramDrawing"/><Relationship Id="rId2" Target="../media/image6.jpeg" Type="http://schemas.openxmlformats.org/officeDocument/2006/relationships/image"/><Relationship Id="rId1" Target="../slideLayouts/slideLayout7.xml" Type="http://schemas.openxmlformats.org/officeDocument/2006/relationships/slideLayout"/><Relationship Id="rId6" Target="../diagrams/colors1.xml" Type="http://schemas.openxmlformats.org/officeDocument/2006/relationships/diagramColors"/><Relationship Id="rId5" Target="../diagrams/quickStyle1.xml" Type="http://schemas.openxmlformats.org/officeDocument/2006/relationships/diagramQuickStyle"/><Relationship Id="rId4" Target="../diagrams/layout1.xml" Type="http://schemas.openxmlformats.org/officeDocument/2006/relationships/diagramLayout"/></Relationships>
</file>

<file path=ppt/slides/_rels/slide6.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arget="../media/image10.png" Type="http://schemas.openxmlformats.org/officeDocument/2006/relationships/image"/><Relationship Id="rId2" Target="../media/image9.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891251" y="598104"/>
            <a:ext cx="10378633" cy="2236748"/>
          </a:xfrm>
        </p:spPr>
        <p:txBody>
          <a:bodyPr anchor="ctr">
            <a:normAutofit/>
          </a:bodyPr>
          <a:lstStyle/>
          <a:p>
            <a:r>
              <a:rPr lang="es-CO" b="0" dirty="0"/>
              <a:t>Hemorragia posparto - Código rojo </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4372" y="2834852"/>
            <a:ext cx="6592389" cy="1459870"/>
          </a:xfrm>
        </p:spPr>
        <p:txBody>
          <a:bodyPr/>
          <a:lstStyle/>
          <a:p>
            <a:r>
              <a:rPr lang="es-CO" b="1" dirty="0">
                <a:solidFill>
                  <a:srgbClr val="002060"/>
                </a:solidFill>
              </a:rPr>
              <a:t>Maria Isabel Sánchez Montoya </a:t>
            </a:r>
          </a:p>
          <a:p>
            <a:r>
              <a:rPr lang="es-CO" b="1" dirty="0">
                <a:solidFill>
                  <a:srgbClr val="002060"/>
                </a:solidFill>
              </a:rPr>
              <a:t>Residente Ginecología y Obstetricia </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FCB8CACB-108C-9143-A70B-ED6565C49BD6}"/>
              </a:ext>
            </a:extLst>
          </p:cNvPr>
          <p:cNvGraphicFramePr/>
          <p:nvPr>
            <p:extLst>
              <p:ext uri="{D42A27DB-BD31-4B8C-83A1-F6EECF244321}">
                <p14:modId xmlns:p14="http://schemas.microsoft.com/office/powerpoint/2010/main" val="1820098090"/>
              </p:ext>
            </p:extLst>
          </p:nvPr>
        </p:nvGraphicFramePr>
        <p:xfrm>
          <a:off x="442313" y="112541"/>
          <a:ext cx="8454681" cy="3822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n 1">
            <a:extLst>
              <a:ext uri="{FF2B5EF4-FFF2-40B4-BE49-F238E27FC236}">
                <a16:creationId xmlns:a16="http://schemas.microsoft.com/office/drawing/2014/main" id="{583C2555-1887-FF4F-B716-0E1ED295AEBC}"/>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634568" y="746502"/>
            <a:ext cx="3406555" cy="2176712"/>
          </a:xfrm>
          <a:prstGeom prst="rect">
            <a:avLst/>
          </a:prstGeom>
          <a:ln>
            <a:noFill/>
          </a:ln>
          <a:effectLst>
            <a:outerShdw blurRad="292100" dist="139700" dir="2700000" algn="tl" rotWithShape="0">
              <a:srgbClr val="333333">
                <a:alpha val="65000"/>
              </a:srgbClr>
            </a:outerShdw>
          </a:effectLst>
        </p:spPr>
      </p:pic>
      <p:pic>
        <p:nvPicPr>
          <p:cNvPr id="4" name="Imagen 3">
            <a:extLst>
              <a:ext uri="{FF2B5EF4-FFF2-40B4-BE49-F238E27FC236}">
                <a16:creationId xmlns:a16="http://schemas.microsoft.com/office/drawing/2014/main" id="{73332360-70EB-F147-A705-1CA0530A11A1}"/>
              </a:ext>
            </a:extLst>
          </p:cNvPr>
          <p:cNvPicPr>
            <a:picLocks noChangeAspect="1"/>
          </p:cNvPicPr>
          <p:nvPr/>
        </p:nvPicPr>
        <p:blipFill>
          <a:blip r:embed="rId8"/>
          <a:stretch>
            <a:fillRect/>
          </a:stretch>
        </p:blipFill>
        <p:spPr>
          <a:xfrm>
            <a:off x="4543044" y="4000237"/>
            <a:ext cx="5508088" cy="2754044"/>
          </a:xfrm>
          <a:prstGeom prst="rect">
            <a:avLst/>
          </a:prstGeom>
          <a:ln>
            <a:noFill/>
          </a:ln>
          <a:effectLst>
            <a:outerShdw blurRad="292100" dist="139700" dir="2700000" algn="tl" rotWithShape="0">
              <a:srgbClr val="333333">
                <a:alpha val="65000"/>
              </a:srgbClr>
            </a:outerShdw>
          </a:effectLst>
        </p:spPr>
      </p:pic>
      <p:pic>
        <p:nvPicPr>
          <p:cNvPr id="7" name="Imagen 6">
            <a:extLst>
              <a:ext uri="{FF2B5EF4-FFF2-40B4-BE49-F238E27FC236}">
                <a16:creationId xmlns:a16="http://schemas.microsoft.com/office/drawing/2014/main" id="{8C0BFF26-879C-104B-B347-9257EFAE4421}"/>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9056467" y="3280508"/>
            <a:ext cx="3251200" cy="3251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605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D99AE7E-39A0-C64C-878C-2B90A1117AE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3060" y="751037"/>
            <a:ext cx="3791653" cy="253071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3" name="Diagrama 2">
            <a:extLst>
              <a:ext uri="{FF2B5EF4-FFF2-40B4-BE49-F238E27FC236}">
                <a16:creationId xmlns:a16="http://schemas.microsoft.com/office/drawing/2014/main" id="{155CC93D-ED23-074A-A1F8-666E6596B1B5}"/>
              </a:ext>
            </a:extLst>
          </p:cNvPr>
          <p:cNvGraphicFramePr/>
          <p:nvPr>
            <p:extLst>
              <p:ext uri="{D42A27DB-BD31-4B8C-83A1-F6EECF244321}">
                <p14:modId xmlns:p14="http://schemas.microsoft.com/office/powerpoint/2010/main" val="3702886099"/>
              </p:ext>
            </p:extLst>
          </p:nvPr>
        </p:nvGraphicFramePr>
        <p:xfrm>
          <a:off x="4304713" y="-126609"/>
          <a:ext cx="7751299" cy="7244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arco 3">
            <a:extLst>
              <a:ext uri="{FF2B5EF4-FFF2-40B4-BE49-F238E27FC236}">
                <a16:creationId xmlns:a16="http://schemas.microsoft.com/office/drawing/2014/main" id="{08EA71E7-3E0F-4644-A3D2-9DAEE419C227}"/>
              </a:ext>
            </a:extLst>
          </p:cNvPr>
          <p:cNvSpPr/>
          <p:nvPr/>
        </p:nvSpPr>
        <p:spPr>
          <a:xfrm>
            <a:off x="6585689" y="3648890"/>
            <a:ext cx="4557933" cy="527977"/>
          </a:xfrm>
          <a:prstGeom prst="frame">
            <a:avLst>
              <a:gd name="adj1" fmla="val 8245"/>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199197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6A22BEDD-745D-DA46-A4F7-A7F3B09ABEB8}"/>
                                            </p:graphicEl>
                                          </p:spTgt>
                                        </p:tgtEl>
                                        <p:attrNameLst>
                                          <p:attrName>style.visibility</p:attrName>
                                        </p:attrNameLst>
                                      </p:cBhvr>
                                      <p:to>
                                        <p:strVal val="visible"/>
                                      </p:to>
                                    </p:set>
                                    <p:animEffect transition="in" filter="fade">
                                      <p:cBhvr>
                                        <p:cTn id="7" dur="500"/>
                                        <p:tgtEl>
                                          <p:spTgt spid="3">
                                            <p:graphicEl>
                                              <a:dgm id="{6A22BEDD-745D-DA46-A4F7-A7F3B09ABE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2A6916F3-72A6-3F42-B7E9-453D83C19EB0}"/>
                                            </p:graphicEl>
                                          </p:spTgt>
                                        </p:tgtEl>
                                        <p:attrNameLst>
                                          <p:attrName>style.visibility</p:attrName>
                                        </p:attrNameLst>
                                      </p:cBhvr>
                                      <p:to>
                                        <p:strVal val="visible"/>
                                      </p:to>
                                    </p:set>
                                    <p:animEffect transition="in" filter="fade">
                                      <p:cBhvr>
                                        <p:cTn id="12" dur="500"/>
                                        <p:tgtEl>
                                          <p:spTgt spid="3">
                                            <p:graphicEl>
                                              <a:dgm id="{2A6916F3-72A6-3F42-B7E9-453D83C19EB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AE48D977-BDE5-CA4C-9D50-42B4CEC95A75}"/>
                                            </p:graphicEl>
                                          </p:spTgt>
                                        </p:tgtEl>
                                        <p:attrNameLst>
                                          <p:attrName>style.visibility</p:attrName>
                                        </p:attrNameLst>
                                      </p:cBhvr>
                                      <p:to>
                                        <p:strVal val="visible"/>
                                      </p:to>
                                    </p:set>
                                    <p:animEffect transition="in" filter="fade">
                                      <p:cBhvr>
                                        <p:cTn id="17" dur="500"/>
                                        <p:tgtEl>
                                          <p:spTgt spid="3">
                                            <p:graphicEl>
                                              <a:dgm id="{AE48D977-BDE5-CA4C-9D50-42B4CEC95A7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CC6FB9DF-E477-3843-876A-86C60D1AD1B7}"/>
                                            </p:graphicEl>
                                          </p:spTgt>
                                        </p:tgtEl>
                                        <p:attrNameLst>
                                          <p:attrName>style.visibility</p:attrName>
                                        </p:attrNameLst>
                                      </p:cBhvr>
                                      <p:to>
                                        <p:strVal val="visible"/>
                                      </p:to>
                                    </p:set>
                                    <p:animEffect transition="in" filter="fade">
                                      <p:cBhvr>
                                        <p:cTn id="22" dur="500"/>
                                        <p:tgtEl>
                                          <p:spTgt spid="3">
                                            <p:graphicEl>
                                              <a:dgm id="{CC6FB9DF-E477-3843-876A-86C60D1AD1B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6324601-C73D-9D4B-9B15-053DBF41B2E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333" y="689317"/>
            <a:ext cx="4260323" cy="3067433"/>
          </a:xfrm>
          <a:prstGeom prst="rect">
            <a:avLst/>
          </a:prstGeom>
        </p:spPr>
      </p:pic>
      <p:sp>
        <p:nvSpPr>
          <p:cNvPr id="3" name="Rectángulo 2">
            <a:extLst>
              <a:ext uri="{FF2B5EF4-FFF2-40B4-BE49-F238E27FC236}">
                <a16:creationId xmlns:a16="http://schemas.microsoft.com/office/drawing/2014/main" id="{BDA90362-5458-0545-928D-5C224A651D0C}"/>
              </a:ext>
            </a:extLst>
          </p:cNvPr>
          <p:cNvSpPr/>
          <p:nvPr/>
        </p:nvSpPr>
        <p:spPr>
          <a:xfrm>
            <a:off x="5404674" y="1332913"/>
            <a:ext cx="6726366" cy="4192173"/>
          </a:xfrm>
          <a:prstGeom prst="rect">
            <a:avLst/>
          </a:prstGeom>
        </p:spPr>
        <p:txBody>
          <a:bodyPr wrap="square">
            <a:spAutoFit/>
          </a:bodyPr>
          <a:lstStyle/>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Establecer roles para la respuesta a el código. </a:t>
            </a:r>
          </a:p>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Listas de chequeo, dosis de medicamentos y descripción de procedimientos entre otros.</a:t>
            </a:r>
          </a:p>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Difusión de los protocolos y realizar simulacros periódicos. </a:t>
            </a:r>
          </a:p>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Establecer protocolos para el suministro de </a:t>
            </a:r>
            <a:r>
              <a:rPr lang="es-CO" sz="2000" dirty="0" err="1">
                <a:solidFill>
                  <a:srgbClr val="002060"/>
                </a:solidFill>
                <a:latin typeface="Montserrat" panose="00000500000000000000" pitchFamily="50" charset="0"/>
              </a:rPr>
              <a:t>hemocomponentes</a:t>
            </a:r>
            <a:r>
              <a:rPr lang="es-CO" sz="2000" dirty="0">
                <a:solidFill>
                  <a:srgbClr val="002060"/>
                </a:solidFill>
                <a:latin typeface="Montserrat" panose="00000500000000000000" pitchFamily="50" charset="0"/>
              </a:rPr>
              <a:t> y de trasfusión masiva.</a:t>
            </a:r>
          </a:p>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Determinar con que medicamentos se cuentan. </a:t>
            </a:r>
          </a:p>
          <a:p>
            <a:pPr marL="285750" indent="-285750">
              <a:lnSpc>
                <a:spcPct val="150000"/>
              </a:lnSpc>
              <a:buFont typeface="Wingdings" pitchFamily="2" charset="2"/>
              <a:buChar char="q"/>
            </a:pPr>
            <a:r>
              <a:rPr lang="es-CO" sz="2000" dirty="0">
                <a:solidFill>
                  <a:srgbClr val="002060"/>
                </a:solidFill>
                <a:latin typeface="Montserrat" panose="00000500000000000000" pitchFamily="50" charset="0"/>
              </a:rPr>
              <a:t>¿Se cuenta con traje antichoque?, ¿Balón Bakri?</a:t>
            </a:r>
          </a:p>
        </p:txBody>
      </p:sp>
    </p:spTree>
    <p:extLst>
      <p:ext uri="{BB962C8B-B14F-4D97-AF65-F5344CB8AC3E}">
        <p14:creationId xmlns:p14="http://schemas.microsoft.com/office/powerpoint/2010/main" val="2337987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BD0BB9A-4C48-7C49-93CB-D3E3FA6075A8}"/>
              </a:ext>
            </a:extLst>
          </p:cNvPr>
          <p:cNvGraphicFramePr/>
          <p:nvPr>
            <p:extLst>
              <p:ext uri="{D42A27DB-BD31-4B8C-83A1-F6EECF244321}">
                <p14:modId xmlns:p14="http://schemas.microsoft.com/office/powerpoint/2010/main" val="2934124459"/>
              </p:ext>
            </p:extLst>
          </p:nvPr>
        </p:nvGraphicFramePr>
        <p:xfrm>
          <a:off x="4423954" y="2052157"/>
          <a:ext cx="7881257" cy="2419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6A3180FB-8D73-5C48-B160-1F4F45D705F9}"/>
              </a:ext>
            </a:extLst>
          </p:cNvPr>
          <p:cNvSpPr/>
          <p:nvPr/>
        </p:nvSpPr>
        <p:spPr>
          <a:xfrm>
            <a:off x="300732" y="0"/>
            <a:ext cx="8381714" cy="1446550"/>
          </a:xfrm>
          <a:prstGeom prst="rect">
            <a:avLst/>
          </a:prstGeom>
          <a:noFill/>
          <a:ln>
            <a:noFill/>
          </a:ln>
        </p:spPr>
        <p:txBody>
          <a:bodyPr wrap="square" rtlCol="0">
            <a:spAutoFit/>
          </a:bodyPr>
          <a:lstStyle/>
          <a:p>
            <a:pPr algn="ctr"/>
            <a:r>
              <a:rPr lang="es-ES" sz="4400" dirty="0">
                <a:solidFill>
                  <a:srgbClr val="00AAA7"/>
                </a:solidFill>
                <a:latin typeface="Montserrat" panose="00000500000000000000" pitchFamily="50" charset="0"/>
              </a:rPr>
              <a:t>Manejo activo  del tercer periodo del trabajo de parto</a:t>
            </a:r>
          </a:p>
        </p:txBody>
      </p:sp>
      <p:sp>
        <p:nvSpPr>
          <p:cNvPr id="3" name="Flecha abajo 2">
            <a:extLst>
              <a:ext uri="{FF2B5EF4-FFF2-40B4-BE49-F238E27FC236}">
                <a16:creationId xmlns:a16="http://schemas.microsoft.com/office/drawing/2014/main" id="{5D13C104-E16E-9F45-9B51-17CCC57FA339}"/>
              </a:ext>
            </a:extLst>
          </p:cNvPr>
          <p:cNvSpPr/>
          <p:nvPr/>
        </p:nvSpPr>
        <p:spPr>
          <a:xfrm>
            <a:off x="8087712" y="3987548"/>
            <a:ext cx="553740" cy="1266092"/>
          </a:xfrm>
          <a:prstGeom prst="down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a:extLst>
              <a:ext uri="{FF2B5EF4-FFF2-40B4-BE49-F238E27FC236}">
                <a16:creationId xmlns:a16="http://schemas.microsoft.com/office/drawing/2014/main" id="{CC7F95ED-8EDE-B242-824E-D603E9180A4F}"/>
              </a:ext>
            </a:extLst>
          </p:cNvPr>
          <p:cNvSpPr/>
          <p:nvPr/>
        </p:nvSpPr>
        <p:spPr>
          <a:xfrm>
            <a:off x="4669654" y="5485446"/>
            <a:ext cx="6975567" cy="1015663"/>
          </a:xfrm>
          <a:prstGeom prst="rect">
            <a:avLst/>
          </a:prstGeom>
        </p:spPr>
        <p:txBody>
          <a:bodyPr wrap="square">
            <a:spAutoFit/>
          </a:bodyPr>
          <a:lstStyle/>
          <a:p>
            <a:pPr marL="685800" algn="ctr" fontAlgn="ctr"/>
            <a:r>
              <a:rPr lang="es-ES" sz="2000" dirty="0">
                <a:solidFill>
                  <a:srgbClr val="002060"/>
                </a:solidFill>
                <a:latin typeface="Montserrat" panose="00000500000000000000" pitchFamily="50" charset="0"/>
              </a:rPr>
              <a:t>El masaje uterino no logra impactar en la incidencia de hemorragia pero si disminuye la necesidad de uterotónicos adicionales RR 0.20.</a:t>
            </a:r>
          </a:p>
        </p:txBody>
      </p:sp>
      <p:pic>
        <p:nvPicPr>
          <p:cNvPr id="7" name="Imagen 6">
            <a:extLst>
              <a:ext uri="{FF2B5EF4-FFF2-40B4-BE49-F238E27FC236}">
                <a16:creationId xmlns:a16="http://schemas.microsoft.com/office/drawing/2014/main" id="{AE03970E-5C73-FC4A-AE9C-44464B8BD938}"/>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76887" y="2430887"/>
            <a:ext cx="3108550" cy="998113"/>
          </a:xfrm>
          <a:prstGeom prst="rect">
            <a:avLst/>
          </a:prstGeom>
        </p:spPr>
      </p:pic>
    </p:spTree>
    <p:extLst>
      <p:ext uri="{BB962C8B-B14F-4D97-AF65-F5344CB8AC3E}">
        <p14:creationId xmlns:p14="http://schemas.microsoft.com/office/powerpoint/2010/main" val="343949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50A5DD1F-9DBD-1D45-AF9F-E88A7C61F6D0}"/>
              </a:ext>
            </a:extLst>
          </p:cNvPr>
          <p:cNvPicPr>
            <a:picLocks noChangeAspect="1"/>
          </p:cNvPicPr>
          <p:nvPr/>
        </p:nvPicPr>
        <p:blipFill>
          <a:blip r:embed="rId2"/>
          <a:stretch>
            <a:fillRect/>
          </a:stretch>
        </p:blipFill>
        <p:spPr>
          <a:xfrm>
            <a:off x="990923" y="571919"/>
            <a:ext cx="2687808" cy="3071781"/>
          </a:xfrm>
          <a:prstGeom prst="rect">
            <a:avLst/>
          </a:prstGeom>
        </p:spPr>
      </p:pic>
      <p:sp>
        <p:nvSpPr>
          <p:cNvPr id="4" name="Rectángulo 3">
            <a:extLst>
              <a:ext uri="{FF2B5EF4-FFF2-40B4-BE49-F238E27FC236}">
                <a16:creationId xmlns:a16="http://schemas.microsoft.com/office/drawing/2014/main" id="{E6339BC1-6A32-3941-A510-21357F1BEFC3}"/>
              </a:ext>
            </a:extLst>
          </p:cNvPr>
          <p:cNvSpPr/>
          <p:nvPr/>
        </p:nvSpPr>
        <p:spPr>
          <a:xfrm>
            <a:off x="4737381" y="663416"/>
            <a:ext cx="7202071" cy="1323439"/>
          </a:xfrm>
          <a:prstGeom prst="rect">
            <a:avLst/>
          </a:prstGeom>
        </p:spPr>
        <p:txBody>
          <a:bodyPr wrap="square">
            <a:spAutoFit/>
          </a:bodyPr>
          <a:lstStyle/>
          <a:p>
            <a:pPr algn="ctr">
              <a:spcAft>
                <a:spcPts val="0"/>
              </a:spcAft>
            </a:pPr>
            <a:r>
              <a:rPr lang="es-ES_tradnl" sz="2400" b="1" dirty="0">
                <a:solidFill>
                  <a:srgbClr val="002060"/>
                </a:solidFill>
                <a:latin typeface="Montserrat" panose="00000500000000000000" pitchFamily="50" charset="0"/>
                <a:ea typeface="Calibri" panose="020F0502020204030204" pitchFamily="34" charset="0"/>
                <a:cs typeface="Times New Roman" panose="02020603050405020304" pitchFamily="18" charset="0"/>
              </a:rPr>
              <a:t>En dos estudios observacionales determino que son medidas </a:t>
            </a:r>
            <a:r>
              <a:rPr lang="es-ES_tradnl" sz="2800" b="1" u="sng" dirty="0">
                <a:solidFill>
                  <a:srgbClr val="002060"/>
                </a:solidFill>
                <a:latin typeface="Montserrat" panose="00000500000000000000" pitchFamily="50" charset="0"/>
                <a:ea typeface="Calibri" panose="020F0502020204030204" pitchFamily="34" charset="0"/>
                <a:cs typeface="Times New Roman" panose="02020603050405020304" pitchFamily="18" charset="0"/>
              </a:rPr>
              <a:t>que no hay evidencia para manejo de HPP.</a:t>
            </a:r>
            <a:endParaRPr lang="es-CO" sz="2800" b="1" u="sng" dirty="0">
              <a:solidFill>
                <a:srgbClr val="002060"/>
              </a:solidFill>
              <a:latin typeface="Montserrat" panose="00000500000000000000" pitchFamily="50"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46772C2C-9545-4344-862F-472A5F7607C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4444" y="2484902"/>
            <a:ext cx="3703906" cy="24692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Imagen 6">
            <a:extLst>
              <a:ext uri="{FF2B5EF4-FFF2-40B4-BE49-F238E27FC236}">
                <a16:creationId xmlns:a16="http://schemas.microsoft.com/office/drawing/2014/main" id="{8267D2E6-36D0-0144-8037-E5F173387C9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788679" y="4069352"/>
            <a:ext cx="3150773" cy="23630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2225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FCEFDC1-9EAB-364E-842A-F1F59064B77D}"/>
              </a:ext>
            </a:extLst>
          </p:cNvPr>
          <p:cNvSpPr/>
          <p:nvPr/>
        </p:nvSpPr>
        <p:spPr>
          <a:xfrm>
            <a:off x="270225" y="-36405"/>
            <a:ext cx="7390227" cy="1323439"/>
          </a:xfrm>
          <a:prstGeom prst="rect">
            <a:avLst/>
          </a:prstGeom>
          <a:noFill/>
          <a:ln>
            <a:noFill/>
          </a:ln>
        </p:spPr>
        <p:txBody>
          <a:bodyPr wrap="square" rtlCol="0">
            <a:spAutoFit/>
          </a:bodyPr>
          <a:lstStyle/>
          <a:p>
            <a:pPr algn="ctr"/>
            <a:r>
              <a:rPr lang="es-ES" sz="4000" dirty="0">
                <a:solidFill>
                  <a:srgbClr val="00AAA7"/>
                </a:solidFill>
                <a:latin typeface="Montserrat" panose="00000500000000000000" pitchFamily="50" charset="0"/>
              </a:rPr>
              <a:t>Manejo activo  del tercer periodo del trabajo de parto</a:t>
            </a:r>
          </a:p>
        </p:txBody>
      </p:sp>
      <p:sp>
        <p:nvSpPr>
          <p:cNvPr id="3" name="Rectángulo 2">
            <a:extLst>
              <a:ext uri="{FF2B5EF4-FFF2-40B4-BE49-F238E27FC236}">
                <a16:creationId xmlns:a16="http://schemas.microsoft.com/office/drawing/2014/main" id="{FEEF1011-E2FE-084F-BB69-12F47BF5C8B1}"/>
              </a:ext>
            </a:extLst>
          </p:cNvPr>
          <p:cNvSpPr/>
          <p:nvPr/>
        </p:nvSpPr>
        <p:spPr>
          <a:xfrm>
            <a:off x="3641999" y="1530788"/>
            <a:ext cx="6481261" cy="400110"/>
          </a:xfrm>
          <a:prstGeom prst="rect">
            <a:avLst/>
          </a:prstGeom>
        </p:spPr>
        <p:txBody>
          <a:bodyPr wrap="none">
            <a:spAutoFit/>
          </a:bodyPr>
          <a:lstStyle/>
          <a:p>
            <a:r>
              <a:rPr lang="es-ES" sz="2000" dirty="0">
                <a:solidFill>
                  <a:srgbClr val="002060"/>
                </a:solidFill>
                <a:latin typeface="Montserrat" panose="00000500000000000000" pitchFamily="50" charset="0"/>
              </a:rPr>
              <a:t> Reduce la incidencia de hemorragia con RR 0.34</a:t>
            </a:r>
          </a:p>
        </p:txBody>
      </p:sp>
      <p:sp>
        <p:nvSpPr>
          <p:cNvPr id="4" name="Rectángulo 3">
            <a:extLst>
              <a:ext uri="{FF2B5EF4-FFF2-40B4-BE49-F238E27FC236}">
                <a16:creationId xmlns:a16="http://schemas.microsoft.com/office/drawing/2014/main" id="{68FAFFEA-F77E-CD40-BDE9-4204DA0E541E}"/>
              </a:ext>
            </a:extLst>
          </p:cNvPr>
          <p:cNvSpPr/>
          <p:nvPr/>
        </p:nvSpPr>
        <p:spPr>
          <a:xfrm>
            <a:off x="2134784" y="2428051"/>
            <a:ext cx="9495692" cy="707886"/>
          </a:xfrm>
          <a:prstGeom prst="rect">
            <a:avLst/>
          </a:prstGeom>
        </p:spPr>
        <p:txBody>
          <a:bodyPr wrap="square">
            <a:spAutoFit/>
          </a:bodyPr>
          <a:lstStyle/>
          <a:p>
            <a:pPr marL="685800" algn="ctr" fontAlgn="ctr"/>
            <a:r>
              <a:rPr lang="es-ES" sz="2000" dirty="0">
                <a:solidFill>
                  <a:srgbClr val="002060"/>
                </a:solidFill>
                <a:latin typeface="Montserrat" panose="00000500000000000000" pitchFamily="50" charset="0"/>
              </a:rPr>
              <a:t>Administración profiláctica de </a:t>
            </a:r>
            <a:r>
              <a:rPr lang="es-ES" sz="2000" b="1" dirty="0">
                <a:solidFill>
                  <a:srgbClr val="002060"/>
                </a:solidFill>
                <a:latin typeface="Montserrat" panose="00000500000000000000" pitchFamily="50" charset="0"/>
              </a:rPr>
              <a:t>oxitocina</a:t>
            </a:r>
            <a:r>
              <a:rPr lang="es-ES" sz="2000" dirty="0">
                <a:solidFill>
                  <a:srgbClr val="002060"/>
                </a:solidFill>
                <a:latin typeface="Montserrat" panose="00000500000000000000" pitchFamily="50" charset="0"/>
              </a:rPr>
              <a:t>: 10 UI IM o IV  en no menos de 3 min.</a:t>
            </a:r>
          </a:p>
        </p:txBody>
      </p:sp>
      <p:sp>
        <p:nvSpPr>
          <p:cNvPr id="6" name="Rectángulo 5">
            <a:extLst>
              <a:ext uri="{FF2B5EF4-FFF2-40B4-BE49-F238E27FC236}">
                <a16:creationId xmlns:a16="http://schemas.microsoft.com/office/drawing/2014/main" id="{46504F67-8F4B-2046-AE2B-F53E44B0589D}"/>
              </a:ext>
            </a:extLst>
          </p:cNvPr>
          <p:cNvSpPr/>
          <p:nvPr/>
        </p:nvSpPr>
        <p:spPr>
          <a:xfrm>
            <a:off x="2078308" y="3482917"/>
            <a:ext cx="9608644" cy="400110"/>
          </a:xfrm>
          <a:prstGeom prst="rect">
            <a:avLst/>
          </a:prstGeom>
        </p:spPr>
        <p:txBody>
          <a:bodyPr wrap="square">
            <a:spAutoFit/>
          </a:bodyPr>
          <a:lstStyle/>
          <a:p>
            <a:pPr marL="1028700" algn="ctr" fontAlgn="ctr"/>
            <a:r>
              <a:rPr lang="es-ES" sz="2000" dirty="0">
                <a:solidFill>
                  <a:srgbClr val="002060"/>
                </a:solidFill>
                <a:latin typeface="Montserrat" panose="00000500000000000000" pitchFamily="50" charset="0"/>
              </a:rPr>
              <a:t>Si no cuenta con esta ordenar misoprostol 800mcg rectal. </a:t>
            </a:r>
          </a:p>
        </p:txBody>
      </p:sp>
      <p:sp>
        <p:nvSpPr>
          <p:cNvPr id="7" name="Rectángulo 6">
            <a:extLst>
              <a:ext uri="{FF2B5EF4-FFF2-40B4-BE49-F238E27FC236}">
                <a16:creationId xmlns:a16="http://schemas.microsoft.com/office/drawing/2014/main" id="{491AC895-2061-CC43-896D-E1C60C6F2CAE}"/>
              </a:ext>
            </a:extLst>
          </p:cNvPr>
          <p:cNvSpPr/>
          <p:nvPr/>
        </p:nvSpPr>
        <p:spPr>
          <a:xfrm>
            <a:off x="4447400" y="4780290"/>
            <a:ext cx="7343336" cy="1015663"/>
          </a:xfrm>
          <a:prstGeom prst="rect">
            <a:avLst/>
          </a:prstGeom>
        </p:spPr>
        <p:txBody>
          <a:bodyPr wrap="square">
            <a:spAutoFit/>
          </a:bodyPr>
          <a:lstStyle/>
          <a:p>
            <a:pPr algn="ctr"/>
            <a:r>
              <a:rPr lang="es-ES" sz="2000" b="1" dirty="0">
                <a:solidFill>
                  <a:srgbClr val="002060"/>
                </a:solidFill>
                <a:latin typeface="Montserrat" panose="00000500000000000000" pitchFamily="50" charset="0"/>
              </a:rPr>
              <a:t>En caso de cesárea</a:t>
            </a:r>
            <a:r>
              <a:rPr lang="es-ES" sz="2000" dirty="0">
                <a:solidFill>
                  <a:srgbClr val="002060"/>
                </a:solidFill>
                <a:latin typeface="Montserrat" panose="00000500000000000000" pitchFamily="50" charset="0"/>
              </a:rPr>
              <a:t>:  aplicar 5 UI IM de oxitocina  no inferior a 3 min seguido de una infusión de 30 UI de oxitocina en 500ml de cristaloides para 4 horas. </a:t>
            </a:r>
          </a:p>
        </p:txBody>
      </p:sp>
      <p:sp>
        <p:nvSpPr>
          <p:cNvPr id="10" name="Flecha curvada hacia la derecha 9">
            <a:extLst>
              <a:ext uri="{FF2B5EF4-FFF2-40B4-BE49-F238E27FC236}">
                <a16:creationId xmlns:a16="http://schemas.microsoft.com/office/drawing/2014/main" id="{C284DD10-62D3-2542-B7DD-7DE825F52A9B}"/>
              </a:ext>
            </a:extLst>
          </p:cNvPr>
          <p:cNvSpPr/>
          <p:nvPr/>
        </p:nvSpPr>
        <p:spPr>
          <a:xfrm rot="21440167">
            <a:off x="1215151" y="2565408"/>
            <a:ext cx="1593058" cy="1440641"/>
          </a:xfrm>
          <a:prstGeom prst="curved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solidFill>
                <a:srgbClr val="002060"/>
              </a:solidFill>
              <a:latin typeface="Montserrat" panose="00000500000000000000" pitchFamily="50" charset="0"/>
            </a:endParaRPr>
          </a:p>
        </p:txBody>
      </p:sp>
    </p:spTree>
    <p:extLst>
      <p:ext uri="{BB962C8B-B14F-4D97-AF65-F5344CB8AC3E}">
        <p14:creationId xmlns:p14="http://schemas.microsoft.com/office/powerpoint/2010/main" val="232758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3D3A7B8-F1BD-994E-A346-253EC23912B0}"/>
              </a:ext>
            </a:extLst>
          </p:cNvPr>
          <p:cNvSpPr/>
          <p:nvPr/>
        </p:nvSpPr>
        <p:spPr>
          <a:xfrm>
            <a:off x="4669654" y="1113458"/>
            <a:ext cx="7048528" cy="1015663"/>
          </a:xfrm>
          <a:prstGeom prst="rect">
            <a:avLst/>
          </a:prstGeom>
        </p:spPr>
        <p:txBody>
          <a:bodyPr wrap="square">
            <a:spAutoFit/>
          </a:bodyPr>
          <a:lstStyle/>
          <a:p>
            <a:pPr marL="685800" algn="ctr" fontAlgn="ctr"/>
            <a:r>
              <a:rPr lang="es-ES" sz="2000" b="1" dirty="0">
                <a:solidFill>
                  <a:srgbClr val="002060"/>
                </a:solidFill>
                <a:latin typeface="Montserrat" panose="00000500000000000000" pitchFamily="50" charset="0"/>
              </a:rPr>
              <a:t>La carbetocina </a:t>
            </a:r>
            <a:r>
              <a:rPr lang="es-ES" sz="2000" dirty="0">
                <a:solidFill>
                  <a:srgbClr val="002060"/>
                </a:solidFill>
                <a:latin typeface="Montserrat" panose="00000500000000000000" pitchFamily="50" charset="0"/>
              </a:rPr>
              <a:t>es un análogo de la oxitocina con efecto de acción prolongada  </a:t>
            </a:r>
          </a:p>
          <a:p>
            <a:pPr marL="685800" algn="ctr" fontAlgn="ctr"/>
            <a:r>
              <a:rPr lang="es-ES" sz="2000" dirty="0">
                <a:solidFill>
                  <a:srgbClr val="002060"/>
                </a:solidFill>
                <a:latin typeface="Montserrat" panose="00000500000000000000" pitchFamily="50" charset="0"/>
              </a:rPr>
              <a:t>dosis 100mcg IM o IV tanto como PVE y cesárea.</a:t>
            </a:r>
            <a:endParaRPr lang="es-ES" sz="2000" dirty="0">
              <a:solidFill>
                <a:srgbClr val="002060"/>
              </a:solidFill>
              <a:effectLst/>
              <a:latin typeface="Montserrat" panose="00000500000000000000" pitchFamily="50" charset="0"/>
            </a:endParaRPr>
          </a:p>
        </p:txBody>
      </p:sp>
      <p:pic>
        <p:nvPicPr>
          <p:cNvPr id="2" name="Imagen 1">
            <a:extLst>
              <a:ext uri="{FF2B5EF4-FFF2-40B4-BE49-F238E27FC236}">
                <a16:creationId xmlns:a16="http://schemas.microsoft.com/office/drawing/2014/main" id="{E9E3E42D-FEB6-E64D-A2F3-7CEE885D911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8815" y="903437"/>
            <a:ext cx="4114773" cy="2000553"/>
          </a:xfrm>
          <a:prstGeom prst="rect">
            <a:avLst/>
          </a:prstGeom>
          <a:ln>
            <a:noFill/>
          </a:ln>
          <a:effectLst>
            <a:outerShdw blurRad="292100" dist="139700" dir="2700000" algn="tl" rotWithShape="0">
              <a:srgbClr val="333333">
                <a:alpha val="65000"/>
              </a:srgbClr>
            </a:outerShdw>
          </a:effectLst>
        </p:spPr>
      </p:pic>
      <p:sp>
        <p:nvSpPr>
          <p:cNvPr id="6" name="Rectángulo 5">
            <a:extLst>
              <a:ext uri="{FF2B5EF4-FFF2-40B4-BE49-F238E27FC236}">
                <a16:creationId xmlns:a16="http://schemas.microsoft.com/office/drawing/2014/main" id="{9B365FA8-D571-544F-A611-D46EF1658677}"/>
              </a:ext>
            </a:extLst>
          </p:cNvPr>
          <p:cNvSpPr/>
          <p:nvPr/>
        </p:nvSpPr>
        <p:spPr>
          <a:xfrm>
            <a:off x="4792086" y="2574443"/>
            <a:ext cx="7217136" cy="3170099"/>
          </a:xfrm>
          <a:prstGeom prst="rect">
            <a:avLst/>
          </a:prstGeom>
        </p:spPr>
        <p:txBody>
          <a:bodyPr wrap="square">
            <a:spAutoFit/>
          </a:bodyPr>
          <a:lstStyle/>
          <a:p>
            <a:pPr marL="342900" indent="-342900">
              <a:buFont typeface="Wingdings" pitchFamily="2" charset="2"/>
              <a:buChar char="ü"/>
            </a:pPr>
            <a:r>
              <a:rPr lang="es-CO" sz="2000" dirty="0">
                <a:solidFill>
                  <a:srgbClr val="002060"/>
                </a:solidFill>
                <a:latin typeface="Montserrat" panose="00000500000000000000" pitchFamily="50" charset="0"/>
              </a:rPr>
              <a:t>La carbetocina es un medicamento efectivo para prevenir la HPP cuando se compara con placebo.</a:t>
            </a:r>
          </a:p>
          <a:p>
            <a:pPr marL="342900" indent="-342900">
              <a:buFont typeface="Wingdings" pitchFamily="2" charset="2"/>
              <a:buChar char="ü"/>
            </a:pPr>
            <a:endParaRPr lang="es-CO" sz="2000" dirty="0">
              <a:solidFill>
                <a:srgbClr val="002060"/>
              </a:solidFill>
              <a:latin typeface="Montserrat" panose="00000500000000000000" pitchFamily="50" charset="0"/>
            </a:endParaRPr>
          </a:p>
          <a:p>
            <a:pPr marL="342900" indent="-342900">
              <a:buFont typeface="Wingdings" pitchFamily="2" charset="2"/>
              <a:buChar char="ü"/>
            </a:pPr>
            <a:r>
              <a:rPr lang="es-CO" sz="2000" dirty="0">
                <a:solidFill>
                  <a:srgbClr val="002060"/>
                </a:solidFill>
                <a:latin typeface="Montserrat" panose="00000500000000000000" pitchFamily="50" charset="0"/>
              </a:rPr>
              <a:t>Evidencia de baja calidad indica que pudiera ser más efectiva que la oxitocina en parto por cesárea.</a:t>
            </a:r>
          </a:p>
          <a:p>
            <a:pPr marL="342900" indent="-342900">
              <a:buFont typeface="Wingdings" pitchFamily="2" charset="2"/>
              <a:buChar char="ü"/>
            </a:pPr>
            <a:endParaRPr lang="es-CO" sz="2000" dirty="0">
              <a:solidFill>
                <a:srgbClr val="002060"/>
              </a:solidFill>
              <a:latin typeface="Montserrat" panose="00000500000000000000" pitchFamily="50" charset="0"/>
            </a:endParaRPr>
          </a:p>
          <a:p>
            <a:pPr marL="342900" indent="-342900">
              <a:buFont typeface="Wingdings" pitchFamily="2" charset="2"/>
              <a:buChar char="ü"/>
            </a:pPr>
            <a:r>
              <a:rPr lang="es-CO" sz="2000" dirty="0">
                <a:solidFill>
                  <a:srgbClr val="002060"/>
                </a:solidFill>
                <a:latin typeface="Montserrat" panose="00000500000000000000" pitchFamily="50" charset="0"/>
              </a:rPr>
              <a:t>Los estudios de costo efectividad no son generalizables y tampoco han logrado demostrar hasta ahora, un beneficio real del uso de carbetocina sobre la oxitocina.</a:t>
            </a:r>
            <a:endParaRPr lang="es-CO" sz="2000" dirty="0">
              <a:solidFill>
                <a:srgbClr val="002060"/>
              </a:solidFill>
              <a:effectLst/>
              <a:latin typeface="Montserrat" panose="00000500000000000000" pitchFamily="50" charset="0"/>
            </a:endParaRPr>
          </a:p>
        </p:txBody>
      </p:sp>
    </p:spTree>
    <p:extLst>
      <p:ext uri="{BB962C8B-B14F-4D97-AF65-F5344CB8AC3E}">
        <p14:creationId xmlns:p14="http://schemas.microsoft.com/office/powerpoint/2010/main" val="44075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34BBD3A-4A56-DA4E-BEDF-FBB59547CBF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687588" y="1"/>
            <a:ext cx="4504412" cy="6857999"/>
          </a:xfrm>
          <a:prstGeom prst="rect">
            <a:avLst/>
          </a:prstGeom>
        </p:spPr>
      </p:pic>
      <p:sp>
        <p:nvSpPr>
          <p:cNvPr id="6" name="CuadroTexto 5">
            <a:extLst>
              <a:ext uri="{FF2B5EF4-FFF2-40B4-BE49-F238E27FC236}">
                <a16:creationId xmlns:a16="http://schemas.microsoft.com/office/drawing/2014/main" id="{1458FE75-8564-6B46-8D41-2448554EBF6B}"/>
              </a:ext>
            </a:extLst>
          </p:cNvPr>
          <p:cNvSpPr txBox="1"/>
          <p:nvPr/>
        </p:nvSpPr>
        <p:spPr>
          <a:xfrm>
            <a:off x="8451448" y="731520"/>
            <a:ext cx="2976692" cy="1323439"/>
          </a:xfrm>
          <a:prstGeom prst="rect">
            <a:avLst/>
          </a:prstGeom>
          <a:noFill/>
        </p:spPr>
        <p:txBody>
          <a:bodyPr wrap="square" rtlCol="0">
            <a:spAutoFit/>
          </a:bodyPr>
          <a:lstStyle/>
          <a:p>
            <a:pPr algn="ctr"/>
            <a:r>
              <a:rPr lang="es-CO" sz="4000" b="1" dirty="0">
                <a:solidFill>
                  <a:srgbClr val="002060"/>
                </a:solidFill>
                <a:latin typeface="Montserrat" panose="00000500000000000000" pitchFamily="50" charset="0"/>
              </a:rPr>
              <a:t>¿Qué voy a hacer?</a:t>
            </a:r>
          </a:p>
        </p:txBody>
      </p:sp>
      <p:pic>
        <p:nvPicPr>
          <p:cNvPr id="7" name="Imagen 6">
            <a:extLst>
              <a:ext uri="{FF2B5EF4-FFF2-40B4-BE49-F238E27FC236}">
                <a16:creationId xmlns:a16="http://schemas.microsoft.com/office/drawing/2014/main" id="{2710E0EB-E1FB-3343-BE87-832980D5CB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1888" y="261791"/>
            <a:ext cx="4623191" cy="3467393"/>
          </a:xfrm>
          <a:prstGeom prst="rect">
            <a:avLst/>
          </a:prstGeom>
        </p:spPr>
      </p:pic>
      <p:pic>
        <p:nvPicPr>
          <p:cNvPr id="15" name="Imagen 14">
            <a:extLst>
              <a:ext uri="{FF2B5EF4-FFF2-40B4-BE49-F238E27FC236}">
                <a16:creationId xmlns:a16="http://schemas.microsoft.com/office/drawing/2014/main" id="{A18409D2-C5B9-6E43-99E7-2F491955514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63385" y="2821256"/>
            <a:ext cx="1422400" cy="1422400"/>
          </a:xfrm>
          <a:prstGeom prst="rect">
            <a:avLst/>
          </a:prstGeom>
        </p:spPr>
      </p:pic>
      <p:pic>
        <p:nvPicPr>
          <p:cNvPr id="17" name="Imagen 16">
            <a:extLst>
              <a:ext uri="{FF2B5EF4-FFF2-40B4-BE49-F238E27FC236}">
                <a16:creationId xmlns:a16="http://schemas.microsoft.com/office/drawing/2014/main" id="{09626FE7-3750-704C-A001-03B9E9D7B7A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75134" y="5223875"/>
            <a:ext cx="1422400" cy="1422400"/>
          </a:xfrm>
          <a:prstGeom prst="rect">
            <a:avLst/>
          </a:prstGeom>
        </p:spPr>
      </p:pic>
      <p:pic>
        <p:nvPicPr>
          <p:cNvPr id="18" name="Imagen 17">
            <a:extLst>
              <a:ext uri="{FF2B5EF4-FFF2-40B4-BE49-F238E27FC236}">
                <a16:creationId xmlns:a16="http://schemas.microsoft.com/office/drawing/2014/main" id="{3F1FEC6D-D922-B34B-BD97-402025CF69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62131" y="3881584"/>
            <a:ext cx="1422400" cy="1422400"/>
          </a:xfrm>
          <a:prstGeom prst="rect">
            <a:avLst/>
          </a:prstGeom>
        </p:spPr>
      </p:pic>
      <p:pic>
        <p:nvPicPr>
          <p:cNvPr id="19" name="Imagen 18">
            <a:extLst>
              <a:ext uri="{FF2B5EF4-FFF2-40B4-BE49-F238E27FC236}">
                <a16:creationId xmlns:a16="http://schemas.microsoft.com/office/drawing/2014/main" id="{91ED3DB2-408A-8943-B3B3-091AC0D3928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12528" y="1165799"/>
            <a:ext cx="1422400" cy="1422400"/>
          </a:xfrm>
          <a:prstGeom prst="rect">
            <a:avLst/>
          </a:prstGeom>
        </p:spPr>
      </p:pic>
      <p:pic>
        <p:nvPicPr>
          <p:cNvPr id="20" name="Imagen 19">
            <a:extLst>
              <a:ext uri="{FF2B5EF4-FFF2-40B4-BE49-F238E27FC236}">
                <a16:creationId xmlns:a16="http://schemas.microsoft.com/office/drawing/2014/main" id="{4EA70FD6-F658-3144-814F-20C7DF623D8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74363" y="221542"/>
            <a:ext cx="1422400" cy="1422400"/>
          </a:xfrm>
          <a:prstGeom prst="rect">
            <a:avLst/>
          </a:prstGeom>
        </p:spPr>
      </p:pic>
    </p:spTree>
    <p:extLst>
      <p:ext uri="{BB962C8B-B14F-4D97-AF65-F5344CB8AC3E}">
        <p14:creationId xmlns:p14="http://schemas.microsoft.com/office/powerpoint/2010/main" val="25212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0892006-D422-1C41-BDFF-D14F6177FAA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25713" y="637634"/>
            <a:ext cx="2096086" cy="3208295"/>
          </a:xfrm>
          <a:prstGeom prst="rect">
            <a:avLst/>
          </a:prstGeom>
        </p:spPr>
      </p:pic>
      <p:pic>
        <p:nvPicPr>
          <p:cNvPr id="4" name="Imagen 3">
            <a:extLst>
              <a:ext uri="{FF2B5EF4-FFF2-40B4-BE49-F238E27FC236}">
                <a16:creationId xmlns:a16="http://schemas.microsoft.com/office/drawing/2014/main" id="{A455E58C-B851-F54A-A35C-F2CC105C79D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44301" y="289341"/>
            <a:ext cx="2972031" cy="2136149"/>
          </a:xfrm>
          <a:prstGeom prst="rect">
            <a:avLst/>
          </a:prstGeom>
        </p:spPr>
      </p:pic>
      <p:graphicFrame>
        <p:nvGraphicFramePr>
          <p:cNvPr id="6" name="Diagrama 5">
            <a:extLst>
              <a:ext uri="{FF2B5EF4-FFF2-40B4-BE49-F238E27FC236}">
                <a16:creationId xmlns:a16="http://schemas.microsoft.com/office/drawing/2014/main" id="{AB502CB2-408A-4240-BF46-B1A1A30FE893}"/>
              </a:ext>
            </a:extLst>
          </p:cNvPr>
          <p:cNvGraphicFramePr/>
          <p:nvPr>
            <p:extLst>
              <p:ext uri="{D42A27DB-BD31-4B8C-83A1-F6EECF244321}">
                <p14:modId xmlns:p14="http://schemas.microsoft.com/office/powerpoint/2010/main" val="3645441000"/>
              </p:ext>
            </p:extLst>
          </p:nvPr>
        </p:nvGraphicFramePr>
        <p:xfrm>
          <a:off x="4806936" y="781429"/>
          <a:ext cx="7130232" cy="5685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04626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0BC4A87-3A98-204C-BDE6-1113EEFE294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4139" y="991363"/>
            <a:ext cx="3695691" cy="2771768"/>
          </a:xfrm>
          <a:prstGeom prst="rect">
            <a:avLst/>
          </a:prstGeom>
        </p:spPr>
      </p:pic>
      <p:sp>
        <p:nvSpPr>
          <p:cNvPr id="3" name="CuadroTexto 2">
            <a:extLst>
              <a:ext uri="{FF2B5EF4-FFF2-40B4-BE49-F238E27FC236}">
                <a16:creationId xmlns:a16="http://schemas.microsoft.com/office/drawing/2014/main" id="{86FA2D3F-93EE-E64C-B1D8-9E22F2F67AA6}"/>
              </a:ext>
            </a:extLst>
          </p:cNvPr>
          <p:cNvSpPr txBox="1"/>
          <p:nvPr/>
        </p:nvSpPr>
        <p:spPr>
          <a:xfrm>
            <a:off x="0" y="212967"/>
            <a:ext cx="5833804" cy="707886"/>
          </a:xfrm>
          <a:prstGeom prst="rect">
            <a:avLst/>
          </a:prstGeom>
          <a:noFill/>
          <a:ln>
            <a:noFill/>
          </a:ln>
        </p:spPr>
        <p:txBody>
          <a:bodyPr wrap="square" rtlCol="0">
            <a:spAutoFit/>
          </a:bodyPr>
          <a:lstStyle>
            <a:defPPr>
              <a:defRPr lang="es-CO"/>
            </a:defPPr>
            <a:lvl1pPr algn="ctr">
              <a:defRPr sz="4000">
                <a:solidFill>
                  <a:srgbClr val="00AAA7"/>
                </a:solidFill>
                <a:latin typeface="Montserrat" panose="00000500000000000000" pitchFamily="50" charset="0"/>
              </a:defRPr>
            </a:lvl1pPr>
          </a:lstStyle>
          <a:p>
            <a:r>
              <a:rPr lang="es-CO" dirty="0"/>
              <a:t>Del minuto 1 al 20 </a:t>
            </a:r>
          </a:p>
        </p:txBody>
      </p:sp>
      <p:pic>
        <p:nvPicPr>
          <p:cNvPr id="6" name="Imagen 5">
            <a:extLst>
              <a:ext uri="{FF2B5EF4-FFF2-40B4-BE49-F238E27FC236}">
                <a16:creationId xmlns:a16="http://schemas.microsoft.com/office/drawing/2014/main" id="{E6C486EA-E3C9-A740-A16B-9A7CD0E976F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3804" y="406939"/>
            <a:ext cx="5359765" cy="2277986"/>
          </a:xfrm>
          <a:prstGeom prst="rect">
            <a:avLst/>
          </a:prstGeom>
        </p:spPr>
      </p:pic>
      <p:sp>
        <p:nvSpPr>
          <p:cNvPr id="7" name="CuadroTexto 6">
            <a:extLst>
              <a:ext uri="{FF2B5EF4-FFF2-40B4-BE49-F238E27FC236}">
                <a16:creationId xmlns:a16="http://schemas.microsoft.com/office/drawing/2014/main" id="{5BE434DE-ACDC-6843-96B4-5E3A3607FD3E}"/>
              </a:ext>
            </a:extLst>
          </p:cNvPr>
          <p:cNvSpPr txBox="1"/>
          <p:nvPr/>
        </p:nvSpPr>
        <p:spPr>
          <a:xfrm>
            <a:off x="8254348" y="1445799"/>
            <a:ext cx="3207895" cy="523220"/>
          </a:xfrm>
          <a:prstGeom prst="rect">
            <a:avLst/>
          </a:prstGeom>
          <a:noFill/>
        </p:spPr>
        <p:txBody>
          <a:bodyPr wrap="square" rtlCol="0">
            <a:spAutoFit/>
          </a:bodyPr>
          <a:lstStyle/>
          <a:p>
            <a:r>
              <a:rPr lang="es-CO" sz="2800" b="1" dirty="0">
                <a:solidFill>
                  <a:srgbClr val="002060"/>
                </a:solidFill>
                <a:latin typeface="Montserrat" panose="00000500000000000000" pitchFamily="50" charset="0"/>
              </a:rPr>
              <a:t>CODIGO ROJO </a:t>
            </a:r>
          </a:p>
        </p:txBody>
      </p:sp>
      <p:graphicFrame>
        <p:nvGraphicFramePr>
          <p:cNvPr id="8" name="Diagrama 7">
            <a:extLst>
              <a:ext uri="{FF2B5EF4-FFF2-40B4-BE49-F238E27FC236}">
                <a16:creationId xmlns:a16="http://schemas.microsoft.com/office/drawing/2014/main" id="{0E6E5934-8C30-5B44-B72D-EB5A31167D6F}"/>
              </a:ext>
            </a:extLst>
          </p:cNvPr>
          <p:cNvGraphicFramePr/>
          <p:nvPr>
            <p:extLst>
              <p:ext uri="{D42A27DB-BD31-4B8C-83A1-F6EECF244321}">
                <p14:modId xmlns:p14="http://schemas.microsoft.com/office/powerpoint/2010/main" val="117793881"/>
              </p:ext>
            </p:extLst>
          </p:nvPr>
        </p:nvGraphicFramePr>
        <p:xfrm>
          <a:off x="4685446" y="3162601"/>
          <a:ext cx="7137804" cy="3569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024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8">
                                            <p:graphicEl>
                                              <a:dgm id="{39FD1B58-C106-A041-8823-661EA1C8496E}"/>
                                            </p:graphicEl>
                                          </p:spTgt>
                                        </p:tgtEl>
                                        <p:attrNameLst>
                                          <p:attrName>style.visibility</p:attrName>
                                        </p:attrNameLst>
                                      </p:cBhvr>
                                      <p:to>
                                        <p:strVal val="visible"/>
                                      </p:to>
                                    </p:set>
                                    <p:anim calcmode="lin" valueType="num">
                                      <p:cBhvr additive="base">
                                        <p:cTn id="19" dur="500"/>
                                        <p:tgtEl>
                                          <p:spTgt spid="8">
                                            <p:graphicEl>
                                              <a:dgm id="{39FD1B58-C106-A041-8823-661EA1C8496E}"/>
                                            </p:graphicEl>
                                          </p:spTgt>
                                        </p:tgtEl>
                                        <p:attrNameLst>
                                          <p:attrName>ppt_y</p:attrName>
                                        </p:attrNameLst>
                                      </p:cBhvr>
                                      <p:tavLst>
                                        <p:tav tm="0">
                                          <p:val>
                                            <p:strVal val="#ppt_y-#ppt_h*1.125000"/>
                                          </p:val>
                                        </p:tav>
                                        <p:tav tm="100000">
                                          <p:val>
                                            <p:strVal val="#ppt_y"/>
                                          </p:val>
                                        </p:tav>
                                      </p:tavLst>
                                    </p:anim>
                                    <p:animEffect transition="in" filter="wipe(down)">
                                      <p:cBhvr>
                                        <p:cTn id="20" dur="500"/>
                                        <p:tgtEl>
                                          <p:spTgt spid="8">
                                            <p:graphicEl>
                                              <a:dgm id="{39FD1B58-C106-A041-8823-661EA1C8496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
                                            <p:graphicEl>
                                              <a:dgm id="{2726AB5E-AE15-7B46-86A0-0FE4B2B72CD7}"/>
                                            </p:graphicEl>
                                          </p:spTgt>
                                        </p:tgtEl>
                                        <p:attrNameLst>
                                          <p:attrName>style.visibility</p:attrName>
                                        </p:attrNameLst>
                                      </p:cBhvr>
                                      <p:to>
                                        <p:strVal val="visible"/>
                                      </p:to>
                                    </p:set>
                                    <p:anim calcmode="lin" valueType="num">
                                      <p:cBhvr additive="base">
                                        <p:cTn id="25" dur="500"/>
                                        <p:tgtEl>
                                          <p:spTgt spid="8">
                                            <p:graphicEl>
                                              <a:dgm id="{2726AB5E-AE15-7B46-86A0-0FE4B2B72CD7}"/>
                                            </p:graphicEl>
                                          </p:spTgt>
                                        </p:tgtEl>
                                        <p:attrNameLst>
                                          <p:attrName>ppt_y</p:attrName>
                                        </p:attrNameLst>
                                      </p:cBhvr>
                                      <p:tavLst>
                                        <p:tav tm="0">
                                          <p:val>
                                            <p:strVal val="#ppt_y-#ppt_h*1.125000"/>
                                          </p:val>
                                        </p:tav>
                                        <p:tav tm="100000">
                                          <p:val>
                                            <p:strVal val="#ppt_y"/>
                                          </p:val>
                                        </p:tav>
                                      </p:tavLst>
                                    </p:anim>
                                    <p:animEffect transition="in" filter="wipe(down)">
                                      <p:cBhvr>
                                        <p:cTn id="26" dur="500"/>
                                        <p:tgtEl>
                                          <p:spTgt spid="8">
                                            <p:graphicEl>
                                              <a:dgm id="{2726AB5E-AE15-7B46-86A0-0FE4B2B72CD7}"/>
                                            </p:graphicEl>
                                          </p:spTgt>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8">
                                            <p:graphicEl>
                                              <a:dgm id="{4E730EB3-D205-A241-A3D0-56DCD06543E8}"/>
                                            </p:graphicEl>
                                          </p:spTgt>
                                        </p:tgtEl>
                                        <p:attrNameLst>
                                          <p:attrName>style.visibility</p:attrName>
                                        </p:attrNameLst>
                                      </p:cBhvr>
                                      <p:to>
                                        <p:strVal val="visible"/>
                                      </p:to>
                                    </p:set>
                                    <p:anim calcmode="lin" valueType="num">
                                      <p:cBhvr additive="base">
                                        <p:cTn id="29" dur="500"/>
                                        <p:tgtEl>
                                          <p:spTgt spid="8">
                                            <p:graphicEl>
                                              <a:dgm id="{4E730EB3-D205-A241-A3D0-56DCD06543E8}"/>
                                            </p:graphicEl>
                                          </p:spTgt>
                                        </p:tgtEl>
                                        <p:attrNameLst>
                                          <p:attrName>ppt_y</p:attrName>
                                        </p:attrNameLst>
                                      </p:cBhvr>
                                      <p:tavLst>
                                        <p:tav tm="0">
                                          <p:val>
                                            <p:strVal val="#ppt_y-#ppt_h*1.125000"/>
                                          </p:val>
                                        </p:tav>
                                        <p:tav tm="100000">
                                          <p:val>
                                            <p:strVal val="#ppt_y"/>
                                          </p:val>
                                        </p:tav>
                                      </p:tavLst>
                                    </p:anim>
                                    <p:animEffect transition="in" filter="wipe(down)">
                                      <p:cBhvr>
                                        <p:cTn id="30" dur="500"/>
                                        <p:tgtEl>
                                          <p:spTgt spid="8">
                                            <p:graphicEl>
                                              <a:dgm id="{4E730EB3-D205-A241-A3D0-56DCD06543E8}"/>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8">
                                            <p:graphicEl>
                                              <a:dgm id="{58B25791-566D-2A4E-A94B-D4F912C674BB}"/>
                                            </p:graphicEl>
                                          </p:spTgt>
                                        </p:tgtEl>
                                        <p:attrNameLst>
                                          <p:attrName>style.visibility</p:attrName>
                                        </p:attrNameLst>
                                      </p:cBhvr>
                                      <p:to>
                                        <p:strVal val="visible"/>
                                      </p:to>
                                    </p:set>
                                    <p:anim calcmode="lin" valueType="num">
                                      <p:cBhvr additive="base">
                                        <p:cTn id="35" dur="500"/>
                                        <p:tgtEl>
                                          <p:spTgt spid="8">
                                            <p:graphicEl>
                                              <a:dgm id="{58B25791-566D-2A4E-A94B-D4F912C674BB}"/>
                                            </p:graphicEl>
                                          </p:spTgt>
                                        </p:tgtEl>
                                        <p:attrNameLst>
                                          <p:attrName>ppt_y</p:attrName>
                                        </p:attrNameLst>
                                      </p:cBhvr>
                                      <p:tavLst>
                                        <p:tav tm="0">
                                          <p:val>
                                            <p:strVal val="#ppt_y-#ppt_h*1.125000"/>
                                          </p:val>
                                        </p:tav>
                                        <p:tav tm="100000">
                                          <p:val>
                                            <p:strVal val="#ppt_y"/>
                                          </p:val>
                                        </p:tav>
                                      </p:tavLst>
                                    </p:anim>
                                    <p:animEffect transition="in" filter="wipe(down)">
                                      <p:cBhvr>
                                        <p:cTn id="36" dur="500"/>
                                        <p:tgtEl>
                                          <p:spTgt spid="8">
                                            <p:graphicEl>
                                              <a:dgm id="{58B25791-566D-2A4E-A94B-D4F912C674BB}"/>
                                            </p:graphicEl>
                                          </p:spTgt>
                                        </p:tgtEl>
                                      </p:cBhvr>
                                    </p:animEffect>
                                  </p:childTnLst>
                                </p:cTn>
                              </p:par>
                              <p:par>
                                <p:cTn id="37" presetID="12" presetClass="entr" presetSubtype="1" fill="hold" grpId="0" nodeType="withEffect">
                                  <p:stCondLst>
                                    <p:cond delay="0"/>
                                  </p:stCondLst>
                                  <p:childTnLst>
                                    <p:set>
                                      <p:cBhvr>
                                        <p:cTn id="38" dur="1" fill="hold">
                                          <p:stCondLst>
                                            <p:cond delay="0"/>
                                          </p:stCondLst>
                                        </p:cTn>
                                        <p:tgtEl>
                                          <p:spTgt spid="8">
                                            <p:graphicEl>
                                              <a:dgm id="{6CC56EA2-54BC-0A42-8813-3653A6EACB00}"/>
                                            </p:graphicEl>
                                          </p:spTgt>
                                        </p:tgtEl>
                                        <p:attrNameLst>
                                          <p:attrName>style.visibility</p:attrName>
                                        </p:attrNameLst>
                                      </p:cBhvr>
                                      <p:to>
                                        <p:strVal val="visible"/>
                                      </p:to>
                                    </p:set>
                                    <p:anim calcmode="lin" valueType="num">
                                      <p:cBhvr additive="base">
                                        <p:cTn id="39" dur="500"/>
                                        <p:tgtEl>
                                          <p:spTgt spid="8">
                                            <p:graphicEl>
                                              <a:dgm id="{6CC56EA2-54BC-0A42-8813-3653A6EACB00}"/>
                                            </p:graphicEl>
                                          </p:spTgt>
                                        </p:tgtEl>
                                        <p:attrNameLst>
                                          <p:attrName>ppt_y</p:attrName>
                                        </p:attrNameLst>
                                      </p:cBhvr>
                                      <p:tavLst>
                                        <p:tav tm="0">
                                          <p:val>
                                            <p:strVal val="#ppt_y-#ppt_h*1.125000"/>
                                          </p:val>
                                        </p:tav>
                                        <p:tav tm="100000">
                                          <p:val>
                                            <p:strVal val="#ppt_y"/>
                                          </p:val>
                                        </p:tav>
                                      </p:tavLst>
                                    </p:anim>
                                    <p:animEffect transition="in" filter="wipe(down)">
                                      <p:cBhvr>
                                        <p:cTn id="40" dur="500"/>
                                        <p:tgtEl>
                                          <p:spTgt spid="8">
                                            <p:graphicEl>
                                              <a:dgm id="{6CC56EA2-54BC-0A42-8813-3653A6EACB00}"/>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1" fill="hold" grpId="0" nodeType="clickEffect">
                                  <p:stCondLst>
                                    <p:cond delay="0"/>
                                  </p:stCondLst>
                                  <p:childTnLst>
                                    <p:set>
                                      <p:cBhvr>
                                        <p:cTn id="44" dur="1" fill="hold">
                                          <p:stCondLst>
                                            <p:cond delay="0"/>
                                          </p:stCondLst>
                                        </p:cTn>
                                        <p:tgtEl>
                                          <p:spTgt spid="8">
                                            <p:graphicEl>
                                              <a:dgm id="{633391FB-1DB2-BC45-8EA4-CA15533DC3E2}"/>
                                            </p:graphicEl>
                                          </p:spTgt>
                                        </p:tgtEl>
                                        <p:attrNameLst>
                                          <p:attrName>style.visibility</p:attrName>
                                        </p:attrNameLst>
                                      </p:cBhvr>
                                      <p:to>
                                        <p:strVal val="visible"/>
                                      </p:to>
                                    </p:set>
                                    <p:anim calcmode="lin" valueType="num">
                                      <p:cBhvr additive="base">
                                        <p:cTn id="45" dur="500"/>
                                        <p:tgtEl>
                                          <p:spTgt spid="8">
                                            <p:graphicEl>
                                              <a:dgm id="{633391FB-1DB2-BC45-8EA4-CA15533DC3E2}"/>
                                            </p:graphicEl>
                                          </p:spTgt>
                                        </p:tgtEl>
                                        <p:attrNameLst>
                                          <p:attrName>ppt_y</p:attrName>
                                        </p:attrNameLst>
                                      </p:cBhvr>
                                      <p:tavLst>
                                        <p:tav tm="0">
                                          <p:val>
                                            <p:strVal val="#ppt_y-#ppt_h*1.125000"/>
                                          </p:val>
                                        </p:tav>
                                        <p:tav tm="100000">
                                          <p:val>
                                            <p:strVal val="#ppt_y"/>
                                          </p:val>
                                        </p:tav>
                                      </p:tavLst>
                                    </p:anim>
                                    <p:animEffect transition="in" filter="wipe(down)">
                                      <p:cBhvr>
                                        <p:cTn id="46" dur="500"/>
                                        <p:tgtEl>
                                          <p:spTgt spid="8">
                                            <p:graphicEl>
                                              <a:dgm id="{633391FB-1DB2-BC45-8EA4-CA15533DC3E2}"/>
                                            </p:graphicEl>
                                          </p:spTgt>
                                        </p:tgtEl>
                                      </p:cBhvr>
                                    </p:animEffect>
                                  </p:childTnLst>
                                </p:cTn>
                              </p:par>
                              <p:par>
                                <p:cTn id="47" presetID="12" presetClass="entr" presetSubtype="1" fill="hold" grpId="0" nodeType="withEffect">
                                  <p:stCondLst>
                                    <p:cond delay="0"/>
                                  </p:stCondLst>
                                  <p:childTnLst>
                                    <p:set>
                                      <p:cBhvr>
                                        <p:cTn id="48" dur="1" fill="hold">
                                          <p:stCondLst>
                                            <p:cond delay="0"/>
                                          </p:stCondLst>
                                        </p:cTn>
                                        <p:tgtEl>
                                          <p:spTgt spid="8">
                                            <p:graphicEl>
                                              <a:dgm id="{EBBCE7D7-4054-574A-9AA0-29370876C7B8}"/>
                                            </p:graphicEl>
                                          </p:spTgt>
                                        </p:tgtEl>
                                        <p:attrNameLst>
                                          <p:attrName>style.visibility</p:attrName>
                                        </p:attrNameLst>
                                      </p:cBhvr>
                                      <p:to>
                                        <p:strVal val="visible"/>
                                      </p:to>
                                    </p:set>
                                    <p:anim calcmode="lin" valueType="num">
                                      <p:cBhvr additive="base">
                                        <p:cTn id="49" dur="500"/>
                                        <p:tgtEl>
                                          <p:spTgt spid="8">
                                            <p:graphicEl>
                                              <a:dgm id="{EBBCE7D7-4054-574A-9AA0-29370876C7B8}"/>
                                            </p:graphicEl>
                                          </p:spTgt>
                                        </p:tgtEl>
                                        <p:attrNameLst>
                                          <p:attrName>ppt_y</p:attrName>
                                        </p:attrNameLst>
                                      </p:cBhvr>
                                      <p:tavLst>
                                        <p:tav tm="0">
                                          <p:val>
                                            <p:strVal val="#ppt_y-#ppt_h*1.125000"/>
                                          </p:val>
                                        </p:tav>
                                        <p:tav tm="100000">
                                          <p:val>
                                            <p:strVal val="#ppt_y"/>
                                          </p:val>
                                        </p:tav>
                                      </p:tavLst>
                                    </p:anim>
                                    <p:animEffect transition="in" filter="wipe(down)">
                                      <p:cBhvr>
                                        <p:cTn id="50" dur="500"/>
                                        <p:tgtEl>
                                          <p:spTgt spid="8">
                                            <p:graphicEl>
                                              <a:dgm id="{EBBCE7D7-4054-574A-9AA0-29370876C7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5E536A83-46C9-E14D-851F-5077624108E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6276" y="253219"/>
            <a:ext cx="3091662" cy="3279335"/>
          </a:xfrm>
          <a:prstGeom prst="rect">
            <a:avLst/>
          </a:prstGeom>
        </p:spPr>
      </p:pic>
      <p:sp>
        <p:nvSpPr>
          <p:cNvPr id="7" name="Rectángulo 6">
            <a:extLst>
              <a:ext uri="{FF2B5EF4-FFF2-40B4-BE49-F238E27FC236}">
                <a16:creationId xmlns:a16="http://schemas.microsoft.com/office/drawing/2014/main" id="{F614616E-68E1-B048-8BCD-1CDCC0F3F0C6}"/>
              </a:ext>
            </a:extLst>
          </p:cNvPr>
          <p:cNvSpPr/>
          <p:nvPr/>
        </p:nvSpPr>
        <p:spPr>
          <a:xfrm>
            <a:off x="4188152" y="363590"/>
            <a:ext cx="7699048" cy="1631216"/>
          </a:xfrm>
          <a:prstGeom prst="rect">
            <a:avLst/>
          </a:prstGeom>
        </p:spPr>
        <p:txBody>
          <a:bodyPr wrap="square">
            <a:spAutoFit/>
          </a:bodyPr>
          <a:lstStyle/>
          <a:p>
            <a:pPr marL="342900" fontAlgn="ctr">
              <a:buFont typeface="Arial" panose="020B0604020202020204" pitchFamily="34" charset="0"/>
              <a:buChar char="•"/>
            </a:pPr>
            <a:r>
              <a:rPr lang="es-ES" sz="2000" dirty="0">
                <a:solidFill>
                  <a:srgbClr val="002060"/>
                </a:solidFill>
                <a:latin typeface="Montserrat" panose="00000500000000000000" pitchFamily="50" charset="0"/>
              </a:rPr>
              <a:t> En América latina y Colombia  es la segunda causa de muerte materna seguida de trastornos hipertensivos. </a:t>
            </a:r>
          </a:p>
          <a:p>
            <a:pPr marL="342900" marR="0">
              <a:spcBef>
                <a:spcPts val="0"/>
              </a:spcBef>
              <a:spcAft>
                <a:spcPts val="0"/>
              </a:spcAft>
            </a:pPr>
            <a:r>
              <a:rPr lang="es-ES" sz="2000" dirty="0">
                <a:solidFill>
                  <a:srgbClr val="002060"/>
                </a:solidFill>
                <a:latin typeface="Montserrat" panose="00000500000000000000" pitchFamily="50" charset="0"/>
              </a:rPr>
              <a:t> </a:t>
            </a:r>
          </a:p>
          <a:p>
            <a:pPr marL="342900" fontAlgn="ctr">
              <a:buFont typeface="Arial" panose="020B0604020202020204" pitchFamily="34" charset="0"/>
              <a:buChar char="•"/>
            </a:pPr>
            <a:r>
              <a:rPr lang="es-ES" sz="2000" dirty="0">
                <a:solidFill>
                  <a:srgbClr val="002060"/>
                </a:solidFill>
                <a:latin typeface="Montserrat" panose="00000500000000000000" pitchFamily="50" charset="0"/>
              </a:rPr>
              <a:t>En 2/3 partes de casos no se logran identificar las causas.</a:t>
            </a:r>
          </a:p>
        </p:txBody>
      </p:sp>
      <p:pic>
        <p:nvPicPr>
          <p:cNvPr id="8" name="Imagen 7">
            <a:extLst>
              <a:ext uri="{FF2B5EF4-FFF2-40B4-BE49-F238E27FC236}">
                <a16:creationId xmlns:a16="http://schemas.microsoft.com/office/drawing/2014/main" id="{20F68115-82BF-224E-9CE4-B917E20E0DF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19416" y="2070695"/>
            <a:ext cx="4626694" cy="1184223"/>
          </a:xfrm>
          <a:prstGeom prst="rect">
            <a:avLst/>
          </a:prstGeom>
        </p:spPr>
      </p:pic>
      <p:pic>
        <p:nvPicPr>
          <p:cNvPr id="9" name="Imagen 8">
            <a:extLst>
              <a:ext uri="{FF2B5EF4-FFF2-40B4-BE49-F238E27FC236}">
                <a16:creationId xmlns:a16="http://schemas.microsoft.com/office/drawing/2014/main" id="{E3B17583-5E8D-E048-94C4-21889187D9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7686" y="3406697"/>
            <a:ext cx="7250155" cy="3154720"/>
          </a:xfrm>
          <a:prstGeom prst="rect">
            <a:avLst/>
          </a:prstGeom>
        </p:spPr>
      </p:pic>
      <p:sp>
        <p:nvSpPr>
          <p:cNvPr id="10" name="Marco 9">
            <a:extLst>
              <a:ext uri="{FF2B5EF4-FFF2-40B4-BE49-F238E27FC236}">
                <a16:creationId xmlns:a16="http://schemas.microsoft.com/office/drawing/2014/main" id="{FF1C47B7-6BF6-B946-8C27-2BF92051468D}"/>
              </a:ext>
            </a:extLst>
          </p:cNvPr>
          <p:cNvSpPr/>
          <p:nvPr/>
        </p:nvSpPr>
        <p:spPr>
          <a:xfrm>
            <a:off x="4991838" y="4417255"/>
            <a:ext cx="6895362" cy="225083"/>
          </a:xfrm>
          <a:prstGeom prst="frame">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97795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369D3BB-FFC3-FB4E-A48F-89BB0639EE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75071" y="479062"/>
            <a:ext cx="3237875" cy="3252866"/>
          </a:xfrm>
          <a:prstGeom prst="rect">
            <a:avLst/>
          </a:prstGeom>
        </p:spPr>
      </p:pic>
      <p:sp>
        <p:nvSpPr>
          <p:cNvPr id="3" name="Flecha derecha 2">
            <a:extLst>
              <a:ext uri="{FF2B5EF4-FFF2-40B4-BE49-F238E27FC236}">
                <a16:creationId xmlns:a16="http://schemas.microsoft.com/office/drawing/2014/main" id="{F948998E-BC96-8447-80AA-56D86DFA37B1}"/>
              </a:ext>
            </a:extLst>
          </p:cNvPr>
          <p:cNvSpPr/>
          <p:nvPr/>
        </p:nvSpPr>
        <p:spPr>
          <a:xfrm>
            <a:off x="5144124" y="1730741"/>
            <a:ext cx="1903751" cy="749508"/>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4" name="Imagen 3">
            <a:extLst>
              <a:ext uri="{FF2B5EF4-FFF2-40B4-BE49-F238E27FC236}">
                <a16:creationId xmlns:a16="http://schemas.microsoft.com/office/drawing/2014/main" id="{85C32E54-55C8-1E45-94AF-333E93EB5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54549" y="479062"/>
            <a:ext cx="4648200" cy="3238500"/>
          </a:xfrm>
          <a:prstGeom prst="rect">
            <a:avLst/>
          </a:prstGeom>
        </p:spPr>
      </p:pic>
      <p:sp>
        <p:nvSpPr>
          <p:cNvPr id="6" name="Flecha derecha 5">
            <a:extLst>
              <a:ext uri="{FF2B5EF4-FFF2-40B4-BE49-F238E27FC236}">
                <a16:creationId xmlns:a16="http://schemas.microsoft.com/office/drawing/2014/main" id="{CA6AF50A-885E-854C-8863-7CD4F83C7C74}"/>
              </a:ext>
            </a:extLst>
          </p:cNvPr>
          <p:cNvSpPr/>
          <p:nvPr/>
        </p:nvSpPr>
        <p:spPr>
          <a:xfrm rot="1410247">
            <a:off x="4907934" y="3546550"/>
            <a:ext cx="1903751" cy="749508"/>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C30730C2-F16B-9F46-B272-EA3F4B28482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067206" y="3717562"/>
            <a:ext cx="3222885" cy="3006220"/>
          </a:xfrm>
          <a:prstGeom prst="rect">
            <a:avLst/>
          </a:prstGeom>
        </p:spPr>
      </p:pic>
    </p:spTree>
    <p:extLst>
      <p:ext uri="{BB962C8B-B14F-4D97-AF65-F5344CB8AC3E}">
        <p14:creationId xmlns:p14="http://schemas.microsoft.com/office/powerpoint/2010/main" val="228588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8C41DCB-64C7-B84C-ADB3-1054D947BF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77247" y="1152548"/>
            <a:ext cx="4075244" cy="5322147"/>
          </a:xfrm>
          <a:prstGeom prst="rect">
            <a:avLst/>
          </a:prstGeom>
        </p:spPr>
      </p:pic>
      <p:sp>
        <p:nvSpPr>
          <p:cNvPr id="3" name="Rectángulo 2">
            <a:extLst>
              <a:ext uri="{FF2B5EF4-FFF2-40B4-BE49-F238E27FC236}">
                <a16:creationId xmlns:a16="http://schemas.microsoft.com/office/drawing/2014/main" id="{9FE0EE45-0986-1B42-AE88-BED701DA6CFA}"/>
              </a:ext>
            </a:extLst>
          </p:cNvPr>
          <p:cNvSpPr/>
          <p:nvPr/>
        </p:nvSpPr>
        <p:spPr>
          <a:xfrm>
            <a:off x="460660" y="128971"/>
            <a:ext cx="8247912" cy="707886"/>
          </a:xfrm>
          <a:prstGeom prst="rect">
            <a:avLst/>
          </a:prstGeom>
          <a:noFill/>
          <a:ln>
            <a:noFill/>
          </a:ln>
        </p:spPr>
        <p:txBody>
          <a:bodyPr wrap="square" rtlCol="0">
            <a:spAutoFit/>
          </a:bodyPr>
          <a:lstStyle/>
          <a:p>
            <a:pPr algn="ctr"/>
            <a:r>
              <a:rPr lang="es-CO" sz="4000" dirty="0">
                <a:solidFill>
                  <a:srgbClr val="00AAA7"/>
                </a:solidFill>
                <a:latin typeface="Montserrat" panose="00000500000000000000" pitchFamily="50" charset="0"/>
              </a:rPr>
              <a:t>Traje antichoque no neumático</a:t>
            </a:r>
          </a:p>
        </p:txBody>
      </p:sp>
      <p:sp>
        <p:nvSpPr>
          <p:cNvPr id="4" name="Flecha a la derecha con bandas 3">
            <a:extLst>
              <a:ext uri="{FF2B5EF4-FFF2-40B4-BE49-F238E27FC236}">
                <a16:creationId xmlns:a16="http://schemas.microsoft.com/office/drawing/2014/main" id="{16B48798-8556-D14E-8937-6EC60AA98C3B}"/>
              </a:ext>
            </a:extLst>
          </p:cNvPr>
          <p:cNvSpPr/>
          <p:nvPr/>
        </p:nvSpPr>
        <p:spPr>
          <a:xfrm rot="16200000">
            <a:off x="10722057" y="3818084"/>
            <a:ext cx="1843791" cy="904514"/>
          </a:xfrm>
          <a:prstGeom prst="striped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Flecha a la derecha con bandas 5">
            <a:extLst>
              <a:ext uri="{FF2B5EF4-FFF2-40B4-BE49-F238E27FC236}">
                <a16:creationId xmlns:a16="http://schemas.microsoft.com/office/drawing/2014/main" id="{55CCD90A-EF94-2A40-857D-8EDE2B6BCE59}"/>
              </a:ext>
            </a:extLst>
          </p:cNvPr>
          <p:cNvSpPr/>
          <p:nvPr/>
        </p:nvSpPr>
        <p:spPr>
          <a:xfrm rot="16200000">
            <a:off x="5328179" y="4482873"/>
            <a:ext cx="1843791" cy="969996"/>
          </a:xfrm>
          <a:prstGeom prst="striped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a:extLst>
              <a:ext uri="{FF2B5EF4-FFF2-40B4-BE49-F238E27FC236}">
                <a16:creationId xmlns:a16="http://schemas.microsoft.com/office/drawing/2014/main" id="{AB82B340-A4F2-014E-A091-E4989FB7E1DC}"/>
              </a:ext>
            </a:extLst>
          </p:cNvPr>
          <p:cNvSpPr/>
          <p:nvPr/>
        </p:nvSpPr>
        <p:spPr>
          <a:xfrm>
            <a:off x="460659" y="1044036"/>
            <a:ext cx="6616588" cy="2831544"/>
          </a:xfrm>
          <a:prstGeom prst="rect">
            <a:avLst/>
          </a:prstGeom>
        </p:spPr>
        <p:txBody>
          <a:bodyPr wrap="square">
            <a:spAutoFit/>
          </a:bodyPr>
          <a:lstStyle/>
          <a:p>
            <a:r>
              <a:rPr lang="es-CO" sz="1600" b="1" dirty="0">
                <a:solidFill>
                  <a:srgbClr val="152B48"/>
                </a:solidFill>
                <a:latin typeface="Montserrat" panose="00000500000000000000" pitchFamily="50" charset="0"/>
              </a:rPr>
              <a:t>Indicación</a:t>
            </a:r>
          </a:p>
          <a:p>
            <a:endParaRPr lang="es-CO" sz="1600" b="1" dirty="0">
              <a:solidFill>
                <a:srgbClr val="152B48"/>
              </a:solidFill>
              <a:latin typeface="Montserrat" panose="00000500000000000000" pitchFamily="50" charset="0"/>
            </a:endParaRPr>
          </a:p>
          <a:p>
            <a:r>
              <a:rPr lang="es-CO" sz="1600" dirty="0">
                <a:latin typeface="Montserrat" panose="00000500000000000000" pitchFamily="50" charset="0"/>
              </a:rPr>
              <a:t>Pacientes con hemorragia obstétrica posparto, poscesárea o posaborto con pérdidas estimadas mayores a 750 mL o con cambios hemodinámicos que demuestran estado de choque hipovolémico como:</a:t>
            </a:r>
          </a:p>
          <a:p>
            <a:endParaRPr lang="es-CO" sz="1600" dirty="0">
              <a:latin typeface="Montserrat" panose="00000500000000000000" pitchFamily="50" charset="0"/>
            </a:endParaRPr>
          </a:p>
          <a:p>
            <a:pPr marL="285750" indent="-285750">
              <a:buFont typeface="Wingdings" pitchFamily="2" charset="2"/>
              <a:buChar char="ü"/>
            </a:pPr>
            <a:r>
              <a:rPr lang="es-CO" sz="1600" dirty="0">
                <a:latin typeface="Montserrat" panose="00000500000000000000" pitchFamily="50" charset="0"/>
              </a:rPr>
              <a:t>Índice de choque igual o mayor a 0.9.</a:t>
            </a:r>
          </a:p>
          <a:p>
            <a:pPr marL="285750" indent="-285750">
              <a:buFont typeface="Wingdings" pitchFamily="2" charset="2"/>
              <a:buChar char="ü"/>
            </a:pPr>
            <a:r>
              <a:rPr lang="es-CO" sz="1600" dirty="0">
                <a:latin typeface="Montserrat" panose="00000500000000000000" pitchFamily="50" charset="0"/>
              </a:rPr>
              <a:t>Presión arterial sistólica menor de 90 </a:t>
            </a:r>
            <a:r>
              <a:rPr lang="es-CO" sz="1600" dirty="0" err="1">
                <a:latin typeface="Montserrat" panose="00000500000000000000" pitchFamily="50" charset="0"/>
              </a:rPr>
              <a:t>mmHg</a:t>
            </a:r>
            <a:r>
              <a:rPr lang="es-CO" sz="1600" dirty="0">
                <a:latin typeface="Montserrat" panose="00000500000000000000" pitchFamily="50" charset="0"/>
              </a:rPr>
              <a:t> persistente.</a:t>
            </a:r>
          </a:p>
          <a:p>
            <a:pPr marL="285750" indent="-285750">
              <a:buFont typeface="Wingdings" pitchFamily="2" charset="2"/>
              <a:buChar char="ü"/>
            </a:pPr>
            <a:r>
              <a:rPr lang="es-CO" sz="1600" dirty="0">
                <a:latin typeface="Montserrat" panose="00000500000000000000" pitchFamily="50" charset="0"/>
              </a:rPr>
              <a:t>Presión arterial media menor de 65 </a:t>
            </a:r>
            <a:r>
              <a:rPr lang="es-CO" sz="1600" dirty="0" err="1">
                <a:latin typeface="Montserrat" panose="00000500000000000000" pitchFamily="50" charset="0"/>
              </a:rPr>
              <a:t>mmHg</a:t>
            </a:r>
            <a:r>
              <a:rPr lang="es-CO" sz="1600" dirty="0">
                <a:latin typeface="Montserrat" panose="00000500000000000000" pitchFamily="50" charset="0"/>
              </a:rPr>
              <a:t> persistente.</a:t>
            </a:r>
          </a:p>
          <a:p>
            <a:pPr marL="285750" indent="-285750">
              <a:buFont typeface="Wingdings" pitchFamily="2" charset="2"/>
              <a:buChar char="ü"/>
            </a:pPr>
            <a:r>
              <a:rPr lang="es-CO" sz="1600" dirty="0">
                <a:latin typeface="Montserrat" panose="00000500000000000000" pitchFamily="50" charset="0"/>
              </a:rPr>
              <a:t>Frecuencia cardiaca mayor de 100 latidos por minuto.</a:t>
            </a:r>
            <a:endParaRPr lang="es-CO" sz="1600" dirty="0">
              <a:effectLst/>
              <a:latin typeface="Montserrat" panose="00000500000000000000" pitchFamily="50" charset="0"/>
            </a:endParaRPr>
          </a:p>
        </p:txBody>
      </p:sp>
      <p:sp>
        <p:nvSpPr>
          <p:cNvPr id="8" name="Anillo 7">
            <a:extLst>
              <a:ext uri="{FF2B5EF4-FFF2-40B4-BE49-F238E27FC236}">
                <a16:creationId xmlns:a16="http://schemas.microsoft.com/office/drawing/2014/main" id="{F1EFDEB4-1505-6A4F-8EC2-84137414E199}"/>
              </a:ext>
            </a:extLst>
          </p:cNvPr>
          <p:cNvSpPr/>
          <p:nvPr/>
        </p:nvSpPr>
        <p:spPr>
          <a:xfrm>
            <a:off x="7300210" y="1753849"/>
            <a:ext cx="1618938" cy="929390"/>
          </a:xfrm>
          <a:prstGeom prst="donut">
            <a:avLst>
              <a:gd name="adj" fmla="val 753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191862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build="p" bldLvl="5"/>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FA88269-6411-5D47-B915-9230C6A9DB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3857" y="364344"/>
            <a:ext cx="3251200" cy="3251200"/>
          </a:xfrm>
          <a:prstGeom prst="rect">
            <a:avLst/>
          </a:prstGeom>
          <a:ln>
            <a:noFill/>
          </a:ln>
          <a:effectLst>
            <a:outerShdw blurRad="292100" dist="139700" dir="2700000" algn="tl" rotWithShape="0">
              <a:srgbClr val="333333">
                <a:alpha val="65000"/>
              </a:srgbClr>
            </a:outerShdw>
          </a:effectLst>
        </p:spPr>
      </p:pic>
      <p:graphicFrame>
        <p:nvGraphicFramePr>
          <p:cNvPr id="3" name="Diagrama 2">
            <a:extLst>
              <a:ext uri="{FF2B5EF4-FFF2-40B4-BE49-F238E27FC236}">
                <a16:creationId xmlns:a16="http://schemas.microsoft.com/office/drawing/2014/main" id="{48A6DDA1-CBCB-7449-B991-8C2EEB2BB81F}"/>
              </a:ext>
            </a:extLst>
          </p:cNvPr>
          <p:cNvGraphicFramePr/>
          <p:nvPr>
            <p:extLst>
              <p:ext uri="{D42A27DB-BD31-4B8C-83A1-F6EECF244321}">
                <p14:modId xmlns:p14="http://schemas.microsoft.com/office/powerpoint/2010/main" val="2148724416"/>
              </p:ext>
            </p:extLst>
          </p:nvPr>
        </p:nvGraphicFramePr>
        <p:xfrm>
          <a:off x="4835117" y="575716"/>
          <a:ext cx="7191420" cy="5706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4090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7FEF4DB4-26A5-594C-8A12-F4D42E58E944}"/>
              </a:ext>
            </a:extLst>
          </p:cNvPr>
          <p:cNvGraphicFramePr/>
          <p:nvPr>
            <p:extLst>
              <p:ext uri="{D42A27DB-BD31-4B8C-83A1-F6EECF244321}">
                <p14:modId xmlns:p14="http://schemas.microsoft.com/office/powerpoint/2010/main" val="3108759945"/>
              </p:ext>
            </p:extLst>
          </p:nvPr>
        </p:nvGraphicFramePr>
        <p:xfrm>
          <a:off x="0" y="314793"/>
          <a:ext cx="7516735" cy="4939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a:extLst>
              <a:ext uri="{FF2B5EF4-FFF2-40B4-BE49-F238E27FC236}">
                <a16:creationId xmlns:a16="http://schemas.microsoft.com/office/drawing/2014/main" id="{380C1535-1353-E841-90A9-40C9D065FEAB}"/>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872157" y="779489"/>
            <a:ext cx="3982758" cy="2368446"/>
          </a:xfrm>
          <a:prstGeom prst="rect">
            <a:avLst/>
          </a:prstGeom>
        </p:spPr>
      </p:pic>
      <p:pic>
        <p:nvPicPr>
          <p:cNvPr id="6" name="Imagen 5">
            <a:extLst>
              <a:ext uri="{FF2B5EF4-FFF2-40B4-BE49-F238E27FC236}">
                <a16:creationId xmlns:a16="http://schemas.microsoft.com/office/drawing/2014/main" id="{90ED1DEF-277E-BB4F-A3DB-7A21EB4E76B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958536" y="3710066"/>
            <a:ext cx="3810000" cy="2540000"/>
          </a:xfrm>
          <a:prstGeom prst="rect">
            <a:avLst/>
          </a:prstGeom>
        </p:spPr>
      </p:pic>
    </p:spTree>
    <p:extLst>
      <p:ext uri="{BB962C8B-B14F-4D97-AF65-F5344CB8AC3E}">
        <p14:creationId xmlns:p14="http://schemas.microsoft.com/office/powerpoint/2010/main" val="86522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AF1CF83-9154-C74A-A689-BAB4595C2A2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50675" y="1322140"/>
            <a:ext cx="7201988" cy="3874599"/>
          </a:xfrm>
          <a:prstGeom prst="rect">
            <a:avLst/>
          </a:prstGeom>
        </p:spPr>
      </p:pic>
      <p:sp>
        <p:nvSpPr>
          <p:cNvPr id="4" name="Marco 3">
            <a:extLst>
              <a:ext uri="{FF2B5EF4-FFF2-40B4-BE49-F238E27FC236}">
                <a16:creationId xmlns:a16="http://schemas.microsoft.com/office/drawing/2014/main" id="{9C1F883A-ACAC-C647-90A2-93541DB074CB}"/>
              </a:ext>
            </a:extLst>
          </p:cNvPr>
          <p:cNvSpPr/>
          <p:nvPr/>
        </p:nvSpPr>
        <p:spPr>
          <a:xfrm>
            <a:off x="4850675" y="1893913"/>
            <a:ext cx="740780" cy="274521"/>
          </a:xfrm>
          <a:prstGeom prst="frame">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6" name="Rectángulo redondeado 5">
            <a:extLst>
              <a:ext uri="{FF2B5EF4-FFF2-40B4-BE49-F238E27FC236}">
                <a16:creationId xmlns:a16="http://schemas.microsoft.com/office/drawing/2014/main" id="{CC0DBBDD-7B21-8648-87AB-11BBC4B3D6B4}"/>
              </a:ext>
            </a:extLst>
          </p:cNvPr>
          <p:cNvSpPr/>
          <p:nvPr/>
        </p:nvSpPr>
        <p:spPr>
          <a:xfrm>
            <a:off x="946238" y="322216"/>
            <a:ext cx="2777178" cy="3546837"/>
          </a:xfrm>
          <a:prstGeom prst="roundRect">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latin typeface="Montserrat" panose="00000500000000000000" pitchFamily="50" charset="0"/>
              </a:rPr>
              <a:t>Estudio WOMAN: uso seguro de manejo con antifibrinolíticos reduciendo de manera significativa la mortalidad. </a:t>
            </a:r>
          </a:p>
          <a:p>
            <a:pPr algn="ctr"/>
            <a:endParaRPr lang="es-CO" dirty="0">
              <a:latin typeface="Montserrat" panose="00000500000000000000" pitchFamily="50" charset="0"/>
            </a:endParaRPr>
          </a:p>
          <a:p>
            <a:pPr algn="ctr"/>
            <a:r>
              <a:rPr lang="es-CO" b="1" dirty="0">
                <a:latin typeface="Montserrat" panose="00000500000000000000" pitchFamily="50" charset="0"/>
              </a:rPr>
              <a:t>Acido tranexámico</a:t>
            </a:r>
          </a:p>
          <a:p>
            <a:pPr algn="ctr"/>
            <a:endParaRPr lang="es-CO" b="1" dirty="0">
              <a:latin typeface="Montserrat" panose="00000500000000000000" pitchFamily="50" charset="0"/>
            </a:endParaRPr>
          </a:p>
          <a:p>
            <a:pPr algn="ctr"/>
            <a:r>
              <a:rPr lang="es-CO" b="1" dirty="0">
                <a:latin typeface="Montserrat" panose="00000500000000000000" pitchFamily="50" charset="0"/>
              </a:rPr>
              <a:t>1CC/min   </a:t>
            </a:r>
          </a:p>
        </p:txBody>
      </p:sp>
      <p:sp>
        <p:nvSpPr>
          <p:cNvPr id="7" name="Marco 6">
            <a:extLst>
              <a:ext uri="{FF2B5EF4-FFF2-40B4-BE49-F238E27FC236}">
                <a16:creationId xmlns:a16="http://schemas.microsoft.com/office/drawing/2014/main" id="{C0E16FD1-8B31-544E-966C-B2CD37948258}"/>
              </a:ext>
            </a:extLst>
          </p:cNvPr>
          <p:cNvSpPr/>
          <p:nvPr/>
        </p:nvSpPr>
        <p:spPr>
          <a:xfrm>
            <a:off x="8638903" y="2901888"/>
            <a:ext cx="1907462" cy="781838"/>
          </a:xfrm>
          <a:prstGeom prst="frame">
            <a:avLst>
              <a:gd name="adj1" fmla="val 13272"/>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142729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A847C24-9F98-DD4A-91CC-6394F669DE3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5948" y="56940"/>
            <a:ext cx="3417757" cy="3934034"/>
          </a:xfrm>
          <a:prstGeom prst="rect">
            <a:avLst/>
          </a:prstGeom>
        </p:spPr>
      </p:pic>
      <p:sp>
        <p:nvSpPr>
          <p:cNvPr id="3" name="CuadroTexto 2">
            <a:extLst>
              <a:ext uri="{FF2B5EF4-FFF2-40B4-BE49-F238E27FC236}">
                <a16:creationId xmlns:a16="http://schemas.microsoft.com/office/drawing/2014/main" id="{07E88067-A36E-934F-96F8-0012E23BA53B}"/>
              </a:ext>
            </a:extLst>
          </p:cNvPr>
          <p:cNvSpPr txBox="1"/>
          <p:nvPr/>
        </p:nvSpPr>
        <p:spPr>
          <a:xfrm>
            <a:off x="6307643" y="73201"/>
            <a:ext cx="3924093" cy="461665"/>
          </a:xfrm>
          <a:prstGeom prst="rect">
            <a:avLst/>
          </a:prstGeom>
          <a:noFill/>
        </p:spPr>
        <p:txBody>
          <a:bodyPr wrap="square" rtlCol="0">
            <a:spAutoFit/>
          </a:bodyPr>
          <a:lstStyle/>
          <a:p>
            <a:pPr algn="ctr"/>
            <a:r>
              <a:rPr lang="es-CO" sz="2400" b="1" dirty="0">
                <a:solidFill>
                  <a:srgbClr val="002060"/>
                </a:solidFill>
                <a:latin typeface="Montserrat" panose="00000500000000000000" pitchFamily="50" charset="0"/>
              </a:rPr>
              <a:t>Manejo de líquidos </a:t>
            </a:r>
          </a:p>
        </p:txBody>
      </p:sp>
      <p:sp>
        <p:nvSpPr>
          <p:cNvPr id="4" name="CuadroTexto 3">
            <a:extLst>
              <a:ext uri="{FF2B5EF4-FFF2-40B4-BE49-F238E27FC236}">
                <a16:creationId xmlns:a16="http://schemas.microsoft.com/office/drawing/2014/main" id="{97BCCEC3-AC8D-644A-B362-4639F2A46478}"/>
              </a:ext>
            </a:extLst>
          </p:cNvPr>
          <p:cNvSpPr txBox="1"/>
          <p:nvPr/>
        </p:nvSpPr>
        <p:spPr>
          <a:xfrm>
            <a:off x="5504006" y="969505"/>
            <a:ext cx="5531371" cy="400110"/>
          </a:xfrm>
          <a:prstGeom prst="rect">
            <a:avLst/>
          </a:prstGeom>
          <a:noFill/>
        </p:spPr>
        <p:txBody>
          <a:bodyPr wrap="square" rtlCol="0">
            <a:spAutoFit/>
          </a:bodyPr>
          <a:lstStyle/>
          <a:p>
            <a:pPr algn="ctr"/>
            <a:r>
              <a:rPr lang="es-CO" sz="2000" dirty="0">
                <a:latin typeface="Montserrat" panose="00000500000000000000" pitchFamily="50" charset="0"/>
              </a:rPr>
              <a:t>Reanimación </a:t>
            </a:r>
            <a:r>
              <a:rPr lang="es-CO" sz="2000" dirty="0" err="1">
                <a:latin typeface="Montserrat" panose="00000500000000000000" pitchFamily="50" charset="0"/>
              </a:rPr>
              <a:t>hipotensiva</a:t>
            </a:r>
            <a:r>
              <a:rPr lang="es-CO" sz="2000" dirty="0">
                <a:latin typeface="Montserrat" panose="00000500000000000000" pitchFamily="50" charset="0"/>
              </a:rPr>
              <a:t> permisiva. </a:t>
            </a:r>
          </a:p>
        </p:txBody>
      </p:sp>
      <p:sp>
        <p:nvSpPr>
          <p:cNvPr id="6" name="Rectángulo 5">
            <a:extLst>
              <a:ext uri="{FF2B5EF4-FFF2-40B4-BE49-F238E27FC236}">
                <a16:creationId xmlns:a16="http://schemas.microsoft.com/office/drawing/2014/main" id="{5BA48F97-2D68-5F40-8059-CBC9CD115796}"/>
              </a:ext>
            </a:extLst>
          </p:cNvPr>
          <p:cNvSpPr/>
          <p:nvPr/>
        </p:nvSpPr>
        <p:spPr>
          <a:xfrm>
            <a:off x="4236802" y="1861668"/>
            <a:ext cx="7677461" cy="707886"/>
          </a:xfrm>
          <a:prstGeom prst="rect">
            <a:avLst/>
          </a:prstGeom>
        </p:spPr>
        <p:txBody>
          <a:bodyPr wrap="square">
            <a:spAutoFit/>
          </a:bodyPr>
          <a:lstStyle/>
          <a:p>
            <a:pPr algn="ctr">
              <a:spcAft>
                <a:spcPts val="0"/>
              </a:spcAft>
            </a:pPr>
            <a:r>
              <a:rPr lang="es-ES_tradnl" sz="2000" dirty="0">
                <a:latin typeface="Montserrat" panose="00000500000000000000" pitchFamily="50" charset="0"/>
                <a:ea typeface="Calibri" panose="020F0502020204030204" pitchFamily="34" charset="0"/>
                <a:cs typeface="Times New Roman" panose="02020603050405020304" pitchFamily="18" charset="0"/>
              </a:rPr>
              <a:t>Mantener la TAS 80-90 </a:t>
            </a:r>
            <a:r>
              <a:rPr lang="es-ES_tradnl" sz="2000" dirty="0" err="1">
                <a:latin typeface="Montserrat" panose="00000500000000000000" pitchFamily="50" charset="0"/>
                <a:ea typeface="Calibri" panose="020F0502020204030204" pitchFamily="34" charset="0"/>
                <a:cs typeface="Times New Roman" panose="02020603050405020304" pitchFamily="18" charset="0"/>
              </a:rPr>
              <a:t>mmhg</a:t>
            </a:r>
            <a:r>
              <a:rPr lang="es-ES_tradnl" sz="2000" dirty="0">
                <a:latin typeface="Montserrat" panose="00000500000000000000" pitchFamily="50" charset="0"/>
                <a:ea typeface="Calibri" panose="020F0502020204030204" pitchFamily="34" charset="0"/>
                <a:cs typeface="Times New Roman" panose="02020603050405020304" pitchFamily="18" charset="0"/>
              </a:rPr>
              <a:t> con PAM 65 </a:t>
            </a:r>
            <a:r>
              <a:rPr lang="es-ES_tradnl" sz="2000" dirty="0" err="1">
                <a:latin typeface="Montserrat" panose="00000500000000000000" pitchFamily="50" charset="0"/>
                <a:ea typeface="Calibri" panose="020F0502020204030204" pitchFamily="34" charset="0"/>
                <a:cs typeface="Times New Roman" panose="02020603050405020304" pitchFamily="18" charset="0"/>
              </a:rPr>
              <a:t>mmhg</a:t>
            </a:r>
            <a:r>
              <a:rPr lang="es-ES_tradnl" sz="2000" dirty="0">
                <a:latin typeface="Montserrat" panose="00000500000000000000" pitchFamily="50" charset="0"/>
                <a:ea typeface="Calibri" panose="020F0502020204030204" pitchFamily="34" charset="0"/>
                <a:cs typeface="Times New Roman" panose="02020603050405020304" pitchFamily="18" charset="0"/>
              </a:rPr>
              <a:t>, previniendo el re-sangrado al remover el coágulo .</a:t>
            </a:r>
            <a:endParaRPr lang="es-CO" sz="2000" dirty="0">
              <a:latin typeface="Montserrat" panose="00000500000000000000" pitchFamily="50" charset="0"/>
              <a:ea typeface="Calibri" panose="020F0502020204030204" pitchFamily="34" charset="0"/>
              <a:cs typeface="Times New Roman" panose="02020603050405020304" pitchFamily="18" charset="0"/>
            </a:endParaRPr>
          </a:p>
        </p:txBody>
      </p:sp>
      <p:graphicFrame>
        <p:nvGraphicFramePr>
          <p:cNvPr id="7" name="Diagrama 6">
            <a:extLst>
              <a:ext uri="{FF2B5EF4-FFF2-40B4-BE49-F238E27FC236}">
                <a16:creationId xmlns:a16="http://schemas.microsoft.com/office/drawing/2014/main" id="{386BAD1E-1FDC-9A43-9F7B-CAC84944544A}"/>
              </a:ext>
            </a:extLst>
          </p:cNvPr>
          <p:cNvGraphicFramePr/>
          <p:nvPr>
            <p:extLst>
              <p:ext uri="{D42A27DB-BD31-4B8C-83A1-F6EECF244321}">
                <p14:modId xmlns:p14="http://schemas.microsoft.com/office/powerpoint/2010/main" val="1499336581"/>
              </p:ext>
            </p:extLst>
          </p:nvPr>
        </p:nvGraphicFramePr>
        <p:xfrm>
          <a:off x="4554129" y="2755815"/>
          <a:ext cx="7524659" cy="4078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echa abajo 7">
            <a:extLst>
              <a:ext uri="{FF2B5EF4-FFF2-40B4-BE49-F238E27FC236}">
                <a16:creationId xmlns:a16="http://schemas.microsoft.com/office/drawing/2014/main" id="{6D201402-8238-5F4F-9E09-96F6FD2A1FC5}"/>
              </a:ext>
            </a:extLst>
          </p:cNvPr>
          <p:cNvSpPr/>
          <p:nvPr/>
        </p:nvSpPr>
        <p:spPr>
          <a:xfrm>
            <a:off x="8142274" y="647126"/>
            <a:ext cx="254833" cy="272236"/>
          </a:xfrm>
          <a:prstGeom prst="down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0000500000000000000" pitchFamily="50" charset="0"/>
            </a:endParaRPr>
          </a:p>
        </p:txBody>
      </p:sp>
      <p:sp>
        <p:nvSpPr>
          <p:cNvPr id="9" name="Flecha abajo 8">
            <a:extLst>
              <a:ext uri="{FF2B5EF4-FFF2-40B4-BE49-F238E27FC236}">
                <a16:creationId xmlns:a16="http://schemas.microsoft.com/office/drawing/2014/main" id="{0DADCBFB-BA4A-D147-8D03-925960CC7117}"/>
              </a:ext>
            </a:extLst>
          </p:cNvPr>
          <p:cNvSpPr/>
          <p:nvPr/>
        </p:nvSpPr>
        <p:spPr>
          <a:xfrm>
            <a:off x="8142276" y="1496302"/>
            <a:ext cx="254833" cy="272236"/>
          </a:xfrm>
          <a:prstGeom prst="down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0000500000000000000" pitchFamily="50" charset="0"/>
            </a:endParaRPr>
          </a:p>
        </p:txBody>
      </p:sp>
    </p:spTree>
    <p:extLst>
      <p:ext uri="{BB962C8B-B14F-4D97-AF65-F5344CB8AC3E}">
        <p14:creationId xmlns:p14="http://schemas.microsoft.com/office/powerpoint/2010/main" val="1158842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7F1270D-7822-FC43-8232-6BB68E63F660}"/>
              </a:ext>
            </a:extLst>
          </p:cNvPr>
          <p:cNvSpPr txBox="1"/>
          <p:nvPr/>
        </p:nvSpPr>
        <p:spPr>
          <a:xfrm>
            <a:off x="-82375" y="53855"/>
            <a:ext cx="7867837" cy="1323439"/>
          </a:xfrm>
          <a:prstGeom prst="rect">
            <a:avLst/>
          </a:prstGeom>
          <a:noFill/>
          <a:ln>
            <a:noFill/>
          </a:ln>
        </p:spPr>
        <p:txBody>
          <a:bodyPr wrap="square" rtlCol="0">
            <a:spAutoFit/>
          </a:bodyPr>
          <a:lstStyle>
            <a:defPPr>
              <a:defRPr lang="es-CO"/>
            </a:defPPr>
            <a:lvl1pPr algn="ctr">
              <a:defRPr sz="4000">
                <a:solidFill>
                  <a:srgbClr val="00AAA7"/>
                </a:solidFill>
                <a:latin typeface="Montserrat" panose="00000500000000000000" pitchFamily="50" charset="0"/>
              </a:defRPr>
            </a:lvl1pPr>
          </a:lstStyle>
          <a:p>
            <a:r>
              <a:rPr lang="es-CO" dirty="0"/>
              <a:t>Técnicas de taponamiento uterino </a:t>
            </a:r>
          </a:p>
        </p:txBody>
      </p:sp>
      <p:pic>
        <p:nvPicPr>
          <p:cNvPr id="3" name="Imagen 2">
            <a:extLst>
              <a:ext uri="{FF2B5EF4-FFF2-40B4-BE49-F238E27FC236}">
                <a16:creationId xmlns:a16="http://schemas.microsoft.com/office/drawing/2014/main" id="{F5303FF9-1E77-3049-A2B4-8D6E6FC7D3C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64168" y="1019332"/>
            <a:ext cx="6527832" cy="5838668"/>
          </a:xfrm>
          <a:prstGeom prst="rect">
            <a:avLst/>
          </a:prstGeom>
        </p:spPr>
      </p:pic>
      <p:pic>
        <p:nvPicPr>
          <p:cNvPr id="4" name="Imagen 3">
            <a:extLst>
              <a:ext uri="{FF2B5EF4-FFF2-40B4-BE49-F238E27FC236}">
                <a16:creationId xmlns:a16="http://schemas.microsoft.com/office/drawing/2014/main" id="{D705B8D6-3C63-AE4A-94E4-1A5312099C8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4090" y="1457578"/>
            <a:ext cx="3721632" cy="2481088"/>
          </a:xfrm>
          <a:prstGeom prst="rect">
            <a:avLst/>
          </a:prstGeom>
        </p:spPr>
      </p:pic>
      <p:sp>
        <p:nvSpPr>
          <p:cNvPr id="6" name="Flecha izquierda 5">
            <a:extLst>
              <a:ext uri="{FF2B5EF4-FFF2-40B4-BE49-F238E27FC236}">
                <a16:creationId xmlns:a16="http://schemas.microsoft.com/office/drawing/2014/main" id="{097E2A18-4CE5-FE49-AAEA-CC5B57B6DB50}"/>
              </a:ext>
            </a:extLst>
          </p:cNvPr>
          <p:cNvSpPr/>
          <p:nvPr/>
        </p:nvSpPr>
        <p:spPr>
          <a:xfrm rot="604568">
            <a:off x="4847846" y="2591806"/>
            <a:ext cx="1034321" cy="261124"/>
          </a:xfrm>
          <a:prstGeom prst="lef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redondeado 6">
            <a:extLst>
              <a:ext uri="{FF2B5EF4-FFF2-40B4-BE49-F238E27FC236}">
                <a16:creationId xmlns:a16="http://schemas.microsoft.com/office/drawing/2014/main" id="{335E42A1-7C4A-2441-941A-EC806D39F5FB}"/>
              </a:ext>
            </a:extLst>
          </p:cNvPr>
          <p:cNvSpPr/>
          <p:nvPr/>
        </p:nvSpPr>
        <p:spPr>
          <a:xfrm>
            <a:off x="5897034" y="2185204"/>
            <a:ext cx="5996065" cy="2878112"/>
          </a:xfrm>
          <a:prstGeom prst="roundRect">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dirty="0">
                <a:latin typeface="Montserrat" panose="00000500000000000000" pitchFamily="50" charset="0"/>
              </a:rPr>
              <a:t>Dejar por 24 horas siempre anotar con cuanto se lleno el dispositivo además SIEMPRE cubrir con antibiótico, retirarlo en un lugar donde tengamos acceso a cirugía emergente. </a:t>
            </a:r>
            <a:endParaRPr lang="es-CO" sz="2000" b="1" dirty="0">
              <a:latin typeface="Montserrat" panose="00000500000000000000" pitchFamily="50" charset="0"/>
            </a:endParaRPr>
          </a:p>
          <a:p>
            <a:pPr algn="ctr"/>
            <a:endParaRPr lang="es-CO" sz="2000" b="1" dirty="0">
              <a:latin typeface="Montserrat" panose="00000500000000000000" pitchFamily="50" charset="0"/>
            </a:endParaRPr>
          </a:p>
        </p:txBody>
      </p:sp>
    </p:spTree>
    <p:extLst>
      <p:ext uri="{BB962C8B-B14F-4D97-AF65-F5344CB8AC3E}">
        <p14:creationId xmlns:p14="http://schemas.microsoft.com/office/powerpoint/2010/main" val="314727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C4151EFB-270A-1D46-9B57-94249493F2D4}"/>
              </a:ext>
            </a:extLst>
          </p:cNvPr>
          <p:cNvGraphicFramePr/>
          <p:nvPr>
            <p:extLst>
              <p:ext uri="{D42A27DB-BD31-4B8C-83A1-F6EECF244321}">
                <p14:modId xmlns:p14="http://schemas.microsoft.com/office/powerpoint/2010/main" val="738815794"/>
              </p:ext>
            </p:extLst>
          </p:nvPr>
        </p:nvGraphicFramePr>
        <p:xfrm>
          <a:off x="1062446" y="0"/>
          <a:ext cx="11591250" cy="6418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532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98C51E4B-5CE6-D74E-8483-ADE84819A1A6}"/>
                                            </p:graphicEl>
                                          </p:spTgt>
                                        </p:tgtEl>
                                        <p:attrNameLst>
                                          <p:attrName>style.visibility</p:attrName>
                                        </p:attrNameLst>
                                      </p:cBhvr>
                                      <p:to>
                                        <p:strVal val="visible"/>
                                      </p:to>
                                    </p:set>
                                    <p:animEffect transition="in" filter="fade">
                                      <p:cBhvr>
                                        <p:cTn id="7" dur="500"/>
                                        <p:tgtEl>
                                          <p:spTgt spid="3">
                                            <p:graphicEl>
                                              <a:dgm id="{98C51E4B-5CE6-D74E-8483-ADE84819A1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graphicEl>
                                              <a:dgm id="{C354BA0C-463F-DD43-AC07-CC8195FD1328}"/>
                                            </p:graphicEl>
                                          </p:spTgt>
                                        </p:tgtEl>
                                        <p:attrNameLst>
                                          <p:attrName>style.visibility</p:attrName>
                                        </p:attrNameLst>
                                      </p:cBhvr>
                                      <p:to>
                                        <p:strVal val="visible"/>
                                      </p:to>
                                    </p:set>
                                    <p:animEffect transition="in" filter="fade">
                                      <p:cBhvr>
                                        <p:cTn id="10" dur="500"/>
                                        <p:tgtEl>
                                          <p:spTgt spid="3">
                                            <p:graphicEl>
                                              <a:dgm id="{C354BA0C-463F-DD43-AC07-CC8195FD132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graphicEl>
                                              <a:dgm id="{22DEAA6F-3A3D-C541-B319-EDF054E45222}"/>
                                            </p:graphicEl>
                                          </p:spTgt>
                                        </p:tgtEl>
                                        <p:attrNameLst>
                                          <p:attrName>style.visibility</p:attrName>
                                        </p:attrNameLst>
                                      </p:cBhvr>
                                      <p:to>
                                        <p:strVal val="visible"/>
                                      </p:to>
                                    </p:set>
                                    <p:animEffect transition="in" filter="fade">
                                      <p:cBhvr>
                                        <p:cTn id="15" dur="500"/>
                                        <p:tgtEl>
                                          <p:spTgt spid="3">
                                            <p:graphicEl>
                                              <a:dgm id="{22DEAA6F-3A3D-C541-B319-EDF054E45222}"/>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graphicEl>
                                              <a:dgm id="{DBC2A6AB-ED07-A249-BCBB-79CAE602B958}"/>
                                            </p:graphicEl>
                                          </p:spTgt>
                                        </p:tgtEl>
                                        <p:attrNameLst>
                                          <p:attrName>style.visibility</p:attrName>
                                        </p:attrNameLst>
                                      </p:cBhvr>
                                      <p:to>
                                        <p:strVal val="visible"/>
                                      </p:to>
                                    </p:set>
                                    <p:animEffect transition="in" filter="fade">
                                      <p:cBhvr>
                                        <p:cTn id="18" dur="500"/>
                                        <p:tgtEl>
                                          <p:spTgt spid="3">
                                            <p:graphicEl>
                                              <a:dgm id="{DBC2A6AB-ED07-A249-BCBB-79CAE602B95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graphicEl>
                                              <a:dgm id="{B2BA713E-629D-654C-98C7-B14764068BC3}"/>
                                            </p:graphicEl>
                                          </p:spTgt>
                                        </p:tgtEl>
                                        <p:attrNameLst>
                                          <p:attrName>style.visibility</p:attrName>
                                        </p:attrNameLst>
                                      </p:cBhvr>
                                      <p:to>
                                        <p:strVal val="visible"/>
                                      </p:to>
                                    </p:set>
                                    <p:animEffect transition="in" filter="fade">
                                      <p:cBhvr>
                                        <p:cTn id="23" dur="500"/>
                                        <p:tgtEl>
                                          <p:spTgt spid="3">
                                            <p:graphicEl>
                                              <a:dgm id="{B2BA713E-629D-654C-98C7-B14764068BC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66D2B6DF-CC87-5E48-AB11-F8B25F28D697}"/>
                                            </p:graphicEl>
                                          </p:spTgt>
                                        </p:tgtEl>
                                        <p:attrNameLst>
                                          <p:attrName>style.visibility</p:attrName>
                                        </p:attrNameLst>
                                      </p:cBhvr>
                                      <p:to>
                                        <p:strVal val="visible"/>
                                      </p:to>
                                    </p:set>
                                    <p:animEffect transition="in" filter="fade">
                                      <p:cBhvr>
                                        <p:cTn id="28" dur="500"/>
                                        <p:tgtEl>
                                          <p:spTgt spid="3">
                                            <p:graphicEl>
                                              <a:dgm id="{66D2B6DF-CC87-5E48-AB11-F8B25F28D697}"/>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graphicEl>
                                              <a:dgm id="{975AC1A6-C9BC-1344-AFE1-A034D65F8C19}"/>
                                            </p:graphicEl>
                                          </p:spTgt>
                                        </p:tgtEl>
                                        <p:attrNameLst>
                                          <p:attrName>style.visibility</p:attrName>
                                        </p:attrNameLst>
                                      </p:cBhvr>
                                      <p:to>
                                        <p:strVal val="visible"/>
                                      </p:to>
                                    </p:set>
                                    <p:animEffect transition="in" filter="fade">
                                      <p:cBhvr>
                                        <p:cTn id="33" dur="500"/>
                                        <p:tgtEl>
                                          <p:spTgt spid="3">
                                            <p:graphicEl>
                                              <a:dgm id="{975AC1A6-C9BC-1344-AFE1-A034D65F8C1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70E7B80-3EE5-2740-8CB8-42FCC20ECE4A}"/>
              </a:ext>
            </a:extLst>
          </p:cNvPr>
          <p:cNvSpPr txBox="1"/>
          <p:nvPr/>
        </p:nvSpPr>
        <p:spPr>
          <a:xfrm>
            <a:off x="172903" y="76375"/>
            <a:ext cx="5496965" cy="1323439"/>
          </a:xfrm>
          <a:prstGeom prst="rect">
            <a:avLst/>
          </a:prstGeom>
          <a:noFill/>
          <a:ln>
            <a:noFill/>
          </a:ln>
        </p:spPr>
        <p:txBody>
          <a:bodyPr wrap="square" rtlCol="0">
            <a:spAutoFit/>
          </a:bodyPr>
          <a:lstStyle>
            <a:defPPr>
              <a:defRPr lang="es-CO"/>
            </a:defPPr>
            <a:lvl1pPr algn="ctr">
              <a:defRPr sz="4000">
                <a:solidFill>
                  <a:srgbClr val="00AAA7"/>
                </a:solidFill>
                <a:latin typeface="Montserrat" panose="00000500000000000000" pitchFamily="50" charset="0"/>
              </a:defRPr>
            </a:lvl1pPr>
          </a:lstStyle>
          <a:p>
            <a:r>
              <a:rPr lang="es-CO" dirty="0"/>
              <a:t>Uso de hemoderivados </a:t>
            </a:r>
          </a:p>
        </p:txBody>
      </p:sp>
      <p:pic>
        <p:nvPicPr>
          <p:cNvPr id="3" name="Imagen 2">
            <a:extLst>
              <a:ext uri="{FF2B5EF4-FFF2-40B4-BE49-F238E27FC236}">
                <a16:creationId xmlns:a16="http://schemas.microsoft.com/office/drawing/2014/main" id="{621F5787-D80E-B147-8FB3-9A06DD4AB9E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1697" y="1718700"/>
            <a:ext cx="4979378" cy="1639097"/>
          </a:xfrm>
          <a:prstGeom prst="rect">
            <a:avLst/>
          </a:prstGeom>
        </p:spPr>
      </p:pic>
      <p:sp>
        <p:nvSpPr>
          <p:cNvPr id="4" name="Rectángulo 3">
            <a:extLst>
              <a:ext uri="{FF2B5EF4-FFF2-40B4-BE49-F238E27FC236}">
                <a16:creationId xmlns:a16="http://schemas.microsoft.com/office/drawing/2014/main" id="{871F28EE-D3C3-F949-AA3C-7CDC1570D979}"/>
              </a:ext>
            </a:extLst>
          </p:cNvPr>
          <p:cNvSpPr/>
          <p:nvPr/>
        </p:nvSpPr>
        <p:spPr>
          <a:xfrm>
            <a:off x="5559800" y="1089060"/>
            <a:ext cx="6354794" cy="3970318"/>
          </a:xfrm>
          <a:prstGeom prst="rect">
            <a:avLst/>
          </a:prstGeom>
          <a:ln>
            <a:solidFill>
              <a:srgbClr val="00AAA7"/>
            </a:solidFill>
          </a:ln>
        </p:spPr>
        <p:txBody>
          <a:bodyPr wrap="square">
            <a:spAutoFit/>
          </a:bodyPr>
          <a:lstStyle/>
          <a:p>
            <a:pPr marL="342900" indent="-342900">
              <a:buFont typeface="Courier New" panose="02070309020205020404" pitchFamily="49" charset="0"/>
              <a:buChar char="o"/>
            </a:pPr>
            <a:r>
              <a:rPr lang="es-CO" dirty="0">
                <a:solidFill>
                  <a:srgbClr val="002060"/>
                </a:solidFill>
                <a:latin typeface="Montserrat" panose="00000500000000000000" pitchFamily="50" charset="0"/>
              </a:rPr>
              <a:t>En mujeres con sangrado continuo que equivale a una pérdida de sangre de 1.500 ml o más o en mujeres con signos vitales anormales (taquicardia e hipotensión), se debe realizar una preparación inmediata para la transfusión.</a:t>
            </a:r>
          </a:p>
          <a:p>
            <a:endParaRPr lang="es-CO" dirty="0">
              <a:solidFill>
                <a:srgbClr val="002060"/>
              </a:solidFill>
              <a:latin typeface="Montserrat" panose="00000500000000000000" pitchFamily="50" charset="0"/>
            </a:endParaRPr>
          </a:p>
          <a:p>
            <a:pPr marL="342900" indent="-342900">
              <a:buFont typeface="Courier New" panose="02070309020205020404" pitchFamily="49" charset="0"/>
              <a:buChar char="o"/>
            </a:pPr>
            <a:r>
              <a:rPr lang="es-CO" dirty="0">
                <a:solidFill>
                  <a:srgbClr val="002060"/>
                </a:solidFill>
                <a:latin typeface="Montserrat" panose="00000500000000000000" pitchFamily="50" charset="0"/>
              </a:rPr>
              <a:t>Debido a que una pérdida de sangre tan grande incluye el agotamiento de los factores de coagulación, es común que estos pacientes desarrollen una coagulopatía de consumo, comúnmente etiquetada como coagulación intravascular diseminada, y los pacientes requerirán plaquetas y factores de coagulación además de concentrado de glóbulos rojos.</a:t>
            </a:r>
          </a:p>
        </p:txBody>
      </p:sp>
    </p:spTree>
    <p:extLst>
      <p:ext uri="{BB962C8B-B14F-4D97-AF65-F5344CB8AC3E}">
        <p14:creationId xmlns:p14="http://schemas.microsoft.com/office/powerpoint/2010/main" val="3281714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3AF7A9-8A10-F242-9C14-B88D7F86C5A8}"/>
              </a:ext>
            </a:extLst>
          </p:cNvPr>
          <p:cNvSpPr txBox="1"/>
          <p:nvPr/>
        </p:nvSpPr>
        <p:spPr>
          <a:xfrm>
            <a:off x="4946929" y="416118"/>
            <a:ext cx="6760564" cy="1631216"/>
          </a:xfrm>
          <a:prstGeom prst="rect">
            <a:avLst/>
          </a:prstGeom>
          <a:noFill/>
        </p:spPr>
        <p:txBody>
          <a:bodyPr wrap="square" rtlCol="0">
            <a:spAutoFit/>
          </a:bodyPr>
          <a:lstStyle/>
          <a:p>
            <a:pPr marL="342900" indent="-342900">
              <a:buFont typeface="Wingdings" pitchFamily="2" charset="2"/>
              <a:buChar char="Ø"/>
            </a:pPr>
            <a:r>
              <a:rPr lang="es-CO" sz="2000" b="1" dirty="0">
                <a:solidFill>
                  <a:srgbClr val="002060"/>
                </a:solidFill>
                <a:effectLst>
                  <a:outerShdw blurRad="38100" dist="38100" dir="2700000" algn="tl">
                    <a:srgbClr val="000000">
                      <a:alpha val="43137"/>
                    </a:srgbClr>
                  </a:outerShdw>
                </a:effectLst>
                <a:latin typeface="Montserrat" panose="00000500000000000000" pitchFamily="50" charset="0"/>
              </a:rPr>
              <a:t>Transfusión masiva</a:t>
            </a:r>
          </a:p>
          <a:p>
            <a:endParaRPr lang="es-CO" sz="2000" b="1" dirty="0">
              <a:solidFill>
                <a:srgbClr val="002060"/>
              </a:solidFill>
              <a:effectLst>
                <a:outerShdw blurRad="38100" dist="38100" dir="2700000" algn="tl">
                  <a:srgbClr val="000000">
                    <a:alpha val="43137"/>
                  </a:srgbClr>
                </a:outerShdw>
              </a:effectLst>
              <a:latin typeface="Montserrat" panose="00000500000000000000" pitchFamily="50" charset="0"/>
            </a:endParaRPr>
          </a:p>
          <a:p>
            <a:pPr marL="342900" indent="-342900">
              <a:buFont typeface="Wingdings" pitchFamily="2" charset="2"/>
              <a:buChar char="ü"/>
            </a:pPr>
            <a:r>
              <a:rPr lang="es-CO" sz="2000" dirty="0">
                <a:solidFill>
                  <a:srgbClr val="002060"/>
                </a:solidFill>
                <a:latin typeface="Montserrat" panose="00000500000000000000" pitchFamily="50" charset="0"/>
              </a:rPr>
              <a:t>&gt;10 </a:t>
            </a:r>
            <a:r>
              <a:rPr lang="es-CO" sz="2000" dirty="0" err="1">
                <a:solidFill>
                  <a:srgbClr val="002060"/>
                </a:solidFill>
                <a:latin typeface="Montserrat" panose="00000500000000000000" pitchFamily="50" charset="0"/>
              </a:rPr>
              <a:t>und</a:t>
            </a:r>
            <a:r>
              <a:rPr lang="es-CO" sz="2000" dirty="0">
                <a:solidFill>
                  <a:srgbClr val="002060"/>
                </a:solidFill>
                <a:latin typeface="Montserrat" panose="00000500000000000000" pitchFamily="50" charset="0"/>
              </a:rPr>
              <a:t> de GR empaquetados en 24 </a:t>
            </a:r>
            <a:r>
              <a:rPr lang="es-CO" sz="2000" dirty="0" err="1">
                <a:solidFill>
                  <a:srgbClr val="002060"/>
                </a:solidFill>
                <a:latin typeface="Montserrat" panose="00000500000000000000" pitchFamily="50" charset="0"/>
              </a:rPr>
              <a:t>hrs</a:t>
            </a:r>
            <a:r>
              <a:rPr lang="es-CO" sz="2000" dirty="0">
                <a:solidFill>
                  <a:srgbClr val="002060"/>
                </a:solidFill>
                <a:latin typeface="Montserrat" panose="00000500000000000000" pitchFamily="50" charset="0"/>
              </a:rPr>
              <a:t>.  </a:t>
            </a:r>
          </a:p>
          <a:p>
            <a:pPr marL="342900" indent="-342900">
              <a:buFont typeface="Wingdings" pitchFamily="2" charset="2"/>
              <a:buChar char="ü"/>
            </a:pPr>
            <a:r>
              <a:rPr lang="es-CO" sz="2000" dirty="0">
                <a:solidFill>
                  <a:srgbClr val="002060"/>
                </a:solidFill>
                <a:latin typeface="Montserrat" panose="00000500000000000000" pitchFamily="50" charset="0"/>
              </a:rPr>
              <a:t>&gt; 4 </a:t>
            </a:r>
            <a:r>
              <a:rPr lang="es-CO" sz="2000" dirty="0" err="1">
                <a:solidFill>
                  <a:srgbClr val="002060"/>
                </a:solidFill>
                <a:latin typeface="Montserrat" panose="00000500000000000000" pitchFamily="50" charset="0"/>
              </a:rPr>
              <a:t>und</a:t>
            </a:r>
            <a:r>
              <a:rPr lang="es-CO" sz="2000" dirty="0">
                <a:solidFill>
                  <a:srgbClr val="002060"/>
                </a:solidFill>
                <a:latin typeface="Montserrat" panose="00000500000000000000" pitchFamily="50" charset="0"/>
              </a:rPr>
              <a:t> de GR en 1 </a:t>
            </a:r>
            <a:r>
              <a:rPr lang="es-CO" sz="2000" dirty="0" err="1">
                <a:solidFill>
                  <a:srgbClr val="002060"/>
                </a:solidFill>
                <a:latin typeface="Montserrat" panose="00000500000000000000" pitchFamily="50" charset="0"/>
              </a:rPr>
              <a:t>hr</a:t>
            </a:r>
            <a:r>
              <a:rPr lang="es-CO" sz="2000" dirty="0">
                <a:solidFill>
                  <a:srgbClr val="002060"/>
                </a:solidFill>
                <a:latin typeface="Montserrat" panose="00000500000000000000" pitchFamily="50" charset="0"/>
              </a:rPr>
              <a:t>.</a:t>
            </a:r>
          </a:p>
          <a:p>
            <a:pPr marL="342900" indent="-342900">
              <a:buFont typeface="Wingdings" pitchFamily="2" charset="2"/>
              <a:buChar char="ü"/>
            </a:pPr>
            <a:r>
              <a:rPr lang="es-CO" sz="2000" dirty="0">
                <a:solidFill>
                  <a:srgbClr val="002060"/>
                </a:solidFill>
                <a:latin typeface="Montserrat" panose="00000500000000000000" pitchFamily="50" charset="0"/>
              </a:rPr>
              <a:t>Reemplazo de volemia.</a:t>
            </a:r>
          </a:p>
        </p:txBody>
      </p:sp>
      <p:graphicFrame>
        <p:nvGraphicFramePr>
          <p:cNvPr id="4" name="Diagrama 3">
            <a:extLst>
              <a:ext uri="{FF2B5EF4-FFF2-40B4-BE49-F238E27FC236}">
                <a16:creationId xmlns:a16="http://schemas.microsoft.com/office/drawing/2014/main" id="{6FECAF86-44DE-B145-8B91-67443ED92D05}"/>
              </a:ext>
            </a:extLst>
          </p:cNvPr>
          <p:cNvGraphicFramePr/>
          <p:nvPr>
            <p:extLst>
              <p:ext uri="{D42A27DB-BD31-4B8C-83A1-F6EECF244321}">
                <p14:modId xmlns:p14="http://schemas.microsoft.com/office/powerpoint/2010/main" val="802025609"/>
              </p:ext>
            </p:extLst>
          </p:nvPr>
        </p:nvGraphicFramePr>
        <p:xfrm>
          <a:off x="5374185" y="4311008"/>
          <a:ext cx="5906053" cy="2546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8EFE6986-4A53-4840-88A2-FE21190386D9}"/>
              </a:ext>
            </a:extLst>
          </p:cNvPr>
          <p:cNvSpPr txBox="1"/>
          <p:nvPr/>
        </p:nvSpPr>
        <p:spPr>
          <a:xfrm>
            <a:off x="409731" y="1945974"/>
            <a:ext cx="3927423" cy="1384995"/>
          </a:xfrm>
          <a:prstGeom prst="rect">
            <a:avLst/>
          </a:prstGeom>
          <a:solidFill>
            <a:srgbClr val="152B48"/>
          </a:solidFill>
          <a:ln>
            <a:solidFill>
              <a:srgbClr val="00AAA7"/>
            </a:solidFill>
          </a:ln>
        </p:spPr>
        <p:txBody>
          <a:bodyPr wrap="square" rtlCol="0">
            <a:spAutoFit/>
          </a:bodyPr>
          <a:lstStyle/>
          <a:p>
            <a:pPr algn="ctr"/>
            <a:r>
              <a:rPr lang="es-CO" sz="2800" dirty="0">
                <a:solidFill>
                  <a:schemeClr val="bg1"/>
                </a:solidFill>
                <a:latin typeface="Montserrat" panose="00000500000000000000" pitchFamily="50" charset="0"/>
              </a:rPr>
              <a:t>Podemos iniciar con 2 unidades de GR O negativo </a:t>
            </a:r>
          </a:p>
        </p:txBody>
      </p:sp>
      <p:sp>
        <p:nvSpPr>
          <p:cNvPr id="7" name="Rectángulo 6">
            <a:extLst>
              <a:ext uri="{FF2B5EF4-FFF2-40B4-BE49-F238E27FC236}">
                <a16:creationId xmlns:a16="http://schemas.microsoft.com/office/drawing/2014/main" id="{452722B8-D1C8-4649-8231-E4A435E77BE9}"/>
              </a:ext>
            </a:extLst>
          </p:cNvPr>
          <p:cNvSpPr/>
          <p:nvPr/>
        </p:nvSpPr>
        <p:spPr>
          <a:xfrm>
            <a:off x="4876800" y="2361473"/>
            <a:ext cx="7062652" cy="2031325"/>
          </a:xfrm>
          <a:prstGeom prst="rect">
            <a:avLst/>
          </a:prstGeom>
        </p:spPr>
        <p:txBody>
          <a:bodyPr wrap="square">
            <a:spAutoFit/>
          </a:bodyPr>
          <a:lstStyle/>
          <a:p>
            <a:r>
              <a:rPr lang="es-CO" dirty="0">
                <a:solidFill>
                  <a:srgbClr val="002060"/>
                </a:solidFill>
                <a:latin typeface="Montserrat" panose="00000500000000000000" pitchFamily="50" charset="0"/>
              </a:rPr>
              <a:t>Cuando se necesita un protocolo de transfusión masiva, se deben utilizar proporciones fijas de concentrado de hematíes, plasma fresco congelado y plaquetas. La proporción de transfusión inicial recomendada para concentrados de glóbulos rojos: plasma fresco congelado: plaquetas ha estado en el rango de 1: 1: 1 y está diseñada para imitar el reemplazo de sangre total.</a:t>
            </a:r>
          </a:p>
        </p:txBody>
      </p:sp>
      <p:pic>
        <p:nvPicPr>
          <p:cNvPr id="8" name="Imagen 7">
            <a:extLst>
              <a:ext uri="{FF2B5EF4-FFF2-40B4-BE49-F238E27FC236}">
                <a16:creationId xmlns:a16="http://schemas.microsoft.com/office/drawing/2014/main" id="{A1FA3FCC-CBA6-FF4F-8DA6-57313766054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9351" y="277368"/>
            <a:ext cx="3150952" cy="1037221"/>
          </a:xfrm>
          <a:prstGeom prst="rect">
            <a:avLst/>
          </a:prstGeom>
        </p:spPr>
      </p:pic>
    </p:spTree>
    <p:extLst>
      <p:ext uri="{BB962C8B-B14F-4D97-AF65-F5344CB8AC3E}">
        <p14:creationId xmlns:p14="http://schemas.microsoft.com/office/powerpoint/2010/main" val="312031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6C98ED9-7F2D-B040-95F9-6206E9E5A7E3}"/>
              </a:ext>
            </a:extLst>
          </p:cNvPr>
          <p:cNvSpPr txBox="1"/>
          <p:nvPr/>
        </p:nvSpPr>
        <p:spPr>
          <a:xfrm>
            <a:off x="715445" y="371483"/>
            <a:ext cx="3685066" cy="769441"/>
          </a:xfrm>
          <a:prstGeom prst="rect">
            <a:avLst/>
          </a:prstGeom>
          <a:noFill/>
          <a:ln>
            <a:noFill/>
          </a:ln>
        </p:spPr>
        <p:txBody>
          <a:bodyPr wrap="square" rtlCol="0">
            <a:spAutoFit/>
          </a:bodyPr>
          <a:lstStyle/>
          <a:p>
            <a:pPr algn="ctr"/>
            <a:r>
              <a:rPr lang="es-CO" sz="4400" dirty="0">
                <a:solidFill>
                  <a:srgbClr val="002060"/>
                </a:solidFill>
                <a:latin typeface="Montserrat" panose="00000500000000000000" pitchFamily="50" charset="0"/>
              </a:rPr>
              <a:t>Definición</a:t>
            </a:r>
          </a:p>
        </p:txBody>
      </p:sp>
      <p:sp>
        <p:nvSpPr>
          <p:cNvPr id="3" name="Rectángulo 2">
            <a:extLst>
              <a:ext uri="{FF2B5EF4-FFF2-40B4-BE49-F238E27FC236}">
                <a16:creationId xmlns:a16="http://schemas.microsoft.com/office/drawing/2014/main" id="{ABACEA0D-E350-9F4D-937D-30933D403C6E}"/>
              </a:ext>
            </a:extLst>
          </p:cNvPr>
          <p:cNvSpPr/>
          <p:nvPr/>
        </p:nvSpPr>
        <p:spPr>
          <a:xfrm>
            <a:off x="558021" y="1714396"/>
            <a:ext cx="3999914" cy="2031325"/>
          </a:xfrm>
          <a:prstGeom prst="rect">
            <a:avLst/>
          </a:prstGeom>
          <a:ln>
            <a:solidFill>
              <a:srgbClr val="00AAA7"/>
            </a:solidFill>
          </a:ln>
        </p:spPr>
        <p:txBody>
          <a:bodyPr wrap="square">
            <a:spAutoFit/>
          </a:bodyPr>
          <a:lstStyle/>
          <a:p>
            <a:pPr algn="ctr"/>
            <a:r>
              <a:rPr lang="es-ES" dirty="0">
                <a:solidFill>
                  <a:srgbClr val="002060"/>
                </a:solidFill>
                <a:latin typeface="Montserrat" panose="00000500000000000000" pitchFamily="50" charset="0"/>
                <a:cs typeface="Calibri" panose="020F0502020204030204" pitchFamily="34" charset="0"/>
              </a:rPr>
              <a:t>Para el 2017  ACOG  la define como:  perdida superior a 1000 ml de sangre en las primeras 24 horas posparto o pérdida sanguínea  asociada a presencia de signos y síntomas de hipovolemia.</a:t>
            </a:r>
          </a:p>
        </p:txBody>
      </p:sp>
      <p:sp>
        <p:nvSpPr>
          <p:cNvPr id="4" name="Rectángulo 3">
            <a:extLst>
              <a:ext uri="{FF2B5EF4-FFF2-40B4-BE49-F238E27FC236}">
                <a16:creationId xmlns:a16="http://schemas.microsoft.com/office/drawing/2014/main" id="{CDE73765-8C4D-9E48-BF60-CFADCE222A5F}"/>
              </a:ext>
            </a:extLst>
          </p:cNvPr>
          <p:cNvSpPr/>
          <p:nvPr/>
        </p:nvSpPr>
        <p:spPr>
          <a:xfrm>
            <a:off x="4900244" y="2260995"/>
            <a:ext cx="6733735" cy="646331"/>
          </a:xfrm>
          <a:prstGeom prst="rect">
            <a:avLst/>
          </a:prstGeom>
          <a:ln>
            <a:solidFill>
              <a:srgbClr val="00AAA7"/>
            </a:solidFill>
          </a:ln>
        </p:spPr>
        <p:txBody>
          <a:bodyPr wrap="square" anchor="ctr">
            <a:spAutoFit/>
          </a:bodyPr>
          <a:lstStyle/>
          <a:p>
            <a:pPr algn="ctr"/>
            <a:r>
              <a:rPr lang="es-ES" dirty="0">
                <a:solidFill>
                  <a:srgbClr val="002060"/>
                </a:solidFill>
                <a:latin typeface="Montserrat" panose="00000500000000000000" pitchFamily="50" charset="0"/>
                <a:cs typeface="Calibri" panose="020F0502020204030204" pitchFamily="34" charset="0"/>
              </a:rPr>
              <a:t>Algunos autores consideran también la disminución de &gt;10% del HTO como marcador de hemorragia posparto.</a:t>
            </a:r>
          </a:p>
        </p:txBody>
      </p:sp>
      <p:sp>
        <p:nvSpPr>
          <p:cNvPr id="6" name="Rectángulo 5">
            <a:extLst>
              <a:ext uri="{FF2B5EF4-FFF2-40B4-BE49-F238E27FC236}">
                <a16:creationId xmlns:a16="http://schemas.microsoft.com/office/drawing/2014/main" id="{C9E0F880-7A7C-8B4E-BEFD-0E9DACDCFC2D}"/>
              </a:ext>
            </a:extLst>
          </p:cNvPr>
          <p:cNvSpPr/>
          <p:nvPr/>
        </p:nvSpPr>
        <p:spPr>
          <a:xfrm>
            <a:off x="4900243" y="973917"/>
            <a:ext cx="6733735" cy="923330"/>
          </a:xfrm>
          <a:prstGeom prst="rect">
            <a:avLst/>
          </a:prstGeom>
          <a:ln>
            <a:solidFill>
              <a:srgbClr val="00AAA7"/>
            </a:solidFill>
          </a:ln>
        </p:spPr>
        <p:txBody>
          <a:bodyPr wrap="square">
            <a:spAutoFit/>
          </a:bodyPr>
          <a:lstStyle/>
          <a:p>
            <a:pPr algn="ctr"/>
            <a:r>
              <a:rPr lang="es-CO" dirty="0">
                <a:solidFill>
                  <a:srgbClr val="002060"/>
                </a:solidFill>
                <a:latin typeface="Montserrat" panose="00000500000000000000" pitchFamily="50" charset="0"/>
                <a:cs typeface="Calibri" panose="020F0502020204030204" pitchFamily="34" charset="0"/>
              </a:rPr>
              <a:t>Perdida sanguinea de más de 500 ml y más de 1000 ml de pérdida de sangre después de una parto vaginal y cesárea, respectivamente.</a:t>
            </a:r>
          </a:p>
        </p:txBody>
      </p:sp>
      <p:sp>
        <p:nvSpPr>
          <p:cNvPr id="7" name="Rectángulo 6">
            <a:extLst>
              <a:ext uri="{FF2B5EF4-FFF2-40B4-BE49-F238E27FC236}">
                <a16:creationId xmlns:a16="http://schemas.microsoft.com/office/drawing/2014/main" id="{BBFF4802-370A-D744-B4FA-D44A5B198A7E}"/>
              </a:ext>
            </a:extLst>
          </p:cNvPr>
          <p:cNvSpPr/>
          <p:nvPr/>
        </p:nvSpPr>
        <p:spPr>
          <a:xfrm>
            <a:off x="4900245" y="3488789"/>
            <a:ext cx="6930683" cy="2862322"/>
          </a:xfrm>
          <a:prstGeom prst="rect">
            <a:avLst/>
          </a:prstGeom>
          <a:ln w="95250">
            <a:solidFill>
              <a:srgbClr val="00AAA7"/>
            </a:solidFill>
          </a:ln>
        </p:spPr>
        <p:txBody>
          <a:bodyPr wrap="square">
            <a:spAutoFit/>
          </a:bodyPr>
          <a:lstStyle/>
          <a:p>
            <a:pPr algn="ctr"/>
            <a:r>
              <a:rPr lang="es-CO" sz="2000" dirty="0">
                <a:solidFill>
                  <a:srgbClr val="002060"/>
                </a:solidFill>
                <a:latin typeface="Montserrat" panose="00000500000000000000" pitchFamily="50" charset="0"/>
                <a:cs typeface="Calibri" panose="020F0502020204030204" pitchFamily="34" charset="0"/>
              </a:rPr>
              <a:t>Una definición más sólida de hemorragia posparto debería incluir tanto </a:t>
            </a:r>
            <a:r>
              <a:rPr lang="es-CO" sz="2000" b="1" dirty="0">
                <a:solidFill>
                  <a:srgbClr val="002060"/>
                </a:solidFill>
                <a:latin typeface="Montserrat" panose="00000500000000000000" pitchFamily="50" charset="0"/>
                <a:cs typeface="Calibri" panose="020F0502020204030204" pitchFamily="34" charset="0"/>
              </a:rPr>
              <a:t>la pérdida de sangre </a:t>
            </a:r>
            <a:r>
              <a:rPr lang="es-CO" sz="2000" dirty="0">
                <a:solidFill>
                  <a:srgbClr val="002060"/>
                </a:solidFill>
                <a:latin typeface="Montserrat" panose="00000500000000000000" pitchFamily="50" charset="0"/>
                <a:cs typeface="Calibri" panose="020F0502020204030204" pitchFamily="34" charset="0"/>
              </a:rPr>
              <a:t>como los </a:t>
            </a:r>
            <a:r>
              <a:rPr lang="es-CO" sz="2000" b="1" dirty="0">
                <a:solidFill>
                  <a:srgbClr val="002060"/>
                </a:solidFill>
                <a:latin typeface="Montserrat" panose="00000500000000000000" pitchFamily="50" charset="0"/>
                <a:cs typeface="Calibri" panose="020F0502020204030204" pitchFamily="34" charset="0"/>
              </a:rPr>
              <a:t>signos clínicos de cambios cardiovasculares después del parto</a:t>
            </a:r>
            <a:r>
              <a:rPr lang="es-CO" sz="2000" dirty="0">
                <a:solidFill>
                  <a:srgbClr val="002060"/>
                </a:solidFill>
                <a:latin typeface="Montserrat" panose="00000500000000000000" pitchFamily="50" charset="0"/>
                <a:cs typeface="Calibri" panose="020F0502020204030204" pitchFamily="34" charset="0"/>
              </a:rPr>
              <a:t>, lo que ayudaría aidentificar la hemorragia posparto con mayor rapidez y precisión. Junto con la </a:t>
            </a:r>
            <a:r>
              <a:rPr lang="es-CO" sz="2000" b="1" dirty="0">
                <a:solidFill>
                  <a:srgbClr val="002060"/>
                </a:solidFill>
                <a:latin typeface="Montserrat" panose="00000500000000000000" pitchFamily="50" charset="0"/>
                <a:cs typeface="Calibri" panose="020F0502020204030204" pitchFamily="34" charset="0"/>
              </a:rPr>
              <a:t>cantidad de sangre perdida, los signos clínicos y específicamente el índice de choque</a:t>
            </a:r>
            <a:r>
              <a:rPr lang="es-CO" sz="2000" dirty="0">
                <a:solidFill>
                  <a:srgbClr val="002060"/>
                </a:solidFill>
                <a:latin typeface="Montserrat" panose="00000500000000000000" pitchFamily="50" charset="0"/>
                <a:cs typeface="Calibri" panose="020F0502020204030204" pitchFamily="34" charset="0"/>
              </a:rPr>
              <a:t> ayudan a un diagnóstico más preciso de la hemorragia posparto.</a:t>
            </a:r>
          </a:p>
        </p:txBody>
      </p:sp>
    </p:spTree>
    <p:extLst>
      <p:ext uri="{BB962C8B-B14F-4D97-AF65-F5344CB8AC3E}">
        <p14:creationId xmlns:p14="http://schemas.microsoft.com/office/powerpoint/2010/main" val="403582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17C1AD0-4D8A-6245-9247-A6C7BE4D625F}"/>
              </a:ext>
            </a:extLst>
          </p:cNvPr>
          <p:cNvGraphicFramePr/>
          <p:nvPr>
            <p:extLst>
              <p:ext uri="{D42A27DB-BD31-4B8C-83A1-F6EECF244321}">
                <p14:modId xmlns:p14="http://schemas.microsoft.com/office/powerpoint/2010/main" val="2671627256"/>
              </p:ext>
            </p:extLst>
          </p:nvPr>
        </p:nvGraphicFramePr>
        <p:xfrm>
          <a:off x="482541" y="701509"/>
          <a:ext cx="11509115" cy="302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a:extLst>
              <a:ext uri="{FF2B5EF4-FFF2-40B4-BE49-F238E27FC236}">
                <a16:creationId xmlns:a16="http://schemas.microsoft.com/office/drawing/2014/main" id="{F982D6D1-669B-E648-BA2B-B99FEA43E4C1}"/>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931763" y="3267855"/>
            <a:ext cx="2164345" cy="3402767"/>
          </a:xfrm>
          <a:prstGeom prst="rect">
            <a:avLst/>
          </a:prstGeom>
        </p:spPr>
      </p:pic>
      <p:sp>
        <p:nvSpPr>
          <p:cNvPr id="6" name="Rectángulo 5">
            <a:extLst>
              <a:ext uri="{FF2B5EF4-FFF2-40B4-BE49-F238E27FC236}">
                <a16:creationId xmlns:a16="http://schemas.microsoft.com/office/drawing/2014/main" id="{42676EB7-AF45-7F4B-BCB6-BEDF24DBE187}"/>
              </a:ext>
            </a:extLst>
          </p:cNvPr>
          <p:cNvSpPr/>
          <p:nvPr/>
        </p:nvSpPr>
        <p:spPr>
          <a:xfrm>
            <a:off x="7252863" y="3990974"/>
            <a:ext cx="4371367" cy="1200329"/>
          </a:xfrm>
          <a:prstGeom prst="rect">
            <a:avLst/>
          </a:prstGeom>
        </p:spPr>
        <p:txBody>
          <a:bodyPr wrap="square">
            <a:spAutoFit/>
          </a:bodyPr>
          <a:lstStyle/>
          <a:p>
            <a:pPr algn="ctr"/>
            <a:r>
              <a:rPr lang="es-CO" sz="2400" b="1" dirty="0">
                <a:solidFill>
                  <a:srgbClr val="002060"/>
                </a:solidFill>
                <a:latin typeface="Montserrat" panose="00000500000000000000" pitchFamily="50" charset="0"/>
              </a:rPr>
              <a:t>Y si …… TP Y TPT 1,5 Veces mas de  rango de normalidad. </a:t>
            </a:r>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144327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60BC158-7E4B-B648-BA17-F04138A733F4}"/>
              </a:ext>
            </a:extLst>
          </p:cNvPr>
          <p:cNvGraphicFramePr/>
          <p:nvPr>
            <p:extLst>
              <p:ext uri="{D42A27DB-BD31-4B8C-83A1-F6EECF244321}">
                <p14:modId xmlns:p14="http://schemas.microsoft.com/office/powerpoint/2010/main" val="1155795172"/>
              </p:ext>
            </p:extLst>
          </p:nvPr>
        </p:nvGraphicFramePr>
        <p:xfrm>
          <a:off x="2200668" y="408054"/>
          <a:ext cx="9937221" cy="625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8506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72FD19E-4086-8240-9B0A-14EC95D34D99}"/>
              </a:ext>
            </a:extLst>
          </p:cNvPr>
          <p:cNvGraphicFramePr/>
          <p:nvPr>
            <p:extLst>
              <p:ext uri="{D42A27DB-BD31-4B8C-83A1-F6EECF244321}">
                <p14:modId xmlns:p14="http://schemas.microsoft.com/office/powerpoint/2010/main" val="115468876"/>
              </p:ext>
            </p:extLst>
          </p:nvPr>
        </p:nvGraphicFramePr>
        <p:xfrm>
          <a:off x="940526" y="834168"/>
          <a:ext cx="10613892" cy="5331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06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EEE06CA5-A4BF-1D49-8886-7CF87C72831C}"/>
              </a:ext>
            </a:extLst>
          </p:cNvPr>
          <p:cNvGraphicFramePr/>
          <p:nvPr>
            <p:extLst>
              <p:ext uri="{D42A27DB-BD31-4B8C-83A1-F6EECF244321}">
                <p14:modId xmlns:p14="http://schemas.microsoft.com/office/powerpoint/2010/main" val="3358726919"/>
              </p:ext>
            </p:extLst>
          </p:nvPr>
        </p:nvGraphicFramePr>
        <p:xfrm>
          <a:off x="1454047" y="1"/>
          <a:ext cx="10508104" cy="6857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05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3DE6F96-7A9E-924E-A3E6-F92C60C5047B}"/>
              </a:ext>
            </a:extLst>
          </p:cNvPr>
          <p:cNvSpPr/>
          <p:nvPr/>
        </p:nvSpPr>
        <p:spPr>
          <a:xfrm>
            <a:off x="1054308" y="763781"/>
            <a:ext cx="10787921" cy="2308324"/>
          </a:xfrm>
          <a:prstGeom prst="rect">
            <a:avLst/>
          </a:prstGeom>
        </p:spPr>
        <p:txBody>
          <a:bodyPr wrap="square">
            <a:spAutoFit/>
          </a:bodyPr>
          <a:lstStyle/>
          <a:p>
            <a:pPr algn="ctr"/>
            <a:r>
              <a:rPr lang="es-CO" sz="3600" b="1" dirty="0">
                <a:solidFill>
                  <a:srgbClr val="002060"/>
                </a:solidFill>
                <a:latin typeface="Montserrat" panose="00000500000000000000" pitchFamily="50" charset="0"/>
              </a:rPr>
              <a:t>“El mayor peligro para la mayoría no reside en establecer una meta demasiado alta y fracasar, sino en establecerla demasiado corta y conseguirla”</a:t>
            </a:r>
          </a:p>
        </p:txBody>
      </p:sp>
      <p:sp>
        <p:nvSpPr>
          <p:cNvPr id="3" name="Rectángulo 2">
            <a:extLst>
              <a:ext uri="{FF2B5EF4-FFF2-40B4-BE49-F238E27FC236}">
                <a16:creationId xmlns:a16="http://schemas.microsoft.com/office/drawing/2014/main" id="{7D13144E-3E2E-0B4F-8CE9-F8A362811CF2}"/>
              </a:ext>
            </a:extLst>
          </p:cNvPr>
          <p:cNvSpPr/>
          <p:nvPr/>
        </p:nvSpPr>
        <p:spPr>
          <a:xfrm>
            <a:off x="8090847" y="3601230"/>
            <a:ext cx="3190297" cy="369332"/>
          </a:xfrm>
          <a:prstGeom prst="rect">
            <a:avLst/>
          </a:prstGeom>
        </p:spPr>
        <p:txBody>
          <a:bodyPr wrap="none">
            <a:spAutoFit/>
          </a:bodyPr>
          <a:lstStyle/>
          <a:p>
            <a:r>
              <a:rPr lang="es-CO" b="1" dirty="0">
                <a:solidFill>
                  <a:srgbClr val="002060"/>
                </a:solidFill>
                <a:latin typeface="Montserrat" panose="00000500000000000000" pitchFamily="50" charset="0"/>
              </a:rPr>
              <a:t>Michelangelo Buonarroti</a:t>
            </a:r>
          </a:p>
        </p:txBody>
      </p:sp>
    </p:spTree>
    <p:extLst>
      <p:ext uri="{BB962C8B-B14F-4D97-AF65-F5344CB8AC3E}">
        <p14:creationId xmlns:p14="http://schemas.microsoft.com/office/powerpoint/2010/main" val="4038341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6F0FA21-826F-EB47-8262-B14FC9DB043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6170" y="1628070"/>
            <a:ext cx="4390583" cy="1401462"/>
          </a:xfrm>
          <a:prstGeom prst="rect">
            <a:avLst/>
          </a:prstGeom>
        </p:spPr>
      </p:pic>
      <p:sp>
        <p:nvSpPr>
          <p:cNvPr id="4" name="Rectángulo 3">
            <a:extLst>
              <a:ext uri="{FF2B5EF4-FFF2-40B4-BE49-F238E27FC236}">
                <a16:creationId xmlns:a16="http://schemas.microsoft.com/office/drawing/2014/main" id="{294CEEDD-D981-9B4E-BFAF-59182A84F8B2}"/>
              </a:ext>
            </a:extLst>
          </p:cNvPr>
          <p:cNvSpPr/>
          <p:nvPr/>
        </p:nvSpPr>
        <p:spPr>
          <a:xfrm>
            <a:off x="6457447" y="1046782"/>
            <a:ext cx="5101882" cy="830997"/>
          </a:xfrm>
          <a:prstGeom prst="rect">
            <a:avLst/>
          </a:prstGeom>
        </p:spPr>
        <p:txBody>
          <a:bodyPr wrap="square">
            <a:spAutoFit/>
          </a:bodyPr>
          <a:lstStyle/>
          <a:p>
            <a:pPr algn="ctr">
              <a:spcAft>
                <a:spcPts val="0"/>
              </a:spcAft>
            </a:pPr>
            <a:r>
              <a:rPr lang="es-ES_tradnl" sz="2400" dirty="0">
                <a:solidFill>
                  <a:srgbClr val="002060"/>
                </a:solidFill>
                <a:latin typeface="Montserrat" panose="00000500000000000000" pitchFamily="50" charset="0"/>
                <a:ea typeface="Calibri" panose="020F0502020204030204" pitchFamily="34" charset="0"/>
                <a:cs typeface="Times New Roman" panose="02020603050405020304" pitchFamily="18" charset="0"/>
              </a:rPr>
              <a:t>Marcador temprano de compromiso hemodinámico </a:t>
            </a:r>
            <a:endParaRPr lang="es-CO" sz="2400" dirty="0">
              <a:solidFill>
                <a:srgbClr val="002060"/>
              </a:solidFill>
              <a:latin typeface="Montserrat" panose="00000500000000000000" pitchFamily="50"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C3D96D00-AC5B-6044-94CD-AA43CC76C4C5}"/>
              </a:ext>
            </a:extLst>
          </p:cNvPr>
          <p:cNvSpPr/>
          <p:nvPr/>
        </p:nvSpPr>
        <p:spPr>
          <a:xfrm>
            <a:off x="6096000" y="2209927"/>
            <a:ext cx="5824776" cy="2677656"/>
          </a:xfrm>
          <a:prstGeom prst="rect">
            <a:avLst/>
          </a:prstGeom>
        </p:spPr>
        <p:txBody>
          <a:bodyPr wrap="square">
            <a:spAutoFit/>
          </a:bodyPr>
          <a:lstStyle/>
          <a:p>
            <a:pPr algn="ctr">
              <a:spcAft>
                <a:spcPts val="0"/>
              </a:spcAft>
            </a:pPr>
            <a:r>
              <a:rPr lang="es-ES_tradn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Utilidad </a:t>
            </a:r>
          </a:p>
          <a:p>
            <a:pPr algn="ctr">
              <a:spcAft>
                <a:spcPts val="0"/>
              </a:spcAft>
            </a:pPr>
            <a:endParaRPr lang="es-CO"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 typeface="Wingdings" pitchFamily="2" charset="2"/>
              <a:buChar char="ü"/>
            </a:pPr>
            <a:r>
              <a:rPr lang="es-ES_tradnl"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Diagnostico y manejo temprano de choque hipovolémico. </a:t>
            </a:r>
            <a:endParaRPr lang="es-CO"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 typeface="Wingdings" pitchFamily="2" charset="2"/>
              <a:buChar char="ü"/>
            </a:pPr>
            <a:r>
              <a:rPr lang="es-ES_tradnl"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Predice la necesidad de transfusión de hemoderivados. </a:t>
            </a:r>
            <a:endParaRPr lang="es-CO"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 typeface="Wingdings" pitchFamily="2" charset="2"/>
              <a:buChar char="ü"/>
            </a:pPr>
            <a:r>
              <a:rPr lang="es-ES_tradnl"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Reduce morbilidad materna. </a:t>
            </a:r>
            <a:endParaRPr lang="es-CO"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1AFA727B-0055-9F4F-93E5-99908F0067D2}"/>
              </a:ext>
            </a:extLst>
          </p:cNvPr>
          <p:cNvSpPr/>
          <p:nvPr/>
        </p:nvSpPr>
        <p:spPr>
          <a:xfrm>
            <a:off x="5669281" y="5551878"/>
            <a:ext cx="6096000" cy="954107"/>
          </a:xfrm>
          <a:prstGeom prst="rect">
            <a:avLst/>
          </a:prstGeom>
        </p:spPr>
        <p:txBody>
          <a:bodyPr>
            <a:spAutoFit/>
          </a:bodyPr>
          <a:lstStyle/>
          <a:p>
            <a:pPr algn="ctr">
              <a:spcAft>
                <a:spcPts val="0"/>
              </a:spcAft>
            </a:pPr>
            <a:r>
              <a:rPr lang="es-ES_tradnl" sz="2400" dirty="0">
                <a:solidFill>
                  <a:srgbClr val="002060"/>
                </a:solidFill>
                <a:latin typeface="Montserrat" panose="00000500000000000000" pitchFamily="50" charset="0"/>
                <a:ea typeface="Calibri" panose="020F0502020204030204" pitchFamily="34" charset="0"/>
                <a:cs typeface="Times New Roman" panose="02020603050405020304" pitchFamily="18" charset="0"/>
              </a:rPr>
              <a:t>Valor normal adultos:  0.5 – 0.7</a:t>
            </a:r>
            <a:endParaRPr lang="es-CO" sz="2400" dirty="0">
              <a:solidFill>
                <a:srgbClr val="002060"/>
              </a:solidFill>
              <a:latin typeface="Montserrat" panose="00000500000000000000" pitchFamily="50" charset="0"/>
              <a:ea typeface="Calibri" panose="020F0502020204030204" pitchFamily="34" charset="0"/>
              <a:cs typeface="Times New Roman" panose="02020603050405020304" pitchFamily="18" charset="0"/>
            </a:endParaRPr>
          </a:p>
          <a:p>
            <a:pPr algn="ctr">
              <a:spcAft>
                <a:spcPts val="0"/>
              </a:spcAft>
            </a:pPr>
            <a:r>
              <a:rPr lang="es-ES_tradnl" sz="3200" b="1" dirty="0">
                <a:solidFill>
                  <a:srgbClr val="00AAA7"/>
                </a:solidFill>
                <a:latin typeface="Montserrat" panose="00000500000000000000" pitchFamily="50" charset="0"/>
                <a:ea typeface="Calibri" panose="020F0502020204030204" pitchFamily="34" charset="0"/>
                <a:cs typeface="Times New Roman" panose="02020603050405020304" pitchFamily="18" charset="0"/>
              </a:rPr>
              <a:t>Embarazadas: 0.7 – 0.9 </a:t>
            </a:r>
            <a:endParaRPr lang="es-CO" sz="3200" b="1" dirty="0">
              <a:solidFill>
                <a:srgbClr val="00AAA7"/>
              </a:solidFill>
              <a:latin typeface="Montserrat" panose="00000500000000000000" pitchFamily="50" charset="0"/>
              <a:ea typeface="Calibri" panose="020F0502020204030204" pitchFamily="34" charset="0"/>
              <a:cs typeface="Times New Roman" panose="02020603050405020304" pitchFamily="18" charset="0"/>
            </a:endParaRPr>
          </a:p>
        </p:txBody>
      </p:sp>
      <p:sp>
        <p:nvSpPr>
          <p:cNvPr id="8" name="CuadroTexto 1">
            <a:extLst>
              <a:ext uri="{FF2B5EF4-FFF2-40B4-BE49-F238E27FC236}">
                <a16:creationId xmlns:a16="http://schemas.microsoft.com/office/drawing/2014/main" id="{6E5F541C-D62B-45E4-B095-BAE3C8F5104B}"/>
              </a:ext>
            </a:extLst>
          </p:cNvPr>
          <p:cNvSpPr txBox="1"/>
          <p:nvPr/>
        </p:nvSpPr>
        <p:spPr>
          <a:xfrm>
            <a:off x="560667" y="323723"/>
            <a:ext cx="5101881" cy="769441"/>
          </a:xfrm>
          <a:prstGeom prst="rect">
            <a:avLst/>
          </a:prstGeom>
          <a:noFill/>
          <a:ln>
            <a:noFill/>
          </a:ln>
        </p:spPr>
        <p:txBody>
          <a:bodyPr wrap="square" rtlCol="0">
            <a:spAutoFit/>
          </a:bodyPr>
          <a:lstStyle/>
          <a:p>
            <a:pPr algn="ctr"/>
            <a:r>
              <a:rPr lang="es-CO" sz="4400" dirty="0">
                <a:solidFill>
                  <a:srgbClr val="00AAA7"/>
                </a:solidFill>
                <a:latin typeface="Montserrat" panose="00000500000000000000" pitchFamily="50" charset="0"/>
              </a:rPr>
              <a:t>Índice de choque</a:t>
            </a:r>
          </a:p>
        </p:txBody>
      </p:sp>
    </p:spTree>
    <p:extLst>
      <p:ext uri="{BB962C8B-B14F-4D97-AF65-F5344CB8AC3E}">
        <p14:creationId xmlns:p14="http://schemas.microsoft.com/office/powerpoint/2010/main" val="272085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p:cTn id="3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9"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8C87242-BC55-5341-A640-6F3D4C5292D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73978" y="3528026"/>
            <a:ext cx="5318022" cy="3339968"/>
          </a:xfrm>
          <a:prstGeom prst="rect">
            <a:avLst/>
          </a:prstGeom>
        </p:spPr>
      </p:pic>
      <p:sp>
        <p:nvSpPr>
          <p:cNvPr id="3" name="Rectángulo 2">
            <a:extLst>
              <a:ext uri="{FF2B5EF4-FFF2-40B4-BE49-F238E27FC236}">
                <a16:creationId xmlns:a16="http://schemas.microsoft.com/office/drawing/2014/main" id="{AFF78421-A7A9-A744-8C6D-4878280D4EA5}"/>
              </a:ext>
            </a:extLst>
          </p:cNvPr>
          <p:cNvSpPr/>
          <p:nvPr/>
        </p:nvSpPr>
        <p:spPr>
          <a:xfrm>
            <a:off x="231780" y="232286"/>
            <a:ext cx="6656700" cy="1754326"/>
          </a:xfrm>
          <a:prstGeom prst="rect">
            <a:avLst/>
          </a:prstGeom>
          <a:noFill/>
          <a:ln>
            <a:noFill/>
          </a:ln>
        </p:spPr>
        <p:txBody>
          <a:bodyPr wrap="square" rtlCol="0">
            <a:spAutoFit/>
          </a:bodyPr>
          <a:lstStyle/>
          <a:p>
            <a:pPr algn="ctr"/>
            <a:r>
              <a:rPr lang="es-ES_tradnl" sz="3600" dirty="0">
                <a:solidFill>
                  <a:srgbClr val="00AAA7"/>
                </a:solidFill>
                <a:latin typeface="Montserrat" panose="00000500000000000000" pitchFamily="50" charset="0"/>
              </a:rPr>
              <a:t>Objetivo: estabilizar a nuestra paciente y evitar la triada de la muerte </a:t>
            </a:r>
            <a:endParaRPr lang="es-CO" sz="3600" dirty="0">
              <a:solidFill>
                <a:srgbClr val="00AAA7"/>
              </a:solidFill>
              <a:latin typeface="Montserrat" panose="00000500000000000000" pitchFamily="50" charset="0"/>
            </a:endParaRPr>
          </a:p>
        </p:txBody>
      </p:sp>
      <p:graphicFrame>
        <p:nvGraphicFramePr>
          <p:cNvPr id="4" name="Diagrama 3">
            <a:extLst>
              <a:ext uri="{FF2B5EF4-FFF2-40B4-BE49-F238E27FC236}">
                <a16:creationId xmlns:a16="http://schemas.microsoft.com/office/drawing/2014/main" id="{9170CF62-080F-0E40-B5C4-14D792C687B6}"/>
              </a:ext>
            </a:extLst>
          </p:cNvPr>
          <p:cNvGraphicFramePr/>
          <p:nvPr>
            <p:extLst>
              <p:ext uri="{D42A27DB-BD31-4B8C-83A1-F6EECF244321}">
                <p14:modId xmlns:p14="http://schemas.microsoft.com/office/powerpoint/2010/main" val="2736638509"/>
              </p:ext>
            </p:extLst>
          </p:nvPr>
        </p:nvGraphicFramePr>
        <p:xfrm>
          <a:off x="5544235" y="1431423"/>
          <a:ext cx="5747434" cy="3797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78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993B642-BBAD-FF48-85E1-2ED85FB6484E}"/>
              </a:ext>
            </a:extLst>
          </p:cNvPr>
          <p:cNvSpPr/>
          <p:nvPr/>
        </p:nvSpPr>
        <p:spPr>
          <a:xfrm>
            <a:off x="377939" y="217414"/>
            <a:ext cx="6396303" cy="769441"/>
          </a:xfrm>
          <a:prstGeom prst="rect">
            <a:avLst/>
          </a:prstGeom>
          <a:noFill/>
          <a:ln>
            <a:noFill/>
          </a:ln>
        </p:spPr>
        <p:txBody>
          <a:bodyPr wrap="square" rtlCol="0">
            <a:spAutoFit/>
          </a:bodyPr>
          <a:lstStyle/>
          <a:p>
            <a:pPr algn="ctr"/>
            <a:r>
              <a:rPr lang="es-ES" sz="4400" dirty="0">
                <a:solidFill>
                  <a:srgbClr val="00AAA7"/>
                </a:solidFill>
                <a:latin typeface="Montserrat" panose="00000500000000000000" pitchFamily="50" charset="0"/>
              </a:rPr>
              <a:t>Choque hemorrágico </a:t>
            </a:r>
          </a:p>
        </p:txBody>
      </p:sp>
      <p:sp>
        <p:nvSpPr>
          <p:cNvPr id="3" name="Rectángulo 2">
            <a:extLst>
              <a:ext uri="{FF2B5EF4-FFF2-40B4-BE49-F238E27FC236}">
                <a16:creationId xmlns:a16="http://schemas.microsoft.com/office/drawing/2014/main" id="{FF306175-59A7-A74B-98C8-A57F0AE73849}"/>
              </a:ext>
            </a:extLst>
          </p:cNvPr>
          <p:cNvSpPr/>
          <p:nvPr/>
        </p:nvSpPr>
        <p:spPr>
          <a:xfrm>
            <a:off x="377939" y="1334752"/>
            <a:ext cx="5242444" cy="2308324"/>
          </a:xfrm>
          <a:prstGeom prst="rect">
            <a:avLst/>
          </a:prstGeom>
        </p:spPr>
        <p:txBody>
          <a:bodyPr wrap="square">
            <a:spAutoFit/>
          </a:bodyPr>
          <a:lstStyle/>
          <a:p>
            <a:pPr marL="285750" indent="-285750">
              <a:buFont typeface="Wingdings" pitchFamily="2" charset="2"/>
              <a:buChar char="ü"/>
            </a:pPr>
            <a:r>
              <a:rPr lang="es-CO" dirty="0">
                <a:solidFill>
                  <a:srgbClr val="152B48"/>
                </a:solidFill>
                <a:latin typeface="Montserrat" panose="00000500000000000000" pitchFamily="50" charset="0"/>
              </a:rPr>
              <a:t>El shock es un estado de hipoperfusión y metabolismo anaeróbico.</a:t>
            </a:r>
            <a:br>
              <a:rPr lang="es-CO" dirty="0">
                <a:solidFill>
                  <a:srgbClr val="152B48"/>
                </a:solidFill>
                <a:latin typeface="Montserrat" panose="00000500000000000000" pitchFamily="50" charset="0"/>
              </a:rPr>
            </a:br>
            <a:endParaRPr lang="es-CO" dirty="0">
              <a:solidFill>
                <a:srgbClr val="152B48"/>
              </a:solidFill>
              <a:latin typeface="Montserrat" panose="00000500000000000000" pitchFamily="50" charset="0"/>
            </a:endParaRPr>
          </a:p>
          <a:p>
            <a:pPr marL="285750" indent="-285750">
              <a:buFont typeface="Wingdings" pitchFamily="2" charset="2"/>
              <a:buChar char="ü"/>
            </a:pPr>
            <a:r>
              <a:rPr lang="es-ES" dirty="0">
                <a:solidFill>
                  <a:srgbClr val="152B48"/>
                </a:solidFill>
                <a:latin typeface="Montserrat" panose="00000500000000000000" pitchFamily="50" charset="0"/>
              </a:rPr>
              <a:t>Shock hemorrágico no solo se basa en la pérdida de volumen sanguíneo, sino también en factores clínicos, como el estado mental, la frecuencia cardíaca, la presión arterial y la producción de orina.</a:t>
            </a:r>
            <a:endParaRPr lang="es-CO" dirty="0">
              <a:solidFill>
                <a:srgbClr val="152B48"/>
              </a:solidFill>
              <a:latin typeface="Montserrat" panose="00000500000000000000" pitchFamily="50" charset="0"/>
            </a:endParaRPr>
          </a:p>
        </p:txBody>
      </p:sp>
      <p:pic>
        <p:nvPicPr>
          <p:cNvPr id="1026" name="Picture 2" descr="Table 1 &#10;Classes Of hemorrhagic shock &#10;Blood loss (mL) &#10;Blood loss Of blood &#10;volume) &#10;Pulse rate &#10;Blood oressure (mm Ha) &#10;Pulse pressure (mm Hq) &#10;Res irato rate &#10;Urine output (mlJh) &#10;Mental status &#10;Fluid replacement &#10;Class I &#10;up to 750 &#10;up to 15% &#10;&lt; 100 &#10;Normal &#10;Normal &#10;14-20 &#10;&gt; 30 &#10;Slightly &#10;anxious &#10;Crystalloid &#10;Class Il &#10;750-1500 &#10;100-120 &#10;Normal &#10;Decreased &#10;20-30 &#10;20-30 &#10;Mildly &#10;anxious &#10;Crystalloid &#10;Class Ill &#10;1500-2000 &#10;120-140 &#10;Decreased &#10;Decreased &#10;30-40 &#10;5-15 &#10;Anxious, &#10;confused &#10;Class IV &#10;&gt;2000 &#10;&gt;140 &#10;Decreased &#10;Decreased &#10;Neqliqible &#10;Confused, &#10;Letha r q &#10;Crystalloid + blood Crystalloid + blood &#10;From Advanced Trauma Life Support (ATLS) student course manual. 9th edition. Chicago (IL): American &#10;college of surgeons; 2012. ">
            <a:extLst>
              <a:ext uri="{FF2B5EF4-FFF2-40B4-BE49-F238E27FC236}">
                <a16:creationId xmlns:a16="http://schemas.microsoft.com/office/drawing/2014/main" id="{28477B8C-A953-F64D-A0AB-BF07A85E86B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9577" y="1299094"/>
            <a:ext cx="6224791" cy="34642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Resultado de imagen para indice de choque trauma">
            <a:extLst>
              <a:ext uri="{FF2B5EF4-FFF2-40B4-BE49-F238E27FC236}">
                <a16:creationId xmlns:a16="http://schemas.microsoft.com/office/drawing/2014/main" id="{CB92AF87-1EDD-7849-BAEE-3BB002A1279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05472" y="5075545"/>
            <a:ext cx="5181487" cy="1593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57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500" fill="hold"/>
                                        <p:tgtEl>
                                          <p:spTgt spid="1026"/>
                                        </p:tgtEl>
                                        <p:attrNameLst>
                                          <p:attrName>ppt_w</p:attrName>
                                        </p:attrNameLst>
                                      </p:cBhvr>
                                      <p:tavLst>
                                        <p:tav tm="0">
                                          <p:val>
                                            <p:fltVal val="0"/>
                                          </p:val>
                                        </p:tav>
                                        <p:tav tm="100000">
                                          <p:val>
                                            <p:strVal val="#ppt_w"/>
                                          </p:val>
                                        </p:tav>
                                      </p:tavLst>
                                    </p:anim>
                                    <p:anim calcmode="lin" valueType="num">
                                      <p:cBhvr>
                                        <p:cTn id="18" dur="500" fill="hold"/>
                                        <p:tgtEl>
                                          <p:spTgt spid="1026"/>
                                        </p:tgtEl>
                                        <p:attrNameLst>
                                          <p:attrName>ppt_h</p:attrName>
                                        </p:attrNameLst>
                                      </p:cBhvr>
                                      <p:tavLst>
                                        <p:tav tm="0">
                                          <p:val>
                                            <p:fltVal val="0"/>
                                          </p:val>
                                        </p:tav>
                                        <p:tav tm="100000">
                                          <p:val>
                                            <p:strVal val="#ppt_h"/>
                                          </p:val>
                                        </p:tav>
                                      </p:tavLst>
                                    </p:anim>
                                    <p:animEffect transition="in" filter="fade">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0DEC85E5-3D89-264F-9A8B-0B671603BE8B}"/>
              </a:ext>
            </a:extLst>
          </p:cNvPr>
          <p:cNvGraphicFramePr/>
          <p:nvPr>
            <p:extLst>
              <p:ext uri="{D42A27DB-BD31-4B8C-83A1-F6EECF244321}">
                <p14:modId xmlns:p14="http://schemas.microsoft.com/office/powerpoint/2010/main" val="3181649556"/>
              </p:ext>
            </p:extLst>
          </p:nvPr>
        </p:nvGraphicFramePr>
        <p:xfrm>
          <a:off x="4833256" y="783918"/>
          <a:ext cx="7262949" cy="5280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699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D252125-F50D-3844-B3DA-EEEDFBA5CE4F}"/>
              </a:ext>
            </a:extLst>
          </p:cNvPr>
          <p:cNvSpPr/>
          <p:nvPr/>
        </p:nvSpPr>
        <p:spPr>
          <a:xfrm>
            <a:off x="1150327" y="197744"/>
            <a:ext cx="2823209" cy="769441"/>
          </a:xfrm>
          <a:prstGeom prst="rect">
            <a:avLst/>
          </a:prstGeom>
          <a:noFill/>
          <a:ln>
            <a:noFill/>
          </a:ln>
        </p:spPr>
        <p:txBody>
          <a:bodyPr wrap="square" rtlCol="0">
            <a:spAutoFit/>
          </a:bodyPr>
          <a:lstStyle/>
          <a:p>
            <a:pPr algn="ctr"/>
            <a:r>
              <a:rPr lang="es-ES_tradnl" sz="4400" dirty="0">
                <a:solidFill>
                  <a:srgbClr val="00AAA7"/>
                </a:solidFill>
                <a:latin typeface="Montserrat" panose="00000500000000000000" pitchFamily="50" charset="0"/>
              </a:rPr>
              <a:t>Etiología </a:t>
            </a:r>
            <a:endParaRPr lang="es-CO" sz="4400" dirty="0">
              <a:solidFill>
                <a:srgbClr val="00AAA7"/>
              </a:solidFill>
              <a:latin typeface="Montserrat" panose="00000500000000000000" pitchFamily="50" charset="0"/>
            </a:endParaRPr>
          </a:p>
        </p:txBody>
      </p:sp>
      <p:pic>
        <p:nvPicPr>
          <p:cNvPr id="4" name="Imagen 3">
            <a:extLst>
              <a:ext uri="{FF2B5EF4-FFF2-40B4-BE49-F238E27FC236}">
                <a16:creationId xmlns:a16="http://schemas.microsoft.com/office/drawing/2014/main" id="{0D0FDFF9-D3EB-5049-9123-41607C18955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571672" y="1134203"/>
            <a:ext cx="4620328" cy="5713542"/>
          </a:xfrm>
          <a:prstGeom prst="rect">
            <a:avLst/>
          </a:prstGeom>
        </p:spPr>
      </p:pic>
      <p:sp>
        <p:nvSpPr>
          <p:cNvPr id="3" name="Flecha derecha 2">
            <a:extLst>
              <a:ext uri="{FF2B5EF4-FFF2-40B4-BE49-F238E27FC236}">
                <a16:creationId xmlns:a16="http://schemas.microsoft.com/office/drawing/2014/main" id="{3174AB38-219C-3741-A2DC-2F8F013DDAC3}"/>
              </a:ext>
            </a:extLst>
          </p:cNvPr>
          <p:cNvSpPr/>
          <p:nvPr/>
        </p:nvSpPr>
        <p:spPr>
          <a:xfrm>
            <a:off x="6495930" y="1631852"/>
            <a:ext cx="1075742" cy="309489"/>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solidFill>
                <a:srgbClr val="002060"/>
              </a:solidFill>
              <a:latin typeface="Montserrat" panose="00000500000000000000" pitchFamily="50" charset="0"/>
            </a:endParaRPr>
          </a:p>
        </p:txBody>
      </p:sp>
      <p:sp>
        <p:nvSpPr>
          <p:cNvPr id="6" name="Flecha derecha 5">
            <a:extLst>
              <a:ext uri="{FF2B5EF4-FFF2-40B4-BE49-F238E27FC236}">
                <a16:creationId xmlns:a16="http://schemas.microsoft.com/office/drawing/2014/main" id="{A5DAADDB-5C3C-4249-830C-5CA532B1FE61}"/>
              </a:ext>
            </a:extLst>
          </p:cNvPr>
          <p:cNvSpPr/>
          <p:nvPr/>
        </p:nvSpPr>
        <p:spPr>
          <a:xfrm>
            <a:off x="6495930" y="4211662"/>
            <a:ext cx="1075742" cy="309489"/>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solidFill>
                <a:srgbClr val="002060"/>
              </a:solidFill>
              <a:latin typeface="Montserrat" panose="00000500000000000000" pitchFamily="50" charset="0"/>
            </a:endParaRPr>
          </a:p>
        </p:txBody>
      </p:sp>
      <p:sp>
        <p:nvSpPr>
          <p:cNvPr id="7" name="CuadroTexto 6">
            <a:extLst>
              <a:ext uri="{FF2B5EF4-FFF2-40B4-BE49-F238E27FC236}">
                <a16:creationId xmlns:a16="http://schemas.microsoft.com/office/drawing/2014/main" id="{6E7CA04B-A878-084E-BBE3-5F61CD9AA746}"/>
              </a:ext>
            </a:extLst>
          </p:cNvPr>
          <p:cNvSpPr txBox="1"/>
          <p:nvPr/>
        </p:nvSpPr>
        <p:spPr>
          <a:xfrm>
            <a:off x="4754265" y="1392701"/>
            <a:ext cx="1657054" cy="707886"/>
          </a:xfrm>
          <a:prstGeom prst="rect">
            <a:avLst/>
          </a:prstGeom>
          <a:noFill/>
        </p:spPr>
        <p:txBody>
          <a:bodyPr wrap="square" rtlCol="0">
            <a:spAutoFit/>
          </a:bodyPr>
          <a:lstStyle/>
          <a:p>
            <a:pPr algn="ctr"/>
            <a:r>
              <a:rPr lang="es-CO" sz="2000" b="1" dirty="0">
                <a:solidFill>
                  <a:srgbClr val="002060"/>
                </a:solidFill>
                <a:latin typeface="Montserrat" panose="00000500000000000000" pitchFamily="50" charset="0"/>
              </a:rPr>
              <a:t>&lt;24 horas posparto </a:t>
            </a:r>
          </a:p>
        </p:txBody>
      </p:sp>
      <p:sp>
        <p:nvSpPr>
          <p:cNvPr id="8" name="CuadroTexto 7">
            <a:extLst>
              <a:ext uri="{FF2B5EF4-FFF2-40B4-BE49-F238E27FC236}">
                <a16:creationId xmlns:a16="http://schemas.microsoft.com/office/drawing/2014/main" id="{1376BE8B-9760-3948-8D6A-ABE47EB6C20F}"/>
              </a:ext>
            </a:extLst>
          </p:cNvPr>
          <p:cNvSpPr txBox="1"/>
          <p:nvPr/>
        </p:nvSpPr>
        <p:spPr>
          <a:xfrm>
            <a:off x="4754264" y="4005042"/>
            <a:ext cx="1741665" cy="1323439"/>
          </a:xfrm>
          <a:prstGeom prst="rect">
            <a:avLst/>
          </a:prstGeom>
          <a:noFill/>
        </p:spPr>
        <p:txBody>
          <a:bodyPr wrap="square" rtlCol="0">
            <a:spAutoFit/>
          </a:bodyPr>
          <a:lstStyle/>
          <a:p>
            <a:pPr algn="ctr"/>
            <a:r>
              <a:rPr lang="es-CO" sz="2000" b="1" dirty="0">
                <a:solidFill>
                  <a:srgbClr val="002060"/>
                </a:solidFill>
                <a:latin typeface="Montserrat" panose="00000500000000000000" pitchFamily="50" charset="0"/>
              </a:rPr>
              <a:t>&gt;24 horas posparto a 12 semanas posparto  </a:t>
            </a:r>
          </a:p>
        </p:txBody>
      </p:sp>
      <p:pic>
        <p:nvPicPr>
          <p:cNvPr id="9" name="Imagen 8">
            <a:extLst>
              <a:ext uri="{FF2B5EF4-FFF2-40B4-BE49-F238E27FC236}">
                <a16:creationId xmlns:a16="http://schemas.microsoft.com/office/drawing/2014/main" id="{9BCB6BEF-9DEA-0140-ACF5-5EF89D9BC1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8229" y="1053067"/>
            <a:ext cx="3320094" cy="3320094"/>
          </a:xfrm>
          <a:prstGeom prst="rect">
            <a:avLst/>
          </a:prstGeom>
          <a:ln>
            <a:noFill/>
          </a:ln>
          <a:effectLst>
            <a:outerShdw blurRad="292100" dist="139700" dir="2700000" algn="tl" rotWithShape="0">
              <a:srgbClr val="333333">
                <a:alpha val="65000"/>
              </a:srgbClr>
            </a:outerShdw>
          </a:effectLst>
        </p:spPr>
      </p:pic>
      <p:sp>
        <p:nvSpPr>
          <p:cNvPr id="10" name="Rectángulo 9">
            <a:extLst>
              <a:ext uri="{FF2B5EF4-FFF2-40B4-BE49-F238E27FC236}">
                <a16:creationId xmlns:a16="http://schemas.microsoft.com/office/drawing/2014/main" id="{B75EE911-8F8D-B94C-8C2E-192CA53311D2}"/>
              </a:ext>
            </a:extLst>
          </p:cNvPr>
          <p:cNvSpPr/>
          <p:nvPr/>
        </p:nvSpPr>
        <p:spPr>
          <a:xfrm>
            <a:off x="1291793" y="2105561"/>
            <a:ext cx="2661598" cy="1323439"/>
          </a:xfrm>
          <a:prstGeom prst="rect">
            <a:avLst/>
          </a:prstGeom>
        </p:spPr>
        <p:txBody>
          <a:bodyPr wrap="square">
            <a:spAutoFit/>
          </a:bodyPr>
          <a:lstStyle/>
          <a:p>
            <a:pPr marL="457200" indent="-457200">
              <a:buFont typeface="Courier New" panose="02070309020205020404" pitchFamily="49" charset="0"/>
              <a:buChar char="o"/>
            </a:pPr>
            <a:r>
              <a:rPr lang="es-CO" sz="2000" dirty="0">
                <a:solidFill>
                  <a:srgbClr val="002060"/>
                </a:solidFill>
                <a:effectLst>
                  <a:outerShdw blurRad="38100" dist="38100" dir="2700000" algn="tl">
                    <a:srgbClr val="000000">
                      <a:alpha val="43137"/>
                    </a:srgbClr>
                  </a:outerShdw>
                </a:effectLst>
                <a:latin typeface="Montserrat" panose="00000500000000000000" pitchFamily="50" charset="0"/>
              </a:rPr>
              <a:t>Tono 70-85%</a:t>
            </a:r>
          </a:p>
          <a:p>
            <a:pPr marL="457200" indent="-457200">
              <a:buFont typeface="Courier New" panose="02070309020205020404" pitchFamily="49" charset="0"/>
              <a:buChar char="o"/>
            </a:pPr>
            <a:r>
              <a:rPr lang="es-CO" sz="2000" dirty="0">
                <a:solidFill>
                  <a:srgbClr val="002060"/>
                </a:solidFill>
                <a:effectLst>
                  <a:outerShdw blurRad="38100" dist="38100" dir="2700000" algn="tl">
                    <a:srgbClr val="000000">
                      <a:alpha val="43137"/>
                    </a:srgbClr>
                  </a:outerShdw>
                </a:effectLst>
                <a:latin typeface="Montserrat" panose="00000500000000000000" pitchFamily="50" charset="0"/>
              </a:rPr>
              <a:t>Trauma </a:t>
            </a:r>
          </a:p>
          <a:p>
            <a:pPr marL="457200" indent="-457200">
              <a:buFont typeface="Courier New" panose="02070309020205020404" pitchFamily="49" charset="0"/>
              <a:buChar char="o"/>
            </a:pPr>
            <a:r>
              <a:rPr lang="es-CO" sz="2000" dirty="0">
                <a:solidFill>
                  <a:srgbClr val="002060"/>
                </a:solidFill>
                <a:effectLst>
                  <a:outerShdw blurRad="38100" dist="38100" dir="2700000" algn="tl">
                    <a:srgbClr val="000000">
                      <a:alpha val="43137"/>
                    </a:srgbClr>
                  </a:outerShdw>
                </a:effectLst>
                <a:latin typeface="Montserrat" panose="00000500000000000000" pitchFamily="50" charset="0"/>
              </a:rPr>
              <a:t>Tejido </a:t>
            </a:r>
          </a:p>
          <a:p>
            <a:pPr marL="457200" indent="-457200">
              <a:buFont typeface="Courier New" panose="02070309020205020404" pitchFamily="49" charset="0"/>
              <a:buChar char="o"/>
            </a:pPr>
            <a:r>
              <a:rPr lang="es-CO" sz="2000" dirty="0">
                <a:solidFill>
                  <a:srgbClr val="002060"/>
                </a:solidFill>
                <a:effectLst>
                  <a:outerShdw blurRad="38100" dist="38100" dir="2700000" algn="tl">
                    <a:srgbClr val="000000">
                      <a:alpha val="43137"/>
                    </a:srgbClr>
                  </a:outerShdw>
                </a:effectLst>
                <a:latin typeface="Montserrat" panose="00000500000000000000" pitchFamily="50" charset="0"/>
              </a:rPr>
              <a:t>Trombina </a:t>
            </a:r>
          </a:p>
        </p:txBody>
      </p:sp>
    </p:spTree>
    <p:extLst>
      <p:ext uri="{BB962C8B-B14F-4D97-AF65-F5344CB8AC3E}">
        <p14:creationId xmlns:p14="http://schemas.microsoft.com/office/powerpoint/2010/main" val="151017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strVal val="#ppt_w*0.70"/>
                                          </p:val>
                                        </p:tav>
                                        <p:tav tm="100000">
                                          <p:val>
                                            <p:strVal val="#ppt_w"/>
                                          </p:val>
                                        </p:tav>
                                      </p:tavLst>
                                    </p:anim>
                                    <p:anim calcmode="lin" valueType="num">
                                      <p:cBhvr>
                                        <p:cTn id="21" dur="1000" fill="hold"/>
                                        <p:tgtEl>
                                          <p:spTgt spid="3"/>
                                        </p:tgtEl>
                                        <p:attrNameLst>
                                          <p:attrName>ppt_h</p:attrName>
                                        </p:attrNameLst>
                                      </p:cBhvr>
                                      <p:tavLst>
                                        <p:tav tm="0">
                                          <p:val>
                                            <p:strVal val="#ppt_h"/>
                                          </p:val>
                                        </p:tav>
                                        <p:tav tm="100000">
                                          <p:val>
                                            <p:strVal val="#ppt_h"/>
                                          </p:val>
                                        </p:tav>
                                      </p:tavLst>
                                    </p:anim>
                                    <p:animEffect transition="in" filter="fade">
                                      <p:cBhvr>
                                        <p:cTn id="22" dur="1000"/>
                                        <p:tgtEl>
                                          <p:spTgt spid="3"/>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70"/>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strVal val="#ppt_w*0.70"/>
                                          </p:val>
                                        </p:tav>
                                        <p:tav tm="100000">
                                          <p:val>
                                            <p:strVal val="#ppt_w"/>
                                          </p:val>
                                        </p:tav>
                                      </p:tavLst>
                                    </p:anim>
                                    <p:anim calcmode="lin" valueType="num">
                                      <p:cBhvr>
                                        <p:cTn id="33" dur="1000" fill="hold"/>
                                        <p:tgtEl>
                                          <p:spTgt spid="6"/>
                                        </p:tgtEl>
                                        <p:attrNameLst>
                                          <p:attrName>ppt_h</p:attrName>
                                        </p:attrNameLst>
                                      </p:cBhvr>
                                      <p:tavLst>
                                        <p:tav tm="0">
                                          <p:val>
                                            <p:strVal val="#ppt_h"/>
                                          </p:val>
                                        </p:tav>
                                        <p:tav tm="100000">
                                          <p:val>
                                            <p:strVal val="#ppt_h"/>
                                          </p:val>
                                        </p:tav>
                                      </p:tavLst>
                                    </p:anim>
                                    <p:animEffect transition="in" filter="fade">
                                      <p:cBhvr>
                                        <p:cTn id="34" dur="1000"/>
                                        <p:tgtEl>
                                          <p:spTgt spid="6"/>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strVal val="#ppt_w*0.70"/>
                                          </p:val>
                                        </p:tav>
                                        <p:tav tm="100000">
                                          <p:val>
                                            <p:strVal val="#ppt_w"/>
                                          </p:val>
                                        </p:tav>
                                      </p:tavLst>
                                    </p:anim>
                                    <p:anim calcmode="lin" valueType="num">
                                      <p:cBhvr>
                                        <p:cTn id="38" dur="1000" fill="hold"/>
                                        <p:tgtEl>
                                          <p:spTgt spid="8"/>
                                        </p:tgtEl>
                                        <p:attrNameLst>
                                          <p:attrName>ppt_h</p:attrName>
                                        </p:attrNameLst>
                                      </p:cBhvr>
                                      <p:tavLst>
                                        <p:tav tm="0">
                                          <p:val>
                                            <p:strVal val="#ppt_h"/>
                                          </p:val>
                                        </p:tav>
                                        <p:tav tm="100000">
                                          <p:val>
                                            <p:strVal val="#ppt_h"/>
                                          </p:val>
                                        </p:tav>
                                      </p:tavLst>
                                    </p:anim>
                                    <p:animEffect transition="in" filter="fade">
                                      <p:cBhvr>
                                        <p:cTn id="3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F9537DF-8027-2A40-BCF4-574AC28F018A}"/>
              </a:ext>
            </a:extLst>
          </p:cNvPr>
          <p:cNvSpPr/>
          <p:nvPr/>
        </p:nvSpPr>
        <p:spPr>
          <a:xfrm>
            <a:off x="436693" y="1366897"/>
            <a:ext cx="3953022" cy="2062103"/>
          </a:xfrm>
          <a:prstGeom prst="rect">
            <a:avLst/>
          </a:prstGeom>
        </p:spPr>
        <p:txBody>
          <a:bodyPr wrap="square">
            <a:spAutoFit/>
          </a:bodyPr>
          <a:lstStyle/>
          <a:p>
            <a:pPr marL="342900" algn="ctr" fontAlgn="ctr"/>
            <a:r>
              <a:rPr lang="es-ES" sz="2000" dirty="0">
                <a:solidFill>
                  <a:srgbClr val="152B48"/>
                </a:solidFill>
                <a:latin typeface="Montserrat" panose="00000500000000000000" pitchFamily="50" charset="0"/>
              </a:rPr>
              <a:t>Identificación oportuna de los factores de riesgo: se logra identificar el </a:t>
            </a:r>
          </a:p>
          <a:p>
            <a:pPr marL="342900" algn="ctr" fontAlgn="ctr"/>
            <a:r>
              <a:rPr lang="es-ES" sz="2000" dirty="0">
                <a:solidFill>
                  <a:srgbClr val="152B48"/>
                </a:solidFill>
                <a:latin typeface="Montserrat" panose="00000500000000000000" pitchFamily="50" charset="0"/>
              </a:rPr>
              <a:t> </a:t>
            </a:r>
            <a:r>
              <a:rPr lang="es-ES" sz="2800" b="1" dirty="0">
                <a:solidFill>
                  <a:srgbClr val="00AAA7"/>
                </a:solidFill>
                <a:latin typeface="Montserrat" panose="00000500000000000000" pitchFamily="50" charset="0"/>
              </a:rPr>
              <a:t>60% - 85% </a:t>
            </a:r>
            <a:r>
              <a:rPr lang="es-ES" sz="2000" dirty="0">
                <a:solidFill>
                  <a:srgbClr val="152B48"/>
                </a:solidFill>
                <a:latin typeface="Montserrat" panose="00000500000000000000" pitchFamily="50" charset="0"/>
              </a:rPr>
              <a:t>de las pacientes que cursaran con hemorragia posparto. </a:t>
            </a:r>
          </a:p>
        </p:txBody>
      </p:sp>
      <p:graphicFrame>
        <p:nvGraphicFramePr>
          <p:cNvPr id="4" name="Diagrama 3">
            <a:extLst>
              <a:ext uri="{FF2B5EF4-FFF2-40B4-BE49-F238E27FC236}">
                <a16:creationId xmlns:a16="http://schemas.microsoft.com/office/drawing/2014/main" id="{7A4FACA7-DE05-CC4C-AB49-7EBFE649B9AD}"/>
              </a:ext>
            </a:extLst>
          </p:cNvPr>
          <p:cNvGraphicFramePr/>
          <p:nvPr>
            <p:extLst>
              <p:ext uri="{D42A27DB-BD31-4B8C-83A1-F6EECF244321}">
                <p14:modId xmlns:p14="http://schemas.microsoft.com/office/powerpoint/2010/main" val="390438973"/>
              </p:ext>
            </p:extLst>
          </p:nvPr>
        </p:nvGraphicFramePr>
        <p:xfrm>
          <a:off x="4781006" y="1790344"/>
          <a:ext cx="7327928" cy="4847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1">
            <a:extLst>
              <a:ext uri="{FF2B5EF4-FFF2-40B4-BE49-F238E27FC236}">
                <a16:creationId xmlns:a16="http://schemas.microsoft.com/office/drawing/2014/main" id="{438B1E8A-6C6C-4ED3-AAEA-E1564EA6A59A}"/>
              </a:ext>
            </a:extLst>
          </p:cNvPr>
          <p:cNvSpPr txBox="1"/>
          <p:nvPr/>
        </p:nvSpPr>
        <p:spPr>
          <a:xfrm>
            <a:off x="219057" y="309278"/>
            <a:ext cx="6103366" cy="769441"/>
          </a:xfrm>
          <a:prstGeom prst="rect">
            <a:avLst/>
          </a:prstGeom>
          <a:noFill/>
          <a:ln>
            <a:noFill/>
          </a:ln>
        </p:spPr>
        <p:txBody>
          <a:bodyPr wrap="square" rtlCol="0">
            <a:spAutoFit/>
          </a:bodyPr>
          <a:lstStyle/>
          <a:p>
            <a:pPr algn="ctr"/>
            <a:r>
              <a:rPr lang="es-CO" sz="4400" dirty="0">
                <a:solidFill>
                  <a:srgbClr val="00AAA7"/>
                </a:solidFill>
                <a:latin typeface="Montserrat" panose="00000500000000000000" pitchFamily="50" charset="0"/>
              </a:rPr>
              <a:t>Factores de riesgo</a:t>
            </a:r>
          </a:p>
        </p:txBody>
      </p:sp>
    </p:spTree>
    <p:extLst>
      <p:ext uri="{BB962C8B-B14F-4D97-AF65-F5344CB8AC3E}">
        <p14:creationId xmlns:p14="http://schemas.microsoft.com/office/powerpoint/2010/main" val="244341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docProps/app.xml><?xml version="1.0" encoding="utf-8"?>
<Properties xmlns="http://schemas.openxmlformats.org/officeDocument/2006/extended-properties" xmlns:vt="http://schemas.openxmlformats.org/officeDocument/2006/docPropsVTypes">
  <Template>PlantillaNuevoFR2020</Template>
  <TotalTime>653</TotalTime>
  <Words>1564</Words>
  <Application>Microsoft Office PowerPoint</Application>
  <PresentationFormat>Panorámica</PresentationFormat>
  <Paragraphs>197</Paragraphs>
  <Slides>34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Arial</vt:lpstr>
      <vt:lpstr>Calibri</vt:lpstr>
      <vt:lpstr>Courier New</vt:lpstr>
      <vt:lpstr>Montserrat</vt:lpstr>
      <vt:lpstr>Wingdings</vt:lpstr>
      <vt:lpstr>Tema de Office</vt:lpstr>
      <vt:lpstr>Hemorragia posparto - Código rojo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100</cp:revision>
  <dcterms:created xsi:type="dcterms:W3CDTF">2020-11-12T02:46:13Z</dcterms:created>
  <dcterms:modified xsi:type="dcterms:W3CDTF">2021-02-17T17:25:07Z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774080</vt:lpwstr>
  </property>
  <property fmtid="{D5CDD505-2E9C-101B-9397-08002B2CF9AE}" name="NXPowerLiteSettings" pid="3">
    <vt:lpwstr>C7000400038000</vt:lpwstr>
  </property>
  <property fmtid="{D5CDD505-2E9C-101B-9397-08002B2CF9AE}" name="NXPowerLiteVersion" pid="4">
    <vt:lpwstr>S9.0.3</vt:lpwstr>
  </property>
</Properties>
</file>