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drawingml.diagramData+xml" PartName="/ppt/diagrams/data12.xml"/>
  <Override ContentType="application/vnd.openxmlformats-officedocument.drawingml.diagramLayout+xml" PartName="/ppt/diagrams/layout12.xml"/>
  <Override ContentType="application/vnd.openxmlformats-officedocument.drawingml.diagramStyle+xml" PartName="/ppt/diagrams/quickStyle12.xml"/>
  <Override ContentType="application/vnd.openxmlformats-officedocument.drawingml.diagramColors+xml" PartName="/ppt/diagrams/colors12.xml"/>
  <Override ContentType="application/vnd.ms-office.drawingml.diagramDrawing+xml" PartName="/ppt/diagrams/drawing12.xml"/>
  <Override ContentType="application/vnd.openxmlformats-officedocument.drawingml.diagramData+xml" PartName="/ppt/diagrams/data13.xml"/>
  <Override ContentType="application/vnd.openxmlformats-officedocument.drawingml.diagramLayout+xml" PartName="/ppt/diagrams/layout13.xml"/>
  <Override ContentType="application/vnd.openxmlformats-officedocument.drawingml.diagramStyle+xml" PartName="/ppt/diagrams/quickStyle13.xml"/>
  <Override ContentType="application/vnd.openxmlformats-officedocument.drawingml.diagramColors+xml" PartName="/ppt/diagrams/colors13.xml"/>
  <Override ContentType="application/vnd.ms-office.drawingml.diagramDrawing+xml" PartName="/ppt/diagrams/drawing13.xml"/>
  <Override ContentType="application/vnd.openxmlformats-officedocument.drawingml.diagramData+xml" PartName="/ppt/diagrams/data14.xml"/>
  <Override ContentType="application/vnd.openxmlformats-officedocument.drawingml.diagramLayout+xml" PartName="/ppt/diagrams/layout14.xml"/>
  <Override ContentType="application/vnd.openxmlformats-officedocument.drawingml.diagramStyle+xml" PartName="/ppt/diagrams/quickStyle14.xml"/>
  <Override ContentType="application/vnd.openxmlformats-officedocument.drawingml.diagramColors+xml" PartName="/ppt/diagrams/colors14.xml"/>
  <Override ContentType="application/vnd.ms-office.drawingml.diagramDrawing+xml" PartName="/ppt/diagrams/drawing14.xml"/>
  <Override ContentType="application/vnd.openxmlformats-officedocument.drawingml.diagramData+xml" PartName="/ppt/diagrams/data15.xml"/>
  <Override ContentType="application/vnd.openxmlformats-officedocument.drawingml.diagramLayout+xml" PartName="/ppt/diagrams/layout15.xml"/>
  <Override ContentType="application/vnd.openxmlformats-officedocument.drawingml.diagramStyle+xml" PartName="/ppt/diagrams/quickStyle15.xml"/>
  <Override ContentType="application/vnd.openxmlformats-officedocument.drawingml.diagramColors+xml" PartName="/ppt/diagrams/colors15.xml"/>
  <Override ContentType="application/vnd.ms-office.drawingml.diagramDrawing+xml" PartName="/ppt/diagrams/drawing15.xml"/>
  <Override ContentType="application/vnd.openxmlformats-officedocument.drawingml.diagramData+xml" PartName="/ppt/diagrams/data16.xml"/>
  <Override ContentType="application/vnd.openxmlformats-officedocument.drawingml.diagramLayout+xml" PartName="/ppt/diagrams/layout16.xml"/>
  <Override ContentType="application/vnd.openxmlformats-officedocument.drawingml.diagramStyle+xml" PartName="/ppt/diagrams/quickStyle16.xml"/>
  <Override ContentType="application/vnd.openxmlformats-officedocument.drawingml.diagramColors+xml" PartName="/ppt/diagrams/colors16.xml"/>
  <Override ContentType="application/vnd.ms-office.drawingml.diagramDrawing+xml" PartName="/ppt/diagrams/drawing16.xml"/>
  <Override ContentType="application/vnd.openxmlformats-officedocument.drawingml.diagramData+xml" PartName="/ppt/diagrams/data17.xml"/>
  <Override ContentType="application/vnd.openxmlformats-officedocument.drawingml.diagramLayout+xml" PartName="/ppt/diagrams/layout17.xml"/>
  <Override ContentType="application/vnd.openxmlformats-officedocument.drawingml.diagramStyle+xml" PartName="/ppt/diagrams/quickStyle17.xml"/>
  <Override ContentType="application/vnd.openxmlformats-officedocument.drawingml.diagramColors+xml" PartName="/ppt/diagrams/colors17.xml"/>
  <Override ContentType="application/vnd.ms-office.drawingml.diagramDrawing+xml" PartName="/ppt/diagrams/drawing17.xml"/>
  <Override ContentType="application/vnd.openxmlformats-officedocument.drawingml.diagramData+xml" PartName="/ppt/diagrams/data18.xml"/>
  <Override ContentType="application/vnd.openxmlformats-officedocument.drawingml.diagramLayout+xml" PartName="/ppt/diagrams/layout18.xml"/>
  <Override ContentType="application/vnd.openxmlformats-officedocument.drawingml.diagramStyle+xml" PartName="/ppt/diagrams/quickStyle18.xml"/>
  <Override ContentType="application/vnd.openxmlformats-officedocument.drawingml.diagramColors+xml" PartName="/ppt/diagrams/colors18.xml"/>
  <Override ContentType="application/vnd.ms-office.drawingml.diagramDrawing+xml" PartName="/ppt/diagrams/drawing18.xml"/>
  <Override ContentType="application/vnd.openxmlformats-officedocument.drawingml.diagramData+xml" PartName="/ppt/diagrams/data19.xml"/>
  <Override ContentType="application/vnd.openxmlformats-officedocument.drawingml.diagramLayout+xml" PartName="/ppt/diagrams/layout19.xml"/>
  <Override ContentType="application/vnd.openxmlformats-officedocument.drawingml.diagramStyle+xml" PartName="/ppt/diagrams/quickStyle19.xml"/>
  <Override ContentType="application/vnd.openxmlformats-officedocument.drawingml.diagramColors+xml" PartName="/ppt/diagrams/colors19.xml"/>
  <Override ContentType="application/vnd.ms-office.drawingml.diagramDrawing+xml" PartName="/ppt/diagrams/drawing19.xml"/>
  <Override ContentType="application/vnd.openxmlformats-officedocument.drawingml.diagramData+xml" PartName="/ppt/diagrams/data20.xml"/>
  <Override ContentType="application/vnd.openxmlformats-officedocument.drawingml.diagramLayout+xml" PartName="/ppt/diagrams/layout20.xml"/>
  <Override ContentType="application/vnd.openxmlformats-officedocument.drawingml.diagramStyle+xml" PartName="/ppt/diagrams/quickStyle20.xml"/>
  <Override ContentType="application/vnd.openxmlformats-officedocument.drawingml.diagramColors+xml" PartName="/ppt/diagrams/colors20.xml"/>
  <Override ContentType="application/vnd.ms-office.drawingml.diagramDrawing+xml" PartName="/ppt/diagrams/drawing20.xml"/>
  <Override ContentType="application/vnd.openxmlformats-officedocument.drawingml.diagramData+xml" PartName="/ppt/diagrams/data21.xml"/>
  <Override ContentType="application/vnd.openxmlformats-officedocument.drawingml.diagramLayout+xml" PartName="/ppt/diagrams/layout21.xml"/>
  <Override ContentType="application/vnd.openxmlformats-officedocument.drawingml.diagramStyle+xml" PartName="/ppt/diagrams/quickStyle21.xml"/>
  <Override ContentType="application/vnd.openxmlformats-officedocument.drawingml.diagramColors+xml" PartName="/ppt/diagrams/colors21.xml"/>
  <Override ContentType="application/vnd.ms-office.drawingml.diagramDrawing+xml" PartName="/ppt/diagrams/drawing21.xml"/>
  <Override ContentType="application/vnd.openxmlformats-officedocument.drawingml.diagramData+xml" PartName="/ppt/diagrams/data22.xml"/>
  <Override ContentType="application/vnd.openxmlformats-officedocument.drawingml.diagramLayout+xml" PartName="/ppt/diagrams/layout22.xml"/>
  <Override ContentType="application/vnd.openxmlformats-officedocument.drawingml.diagramStyle+xml" PartName="/ppt/diagrams/quickStyle22.xml"/>
  <Override ContentType="application/vnd.openxmlformats-officedocument.drawingml.diagramColors+xml" PartName="/ppt/diagrams/colors22.xml"/>
  <Override ContentType="application/vnd.ms-office.drawingml.diagramDrawing+xml" PartName="/ppt/diagrams/drawing22.xml"/>
  <Override ContentType="application/vnd.openxmlformats-officedocument.drawingml.diagramData+xml" PartName="/ppt/diagrams/data23.xml"/>
  <Override ContentType="application/vnd.openxmlformats-officedocument.drawingml.diagramLayout+xml" PartName="/ppt/diagrams/layout23.xml"/>
  <Override ContentType="application/vnd.openxmlformats-officedocument.drawingml.diagramStyle+xml" PartName="/ppt/diagrams/quickStyle23.xml"/>
  <Override ContentType="application/vnd.openxmlformats-officedocument.drawingml.diagramColors+xml" PartName="/ppt/diagrams/colors23.xml"/>
  <Override ContentType="application/vnd.ms-office.drawingml.diagramDrawing+xml" PartName="/ppt/diagrams/drawing23.xml"/>
  <Override ContentType="application/vnd.openxmlformats-officedocument.drawingml.diagramData+xml" PartName="/ppt/diagrams/data24.xml"/>
  <Override ContentType="application/vnd.openxmlformats-officedocument.drawingml.diagramLayout+xml" PartName="/ppt/diagrams/layout24.xml"/>
  <Override ContentType="application/vnd.openxmlformats-officedocument.drawingml.diagramStyle+xml" PartName="/ppt/diagrams/quickStyle24.xml"/>
  <Override ContentType="application/vnd.openxmlformats-officedocument.drawingml.diagramColors+xml" PartName="/ppt/diagrams/colors24.xml"/>
  <Override ContentType="application/vnd.ms-office.drawingml.diagramDrawing+xml" PartName="/ppt/diagrams/drawing24.xml"/>
  <Override ContentType="application/vnd.openxmlformats-officedocument.drawingml.diagramData+xml" PartName="/ppt/diagrams/data25.xml"/>
  <Override ContentType="application/vnd.openxmlformats-officedocument.drawingml.diagramLayout+xml" PartName="/ppt/diagrams/layout25.xml"/>
  <Override ContentType="application/vnd.openxmlformats-officedocument.drawingml.diagramStyle+xml" PartName="/ppt/diagrams/quickStyle25.xml"/>
  <Override ContentType="application/vnd.openxmlformats-officedocument.drawingml.diagramColors+xml" PartName="/ppt/diagrams/colors25.xml"/>
  <Override ContentType="application/vnd.ms-office.drawingml.diagramDrawing+xml" PartName="/ppt/diagrams/drawing25.xml"/>
  <Override ContentType="application/vnd.openxmlformats-officedocument.drawingml.diagramData+xml" PartName="/ppt/diagrams/data26.xml"/>
  <Override ContentType="application/vnd.openxmlformats-officedocument.drawingml.diagramLayout+xml" PartName="/ppt/diagrams/layout26.xml"/>
  <Override ContentType="application/vnd.openxmlformats-officedocument.drawingml.diagramStyle+xml" PartName="/ppt/diagrams/quickStyle26.xml"/>
  <Override ContentType="application/vnd.openxmlformats-officedocument.drawingml.diagramColors+xml" PartName="/ppt/diagrams/colors26.xml"/>
  <Override ContentType="application/vnd.ms-office.drawingml.diagramDrawing+xml" PartName="/ppt/diagrams/drawing26.xml"/>
  <Override ContentType="application/vnd.openxmlformats-officedocument.drawingml.diagramData+xml" PartName="/ppt/diagrams/data27.xml"/>
  <Override ContentType="application/vnd.openxmlformats-officedocument.drawingml.diagramLayout+xml" PartName="/ppt/diagrams/layout27.xml"/>
  <Override ContentType="application/vnd.openxmlformats-officedocument.drawingml.diagramStyle+xml" PartName="/ppt/diagrams/quickStyle27.xml"/>
  <Override ContentType="application/vnd.openxmlformats-officedocument.drawingml.diagramColors+xml" PartName="/ppt/diagrams/colors27.xml"/>
  <Override ContentType="application/vnd.ms-office.drawingml.diagramDrawing+xml" PartName="/ppt/diagrams/drawing27.xml"/>
  <Override ContentType="application/vnd.openxmlformats-officedocument.drawingml.diagramData+xml" PartName="/ppt/diagrams/data28.xml"/>
  <Override ContentType="application/vnd.openxmlformats-officedocument.drawingml.diagramLayout+xml" PartName="/ppt/diagrams/layout28.xml"/>
  <Override ContentType="application/vnd.openxmlformats-officedocument.drawingml.diagramStyle+xml" PartName="/ppt/diagrams/quickStyle28.xml"/>
  <Override ContentType="application/vnd.openxmlformats-officedocument.drawingml.diagramColors+xml" PartName="/ppt/diagrams/colors28.xml"/>
  <Override ContentType="application/vnd.ms-office.drawingml.diagramDrawing+xml" PartName="/ppt/diagrams/drawing28.xml"/>
  <Override ContentType="application/vnd.openxmlformats-officedocument.drawingml.diagramData+xml" PartName="/ppt/diagrams/data29.xml"/>
  <Override ContentType="application/vnd.openxmlformats-officedocument.drawingml.diagramLayout+xml" PartName="/ppt/diagrams/layout29.xml"/>
  <Override ContentType="application/vnd.openxmlformats-officedocument.drawingml.diagramStyle+xml" PartName="/ppt/diagrams/quickStyle29.xml"/>
  <Override ContentType="application/vnd.openxmlformats-officedocument.drawingml.diagramColors+xml" PartName="/ppt/diagrams/colors29.xml"/>
  <Override ContentType="application/vnd.ms-office.drawingml.diagramDrawing+xml" PartName="/ppt/diagrams/drawing29.xml"/>
  <Override ContentType="application/vnd.openxmlformats-officedocument.drawingml.diagramData+xml" PartName="/ppt/diagrams/data30.xml"/>
  <Override ContentType="application/vnd.openxmlformats-officedocument.drawingml.diagramLayout+xml" PartName="/ppt/diagrams/layout30.xml"/>
  <Override ContentType="application/vnd.openxmlformats-officedocument.drawingml.diagramStyle+xml" PartName="/ppt/diagrams/quickStyle30.xml"/>
  <Override ContentType="application/vnd.openxmlformats-officedocument.drawingml.diagramColors+xml" PartName="/ppt/diagrams/colors30.xml"/>
  <Override ContentType="application/vnd.ms-office.drawingml.diagramDrawing+xml" PartName="/ppt/diagrams/drawing30.xml"/>
  <Override ContentType="application/vnd.openxmlformats-officedocument.drawingml.diagramData+xml" PartName="/ppt/diagrams/data31.xml"/>
  <Override ContentType="application/vnd.openxmlformats-officedocument.drawingml.diagramLayout+xml" PartName="/ppt/diagrams/layout31.xml"/>
  <Override ContentType="application/vnd.openxmlformats-officedocument.drawingml.diagramStyle+xml" PartName="/ppt/diagrams/quickStyle31.xml"/>
  <Override ContentType="application/vnd.openxmlformats-officedocument.drawingml.diagramColors+xml" PartName="/ppt/diagrams/colors31.xml"/>
  <Override ContentType="application/vnd.ms-office.drawingml.diagramDrawing+xml" PartName="/ppt/diagrams/drawing31.xml"/>
  <Override ContentType="application/vnd.openxmlformats-officedocument.drawingml.diagramData+xml" PartName="/ppt/diagrams/data32.xml"/>
  <Override ContentType="application/vnd.openxmlformats-officedocument.drawingml.diagramLayout+xml" PartName="/ppt/diagrams/layout32.xml"/>
  <Override ContentType="application/vnd.openxmlformats-officedocument.drawingml.diagramStyle+xml" PartName="/ppt/diagrams/quickStyle32.xml"/>
  <Override ContentType="application/vnd.openxmlformats-officedocument.drawingml.diagramColors+xml" PartName="/ppt/diagrams/colors32.xml"/>
  <Override ContentType="application/vnd.ms-office.drawingml.diagramDrawing+xml" PartName="/ppt/diagrams/drawing32.xml"/>
  <Override ContentType="application/vnd.openxmlformats-officedocument.drawingml.diagramData+xml" PartName="/ppt/diagrams/data33.xml"/>
  <Override ContentType="application/vnd.openxmlformats-officedocument.drawingml.diagramLayout+xml" PartName="/ppt/diagrams/layout33.xml"/>
  <Override ContentType="application/vnd.openxmlformats-officedocument.drawingml.diagramStyle+xml" PartName="/ppt/diagrams/quickStyle33.xml"/>
  <Override ContentType="application/vnd.openxmlformats-officedocument.drawingml.diagramColors+xml" PartName="/ppt/diagrams/colors33.xml"/>
  <Override ContentType="application/vnd.ms-office.drawingml.diagramDrawing+xml" PartName="/ppt/diagrams/drawing33.xml"/>
  <Override ContentType="application/vnd.openxmlformats-officedocument.presentationml.tags+xml" PartName="/ppt/tags/ta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0" r:id="rId2"/>
    <p:sldId id="261" r:id="rId3"/>
    <p:sldId id="263" r:id="rId4"/>
    <p:sldId id="264" r:id="rId5"/>
    <p:sldId id="270" r:id="rId6"/>
    <p:sldId id="265" r:id="rId7"/>
    <p:sldId id="266" r:id="rId8"/>
    <p:sldId id="271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31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298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09" r:id="rId50"/>
    <p:sldId id="310" r:id="rId51"/>
    <p:sldId id="307" r:id="rId52"/>
    <p:sldId id="311" r:id="rId53"/>
    <p:sldId id="312" r:id="rId54"/>
    <p:sldId id="313" r:id="rId55"/>
    <p:sldId id="258" r:id="rId5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Fernando Gallego Torres" initials="DFGT" lastIdx="1" clrIdx="0">
    <p:extLst>
      <p:ext uri="{19B8F6BF-5375-455C-9EA6-DF929625EA0E}">
        <p15:presenceInfo xmlns:p15="http://schemas.microsoft.com/office/powerpoint/2012/main" userId="Daniel Fernando Gallego T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7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3B3F8-CA97-FC4F-9361-CBB7BE267C81}" type="doc">
      <dgm:prSet loTypeId="urn:microsoft.com/office/officeart/2005/8/layout/process5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ECB0FB9-5E7E-3B43-9270-BC96CF308C7D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2800" b="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Regularidad</a:t>
          </a:r>
        </a:p>
      </dgm:t>
    </dgm:pt>
    <dgm:pt modelId="{A147D56B-0E79-674F-BF8A-62EEB304126B}" type="parTrans" cxnId="{676C2D4E-4311-034D-8AD0-E0EB553A4FA6}">
      <dgm:prSet/>
      <dgm:spPr/>
      <dgm:t>
        <a:bodyPr/>
        <a:lstStyle/>
        <a:p>
          <a:endParaRPr lang="es-ES" sz="2800" b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69C1C1A-0007-EA4B-B361-A18F4AAEBB9A}" type="sibTrans" cxnId="{676C2D4E-4311-034D-8AD0-E0EB553A4FA6}">
      <dgm:prSet/>
      <dgm:spPr>
        <a:solidFill>
          <a:srgbClr val="00AAA7"/>
        </a:solidFill>
      </dgm:spPr>
      <dgm:t>
        <a:bodyPr/>
        <a:lstStyle/>
        <a:p>
          <a:endParaRPr lang="es-ES" sz="2800" b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DDF27A1-61A3-7A40-ACB8-7834E5C92383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2800" b="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Frecuencia</a:t>
          </a:r>
        </a:p>
      </dgm:t>
    </dgm:pt>
    <dgm:pt modelId="{C4EE4249-569A-0148-B6E3-E1910A8D71F2}" type="parTrans" cxnId="{DD3C9085-4A39-9A43-8CA9-202FFF914191}">
      <dgm:prSet/>
      <dgm:spPr/>
      <dgm:t>
        <a:bodyPr/>
        <a:lstStyle/>
        <a:p>
          <a:endParaRPr lang="es-ES" sz="2800" b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3FADC58-69B6-7843-ABC2-61741C762E4D}" type="sibTrans" cxnId="{DD3C9085-4A39-9A43-8CA9-202FFF914191}">
      <dgm:prSet/>
      <dgm:spPr>
        <a:solidFill>
          <a:srgbClr val="00AAA7"/>
        </a:solidFill>
      </dgm:spPr>
      <dgm:t>
        <a:bodyPr/>
        <a:lstStyle/>
        <a:p>
          <a:endParaRPr lang="es-ES" sz="2800" b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DE09488-6E04-4F47-9BAB-83BBF538379E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2800" b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Duración del sangrado</a:t>
          </a:r>
          <a:endParaRPr lang="es-ES" sz="2800" b="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55D808B-3DEF-D049-A46B-5619EACDA0D1}" type="parTrans" cxnId="{C675731B-0A96-B04B-AF56-C3240391C6B3}">
      <dgm:prSet/>
      <dgm:spPr/>
      <dgm:t>
        <a:bodyPr/>
        <a:lstStyle/>
        <a:p>
          <a:endParaRPr lang="es-ES" sz="2800" b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596EA6D-F120-994F-89BE-B65DBF90157D}" type="sibTrans" cxnId="{C675731B-0A96-B04B-AF56-C3240391C6B3}">
      <dgm:prSet/>
      <dgm:spPr>
        <a:solidFill>
          <a:srgbClr val="00AAA7"/>
        </a:solidFill>
      </dgm:spPr>
      <dgm:t>
        <a:bodyPr/>
        <a:lstStyle/>
        <a:p>
          <a:endParaRPr lang="es-ES" sz="2800" b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E6F1311-5C05-8243-94F7-F48FC7A8CD8C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2800" b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Volumen</a:t>
          </a:r>
          <a:endParaRPr lang="es-ES" sz="2800" b="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4F71FE0-6AF9-9A43-A17E-B6B205C69096}" type="parTrans" cxnId="{9A166950-3EC5-804E-A7A6-7D16E61CB8FE}">
      <dgm:prSet/>
      <dgm:spPr/>
      <dgm:t>
        <a:bodyPr/>
        <a:lstStyle/>
        <a:p>
          <a:endParaRPr lang="es-ES" sz="2800" b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1388A30-AB1B-DB4E-8F82-C0EE9B524CA2}" type="sibTrans" cxnId="{9A166950-3EC5-804E-A7A6-7D16E61CB8FE}">
      <dgm:prSet/>
      <dgm:spPr/>
      <dgm:t>
        <a:bodyPr/>
        <a:lstStyle/>
        <a:p>
          <a:endParaRPr lang="es-ES" sz="2800" b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D6B659E-5C8F-9A42-8CAA-EE5D3DC1E467}" type="pres">
      <dgm:prSet presAssocID="{B0D3B3F8-CA97-FC4F-9361-CBB7BE267C81}" presName="diagram" presStyleCnt="0">
        <dgm:presLayoutVars>
          <dgm:dir/>
          <dgm:resizeHandles val="exact"/>
        </dgm:presLayoutVars>
      </dgm:prSet>
      <dgm:spPr/>
    </dgm:pt>
    <dgm:pt modelId="{5C66B755-B8B2-CA4E-9967-B065B616FDA7}" type="pres">
      <dgm:prSet presAssocID="{3ECB0FB9-5E7E-3B43-9270-BC96CF308C7D}" presName="node" presStyleLbl="node1" presStyleIdx="0" presStyleCnt="4">
        <dgm:presLayoutVars>
          <dgm:bulletEnabled val="1"/>
        </dgm:presLayoutVars>
      </dgm:prSet>
      <dgm:spPr/>
    </dgm:pt>
    <dgm:pt modelId="{875BEDE5-256D-3C45-BCCB-64DAB15ECE67}" type="pres">
      <dgm:prSet presAssocID="{969C1C1A-0007-EA4B-B361-A18F4AAEBB9A}" presName="sibTrans" presStyleLbl="sibTrans2D1" presStyleIdx="0" presStyleCnt="3" custScaleX="168394" custLinFactNeighborX="2860" custLinFactNeighborY="-1490"/>
      <dgm:spPr/>
    </dgm:pt>
    <dgm:pt modelId="{54DD9AD1-43CE-0243-BFA3-7B2413F2A949}" type="pres">
      <dgm:prSet presAssocID="{969C1C1A-0007-EA4B-B361-A18F4AAEBB9A}" presName="connectorText" presStyleLbl="sibTrans2D1" presStyleIdx="0" presStyleCnt="3"/>
      <dgm:spPr/>
    </dgm:pt>
    <dgm:pt modelId="{237C5C0B-ABCF-1D4C-A04F-D16D1D1A3AE9}" type="pres">
      <dgm:prSet presAssocID="{9DDF27A1-61A3-7A40-ACB8-7834E5C92383}" presName="node" presStyleLbl="node1" presStyleIdx="1" presStyleCnt="4">
        <dgm:presLayoutVars>
          <dgm:bulletEnabled val="1"/>
        </dgm:presLayoutVars>
      </dgm:prSet>
      <dgm:spPr/>
    </dgm:pt>
    <dgm:pt modelId="{917BE2DC-E23E-6843-B5C6-F4E5366635FD}" type="pres">
      <dgm:prSet presAssocID="{A3FADC58-69B6-7843-ABC2-61741C762E4D}" presName="sibTrans" presStyleLbl="sibTrans2D1" presStyleIdx="1" presStyleCnt="3" custScaleX="165984" custLinFactNeighborX="0" custLinFactNeighborY="2420"/>
      <dgm:spPr/>
    </dgm:pt>
    <dgm:pt modelId="{07D17A56-F74F-5044-8DD4-3DE659C6F960}" type="pres">
      <dgm:prSet presAssocID="{A3FADC58-69B6-7843-ABC2-61741C762E4D}" presName="connectorText" presStyleLbl="sibTrans2D1" presStyleIdx="1" presStyleCnt="3"/>
      <dgm:spPr/>
    </dgm:pt>
    <dgm:pt modelId="{D89AA772-98C9-B343-A3E1-91AB89A4C089}" type="pres">
      <dgm:prSet presAssocID="{4DE09488-6E04-4F47-9BAB-83BBF538379E}" presName="node" presStyleLbl="node1" presStyleIdx="2" presStyleCnt="4">
        <dgm:presLayoutVars>
          <dgm:bulletEnabled val="1"/>
        </dgm:presLayoutVars>
      </dgm:prSet>
      <dgm:spPr/>
    </dgm:pt>
    <dgm:pt modelId="{9E08B9A3-8B88-6746-91D4-663A3FB9BECA}" type="pres">
      <dgm:prSet presAssocID="{2596EA6D-F120-994F-89BE-B65DBF90157D}" presName="sibTrans" presStyleLbl="sibTrans2D1" presStyleIdx="2" presStyleCnt="3" custScaleX="165653" custLinFactNeighborX="-4291"/>
      <dgm:spPr/>
    </dgm:pt>
    <dgm:pt modelId="{F427CB5F-9F8A-904F-96F9-5D145DB4EFB4}" type="pres">
      <dgm:prSet presAssocID="{2596EA6D-F120-994F-89BE-B65DBF90157D}" presName="connectorText" presStyleLbl="sibTrans2D1" presStyleIdx="2" presStyleCnt="3"/>
      <dgm:spPr/>
    </dgm:pt>
    <dgm:pt modelId="{C03D1818-C732-7446-9F48-C2E1D13E1394}" type="pres">
      <dgm:prSet presAssocID="{BE6F1311-5C05-8243-94F7-F48FC7A8CD8C}" presName="node" presStyleLbl="node1" presStyleIdx="3" presStyleCnt="4">
        <dgm:presLayoutVars>
          <dgm:bulletEnabled val="1"/>
        </dgm:presLayoutVars>
      </dgm:prSet>
      <dgm:spPr/>
    </dgm:pt>
  </dgm:ptLst>
  <dgm:cxnLst>
    <dgm:cxn modelId="{C675731B-0A96-B04B-AF56-C3240391C6B3}" srcId="{B0D3B3F8-CA97-FC4F-9361-CBB7BE267C81}" destId="{4DE09488-6E04-4F47-9BAB-83BBF538379E}" srcOrd="2" destOrd="0" parTransId="{F55D808B-3DEF-D049-A46B-5619EACDA0D1}" sibTransId="{2596EA6D-F120-994F-89BE-B65DBF90157D}"/>
    <dgm:cxn modelId="{BCCD1534-D4A4-DD45-990A-CD0AF4DBF199}" type="presOf" srcId="{A3FADC58-69B6-7843-ABC2-61741C762E4D}" destId="{917BE2DC-E23E-6843-B5C6-F4E5366635FD}" srcOrd="0" destOrd="0" presId="urn:microsoft.com/office/officeart/2005/8/layout/process5"/>
    <dgm:cxn modelId="{B71D0363-8CEF-3549-9FA3-DE2ABEFE06AF}" type="presOf" srcId="{9DDF27A1-61A3-7A40-ACB8-7834E5C92383}" destId="{237C5C0B-ABCF-1D4C-A04F-D16D1D1A3AE9}" srcOrd="0" destOrd="0" presId="urn:microsoft.com/office/officeart/2005/8/layout/process5"/>
    <dgm:cxn modelId="{CC7B1A65-42B6-A74B-89FF-B30D0DF84F41}" type="presOf" srcId="{2596EA6D-F120-994F-89BE-B65DBF90157D}" destId="{F427CB5F-9F8A-904F-96F9-5D145DB4EFB4}" srcOrd="1" destOrd="0" presId="urn:microsoft.com/office/officeart/2005/8/layout/process5"/>
    <dgm:cxn modelId="{01B42246-D2A7-B842-ADB5-6E9CE5FBFB42}" type="presOf" srcId="{4DE09488-6E04-4F47-9BAB-83BBF538379E}" destId="{D89AA772-98C9-B343-A3E1-91AB89A4C089}" srcOrd="0" destOrd="0" presId="urn:microsoft.com/office/officeart/2005/8/layout/process5"/>
    <dgm:cxn modelId="{676C2D4E-4311-034D-8AD0-E0EB553A4FA6}" srcId="{B0D3B3F8-CA97-FC4F-9361-CBB7BE267C81}" destId="{3ECB0FB9-5E7E-3B43-9270-BC96CF308C7D}" srcOrd="0" destOrd="0" parTransId="{A147D56B-0E79-674F-BF8A-62EEB304126B}" sibTransId="{969C1C1A-0007-EA4B-B361-A18F4AAEBB9A}"/>
    <dgm:cxn modelId="{B7AD7E6E-6CF0-174D-8EC3-0F9C97DC29EE}" type="presOf" srcId="{BE6F1311-5C05-8243-94F7-F48FC7A8CD8C}" destId="{C03D1818-C732-7446-9F48-C2E1D13E1394}" srcOrd="0" destOrd="0" presId="urn:microsoft.com/office/officeart/2005/8/layout/process5"/>
    <dgm:cxn modelId="{B98BCE4E-C087-AD41-B45E-30B21EACD245}" type="presOf" srcId="{969C1C1A-0007-EA4B-B361-A18F4AAEBB9A}" destId="{875BEDE5-256D-3C45-BCCB-64DAB15ECE67}" srcOrd="0" destOrd="0" presId="urn:microsoft.com/office/officeart/2005/8/layout/process5"/>
    <dgm:cxn modelId="{9A166950-3EC5-804E-A7A6-7D16E61CB8FE}" srcId="{B0D3B3F8-CA97-FC4F-9361-CBB7BE267C81}" destId="{BE6F1311-5C05-8243-94F7-F48FC7A8CD8C}" srcOrd="3" destOrd="0" parTransId="{F4F71FE0-6AF9-9A43-A17E-B6B205C69096}" sibTransId="{C1388A30-AB1B-DB4E-8F82-C0EE9B524CA2}"/>
    <dgm:cxn modelId="{DD3C9085-4A39-9A43-8CA9-202FFF914191}" srcId="{B0D3B3F8-CA97-FC4F-9361-CBB7BE267C81}" destId="{9DDF27A1-61A3-7A40-ACB8-7834E5C92383}" srcOrd="1" destOrd="0" parTransId="{C4EE4249-569A-0148-B6E3-E1910A8D71F2}" sibTransId="{A3FADC58-69B6-7843-ABC2-61741C762E4D}"/>
    <dgm:cxn modelId="{F7EFED8B-C1BA-4A40-999A-EF6F9CC040BA}" type="presOf" srcId="{3ECB0FB9-5E7E-3B43-9270-BC96CF308C7D}" destId="{5C66B755-B8B2-CA4E-9967-B065B616FDA7}" srcOrd="0" destOrd="0" presId="urn:microsoft.com/office/officeart/2005/8/layout/process5"/>
    <dgm:cxn modelId="{F716DCA5-E80A-C942-B59C-F039C4449F1D}" type="presOf" srcId="{B0D3B3F8-CA97-FC4F-9361-CBB7BE267C81}" destId="{6D6B659E-5C8F-9A42-8CAA-EE5D3DC1E467}" srcOrd="0" destOrd="0" presId="urn:microsoft.com/office/officeart/2005/8/layout/process5"/>
    <dgm:cxn modelId="{333B6EA8-F947-FA49-BE7A-9D950B57EED4}" type="presOf" srcId="{2596EA6D-F120-994F-89BE-B65DBF90157D}" destId="{9E08B9A3-8B88-6746-91D4-663A3FB9BECA}" srcOrd="0" destOrd="0" presId="urn:microsoft.com/office/officeart/2005/8/layout/process5"/>
    <dgm:cxn modelId="{29399CC1-1B45-3848-8063-074C4827D8DC}" type="presOf" srcId="{A3FADC58-69B6-7843-ABC2-61741C762E4D}" destId="{07D17A56-F74F-5044-8DD4-3DE659C6F960}" srcOrd="1" destOrd="0" presId="urn:microsoft.com/office/officeart/2005/8/layout/process5"/>
    <dgm:cxn modelId="{E2CA90E3-1B4E-FB48-9CBA-E3D02A2E6098}" type="presOf" srcId="{969C1C1A-0007-EA4B-B361-A18F4AAEBB9A}" destId="{54DD9AD1-43CE-0243-BFA3-7B2413F2A949}" srcOrd="1" destOrd="0" presId="urn:microsoft.com/office/officeart/2005/8/layout/process5"/>
    <dgm:cxn modelId="{4B152C3A-FB6A-0649-B665-1F54F376AD82}" type="presParOf" srcId="{6D6B659E-5C8F-9A42-8CAA-EE5D3DC1E467}" destId="{5C66B755-B8B2-CA4E-9967-B065B616FDA7}" srcOrd="0" destOrd="0" presId="urn:microsoft.com/office/officeart/2005/8/layout/process5"/>
    <dgm:cxn modelId="{AD9296E4-9D02-C24B-BBD3-A8C643AA683E}" type="presParOf" srcId="{6D6B659E-5C8F-9A42-8CAA-EE5D3DC1E467}" destId="{875BEDE5-256D-3C45-BCCB-64DAB15ECE67}" srcOrd="1" destOrd="0" presId="urn:microsoft.com/office/officeart/2005/8/layout/process5"/>
    <dgm:cxn modelId="{AC35D787-5549-EC4F-B0D0-E796533B92A7}" type="presParOf" srcId="{875BEDE5-256D-3C45-BCCB-64DAB15ECE67}" destId="{54DD9AD1-43CE-0243-BFA3-7B2413F2A949}" srcOrd="0" destOrd="0" presId="urn:microsoft.com/office/officeart/2005/8/layout/process5"/>
    <dgm:cxn modelId="{3DD21E55-D854-0540-9422-1A60E33F240A}" type="presParOf" srcId="{6D6B659E-5C8F-9A42-8CAA-EE5D3DC1E467}" destId="{237C5C0B-ABCF-1D4C-A04F-D16D1D1A3AE9}" srcOrd="2" destOrd="0" presId="urn:microsoft.com/office/officeart/2005/8/layout/process5"/>
    <dgm:cxn modelId="{3445AEF0-2A4E-1C4A-83CF-C6D514AD2189}" type="presParOf" srcId="{6D6B659E-5C8F-9A42-8CAA-EE5D3DC1E467}" destId="{917BE2DC-E23E-6843-B5C6-F4E5366635FD}" srcOrd="3" destOrd="0" presId="urn:microsoft.com/office/officeart/2005/8/layout/process5"/>
    <dgm:cxn modelId="{DFDA5242-F59F-E444-B35A-DDB5B51BBD1A}" type="presParOf" srcId="{917BE2DC-E23E-6843-B5C6-F4E5366635FD}" destId="{07D17A56-F74F-5044-8DD4-3DE659C6F960}" srcOrd="0" destOrd="0" presId="urn:microsoft.com/office/officeart/2005/8/layout/process5"/>
    <dgm:cxn modelId="{54386298-681D-9448-81BD-33F185C6E16F}" type="presParOf" srcId="{6D6B659E-5C8F-9A42-8CAA-EE5D3DC1E467}" destId="{D89AA772-98C9-B343-A3E1-91AB89A4C089}" srcOrd="4" destOrd="0" presId="urn:microsoft.com/office/officeart/2005/8/layout/process5"/>
    <dgm:cxn modelId="{26D09585-6E09-0440-BF56-2714F5B60BB6}" type="presParOf" srcId="{6D6B659E-5C8F-9A42-8CAA-EE5D3DC1E467}" destId="{9E08B9A3-8B88-6746-91D4-663A3FB9BECA}" srcOrd="5" destOrd="0" presId="urn:microsoft.com/office/officeart/2005/8/layout/process5"/>
    <dgm:cxn modelId="{9B02C390-5056-A849-9AD8-8325D79DEA20}" type="presParOf" srcId="{9E08B9A3-8B88-6746-91D4-663A3FB9BECA}" destId="{F427CB5F-9F8A-904F-96F9-5D145DB4EFB4}" srcOrd="0" destOrd="0" presId="urn:microsoft.com/office/officeart/2005/8/layout/process5"/>
    <dgm:cxn modelId="{25A6EBF0-870E-8646-B5F8-D331A2E0D6DC}" type="presParOf" srcId="{6D6B659E-5C8F-9A42-8CAA-EE5D3DC1E467}" destId="{C03D1818-C732-7446-9F48-C2E1D13E139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B27BF3-EB90-1940-9478-E5621545D89E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43C0F29-BE72-CE4F-B3E1-BA815E586A00}">
      <dgm:prSet phldrT="[Texto]"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r>
            <a:rPr lang="es-ES" b="1" u="none" dirty="0">
              <a:solidFill>
                <a:schemeClr val="bg1"/>
              </a:solidFill>
              <a:latin typeface="Montserrat" panose="00000500000000000000" pitchFamily="50" charset="0"/>
            </a:rPr>
            <a:t>Antecedentes personales </a:t>
          </a:r>
        </a:p>
      </dgm:t>
    </dgm:pt>
    <dgm:pt modelId="{B7E347ED-0F0D-4247-9773-5E23D643E720}" type="parTrans" cxnId="{AAA354B4-0E76-454C-BD96-D3CA89720CE9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3C48C003-1625-BF44-8566-06EC684F3844}" type="sibTrans" cxnId="{AAA354B4-0E76-454C-BD96-D3CA89720CE9}">
      <dgm:prSet/>
      <dgm:spPr>
        <a:ln>
          <a:solidFill>
            <a:srgbClr val="00AAA7"/>
          </a:solidFill>
        </a:ln>
      </dgm:spPr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0638B56B-E812-AC48-A2F3-20E90B951938}">
      <dgm:prSet phldrT="[Texto]"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r>
            <a:rPr lang="es-CO" b="1" u="none" dirty="0">
              <a:solidFill>
                <a:schemeClr val="bg1"/>
              </a:solidFill>
              <a:latin typeface="Montserrat" panose="00000500000000000000" pitchFamily="50" charset="0"/>
            </a:rPr>
            <a:t>Patrón de sangrado</a:t>
          </a:r>
          <a:endParaRPr lang="es-ES" b="1" u="none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1C8B8703-7F2D-BC42-A3D3-8657A0992387}" type="parTrans" cxnId="{37E20508-5A31-5847-B362-5D5734D2A31C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99EB68A3-BD65-8A4C-9BC7-B035908904BF}" type="sibTrans" cxnId="{37E20508-5A31-5847-B362-5D5734D2A31C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F5442766-E098-4D43-8762-C0950576C652}">
      <dgm:prSet phldrT="[Texto]"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r>
            <a:rPr lang="es-CO" b="1" u="none" dirty="0">
              <a:solidFill>
                <a:schemeClr val="bg1"/>
              </a:solidFill>
              <a:latin typeface="Montserrat" panose="00000500000000000000" pitchFamily="50" charset="0"/>
            </a:rPr>
            <a:t>Síntomas de anemia</a:t>
          </a:r>
          <a:endParaRPr lang="es-ES" b="1" u="none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058B8634-D422-8448-8E62-5C71D9BB6025}" type="parTrans" cxnId="{CC99698C-E966-7444-8B53-E1CA05B00174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955795D6-3051-694D-B716-7474B867F9D5}" type="sibTrans" cxnId="{CC99698C-E966-7444-8B53-E1CA05B00174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97BC650C-4014-2341-A953-148F70042A82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r>
            <a:rPr lang="es-CO" b="1" u="none" dirty="0">
              <a:solidFill>
                <a:schemeClr val="bg1"/>
              </a:solidFill>
              <a:latin typeface="Montserrat" panose="00000500000000000000" pitchFamily="50" charset="0"/>
            </a:rPr>
            <a:t>Síntomas asociados con una causa sistémica </a:t>
          </a:r>
          <a:endParaRPr lang="es-ES" b="1" u="none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EB72B778-FE39-3944-B103-0CD1E4A560CA}" type="parTrans" cxnId="{73B1F85A-76F8-4B43-BB32-A99E2975D562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0AEBA060-7193-2F44-BE42-7F531791DFCE}" type="sibTrans" cxnId="{73B1F85A-76F8-4B43-BB32-A99E2975D562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7522C887-ACEA-974D-ACDF-D8BD5D2986A9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r>
            <a:rPr lang="es-CO" b="1" u="none">
              <a:solidFill>
                <a:schemeClr val="bg1"/>
              </a:solidFill>
              <a:latin typeface="Montserrat" panose="00000500000000000000" pitchFamily="50" charset="0"/>
            </a:rPr>
            <a:t>Historia sexual y reproductiva</a:t>
          </a:r>
          <a:endParaRPr lang="es-CO" b="1" u="none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1814A091-90AE-274C-BB41-E39644EB85D2}" type="parTrans" cxnId="{B6E7CC93-47F0-0F42-8211-673D8FE916AF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3140DCB6-53C0-C64F-B1C0-38684DF3A1CC}" type="sibTrans" cxnId="{B6E7CC93-47F0-0F42-8211-673D8FE916AF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69E94D22-11B0-4A4D-AAE0-1D56C345ADB6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r>
            <a:rPr lang="es-CO" b="1" u="none" dirty="0">
              <a:solidFill>
                <a:schemeClr val="bg1"/>
              </a:solidFill>
              <a:latin typeface="Montserrat" panose="00000500000000000000" pitchFamily="50" charset="0"/>
            </a:rPr>
            <a:t>Enfermedad crónica</a:t>
          </a:r>
          <a:endParaRPr lang="es-ES" b="1" u="none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F2EE8502-C123-2140-81F8-07627E17C52F}" type="parTrans" cxnId="{A21380A6-6885-4044-A937-36D49270AF46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6AB889E3-279D-8544-82B5-6DCF8E432F3A}" type="sibTrans" cxnId="{A21380A6-6885-4044-A937-36D49270AF46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E99A1665-B019-EF43-8CBF-835131A07542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r>
            <a:rPr lang="es-CO" b="1" u="none" dirty="0">
              <a:solidFill>
                <a:schemeClr val="bg1"/>
              </a:solidFill>
              <a:latin typeface="Montserrat" panose="00000500000000000000" pitchFamily="50" charset="0"/>
            </a:rPr>
            <a:t>Medicamentos</a:t>
          </a:r>
          <a:endParaRPr lang="es-ES" b="1" u="none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2C6B9B98-B0D8-1F41-A6AE-FC712ACF2674}" type="parTrans" cxnId="{2A926A27-20C0-8A44-A265-81EEB14DF13A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E32C3E7D-255F-3546-AC0D-290AB795CE37}" type="sibTrans" cxnId="{2A926A27-20C0-8A44-A265-81EEB14DF13A}">
      <dgm:prSet/>
      <dgm:spPr/>
      <dgm:t>
        <a:bodyPr/>
        <a:lstStyle/>
        <a:p>
          <a:endParaRPr lang="es-ES" b="1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686B5739-F9D3-E640-B12B-85A4D8C4C28D}" type="pres">
      <dgm:prSet presAssocID="{A2B27BF3-EB90-1940-9478-E5621545D89E}" presName="Name0" presStyleCnt="0">
        <dgm:presLayoutVars>
          <dgm:chMax val="7"/>
          <dgm:chPref val="7"/>
          <dgm:dir/>
        </dgm:presLayoutVars>
      </dgm:prSet>
      <dgm:spPr/>
    </dgm:pt>
    <dgm:pt modelId="{EA243176-21B4-954F-BC98-B4EA5901981B}" type="pres">
      <dgm:prSet presAssocID="{A2B27BF3-EB90-1940-9478-E5621545D89E}" presName="Name1" presStyleCnt="0"/>
      <dgm:spPr/>
    </dgm:pt>
    <dgm:pt modelId="{A6DA4B50-DE0B-7340-972E-5C13962649C5}" type="pres">
      <dgm:prSet presAssocID="{A2B27BF3-EB90-1940-9478-E5621545D89E}" presName="cycle" presStyleCnt="0"/>
      <dgm:spPr/>
    </dgm:pt>
    <dgm:pt modelId="{62DD1209-1064-F341-8963-6D2BD8E1DECF}" type="pres">
      <dgm:prSet presAssocID="{A2B27BF3-EB90-1940-9478-E5621545D89E}" presName="srcNode" presStyleLbl="node1" presStyleIdx="0" presStyleCnt="7"/>
      <dgm:spPr/>
    </dgm:pt>
    <dgm:pt modelId="{0F77EC42-CD93-A04F-AB2F-9BB982BF4CE9}" type="pres">
      <dgm:prSet presAssocID="{A2B27BF3-EB90-1940-9478-E5621545D89E}" presName="conn" presStyleLbl="parChTrans1D2" presStyleIdx="0" presStyleCnt="1"/>
      <dgm:spPr/>
    </dgm:pt>
    <dgm:pt modelId="{7F63A1A4-71DD-1347-8C06-C3253098D8AF}" type="pres">
      <dgm:prSet presAssocID="{A2B27BF3-EB90-1940-9478-E5621545D89E}" presName="extraNode" presStyleLbl="node1" presStyleIdx="0" presStyleCnt="7"/>
      <dgm:spPr/>
    </dgm:pt>
    <dgm:pt modelId="{32E48EC4-9C99-A546-BD2C-EDC8439303B1}" type="pres">
      <dgm:prSet presAssocID="{A2B27BF3-EB90-1940-9478-E5621545D89E}" presName="dstNode" presStyleLbl="node1" presStyleIdx="0" presStyleCnt="7"/>
      <dgm:spPr/>
    </dgm:pt>
    <dgm:pt modelId="{B12E7750-A034-A84E-A18E-F8C13EDDE826}" type="pres">
      <dgm:prSet presAssocID="{943C0F29-BE72-CE4F-B3E1-BA815E586A00}" presName="text_1" presStyleLbl="node1" presStyleIdx="0" presStyleCnt="7">
        <dgm:presLayoutVars>
          <dgm:bulletEnabled val="1"/>
        </dgm:presLayoutVars>
      </dgm:prSet>
      <dgm:spPr/>
    </dgm:pt>
    <dgm:pt modelId="{FA9CDC19-E1D3-4046-9F50-F3A4B9FEA661}" type="pres">
      <dgm:prSet presAssocID="{943C0F29-BE72-CE4F-B3E1-BA815E586A00}" presName="accent_1" presStyleCnt="0"/>
      <dgm:spPr/>
    </dgm:pt>
    <dgm:pt modelId="{D565465E-BC84-724D-B6B3-93B5B69D6A6C}" type="pres">
      <dgm:prSet presAssocID="{943C0F29-BE72-CE4F-B3E1-BA815E586A00}" presName="accentRepeatNode" presStyleLbl="solidFgAcc1" presStyleIdx="0" presStyleCnt="7"/>
      <dgm:spPr>
        <a:ln>
          <a:solidFill>
            <a:srgbClr val="00AAA7"/>
          </a:solidFill>
        </a:ln>
      </dgm:spPr>
    </dgm:pt>
    <dgm:pt modelId="{F953EC0A-4130-6C42-941B-2FC7CCBB8554}" type="pres">
      <dgm:prSet presAssocID="{0638B56B-E812-AC48-A2F3-20E90B951938}" presName="text_2" presStyleLbl="node1" presStyleIdx="1" presStyleCnt="7">
        <dgm:presLayoutVars>
          <dgm:bulletEnabled val="1"/>
        </dgm:presLayoutVars>
      </dgm:prSet>
      <dgm:spPr/>
    </dgm:pt>
    <dgm:pt modelId="{E392918A-ECB9-3A47-9055-2E9D56C23016}" type="pres">
      <dgm:prSet presAssocID="{0638B56B-E812-AC48-A2F3-20E90B951938}" presName="accent_2" presStyleCnt="0"/>
      <dgm:spPr/>
    </dgm:pt>
    <dgm:pt modelId="{E01F57D7-9BAC-D74E-9994-8EFA62C52026}" type="pres">
      <dgm:prSet presAssocID="{0638B56B-E812-AC48-A2F3-20E90B951938}" presName="accentRepeatNode" presStyleLbl="solidFgAcc1" presStyleIdx="1" presStyleCnt="7"/>
      <dgm:spPr>
        <a:ln>
          <a:solidFill>
            <a:srgbClr val="00AAA7"/>
          </a:solidFill>
        </a:ln>
      </dgm:spPr>
    </dgm:pt>
    <dgm:pt modelId="{187BA667-45DD-2143-AB1E-EDB347075D5D}" type="pres">
      <dgm:prSet presAssocID="{F5442766-E098-4D43-8762-C0950576C652}" presName="text_3" presStyleLbl="node1" presStyleIdx="2" presStyleCnt="7">
        <dgm:presLayoutVars>
          <dgm:bulletEnabled val="1"/>
        </dgm:presLayoutVars>
      </dgm:prSet>
      <dgm:spPr/>
    </dgm:pt>
    <dgm:pt modelId="{4081BC73-6D12-F146-A47B-EB492B0BC9C7}" type="pres">
      <dgm:prSet presAssocID="{F5442766-E098-4D43-8762-C0950576C652}" presName="accent_3" presStyleCnt="0"/>
      <dgm:spPr/>
    </dgm:pt>
    <dgm:pt modelId="{79D02CC1-BF82-0247-B12F-BAE425AB1D78}" type="pres">
      <dgm:prSet presAssocID="{F5442766-E098-4D43-8762-C0950576C652}" presName="accentRepeatNode" presStyleLbl="solidFgAcc1" presStyleIdx="2" presStyleCnt="7"/>
      <dgm:spPr>
        <a:ln>
          <a:solidFill>
            <a:srgbClr val="00AAA7"/>
          </a:solidFill>
        </a:ln>
      </dgm:spPr>
    </dgm:pt>
    <dgm:pt modelId="{2378908A-E887-9C4D-93BE-4123644787C3}" type="pres">
      <dgm:prSet presAssocID="{97BC650C-4014-2341-A953-148F70042A82}" presName="text_4" presStyleLbl="node1" presStyleIdx="3" presStyleCnt="7">
        <dgm:presLayoutVars>
          <dgm:bulletEnabled val="1"/>
        </dgm:presLayoutVars>
      </dgm:prSet>
      <dgm:spPr/>
    </dgm:pt>
    <dgm:pt modelId="{C942E971-27DC-4440-BDC8-044579F917DE}" type="pres">
      <dgm:prSet presAssocID="{97BC650C-4014-2341-A953-148F70042A82}" presName="accent_4" presStyleCnt="0"/>
      <dgm:spPr/>
    </dgm:pt>
    <dgm:pt modelId="{1F62AC27-3025-524F-90E7-3F2B2525D4FD}" type="pres">
      <dgm:prSet presAssocID="{97BC650C-4014-2341-A953-148F70042A82}" presName="accentRepeatNode" presStyleLbl="solidFgAcc1" presStyleIdx="3" presStyleCnt="7"/>
      <dgm:spPr>
        <a:ln>
          <a:solidFill>
            <a:srgbClr val="00AAA7"/>
          </a:solidFill>
        </a:ln>
      </dgm:spPr>
    </dgm:pt>
    <dgm:pt modelId="{E472CB50-74A3-9247-9787-9423C8373938}" type="pres">
      <dgm:prSet presAssocID="{7522C887-ACEA-974D-ACDF-D8BD5D2986A9}" presName="text_5" presStyleLbl="node1" presStyleIdx="4" presStyleCnt="7">
        <dgm:presLayoutVars>
          <dgm:bulletEnabled val="1"/>
        </dgm:presLayoutVars>
      </dgm:prSet>
      <dgm:spPr/>
    </dgm:pt>
    <dgm:pt modelId="{70144DDE-6B71-CF47-82A5-3DD2A5F8AEC7}" type="pres">
      <dgm:prSet presAssocID="{7522C887-ACEA-974D-ACDF-D8BD5D2986A9}" presName="accent_5" presStyleCnt="0"/>
      <dgm:spPr/>
    </dgm:pt>
    <dgm:pt modelId="{85B6DA15-AB0A-2046-A52F-682309BE6037}" type="pres">
      <dgm:prSet presAssocID="{7522C887-ACEA-974D-ACDF-D8BD5D2986A9}" presName="accentRepeatNode" presStyleLbl="solidFgAcc1" presStyleIdx="4" presStyleCnt="7"/>
      <dgm:spPr>
        <a:ln>
          <a:solidFill>
            <a:srgbClr val="00AAA7"/>
          </a:solidFill>
        </a:ln>
      </dgm:spPr>
    </dgm:pt>
    <dgm:pt modelId="{352BC6F6-91DB-F94C-BD22-F0B5BA488DC7}" type="pres">
      <dgm:prSet presAssocID="{69E94D22-11B0-4A4D-AAE0-1D56C345ADB6}" presName="text_6" presStyleLbl="node1" presStyleIdx="5" presStyleCnt="7">
        <dgm:presLayoutVars>
          <dgm:bulletEnabled val="1"/>
        </dgm:presLayoutVars>
      </dgm:prSet>
      <dgm:spPr/>
    </dgm:pt>
    <dgm:pt modelId="{41DDE9E5-9D1E-A340-B41C-AB3C01294B63}" type="pres">
      <dgm:prSet presAssocID="{69E94D22-11B0-4A4D-AAE0-1D56C345ADB6}" presName="accent_6" presStyleCnt="0"/>
      <dgm:spPr/>
    </dgm:pt>
    <dgm:pt modelId="{C65649BC-8B09-8C46-8D37-346AAC5E534A}" type="pres">
      <dgm:prSet presAssocID="{69E94D22-11B0-4A4D-AAE0-1D56C345ADB6}" presName="accentRepeatNode" presStyleLbl="solidFgAcc1" presStyleIdx="5" presStyleCnt="7"/>
      <dgm:spPr>
        <a:ln>
          <a:solidFill>
            <a:srgbClr val="00AAA7"/>
          </a:solidFill>
        </a:ln>
      </dgm:spPr>
    </dgm:pt>
    <dgm:pt modelId="{063C0844-2599-D940-9F86-7EC946F22182}" type="pres">
      <dgm:prSet presAssocID="{E99A1665-B019-EF43-8CBF-835131A07542}" presName="text_7" presStyleLbl="node1" presStyleIdx="6" presStyleCnt="7">
        <dgm:presLayoutVars>
          <dgm:bulletEnabled val="1"/>
        </dgm:presLayoutVars>
      </dgm:prSet>
      <dgm:spPr/>
    </dgm:pt>
    <dgm:pt modelId="{6CACF689-4F6F-E442-A394-01702C867D4A}" type="pres">
      <dgm:prSet presAssocID="{E99A1665-B019-EF43-8CBF-835131A07542}" presName="accent_7" presStyleCnt="0"/>
      <dgm:spPr/>
    </dgm:pt>
    <dgm:pt modelId="{0B17E9DD-EA47-F947-835E-CD78FB6B06D5}" type="pres">
      <dgm:prSet presAssocID="{E99A1665-B019-EF43-8CBF-835131A07542}" presName="accentRepeatNode" presStyleLbl="solidFgAcc1" presStyleIdx="6" presStyleCnt="7"/>
      <dgm:spPr>
        <a:ln>
          <a:solidFill>
            <a:srgbClr val="00AAA7"/>
          </a:solidFill>
        </a:ln>
      </dgm:spPr>
    </dgm:pt>
  </dgm:ptLst>
  <dgm:cxnLst>
    <dgm:cxn modelId="{37E20508-5A31-5847-B362-5D5734D2A31C}" srcId="{A2B27BF3-EB90-1940-9478-E5621545D89E}" destId="{0638B56B-E812-AC48-A2F3-20E90B951938}" srcOrd="1" destOrd="0" parTransId="{1C8B8703-7F2D-BC42-A3D3-8657A0992387}" sibTransId="{99EB68A3-BD65-8A4C-9BC7-B035908904BF}"/>
    <dgm:cxn modelId="{FABFFD0C-E7BE-DD4E-8379-0F34535AA249}" type="presOf" srcId="{3C48C003-1625-BF44-8566-06EC684F3844}" destId="{0F77EC42-CD93-A04F-AB2F-9BB982BF4CE9}" srcOrd="0" destOrd="0" presId="urn:microsoft.com/office/officeart/2008/layout/VerticalCurvedList"/>
    <dgm:cxn modelId="{4880B51E-071A-2545-9670-1778D5D20297}" type="presOf" srcId="{943C0F29-BE72-CE4F-B3E1-BA815E586A00}" destId="{B12E7750-A034-A84E-A18E-F8C13EDDE826}" srcOrd="0" destOrd="0" presId="urn:microsoft.com/office/officeart/2008/layout/VerticalCurvedList"/>
    <dgm:cxn modelId="{2A926A27-20C0-8A44-A265-81EEB14DF13A}" srcId="{A2B27BF3-EB90-1940-9478-E5621545D89E}" destId="{E99A1665-B019-EF43-8CBF-835131A07542}" srcOrd="6" destOrd="0" parTransId="{2C6B9B98-B0D8-1F41-A6AE-FC712ACF2674}" sibTransId="{E32C3E7D-255F-3546-AC0D-290AB795CE37}"/>
    <dgm:cxn modelId="{BAE9A72A-A6FC-1A40-94FB-636B8AF15DFE}" type="presOf" srcId="{A2B27BF3-EB90-1940-9478-E5621545D89E}" destId="{686B5739-F9D3-E640-B12B-85A4D8C4C28D}" srcOrd="0" destOrd="0" presId="urn:microsoft.com/office/officeart/2008/layout/VerticalCurvedList"/>
    <dgm:cxn modelId="{73B1F85A-76F8-4B43-BB32-A99E2975D562}" srcId="{A2B27BF3-EB90-1940-9478-E5621545D89E}" destId="{97BC650C-4014-2341-A953-148F70042A82}" srcOrd="3" destOrd="0" parTransId="{EB72B778-FE39-3944-B103-0CD1E4A560CA}" sibTransId="{0AEBA060-7193-2F44-BE42-7F531791DFCE}"/>
    <dgm:cxn modelId="{CC99698C-E966-7444-8B53-E1CA05B00174}" srcId="{A2B27BF3-EB90-1940-9478-E5621545D89E}" destId="{F5442766-E098-4D43-8762-C0950576C652}" srcOrd="2" destOrd="0" parTransId="{058B8634-D422-8448-8E62-5C71D9BB6025}" sibTransId="{955795D6-3051-694D-B716-7474B867F9D5}"/>
    <dgm:cxn modelId="{18246091-D350-0143-918B-ED29120BF0EF}" type="presOf" srcId="{97BC650C-4014-2341-A953-148F70042A82}" destId="{2378908A-E887-9C4D-93BE-4123644787C3}" srcOrd="0" destOrd="0" presId="urn:microsoft.com/office/officeart/2008/layout/VerticalCurvedList"/>
    <dgm:cxn modelId="{B6E7CC93-47F0-0F42-8211-673D8FE916AF}" srcId="{A2B27BF3-EB90-1940-9478-E5621545D89E}" destId="{7522C887-ACEA-974D-ACDF-D8BD5D2986A9}" srcOrd="4" destOrd="0" parTransId="{1814A091-90AE-274C-BB41-E39644EB85D2}" sibTransId="{3140DCB6-53C0-C64F-B1C0-38684DF3A1CC}"/>
    <dgm:cxn modelId="{68E3769C-A579-BE49-9451-9CE580F9EE54}" type="presOf" srcId="{7522C887-ACEA-974D-ACDF-D8BD5D2986A9}" destId="{E472CB50-74A3-9247-9787-9423C8373938}" srcOrd="0" destOrd="0" presId="urn:microsoft.com/office/officeart/2008/layout/VerticalCurvedList"/>
    <dgm:cxn modelId="{0914CF9F-F1BF-3A46-BC2A-A200B3B45CEF}" type="presOf" srcId="{E99A1665-B019-EF43-8CBF-835131A07542}" destId="{063C0844-2599-D940-9F86-7EC946F22182}" srcOrd="0" destOrd="0" presId="urn:microsoft.com/office/officeart/2008/layout/VerticalCurvedList"/>
    <dgm:cxn modelId="{A21380A6-6885-4044-A937-36D49270AF46}" srcId="{A2B27BF3-EB90-1940-9478-E5621545D89E}" destId="{69E94D22-11B0-4A4D-AAE0-1D56C345ADB6}" srcOrd="5" destOrd="0" parTransId="{F2EE8502-C123-2140-81F8-07627E17C52F}" sibTransId="{6AB889E3-279D-8544-82B5-6DCF8E432F3A}"/>
    <dgm:cxn modelId="{99B53CB4-9E4F-5842-A88E-2D84BEED1313}" type="presOf" srcId="{F5442766-E098-4D43-8762-C0950576C652}" destId="{187BA667-45DD-2143-AB1E-EDB347075D5D}" srcOrd="0" destOrd="0" presId="urn:microsoft.com/office/officeart/2008/layout/VerticalCurvedList"/>
    <dgm:cxn modelId="{AAA354B4-0E76-454C-BD96-D3CA89720CE9}" srcId="{A2B27BF3-EB90-1940-9478-E5621545D89E}" destId="{943C0F29-BE72-CE4F-B3E1-BA815E586A00}" srcOrd="0" destOrd="0" parTransId="{B7E347ED-0F0D-4247-9773-5E23D643E720}" sibTransId="{3C48C003-1625-BF44-8566-06EC684F3844}"/>
    <dgm:cxn modelId="{6B5D02B7-60F5-5A41-900E-208C7F396893}" type="presOf" srcId="{0638B56B-E812-AC48-A2F3-20E90B951938}" destId="{F953EC0A-4130-6C42-941B-2FC7CCBB8554}" srcOrd="0" destOrd="0" presId="urn:microsoft.com/office/officeart/2008/layout/VerticalCurvedList"/>
    <dgm:cxn modelId="{443CD4D0-16FF-3E4B-B0E1-D20EE3DAD409}" type="presOf" srcId="{69E94D22-11B0-4A4D-AAE0-1D56C345ADB6}" destId="{352BC6F6-91DB-F94C-BD22-F0B5BA488DC7}" srcOrd="0" destOrd="0" presId="urn:microsoft.com/office/officeart/2008/layout/VerticalCurvedList"/>
    <dgm:cxn modelId="{B4E8614E-0194-044D-8CD8-17C1E32B56E4}" type="presParOf" srcId="{686B5739-F9D3-E640-B12B-85A4D8C4C28D}" destId="{EA243176-21B4-954F-BC98-B4EA5901981B}" srcOrd="0" destOrd="0" presId="urn:microsoft.com/office/officeart/2008/layout/VerticalCurvedList"/>
    <dgm:cxn modelId="{BEBECE28-5E00-0147-AF5F-C7F6A37591C7}" type="presParOf" srcId="{EA243176-21B4-954F-BC98-B4EA5901981B}" destId="{A6DA4B50-DE0B-7340-972E-5C13962649C5}" srcOrd="0" destOrd="0" presId="urn:microsoft.com/office/officeart/2008/layout/VerticalCurvedList"/>
    <dgm:cxn modelId="{3830C08A-B832-B54C-AF36-4DA5B66394CC}" type="presParOf" srcId="{A6DA4B50-DE0B-7340-972E-5C13962649C5}" destId="{62DD1209-1064-F341-8963-6D2BD8E1DECF}" srcOrd="0" destOrd="0" presId="urn:microsoft.com/office/officeart/2008/layout/VerticalCurvedList"/>
    <dgm:cxn modelId="{AE599463-407E-EC47-A933-5B60A1642331}" type="presParOf" srcId="{A6DA4B50-DE0B-7340-972E-5C13962649C5}" destId="{0F77EC42-CD93-A04F-AB2F-9BB982BF4CE9}" srcOrd="1" destOrd="0" presId="urn:microsoft.com/office/officeart/2008/layout/VerticalCurvedList"/>
    <dgm:cxn modelId="{F907DEA0-CE96-FF40-A6EE-851FCD634837}" type="presParOf" srcId="{A6DA4B50-DE0B-7340-972E-5C13962649C5}" destId="{7F63A1A4-71DD-1347-8C06-C3253098D8AF}" srcOrd="2" destOrd="0" presId="urn:microsoft.com/office/officeart/2008/layout/VerticalCurvedList"/>
    <dgm:cxn modelId="{70319CA7-8523-EF4C-B3D6-ADDA9CA874D7}" type="presParOf" srcId="{A6DA4B50-DE0B-7340-972E-5C13962649C5}" destId="{32E48EC4-9C99-A546-BD2C-EDC8439303B1}" srcOrd="3" destOrd="0" presId="urn:microsoft.com/office/officeart/2008/layout/VerticalCurvedList"/>
    <dgm:cxn modelId="{33277734-407F-8C4F-B5D5-662703E399F9}" type="presParOf" srcId="{EA243176-21B4-954F-BC98-B4EA5901981B}" destId="{B12E7750-A034-A84E-A18E-F8C13EDDE826}" srcOrd="1" destOrd="0" presId="urn:microsoft.com/office/officeart/2008/layout/VerticalCurvedList"/>
    <dgm:cxn modelId="{91085BC4-A573-6E4D-8EC4-DA528DDF2832}" type="presParOf" srcId="{EA243176-21B4-954F-BC98-B4EA5901981B}" destId="{FA9CDC19-E1D3-4046-9F50-F3A4B9FEA661}" srcOrd="2" destOrd="0" presId="urn:microsoft.com/office/officeart/2008/layout/VerticalCurvedList"/>
    <dgm:cxn modelId="{C78DD371-573E-E544-9F45-31E68C42FDD8}" type="presParOf" srcId="{FA9CDC19-E1D3-4046-9F50-F3A4B9FEA661}" destId="{D565465E-BC84-724D-B6B3-93B5B69D6A6C}" srcOrd="0" destOrd="0" presId="urn:microsoft.com/office/officeart/2008/layout/VerticalCurvedList"/>
    <dgm:cxn modelId="{37B9058E-628D-AF43-AE7A-883F297A5EA8}" type="presParOf" srcId="{EA243176-21B4-954F-BC98-B4EA5901981B}" destId="{F953EC0A-4130-6C42-941B-2FC7CCBB8554}" srcOrd="3" destOrd="0" presId="urn:microsoft.com/office/officeart/2008/layout/VerticalCurvedList"/>
    <dgm:cxn modelId="{446DF013-930E-ED4B-AF49-1A3069FD3DB9}" type="presParOf" srcId="{EA243176-21B4-954F-BC98-B4EA5901981B}" destId="{E392918A-ECB9-3A47-9055-2E9D56C23016}" srcOrd="4" destOrd="0" presId="urn:microsoft.com/office/officeart/2008/layout/VerticalCurvedList"/>
    <dgm:cxn modelId="{29E9E71E-8336-0342-9CC8-BD96761FE13A}" type="presParOf" srcId="{E392918A-ECB9-3A47-9055-2E9D56C23016}" destId="{E01F57D7-9BAC-D74E-9994-8EFA62C52026}" srcOrd="0" destOrd="0" presId="urn:microsoft.com/office/officeart/2008/layout/VerticalCurvedList"/>
    <dgm:cxn modelId="{79438790-0938-294F-ADA7-34B711C22ADB}" type="presParOf" srcId="{EA243176-21B4-954F-BC98-B4EA5901981B}" destId="{187BA667-45DD-2143-AB1E-EDB347075D5D}" srcOrd="5" destOrd="0" presId="urn:microsoft.com/office/officeart/2008/layout/VerticalCurvedList"/>
    <dgm:cxn modelId="{A45BAD1A-149F-464E-83CA-DB0D9F984B12}" type="presParOf" srcId="{EA243176-21B4-954F-BC98-B4EA5901981B}" destId="{4081BC73-6D12-F146-A47B-EB492B0BC9C7}" srcOrd="6" destOrd="0" presId="urn:microsoft.com/office/officeart/2008/layout/VerticalCurvedList"/>
    <dgm:cxn modelId="{457463C6-E5DE-CA4F-8D60-7E7F10D1F9CC}" type="presParOf" srcId="{4081BC73-6D12-F146-A47B-EB492B0BC9C7}" destId="{79D02CC1-BF82-0247-B12F-BAE425AB1D78}" srcOrd="0" destOrd="0" presId="urn:microsoft.com/office/officeart/2008/layout/VerticalCurvedList"/>
    <dgm:cxn modelId="{A94E4254-F12A-DD4F-82F0-F7F9768BDDE8}" type="presParOf" srcId="{EA243176-21B4-954F-BC98-B4EA5901981B}" destId="{2378908A-E887-9C4D-93BE-4123644787C3}" srcOrd="7" destOrd="0" presId="urn:microsoft.com/office/officeart/2008/layout/VerticalCurvedList"/>
    <dgm:cxn modelId="{F9606F2F-E168-F74F-AE1E-54883622624A}" type="presParOf" srcId="{EA243176-21B4-954F-BC98-B4EA5901981B}" destId="{C942E971-27DC-4440-BDC8-044579F917DE}" srcOrd="8" destOrd="0" presId="urn:microsoft.com/office/officeart/2008/layout/VerticalCurvedList"/>
    <dgm:cxn modelId="{62857158-F55B-3B47-8E05-19DA0CF2C2DF}" type="presParOf" srcId="{C942E971-27DC-4440-BDC8-044579F917DE}" destId="{1F62AC27-3025-524F-90E7-3F2B2525D4FD}" srcOrd="0" destOrd="0" presId="urn:microsoft.com/office/officeart/2008/layout/VerticalCurvedList"/>
    <dgm:cxn modelId="{992FB4ED-90C0-D34D-A2BB-A95916BB09EB}" type="presParOf" srcId="{EA243176-21B4-954F-BC98-B4EA5901981B}" destId="{E472CB50-74A3-9247-9787-9423C8373938}" srcOrd="9" destOrd="0" presId="urn:microsoft.com/office/officeart/2008/layout/VerticalCurvedList"/>
    <dgm:cxn modelId="{CE68F4EC-2348-7B43-A0CB-CF48A50FA33D}" type="presParOf" srcId="{EA243176-21B4-954F-BC98-B4EA5901981B}" destId="{70144DDE-6B71-CF47-82A5-3DD2A5F8AEC7}" srcOrd="10" destOrd="0" presId="urn:microsoft.com/office/officeart/2008/layout/VerticalCurvedList"/>
    <dgm:cxn modelId="{D8A428D9-0CBB-EE45-8A4C-C8A18CF7D7B3}" type="presParOf" srcId="{70144DDE-6B71-CF47-82A5-3DD2A5F8AEC7}" destId="{85B6DA15-AB0A-2046-A52F-682309BE6037}" srcOrd="0" destOrd="0" presId="urn:microsoft.com/office/officeart/2008/layout/VerticalCurvedList"/>
    <dgm:cxn modelId="{B73093A4-5498-0E46-B0C9-AA86C537B490}" type="presParOf" srcId="{EA243176-21B4-954F-BC98-B4EA5901981B}" destId="{352BC6F6-91DB-F94C-BD22-F0B5BA488DC7}" srcOrd="11" destOrd="0" presId="urn:microsoft.com/office/officeart/2008/layout/VerticalCurvedList"/>
    <dgm:cxn modelId="{7152C998-6CF5-C84F-987D-2A1E0E563BFC}" type="presParOf" srcId="{EA243176-21B4-954F-BC98-B4EA5901981B}" destId="{41DDE9E5-9D1E-A340-B41C-AB3C01294B63}" srcOrd="12" destOrd="0" presId="urn:microsoft.com/office/officeart/2008/layout/VerticalCurvedList"/>
    <dgm:cxn modelId="{4E9119C0-87CD-FC4C-85D4-26CB5028E5E9}" type="presParOf" srcId="{41DDE9E5-9D1E-A340-B41C-AB3C01294B63}" destId="{C65649BC-8B09-8C46-8D37-346AAC5E534A}" srcOrd="0" destOrd="0" presId="urn:microsoft.com/office/officeart/2008/layout/VerticalCurvedList"/>
    <dgm:cxn modelId="{5C2B71C7-0D8C-4B40-9E7E-F3652860C176}" type="presParOf" srcId="{EA243176-21B4-954F-BC98-B4EA5901981B}" destId="{063C0844-2599-D940-9F86-7EC946F22182}" srcOrd="13" destOrd="0" presId="urn:microsoft.com/office/officeart/2008/layout/VerticalCurvedList"/>
    <dgm:cxn modelId="{6C5447E3-6BE8-5449-AAC8-4683D976C492}" type="presParOf" srcId="{EA243176-21B4-954F-BC98-B4EA5901981B}" destId="{6CACF689-4F6F-E442-A394-01702C867D4A}" srcOrd="14" destOrd="0" presId="urn:microsoft.com/office/officeart/2008/layout/VerticalCurvedList"/>
    <dgm:cxn modelId="{8F1E0A44-A09A-2F42-AA54-748ABC47DD02}" type="presParOf" srcId="{6CACF689-4F6F-E442-A394-01702C867D4A}" destId="{0B17E9DD-EA47-F947-835E-CD78FB6B0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203ED8-1B80-714D-85C0-21DB0E52796A}" type="doc">
      <dgm:prSet loTypeId="urn:microsoft.com/office/officeart/2005/8/layout/defaul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6D8ED62-3BB3-3B48-8912-0CBB43AB7274}">
      <dgm:prSet phldrT="[Texto]"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Epístaxis </a:t>
          </a:r>
        </a:p>
      </dgm:t>
    </dgm:pt>
    <dgm:pt modelId="{7E0F0C51-5997-3B40-8CBC-8D522FEDC950}" type="parTrans" cxnId="{70E9587A-D3FB-8346-B241-D9C248763D42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91E168-EF66-6444-B521-658E6283E40A}" type="sibTrans" cxnId="{70E9587A-D3FB-8346-B241-D9C248763D42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81250-E20F-454A-8997-7DDBB0E61EB0}">
      <dgm:prSet phldrT="[Texto]"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Equimosis </a:t>
          </a:r>
        </a:p>
      </dgm:t>
    </dgm:pt>
    <dgm:pt modelId="{CB637062-EA14-3C4B-B64D-272A790E73B5}" type="parTrans" cxnId="{E4582332-4DCE-2E44-A768-A8D55454CAC4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BD6F6-E969-8141-B1AF-165DDFEADBCC}" type="sibTrans" cxnId="{E4582332-4DCE-2E44-A768-A8D55454CAC4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A9AD8-CFBF-904B-857F-28325B9931CD}">
      <dgm:prSet phldrT="[Texto]"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Gingivorragia </a:t>
          </a:r>
        </a:p>
      </dgm:t>
    </dgm:pt>
    <dgm:pt modelId="{B0AF8EC0-8553-CE4F-90EB-B55CD6153171}" type="parTrans" cxnId="{E218A74D-733E-B042-AD08-FA92757514A9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30BD36-C6C5-954E-9B9F-A1267C9E38C1}" type="sibTrans" cxnId="{E218A74D-733E-B042-AD08-FA92757514A9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10356-D7C3-DA40-BA49-613D9FE9CEE5}">
      <dgm:prSet phldrT="[Texto]"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Historia familiar de trastornos de la coagulación. </a:t>
          </a:r>
        </a:p>
      </dgm:t>
    </dgm:pt>
    <dgm:pt modelId="{356CFFA3-F1E3-CA41-933A-8DE523F08C66}" type="parTrans" cxnId="{C02A429B-E8C1-354B-862A-4DCFE177ADCA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E62E4A-6AB7-7147-B685-25E039A2AEF6}" type="sibTrans" cxnId="{C02A429B-E8C1-354B-862A-4DCFE177ADCA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23E2D6-73CE-1743-BAF1-365900251ECC}">
      <dgm:prSet phldrT="[Texto]"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Menstruación &gt; 7 días </a:t>
          </a:r>
        </a:p>
      </dgm:t>
    </dgm:pt>
    <dgm:pt modelId="{7A01D6BE-DABA-9749-9BCD-64CFF2E7CF92}" type="parTrans" cxnId="{F54469EA-EFA9-C74E-A535-5DC0C71FB7D6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40511-4864-9F4A-9867-FDB553FD5BF6}" type="sibTrans" cxnId="{F54469EA-EFA9-C74E-A535-5DC0C71FB7D6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51CFF-729D-5A43-BB8C-40FC8A967385}">
      <dgm:prSet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Sangrado excesivo posterior a una extracción dentaria. </a:t>
          </a:r>
          <a:endParaRPr lang="es-ES" sz="24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D66F5AD-9061-D24B-B4E6-74ACE8A60AEB}" type="parTrans" cxnId="{9D7C9951-801A-6941-9F92-A27398B62F86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8EC9A-55BE-8743-BCB8-04744411A4A2}" type="sibTrans" cxnId="{9D7C9951-801A-6941-9F92-A27398B62F86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955E0-F172-6A48-A1FE-0CBD0A85BA50}">
      <dgm:prSet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Código rojo </a:t>
          </a:r>
        </a:p>
      </dgm:t>
    </dgm:pt>
    <dgm:pt modelId="{4C21187F-BF6C-5E4B-AA1D-ABA9493A3EFB}" type="parTrans" cxnId="{325E2ED7-EBC8-3F44-91A0-73604B174376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06B1FF-8586-E04A-AF16-8092CD204B6D}" type="sibTrans" cxnId="{325E2ED7-EBC8-3F44-91A0-73604B174376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3E664-6530-BE4B-94A0-AA053EAB27E4}" type="pres">
      <dgm:prSet presAssocID="{C6203ED8-1B80-714D-85C0-21DB0E52796A}" presName="diagram" presStyleCnt="0">
        <dgm:presLayoutVars>
          <dgm:dir/>
          <dgm:resizeHandles val="exact"/>
        </dgm:presLayoutVars>
      </dgm:prSet>
      <dgm:spPr/>
    </dgm:pt>
    <dgm:pt modelId="{A1881591-37AD-E240-B660-8CF1ED6176AB}" type="pres">
      <dgm:prSet presAssocID="{E6D8ED62-3BB3-3B48-8912-0CBB43AB7274}" presName="node" presStyleLbl="node1" presStyleIdx="0" presStyleCnt="7">
        <dgm:presLayoutVars>
          <dgm:bulletEnabled val="1"/>
        </dgm:presLayoutVars>
      </dgm:prSet>
      <dgm:spPr/>
    </dgm:pt>
    <dgm:pt modelId="{47041D18-C129-7C43-A0BF-4B0B271E44B7}" type="pres">
      <dgm:prSet presAssocID="{0291E168-EF66-6444-B521-658E6283E40A}" presName="sibTrans" presStyleCnt="0"/>
      <dgm:spPr/>
    </dgm:pt>
    <dgm:pt modelId="{36963E86-EF45-3042-AABE-B1094FF66691}" type="pres">
      <dgm:prSet presAssocID="{B6981250-E20F-454A-8997-7DDBB0E61EB0}" presName="node" presStyleLbl="node1" presStyleIdx="1" presStyleCnt="7">
        <dgm:presLayoutVars>
          <dgm:bulletEnabled val="1"/>
        </dgm:presLayoutVars>
      </dgm:prSet>
      <dgm:spPr/>
    </dgm:pt>
    <dgm:pt modelId="{BBAD8CA4-1BE0-D343-BBAE-3C17558EA6F5}" type="pres">
      <dgm:prSet presAssocID="{F8ABD6F6-E969-8141-B1AF-165DDFEADBCC}" presName="sibTrans" presStyleCnt="0"/>
      <dgm:spPr/>
    </dgm:pt>
    <dgm:pt modelId="{8360ABE1-C923-1F44-80E6-63686246307B}" type="pres">
      <dgm:prSet presAssocID="{D9EA9AD8-CFBF-904B-857F-28325B9931CD}" presName="node" presStyleLbl="node1" presStyleIdx="2" presStyleCnt="7" custScaleX="113074">
        <dgm:presLayoutVars>
          <dgm:bulletEnabled val="1"/>
        </dgm:presLayoutVars>
      </dgm:prSet>
      <dgm:spPr/>
    </dgm:pt>
    <dgm:pt modelId="{F70694FA-1EB7-A046-B7C9-5396F8A02797}" type="pres">
      <dgm:prSet presAssocID="{1630BD36-C6C5-954E-9B9F-A1267C9E38C1}" presName="sibTrans" presStyleCnt="0"/>
      <dgm:spPr/>
    </dgm:pt>
    <dgm:pt modelId="{104AF790-1725-044B-81AF-8FC85CCAF1F9}" type="pres">
      <dgm:prSet presAssocID="{71210356-D7C3-DA40-BA49-613D9FE9CEE5}" presName="node" presStyleLbl="node1" presStyleIdx="3" presStyleCnt="7">
        <dgm:presLayoutVars>
          <dgm:bulletEnabled val="1"/>
        </dgm:presLayoutVars>
      </dgm:prSet>
      <dgm:spPr/>
    </dgm:pt>
    <dgm:pt modelId="{0D904229-2820-0646-A259-B9227932B919}" type="pres">
      <dgm:prSet presAssocID="{77E62E4A-6AB7-7147-B685-25E039A2AEF6}" presName="sibTrans" presStyleCnt="0"/>
      <dgm:spPr/>
    </dgm:pt>
    <dgm:pt modelId="{D4A3409D-E452-A54A-B8B7-1EB2CB877DD8}" type="pres">
      <dgm:prSet presAssocID="{7723E2D6-73CE-1743-BAF1-365900251ECC}" presName="node" presStyleLbl="node1" presStyleIdx="4" presStyleCnt="7">
        <dgm:presLayoutVars>
          <dgm:bulletEnabled val="1"/>
        </dgm:presLayoutVars>
      </dgm:prSet>
      <dgm:spPr/>
    </dgm:pt>
    <dgm:pt modelId="{063C0C7D-51F2-4248-99B3-0E905706A80A}" type="pres">
      <dgm:prSet presAssocID="{BF140511-4864-9F4A-9867-FDB553FD5BF6}" presName="sibTrans" presStyleCnt="0"/>
      <dgm:spPr/>
    </dgm:pt>
    <dgm:pt modelId="{4238EE4E-ADCE-4E46-8873-5EC7FB76A8F5}" type="pres">
      <dgm:prSet presAssocID="{5AD51CFF-729D-5A43-BB8C-40FC8A967385}" presName="node" presStyleLbl="node1" presStyleIdx="5" presStyleCnt="7" custScaleX="113074">
        <dgm:presLayoutVars>
          <dgm:bulletEnabled val="1"/>
        </dgm:presLayoutVars>
      </dgm:prSet>
      <dgm:spPr/>
    </dgm:pt>
    <dgm:pt modelId="{D5E4F7BA-C75A-0841-BF76-DC03B78987DC}" type="pres">
      <dgm:prSet presAssocID="{17E8EC9A-55BE-8743-BCB8-04744411A4A2}" presName="sibTrans" presStyleCnt="0"/>
      <dgm:spPr/>
    </dgm:pt>
    <dgm:pt modelId="{36D6594B-93BA-B14F-879A-61560838A520}" type="pres">
      <dgm:prSet presAssocID="{08C955E0-F172-6A48-A1FE-0CBD0A85BA50}" presName="node" presStyleLbl="node1" presStyleIdx="6" presStyleCnt="7" custLinFactNeighborX="-6130" custLinFactNeighborY="-2615">
        <dgm:presLayoutVars>
          <dgm:bulletEnabled val="1"/>
        </dgm:presLayoutVars>
      </dgm:prSet>
      <dgm:spPr/>
    </dgm:pt>
  </dgm:ptLst>
  <dgm:cxnLst>
    <dgm:cxn modelId="{25F1811F-87FB-BB4A-8964-F9E8E8B432F1}" type="presOf" srcId="{5AD51CFF-729D-5A43-BB8C-40FC8A967385}" destId="{4238EE4E-ADCE-4E46-8873-5EC7FB76A8F5}" srcOrd="0" destOrd="0" presId="urn:microsoft.com/office/officeart/2005/8/layout/default"/>
    <dgm:cxn modelId="{F939582B-DADF-A946-984F-CD1FAF84E1D2}" type="presOf" srcId="{08C955E0-F172-6A48-A1FE-0CBD0A85BA50}" destId="{36D6594B-93BA-B14F-879A-61560838A520}" srcOrd="0" destOrd="0" presId="urn:microsoft.com/office/officeart/2005/8/layout/default"/>
    <dgm:cxn modelId="{E4582332-4DCE-2E44-A768-A8D55454CAC4}" srcId="{C6203ED8-1B80-714D-85C0-21DB0E52796A}" destId="{B6981250-E20F-454A-8997-7DDBB0E61EB0}" srcOrd="1" destOrd="0" parTransId="{CB637062-EA14-3C4B-B64D-272A790E73B5}" sibTransId="{F8ABD6F6-E969-8141-B1AF-165DDFEADBCC}"/>
    <dgm:cxn modelId="{60090233-368D-2440-8938-18612FFE46B1}" type="presOf" srcId="{71210356-D7C3-DA40-BA49-613D9FE9CEE5}" destId="{104AF790-1725-044B-81AF-8FC85CCAF1F9}" srcOrd="0" destOrd="0" presId="urn:microsoft.com/office/officeart/2005/8/layout/default"/>
    <dgm:cxn modelId="{7F98C563-1FF9-5447-9024-D96110134FF5}" type="presOf" srcId="{E6D8ED62-3BB3-3B48-8912-0CBB43AB7274}" destId="{A1881591-37AD-E240-B660-8CF1ED6176AB}" srcOrd="0" destOrd="0" presId="urn:microsoft.com/office/officeart/2005/8/layout/default"/>
    <dgm:cxn modelId="{E218A74D-733E-B042-AD08-FA92757514A9}" srcId="{C6203ED8-1B80-714D-85C0-21DB0E52796A}" destId="{D9EA9AD8-CFBF-904B-857F-28325B9931CD}" srcOrd="2" destOrd="0" parTransId="{B0AF8EC0-8553-CE4F-90EB-B55CD6153171}" sibTransId="{1630BD36-C6C5-954E-9B9F-A1267C9E38C1}"/>
    <dgm:cxn modelId="{9D7C9951-801A-6941-9F92-A27398B62F86}" srcId="{C6203ED8-1B80-714D-85C0-21DB0E52796A}" destId="{5AD51CFF-729D-5A43-BB8C-40FC8A967385}" srcOrd="5" destOrd="0" parTransId="{5D66F5AD-9061-D24B-B4E6-74ACE8A60AEB}" sibTransId="{17E8EC9A-55BE-8743-BCB8-04744411A4A2}"/>
    <dgm:cxn modelId="{5D73BD73-EFD2-B748-9573-BBFC0DA1731E}" type="presOf" srcId="{B6981250-E20F-454A-8997-7DDBB0E61EB0}" destId="{36963E86-EF45-3042-AABE-B1094FF66691}" srcOrd="0" destOrd="0" presId="urn:microsoft.com/office/officeart/2005/8/layout/default"/>
    <dgm:cxn modelId="{70E9587A-D3FB-8346-B241-D9C248763D42}" srcId="{C6203ED8-1B80-714D-85C0-21DB0E52796A}" destId="{E6D8ED62-3BB3-3B48-8912-0CBB43AB7274}" srcOrd="0" destOrd="0" parTransId="{7E0F0C51-5997-3B40-8CBC-8D522FEDC950}" sibTransId="{0291E168-EF66-6444-B521-658E6283E40A}"/>
    <dgm:cxn modelId="{7343F97B-1E1F-024A-9F93-3E30C42CB502}" type="presOf" srcId="{7723E2D6-73CE-1743-BAF1-365900251ECC}" destId="{D4A3409D-E452-A54A-B8B7-1EB2CB877DD8}" srcOrd="0" destOrd="0" presId="urn:microsoft.com/office/officeart/2005/8/layout/default"/>
    <dgm:cxn modelId="{3F08F697-8DD9-134F-9D52-B1F9C25D6AC0}" type="presOf" srcId="{C6203ED8-1B80-714D-85C0-21DB0E52796A}" destId="{FEB3E664-6530-BE4B-94A0-AA053EAB27E4}" srcOrd="0" destOrd="0" presId="urn:microsoft.com/office/officeart/2005/8/layout/default"/>
    <dgm:cxn modelId="{C02A429B-E8C1-354B-862A-4DCFE177ADCA}" srcId="{C6203ED8-1B80-714D-85C0-21DB0E52796A}" destId="{71210356-D7C3-DA40-BA49-613D9FE9CEE5}" srcOrd="3" destOrd="0" parTransId="{356CFFA3-F1E3-CA41-933A-8DE523F08C66}" sibTransId="{77E62E4A-6AB7-7147-B685-25E039A2AEF6}"/>
    <dgm:cxn modelId="{A73C69A7-1FB9-8F43-A561-3A46139E7A28}" type="presOf" srcId="{D9EA9AD8-CFBF-904B-857F-28325B9931CD}" destId="{8360ABE1-C923-1F44-80E6-63686246307B}" srcOrd="0" destOrd="0" presId="urn:microsoft.com/office/officeart/2005/8/layout/default"/>
    <dgm:cxn modelId="{325E2ED7-EBC8-3F44-91A0-73604B174376}" srcId="{C6203ED8-1B80-714D-85C0-21DB0E52796A}" destId="{08C955E0-F172-6A48-A1FE-0CBD0A85BA50}" srcOrd="6" destOrd="0" parTransId="{4C21187F-BF6C-5E4B-AA1D-ABA9493A3EFB}" sibTransId="{C706B1FF-8586-E04A-AF16-8092CD204B6D}"/>
    <dgm:cxn modelId="{F54469EA-EFA9-C74E-A535-5DC0C71FB7D6}" srcId="{C6203ED8-1B80-714D-85C0-21DB0E52796A}" destId="{7723E2D6-73CE-1743-BAF1-365900251ECC}" srcOrd="4" destOrd="0" parTransId="{7A01D6BE-DABA-9749-9BCD-64CFF2E7CF92}" sibTransId="{BF140511-4864-9F4A-9867-FDB553FD5BF6}"/>
    <dgm:cxn modelId="{F1DEF3A4-830C-FD41-89C7-9595358714BB}" type="presParOf" srcId="{FEB3E664-6530-BE4B-94A0-AA053EAB27E4}" destId="{A1881591-37AD-E240-B660-8CF1ED6176AB}" srcOrd="0" destOrd="0" presId="urn:microsoft.com/office/officeart/2005/8/layout/default"/>
    <dgm:cxn modelId="{0A7C74B7-63D9-0345-AD47-E441837ADCFA}" type="presParOf" srcId="{FEB3E664-6530-BE4B-94A0-AA053EAB27E4}" destId="{47041D18-C129-7C43-A0BF-4B0B271E44B7}" srcOrd="1" destOrd="0" presId="urn:microsoft.com/office/officeart/2005/8/layout/default"/>
    <dgm:cxn modelId="{6C9A26D1-B3F0-924B-B681-28D6711E40B8}" type="presParOf" srcId="{FEB3E664-6530-BE4B-94A0-AA053EAB27E4}" destId="{36963E86-EF45-3042-AABE-B1094FF66691}" srcOrd="2" destOrd="0" presId="urn:microsoft.com/office/officeart/2005/8/layout/default"/>
    <dgm:cxn modelId="{8E93E9E2-2C25-444E-A020-11DF60BF3CCA}" type="presParOf" srcId="{FEB3E664-6530-BE4B-94A0-AA053EAB27E4}" destId="{BBAD8CA4-1BE0-D343-BBAE-3C17558EA6F5}" srcOrd="3" destOrd="0" presId="urn:microsoft.com/office/officeart/2005/8/layout/default"/>
    <dgm:cxn modelId="{5C606B28-D060-7548-9BDC-1AAECA743772}" type="presParOf" srcId="{FEB3E664-6530-BE4B-94A0-AA053EAB27E4}" destId="{8360ABE1-C923-1F44-80E6-63686246307B}" srcOrd="4" destOrd="0" presId="urn:microsoft.com/office/officeart/2005/8/layout/default"/>
    <dgm:cxn modelId="{80C60762-8DA2-E241-9C42-FB0E5B05DA2B}" type="presParOf" srcId="{FEB3E664-6530-BE4B-94A0-AA053EAB27E4}" destId="{F70694FA-1EB7-A046-B7C9-5396F8A02797}" srcOrd="5" destOrd="0" presId="urn:microsoft.com/office/officeart/2005/8/layout/default"/>
    <dgm:cxn modelId="{0BF97F71-B66E-8745-ABFB-563B0B39F0C8}" type="presParOf" srcId="{FEB3E664-6530-BE4B-94A0-AA053EAB27E4}" destId="{104AF790-1725-044B-81AF-8FC85CCAF1F9}" srcOrd="6" destOrd="0" presId="urn:microsoft.com/office/officeart/2005/8/layout/default"/>
    <dgm:cxn modelId="{D9FA1E52-6E80-DD46-88C7-4419204ADF1E}" type="presParOf" srcId="{FEB3E664-6530-BE4B-94A0-AA053EAB27E4}" destId="{0D904229-2820-0646-A259-B9227932B919}" srcOrd="7" destOrd="0" presId="urn:microsoft.com/office/officeart/2005/8/layout/default"/>
    <dgm:cxn modelId="{614F9C6B-FDE5-2A40-84FB-8E6574D23342}" type="presParOf" srcId="{FEB3E664-6530-BE4B-94A0-AA053EAB27E4}" destId="{D4A3409D-E452-A54A-B8B7-1EB2CB877DD8}" srcOrd="8" destOrd="0" presId="urn:microsoft.com/office/officeart/2005/8/layout/default"/>
    <dgm:cxn modelId="{0061EEF4-59E5-F148-ADF4-4DEA99677EB4}" type="presParOf" srcId="{FEB3E664-6530-BE4B-94A0-AA053EAB27E4}" destId="{063C0C7D-51F2-4248-99B3-0E905706A80A}" srcOrd="9" destOrd="0" presId="urn:microsoft.com/office/officeart/2005/8/layout/default"/>
    <dgm:cxn modelId="{6192F243-D393-7F41-8B4A-B72AC5E4A721}" type="presParOf" srcId="{FEB3E664-6530-BE4B-94A0-AA053EAB27E4}" destId="{4238EE4E-ADCE-4E46-8873-5EC7FB76A8F5}" srcOrd="10" destOrd="0" presId="urn:microsoft.com/office/officeart/2005/8/layout/default"/>
    <dgm:cxn modelId="{F76626DC-2B91-7C47-BD1E-AD46E54BFFDF}" type="presParOf" srcId="{FEB3E664-6530-BE4B-94A0-AA053EAB27E4}" destId="{D5E4F7BA-C75A-0841-BF76-DC03B78987DC}" srcOrd="11" destOrd="0" presId="urn:microsoft.com/office/officeart/2005/8/layout/default"/>
    <dgm:cxn modelId="{C35CF6BC-F62E-344F-AD42-D47F102B77E0}" type="presParOf" srcId="{FEB3E664-6530-BE4B-94A0-AA053EAB27E4}" destId="{36D6594B-93BA-B14F-879A-61560838A520}" srcOrd="12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1120EA-B994-7042-A418-3252F8005E91}" type="doc">
      <dgm:prSet loTypeId="urn:microsoft.com/office/officeart/2008/layout/BendingPictureCaption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59BB0DA-7889-6849-82A3-2883008DDE14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Inspección </a:t>
          </a:r>
        </a:p>
      </dgm:t>
    </dgm:pt>
    <dgm:pt modelId="{97F56AD7-9031-504C-AE45-31DF7031F01F}" type="parTrans" cxnId="{60B2EB60-833D-3548-881E-5A0C58DB23E8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CA119A-E831-E34A-8428-FD65841ECA2D}" type="sibTrans" cxnId="{60B2EB60-833D-3548-881E-5A0C58DB23E8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FB2E2-2321-B240-8C25-F94F974135A3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240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Especuloscopia </a:t>
          </a:r>
          <a:endParaRPr lang="es-ES" sz="24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1160312-0246-7641-9806-70D227292C14}" type="parTrans" cxnId="{1FF8B36F-8CFF-A242-928F-2EC050D7A21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A532AE-199B-AE43-9A22-410268563F80}" type="sibTrans" cxnId="{1FF8B36F-8CFF-A242-928F-2EC050D7A21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CBA4B5-3BF6-504F-BF68-2F1CB72C13F5}">
      <dgm:prSet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Tacto vaginal/palpación bimanual </a:t>
          </a:r>
        </a:p>
      </dgm:t>
    </dgm:pt>
    <dgm:pt modelId="{2486D9EE-1E4D-8F4F-B709-0DAB0DA8F646}" type="parTrans" cxnId="{B83D8CBF-5AB8-C343-A3E3-CB43E036187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B847C-0657-854F-96ED-AFBC36D53121}" type="sibTrans" cxnId="{B83D8CBF-5AB8-C343-A3E3-CB43E036187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60CBF6-4800-D84C-9B55-1E4BF255F0BE}" type="pres">
      <dgm:prSet presAssocID="{9E1120EA-B994-7042-A418-3252F8005E91}" presName="diagram" presStyleCnt="0">
        <dgm:presLayoutVars>
          <dgm:dir/>
        </dgm:presLayoutVars>
      </dgm:prSet>
      <dgm:spPr/>
    </dgm:pt>
    <dgm:pt modelId="{EC2F99AE-326C-5A4D-87A6-13DFDD773A82}" type="pres">
      <dgm:prSet presAssocID="{C59BB0DA-7889-6849-82A3-2883008DDE14}" presName="composite" presStyleCnt="0"/>
      <dgm:spPr/>
    </dgm:pt>
    <dgm:pt modelId="{66151D7E-65E6-D240-BDB2-5D91CA4F58F7}" type="pres">
      <dgm:prSet presAssocID="{C59BB0DA-7889-6849-82A3-2883008DDE14}" presName="Image" presStyleLbl="bgShp" presStyleIdx="0" presStyleCnt="3" custLinFactNeighborY="-171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CBC46AD-728E-3A49-9089-7B912D584F96}" type="pres">
      <dgm:prSet presAssocID="{C59BB0DA-7889-6849-82A3-2883008DDE14}" presName="Parent" presStyleLbl="node0" presStyleIdx="0" presStyleCnt="3" custLinFactNeighborX="-18339" custLinFactNeighborY="45969">
        <dgm:presLayoutVars>
          <dgm:bulletEnabled val="1"/>
        </dgm:presLayoutVars>
      </dgm:prSet>
      <dgm:spPr/>
    </dgm:pt>
    <dgm:pt modelId="{8BAE919B-AE5A-AD45-8338-DAE7E34A87EB}" type="pres">
      <dgm:prSet presAssocID="{E6CA119A-E831-E34A-8428-FD65841ECA2D}" presName="sibTrans" presStyleCnt="0"/>
      <dgm:spPr/>
    </dgm:pt>
    <dgm:pt modelId="{E5EB69CF-E487-224F-98B6-223ACE10D8EF}" type="pres">
      <dgm:prSet presAssocID="{9E8FB2E2-2321-B240-8C25-F94F974135A3}" presName="composite" presStyleCnt="0"/>
      <dgm:spPr/>
    </dgm:pt>
    <dgm:pt modelId="{214D1A31-2CE9-3F4F-8B40-7DBB746F9E61}" type="pres">
      <dgm:prSet presAssocID="{9E8FB2E2-2321-B240-8C25-F94F974135A3}" presName="Image" presStyleLbl="bgShp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0F3FF5A-4B82-B74D-BDFF-6F7468ED0580}" type="pres">
      <dgm:prSet presAssocID="{9E8FB2E2-2321-B240-8C25-F94F974135A3}" presName="Parent" presStyleLbl="node0" presStyleIdx="1" presStyleCnt="3" custLinFactNeighborX="1760" custLinFactNeighborY="26528">
        <dgm:presLayoutVars>
          <dgm:bulletEnabled val="1"/>
        </dgm:presLayoutVars>
      </dgm:prSet>
      <dgm:spPr/>
    </dgm:pt>
    <dgm:pt modelId="{2567A449-2A34-C248-8394-8CE4FE277F75}" type="pres">
      <dgm:prSet presAssocID="{0AA532AE-199B-AE43-9A22-410268563F80}" presName="sibTrans" presStyleCnt="0"/>
      <dgm:spPr/>
    </dgm:pt>
    <dgm:pt modelId="{DBF1D655-B5B5-2349-B9D3-E04012D59A41}" type="pres">
      <dgm:prSet presAssocID="{1DCBA4B5-3BF6-504F-BF68-2F1CB72C13F5}" presName="composite" presStyleCnt="0"/>
      <dgm:spPr/>
    </dgm:pt>
    <dgm:pt modelId="{FFEFD5CB-7054-C14A-9EDC-ED58C6939F99}" type="pres">
      <dgm:prSet presAssocID="{1DCBA4B5-3BF6-504F-BF68-2F1CB72C13F5}" presName="Image" presStyleLbl="bgShp" presStyleIdx="2" presStyleCnt="3" custScaleX="95545" custScaleY="83556" custLinFactNeighborX="37905" custLinFactNeighborY="-79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A3119A-E7D8-DD49-A2F5-2C59C3A42B7A}" type="pres">
      <dgm:prSet presAssocID="{1DCBA4B5-3BF6-504F-BF68-2F1CB72C13F5}" presName="Parent" presStyleLbl="node0" presStyleIdx="2" presStyleCnt="3" custScaleX="124659" custLinFactNeighborX="40921" custLinFactNeighborY="16917">
        <dgm:presLayoutVars>
          <dgm:bulletEnabled val="1"/>
        </dgm:presLayoutVars>
      </dgm:prSet>
      <dgm:spPr/>
    </dgm:pt>
  </dgm:ptLst>
  <dgm:cxnLst>
    <dgm:cxn modelId="{60B2EB60-833D-3548-881E-5A0C58DB23E8}" srcId="{9E1120EA-B994-7042-A418-3252F8005E91}" destId="{C59BB0DA-7889-6849-82A3-2883008DDE14}" srcOrd="0" destOrd="0" parTransId="{97F56AD7-9031-504C-AE45-31DF7031F01F}" sibTransId="{E6CA119A-E831-E34A-8428-FD65841ECA2D}"/>
    <dgm:cxn modelId="{D8A75742-29D7-3B4D-8345-6F8C2EBAB05F}" type="presOf" srcId="{1DCBA4B5-3BF6-504F-BF68-2F1CB72C13F5}" destId="{52A3119A-E7D8-DD49-A2F5-2C59C3A42B7A}" srcOrd="0" destOrd="0" presId="urn:microsoft.com/office/officeart/2008/layout/BendingPictureCaption"/>
    <dgm:cxn modelId="{AAD29067-D461-B145-855A-9C88307366BD}" type="presOf" srcId="{9E8FB2E2-2321-B240-8C25-F94F974135A3}" destId="{10F3FF5A-4B82-B74D-BDFF-6F7468ED0580}" srcOrd="0" destOrd="0" presId="urn:microsoft.com/office/officeart/2008/layout/BendingPictureCaption"/>
    <dgm:cxn modelId="{1FF8B36F-8CFF-A242-928F-2EC050D7A216}" srcId="{9E1120EA-B994-7042-A418-3252F8005E91}" destId="{9E8FB2E2-2321-B240-8C25-F94F974135A3}" srcOrd="1" destOrd="0" parTransId="{71160312-0246-7641-9806-70D227292C14}" sibTransId="{0AA532AE-199B-AE43-9A22-410268563F80}"/>
    <dgm:cxn modelId="{6A2601A0-43DF-5945-9EB5-F6233E618667}" type="presOf" srcId="{C59BB0DA-7889-6849-82A3-2883008DDE14}" destId="{1CBC46AD-728E-3A49-9089-7B912D584F96}" srcOrd="0" destOrd="0" presId="urn:microsoft.com/office/officeart/2008/layout/BendingPictureCaption"/>
    <dgm:cxn modelId="{B83D8CBF-5AB8-C343-A3E3-CB43E0361874}" srcId="{9E1120EA-B994-7042-A418-3252F8005E91}" destId="{1DCBA4B5-3BF6-504F-BF68-2F1CB72C13F5}" srcOrd="2" destOrd="0" parTransId="{2486D9EE-1E4D-8F4F-B709-0DAB0DA8F646}" sibTransId="{A87B847C-0657-854F-96ED-AFBC36D53121}"/>
    <dgm:cxn modelId="{A405F3D0-8996-FC42-A915-946D02028048}" type="presOf" srcId="{9E1120EA-B994-7042-A418-3252F8005E91}" destId="{6060CBF6-4800-D84C-9B55-1E4BF255F0BE}" srcOrd="0" destOrd="0" presId="urn:microsoft.com/office/officeart/2008/layout/BendingPictureCaption"/>
    <dgm:cxn modelId="{A8B2BE64-095C-F84B-A7FB-C63EBD003EC1}" type="presParOf" srcId="{6060CBF6-4800-D84C-9B55-1E4BF255F0BE}" destId="{EC2F99AE-326C-5A4D-87A6-13DFDD773A82}" srcOrd="0" destOrd="0" presId="urn:microsoft.com/office/officeart/2008/layout/BendingPictureCaption"/>
    <dgm:cxn modelId="{D4B613E5-3CD4-8A4B-8775-8D36EE55394D}" type="presParOf" srcId="{EC2F99AE-326C-5A4D-87A6-13DFDD773A82}" destId="{66151D7E-65E6-D240-BDB2-5D91CA4F58F7}" srcOrd="0" destOrd="0" presId="urn:microsoft.com/office/officeart/2008/layout/BendingPictureCaption"/>
    <dgm:cxn modelId="{171193A6-A2D2-4441-9B4E-79897CB81E34}" type="presParOf" srcId="{EC2F99AE-326C-5A4D-87A6-13DFDD773A82}" destId="{1CBC46AD-728E-3A49-9089-7B912D584F96}" srcOrd="1" destOrd="0" presId="urn:microsoft.com/office/officeart/2008/layout/BendingPictureCaption"/>
    <dgm:cxn modelId="{F60273A4-0498-D540-ABEE-3B47E521D018}" type="presParOf" srcId="{6060CBF6-4800-D84C-9B55-1E4BF255F0BE}" destId="{8BAE919B-AE5A-AD45-8338-DAE7E34A87EB}" srcOrd="1" destOrd="0" presId="urn:microsoft.com/office/officeart/2008/layout/BendingPictureCaption"/>
    <dgm:cxn modelId="{9A06F638-6AF3-B946-A290-823E0D995E15}" type="presParOf" srcId="{6060CBF6-4800-D84C-9B55-1E4BF255F0BE}" destId="{E5EB69CF-E487-224F-98B6-223ACE10D8EF}" srcOrd="2" destOrd="0" presId="urn:microsoft.com/office/officeart/2008/layout/BendingPictureCaption"/>
    <dgm:cxn modelId="{A67870E2-FE73-4542-A454-734DA34F3923}" type="presParOf" srcId="{E5EB69CF-E487-224F-98B6-223ACE10D8EF}" destId="{214D1A31-2CE9-3F4F-8B40-7DBB746F9E61}" srcOrd="0" destOrd="0" presId="urn:microsoft.com/office/officeart/2008/layout/BendingPictureCaption"/>
    <dgm:cxn modelId="{49D823F2-5E59-554E-A71B-966662F0DDF2}" type="presParOf" srcId="{E5EB69CF-E487-224F-98B6-223ACE10D8EF}" destId="{10F3FF5A-4B82-B74D-BDFF-6F7468ED0580}" srcOrd="1" destOrd="0" presId="urn:microsoft.com/office/officeart/2008/layout/BendingPictureCaption"/>
    <dgm:cxn modelId="{C250D32E-F762-764A-881F-0BAB42E417CA}" type="presParOf" srcId="{6060CBF6-4800-D84C-9B55-1E4BF255F0BE}" destId="{2567A449-2A34-C248-8394-8CE4FE277F75}" srcOrd="3" destOrd="0" presId="urn:microsoft.com/office/officeart/2008/layout/BendingPictureCaption"/>
    <dgm:cxn modelId="{1BEF9D76-2CC3-C649-B4ED-717979430550}" type="presParOf" srcId="{6060CBF6-4800-D84C-9B55-1E4BF255F0BE}" destId="{DBF1D655-B5B5-2349-B9D3-E04012D59A41}" srcOrd="4" destOrd="0" presId="urn:microsoft.com/office/officeart/2008/layout/BendingPictureCaption"/>
    <dgm:cxn modelId="{C4EABFE8-5E91-2342-B201-F81BDDFC1B39}" type="presParOf" srcId="{DBF1D655-B5B5-2349-B9D3-E04012D59A41}" destId="{FFEFD5CB-7054-C14A-9EDC-ED58C6939F99}" srcOrd="0" destOrd="0" presId="urn:microsoft.com/office/officeart/2008/layout/BendingPictureCaption"/>
    <dgm:cxn modelId="{A3B2637E-6102-DC4D-A557-1A8B62C08ACC}" type="presParOf" srcId="{DBF1D655-B5B5-2349-B9D3-E04012D59A41}" destId="{52A3119A-E7D8-DD49-A2F5-2C59C3A42B7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A4BD2B-F4AE-324E-9730-0A92F0A47778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A29BC52-1EBA-C747-A8C7-666A2ADB5637}">
      <dgm:prSet phldrT="[Texto]" custT="1"/>
      <dgm:spPr/>
      <dgm:t>
        <a:bodyPr/>
        <a:lstStyle/>
        <a:p>
          <a:r>
            <a:rPr lang="es-ES" sz="28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Pruebas de laboratorio </a:t>
          </a:r>
        </a:p>
      </dgm:t>
    </dgm:pt>
    <dgm:pt modelId="{2A2F1FD6-F433-F440-8C44-F43C334AD863}" type="parTrans" cxnId="{73138289-088B-BB47-9113-E0BAB6A38B51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387006D-C087-314F-8AA5-8B80FD666ABE}" type="sibTrans" cxnId="{73138289-088B-BB47-9113-E0BAB6A38B51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42605B2-B9F4-694C-BFC5-EE382020F58E}">
      <dgm:prSet phldrT="[Texto]" custT="1"/>
      <dgm:spPr/>
      <dgm:t>
        <a:bodyPr/>
        <a:lstStyle/>
        <a:p>
          <a:r>
            <a:rPr lang="es-ES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Prueba de embarazo </a:t>
          </a:r>
        </a:p>
      </dgm:t>
    </dgm:pt>
    <dgm:pt modelId="{9C686CDC-6C57-7749-866E-0D3DB65B5799}" type="parTrans" cxnId="{F2821ED2-DFFA-F24F-AC3D-A254E32C24C2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CA02218-6A9E-E64B-83EA-9090A44E2FE2}" type="sibTrans" cxnId="{F2821ED2-DFFA-F24F-AC3D-A254E32C24C2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E3F6337-ECD8-054C-B22F-C997E561E02F}">
      <dgm:prSet phldrT="[Texto]" custT="1"/>
      <dgm:spPr/>
      <dgm:t>
        <a:bodyPr/>
        <a:lstStyle/>
        <a:p>
          <a:r>
            <a:rPr lang="es-ES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Hemograma completo </a:t>
          </a:r>
        </a:p>
      </dgm:t>
    </dgm:pt>
    <dgm:pt modelId="{4D580EF6-AF06-374B-BD20-24AE84019BAD}" type="parTrans" cxnId="{F8F2DE6A-E3BF-BB45-9737-5D0198B4853F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08195EA-7FDE-7E4A-BDA5-694E5D73EC48}" type="sibTrans" cxnId="{F8F2DE6A-E3BF-BB45-9737-5D0198B4853F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A7C326B-5BE1-FD42-9B27-B8DE1CB5DE58}">
      <dgm:prSet custT="1"/>
      <dgm:spPr/>
      <dgm:t>
        <a:bodyPr/>
        <a:lstStyle/>
        <a:p>
          <a:r>
            <a:rPr lang="es-ES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Función tiroidea </a:t>
          </a:r>
        </a:p>
      </dgm:t>
    </dgm:pt>
    <dgm:pt modelId="{04906475-5F7B-964B-BF38-E39783648D64}" type="parTrans" cxnId="{48D8A059-C90E-2542-B5AE-2C6AFCC8A37D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4A31DFD-1BB7-A942-BE5F-6B62E25A03A5}" type="sibTrans" cxnId="{48D8A059-C90E-2542-B5AE-2C6AFCC8A37D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B9E1CC9-9239-9549-8E2C-48C0D545B638}">
      <dgm:prSet custT="1"/>
      <dgm:spPr/>
      <dgm:t>
        <a:bodyPr/>
        <a:lstStyle/>
        <a:p>
          <a:r>
            <a:rPr lang="es-ES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Citología </a:t>
          </a:r>
        </a:p>
      </dgm:t>
    </dgm:pt>
    <dgm:pt modelId="{1768CA24-041B-C340-BA4B-98664DF713F2}" type="parTrans" cxnId="{6AF7C26D-DD3F-5845-B9ED-7704E591C101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8C916B2-745C-A047-A4AA-0300CA195284}" type="sibTrans" cxnId="{6AF7C26D-DD3F-5845-B9ED-7704E591C101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FC8964F-8E3D-C04F-9AAB-2866ECE9BDCC}">
      <dgm:prSet custT="1"/>
      <dgm:spPr/>
      <dgm:t>
        <a:bodyPr/>
        <a:lstStyle/>
        <a:p>
          <a:r>
            <a:rPr lang="es-ES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FSH y estradiol</a:t>
          </a:r>
        </a:p>
      </dgm:t>
    </dgm:pt>
    <dgm:pt modelId="{93C0A1C2-A7D9-2D4C-BA3A-2DEBA3A95D9A}" type="parTrans" cxnId="{71157935-C70B-4F49-974B-454FD2F5BCFF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D7D4DDA-6B63-F740-A830-0327278AF6C0}" type="sibTrans" cxnId="{71157935-C70B-4F49-974B-454FD2F5BCFF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DAD39C0-369F-3C47-AB78-49F5E4CE882E}" type="pres">
      <dgm:prSet presAssocID="{D3A4BD2B-F4AE-324E-9730-0A92F0A4777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83557A-567B-B246-8B13-BC23B590EC40}" type="pres">
      <dgm:prSet presAssocID="{3A29BC52-1EBA-C747-A8C7-666A2ADB5637}" presName="hierRoot1" presStyleCnt="0">
        <dgm:presLayoutVars>
          <dgm:hierBranch val="init"/>
        </dgm:presLayoutVars>
      </dgm:prSet>
      <dgm:spPr/>
    </dgm:pt>
    <dgm:pt modelId="{45F0CB8E-F853-F140-821F-73B9E05FBDA1}" type="pres">
      <dgm:prSet presAssocID="{3A29BC52-1EBA-C747-A8C7-666A2ADB5637}" presName="rootComposite1" presStyleCnt="0"/>
      <dgm:spPr/>
    </dgm:pt>
    <dgm:pt modelId="{9EBF9CE0-B458-2A45-8CB0-B58730DC884B}" type="pres">
      <dgm:prSet presAssocID="{3A29BC52-1EBA-C747-A8C7-666A2ADB5637}" presName="rootText1" presStyleLbl="alignAcc1" presStyleIdx="0" presStyleCnt="0" custScaleX="174537">
        <dgm:presLayoutVars>
          <dgm:chPref val="3"/>
        </dgm:presLayoutVars>
      </dgm:prSet>
      <dgm:spPr/>
    </dgm:pt>
    <dgm:pt modelId="{1DDC3893-73ED-F14F-962D-1989A1417AEF}" type="pres">
      <dgm:prSet presAssocID="{3A29BC52-1EBA-C747-A8C7-666A2ADB5637}" presName="topArc1" presStyleLbl="parChTrans1D1" presStyleIdx="0" presStyleCnt="12"/>
      <dgm:spPr/>
    </dgm:pt>
    <dgm:pt modelId="{410A84F2-DCF4-8B4A-A52D-B22261B55B49}" type="pres">
      <dgm:prSet presAssocID="{3A29BC52-1EBA-C747-A8C7-666A2ADB5637}" presName="bottomArc1" presStyleLbl="parChTrans1D1" presStyleIdx="1" presStyleCnt="12"/>
      <dgm:spPr/>
    </dgm:pt>
    <dgm:pt modelId="{F4368D87-B4B3-EB4A-9F13-F5751666CD8D}" type="pres">
      <dgm:prSet presAssocID="{3A29BC52-1EBA-C747-A8C7-666A2ADB5637}" presName="topConnNode1" presStyleLbl="node1" presStyleIdx="0" presStyleCnt="0"/>
      <dgm:spPr/>
    </dgm:pt>
    <dgm:pt modelId="{73EE413F-DBB3-E741-94C9-228059DE4F57}" type="pres">
      <dgm:prSet presAssocID="{3A29BC52-1EBA-C747-A8C7-666A2ADB5637}" presName="hierChild2" presStyleCnt="0"/>
      <dgm:spPr/>
    </dgm:pt>
    <dgm:pt modelId="{D28E633E-D62F-AB4F-8EAD-60C6F06553E4}" type="pres">
      <dgm:prSet presAssocID="{9C686CDC-6C57-7749-866E-0D3DB65B5799}" presName="Name28" presStyleLbl="parChTrans1D2" presStyleIdx="0" presStyleCnt="5"/>
      <dgm:spPr/>
    </dgm:pt>
    <dgm:pt modelId="{A9BB475F-5047-5E44-9FB0-690CD8C47D84}" type="pres">
      <dgm:prSet presAssocID="{E42605B2-B9F4-694C-BFC5-EE382020F58E}" presName="hierRoot2" presStyleCnt="0">
        <dgm:presLayoutVars>
          <dgm:hierBranch val="init"/>
        </dgm:presLayoutVars>
      </dgm:prSet>
      <dgm:spPr/>
    </dgm:pt>
    <dgm:pt modelId="{6428D6F3-F018-CE4C-A885-381C012B2D6C}" type="pres">
      <dgm:prSet presAssocID="{E42605B2-B9F4-694C-BFC5-EE382020F58E}" presName="rootComposite2" presStyleCnt="0"/>
      <dgm:spPr/>
    </dgm:pt>
    <dgm:pt modelId="{8D4D9265-E08F-B840-AE80-2C9DF4AD40D2}" type="pres">
      <dgm:prSet presAssocID="{E42605B2-B9F4-694C-BFC5-EE382020F58E}" presName="rootText2" presStyleLbl="alignAcc1" presStyleIdx="0" presStyleCnt="0">
        <dgm:presLayoutVars>
          <dgm:chPref val="3"/>
        </dgm:presLayoutVars>
      </dgm:prSet>
      <dgm:spPr/>
    </dgm:pt>
    <dgm:pt modelId="{0CBC814A-1549-8A46-BC4B-E01C49AB4354}" type="pres">
      <dgm:prSet presAssocID="{E42605B2-B9F4-694C-BFC5-EE382020F58E}" presName="topArc2" presStyleLbl="parChTrans1D1" presStyleIdx="2" presStyleCnt="12"/>
      <dgm:spPr/>
    </dgm:pt>
    <dgm:pt modelId="{A074F599-DE7A-9B4B-8135-338A1D434D7A}" type="pres">
      <dgm:prSet presAssocID="{E42605B2-B9F4-694C-BFC5-EE382020F58E}" presName="bottomArc2" presStyleLbl="parChTrans1D1" presStyleIdx="3" presStyleCnt="12"/>
      <dgm:spPr/>
    </dgm:pt>
    <dgm:pt modelId="{B9D87B99-7EE1-DB4C-A96D-871A282E8B54}" type="pres">
      <dgm:prSet presAssocID="{E42605B2-B9F4-694C-BFC5-EE382020F58E}" presName="topConnNode2" presStyleLbl="node2" presStyleIdx="0" presStyleCnt="0"/>
      <dgm:spPr/>
    </dgm:pt>
    <dgm:pt modelId="{FABB1632-33D1-F044-8B0C-5542F87D1FBB}" type="pres">
      <dgm:prSet presAssocID="{E42605B2-B9F4-694C-BFC5-EE382020F58E}" presName="hierChild4" presStyleCnt="0"/>
      <dgm:spPr/>
    </dgm:pt>
    <dgm:pt modelId="{CD872694-2135-C34D-944A-10371259ABFE}" type="pres">
      <dgm:prSet presAssocID="{E42605B2-B9F4-694C-BFC5-EE382020F58E}" presName="hierChild5" presStyleCnt="0"/>
      <dgm:spPr/>
    </dgm:pt>
    <dgm:pt modelId="{9ECF34BA-ECA5-E04C-AE5F-4FF547D6AF4D}" type="pres">
      <dgm:prSet presAssocID="{4D580EF6-AF06-374B-BD20-24AE84019BAD}" presName="Name28" presStyleLbl="parChTrans1D2" presStyleIdx="1" presStyleCnt="5"/>
      <dgm:spPr/>
    </dgm:pt>
    <dgm:pt modelId="{9E58DCA7-C497-014A-B6E1-4C78C8165BD4}" type="pres">
      <dgm:prSet presAssocID="{DE3F6337-ECD8-054C-B22F-C997E561E02F}" presName="hierRoot2" presStyleCnt="0">
        <dgm:presLayoutVars>
          <dgm:hierBranch val="init"/>
        </dgm:presLayoutVars>
      </dgm:prSet>
      <dgm:spPr/>
    </dgm:pt>
    <dgm:pt modelId="{BDE98445-32E2-C042-8145-061E874EBE99}" type="pres">
      <dgm:prSet presAssocID="{DE3F6337-ECD8-054C-B22F-C997E561E02F}" presName="rootComposite2" presStyleCnt="0"/>
      <dgm:spPr/>
    </dgm:pt>
    <dgm:pt modelId="{A0A86511-00AC-8245-B50B-3C1011B1B4B9}" type="pres">
      <dgm:prSet presAssocID="{DE3F6337-ECD8-054C-B22F-C997E561E02F}" presName="rootText2" presStyleLbl="alignAcc1" presStyleIdx="0" presStyleCnt="0">
        <dgm:presLayoutVars>
          <dgm:chPref val="3"/>
        </dgm:presLayoutVars>
      </dgm:prSet>
      <dgm:spPr/>
    </dgm:pt>
    <dgm:pt modelId="{32D5704D-FBBC-B448-A881-35EB4A925B05}" type="pres">
      <dgm:prSet presAssocID="{DE3F6337-ECD8-054C-B22F-C997E561E02F}" presName="topArc2" presStyleLbl="parChTrans1D1" presStyleIdx="4" presStyleCnt="12"/>
      <dgm:spPr/>
    </dgm:pt>
    <dgm:pt modelId="{6F533219-8E88-9C48-B431-254EDFA81527}" type="pres">
      <dgm:prSet presAssocID="{DE3F6337-ECD8-054C-B22F-C997E561E02F}" presName="bottomArc2" presStyleLbl="parChTrans1D1" presStyleIdx="5" presStyleCnt="12"/>
      <dgm:spPr/>
    </dgm:pt>
    <dgm:pt modelId="{1E553944-9E46-1543-9C85-D517A585E71A}" type="pres">
      <dgm:prSet presAssocID="{DE3F6337-ECD8-054C-B22F-C997E561E02F}" presName="topConnNode2" presStyleLbl="node2" presStyleIdx="0" presStyleCnt="0"/>
      <dgm:spPr/>
    </dgm:pt>
    <dgm:pt modelId="{BD3C644F-8D0C-FE4E-8B2D-8EE11CCEDD9A}" type="pres">
      <dgm:prSet presAssocID="{DE3F6337-ECD8-054C-B22F-C997E561E02F}" presName="hierChild4" presStyleCnt="0"/>
      <dgm:spPr/>
    </dgm:pt>
    <dgm:pt modelId="{B8DFC36E-488D-8543-831F-33FC73F97756}" type="pres">
      <dgm:prSet presAssocID="{DE3F6337-ECD8-054C-B22F-C997E561E02F}" presName="hierChild5" presStyleCnt="0"/>
      <dgm:spPr/>
    </dgm:pt>
    <dgm:pt modelId="{8792366B-CCC9-8740-92B2-6FB48FA57F57}" type="pres">
      <dgm:prSet presAssocID="{04906475-5F7B-964B-BF38-E39783648D64}" presName="Name28" presStyleLbl="parChTrans1D2" presStyleIdx="2" presStyleCnt="5"/>
      <dgm:spPr/>
    </dgm:pt>
    <dgm:pt modelId="{C0952488-FFCB-9043-BF0A-499CA9DA68CD}" type="pres">
      <dgm:prSet presAssocID="{8A7C326B-5BE1-FD42-9B27-B8DE1CB5DE58}" presName="hierRoot2" presStyleCnt="0">
        <dgm:presLayoutVars>
          <dgm:hierBranch val="init"/>
        </dgm:presLayoutVars>
      </dgm:prSet>
      <dgm:spPr/>
    </dgm:pt>
    <dgm:pt modelId="{5CCBC9BE-E88A-E548-8F42-0375C923CE8A}" type="pres">
      <dgm:prSet presAssocID="{8A7C326B-5BE1-FD42-9B27-B8DE1CB5DE58}" presName="rootComposite2" presStyleCnt="0"/>
      <dgm:spPr/>
    </dgm:pt>
    <dgm:pt modelId="{BD36B9A6-8D19-E94B-9CF9-F06E0023CE50}" type="pres">
      <dgm:prSet presAssocID="{8A7C326B-5BE1-FD42-9B27-B8DE1CB5DE58}" presName="rootText2" presStyleLbl="alignAcc1" presStyleIdx="0" presStyleCnt="0">
        <dgm:presLayoutVars>
          <dgm:chPref val="3"/>
        </dgm:presLayoutVars>
      </dgm:prSet>
      <dgm:spPr/>
    </dgm:pt>
    <dgm:pt modelId="{66DAED92-82A2-7D41-92C8-F1D961B0EDBF}" type="pres">
      <dgm:prSet presAssocID="{8A7C326B-5BE1-FD42-9B27-B8DE1CB5DE58}" presName="topArc2" presStyleLbl="parChTrans1D1" presStyleIdx="6" presStyleCnt="12"/>
      <dgm:spPr/>
    </dgm:pt>
    <dgm:pt modelId="{57D29627-BE38-9048-864D-D507813AC763}" type="pres">
      <dgm:prSet presAssocID="{8A7C326B-5BE1-FD42-9B27-B8DE1CB5DE58}" presName="bottomArc2" presStyleLbl="parChTrans1D1" presStyleIdx="7" presStyleCnt="12"/>
      <dgm:spPr/>
    </dgm:pt>
    <dgm:pt modelId="{D3CCCDAB-F465-F547-AA52-580622F05642}" type="pres">
      <dgm:prSet presAssocID="{8A7C326B-5BE1-FD42-9B27-B8DE1CB5DE58}" presName="topConnNode2" presStyleLbl="node2" presStyleIdx="0" presStyleCnt="0"/>
      <dgm:spPr/>
    </dgm:pt>
    <dgm:pt modelId="{2803468A-039C-7245-8C88-AA8C8C0D2D8C}" type="pres">
      <dgm:prSet presAssocID="{8A7C326B-5BE1-FD42-9B27-B8DE1CB5DE58}" presName="hierChild4" presStyleCnt="0"/>
      <dgm:spPr/>
    </dgm:pt>
    <dgm:pt modelId="{0E3830F0-939C-0D44-8B57-8FFD7CAED438}" type="pres">
      <dgm:prSet presAssocID="{8A7C326B-5BE1-FD42-9B27-B8DE1CB5DE58}" presName="hierChild5" presStyleCnt="0"/>
      <dgm:spPr/>
    </dgm:pt>
    <dgm:pt modelId="{06A6DA9A-73AF-4843-BAA3-062988C3DDB0}" type="pres">
      <dgm:prSet presAssocID="{1768CA24-041B-C340-BA4B-98664DF713F2}" presName="Name28" presStyleLbl="parChTrans1D2" presStyleIdx="3" presStyleCnt="5"/>
      <dgm:spPr/>
    </dgm:pt>
    <dgm:pt modelId="{A7A8D930-87B3-2A41-91C3-7936B88D9625}" type="pres">
      <dgm:prSet presAssocID="{5B9E1CC9-9239-9549-8E2C-48C0D545B638}" presName="hierRoot2" presStyleCnt="0">
        <dgm:presLayoutVars>
          <dgm:hierBranch val="init"/>
        </dgm:presLayoutVars>
      </dgm:prSet>
      <dgm:spPr/>
    </dgm:pt>
    <dgm:pt modelId="{CC244228-5D89-DF4C-B126-E5F62B36B368}" type="pres">
      <dgm:prSet presAssocID="{5B9E1CC9-9239-9549-8E2C-48C0D545B638}" presName="rootComposite2" presStyleCnt="0"/>
      <dgm:spPr/>
    </dgm:pt>
    <dgm:pt modelId="{04A7F467-E1C2-9A41-84CF-9CE0E2EF1A11}" type="pres">
      <dgm:prSet presAssocID="{5B9E1CC9-9239-9549-8E2C-48C0D545B638}" presName="rootText2" presStyleLbl="alignAcc1" presStyleIdx="0" presStyleCnt="0">
        <dgm:presLayoutVars>
          <dgm:chPref val="3"/>
        </dgm:presLayoutVars>
      </dgm:prSet>
      <dgm:spPr/>
    </dgm:pt>
    <dgm:pt modelId="{004DFE3D-828F-CF4E-A12C-6175752D71CF}" type="pres">
      <dgm:prSet presAssocID="{5B9E1CC9-9239-9549-8E2C-48C0D545B638}" presName="topArc2" presStyleLbl="parChTrans1D1" presStyleIdx="8" presStyleCnt="12"/>
      <dgm:spPr/>
    </dgm:pt>
    <dgm:pt modelId="{75479A1C-76B8-2842-ABB1-0385CD45219A}" type="pres">
      <dgm:prSet presAssocID="{5B9E1CC9-9239-9549-8E2C-48C0D545B638}" presName="bottomArc2" presStyleLbl="parChTrans1D1" presStyleIdx="9" presStyleCnt="12"/>
      <dgm:spPr/>
    </dgm:pt>
    <dgm:pt modelId="{A82128D7-485C-4248-AB1B-18F6585F5570}" type="pres">
      <dgm:prSet presAssocID="{5B9E1CC9-9239-9549-8E2C-48C0D545B638}" presName="topConnNode2" presStyleLbl="node2" presStyleIdx="0" presStyleCnt="0"/>
      <dgm:spPr/>
    </dgm:pt>
    <dgm:pt modelId="{D622DD1D-9604-214F-B8C7-D1FD906490AC}" type="pres">
      <dgm:prSet presAssocID="{5B9E1CC9-9239-9549-8E2C-48C0D545B638}" presName="hierChild4" presStyleCnt="0"/>
      <dgm:spPr/>
    </dgm:pt>
    <dgm:pt modelId="{439ABB70-E3A5-AA40-9F1D-6A406B6E551B}" type="pres">
      <dgm:prSet presAssocID="{5B9E1CC9-9239-9549-8E2C-48C0D545B638}" presName="hierChild5" presStyleCnt="0"/>
      <dgm:spPr/>
    </dgm:pt>
    <dgm:pt modelId="{76AF6B87-CF54-3447-9CAA-A9BB59B75465}" type="pres">
      <dgm:prSet presAssocID="{93C0A1C2-A7D9-2D4C-BA3A-2DEBA3A95D9A}" presName="Name28" presStyleLbl="parChTrans1D2" presStyleIdx="4" presStyleCnt="5"/>
      <dgm:spPr/>
    </dgm:pt>
    <dgm:pt modelId="{35AE5D4C-8DFA-4A4F-B4DC-A01058489745}" type="pres">
      <dgm:prSet presAssocID="{3FC8964F-8E3D-C04F-9AAB-2866ECE9BDCC}" presName="hierRoot2" presStyleCnt="0">
        <dgm:presLayoutVars>
          <dgm:hierBranch val="init"/>
        </dgm:presLayoutVars>
      </dgm:prSet>
      <dgm:spPr/>
    </dgm:pt>
    <dgm:pt modelId="{6F1A73CB-3CDC-C746-B7D6-A6CFF40185A2}" type="pres">
      <dgm:prSet presAssocID="{3FC8964F-8E3D-C04F-9AAB-2866ECE9BDCC}" presName="rootComposite2" presStyleCnt="0"/>
      <dgm:spPr/>
    </dgm:pt>
    <dgm:pt modelId="{A2FDBB73-7F5B-E34A-AE70-9743646443B6}" type="pres">
      <dgm:prSet presAssocID="{3FC8964F-8E3D-C04F-9AAB-2866ECE9BDCC}" presName="rootText2" presStyleLbl="alignAcc1" presStyleIdx="0" presStyleCnt="0">
        <dgm:presLayoutVars>
          <dgm:chPref val="3"/>
        </dgm:presLayoutVars>
      </dgm:prSet>
      <dgm:spPr/>
    </dgm:pt>
    <dgm:pt modelId="{EE0BC127-C36C-564B-8962-5DCCAA4C4449}" type="pres">
      <dgm:prSet presAssocID="{3FC8964F-8E3D-C04F-9AAB-2866ECE9BDCC}" presName="topArc2" presStyleLbl="parChTrans1D1" presStyleIdx="10" presStyleCnt="12"/>
      <dgm:spPr/>
    </dgm:pt>
    <dgm:pt modelId="{ECBB136D-5251-EC44-9DBC-48991D91ED4C}" type="pres">
      <dgm:prSet presAssocID="{3FC8964F-8E3D-C04F-9AAB-2866ECE9BDCC}" presName="bottomArc2" presStyleLbl="parChTrans1D1" presStyleIdx="11" presStyleCnt="12"/>
      <dgm:spPr/>
    </dgm:pt>
    <dgm:pt modelId="{7B51AB17-4F7B-0741-A6B4-329DF1701CEB}" type="pres">
      <dgm:prSet presAssocID="{3FC8964F-8E3D-C04F-9AAB-2866ECE9BDCC}" presName="topConnNode2" presStyleLbl="node2" presStyleIdx="0" presStyleCnt="0"/>
      <dgm:spPr/>
    </dgm:pt>
    <dgm:pt modelId="{E65065C0-7BF7-9B4D-B636-7B6FDF0DD037}" type="pres">
      <dgm:prSet presAssocID="{3FC8964F-8E3D-C04F-9AAB-2866ECE9BDCC}" presName="hierChild4" presStyleCnt="0"/>
      <dgm:spPr/>
    </dgm:pt>
    <dgm:pt modelId="{E214F6E5-4EE1-AD40-B85A-8FAFE5EEB0A1}" type="pres">
      <dgm:prSet presAssocID="{3FC8964F-8E3D-C04F-9AAB-2866ECE9BDCC}" presName="hierChild5" presStyleCnt="0"/>
      <dgm:spPr/>
    </dgm:pt>
    <dgm:pt modelId="{742F5B18-E457-4841-84B5-1D490F9FDF87}" type="pres">
      <dgm:prSet presAssocID="{3A29BC52-1EBA-C747-A8C7-666A2ADB5637}" presName="hierChild3" presStyleCnt="0"/>
      <dgm:spPr/>
    </dgm:pt>
  </dgm:ptLst>
  <dgm:cxnLst>
    <dgm:cxn modelId="{5A278E04-9AD7-D946-A961-D01A6F3FE8EA}" type="presOf" srcId="{8A7C326B-5BE1-FD42-9B27-B8DE1CB5DE58}" destId="{BD36B9A6-8D19-E94B-9CF9-F06E0023CE50}" srcOrd="0" destOrd="0" presId="urn:microsoft.com/office/officeart/2008/layout/HalfCircleOrganizationChart"/>
    <dgm:cxn modelId="{CB45D707-A64D-1645-920E-7E707F12F8FC}" type="presOf" srcId="{3FC8964F-8E3D-C04F-9AAB-2866ECE9BDCC}" destId="{7B51AB17-4F7B-0741-A6B4-329DF1701CEB}" srcOrd="1" destOrd="0" presId="urn:microsoft.com/office/officeart/2008/layout/HalfCircleOrganizationChart"/>
    <dgm:cxn modelId="{1B5E141B-E107-0547-A607-E0F71E7B8FE5}" type="presOf" srcId="{3FC8964F-8E3D-C04F-9AAB-2866ECE9BDCC}" destId="{A2FDBB73-7F5B-E34A-AE70-9743646443B6}" srcOrd="0" destOrd="0" presId="urn:microsoft.com/office/officeart/2008/layout/HalfCircleOrganizationChart"/>
    <dgm:cxn modelId="{086C4925-73AD-284A-AC8D-402C20DAFD4D}" type="presOf" srcId="{1768CA24-041B-C340-BA4B-98664DF713F2}" destId="{06A6DA9A-73AF-4843-BAA3-062988C3DDB0}" srcOrd="0" destOrd="0" presId="urn:microsoft.com/office/officeart/2008/layout/HalfCircleOrganizationChart"/>
    <dgm:cxn modelId="{D4A44E26-7D44-EB4A-AD90-D35E3779D1D4}" type="presOf" srcId="{3A29BC52-1EBA-C747-A8C7-666A2ADB5637}" destId="{F4368D87-B4B3-EB4A-9F13-F5751666CD8D}" srcOrd="1" destOrd="0" presId="urn:microsoft.com/office/officeart/2008/layout/HalfCircleOrganizationChart"/>
    <dgm:cxn modelId="{B8A3E732-F5A2-1445-9D8D-909569B414C7}" type="presOf" srcId="{5B9E1CC9-9239-9549-8E2C-48C0D545B638}" destId="{04A7F467-E1C2-9A41-84CF-9CE0E2EF1A11}" srcOrd="0" destOrd="0" presId="urn:microsoft.com/office/officeart/2008/layout/HalfCircleOrganizationChart"/>
    <dgm:cxn modelId="{71157935-C70B-4F49-974B-454FD2F5BCFF}" srcId="{3A29BC52-1EBA-C747-A8C7-666A2ADB5637}" destId="{3FC8964F-8E3D-C04F-9AAB-2866ECE9BDCC}" srcOrd="4" destOrd="0" parTransId="{93C0A1C2-A7D9-2D4C-BA3A-2DEBA3A95D9A}" sibTransId="{BD7D4DDA-6B63-F740-A830-0327278AF6C0}"/>
    <dgm:cxn modelId="{F8F2DE6A-E3BF-BB45-9737-5D0198B4853F}" srcId="{3A29BC52-1EBA-C747-A8C7-666A2ADB5637}" destId="{DE3F6337-ECD8-054C-B22F-C997E561E02F}" srcOrd="1" destOrd="0" parTransId="{4D580EF6-AF06-374B-BD20-24AE84019BAD}" sibTransId="{708195EA-7FDE-7E4A-BDA5-694E5D73EC48}"/>
    <dgm:cxn modelId="{6AF7C26D-DD3F-5845-B9ED-7704E591C101}" srcId="{3A29BC52-1EBA-C747-A8C7-666A2ADB5637}" destId="{5B9E1CC9-9239-9549-8E2C-48C0D545B638}" srcOrd="3" destOrd="0" parTransId="{1768CA24-041B-C340-BA4B-98664DF713F2}" sibTransId="{18C916B2-745C-A047-A4AA-0300CA195284}"/>
    <dgm:cxn modelId="{77617154-4A88-6446-92DF-3B0C478EF173}" type="presOf" srcId="{E42605B2-B9F4-694C-BFC5-EE382020F58E}" destId="{8D4D9265-E08F-B840-AE80-2C9DF4AD40D2}" srcOrd="0" destOrd="0" presId="urn:microsoft.com/office/officeart/2008/layout/HalfCircleOrganizationChart"/>
    <dgm:cxn modelId="{48D8A059-C90E-2542-B5AE-2C6AFCC8A37D}" srcId="{3A29BC52-1EBA-C747-A8C7-666A2ADB5637}" destId="{8A7C326B-5BE1-FD42-9B27-B8DE1CB5DE58}" srcOrd="2" destOrd="0" parTransId="{04906475-5F7B-964B-BF38-E39783648D64}" sibTransId="{74A31DFD-1BB7-A942-BE5F-6B62E25A03A5}"/>
    <dgm:cxn modelId="{6F30A782-26D8-8A4B-8F5F-CC18A8B65B23}" type="presOf" srcId="{DE3F6337-ECD8-054C-B22F-C997E561E02F}" destId="{A0A86511-00AC-8245-B50B-3C1011B1B4B9}" srcOrd="0" destOrd="0" presId="urn:microsoft.com/office/officeart/2008/layout/HalfCircleOrganizationChart"/>
    <dgm:cxn modelId="{B02E6383-613E-EF4D-B254-16BDA66EF587}" type="presOf" srcId="{3A29BC52-1EBA-C747-A8C7-666A2ADB5637}" destId="{9EBF9CE0-B458-2A45-8CB0-B58730DC884B}" srcOrd="0" destOrd="0" presId="urn:microsoft.com/office/officeart/2008/layout/HalfCircleOrganizationChart"/>
    <dgm:cxn modelId="{73138289-088B-BB47-9113-E0BAB6A38B51}" srcId="{D3A4BD2B-F4AE-324E-9730-0A92F0A47778}" destId="{3A29BC52-1EBA-C747-A8C7-666A2ADB5637}" srcOrd="0" destOrd="0" parTransId="{2A2F1FD6-F433-F440-8C44-F43C334AD863}" sibTransId="{4387006D-C087-314F-8AA5-8B80FD666ABE}"/>
    <dgm:cxn modelId="{12E9E49D-C27E-304C-8353-580F157A37C6}" type="presOf" srcId="{9C686CDC-6C57-7749-866E-0D3DB65B5799}" destId="{D28E633E-D62F-AB4F-8EAD-60C6F06553E4}" srcOrd="0" destOrd="0" presId="urn:microsoft.com/office/officeart/2008/layout/HalfCircleOrganizationChart"/>
    <dgm:cxn modelId="{1FDF25A7-CF09-254D-A57A-76C2F0F70BD2}" type="presOf" srcId="{D3A4BD2B-F4AE-324E-9730-0A92F0A47778}" destId="{FDAD39C0-369F-3C47-AB78-49F5E4CE882E}" srcOrd="0" destOrd="0" presId="urn:microsoft.com/office/officeart/2008/layout/HalfCircleOrganizationChart"/>
    <dgm:cxn modelId="{517AA4AB-FEFD-4941-BB75-45591674A9C1}" type="presOf" srcId="{DE3F6337-ECD8-054C-B22F-C997E561E02F}" destId="{1E553944-9E46-1543-9C85-D517A585E71A}" srcOrd="1" destOrd="0" presId="urn:microsoft.com/office/officeart/2008/layout/HalfCircleOrganizationChart"/>
    <dgm:cxn modelId="{F6DAAFB4-420D-0448-9F3B-0995D2145BB3}" type="presOf" srcId="{E42605B2-B9F4-694C-BFC5-EE382020F58E}" destId="{B9D87B99-7EE1-DB4C-A96D-871A282E8B54}" srcOrd="1" destOrd="0" presId="urn:microsoft.com/office/officeart/2008/layout/HalfCircleOrganizationChart"/>
    <dgm:cxn modelId="{544CE4BE-8E69-3547-8B81-DA2CC672FEF1}" type="presOf" srcId="{8A7C326B-5BE1-FD42-9B27-B8DE1CB5DE58}" destId="{D3CCCDAB-F465-F547-AA52-580622F05642}" srcOrd="1" destOrd="0" presId="urn:microsoft.com/office/officeart/2008/layout/HalfCircleOrganizationChart"/>
    <dgm:cxn modelId="{C84CB1CC-5549-A844-8042-A2D143A32898}" type="presOf" srcId="{04906475-5F7B-964B-BF38-E39783648D64}" destId="{8792366B-CCC9-8740-92B2-6FB48FA57F57}" srcOrd="0" destOrd="0" presId="urn:microsoft.com/office/officeart/2008/layout/HalfCircleOrganizationChart"/>
    <dgm:cxn modelId="{3C9FEDD1-30AA-F341-9B1F-C879F2822F41}" type="presOf" srcId="{93C0A1C2-A7D9-2D4C-BA3A-2DEBA3A95D9A}" destId="{76AF6B87-CF54-3447-9CAA-A9BB59B75465}" srcOrd="0" destOrd="0" presId="urn:microsoft.com/office/officeart/2008/layout/HalfCircleOrganizationChart"/>
    <dgm:cxn modelId="{F2821ED2-DFFA-F24F-AC3D-A254E32C24C2}" srcId="{3A29BC52-1EBA-C747-A8C7-666A2ADB5637}" destId="{E42605B2-B9F4-694C-BFC5-EE382020F58E}" srcOrd="0" destOrd="0" parTransId="{9C686CDC-6C57-7749-866E-0D3DB65B5799}" sibTransId="{1CA02218-6A9E-E64B-83EA-9090A44E2FE2}"/>
    <dgm:cxn modelId="{CF197FD6-35DB-BC46-9FDC-C9913A0D479F}" type="presOf" srcId="{5B9E1CC9-9239-9549-8E2C-48C0D545B638}" destId="{A82128D7-485C-4248-AB1B-18F6585F5570}" srcOrd="1" destOrd="0" presId="urn:microsoft.com/office/officeart/2008/layout/HalfCircleOrganizationChart"/>
    <dgm:cxn modelId="{D00BDEF6-1721-4D40-94BA-412CAECB5489}" type="presOf" srcId="{4D580EF6-AF06-374B-BD20-24AE84019BAD}" destId="{9ECF34BA-ECA5-E04C-AE5F-4FF547D6AF4D}" srcOrd="0" destOrd="0" presId="urn:microsoft.com/office/officeart/2008/layout/HalfCircleOrganizationChart"/>
    <dgm:cxn modelId="{FE76744E-8240-5B43-8D82-61BDA6CE84B0}" type="presParOf" srcId="{FDAD39C0-369F-3C47-AB78-49F5E4CE882E}" destId="{3A83557A-567B-B246-8B13-BC23B590EC40}" srcOrd="0" destOrd="0" presId="urn:microsoft.com/office/officeart/2008/layout/HalfCircleOrganizationChart"/>
    <dgm:cxn modelId="{395633C6-B851-5749-A2A0-5CD461DC3293}" type="presParOf" srcId="{3A83557A-567B-B246-8B13-BC23B590EC40}" destId="{45F0CB8E-F853-F140-821F-73B9E05FBDA1}" srcOrd="0" destOrd="0" presId="urn:microsoft.com/office/officeart/2008/layout/HalfCircleOrganizationChart"/>
    <dgm:cxn modelId="{22AC7090-5A2E-0F4B-A04C-824C6D4BEC06}" type="presParOf" srcId="{45F0CB8E-F853-F140-821F-73B9E05FBDA1}" destId="{9EBF9CE0-B458-2A45-8CB0-B58730DC884B}" srcOrd="0" destOrd="0" presId="urn:microsoft.com/office/officeart/2008/layout/HalfCircleOrganizationChart"/>
    <dgm:cxn modelId="{F9DA77A3-F1A0-2C4C-A2F8-F7B93F361A26}" type="presParOf" srcId="{45F0CB8E-F853-F140-821F-73B9E05FBDA1}" destId="{1DDC3893-73ED-F14F-962D-1989A1417AEF}" srcOrd="1" destOrd="0" presId="urn:microsoft.com/office/officeart/2008/layout/HalfCircleOrganizationChart"/>
    <dgm:cxn modelId="{51C65E13-2A55-1043-A9E5-DE4FECA40133}" type="presParOf" srcId="{45F0CB8E-F853-F140-821F-73B9E05FBDA1}" destId="{410A84F2-DCF4-8B4A-A52D-B22261B55B49}" srcOrd="2" destOrd="0" presId="urn:microsoft.com/office/officeart/2008/layout/HalfCircleOrganizationChart"/>
    <dgm:cxn modelId="{EC30ECFD-3723-C24D-BDA4-5053ED502374}" type="presParOf" srcId="{45F0CB8E-F853-F140-821F-73B9E05FBDA1}" destId="{F4368D87-B4B3-EB4A-9F13-F5751666CD8D}" srcOrd="3" destOrd="0" presId="urn:microsoft.com/office/officeart/2008/layout/HalfCircleOrganizationChart"/>
    <dgm:cxn modelId="{1EBA48F9-A922-B241-B3F8-D21B656953A4}" type="presParOf" srcId="{3A83557A-567B-B246-8B13-BC23B590EC40}" destId="{73EE413F-DBB3-E741-94C9-228059DE4F57}" srcOrd="1" destOrd="0" presId="urn:microsoft.com/office/officeart/2008/layout/HalfCircleOrganizationChart"/>
    <dgm:cxn modelId="{03C64727-36EB-084E-911C-AC41A57D9EA4}" type="presParOf" srcId="{73EE413F-DBB3-E741-94C9-228059DE4F57}" destId="{D28E633E-D62F-AB4F-8EAD-60C6F06553E4}" srcOrd="0" destOrd="0" presId="urn:microsoft.com/office/officeart/2008/layout/HalfCircleOrganizationChart"/>
    <dgm:cxn modelId="{A6BCE99C-36FD-0A42-BD17-4356A2264C23}" type="presParOf" srcId="{73EE413F-DBB3-E741-94C9-228059DE4F57}" destId="{A9BB475F-5047-5E44-9FB0-690CD8C47D84}" srcOrd="1" destOrd="0" presId="urn:microsoft.com/office/officeart/2008/layout/HalfCircleOrganizationChart"/>
    <dgm:cxn modelId="{A372A50E-F102-764B-9987-F390C90E867C}" type="presParOf" srcId="{A9BB475F-5047-5E44-9FB0-690CD8C47D84}" destId="{6428D6F3-F018-CE4C-A885-381C012B2D6C}" srcOrd="0" destOrd="0" presId="urn:microsoft.com/office/officeart/2008/layout/HalfCircleOrganizationChart"/>
    <dgm:cxn modelId="{6894E84E-373B-3B48-9978-3694E541212A}" type="presParOf" srcId="{6428D6F3-F018-CE4C-A885-381C012B2D6C}" destId="{8D4D9265-E08F-B840-AE80-2C9DF4AD40D2}" srcOrd="0" destOrd="0" presId="urn:microsoft.com/office/officeart/2008/layout/HalfCircleOrganizationChart"/>
    <dgm:cxn modelId="{F265334E-4B3B-1A4E-B01B-3CCF87F635FF}" type="presParOf" srcId="{6428D6F3-F018-CE4C-A885-381C012B2D6C}" destId="{0CBC814A-1549-8A46-BC4B-E01C49AB4354}" srcOrd="1" destOrd="0" presId="urn:microsoft.com/office/officeart/2008/layout/HalfCircleOrganizationChart"/>
    <dgm:cxn modelId="{8B69A905-236B-4842-A5BE-B8A1E60E0472}" type="presParOf" srcId="{6428D6F3-F018-CE4C-A885-381C012B2D6C}" destId="{A074F599-DE7A-9B4B-8135-338A1D434D7A}" srcOrd="2" destOrd="0" presId="urn:microsoft.com/office/officeart/2008/layout/HalfCircleOrganizationChart"/>
    <dgm:cxn modelId="{99318AD7-4065-894D-9AF8-EF285825D9C7}" type="presParOf" srcId="{6428D6F3-F018-CE4C-A885-381C012B2D6C}" destId="{B9D87B99-7EE1-DB4C-A96D-871A282E8B54}" srcOrd="3" destOrd="0" presId="urn:microsoft.com/office/officeart/2008/layout/HalfCircleOrganizationChart"/>
    <dgm:cxn modelId="{897082BE-4F48-4546-8B94-670E49C39A9F}" type="presParOf" srcId="{A9BB475F-5047-5E44-9FB0-690CD8C47D84}" destId="{FABB1632-33D1-F044-8B0C-5542F87D1FBB}" srcOrd="1" destOrd="0" presId="urn:microsoft.com/office/officeart/2008/layout/HalfCircleOrganizationChart"/>
    <dgm:cxn modelId="{8524A5BE-6498-E444-8413-FA9E9E5A9B14}" type="presParOf" srcId="{A9BB475F-5047-5E44-9FB0-690CD8C47D84}" destId="{CD872694-2135-C34D-944A-10371259ABFE}" srcOrd="2" destOrd="0" presId="urn:microsoft.com/office/officeart/2008/layout/HalfCircleOrganizationChart"/>
    <dgm:cxn modelId="{78F2D8B5-B205-F941-AF66-F1B541C27AFF}" type="presParOf" srcId="{73EE413F-DBB3-E741-94C9-228059DE4F57}" destId="{9ECF34BA-ECA5-E04C-AE5F-4FF547D6AF4D}" srcOrd="2" destOrd="0" presId="urn:microsoft.com/office/officeart/2008/layout/HalfCircleOrganizationChart"/>
    <dgm:cxn modelId="{B11E54BA-8F67-A04C-A795-7462FAD2D088}" type="presParOf" srcId="{73EE413F-DBB3-E741-94C9-228059DE4F57}" destId="{9E58DCA7-C497-014A-B6E1-4C78C8165BD4}" srcOrd="3" destOrd="0" presId="urn:microsoft.com/office/officeart/2008/layout/HalfCircleOrganizationChart"/>
    <dgm:cxn modelId="{D3BE7539-8E3C-1A4F-9CB0-311442CA7105}" type="presParOf" srcId="{9E58DCA7-C497-014A-B6E1-4C78C8165BD4}" destId="{BDE98445-32E2-C042-8145-061E874EBE99}" srcOrd="0" destOrd="0" presId="urn:microsoft.com/office/officeart/2008/layout/HalfCircleOrganizationChart"/>
    <dgm:cxn modelId="{72EF8322-67E7-0A4A-BC37-727CA343EB67}" type="presParOf" srcId="{BDE98445-32E2-C042-8145-061E874EBE99}" destId="{A0A86511-00AC-8245-B50B-3C1011B1B4B9}" srcOrd="0" destOrd="0" presId="urn:microsoft.com/office/officeart/2008/layout/HalfCircleOrganizationChart"/>
    <dgm:cxn modelId="{DB516A77-06B4-7D43-B8A1-B39A4C288091}" type="presParOf" srcId="{BDE98445-32E2-C042-8145-061E874EBE99}" destId="{32D5704D-FBBC-B448-A881-35EB4A925B05}" srcOrd="1" destOrd="0" presId="urn:microsoft.com/office/officeart/2008/layout/HalfCircleOrganizationChart"/>
    <dgm:cxn modelId="{FA373172-3B72-354D-B8ED-32BBE240F255}" type="presParOf" srcId="{BDE98445-32E2-C042-8145-061E874EBE99}" destId="{6F533219-8E88-9C48-B431-254EDFA81527}" srcOrd="2" destOrd="0" presId="urn:microsoft.com/office/officeart/2008/layout/HalfCircleOrganizationChart"/>
    <dgm:cxn modelId="{C663E118-8535-194F-B33E-CDFC8829E205}" type="presParOf" srcId="{BDE98445-32E2-C042-8145-061E874EBE99}" destId="{1E553944-9E46-1543-9C85-D517A585E71A}" srcOrd="3" destOrd="0" presId="urn:microsoft.com/office/officeart/2008/layout/HalfCircleOrganizationChart"/>
    <dgm:cxn modelId="{DE0E3616-D8BF-D042-BBE5-BEFCC8FCEF74}" type="presParOf" srcId="{9E58DCA7-C497-014A-B6E1-4C78C8165BD4}" destId="{BD3C644F-8D0C-FE4E-8B2D-8EE11CCEDD9A}" srcOrd="1" destOrd="0" presId="urn:microsoft.com/office/officeart/2008/layout/HalfCircleOrganizationChart"/>
    <dgm:cxn modelId="{12D368D9-74C0-A347-9E9C-C4BC56341B1C}" type="presParOf" srcId="{9E58DCA7-C497-014A-B6E1-4C78C8165BD4}" destId="{B8DFC36E-488D-8543-831F-33FC73F97756}" srcOrd="2" destOrd="0" presId="urn:microsoft.com/office/officeart/2008/layout/HalfCircleOrganizationChart"/>
    <dgm:cxn modelId="{FA2D7E28-CFF4-6543-87BA-E1A7AC6F4CD2}" type="presParOf" srcId="{73EE413F-DBB3-E741-94C9-228059DE4F57}" destId="{8792366B-CCC9-8740-92B2-6FB48FA57F57}" srcOrd="4" destOrd="0" presId="urn:microsoft.com/office/officeart/2008/layout/HalfCircleOrganizationChart"/>
    <dgm:cxn modelId="{8235960C-CF81-7641-A9E6-5B537FC695EF}" type="presParOf" srcId="{73EE413F-DBB3-E741-94C9-228059DE4F57}" destId="{C0952488-FFCB-9043-BF0A-499CA9DA68CD}" srcOrd="5" destOrd="0" presId="urn:microsoft.com/office/officeart/2008/layout/HalfCircleOrganizationChart"/>
    <dgm:cxn modelId="{33F74B53-EE5E-A04A-A6D5-BD9C0A0CD0EC}" type="presParOf" srcId="{C0952488-FFCB-9043-BF0A-499CA9DA68CD}" destId="{5CCBC9BE-E88A-E548-8F42-0375C923CE8A}" srcOrd="0" destOrd="0" presId="urn:microsoft.com/office/officeart/2008/layout/HalfCircleOrganizationChart"/>
    <dgm:cxn modelId="{D9BDA64B-723F-FC44-A5B6-B759D58948BB}" type="presParOf" srcId="{5CCBC9BE-E88A-E548-8F42-0375C923CE8A}" destId="{BD36B9A6-8D19-E94B-9CF9-F06E0023CE50}" srcOrd="0" destOrd="0" presId="urn:microsoft.com/office/officeart/2008/layout/HalfCircleOrganizationChart"/>
    <dgm:cxn modelId="{61D3A518-86B2-D646-B902-0211680F7395}" type="presParOf" srcId="{5CCBC9BE-E88A-E548-8F42-0375C923CE8A}" destId="{66DAED92-82A2-7D41-92C8-F1D961B0EDBF}" srcOrd="1" destOrd="0" presId="urn:microsoft.com/office/officeart/2008/layout/HalfCircleOrganizationChart"/>
    <dgm:cxn modelId="{D59AEA4F-C3D4-D64F-B5C4-98A93CAA8676}" type="presParOf" srcId="{5CCBC9BE-E88A-E548-8F42-0375C923CE8A}" destId="{57D29627-BE38-9048-864D-D507813AC763}" srcOrd="2" destOrd="0" presId="urn:microsoft.com/office/officeart/2008/layout/HalfCircleOrganizationChart"/>
    <dgm:cxn modelId="{DDC283EA-0439-3849-907F-DC480462D738}" type="presParOf" srcId="{5CCBC9BE-E88A-E548-8F42-0375C923CE8A}" destId="{D3CCCDAB-F465-F547-AA52-580622F05642}" srcOrd="3" destOrd="0" presId="urn:microsoft.com/office/officeart/2008/layout/HalfCircleOrganizationChart"/>
    <dgm:cxn modelId="{AD33E485-A136-694B-8929-E0A8E44076BF}" type="presParOf" srcId="{C0952488-FFCB-9043-BF0A-499CA9DA68CD}" destId="{2803468A-039C-7245-8C88-AA8C8C0D2D8C}" srcOrd="1" destOrd="0" presId="urn:microsoft.com/office/officeart/2008/layout/HalfCircleOrganizationChart"/>
    <dgm:cxn modelId="{413ABF14-C402-E446-9638-1595C1776DCF}" type="presParOf" srcId="{C0952488-FFCB-9043-BF0A-499CA9DA68CD}" destId="{0E3830F0-939C-0D44-8B57-8FFD7CAED438}" srcOrd="2" destOrd="0" presId="urn:microsoft.com/office/officeart/2008/layout/HalfCircleOrganizationChart"/>
    <dgm:cxn modelId="{D790EC98-BB19-5440-972D-9A5DC0B7D861}" type="presParOf" srcId="{73EE413F-DBB3-E741-94C9-228059DE4F57}" destId="{06A6DA9A-73AF-4843-BAA3-062988C3DDB0}" srcOrd="6" destOrd="0" presId="urn:microsoft.com/office/officeart/2008/layout/HalfCircleOrganizationChart"/>
    <dgm:cxn modelId="{8472CC20-1BA8-0249-9541-1DF9F593E78A}" type="presParOf" srcId="{73EE413F-DBB3-E741-94C9-228059DE4F57}" destId="{A7A8D930-87B3-2A41-91C3-7936B88D9625}" srcOrd="7" destOrd="0" presId="urn:microsoft.com/office/officeart/2008/layout/HalfCircleOrganizationChart"/>
    <dgm:cxn modelId="{688E929B-D1D0-8C4F-A7B1-A4B5947449AC}" type="presParOf" srcId="{A7A8D930-87B3-2A41-91C3-7936B88D9625}" destId="{CC244228-5D89-DF4C-B126-E5F62B36B368}" srcOrd="0" destOrd="0" presId="urn:microsoft.com/office/officeart/2008/layout/HalfCircleOrganizationChart"/>
    <dgm:cxn modelId="{1844AA27-2E26-9145-908C-D7BBFF98AC40}" type="presParOf" srcId="{CC244228-5D89-DF4C-B126-E5F62B36B368}" destId="{04A7F467-E1C2-9A41-84CF-9CE0E2EF1A11}" srcOrd="0" destOrd="0" presId="urn:microsoft.com/office/officeart/2008/layout/HalfCircleOrganizationChart"/>
    <dgm:cxn modelId="{E7A29FC2-728D-184C-A5FF-F617ADB23D6E}" type="presParOf" srcId="{CC244228-5D89-DF4C-B126-E5F62B36B368}" destId="{004DFE3D-828F-CF4E-A12C-6175752D71CF}" srcOrd="1" destOrd="0" presId="urn:microsoft.com/office/officeart/2008/layout/HalfCircleOrganizationChart"/>
    <dgm:cxn modelId="{D472AC7D-8DAE-D742-A221-F945908F120D}" type="presParOf" srcId="{CC244228-5D89-DF4C-B126-E5F62B36B368}" destId="{75479A1C-76B8-2842-ABB1-0385CD45219A}" srcOrd="2" destOrd="0" presId="urn:microsoft.com/office/officeart/2008/layout/HalfCircleOrganizationChart"/>
    <dgm:cxn modelId="{7391C175-576D-6649-A6F1-5DF4DF5B9656}" type="presParOf" srcId="{CC244228-5D89-DF4C-B126-E5F62B36B368}" destId="{A82128D7-485C-4248-AB1B-18F6585F5570}" srcOrd="3" destOrd="0" presId="urn:microsoft.com/office/officeart/2008/layout/HalfCircleOrganizationChart"/>
    <dgm:cxn modelId="{D9A6B712-FF76-364F-9129-1C7819BA5D67}" type="presParOf" srcId="{A7A8D930-87B3-2A41-91C3-7936B88D9625}" destId="{D622DD1D-9604-214F-B8C7-D1FD906490AC}" srcOrd="1" destOrd="0" presId="urn:microsoft.com/office/officeart/2008/layout/HalfCircleOrganizationChart"/>
    <dgm:cxn modelId="{5058C26B-54EA-3A41-B721-B787D74C2046}" type="presParOf" srcId="{A7A8D930-87B3-2A41-91C3-7936B88D9625}" destId="{439ABB70-E3A5-AA40-9F1D-6A406B6E551B}" srcOrd="2" destOrd="0" presId="urn:microsoft.com/office/officeart/2008/layout/HalfCircleOrganizationChart"/>
    <dgm:cxn modelId="{D3C412E3-46BF-984D-B714-EFCCF162D36B}" type="presParOf" srcId="{73EE413F-DBB3-E741-94C9-228059DE4F57}" destId="{76AF6B87-CF54-3447-9CAA-A9BB59B75465}" srcOrd="8" destOrd="0" presId="urn:microsoft.com/office/officeart/2008/layout/HalfCircleOrganizationChart"/>
    <dgm:cxn modelId="{7B597AFF-26DE-FD41-B313-8506E2626A1C}" type="presParOf" srcId="{73EE413F-DBB3-E741-94C9-228059DE4F57}" destId="{35AE5D4C-8DFA-4A4F-B4DC-A01058489745}" srcOrd="9" destOrd="0" presId="urn:microsoft.com/office/officeart/2008/layout/HalfCircleOrganizationChart"/>
    <dgm:cxn modelId="{AC10B819-D232-5443-A067-5F650F28C677}" type="presParOf" srcId="{35AE5D4C-8DFA-4A4F-B4DC-A01058489745}" destId="{6F1A73CB-3CDC-C746-B7D6-A6CFF40185A2}" srcOrd="0" destOrd="0" presId="urn:microsoft.com/office/officeart/2008/layout/HalfCircleOrganizationChart"/>
    <dgm:cxn modelId="{98A1BDE7-BF63-0645-8DBC-1E43B5BA5774}" type="presParOf" srcId="{6F1A73CB-3CDC-C746-B7D6-A6CFF40185A2}" destId="{A2FDBB73-7F5B-E34A-AE70-9743646443B6}" srcOrd="0" destOrd="0" presId="urn:microsoft.com/office/officeart/2008/layout/HalfCircleOrganizationChart"/>
    <dgm:cxn modelId="{E9793F6C-EA91-214C-93DE-10B7B9D9AA89}" type="presParOf" srcId="{6F1A73CB-3CDC-C746-B7D6-A6CFF40185A2}" destId="{EE0BC127-C36C-564B-8962-5DCCAA4C4449}" srcOrd="1" destOrd="0" presId="urn:microsoft.com/office/officeart/2008/layout/HalfCircleOrganizationChart"/>
    <dgm:cxn modelId="{5847F959-6932-2F4D-A8FA-0F73FC98E7F8}" type="presParOf" srcId="{6F1A73CB-3CDC-C746-B7D6-A6CFF40185A2}" destId="{ECBB136D-5251-EC44-9DBC-48991D91ED4C}" srcOrd="2" destOrd="0" presId="urn:microsoft.com/office/officeart/2008/layout/HalfCircleOrganizationChart"/>
    <dgm:cxn modelId="{0BEAD029-766A-764E-8853-9D9706671A84}" type="presParOf" srcId="{6F1A73CB-3CDC-C746-B7D6-A6CFF40185A2}" destId="{7B51AB17-4F7B-0741-A6B4-329DF1701CEB}" srcOrd="3" destOrd="0" presId="urn:microsoft.com/office/officeart/2008/layout/HalfCircleOrganizationChart"/>
    <dgm:cxn modelId="{E143AE0F-BC84-B74D-906A-4F03EDAAFE9D}" type="presParOf" srcId="{35AE5D4C-8DFA-4A4F-B4DC-A01058489745}" destId="{E65065C0-7BF7-9B4D-B636-7B6FDF0DD037}" srcOrd="1" destOrd="0" presId="urn:microsoft.com/office/officeart/2008/layout/HalfCircleOrganizationChart"/>
    <dgm:cxn modelId="{D80A9DB1-5FB3-5A42-ADD3-7A240E51220B}" type="presParOf" srcId="{35AE5D4C-8DFA-4A4F-B4DC-A01058489745}" destId="{E214F6E5-4EE1-AD40-B85A-8FAFE5EEB0A1}" srcOrd="2" destOrd="0" presId="urn:microsoft.com/office/officeart/2008/layout/HalfCircleOrganizationChart"/>
    <dgm:cxn modelId="{2D605485-5B22-B544-AE4E-D0A02207F3E2}" type="presParOf" srcId="{3A83557A-567B-B246-8B13-BC23B590EC40}" destId="{742F5B18-E457-4841-84B5-1D490F9FDF87}" srcOrd="2" destOrd="0" presId="urn:microsoft.com/office/officeart/2008/layout/HalfCircle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AD5CFC-EE03-6C41-B6B4-D2E72D53A686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30CA812-F0F7-094C-935B-0C3F82B3F7AA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32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Casos especiales </a:t>
          </a:r>
        </a:p>
      </dgm:t>
    </dgm:pt>
    <dgm:pt modelId="{807512B8-47E0-BD4E-81CD-530EDF358B37}" type="parTrans" cxnId="{5645EC31-95FD-E644-B254-939B2D9C2E9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70B8ACF-E3DD-A542-B5E5-391D6EA548DD}" type="sibTrans" cxnId="{5645EC31-95FD-E644-B254-939B2D9C2E9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EE1CD61-2AAF-1942-966A-14082BFF7F20}">
      <dgm:prSet phldrT="[Texto]" custT="1"/>
      <dgm:spPr/>
      <dgm:t>
        <a:bodyPr/>
        <a:lstStyle/>
        <a:p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Trastorno de la coagulación </a:t>
          </a:r>
        </a:p>
      </dgm:t>
    </dgm:pt>
    <dgm:pt modelId="{B0CA2A76-AFFC-5C4B-8A4E-1FD827415EBC}" type="parTrans" cxnId="{EA9E12C3-8ED6-3541-AA30-0D8B4EEDBAB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5E66BD3-3FB4-DE46-A842-3486CEF73A3C}" type="sibTrans" cxnId="{EA9E12C3-8ED6-3541-AA30-0D8B4EEDBAB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F184AA7-1700-844F-A3F0-2728DB4D7FBC}">
      <dgm:prSet custT="1"/>
      <dgm:spPr/>
      <dgm:t>
        <a:bodyPr/>
        <a:lstStyle/>
        <a:p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Tiempo de protrombina, parcial de tromboplastina. 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D10D4FF-454C-2245-80F8-479A9C5C0293}" type="parTrans" cxnId="{3F8BDA3D-E7DD-664E-83B4-6927EF01DE3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C989B18-E967-224F-9632-A696E858033B}" type="sibTrans" cxnId="{3F8BDA3D-E7DD-664E-83B4-6927EF01DE3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6955BA0-1D67-A14F-BFD3-56B31C85F9D1}">
      <dgm:prSet custT="1"/>
      <dgm:spPr/>
      <dgm:t>
        <a:bodyPr/>
        <a:lstStyle/>
        <a:p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Fibrinógeno</a:t>
          </a:r>
        </a:p>
      </dgm:t>
    </dgm:pt>
    <dgm:pt modelId="{B661BEC5-11A3-3146-B91A-9725B0DF34A0}" type="parTrans" cxnId="{D06F4629-8841-DB4F-B4D3-666B11CE52C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5F88968-EF3A-6F49-9E23-0EDBB0D02263}" type="sibTrans" cxnId="{D06F4629-8841-DB4F-B4D3-666B11CE52C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44AED49-5D50-3F45-931E-C8003B39C72D}">
      <dgm:prSet custT="1"/>
      <dgm:spPr/>
      <dgm:t>
        <a:bodyPr/>
        <a:lstStyle/>
        <a:p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Panel de Von Willebrand 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832F7FF-046D-A44F-88B4-CAEAAE854D7F}" type="parTrans" cxnId="{12D97E6B-7F06-5940-B5CC-A03C127E086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F602248-9642-F146-AB1C-D5684F3E97C5}" type="sibTrans" cxnId="{12D97E6B-7F06-5940-B5CC-A03C127E086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7F19712-7E87-0F45-B7E2-4F8F24865ACB}">
      <dgm:prSet custT="1"/>
      <dgm:spPr/>
      <dgm:t>
        <a:bodyPr/>
        <a:lstStyle/>
        <a:p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Hematología </a:t>
          </a:r>
        </a:p>
      </dgm:t>
    </dgm:pt>
    <dgm:pt modelId="{8D86569A-4C13-A34E-B593-11B85B5C9562}" type="parTrans" cxnId="{DA0FD12D-1215-644A-A386-CD670E16D6E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E869FF3-3B7B-F34B-B54A-E710BDBE1AD9}" type="sibTrans" cxnId="{DA0FD12D-1215-644A-A386-CD670E16D6E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21229F4-0D89-C544-82FA-F9DB296EA661}" type="pres">
      <dgm:prSet presAssocID="{13AD5CFC-EE03-6C41-B6B4-D2E72D53A6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BB90F72-12D2-424D-BE00-8EB0EBD314CD}" type="pres">
      <dgm:prSet presAssocID="{430CA812-F0F7-094C-935B-0C3F82B3F7AA}" presName="root1" presStyleCnt="0"/>
      <dgm:spPr/>
    </dgm:pt>
    <dgm:pt modelId="{0E8846F8-18B7-BA4A-B4D4-B8F09C4A7FA7}" type="pres">
      <dgm:prSet presAssocID="{430CA812-F0F7-094C-935B-0C3F82B3F7AA}" presName="LevelOneTextNode" presStyleLbl="node0" presStyleIdx="0" presStyleCnt="1" custScaleX="121539" custScaleY="50146">
        <dgm:presLayoutVars>
          <dgm:chPref val="3"/>
        </dgm:presLayoutVars>
      </dgm:prSet>
      <dgm:spPr/>
    </dgm:pt>
    <dgm:pt modelId="{8346928B-6F4A-C24C-86F4-ECD4AA6B281F}" type="pres">
      <dgm:prSet presAssocID="{430CA812-F0F7-094C-935B-0C3F82B3F7AA}" presName="level2hierChild" presStyleCnt="0"/>
      <dgm:spPr/>
    </dgm:pt>
    <dgm:pt modelId="{9A750390-E13C-E749-9297-440D965FAAD3}" type="pres">
      <dgm:prSet presAssocID="{B0CA2A76-AFFC-5C4B-8A4E-1FD827415EBC}" presName="conn2-1" presStyleLbl="parChTrans1D2" presStyleIdx="0" presStyleCnt="1"/>
      <dgm:spPr/>
    </dgm:pt>
    <dgm:pt modelId="{F706A0BC-572E-974B-8BBC-5C6E8F410CCB}" type="pres">
      <dgm:prSet presAssocID="{B0CA2A76-AFFC-5C4B-8A4E-1FD827415EBC}" presName="connTx" presStyleLbl="parChTrans1D2" presStyleIdx="0" presStyleCnt="1"/>
      <dgm:spPr/>
    </dgm:pt>
    <dgm:pt modelId="{802995F8-6BC8-8E4B-9029-27480466485A}" type="pres">
      <dgm:prSet presAssocID="{2EE1CD61-2AAF-1942-966A-14082BFF7F20}" presName="root2" presStyleCnt="0"/>
      <dgm:spPr/>
    </dgm:pt>
    <dgm:pt modelId="{D6155BAE-C346-8646-8DC7-1C4206BF47F7}" type="pres">
      <dgm:prSet presAssocID="{2EE1CD61-2AAF-1942-966A-14082BFF7F20}" presName="LevelTwoTextNode" presStyleLbl="node2" presStyleIdx="0" presStyleCnt="1" custScaleY="128935">
        <dgm:presLayoutVars>
          <dgm:chPref val="3"/>
        </dgm:presLayoutVars>
      </dgm:prSet>
      <dgm:spPr/>
    </dgm:pt>
    <dgm:pt modelId="{935F9438-60ED-4C4B-9CE3-187A5AC40F0D}" type="pres">
      <dgm:prSet presAssocID="{2EE1CD61-2AAF-1942-966A-14082BFF7F20}" presName="level3hierChild" presStyleCnt="0"/>
      <dgm:spPr/>
    </dgm:pt>
    <dgm:pt modelId="{B3C447F7-D866-BE4F-B2BA-1E124A032805}" type="pres">
      <dgm:prSet presAssocID="{BD10D4FF-454C-2245-80F8-479A9C5C0293}" presName="conn2-1" presStyleLbl="parChTrans1D3" presStyleIdx="0" presStyleCnt="3"/>
      <dgm:spPr/>
    </dgm:pt>
    <dgm:pt modelId="{B5028833-B8C3-5043-8956-D6AFE4F77860}" type="pres">
      <dgm:prSet presAssocID="{BD10D4FF-454C-2245-80F8-479A9C5C0293}" presName="connTx" presStyleLbl="parChTrans1D3" presStyleIdx="0" presStyleCnt="3"/>
      <dgm:spPr/>
    </dgm:pt>
    <dgm:pt modelId="{022B8672-6A79-0042-88F2-65F85E1E26DC}" type="pres">
      <dgm:prSet presAssocID="{4F184AA7-1700-844F-A3F0-2728DB4D7FBC}" presName="root2" presStyleCnt="0"/>
      <dgm:spPr/>
    </dgm:pt>
    <dgm:pt modelId="{83C9744C-4497-0D48-B419-292A4651EEE8}" type="pres">
      <dgm:prSet presAssocID="{4F184AA7-1700-844F-A3F0-2728DB4D7FBC}" presName="LevelTwoTextNode" presStyleLbl="node3" presStyleIdx="0" presStyleCnt="3" custScaleX="173495" custScaleY="128935">
        <dgm:presLayoutVars>
          <dgm:chPref val="3"/>
        </dgm:presLayoutVars>
      </dgm:prSet>
      <dgm:spPr/>
    </dgm:pt>
    <dgm:pt modelId="{9796570B-CABA-D748-BFEC-DE6EA78663E5}" type="pres">
      <dgm:prSet presAssocID="{4F184AA7-1700-844F-A3F0-2728DB4D7FBC}" presName="level3hierChild" presStyleCnt="0"/>
      <dgm:spPr/>
    </dgm:pt>
    <dgm:pt modelId="{A5024C1B-ADF8-304D-891C-976B778D7134}" type="pres">
      <dgm:prSet presAssocID="{B661BEC5-11A3-3146-B91A-9725B0DF34A0}" presName="conn2-1" presStyleLbl="parChTrans1D3" presStyleIdx="1" presStyleCnt="3"/>
      <dgm:spPr/>
    </dgm:pt>
    <dgm:pt modelId="{91929283-6FD2-3743-B1A4-3C6C1AB702EE}" type="pres">
      <dgm:prSet presAssocID="{B661BEC5-11A3-3146-B91A-9725B0DF34A0}" presName="connTx" presStyleLbl="parChTrans1D3" presStyleIdx="1" presStyleCnt="3"/>
      <dgm:spPr/>
    </dgm:pt>
    <dgm:pt modelId="{FE89A783-57A4-E44A-9582-EE06341E046F}" type="pres">
      <dgm:prSet presAssocID="{56955BA0-1D67-A14F-BFD3-56B31C85F9D1}" presName="root2" presStyleCnt="0"/>
      <dgm:spPr/>
    </dgm:pt>
    <dgm:pt modelId="{280D1F7A-D16A-4C46-BA52-063832DC6051}" type="pres">
      <dgm:prSet presAssocID="{56955BA0-1D67-A14F-BFD3-56B31C85F9D1}" presName="LevelTwoTextNode" presStyleLbl="node3" presStyleIdx="1" presStyleCnt="3" custScaleY="128935">
        <dgm:presLayoutVars>
          <dgm:chPref val="3"/>
        </dgm:presLayoutVars>
      </dgm:prSet>
      <dgm:spPr/>
    </dgm:pt>
    <dgm:pt modelId="{C94847CE-3054-EB40-B557-62E50069DD92}" type="pres">
      <dgm:prSet presAssocID="{56955BA0-1D67-A14F-BFD3-56B31C85F9D1}" presName="level3hierChild" presStyleCnt="0"/>
      <dgm:spPr/>
    </dgm:pt>
    <dgm:pt modelId="{32B0D285-57E1-1D42-92E6-1C32733BD7EE}" type="pres">
      <dgm:prSet presAssocID="{7832F7FF-046D-A44F-88B4-CAEAAE854D7F}" presName="conn2-1" presStyleLbl="parChTrans1D3" presStyleIdx="2" presStyleCnt="3"/>
      <dgm:spPr/>
    </dgm:pt>
    <dgm:pt modelId="{4B47E025-4F75-B545-86B3-3CACAA2AF475}" type="pres">
      <dgm:prSet presAssocID="{7832F7FF-046D-A44F-88B4-CAEAAE854D7F}" presName="connTx" presStyleLbl="parChTrans1D3" presStyleIdx="2" presStyleCnt="3"/>
      <dgm:spPr/>
    </dgm:pt>
    <dgm:pt modelId="{E046A20B-4F9F-484C-82F9-0A02D789898F}" type="pres">
      <dgm:prSet presAssocID="{544AED49-5D50-3F45-931E-C8003B39C72D}" presName="root2" presStyleCnt="0"/>
      <dgm:spPr/>
    </dgm:pt>
    <dgm:pt modelId="{FD4785B8-C1A8-6644-9381-A08DAB5FDEB8}" type="pres">
      <dgm:prSet presAssocID="{544AED49-5D50-3F45-931E-C8003B39C72D}" presName="LevelTwoTextNode" presStyleLbl="node3" presStyleIdx="2" presStyleCnt="3" custScaleY="128935">
        <dgm:presLayoutVars>
          <dgm:chPref val="3"/>
        </dgm:presLayoutVars>
      </dgm:prSet>
      <dgm:spPr/>
    </dgm:pt>
    <dgm:pt modelId="{47085E89-BCB1-4048-AB01-E25C0363FA5A}" type="pres">
      <dgm:prSet presAssocID="{544AED49-5D50-3F45-931E-C8003B39C72D}" presName="level3hierChild" presStyleCnt="0"/>
      <dgm:spPr/>
    </dgm:pt>
    <dgm:pt modelId="{6F229CF9-423C-9F40-968E-5BD6F39A05BF}" type="pres">
      <dgm:prSet presAssocID="{8D86569A-4C13-A34E-B593-11B85B5C9562}" presName="conn2-1" presStyleLbl="parChTrans1D4" presStyleIdx="0" presStyleCnt="1"/>
      <dgm:spPr/>
    </dgm:pt>
    <dgm:pt modelId="{BF577F45-67F6-BD46-98AD-C67F18D7131B}" type="pres">
      <dgm:prSet presAssocID="{8D86569A-4C13-A34E-B593-11B85B5C9562}" presName="connTx" presStyleLbl="parChTrans1D4" presStyleIdx="0" presStyleCnt="1"/>
      <dgm:spPr/>
    </dgm:pt>
    <dgm:pt modelId="{0C4714E2-125D-D74E-B546-74161F408E6F}" type="pres">
      <dgm:prSet presAssocID="{97F19712-7E87-0F45-B7E2-4F8F24865ACB}" presName="root2" presStyleCnt="0"/>
      <dgm:spPr/>
    </dgm:pt>
    <dgm:pt modelId="{08747A55-BABD-C04B-8C29-883D1AEA121A}" type="pres">
      <dgm:prSet presAssocID="{97F19712-7E87-0F45-B7E2-4F8F24865ACB}" presName="LevelTwoTextNode" presStyleLbl="node4" presStyleIdx="0" presStyleCnt="1" custScaleY="128935">
        <dgm:presLayoutVars>
          <dgm:chPref val="3"/>
        </dgm:presLayoutVars>
      </dgm:prSet>
      <dgm:spPr/>
    </dgm:pt>
    <dgm:pt modelId="{ABE6E233-DF71-AD4B-BF97-D3CE218DBDEE}" type="pres">
      <dgm:prSet presAssocID="{97F19712-7E87-0F45-B7E2-4F8F24865ACB}" presName="level3hierChild" presStyleCnt="0"/>
      <dgm:spPr/>
    </dgm:pt>
  </dgm:ptLst>
  <dgm:cxnLst>
    <dgm:cxn modelId="{A841F408-817C-2C44-B5F3-711B78641826}" type="presOf" srcId="{8D86569A-4C13-A34E-B593-11B85B5C9562}" destId="{BF577F45-67F6-BD46-98AD-C67F18D7131B}" srcOrd="1" destOrd="0" presId="urn:microsoft.com/office/officeart/2008/layout/HorizontalMultiLevelHierarchy"/>
    <dgm:cxn modelId="{753ADE13-1079-8E47-B617-77FBC8C32D43}" type="presOf" srcId="{B0CA2A76-AFFC-5C4B-8A4E-1FD827415EBC}" destId="{F706A0BC-572E-974B-8BBC-5C6E8F410CCB}" srcOrd="1" destOrd="0" presId="urn:microsoft.com/office/officeart/2008/layout/HorizontalMultiLevelHierarchy"/>
    <dgm:cxn modelId="{D06F4629-8841-DB4F-B4D3-666B11CE52C3}" srcId="{2EE1CD61-2AAF-1942-966A-14082BFF7F20}" destId="{56955BA0-1D67-A14F-BFD3-56B31C85F9D1}" srcOrd="1" destOrd="0" parTransId="{B661BEC5-11A3-3146-B91A-9725B0DF34A0}" sibTransId="{05F88968-EF3A-6F49-9E23-0EDBB0D02263}"/>
    <dgm:cxn modelId="{968ED92A-9BBD-B643-B24B-DF62B9DFEB02}" type="presOf" srcId="{B0CA2A76-AFFC-5C4B-8A4E-1FD827415EBC}" destId="{9A750390-E13C-E749-9297-440D965FAAD3}" srcOrd="0" destOrd="0" presId="urn:microsoft.com/office/officeart/2008/layout/HorizontalMultiLevelHierarchy"/>
    <dgm:cxn modelId="{DA0FD12D-1215-644A-A386-CD670E16D6EF}" srcId="{544AED49-5D50-3F45-931E-C8003B39C72D}" destId="{97F19712-7E87-0F45-B7E2-4F8F24865ACB}" srcOrd="0" destOrd="0" parTransId="{8D86569A-4C13-A34E-B593-11B85B5C9562}" sibTransId="{5E869FF3-3B7B-F34B-B54A-E710BDBE1AD9}"/>
    <dgm:cxn modelId="{5645EC31-95FD-E644-B254-939B2D9C2E98}" srcId="{13AD5CFC-EE03-6C41-B6B4-D2E72D53A686}" destId="{430CA812-F0F7-094C-935B-0C3F82B3F7AA}" srcOrd="0" destOrd="0" parTransId="{807512B8-47E0-BD4E-81CD-530EDF358B37}" sibTransId="{670B8ACF-E3DD-A542-B5E5-391D6EA548DD}"/>
    <dgm:cxn modelId="{9C8A9038-8907-8E4D-8543-0F158A17325C}" type="presOf" srcId="{BD10D4FF-454C-2245-80F8-479A9C5C0293}" destId="{B5028833-B8C3-5043-8956-D6AFE4F77860}" srcOrd="1" destOrd="0" presId="urn:microsoft.com/office/officeart/2008/layout/HorizontalMultiLevelHierarchy"/>
    <dgm:cxn modelId="{3F8BDA3D-E7DD-664E-83B4-6927EF01DE3C}" srcId="{2EE1CD61-2AAF-1942-966A-14082BFF7F20}" destId="{4F184AA7-1700-844F-A3F0-2728DB4D7FBC}" srcOrd="0" destOrd="0" parTransId="{BD10D4FF-454C-2245-80F8-479A9C5C0293}" sibTransId="{5C989B18-E967-224F-9632-A696E858033B}"/>
    <dgm:cxn modelId="{69A6CC4A-4BEF-C74D-A08D-7BF8F188763D}" type="presOf" srcId="{7832F7FF-046D-A44F-88B4-CAEAAE854D7F}" destId="{32B0D285-57E1-1D42-92E6-1C32733BD7EE}" srcOrd="0" destOrd="0" presId="urn:microsoft.com/office/officeart/2008/layout/HorizontalMultiLevelHierarchy"/>
    <dgm:cxn modelId="{12D97E6B-7F06-5940-B5CC-A03C127E0866}" srcId="{2EE1CD61-2AAF-1942-966A-14082BFF7F20}" destId="{544AED49-5D50-3F45-931E-C8003B39C72D}" srcOrd="2" destOrd="0" parTransId="{7832F7FF-046D-A44F-88B4-CAEAAE854D7F}" sibTransId="{8F602248-9642-F146-AB1C-D5684F3E97C5}"/>
    <dgm:cxn modelId="{653B0B73-FEB0-FF48-B876-AD160B019656}" type="presOf" srcId="{56955BA0-1D67-A14F-BFD3-56B31C85F9D1}" destId="{280D1F7A-D16A-4C46-BA52-063832DC6051}" srcOrd="0" destOrd="0" presId="urn:microsoft.com/office/officeart/2008/layout/HorizontalMultiLevelHierarchy"/>
    <dgm:cxn modelId="{4FD06277-6446-F749-AAEB-FF5DA333CC92}" type="presOf" srcId="{430CA812-F0F7-094C-935B-0C3F82B3F7AA}" destId="{0E8846F8-18B7-BA4A-B4D4-B8F09C4A7FA7}" srcOrd="0" destOrd="0" presId="urn:microsoft.com/office/officeart/2008/layout/HorizontalMultiLevelHierarchy"/>
    <dgm:cxn modelId="{FCADBD8B-BCEE-3345-B71A-9AEF72189318}" type="presOf" srcId="{2EE1CD61-2AAF-1942-966A-14082BFF7F20}" destId="{D6155BAE-C346-8646-8DC7-1C4206BF47F7}" srcOrd="0" destOrd="0" presId="urn:microsoft.com/office/officeart/2008/layout/HorizontalMultiLevelHierarchy"/>
    <dgm:cxn modelId="{B6CA068D-3087-6B4F-9600-FDDE5B217E89}" type="presOf" srcId="{544AED49-5D50-3F45-931E-C8003B39C72D}" destId="{FD4785B8-C1A8-6644-9381-A08DAB5FDEB8}" srcOrd="0" destOrd="0" presId="urn:microsoft.com/office/officeart/2008/layout/HorizontalMultiLevelHierarchy"/>
    <dgm:cxn modelId="{0C2A618D-3729-4144-AEA5-D90C05BEE768}" type="presOf" srcId="{97F19712-7E87-0F45-B7E2-4F8F24865ACB}" destId="{08747A55-BABD-C04B-8C29-883D1AEA121A}" srcOrd="0" destOrd="0" presId="urn:microsoft.com/office/officeart/2008/layout/HorizontalMultiLevelHierarchy"/>
    <dgm:cxn modelId="{8575BB9B-E0CF-234B-9807-B0A0D4AD6EC4}" type="presOf" srcId="{4F184AA7-1700-844F-A3F0-2728DB4D7FBC}" destId="{83C9744C-4497-0D48-B419-292A4651EEE8}" srcOrd="0" destOrd="0" presId="urn:microsoft.com/office/officeart/2008/layout/HorizontalMultiLevelHierarchy"/>
    <dgm:cxn modelId="{8B7F239E-25D8-A143-9596-105F601FDADC}" type="presOf" srcId="{B661BEC5-11A3-3146-B91A-9725B0DF34A0}" destId="{91929283-6FD2-3743-B1A4-3C6C1AB702EE}" srcOrd="1" destOrd="0" presId="urn:microsoft.com/office/officeart/2008/layout/HorizontalMultiLevelHierarchy"/>
    <dgm:cxn modelId="{E7D39EB2-FE39-0343-B341-6776F288F661}" type="presOf" srcId="{8D86569A-4C13-A34E-B593-11B85B5C9562}" destId="{6F229CF9-423C-9F40-968E-5BD6F39A05BF}" srcOrd="0" destOrd="0" presId="urn:microsoft.com/office/officeart/2008/layout/HorizontalMultiLevelHierarchy"/>
    <dgm:cxn modelId="{EA9E12C3-8ED6-3541-AA30-0D8B4EEDBABF}" srcId="{430CA812-F0F7-094C-935B-0C3F82B3F7AA}" destId="{2EE1CD61-2AAF-1942-966A-14082BFF7F20}" srcOrd="0" destOrd="0" parTransId="{B0CA2A76-AFFC-5C4B-8A4E-1FD827415EBC}" sibTransId="{D5E66BD3-3FB4-DE46-A842-3486CEF73A3C}"/>
    <dgm:cxn modelId="{9FF196C3-5F28-6940-A04F-0A520141A4F6}" type="presOf" srcId="{13AD5CFC-EE03-6C41-B6B4-D2E72D53A686}" destId="{A21229F4-0D89-C544-82FA-F9DB296EA661}" srcOrd="0" destOrd="0" presId="urn:microsoft.com/office/officeart/2008/layout/HorizontalMultiLevelHierarchy"/>
    <dgm:cxn modelId="{343A71E5-23B7-2246-B5F2-EB4DAEBB9520}" type="presOf" srcId="{BD10D4FF-454C-2245-80F8-479A9C5C0293}" destId="{B3C447F7-D866-BE4F-B2BA-1E124A032805}" srcOrd="0" destOrd="0" presId="urn:microsoft.com/office/officeart/2008/layout/HorizontalMultiLevelHierarchy"/>
    <dgm:cxn modelId="{7174D5E5-2DA4-FE41-A1D6-24B950C1B6AD}" type="presOf" srcId="{7832F7FF-046D-A44F-88B4-CAEAAE854D7F}" destId="{4B47E025-4F75-B545-86B3-3CACAA2AF475}" srcOrd="1" destOrd="0" presId="urn:microsoft.com/office/officeart/2008/layout/HorizontalMultiLevelHierarchy"/>
    <dgm:cxn modelId="{F4A881F7-F69B-0A40-B083-1C1A19181389}" type="presOf" srcId="{B661BEC5-11A3-3146-B91A-9725B0DF34A0}" destId="{A5024C1B-ADF8-304D-891C-976B778D7134}" srcOrd="0" destOrd="0" presId="urn:microsoft.com/office/officeart/2008/layout/HorizontalMultiLevelHierarchy"/>
    <dgm:cxn modelId="{59E4571F-1BF7-3D40-8151-F866D3ED6258}" type="presParOf" srcId="{A21229F4-0D89-C544-82FA-F9DB296EA661}" destId="{9BB90F72-12D2-424D-BE00-8EB0EBD314CD}" srcOrd="0" destOrd="0" presId="urn:microsoft.com/office/officeart/2008/layout/HorizontalMultiLevelHierarchy"/>
    <dgm:cxn modelId="{3CE161ED-EAA6-B74E-8C03-503C92BC2E07}" type="presParOf" srcId="{9BB90F72-12D2-424D-BE00-8EB0EBD314CD}" destId="{0E8846F8-18B7-BA4A-B4D4-B8F09C4A7FA7}" srcOrd="0" destOrd="0" presId="urn:microsoft.com/office/officeart/2008/layout/HorizontalMultiLevelHierarchy"/>
    <dgm:cxn modelId="{A1A99AD3-30C7-0746-B7C3-4A626172A4A5}" type="presParOf" srcId="{9BB90F72-12D2-424D-BE00-8EB0EBD314CD}" destId="{8346928B-6F4A-C24C-86F4-ECD4AA6B281F}" srcOrd="1" destOrd="0" presId="urn:microsoft.com/office/officeart/2008/layout/HorizontalMultiLevelHierarchy"/>
    <dgm:cxn modelId="{0BFF065B-BD6E-2548-B469-C59388A5F560}" type="presParOf" srcId="{8346928B-6F4A-C24C-86F4-ECD4AA6B281F}" destId="{9A750390-E13C-E749-9297-440D965FAAD3}" srcOrd="0" destOrd="0" presId="urn:microsoft.com/office/officeart/2008/layout/HorizontalMultiLevelHierarchy"/>
    <dgm:cxn modelId="{41D1273D-002E-A349-8F50-0542A6420469}" type="presParOf" srcId="{9A750390-E13C-E749-9297-440D965FAAD3}" destId="{F706A0BC-572E-974B-8BBC-5C6E8F410CCB}" srcOrd="0" destOrd="0" presId="urn:microsoft.com/office/officeart/2008/layout/HorizontalMultiLevelHierarchy"/>
    <dgm:cxn modelId="{833BD881-9680-6149-A393-962D6A83E5EF}" type="presParOf" srcId="{8346928B-6F4A-C24C-86F4-ECD4AA6B281F}" destId="{802995F8-6BC8-8E4B-9029-27480466485A}" srcOrd="1" destOrd="0" presId="urn:microsoft.com/office/officeart/2008/layout/HorizontalMultiLevelHierarchy"/>
    <dgm:cxn modelId="{9E885617-00C9-A54D-85C2-1D1322177B41}" type="presParOf" srcId="{802995F8-6BC8-8E4B-9029-27480466485A}" destId="{D6155BAE-C346-8646-8DC7-1C4206BF47F7}" srcOrd="0" destOrd="0" presId="urn:microsoft.com/office/officeart/2008/layout/HorizontalMultiLevelHierarchy"/>
    <dgm:cxn modelId="{19CE0102-40DD-CA47-9720-2BD6D9210B74}" type="presParOf" srcId="{802995F8-6BC8-8E4B-9029-27480466485A}" destId="{935F9438-60ED-4C4B-9CE3-187A5AC40F0D}" srcOrd="1" destOrd="0" presId="urn:microsoft.com/office/officeart/2008/layout/HorizontalMultiLevelHierarchy"/>
    <dgm:cxn modelId="{16FB5215-DFA6-224F-B5A2-2D1E4AA8B8D6}" type="presParOf" srcId="{935F9438-60ED-4C4B-9CE3-187A5AC40F0D}" destId="{B3C447F7-D866-BE4F-B2BA-1E124A032805}" srcOrd="0" destOrd="0" presId="urn:microsoft.com/office/officeart/2008/layout/HorizontalMultiLevelHierarchy"/>
    <dgm:cxn modelId="{D693EC64-C69F-E245-966E-252E4595C73B}" type="presParOf" srcId="{B3C447F7-D866-BE4F-B2BA-1E124A032805}" destId="{B5028833-B8C3-5043-8956-D6AFE4F77860}" srcOrd="0" destOrd="0" presId="urn:microsoft.com/office/officeart/2008/layout/HorizontalMultiLevelHierarchy"/>
    <dgm:cxn modelId="{B9E4A273-4D9C-FC44-89C9-B39D68C1D17D}" type="presParOf" srcId="{935F9438-60ED-4C4B-9CE3-187A5AC40F0D}" destId="{022B8672-6A79-0042-88F2-65F85E1E26DC}" srcOrd="1" destOrd="0" presId="urn:microsoft.com/office/officeart/2008/layout/HorizontalMultiLevelHierarchy"/>
    <dgm:cxn modelId="{DC2146B3-CCB7-9C49-A390-D1A1EE6F3670}" type="presParOf" srcId="{022B8672-6A79-0042-88F2-65F85E1E26DC}" destId="{83C9744C-4497-0D48-B419-292A4651EEE8}" srcOrd="0" destOrd="0" presId="urn:microsoft.com/office/officeart/2008/layout/HorizontalMultiLevelHierarchy"/>
    <dgm:cxn modelId="{7F56AEEE-DF66-9C43-A672-DA4774B1E810}" type="presParOf" srcId="{022B8672-6A79-0042-88F2-65F85E1E26DC}" destId="{9796570B-CABA-D748-BFEC-DE6EA78663E5}" srcOrd="1" destOrd="0" presId="urn:microsoft.com/office/officeart/2008/layout/HorizontalMultiLevelHierarchy"/>
    <dgm:cxn modelId="{FC6B4C3D-9EF1-8444-803E-6A7644C33C07}" type="presParOf" srcId="{935F9438-60ED-4C4B-9CE3-187A5AC40F0D}" destId="{A5024C1B-ADF8-304D-891C-976B778D7134}" srcOrd="2" destOrd="0" presId="urn:microsoft.com/office/officeart/2008/layout/HorizontalMultiLevelHierarchy"/>
    <dgm:cxn modelId="{D22BD592-0A75-9540-9B79-EFA994000C4B}" type="presParOf" srcId="{A5024C1B-ADF8-304D-891C-976B778D7134}" destId="{91929283-6FD2-3743-B1A4-3C6C1AB702EE}" srcOrd="0" destOrd="0" presId="urn:microsoft.com/office/officeart/2008/layout/HorizontalMultiLevelHierarchy"/>
    <dgm:cxn modelId="{4C9AC00F-B730-1E40-A6E3-505117B5753B}" type="presParOf" srcId="{935F9438-60ED-4C4B-9CE3-187A5AC40F0D}" destId="{FE89A783-57A4-E44A-9582-EE06341E046F}" srcOrd="3" destOrd="0" presId="urn:microsoft.com/office/officeart/2008/layout/HorizontalMultiLevelHierarchy"/>
    <dgm:cxn modelId="{14D8D7CF-0687-9A47-A946-C2B020234063}" type="presParOf" srcId="{FE89A783-57A4-E44A-9582-EE06341E046F}" destId="{280D1F7A-D16A-4C46-BA52-063832DC6051}" srcOrd="0" destOrd="0" presId="urn:microsoft.com/office/officeart/2008/layout/HorizontalMultiLevelHierarchy"/>
    <dgm:cxn modelId="{5700BB41-FA10-D346-B77F-B7E47D71E1F5}" type="presParOf" srcId="{FE89A783-57A4-E44A-9582-EE06341E046F}" destId="{C94847CE-3054-EB40-B557-62E50069DD92}" srcOrd="1" destOrd="0" presId="urn:microsoft.com/office/officeart/2008/layout/HorizontalMultiLevelHierarchy"/>
    <dgm:cxn modelId="{BDD5A3AD-D271-A343-9B41-4A13B1DCE9DF}" type="presParOf" srcId="{935F9438-60ED-4C4B-9CE3-187A5AC40F0D}" destId="{32B0D285-57E1-1D42-92E6-1C32733BD7EE}" srcOrd="4" destOrd="0" presId="urn:microsoft.com/office/officeart/2008/layout/HorizontalMultiLevelHierarchy"/>
    <dgm:cxn modelId="{E35AF771-165C-6543-AE7F-145AFB0E8961}" type="presParOf" srcId="{32B0D285-57E1-1D42-92E6-1C32733BD7EE}" destId="{4B47E025-4F75-B545-86B3-3CACAA2AF475}" srcOrd="0" destOrd="0" presId="urn:microsoft.com/office/officeart/2008/layout/HorizontalMultiLevelHierarchy"/>
    <dgm:cxn modelId="{C6D422DA-A755-9940-BA64-325302BDFC70}" type="presParOf" srcId="{935F9438-60ED-4C4B-9CE3-187A5AC40F0D}" destId="{E046A20B-4F9F-484C-82F9-0A02D789898F}" srcOrd="5" destOrd="0" presId="urn:microsoft.com/office/officeart/2008/layout/HorizontalMultiLevelHierarchy"/>
    <dgm:cxn modelId="{3809ECFF-F7E2-9043-94A8-1B2D381EF74E}" type="presParOf" srcId="{E046A20B-4F9F-484C-82F9-0A02D789898F}" destId="{FD4785B8-C1A8-6644-9381-A08DAB5FDEB8}" srcOrd="0" destOrd="0" presId="urn:microsoft.com/office/officeart/2008/layout/HorizontalMultiLevelHierarchy"/>
    <dgm:cxn modelId="{D7161952-4ABE-EA45-8D19-2B9C5DD99116}" type="presParOf" srcId="{E046A20B-4F9F-484C-82F9-0A02D789898F}" destId="{47085E89-BCB1-4048-AB01-E25C0363FA5A}" srcOrd="1" destOrd="0" presId="urn:microsoft.com/office/officeart/2008/layout/HorizontalMultiLevelHierarchy"/>
    <dgm:cxn modelId="{42732F82-56AA-AB4C-A6D3-05F9CF982CF6}" type="presParOf" srcId="{47085E89-BCB1-4048-AB01-E25C0363FA5A}" destId="{6F229CF9-423C-9F40-968E-5BD6F39A05BF}" srcOrd="0" destOrd="0" presId="urn:microsoft.com/office/officeart/2008/layout/HorizontalMultiLevelHierarchy"/>
    <dgm:cxn modelId="{6B62F53F-83B0-F341-A13F-656D4C81111A}" type="presParOf" srcId="{6F229CF9-423C-9F40-968E-5BD6F39A05BF}" destId="{BF577F45-67F6-BD46-98AD-C67F18D7131B}" srcOrd="0" destOrd="0" presId="urn:microsoft.com/office/officeart/2008/layout/HorizontalMultiLevelHierarchy"/>
    <dgm:cxn modelId="{9808C671-14E7-4E47-9D52-3E1A74116F87}" type="presParOf" srcId="{47085E89-BCB1-4048-AB01-E25C0363FA5A}" destId="{0C4714E2-125D-D74E-B546-74161F408E6F}" srcOrd="1" destOrd="0" presId="urn:microsoft.com/office/officeart/2008/layout/HorizontalMultiLevelHierarchy"/>
    <dgm:cxn modelId="{0A6E2C8F-7BFE-BA4B-A40A-A098E8A54666}" type="presParOf" srcId="{0C4714E2-125D-D74E-B546-74161F408E6F}" destId="{08747A55-BABD-C04B-8C29-883D1AEA121A}" srcOrd="0" destOrd="0" presId="urn:microsoft.com/office/officeart/2008/layout/HorizontalMultiLevelHierarchy"/>
    <dgm:cxn modelId="{C96BB7AF-3464-2443-989F-9C481A66E16B}" type="presParOf" srcId="{0C4714E2-125D-D74E-B546-74161F408E6F}" destId="{ABE6E233-DF71-AD4B-BF97-D3CE218DBDE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3AD5CFC-EE03-6C41-B6B4-D2E72D53A686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30CA812-F0F7-094C-935B-0C3F82B3F7AA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32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Casos especiales </a:t>
          </a:r>
        </a:p>
      </dgm:t>
    </dgm:pt>
    <dgm:pt modelId="{807512B8-47E0-BD4E-81CD-530EDF358B37}" type="parTrans" cxnId="{5645EC31-95FD-E644-B254-939B2D9C2E9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70B8ACF-E3DD-A542-B5E5-391D6EA548DD}" type="sibTrans" cxnId="{5645EC31-95FD-E644-B254-939B2D9C2E9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EE1CD61-2AAF-1942-966A-14082BFF7F20}">
      <dgm:prSet phldrT="[Texto]" custT="1"/>
      <dgm:spPr/>
      <dgm:t>
        <a:bodyPr/>
        <a:lstStyle/>
        <a:p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Hiperplasia suprarrenal congénita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0CA2A76-AFFC-5C4B-8A4E-1FD827415EBC}" type="parTrans" cxnId="{EA9E12C3-8ED6-3541-AA30-0D8B4EEDBAB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5E66BD3-3FB4-DE46-A842-3486CEF73A3C}" type="sibTrans" cxnId="{EA9E12C3-8ED6-3541-AA30-0D8B4EEDBAB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F184AA7-1700-844F-A3F0-2728DB4D7FBC}">
      <dgm:prSet custT="1"/>
      <dgm:spPr/>
      <dgm:t>
        <a:bodyPr/>
        <a:lstStyle/>
        <a:p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Sulfato de deshidroepiandrosterona (DHEA-S)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D10D4FF-454C-2245-80F8-479A9C5C0293}" type="parTrans" cxnId="{3F8BDA3D-E7DD-664E-83B4-6927EF01DE3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C989B18-E967-224F-9632-A696E858033B}" type="sibTrans" cxnId="{3F8BDA3D-E7DD-664E-83B4-6927EF01DE3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6955BA0-1D67-A14F-BFD3-56B31C85F9D1}">
      <dgm:prSet custT="1"/>
      <dgm:spPr/>
      <dgm:t>
        <a:bodyPr/>
        <a:lstStyle/>
        <a:p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Androstenediona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661BEC5-11A3-3146-B91A-9725B0DF34A0}" type="parTrans" cxnId="{D06F4629-8841-DB4F-B4D3-666B11CE52C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5F88968-EF3A-6F49-9E23-0EDBB0D02263}" type="sibTrans" cxnId="{D06F4629-8841-DB4F-B4D3-666B11CE52C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44AED49-5D50-3F45-931E-C8003B39C72D}">
      <dgm:prSet custT="1"/>
      <dgm:spPr/>
      <dgm:t>
        <a:bodyPr/>
        <a:lstStyle/>
        <a:p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17 hidroxiprogesterona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832F7FF-046D-A44F-88B4-CAEAAE854D7F}" type="parTrans" cxnId="{12D97E6B-7F06-5940-B5CC-A03C127E086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F602248-9642-F146-AB1C-D5684F3E97C5}" type="sibTrans" cxnId="{12D97E6B-7F06-5940-B5CC-A03C127E086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21229F4-0D89-C544-82FA-F9DB296EA661}" type="pres">
      <dgm:prSet presAssocID="{13AD5CFC-EE03-6C41-B6B4-D2E72D53A6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BB90F72-12D2-424D-BE00-8EB0EBD314CD}" type="pres">
      <dgm:prSet presAssocID="{430CA812-F0F7-094C-935B-0C3F82B3F7AA}" presName="root1" presStyleCnt="0"/>
      <dgm:spPr/>
    </dgm:pt>
    <dgm:pt modelId="{0E8846F8-18B7-BA4A-B4D4-B8F09C4A7FA7}" type="pres">
      <dgm:prSet presAssocID="{430CA812-F0F7-094C-935B-0C3F82B3F7AA}" presName="LevelOneTextNode" presStyleLbl="node0" presStyleIdx="0" presStyleCnt="1" custScaleX="111302" custScaleY="45037">
        <dgm:presLayoutVars>
          <dgm:chPref val="3"/>
        </dgm:presLayoutVars>
      </dgm:prSet>
      <dgm:spPr/>
    </dgm:pt>
    <dgm:pt modelId="{8346928B-6F4A-C24C-86F4-ECD4AA6B281F}" type="pres">
      <dgm:prSet presAssocID="{430CA812-F0F7-094C-935B-0C3F82B3F7AA}" presName="level2hierChild" presStyleCnt="0"/>
      <dgm:spPr/>
    </dgm:pt>
    <dgm:pt modelId="{9A750390-E13C-E749-9297-440D965FAAD3}" type="pres">
      <dgm:prSet presAssocID="{B0CA2A76-AFFC-5C4B-8A4E-1FD827415EBC}" presName="conn2-1" presStyleLbl="parChTrans1D2" presStyleIdx="0" presStyleCnt="1"/>
      <dgm:spPr/>
    </dgm:pt>
    <dgm:pt modelId="{F706A0BC-572E-974B-8BBC-5C6E8F410CCB}" type="pres">
      <dgm:prSet presAssocID="{B0CA2A76-AFFC-5C4B-8A4E-1FD827415EBC}" presName="connTx" presStyleLbl="parChTrans1D2" presStyleIdx="0" presStyleCnt="1"/>
      <dgm:spPr/>
    </dgm:pt>
    <dgm:pt modelId="{802995F8-6BC8-8E4B-9029-27480466485A}" type="pres">
      <dgm:prSet presAssocID="{2EE1CD61-2AAF-1942-966A-14082BFF7F20}" presName="root2" presStyleCnt="0"/>
      <dgm:spPr/>
    </dgm:pt>
    <dgm:pt modelId="{D6155BAE-C346-8646-8DC7-1C4206BF47F7}" type="pres">
      <dgm:prSet presAssocID="{2EE1CD61-2AAF-1942-966A-14082BFF7F20}" presName="LevelTwoTextNode" presStyleLbl="node2" presStyleIdx="0" presStyleCnt="1" custScaleY="136733">
        <dgm:presLayoutVars>
          <dgm:chPref val="3"/>
        </dgm:presLayoutVars>
      </dgm:prSet>
      <dgm:spPr/>
    </dgm:pt>
    <dgm:pt modelId="{935F9438-60ED-4C4B-9CE3-187A5AC40F0D}" type="pres">
      <dgm:prSet presAssocID="{2EE1CD61-2AAF-1942-966A-14082BFF7F20}" presName="level3hierChild" presStyleCnt="0"/>
      <dgm:spPr/>
    </dgm:pt>
    <dgm:pt modelId="{B3C447F7-D866-BE4F-B2BA-1E124A032805}" type="pres">
      <dgm:prSet presAssocID="{BD10D4FF-454C-2245-80F8-479A9C5C0293}" presName="conn2-1" presStyleLbl="parChTrans1D3" presStyleIdx="0" presStyleCnt="3"/>
      <dgm:spPr/>
    </dgm:pt>
    <dgm:pt modelId="{B5028833-B8C3-5043-8956-D6AFE4F77860}" type="pres">
      <dgm:prSet presAssocID="{BD10D4FF-454C-2245-80F8-479A9C5C0293}" presName="connTx" presStyleLbl="parChTrans1D3" presStyleIdx="0" presStyleCnt="3"/>
      <dgm:spPr/>
    </dgm:pt>
    <dgm:pt modelId="{022B8672-6A79-0042-88F2-65F85E1E26DC}" type="pres">
      <dgm:prSet presAssocID="{4F184AA7-1700-844F-A3F0-2728DB4D7FBC}" presName="root2" presStyleCnt="0"/>
      <dgm:spPr/>
    </dgm:pt>
    <dgm:pt modelId="{83C9744C-4497-0D48-B419-292A4651EEE8}" type="pres">
      <dgm:prSet presAssocID="{4F184AA7-1700-844F-A3F0-2728DB4D7FBC}" presName="LevelTwoTextNode" presStyleLbl="node3" presStyleIdx="0" presStyleCnt="3" custScaleX="133466" custScaleY="136733">
        <dgm:presLayoutVars>
          <dgm:chPref val="3"/>
        </dgm:presLayoutVars>
      </dgm:prSet>
      <dgm:spPr/>
    </dgm:pt>
    <dgm:pt modelId="{9796570B-CABA-D748-BFEC-DE6EA78663E5}" type="pres">
      <dgm:prSet presAssocID="{4F184AA7-1700-844F-A3F0-2728DB4D7FBC}" presName="level3hierChild" presStyleCnt="0"/>
      <dgm:spPr/>
    </dgm:pt>
    <dgm:pt modelId="{A5024C1B-ADF8-304D-891C-976B778D7134}" type="pres">
      <dgm:prSet presAssocID="{B661BEC5-11A3-3146-B91A-9725B0DF34A0}" presName="conn2-1" presStyleLbl="parChTrans1D3" presStyleIdx="1" presStyleCnt="3"/>
      <dgm:spPr/>
    </dgm:pt>
    <dgm:pt modelId="{91929283-6FD2-3743-B1A4-3C6C1AB702EE}" type="pres">
      <dgm:prSet presAssocID="{B661BEC5-11A3-3146-B91A-9725B0DF34A0}" presName="connTx" presStyleLbl="parChTrans1D3" presStyleIdx="1" presStyleCnt="3"/>
      <dgm:spPr/>
    </dgm:pt>
    <dgm:pt modelId="{FE89A783-57A4-E44A-9582-EE06341E046F}" type="pres">
      <dgm:prSet presAssocID="{56955BA0-1D67-A14F-BFD3-56B31C85F9D1}" presName="root2" presStyleCnt="0"/>
      <dgm:spPr/>
    </dgm:pt>
    <dgm:pt modelId="{280D1F7A-D16A-4C46-BA52-063832DC6051}" type="pres">
      <dgm:prSet presAssocID="{56955BA0-1D67-A14F-BFD3-56B31C85F9D1}" presName="LevelTwoTextNode" presStyleLbl="node3" presStyleIdx="1" presStyleCnt="3" custScaleX="133436" custScaleY="136733">
        <dgm:presLayoutVars>
          <dgm:chPref val="3"/>
        </dgm:presLayoutVars>
      </dgm:prSet>
      <dgm:spPr/>
    </dgm:pt>
    <dgm:pt modelId="{C94847CE-3054-EB40-B557-62E50069DD92}" type="pres">
      <dgm:prSet presAssocID="{56955BA0-1D67-A14F-BFD3-56B31C85F9D1}" presName="level3hierChild" presStyleCnt="0"/>
      <dgm:spPr/>
    </dgm:pt>
    <dgm:pt modelId="{32B0D285-57E1-1D42-92E6-1C32733BD7EE}" type="pres">
      <dgm:prSet presAssocID="{7832F7FF-046D-A44F-88B4-CAEAAE854D7F}" presName="conn2-1" presStyleLbl="parChTrans1D3" presStyleIdx="2" presStyleCnt="3"/>
      <dgm:spPr/>
    </dgm:pt>
    <dgm:pt modelId="{4B47E025-4F75-B545-86B3-3CACAA2AF475}" type="pres">
      <dgm:prSet presAssocID="{7832F7FF-046D-A44F-88B4-CAEAAE854D7F}" presName="connTx" presStyleLbl="parChTrans1D3" presStyleIdx="2" presStyleCnt="3"/>
      <dgm:spPr/>
    </dgm:pt>
    <dgm:pt modelId="{E046A20B-4F9F-484C-82F9-0A02D789898F}" type="pres">
      <dgm:prSet presAssocID="{544AED49-5D50-3F45-931E-C8003B39C72D}" presName="root2" presStyleCnt="0"/>
      <dgm:spPr/>
    </dgm:pt>
    <dgm:pt modelId="{FD4785B8-C1A8-6644-9381-A08DAB5FDEB8}" type="pres">
      <dgm:prSet presAssocID="{544AED49-5D50-3F45-931E-C8003B39C72D}" presName="LevelTwoTextNode" presStyleLbl="node3" presStyleIdx="2" presStyleCnt="3" custScaleX="134513" custScaleY="136733">
        <dgm:presLayoutVars>
          <dgm:chPref val="3"/>
        </dgm:presLayoutVars>
      </dgm:prSet>
      <dgm:spPr/>
    </dgm:pt>
    <dgm:pt modelId="{47085E89-BCB1-4048-AB01-E25C0363FA5A}" type="pres">
      <dgm:prSet presAssocID="{544AED49-5D50-3F45-931E-C8003B39C72D}" presName="level3hierChild" presStyleCnt="0"/>
      <dgm:spPr/>
    </dgm:pt>
  </dgm:ptLst>
  <dgm:cxnLst>
    <dgm:cxn modelId="{753ADE13-1079-8E47-B617-77FBC8C32D43}" type="presOf" srcId="{B0CA2A76-AFFC-5C4B-8A4E-1FD827415EBC}" destId="{F706A0BC-572E-974B-8BBC-5C6E8F410CCB}" srcOrd="1" destOrd="0" presId="urn:microsoft.com/office/officeart/2008/layout/HorizontalMultiLevelHierarchy"/>
    <dgm:cxn modelId="{D06F4629-8841-DB4F-B4D3-666B11CE52C3}" srcId="{2EE1CD61-2AAF-1942-966A-14082BFF7F20}" destId="{56955BA0-1D67-A14F-BFD3-56B31C85F9D1}" srcOrd="1" destOrd="0" parTransId="{B661BEC5-11A3-3146-B91A-9725B0DF34A0}" sibTransId="{05F88968-EF3A-6F49-9E23-0EDBB0D02263}"/>
    <dgm:cxn modelId="{968ED92A-9BBD-B643-B24B-DF62B9DFEB02}" type="presOf" srcId="{B0CA2A76-AFFC-5C4B-8A4E-1FD827415EBC}" destId="{9A750390-E13C-E749-9297-440D965FAAD3}" srcOrd="0" destOrd="0" presId="urn:microsoft.com/office/officeart/2008/layout/HorizontalMultiLevelHierarchy"/>
    <dgm:cxn modelId="{5645EC31-95FD-E644-B254-939B2D9C2E98}" srcId="{13AD5CFC-EE03-6C41-B6B4-D2E72D53A686}" destId="{430CA812-F0F7-094C-935B-0C3F82B3F7AA}" srcOrd="0" destOrd="0" parTransId="{807512B8-47E0-BD4E-81CD-530EDF358B37}" sibTransId="{670B8ACF-E3DD-A542-B5E5-391D6EA548DD}"/>
    <dgm:cxn modelId="{9C8A9038-8907-8E4D-8543-0F158A17325C}" type="presOf" srcId="{BD10D4FF-454C-2245-80F8-479A9C5C0293}" destId="{B5028833-B8C3-5043-8956-D6AFE4F77860}" srcOrd="1" destOrd="0" presId="urn:microsoft.com/office/officeart/2008/layout/HorizontalMultiLevelHierarchy"/>
    <dgm:cxn modelId="{3F8BDA3D-E7DD-664E-83B4-6927EF01DE3C}" srcId="{2EE1CD61-2AAF-1942-966A-14082BFF7F20}" destId="{4F184AA7-1700-844F-A3F0-2728DB4D7FBC}" srcOrd="0" destOrd="0" parTransId="{BD10D4FF-454C-2245-80F8-479A9C5C0293}" sibTransId="{5C989B18-E967-224F-9632-A696E858033B}"/>
    <dgm:cxn modelId="{69A6CC4A-4BEF-C74D-A08D-7BF8F188763D}" type="presOf" srcId="{7832F7FF-046D-A44F-88B4-CAEAAE854D7F}" destId="{32B0D285-57E1-1D42-92E6-1C32733BD7EE}" srcOrd="0" destOrd="0" presId="urn:microsoft.com/office/officeart/2008/layout/HorizontalMultiLevelHierarchy"/>
    <dgm:cxn modelId="{12D97E6B-7F06-5940-B5CC-A03C127E0866}" srcId="{2EE1CD61-2AAF-1942-966A-14082BFF7F20}" destId="{544AED49-5D50-3F45-931E-C8003B39C72D}" srcOrd="2" destOrd="0" parTransId="{7832F7FF-046D-A44F-88B4-CAEAAE854D7F}" sibTransId="{8F602248-9642-F146-AB1C-D5684F3E97C5}"/>
    <dgm:cxn modelId="{653B0B73-FEB0-FF48-B876-AD160B019656}" type="presOf" srcId="{56955BA0-1D67-A14F-BFD3-56B31C85F9D1}" destId="{280D1F7A-D16A-4C46-BA52-063832DC6051}" srcOrd="0" destOrd="0" presId="urn:microsoft.com/office/officeart/2008/layout/HorizontalMultiLevelHierarchy"/>
    <dgm:cxn modelId="{4FD06277-6446-F749-AAEB-FF5DA333CC92}" type="presOf" srcId="{430CA812-F0F7-094C-935B-0C3F82B3F7AA}" destId="{0E8846F8-18B7-BA4A-B4D4-B8F09C4A7FA7}" srcOrd="0" destOrd="0" presId="urn:microsoft.com/office/officeart/2008/layout/HorizontalMultiLevelHierarchy"/>
    <dgm:cxn modelId="{FCADBD8B-BCEE-3345-B71A-9AEF72189318}" type="presOf" srcId="{2EE1CD61-2AAF-1942-966A-14082BFF7F20}" destId="{D6155BAE-C346-8646-8DC7-1C4206BF47F7}" srcOrd="0" destOrd="0" presId="urn:microsoft.com/office/officeart/2008/layout/HorizontalMultiLevelHierarchy"/>
    <dgm:cxn modelId="{B6CA068D-3087-6B4F-9600-FDDE5B217E89}" type="presOf" srcId="{544AED49-5D50-3F45-931E-C8003B39C72D}" destId="{FD4785B8-C1A8-6644-9381-A08DAB5FDEB8}" srcOrd="0" destOrd="0" presId="urn:microsoft.com/office/officeart/2008/layout/HorizontalMultiLevelHierarchy"/>
    <dgm:cxn modelId="{8575BB9B-E0CF-234B-9807-B0A0D4AD6EC4}" type="presOf" srcId="{4F184AA7-1700-844F-A3F0-2728DB4D7FBC}" destId="{83C9744C-4497-0D48-B419-292A4651EEE8}" srcOrd="0" destOrd="0" presId="urn:microsoft.com/office/officeart/2008/layout/HorizontalMultiLevelHierarchy"/>
    <dgm:cxn modelId="{8B7F239E-25D8-A143-9596-105F601FDADC}" type="presOf" srcId="{B661BEC5-11A3-3146-B91A-9725B0DF34A0}" destId="{91929283-6FD2-3743-B1A4-3C6C1AB702EE}" srcOrd="1" destOrd="0" presId="urn:microsoft.com/office/officeart/2008/layout/HorizontalMultiLevelHierarchy"/>
    <dgm:cxn modelId="{EA9E12C3-8ED6-3541-AA30-0D8B4EEDBABF}" srcId="{430CA812-F0F7-094C-935B-0C3F82B3F7AA}" destId="{2EE1CD61-2AAF-1942-966A-14082BFF7F20}" srcOrd="0" destOrd="0" parTransId="{B0CA2A76-AFFC-5C4B-8A4E-1FD827415EBC}" sibTransId="{D5E66BD3-3FB4-DE46-A842-3486CEF73A3C}"/>
    <dgm:cxn modelId="{9FF196C3-5F28-6940-A04F-0A520141A4F6}" type="presOf" srcId="{13AD5CFC-EE03-6C41-B6B4-D2E72D53A686}" destId="{A21229F4-0D89-C544-82FA-F9DB296EA661}" srcOrd="0" destOrd="0" presId="urn:microsoft.com/office/officeart/2008/layout/HorizontalMultiLevelHierarchy"/>
    <dgm:cxn modelId="{343A71E5-23B7-2246-B5F2-EB4DAEBB9520}" type="presOf" srcId="{BD10D4FF-454C-2245-80F8-479A9C5C0293}" destId="{B3C447F7-D866-BE4F-B2BA-1E124A032805}" srcOrd="0" destOrd="0" presId="urn:microsoft.com/office/officeart/2008/layout/HorizontalMultiLevelHierarchy"/>
    <dgm:cxn modelId="{7174D5E5-2DA4-FE41-A1D6-24B950C1B6AD}" type="presOf" srcId="{7832F7FF-046D-A44F-88B4-CAEAAE854D7F}" destId="{4B47E025-4F75-B545-86B3-3CACAA2AF475}" srcOrd="1" destOrd="0" presId="urn:microsoft.com/office/officeart/2008/layout/HorizontalMultiLevelHierarchy"/>
    <dgm:cxn modelId="{F4A881F7-F69B-0A40-B083-1C1A19181389}" type="presOf" srcId="{B661BEC5-11A3-3146-B91A-9725B0DF34A0}" destId="{A5024C1B-ADF8-304D-891C-976B778D7134}" srcOrd="0" destOrd="0" presId="urn:microsoft.com/office/officeart/2008/layout/HorizontalMultiLevelHierarchy"/>
    <dgm:cxn modelId="{59E4571F-1BF7-3D40-8151-F866D3ED6258}" type="presParOf" srcId="{A21229F4-0D89-C544-82FA-F9DB296EA661}" destId="{9BB90F72-12D2-424D-BE00-8EB0EBD314CD}" srcOrd="0" destOrd="0" presId="urn:microsoft.com/office/officeart/2008/layout/HorizontalMultiLevelHierarchy"/>
    <dgm:cxn modelId="{3CE161ED-EAA6-B74E-8C03-503C92BC2E07}" type="presParOf" srcId="{9BB90F72-12D2-424D-BE00-8EB0EBD314CD}" destId="{0E8846F8-18B7-BA4A-B4D4-B8F09C4A7FA7}" srcOrd="0" destOrd="0" presId="urn:microsoft.com/office/officeart/2008/layout/HorizontalMultiLevelHierarchy"/>
    <dgm:cxn modelId="{A1A99AD3-30C7-0746-B7C3-4A626172A4A5}" type="presParOf" srcId="{9BB90F72-12D2-424D-BE00-8EB0EBD314CD}" destId="{8346928B-6F4A-C24C-86F4-ECD4AA6B281F}" srcOrd="1" destOrd="0" presId="urn:microsoft.com/office/officeart/2008/layout/HorizontalMultiLevelHierarchy"/>
    <dgm:cxn modelId="{0BFF065B-BD6E-2548-B469-C59388A5F560}" type="presParOf" srcId="{8346928B-6F4A-C24C-86F4-ECD4AA6B281F}" destId="{9A750390-E13C-E749-9297-440D965FAAD3}" srcOrd="0" destOrd="0" presId="urn:microsoft.com/office/officeart/2008/layout/HorizontalMultiLevelHierarchy"/>
    <dgm:cxn modelId="{41D1273D-002E-A349-8F50-0542A6420469}" type="presParOf" srcId="{9A750390-E13C-E749-9297-440D965FAAD3}" destId="{F706A0BC-572E-974B-8BBC-5C6E8F410CCB}" srcOrd="0" destOrd="0" presId="urn:microsoft.com/office/officeart/2008/layout/HorizontalMultiLevelHierarchy"/>
    <dgm:cxn modelId="{833BD881-9680-6149-A393-962D6A83E5EF}" type="presParOf" srcId="{8346928B-6F4A-C24C-86F4-ECD4AA6B281F}" destId="{802995F8-6BC8-8E4B-9029-27480466485A}" srcOrd="1" destOrd="0" presId="urn:microsoft.com/office/officeart/2008/layout/HorizontalMultiLevelHierarchy"/>
    <dgm:cxn modelId="{9E885617-00C9-A54D-85C2-1D1322177B41}" type="presParOf" srcId="{802995F8-6BC8-8E4B-9029-27480466485A}" destId="{D6155BAE-C346-8646-8DC7-1C4206BF47F7}" srcOrd="0" destOrd="0" presId="urn:microsoft.com/office/officeart/2008/layout/HorizontalMultiLevelHierarchy"/>
    <dgm:cxn modelId="{19CE0102-40DD-CA47-9720-2BD6D9210B74}" type="presParOf" srcId="{802995F8-6BC8-8E4B-9029-27480466485A}" destId="{935F9438-60ED-4C4B-9CE3-187A5AC40F0D}" srcOrd="1" destOrd="0" presId="urn:microsoft.com/office/officeart/2008/layout/HorizontalMultiLevelHierarchy"/>
    <dgm:cxn modelId="{16FB5215-DFA6-224F-B5A2-2D1E4AA8B8D6}" type="presParOf" srcId="{935F9438-60ED-4C4B-9CE3-187A5AC40F0D}" destId="{B3C447F7-D866-BE4F-B2BA-1E124A032805}" srcOrd="0" destOrd="0" presId="urn:microsoft.com/office/officeart/2008/layout/HorizontalMultiLevelHierarchy"/>
    <dgm:cxn modelId="{D693EC64-C69F-E245-966E-252E4595C73B}" type="presParOf" srcId="{B3C447F7-D866-BE4F-B2BA-1E124A032805}" destId="{B5028833-B8C3-5043-8956-D6AFE4F77860}" srcOrd="0" destOrd="0" presId="urn:microsoft.com/office/officeart/2008/layout/HorizontalMultiLevelHierarchy"/>
    <dgm:cxn modelId="{B9E4A273-4D9C-FC44-89C9-B39D68C1D17D}" type="presParOf" srcId="{935F9438-60ED-4C4B-9CE3-187A5AC40F0D}" destId="{022B8672-6A79-0042-88F2-65F85E1E26DC}" srcOrd="1" destOrd="0" presId="urn:microsoft.com/office/officeart/2008/layout/HorizontalMultiLevelHierarchy"/>
    <dgm:cxn modelId="{DC2146B3-CCB7-9C49-A390-D1A1EE6F3670}" type="presParOf" srcId="{022B8672-6A79-0042-88F2-65F85E1E26DC}" destId="{83C9744C-4497-0D48-B419-292A4651EEE8}" srcOrd="0" destOrd="0" presId="urn:microsoft.com/office/officeart/2008/layout/HorizontalMultiLevelHierarchy"/>
    <dgm:cxn modelId="{7F56AEEE-DF66-9C43-A672-DA4774B1E810}" type="presParOf" srcId="{022B8672-6A79-0042-88F2-65F85E1E26DC}" destId="{9796570B-CABA-D748-BFEC-DE6EA78663E5}" srcOrd="1" destOrd="0" presId="urn:microsoft.com/office/officeart/2008/layout/HorizontalMultiLevelHierarchy"/>
    <dgm:cxn modelId="{FC6B4C3D-9EF1-8444-803E-6A7644C33C07}" type="presParOf" srcId="{935F9438-60ED-4C4B-9CE3-187A5AC40F0D}" destId="{A5024C1B-ADF8-304D-891C-976B778D7134}" srcOrd="2" destOrd="0" presId="urn:microsoft.com/office/officeart/2008/layout/HorizontalMultiLevelHierarchy"/>
    <dgm:cxn modelId="{D22BD592-0A75-9540-9B79-EFA994000C4B}" type="presParOf" srcId="{A5024C1B-ADF8-304D-891C-976B778D7134}" destId="{91929283-6FD2-3743-B1A4-3C6C1AB702EE}" srcOrd="0" destOrd="0" presId="urn:microsoft.com/office/officeart/2008/layout/HorizontalMultiLevelHierarchy"/>
    <dgm:cxn modelId="{4C9AC00F-B730-1E40-A6E3-505117B5753B}" type="presParOf" srcId="{935F9438-60ED-4C4B-9CE3-187A5AC40F0D}" destId="{FE89A783-57A4-E44A-9582-EE06341E046F}" srcOrd="3" destOrd="0" presId="urn:microsoft.com/office/officeart/2008/layout/HorizontalMultiLevelHierarchy"/>
    <dgm:cxn modelId="{14D8D7CF-0687-9A47-A946-C2B020234063}" type="presParOf" srcId="{FE89A783-57A4-E44A-9582-EE06341E046F}" destId="{280D1F7A-D16A-4C46-BA52-063832DC6051}" srcOrd="0" destOrd="0" presId="urn:microsoft.com/office/officeart/2008/layout/HorizontalMultiLevelHierarchy"/>
    <dgm:cxn modelId="{5700BB41-FA10-D346-B77F-B7E47D71E1F5}" type="presParOf" srcId="{FE89A783-57A4-E44A-9582-EE06341E046F}" destId="{C94847CE-3054-EB40-B557-62E50069DD92}" srcOrd="1" destOrd="0" presId="urn:microsoft.com/office/officeart/2008/layout/HorizontalMultiLevelHierarchy"/>
    <dgm:cxn modelId="{BDD5A3AD-D271-A343-9B41-4A13B1DCE9DF}" type="presParOf" srcId="{935F9438-60ED-4C4B-9CE3-187A5AC40F0D}" destId="{32B0D285-57E1-1D42-92E6-1C32733BD7EE}" srcOrd="4" destOrd="0" presId="urn:microsoft.com/office/officeart/2008/layout/HorizontalMultiLevelHierarchy"/>
    <dgm:cxn modelId="{E35AF771-165C-6543-AE7F-145AFB0E8961}" type="presParOf" srcId="{32B0D285-57E1-1D42-92E6-1C32733BD7EE}" destId="{4B47E025-4F75-B545-86B3-3CACAA2AF475}" srcOrd="0" destOrd="0" presId="urn:microsoft.com/office/officeart/2008/layout/HorizontalMultiLevelHierarchy"/>
    <dgm:cxn modelId="{C6D422DA-A755-9940-BA64-325302BDFC70}" type="presParOf" srcId="{935F9438-60ED-4C4B-9CE3-187A5AC40F0D}" destId="{E046A20B-4F9F-484C-82F9-0A02D789898F}" srcOrd="5" destOrd="0" presId="urn:microsoft.com/office/officeart/2008/layout/HorizontalMultiLevelHierarchy"/>
    <dgm:cxn modelId="{3809ECFF-F7E2-9043-94A8-1B2D381EF74E}" type="presParOf" srcId="{E046A20B-4F9F-484C-82F9-0A02D789898F}" destId="{FD4785B8-C1A8-6644-9381-A08DAB5FDEB8}" srcOrd="0" destOrd="0" presId="urn:microsoft.com/office/officeart/2008/layout/HorizontalMultiLevelHierarchy"/>
    <dgm:cxn modelId="{D7161952-4ABE-EA45-8D19-2B9C5DD99116}" type="presParOf" srcId="{E046A20B-4F9F-484C-82F9-0A02D789898F}" destId="{47085E89-BCB1-4048-AB01-E25C0363FA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3AD5CFC-EE03-6C41-B6B4-D2E72D53A686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30CA812-F0F7-094C-935B-0C3F82B3F7AA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32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Casos especiales </a:t>
          </a:r>
        </a:p>
      </dgm:t>
    </dgm:pt>
    <dgm:pt modelId="{807512B8-47E0-BD4E-81CD-530EDF358B37}" type="parTrans" cxnId="{5645EC31-95FD-E644-B254-939B2D9C2E9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70B8ACF-E3DD-A542-B5E5-391D6EA548DD}" type="sibTrans" cxnId="{5645EC31-95FD-E644-B254-939B2D9C2E9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EE1CD61-2AAF-1942-966A-14082BFF7F20}">
      <dgm:prSet phldrT="[Texto]" custT="1"/>
      <dgm:spPr/>
      <dgm:t>
        <a:bodyPr/>
        <a:lstStyle/>
        <a:p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Trastorno endocrino 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0CA2A76-AFFC-5C4B-8A4E-1FD827415EBC}" type="parTrans" cxnId="{EA9E12C3-8ED6-3541-AA30-0D8B4EEDBAB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5E66BD3-3FB4-DE46-A842-3486CEF73A3C}" type="sibTrans" cxnId="{EA9E12C3-8ED6-3541-AA30-0D8B4EEDBAB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F184AA7-1700-844F-A3F0-2728DB4D7FBC}">
      <dgm:prSet custT="1"/>
      <dgm:spPr/>
      <dgm:t>
        <a:bodyPr/>
        <a:lstStyle/>
        <a:p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Prolactina</a:t>
          </a:r>
        </a:p>
      </dgm:t>
    </dgm:pt>
    <dgm:pt modelId="{BD10D4FF-454C-2245-80F8-479A9C5C0293}" type="parTrans" cxnId="{3F8BDA3D-E7DD-664E-83B4-6927EF01DE3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C989B18-E967-224F-9632-A696E858033B}" type="sibTrans" cxnId="{3F8BDA3D-E7DD-664E-83B4-6927EF01DE3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6955BA0-1D67-A14F-BFD3-56B31C85F9D1}">
      <dgm:prSet custT="1"/>
      <dgm:spPr/>
      <dgm:t>
        <a:bodyPr/>
        <a:lstStyle/>
        <a:p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Testosterona total y libre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661BEC5-11A3-3146-B91A-9725B0DF34A0}" type="parTrans" cxnId="{D06F4629-8841-DB4F-B4D3-666B11CE52C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5F88968-EF3A-6F49-9E23-0EDBB0D02263}" type="sibTrans" cxnId="{D06F4629-8841-DB4F-B4D3-666B11CE52C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44AED49-5D50-3F45-931E-C8003B39C72D}">
      <dgm:prSet custT="1"/>
      <dgm:spPr/>
      <dgm:t>
        <a:bodyPr/>
        <a:lstStyle/>
        <a:p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Prueba de tolerancia oral a la glucosa en 2 horas.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832F7FF-046D-A44F-88B4-CAEAAE854D7F}" type="parTrans" cxnId="{12D97E6B-7F06-5940-B5CC-A03C127E086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F602248-9642-F146-AB1C-D5684F3E97C5}" type="sibTrans" cxnId="{12D97E6B-7F06-5940-B5CC-A03C127E086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72C8766-EDF9-A841-B4B2-10ADEC224DC6}">
      <dgm:prSet custT="1"/>
      <dgm:spPr/>
      <dgm:t>
        <a:bodyPr/>
        <a:lstStyle/>
        <a:p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Insulina en ayunas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5D4D1AD-A8B1-9248-AA42-FDCE529E8BFB}" type="parTrans" cxnId="{9A44A816-6033-0041-9A30-EBEA6113684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7F95FA0-6BA9-E545-8D35-4DF8FCD57BF6}" type="sibTrans" cxnId="{9A44A816-6033-0041-9A30-EBEA6113684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E4DFDF2-749C-9444-AB62-9585011E355C}">
      <dgm:prSet custT="1"/>
      <dgm:spPr/>
      <dgm:t>
        <a:bodyPr/>
        <a:lstStyle/>
        <a:p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Perfil lipídico 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75FA5A7-392B-664B-930A-5414A8FF17A6}" type="parTrans" cxnId="{14DFD45F-253A-8347-95F9-760DEC7F266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74C03C2-E2BD-8241-9B86-7620FE549A74}" type="sibTrans" cxnId="{14DFD45F-253A-8347-95F9-760DEC7F266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21229F4-0D89-C544-82FA-F9DB296EA661}" type="pres">
      <dgm:prSet presAssocID="{13AD5CFC-EE03-6C41-B6B4-D2E72D53A6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BB90F72-12D2-424D-BE00-8EB0EBD314CD}" type="pres">
      <dgm:prSet presAssocID="{430CA812-F0F7-094C-935B-0C3F82B3F7AA}" presName="root1" presStyleCnt="0"/>
      <dgm:spPr/>
    </dgm:pt>
    <dgm:pt modelId="{0E8846F8-18B7-BA4A-B4D4-B8F09C4A7FA7}" type="pres">
      <dgm:prSet presAssocID="{430CA812-F0F7-094C-935B-0C3F82B3F7AA}" presName="LevelOneTextNode" presStyleLbl="node0" presStyleIdx="0" presStyleCnt="1" custScaleX="112784" custScaleY="53648">
        <dgm:presLayoutVars>
          <dgm:chPref val="3"/>
        </dgm:presLayoutVars>
      </dgm:prSet>
      <dgm:spPr/>
    </dgm:pt>
    <dgm:pt modelId="{8346928B-6F4A-C24C-86F4-ECD4AA6B281F}" type="pres">
      <dgm:prSet presAssocID="{430CA812-F0F7-094C-935B-0C3F82B3F7AA}" presName="level2hierChild" presStyleCnt="0"/>
      <dgm:spPr/>
    </dgm:pt>
    <dgm:pt modelId="{9A750390-E13C-E749-9297-440D965FAAD3}" type="pres">
      <dgm:prSet presAssocID="{B0CA2A76-AFFC-5C4B-8A4E-1FD827415EBC}" presName="conn2-1" presStyleLbl="parChTrans1D2" presStyleIdx="0" presStyleCnt="1"/>
      <dgm:spPr/>
    </dgm:pt>
    <dgm:pt modelId="{F706A0BC-572E-974B-8BBC-5C6E8F410CCB}" type="pres">
      <dgm:prSet presAssocID="{B0CA2A76-AFFC-5C4B-8A4E-1FD827415EBC}" presName="connTx" presStyleLbl="parChTrans1D2" presStyleIdx="0" presStyleCnt="1"/>
      <dgm:spPr/>
    </dgm:pt>
    <dgm:pt modelId="{802995F8-6BC8-8E4B-9029-27480466485A}" type="pres">
      <dgm:prSet presAssocID="{2EE1CD61-2AAF-1942-966A-14082BFF7F20}" presName="root2" presStyleCnt="0"/>
      <dgm:spPr/>
    </dgm:pt>
    <dgm:pt modelId="{D6155BAE-C346-8646-8DC7-1C4206BF47F7}" type="pres">
      <dgm:prSet presAssocID="{2EE1CD61-2AAF-1942-966A-14082BFF7F20}" presName="LevelTwoTextNode" presStyleLbl="node2" presStyleIdx="0" presStyleCnt="1" custScaleY="136733">
        <dgm:presLayoutVars>
          <dgm:chPref val="3"/>
        </dgm:presLayoutVars>
      </dgm:prSet>
      <dgm:spPr/>
    </dgm:pt>
    <dgm:pt modelId="{935F9438-60ED-4C4B-9CE3-187A5AC40F0D}" type="pres">
      <dgm:prSet presAssocID="{2EE1CD61-2AAF-1942-966A-14082BFF7F20}" presName="level3hierChild" presStyleCnt="0"/>
      <dgm:spPr/>
    </dgm:pt>
    <dgm:pt modelId="{B3C447F7-D866-BE4F-B2BA-1E124A032805}" type="pres">
      <dgm:prSet presAssocID="{BD10D4FF-454C-2245-80F8-479A9C5C0293}" presName="conn2-1" presStyleLbl="parChTrans1D3" presStyleIdx="0" presStyleCnt="4"/>
      <dgm:spPr/>
    </dgm:pt>
    <dgm:pt modelId="{B5028833-B8C3-5043-8956-D6AFE4F77860}" type="pres">
      <dgm:prSet presAssocID="{BD10D4FF-454C-2245-80F8-479A9C5C0293}" presName="connTx" presStyleLbl="parChTrans1D3" presStyleIdx="0" presStyleCnt="4"/>
      <dgm:spPr/>
    </dgm:pt>
    <dgm:pt modelId="{022B8672-6A79-0042-88F2-65F85E1E26DC}" type="pres">
      <dgm:prSet presAssocID="{4F184AA7-1700-844F-A3F0-2728DB4D7FBC}" presName="root2" presStyleCnt="0"/>
      <dgm:spPr/>
    </dgm:pt>
    <dgm:pt modelId="{83C9744C-4497-0D48-B419-292A4651EEE8}" type="pres">
      <dgm:prSet presAssocID="{4F184AA7-1700-844F-A3F0-2728DB4D7FBC}" presName="LevelTwoTextNode" presStyleLbl="node3" presStyleIdx="0" presStyleCnt="4" custScaleY="136733">
        <dgm:presLayoutVars>
          <dgm:chPref val="3"/>
        </dgm:presLayoutVars>
      </dgm:prSet>
      <dgm:spPr/>
    </dgm:pt>
    <dgm:pt modelId="{9796570B-CABA-D748-BFEC-DE6EA78663E5}" type="pres">
      <dgm:prSet presAssocID="{4F184AA7-1700-844F-A3F0-2728DB4D7FBC}" presName="level3hierChild" presStyleCnt="0"/>
      <dgm:spPr/>
    </dgm:pt>
    <dgm:pt modelId="{A5024C1B-ADF8-304D-891C-976B778D7134}" type="pres">
      <dgm:prSet presAssocID="{B661BEC5-11A3-3146-B91A-9725B0DF34A0}" presName="conn2-1" presStyleLbl="parChTrans1D3" presStyleIdx="1" presStyleCnt="4"/>
      <dgm:spPr/>
    </dgm:pt>
    <dgm:pt modelId="{91929283-6FD2-3743-B1A4-3C6C1AB702EE}" type="pres">
      <dgm:prSet presAssocID="{B661BEC5-11A3-3146-B91A-9725B0DF34A0}" presName="connTx" presStyleLbl="parChTrans1D3" presStyleIdx="1" presStyleCnt="4"/>
      <dgm:spPr/>
    </dgm:pt>
    <dgm:pt modelId="{FE89A783-57A4-E44A-9582-EE06341E046F}" type="pres">
      <dgm:prSet presAssocID="{56955BA0-1D67-A14F-BFD3-56B31C85F9D1}" presName="root2" presStyleCnt="0"/>
      <dgm:spPr/>
    </dgm:pt>
    <dgm:pt modelId="{280D1F7A-D16A-4C46-BA52-063832DC6051}" type="pres">
      <dgm:prSet presAssocID="{56955BA0-1D67-A14F-BFD3-56B31C85F9D1}" presName="LevelTwoTextNode" presStyleLbl="node3" presStyleIdx="1" presStyleCnt="4" custScaleY="136733">
        <dgm:presLayoutVars>
          <dgm:chPref val="3"/>
        </dgm:presLayoutVars>
      </dgm:prSet>
      <dgm:spPr/>
    </dgm:pt>
    <dgm:pt modelId="{C94847CE-3054-EB40-B557-62E50069DD92}" type="pres">
      <dgm:prSet presAssocID="{56955BA0-1D67-A14F-BFD3-56B31C85F9D1}" presName="level3hierChild" presStyleCnt="0"/>
      <dgm:spPr/>
    </dgm:pt>
    <dgm:pt modelId="{32B0D285-57E1-1D42-92E6-1C32733BD7EE}" type="pres">
      <dgm:prSet presAssocID="{7832F7FF-046D-A44F-88B4-CAEAAE854D7F}" presName="conn2-1" presStyleLbl="parChTrans1D3" presStyleIdx="2" presStyleCnt="4"/>
      <dgm:spPr/>
    </dgm:pt>
    <dgm:pt modelId="{4B47E025-4F75-B545-86B3-3CACAA2AF475}" type="pres">
      <dgm:prSet presAssocID="{7832F7FF-046D-A44F-88B4-CAEAAE854D7F}" presName="connTx" presStyleLbl="parChTrans1D3" presStyleIdx="2" presStyleCnt="4"/>
      <dgm:spPr/>
    </dgm:pt>
    <dgm:pt modelId="{E046A20B-4F9F-484C-82F9-0A02D789898F}" type="pres">
      <dgm:prSet presAssocID="{544AED49-5D50-3F45-931E-C8003B39C72D}" presName="root2" presStyleCnt="0"/>
      <dgm:spPr/>
    </dgm:pt>
    <dgm:pt modelId="{FD4785B8-C1A8-6644-9381-A08DAB5FDEB8}" type="pres">
      <dgm:prSet presAssocID="{544AED49-5D50-3F45-931E-C8003B39C72D}" presName="LevelTwoTextNode" presStyleLbl="node3" presStyleIdx="2" presStyleCnt="4" custScaleX="119881" custScaleY="136733">
        <dgm:presLayoutVars>
          <dgm:chPref val="3"/>
        </dgm:presLayoutVars>
      </dgm:prSet>
      <dgm:spPr/>
    </dgm:pt>
    <dgm:pt modelId="{47085E89-BCB1-4048-AB01-E25C0363FA5A}" type="pres">
      <dgm:prSet presAssocID="{544AED49-5D50-3F45-931E-C8003B39C72D}" presName="level3hierChild" presStyleCnt="0"/>
      <dgm:spPr/>
    </dgm:pt>
    <dgm:pt modelId="{C49D97B0-0A23-174B-84C7-05E2A7DD5AD8}" type="pres">
      <dgm:prSet presAssocID="{35D4D1AD-A8B1-9248-AA42-FDCE529E8BFB}" presName="conn2-1" presStyleLbl="parChTrans1D4" presStyleIdx="0" presStyleCnt="1"/>
      <dgm:spPr/>
    </dgm:pt>
    <dgm:pt modelId="{CC3CF91F-3408-CC4C-9919-91F1CDEC5814}" type="pres">
      <dgm:prSet presAssocID="{35D4D1AD-A8B1-9248-AA42-FDCE529E8BFB}" presName="connTx" presStyleLbl="parChTrans1D4" presStyleIdx="0" presStyleCnt="1"/>
      <dgm:spPr/>
    </dgm:pt>
    <dgm:pt modelId="{E3EB7860-99B4-2D4D-954A-FCA50DC80305}" type="pres">
      <dgm:prSet presAssocID="{E72C8766-EDF9-A841-B4B2-10ADEC224DC6}" presName="root2" presStyleCnt="0"/>
      <dgm:spPr/>
    </dgm:pt>
    <dgm:pt modelId="{079BB7F8-93C3-274F-BB0E-B35461DD5889}" type="pres">
      <dgm:prSet presAssocID="{E72C8766-EDF9-A841-B4B2-10ADEC224DC6}" presName="LevelTwoTextNode" presStyleLbl="node4" presStyleIdx="0" presStyleCnt="1" custScaleX="67596" custScaleY="106048" custLinFactNeighborX="-11165" custLinFactNeighborY="592">
        <dgm:presLayoutVars>
          <dgm:chPref val="3"/>
        </dgm:presLayoutVars>
      </dgm:prSet>
      <dgm:spPr/>
    </dgm:pt>
    <dgm:pt modelId="{BDE7B0FE-C733-3443-BA7D-E6243271D64F}" type="pres">
      <dgm:prSet presAssocID="{E72C8766-EDF9-A841-B4B2-10ADEC224DC6}" presName="level3hierChild" presStyleCnt="0"/>
      <dgm:spPr/>
    </dgm:pt>
    <dgm:pt modelId="{AF899653-4437-C94E-913D-AA958F336078}" type="pres">
      <dgm:prSet presAssocID="{A75FA5A7-392B-664B-930A-5414A8FF17A6}" presName="conn2-1" presStyleLbl="parChTrans1D3" presStyleIdx="3" presStyleCnt="4"/>
      <dgm:spPr/>
    </dgm:pt>
    <dgm:pt modelId="{703624B7-634F-0C48-8114-8146477001D3}" type="pres">
      <dgm:prSet presAssocID="{A75FA5A7-392B-664B-930A-5414A8FF17A6}" presName="connTx" presStyleLbl="parChTrans1D3" presStyleIdx="3" presStyleCnt="4"/>
      <dgm:spPr/>
    </dgm:pt>
    <dgm:pt modelId="{79DA1618-7D9A-CD40-95A8-F185482B2D2C}" type="pres">
      <dgm:prSet presAssocID="{3E4DFDF2-749C-9444-AB62-9585011E355C}" presName="root2" presStyleCnt="0"/>
      <dgm:spPr/>
    </dgm:pt>
    <dgm:pt modelId="{701DD31A-5AB7-A849-8878-293E1087B42A}" type="pres">
      <dgm:prSet presAssocID="{3E4DFDF2-749C-9444-AB62-9585011E355C}" presName="LevelTwoTextNode" presStyleLbl="node3" presStyleIdx="3" presStyleCnt="4" custScaleY="106048">
        <dgm:presLayoutVars>
          <dgm:chPref val="3"/>
        </dgm:presLayoutVars>
      </dgm:prSet>
      <dgm:spPr/>
    </dgm:pt>
    <dgm:pt modelId="{EA47C4A1-45AD-6743-9B0E-FA0B321696AF}" type="pres">
      <dgm:prSet presAssocID="{3E4DFDF2-749C-9444-AB62-9585011E355C}" presName="level3hierChild" presStyleCnt="0"/>
      <dgm:spPr/>
    </dgm:pt>
  </dgm:ptLst>
  <dgm:cxnLst>
    <dgm:cxn modelId="{753ADE13-1079-8E47-B617-77FBC8C32D43}" type="presOf" srcId="{B0CA2A76-AFFC-5C4B-8A4E-1FD827415EBC}" destId="{F706A0BC-572E-974B-8BBC-5C6E8F410CCB}" srcOrd="1" destOrd="0" presId="urn:microsoft.com/office/officeart/2008/layout/HorizontalMultiLevelHierarchy"/>
    <dgm:cxn modelId="{9A44A816-6033-0041-9A30-EBEA61136843}" srcId="{544AED49-5D50-3F45-931E-C8003B39C72D}" destId="{E72C8766-EDF9-A841-B4B2-10ADEC224DC6}" srcOrd="0" destOrd="0" parTransId="{35D4D1AD-A8B1-9248-AA42-FDCE529E8BFB}" sibTransId="{67F95FA0-6BA9-E545-8D35-4DF8FCD57BF6}"/>
    <dgm:cxn modelId="{32D21226-854D-AA4D-9EA5-A8D90DC5BED2}" type="presOf" srcId="{3E4DFDF2-749C-9444-AB62-9585011E355C}" destId="{701DD31A-5AB7-A849-8878-293E1087B42A}" srcOrd="0" destOrd="0" presId="urn:microsoft.com/office/officeart/2008/layout/HorizontalMultiLevelHierarchy"/>
    <dgm:cxn modelId="{D06F4629-8841-DB4F-B4D3-666B11CE52C3}" srcId="{2EE1CD61-2AAF-1942-966A-14082BFF7F20}" destId="{56955BA0-1D67-A14F-BFD3-56B31C85F9D1}" srcOrd="1" destOrd="0" parTransId="{B661BEC5-11A3-3146-B91A-9725B0DF34A0}" sibTransId="{05F88968-EF3A-6F49-9E23-0EDBB0D02263}"/>
    <dgm:cxn modelId="{968ED92A-9BBD-B643-B24B-DF62B9DFEB02}" type="presOf" srcId="{B0CA2A76-AFFC-5C4B-8A4E-1FD827415EBC}" destId="{9A750390-E13C-E749-9297-440D965FAAD3}" srcOrd="0" destOrd="0" presId="urn:microsoft.com/office/officeart/2008/layout/HorizontalMultiLevelHierarchy"/>
    <dgm:cxn modelId="{5645EC31-95FD-E644-B254-939B2D9C2E98}" srcId="{13AD5CFC-EE03-6C41-B6B4-D2E72D53A686}" destId="{430CA812-F0F7-094C-935B-0C3F82B3F7AA}" srcOrd="0" destOrd="0" parTransId="{807512B8-47E0-BD4E-81CD-530EDF358B37}" sibTransId="{670B8ACF-E3DD-A542-B5E5-391D6EA548DD}"/>
    <dgm:cxn modelId="{9C8A9038-8907-8E4D-8543-0F158A17325C}" type="presOf" srcId="{BD10D4FF-454C-2245-80F8-479A9C5C0293}" destId="{B5028833-B8C3-5043-8956-D6AFE4F77860}" srcOrd="1" destOrd="0" presId="urn:microsoft.com/office/officeart/2008/layout/HorizontalMultiLevelHierarchy"/>
    <dgm:cxn modelId="{3F8BDA3D-E7DD-664E-83B4-6927EF01DE3C}" srcId="{2EE1CD61-2AAF-1942-966A-14082BFF7F20}" destId="{4F184AA7-1700-844F-A3F0-2728DB4D7FBC}" srcOrd="0" destOrd="0" parTransId="{BD10D4FF-454C-2245-80F8-479A9C5C0293}" sibTransId="{5C989B18-E967-224F-9632-A696E858033B}"/>
    <dgm:cxn modelId="{99B8E23E-A3DB-8349-A099-CB74827E7D74}" type="presOf" srcId="{A75FA5A7-392B-664B-930A-5414A8FF17A6}" destId="{703624B7-634F-0C48-8114-8146477001D3}" srcOrd="1" destOrd="0" presId="urn:microsoft.com/office/officeart/2008/layout/HorizontalMultiLevelHierarchy"/>
    <dgm:cxn modelId="{14DFD45F-253A-8347-95F9-760DEC7F2666}" srcId="{2EE1CD61-2AAF-1942-966A-14082BFF7F20}" destId="{3E4DFDF2-749C-9444-AB62-9585011E355C}" srcOrd="3" destOrd="0" parTransId="{A75FA5A7-392B-664B-930A-5414A8FF17A6}" sibTransId="{E74C03C2-E2BD-8241-9B86-7620FE549A74}"/>
    <dgm:cxn modelId="{69A6CC4A-4BEF-C74D-A08D-7BF8F188763D}" type="presOf" srcId="{7832F7FF-046D-A44F-88B4-CAEAAE854D7F}" destId="{32B0D285-57E1-1D42-92E6-1C32733BD7EE}" srcOrd="0" destOrd="0" presId="urn:microsoft.com/office/officeart/2008/layout/HorizontalMultiLevelHierarchy"/>
    <dgm:cxn modelId="{12D97E6B-7F06-5940-B5CC-A03C127E0866}" srcId="{2EE1CD61-2AAF-1942-966A-14082BFF7F20}" destId="{544AED49-5D50-3F45-931E-C8003B39C72D}" srcOrd="2" destOrd="0" parTransId="{7832F7FF-046D-A44F-88B4-CAEAAE854D7F}" sibTransId="{8F602248-9642-F146-AB1C-D5684F3E97C5}"/>
    <dgm:cxn modelId="{DA6BB94B-E02D-3A4E-9585-BC5D749B3B5A}" type="presOf" srcId="{E72C8766-EDF9-A841-B4B2-10ADEC224DC6}" destId="{079BB7F8-93C3-274F-BB0E-B35461DD5889}" srcOrd="0" destOrd="0" presId="urn:microsoft.com/office/officeart/2008/layout/HorizontalMultiLevelHierarchy"/>
    <dgm:cxn modelId="{653B0B73-FEB0-FF48-B876-AD160B019656}" type="presOf" srcId="{56955BA0-1D67-A14F-BFD3-56B31C85F9D1}" destId="{280D1F7A-D16A-4C46-BA52-063832DC6051}" srcOrd="0" destOrd="0" presId="urn:microsoft.com/office/officeart/2008/layout/HorizontalMultiLevelHierarchy"/>
    <dgm:cxn modelId="{4FD06277-6446-F749-AAEB-FF5DA333CC92}" type="presOf" srcId="{430CA812-F0F7-094C-935B-0C3F82B3F7AA}" destId="{0E8846F8-18B7-BA4A-B4D4-B8F09C4A7FA7}" srcOrd="0" destOrd="0" presId="urn:microsoft.com/office/officeart/2008/layout/HorizontalMultiLevelHierarchy"/>
    <dgm:cxn modelId="{FCADBD8B-BCEE-3345-B71A-9AEF72189318}" type="presOf" srcId="{2EE1CD61-2AAF-1942-966A-14082BFF7F20}" destId="{D6155BAE-C346-8646-8DC7-1C4206BF47F7}" srcOrd="0" destOrd="0" presId="urn:microsoft.com/office/officeart/2008/layout/HorizontalMultiLevelHierarchy"/>
    <dgm:cxn modelId="{B6CA068D-3087-6B4F-9600-FDDE5B217E89}" type="presOf" srcId="{544AED49-5D50-3F45-931E-C8003B39C72D}" destId="{FD4785B8-C1A8-6644-9381-A08DAB5FDEB8}" srcOrd="0" destOrd="0" presId="urn:microsoft.com/office/officeart/2008/layout/HorizontalMultiLevelHierarchy"/>
    <dgm:cxn modelId="{E8761D97-ECC7-C647-8A1D-73368CDAD5FD}" type="presOf" srcId="{A75FA5A7-392B-664B-930A-5414A8FF17A6}" destId="{AF899653-4437-C94E-913D-AA958F336078}" srcOrd="0" destOrd="0" presId="urn:microsoft.com/office/officeart/2008/layout/HorizontalMultiLevelHierarchy"/>
    <dgm:cxn modelId="{8575BB9B-E0CF-234B-9807-B0A0D4AD6EC4}" type="presOf" srcId="{4F184AA7-1700-844F-A3F0-2728DB4D7FBC}" destId="{83C9744C-4497-0D48-B419-292A4651EEE8}" srcOrd="0" destOrd="0" presId="urn:microsoft.com/office/officeart/2008/layout/HorizontalMultiLevelHierarchy"/>
    <dgm:cxn modelId="{8B7F239E-25D8-A143-9596-105F601FDADC}" type="presOf" srcId="{B661BEC5-11A3-3146-B91A-9725B0DF34A0}" destId="{91929283-6FD2-3743-B1A4-3C6C1AB702EE}" srcOrd="1" destOrd="0" presId="urn:microsoft.com/office/officeart/2008/layout/HorizontalMultiLevelHierarchy"/>
    <dgm:cxn modelId="{9D33DAA8-76E0-0B49-9A7B-160052D63F07}" type="presOf" srcId="{35D4D1AD-A8B1-9248-AA42-FDCE529E8BFB}" destId="{C49D97B0-0A23-174B-84C7-05E2A7DD5AD8}" srcOrd="0" destOrd="0" presId="urn:microsoft.com/office/officeart/2008/layout/HorizontalMultiLevelHierarchy"/>
    <dgm:cxn modelId="{EA9E12C3-8ED6-3541-AA30-0D8B4EEDBABF}" srcId="{430CA812-F0F7-094C-935B-0C3F82B3F7AA}" destId="{2EE1CD61-2AAF-1942-966A-14082BFF7F20}" srcOrd="0" destOrd="0" parTransId="{B0CA2A76-AFFC-5C4B-8A4E-1FD827415EBC}" sibTransId="{D5E66BD3-3FB4-DE46-A842-3486CEF73A3C}"/>
    <dgm:cxn modelId="{9FF196C3-5F28-6940-A04F-0A520141A4F6}" type="presOf" srcId="{13AD5CFC-EE03-6C41-B6B4-D2E72D53A686}" destId="{A21229F4-0D89-C544-82FA-F9DB296EA661}" srcOrd="0" destOrd="0" presId="urn:microsoft.com/office/officeart/2008/layout/HorizontalMultiLevelHierarchy"/>
    <dgm:cxn modelId="{343A71E5-23B7-2246-B5F2-EB4DAEBB9520}" type="presOf" srcId="{BD10D4FF-454C-2245-80F8-479A9C5C0293}" destId="{B3C447F7-D866-BE4F-B2BA-1E124A032805}" srcOrd="0" destOrd="0" presId="urn:microsoft.com/office/officeart/2008/layout/HorizontalMultiLevelHierarchy"/>
    <dgm:cxn modelId="{7174D5E5-2DA4-FE41-A1D6-24B950C1B6AD}" type="presOf" srcId="{7832F7FF-046D-A44F-88B4-CAEAAE854D7F}" destId="{4B47E025-4F75-B545-86B3-3CACAA2AF475}" srcOrd="1" destOrd="0" presId="urn:microsoft.com/office/officeart/2008/layout/HorizontalMultiLevelHierarchy"/>
    <dgm:cxn modelId="{F4A881F7-F69B-0A40-B083-1C1A19181389}" type="presOf" srcId="{B661BEC5-11A3-3146-B91A-9725B0DF34A0}" destId="{A5024C1B-ADF8-304D-891C-976B778D7134}" srcOrd="0" destOrd="0" presId="urn:microsoft.com/office/officeart/2008/layout/HorizontalMultiLevelHierarchy"/>
    <dgm:cxn modelId="{F8C089F7-9434-734C-AE7F-E3EEFAF1886F}" type="presOf" srcId="{35D4D1AD-A8B1-9248-AA42-FDCE529E8BFB}" destId="{CC3CF91F-3408-CC4C-9919-91F1CDEC5814}" srcOrd="1" destOrd="0" presId="urn:microsoft.com/office/officeart/2008/layout/HorizontalMultiLevelHierarchy"/>
    <dgm:cxn modelId="{59E4571F-1BF7-3D40-8151-F866D3ED6258}" type="presParOf" srcId="{A21229F4-0D89-C544-82FA-F9DB296EA661}" destId="{9BB90F72-12D2-424D-BE00-8EB0EBD314CD}" srcOrd="0" destOrd="0" presId="urn:microsoft.com/office/officeart/2008/layout/HorizontalMultiLevelHierarchy"/>
    <dgm:cxn modelId="{3CE161ED-EAA6-B74E-8C03-503C92BC2E07}" type="presParOf" srcId="{9BB90F72-12D2-424D-BE00-8EB0EBD314CD}" destId="{0E8846F8-18B7-BA4A-B4D4-B8F09C4A7FA7}" srcOrd="0" destOrd="0" presId="urn:microsoft.com/office/officeart/2008/layout/HorizontalMultiLevelHierarchy"/>
    <dgm:cxn modelId="{A1A99AD3-30C7-0746-B7C3-4A626172A4A5}" type="presParOf" srcId="{9BB90F72-12D2-424D-BE00-8EB0EBD314CD}" destId="{8346928B-6F4A-C24C-86F4-ECD4AA6B281F}" srcOrd="1" destOrd="0" presId="urn:microsoft.com/office/officeart/2008/layout/HorizontalMultiLevelHierarchy"/>
    <dgm:cxn modelId="{0BFF065B-BD6E-2548-B469-C59388A5F560}" type="presParOf" srcId="{8346928B-6F4A-C24C-86F4-ECD4AA6B281F}" destId="{9A750390-E13C-E749-9297-440D965FAAD3}" srcOrd="0" destOrd="0" presId="urn:microsoft.com/office/officeart/2008/layout/HorizontalMultiLevelHierarchy"/>
    <dgm:cxn modelId="{41D1273D-002E-A349-8F50-0542A6420469}" type="presParOf" srcId="{9A750390-E13C-E749-9297-440D965FAAD3}" destId="{F706A0BC-572E-974B-8BBC-5C6E8F410CCB}" srcOrd="0" destOrd="0" presId="urn:microsoft.com/office/officeart/2008/layout/HorizontalMultiLevelHierarchy"/>
    <dgm:cxn modelId="{833BD881-9680-6149-A393-962D6A83E5EF}" type="presParOf" srcId="{8346928B-6F4A-C24C-86F4-ECD4AA6B281F}" destId="{802995F8-6BC8-8E4B-9029-27480466485A}" srcOrd="1" destOrd="0" presId="urn:microsoft.com/office/officeart/2008/layout/HorizontalMultiLevelHierarchy"/>
    <dgm:cxn modelId="{9E885617-00C9-A54D-85C2-1D1322177B41}" type="presParOf" srcId="{802995F8-6BC8-8E4B-9029-27480466485A}" destId="{D6155BAE-C346-8646-8DC7-1C4206BF47F7}" srcOrd="0" destOrd="0" presId="urn:microsoft.com/office/officeart/2008/layout/HorizontalMultiLevelHierarchy"/>
    <dgm:cxn modelId="{19CE0102-40DD-CA47-9720-2BD6D9210B74}" type="presParOf" srcId="{802995F8-6BC8-8E4B-9029-27480466485A}" destId="{935F9438-60ED-4C4B-9CE3-187A5AC40F0D}" srcOrd="1" destOrd="0" presId="urn:microsoft.com/office/officeart/2008/layout/HorizontalMultiLevelHierarchy"/>
    <dgm:cxn modelId="{16FB5215-DFA6-224F-B5A2-2D1E4AA8B8D6}" type="presParOf" srcId="{935F9438-60ED-4C4B-9CE3-187A5AC40F0D}" destId="{B3C447F7-D866-BE4F-B2BA-1E124A032805}" srcOrd="0" destOrd="0" presId="urn:microsoft.com/office/officeart/2008/layout/HorizontalMultiLevelHierarchy"/>
    <dgm:cxn modelId="{D693EC64-C69F-E245-966E-252E4595C73B}" type="presParOf" srcId="{B3C447F7-D866-BE4F-B2BA-1E124A032805}" destId="{B5028833-B8C3-5043-8956-D6AFE4F77860}" srcOrd="0" destOrd="0" presId="urn:microsoft.com/office/officeart/2008/layout/HorizontalMultiLevelHierarchy"/>
    <dgm:cxn modelId="{B9E4A273-4D9C-FC44-89C9-B39D68C1D17D}" type="presParOf" srcId="{935F9438-60ED-4C4B-9CE3-187A5AC40F0D}" destId="{022B8672-6A79-0042-88F2-65F85E1E26DC}" srcOrd="1" destOrd="0" presId="urn:microsoft.com/office/officeart/2008/layout/HorizontalMultiLevelHierarchy"/>
    <dgm:cxn modelId="{DC2146B3-CCB7-9C49-A390-D1A1EE6F3670}" type="presParOf" srcId="{022B8672-6A79-0042-88F2-65F85E1E26DC}" destId="{83C9744C-4497-0D48-B419-292A4651EEE8}" srcOrd="0" destOrd="0" presId="urn:microsoft.com/office/officeart/2008/layout/HorizontalMultiLevelHierarchy"/>
    <dgm:cxn modelId="{7F56AEEE-DF66-9C43-A672-DA4774B1E810}" type="presParOf" srcId="{022B8672-6A79-0042-88F2-65F85E1E26DC}" destId="{9796570B-CABA-D748-BFEC-DE6EA78663E5}" srcOrd="1" destOrd="0" presId="urn:microsoft.com/office/officeart/2008/layout/HorizontalMultiLevelHierarchy"/>
    <dgm:cxn modelId="{FC6B4C3D-9EF1-8444-803E-6A7644C33C07}" type="presParOf" srcId="{935F9438-60ED-4C4B-9CE3-187A5AC40F0D}" destId="{A5024C1B-ADF8-304D-891C-976B778D7134}" srcOrd="2" destOrd="0" presId="urn:microsoft.com/office/officeart/2008/layout/HorizontalMultiLevelHierarchy"/>
    <dgm:cxn modelId="{D22BD592-0A75-9540-9B79-EFA994000C4B}" type="presParOf" srcId="{A5024C1B-ADF8-304D-891C-976B778D7134}" destId="{91929283-6FD2-3743-B1A4-3C6C1AB702EE}" srcOrd="0" destOrd="0" presId="urn:microsoft.com/office/officeart/2008/layout/HorizontalMultiLevelHierarchy"/>
    <dgm:cxn modelId="{4C9AC00F-B730-1E40-A6E3-505117B5753B}" type="presParOf" srcId="{935F9438-60ED-4C4B-9CE3-187A5AC40F0D}" destId="{FE89A783-57A4-E44A-9582-EE06341E046F}" srcOrd="3" destOrd="0" presId="urn:microsoft.com/office/officeart/2008/layout/HorizontalMultiLevelHierarchy"/>
    <dgm:cxn modelId="{14D8D7CF-0687-9A47-A946-C2B020234063}" type="presParOf" srcId="{FE89A783-57A4-E44A-9582-EE06341E046F}" destId="{280D1F7A-D16A-4C46-BA52-063832DC6051}" srcOrd="0" destOrd="0" presId="urn:microsoft.com/office/officeart/2008/layout/HorizontalMultiLevelHierarchy"/>
    <dgm:cxn modelId="{5700BB41-FA10-D346-B77F-B7E47D71E1F5}" type="presParOf" srcId="{FE89A783-57A4-E44A-9582-EE06341E046F}" destId="{C94847CE-3054-EB40-B557-62E50069DD92}" srcOrd="1" destOrd="0" presId="urn:microsoft.com/office/officeart/2008/layout/HorizontalMultiLevelHierarchy"/>
    <dgm:cxn modelId="{BDD5A3AD-D271-A343-9B41-4A13B1DCE9DF}" type="presParOf" srcId="{935F9438-60ED-4C4B-9CE3-187A5AC40F0D}" destId="{32B0D285-57E1-1D42-92E6-1C32733BD7EE}" srcOrd="4" destOrd="0" presId="urn:microsoft.com/office/officeart/2008/layout/HorizontalMultiLevelHierarchy"/>
    <dgm:cxn modelId="{E35AF771-165C-6543-AE7F-145AFB0E8961}" type="presParOf" srcId="{32B0D285-57E1-1D42-92E6-1C32733BD7EE}" destId="{4B47E025-4F75-B545-86B3-3CACAA2AF475}" srcOrd="0" destOrd="0" presId="urn:microsoft.com/office/officeart/2008/layout/HorizontalMultiLevelHierarchy"/>
    <dgm:cxn modelId="{C6D422DA-A755-9940-BA64-325302BDFC70}" type="presParOf" srcId="{935F9438-60ED-4C4B-9CE3-187A5AC40F0D}" destId="{E046A20B-4F9F-484C-82F9-0A02D789898F}" srcOrd="5" destOrd="0" presId="urn:microsoft.com/office/officeart/2008/layout/HorizontalMultiLevelHierarchy"/>
    <dgm:cxn modelId="{3809ECFF-F7E2-9043-94A8-1B2D381EF74E}" type="presParOf" srcId="{E046A20B-4F9F-484C-82F9-0A02D789898F}" destId="{FD4785B8-C1A8-6644-9381-A08DAB5FDEB8}" srcOrd="0" destOrd="0" presId="urn:microsoft.com/office/officeart/2008/layout/HorizontalMultiLevelHierarchy"/>
    <dgm:cxn modelId="{D7161952-4ABE-EA45-8D19-2B9C5DD99116}" type="presParOf" srcId="{E046A20B-4F9F-484C-82F9-0A02D789898F}" destId="{47085E89-BCB1-4048-AB01-E25C0363FA5A}" srcOrd="1" destOrd="0" presId="urn:microsoft.com/office/officeart/2008/layout/HorizontalMultiLevelHierarchy"/>
    <dgm:cxn modelId="{FD7F6D62-D33C-B140-8308-114C3CA4D505}" type="presParOf" srcId="{47085E89-BCB1-4048-AB01-E25C0363FA5A}" destId="{C49D97B0-0A23-174B-84C7-05E2A7DD5AD8}" srcOrd="0" destOrd="0" presId="urn:microsoft.com/office/officeart/2008/layout/HorizontalMultiLevelHierarchy"/>
    <dgm:cxn modelId="{7A28E939-42A1-F741-91CD-231FDAE823AA}" type="presParOf" srcId="{C49D97B0-0A23-174B-84C7-05E2A7DD5AD8}" destId="{CC3CF91F-3408-CC4C-9919-91F1CDEC5814}" srcOrd="0" destOrd="0" presId="urn:microsoft.com/office/officeart/2008/layout/HorizontalMultiLevelHierarchy"/>
    <dgm:cxn modelId="{511C23CE-D074-6146-A7BD-6FDEA766C78B}" type="presParOf" srcId="{47085E89-BCB1-4048-AB01-E25C0363FA5A}" destId="{E3EB7860-99B4-2D4D-954A-FCA50DC80305}" srcOrd="1" destOrd="0" presId="urn:microsoft.com/office/officeart/2008/layout/HorizontalMultiLevelHierarchy"/>
    <dgm:cxn modelId="{D542977D-7567-9744-92FE-4821E65807E4}" type="presParOf" srcId="{E3EB7860-99B4-2D4D-954A-FCA50DC80305}" destId="{079BB7F8-93C3-274F-BB0E-B35461DD5889}" srcOrd="0" destOrd="0" presId="urn:microsoft.com/office/officeart/2008/layout/HorizontalMultiLevelHierarchy"/>
    <dgm:cxn modelId="{65166867-8D31-C844-BF8F-07EAEE6E6ABF}" type="presParOf" srcId="{E3EB7860-99B4-2D4D-954A-FCA50DC80305}" destId="{BDE7B0FE-C733-3443-BA7D-E6243271D64F}" srcOrd="1" destOrd="0" presId="urn:microsoft.com/office/officeart/2008/layout/HorizontalMultiLevelHierarchy"/>
    <dgm:cxn modelId="{665A375E-781E-4B4E-8BA5-8F3D8748B988}" type="presParOf" srcId="{935F9438-60ED-4C4B-9CE3-187A5AC40F0D}" destId="{AF899653-4437-C94E-913D-AA958F336078}" srcOrd="6" destOrd="0" presId="urn:microsoft.com/office/officeart/2008/layout/HorizontalMultiLevelHierarchy"/>
    <dgm:cxn modelId="{69CD2341-DFFC-9C47-BDBD-EE7AFA06E4A6}" type="presParOf" srcId="{AF899653-4437-C94E-913D-AA958F336078}" destId="{703624B7-634F-0C48-8114-8146477001D3}" srcOrd="0" destOrd="0" presId="urn:microsoft.com/office/officeart/2008/layout/HorizontalMultiLevelHierarchy"/>
    <dgm:cxn modelId="{62FA305D-1657-E94C-AB62-6BC5376500FD}" type="presParOf" srcId="{935F9438-60ED-4C4B-9CE3-187A5AC40F0D}" destId="{79DA1618-7D9A-CD40-95A8-F185482B2D2C}" srcOrd="7" destOrd="0" presId="urn:microsoft.com/office/officeart/2008/layout/HorizontalMultiLevelHierarchy"/>
    <dgm:cxn modelId="{C660DDE4-164C-5344-9FF7-CF724BDDCA6A}" type="presParOf" srcId="{79DA1618-7D9A-CD40-95A8-F185482B2D2C}" destId="{701DD31A-5AB7-A849-8878-293E1087B42A}" srcOrd="0" destOrd="0" presId="urn:microsoft.com/office/officeart/2008/layout/HorizontalMultiLevelHierarchy"/>
    <dgm:cxn modelId="{C108E87F-4F57-D84E-858C-4559D1CA3FDE}" type="presParOf" srcId="{79DA1618-7D9A-CD40-95A8-F185482B2D2C}" destId="{EA47C4A1-45AD-6743-9B0E-FA0B321696A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81988E-D9FF-4047-9DCB-9D8EDDE8473D}" type="doc">
      <dgm:prSet loTypeId="urn:microsoft.com/office/officeart/2005/8/layout/process2" loCatId="" qsTypeId="urn:microsoft.com/office/officeart/2005/8/quickstyle/simple1" qsCatId="simple" csTypeId="urn:microsoft.com/office/officeart/2005/8/colors/accent1_1" csCatId="accent1" phldr="1"/>
      <dgm:spPr/>
    </dgm:pt>
    <dgm:pt modelId="{B3556A9C-0F63-3147-BE65-10C7FB353C9B}">
      <dgm:prSet phldrT="[Texto]" custT="1"/>
      <dgm:spPr/>
      <dgm:t>
        <a:bodyPr/>
        <a:lstStyle/>
        <a:p>
          <a:r>
            <a:rPr lang="es-CO" sz="24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Las técnicas ecográficas transperineales </a:t>
          </a:r>
          <a:endParaRPr lang="es-ES" sz="2400" b="1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E75E8C7-3AA4-4E4A-B515-E0F4B085C7F0}" type="parTrans" cxnId="{85B5D17F-D916-6946-826E-4B53CF8D8DD1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CD27612-6830-E14D-B193-1861E7229FE2}" type="sibTrans" cxnId="{85B5D17F-D916-6946-826E-4B53CF8D8DD1}">
      <dgm:prSet custT="1"/>
      <dgm:spPr>
        <a:solidFill>
          <a:srgbClr val="00AAA7"/>
        </a:solidFill>
      </dgm:spPr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9B7946C-D0F7-7C4F-800A-2B98CFC5B2EB}">
      <dgm:prSet phldrT="[Texto]" custT="1"/>
      <dgm:spPr/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Pueden ser útiles en las pacientes que no cumplen los criterios para el abordaje transvaginal. </a:t>
          </a:r>
          <a:endParaRPr lang="es-ES" sz="24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56B9536-9A3D-334F-A7FB-3368C5D6470C}" type="parTrans" cxnId="{F5963046-BB43-3449-B651-76B5DA26371F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97BE3F3-1BA8-1443-9790-9A081FA36757}" type="sibTrans" cxnId="{F5963046-BB43-3449-B651-76B5DA26371F}">
      <dgm:prSet custT="1"/>
      <dgm:spPr>
        <a:solidFill>
          <a:srgbClr val="00AAA7"/>
        </a:solidFill>
      </dgm:spPr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4551B06-D124-5C41-A150-6D46374DAA0D}">
      <dgm:prSet phldrT="[Texto]" custT="1"/>
      <dgm:spPr/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También para la evaluación del prolapso de los órganos pélvicos, así como del cérvix y el tracto urinario inferior.</a:t>
          </a:r>
          <a:endParaRPr lang="es-ES" sz="24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36D233C-184C-A048-A87E-B143A8CC4911}" type="parTrans" cxnId="{33399B78-D63E-2844-9F5D-83BCAA161C30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41B67A5-9066-F24B-9067-ED3BB68D01B7}" type="sibTrans" cxnId="{33399B78-D63E-2844-9F5D-83BCAA161C30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BC8A7E8-5D3E-B54B-BCE0-180683E66F61}" type="pres">
      <dgm:prSet presAssocID="{BD81988E-D9FF-4047-9DCB-9D8EDDE8473D}" presName="linearFlow" presStyleCnt="0">
        <dgm:presLayoutVars>
          <dgm:resizeHandles val="exact"/>
        </dgm:presLayoutVars>
      </dgm:prSet>
      <dgm:spPr/>
    </dgm:pt>
    <dgm:pt modelId="{3E9F5355-7253-EB4B-87DA-C3B6F6BD9547}" type="pres">
      <dgm:prSet presAssocID="{B3556A9C-0F63-3147-BE65-10C7FB353C9B}" presName="node" presStyleLbl="node1" presStyleIdx="0" presStyleCnt="3">
        <dgm:presLayoutVars>
          <dgm:bulletEnabled val="1"/>
        </dgm:presLayoutVars>
      </dgm:prSet>
      <dgm:spPr/>
    </dgm:pt>
    <dgm:pt modelId="{EF6A377F-A269-B545-9470-39E087BDB6A7}" type="pres">
      <dgm:prSet presAssocID="{ECD27612-6830-E14D-B193-1861E7229FE2}" presName="sibTrans" presStyleLbl="sibTrans2D1" presStyleIdx="0" presStyleCnt="2"/>
      <dgm:spPr/>
    </dgm:pt>
    <dgm:pt modelId="{4C4E3A8D-BFDF-C147-AB49-FAA5471009A1}" type="pres">
      <dgm:prSet presAssocID="{ECD27612-6830-E14D-B193-1861E7229FE2}" presName="connectorText" presStyleLbl="sibTrans2D1" presStyleIdx="0" presStyleCnt="2"/>
      <dgm:spPr/>
    </dgm:pt>
    <dgm:pt modelId="{DA8942E4-71ED-3D4D-A280-3393C276B2E6}" type="pres">
      <dgm:prSet presAssocID="{99B7946C-D0F7-7C4F-800A-2B98CFC5B2EB}" presName="node" presStyleLbl="node1" presStyleIdx="1" presStyleCnt="3">
        <dgm:presLayoutVars>
          <dgm:bulletEnabled val="1"/>
        </dgm:presLayoutVars>
      </dgm:prSet>
      <dgm:spPr/>
    </dgm:pt>
    <dgm:pt modelId="{476276FD-2535-0A4B-BD17-75879B2AA789}" type="pres">
      <dgm:prSet presAssocID="{697BE3F3-1BA8-1443-9790-9A081FA36757}" presName="sibTrans" presStyleLbl="sibTrans2D1" presStyleIdx="1" presStyleCnt="2"/>
      <dgm:spPr/>
    </dgm:pt>
    <dgm:pt modelId="{C5E8E497-E339-0F43-A6CA-8E42FBB08CE9}" type="pres">
      <dgm:prSet presAssocID="{697BE3F3-1BA8-1443-9790-9A081FA36757}" presName="connectorText" presStyleLbl="sibTrans2D1" presStyleIdx="1" presStyleCnt="2"/>
      <dgm:spPr/>
    </dgm:pt>
    <dgm:pt modelId="{94BE70A3-8669-414A-8781-937ECC7DD0CD}" type="pres">
      <dgm:prSet presAssocID="{D4551B06-D124-5C41-A150-6D46374DAA0D}" presName="node" presStyleLbl="node1" presStyleIdx="2" presStyleCnt="3">
        <dgm:presLayoutVars>
          <dgm:bulletEnabled val="1"/>
        </dgm:presLayoutVars>
      </dgm:prSet>
      <dgm:spPr/>
    </dgm:pt>
  </dgm:ptLst>
  <dgm:cxnLst>
    <dgm:cxn modelId="{64DE0931-7F6C-2D44-91C9-3104C43485E9}" type="presOf" srcId="{697BE3F3-1BA8-1443-9790-9A081FA36757}" destId="{476276FD-2535-0A4B-BD17-75879B2AA789}" srcOrd="0" destOrd="0" presId="urn:microsoft.com/office/officeart/2005/8/layout/process2"/>
    <dgm:cxn modelId="{F5963046-BB43-3449-B651-76B5DA26371F}" srcId="{BD81988E-D9FF-4047-9DCB-9D8EDDE8473D}" destId="{99B7946C-D0F7-7C4F-800A-2B98CFC5B2EB}" srcOrd="1" destOrd="0" parTransId="{B56B9536-9A3D-334F-A7FB-3368C5D6470C}" sibTransId="{697BE3F3-1BA8-1443-9790-9A081FA36757}"/>
    <dgm:cxn modelId="{0A689172-E7B1-3743-9080-D3BF2F24E17C}" type="presOf" srcId="{D4551B06-D124-5C41-A150-6D46374DAA0D}" destId="{94BE70A3-8669-414A-8781-937ECC7DD0CD}" srcOrd="0" destOrd="0" presId="urn:microsoft.com/office/officeart/2005/8/layout/process2"/>
    <dgm:cxn modelId="{33399B78-D63E-2844-9F5D-83BCAA161C30}" srcId="{BD81988E-D9FF-4047-9DCB-9D8EDDE8473D}" destId="{D4551B06-D124-5C41-A150-6D46374DAA0D}" srcOrd="2" destOrd="0" parTransId="{836D233C-184C-A048-A87E-B143A8CC4911}" sibTransId="{E41B67A5-9066-F24B-9067-ED3BB68D01B7}"/>
    <dgm:cxn modelId="{85B5D17F-D916-6946-826E-4B53CF8D8DD1}" srcId="{BD81988E-D9FF-4047-9DCB-9D8EDDE8473D}" destId="{B3556A9C-0F63-3147-BE65-10C7FB353C9B}" srcOrd="0" destOrd="0" parTransId="{9E75E8C7-3AA4-4E4A-B515-E0F4B085C7F0}" sibTransId="{ECD27612-6830-E14D-B193-1861E7229FE2}"/>
    <dgm:cxn modelId="{9A759AA7-73AA-734A-B015-97E947D0ABE2}" type="presOf" srcId="{99B7946C-D0F7-7C4F-800A-2B98CFC5B2EB}" destId="{DA8942E4-71ED-3D4D-A280-3393C276B2E6}" srcOrd="0" destOrd="0" presId="urn:microsoft.com/office/officeart/2005/8/layout/process2"/>
    <dgm:cxn modelId="{F14913B1-4941-C149-AF04-56A30C41213B}" type="presOf" srcId="{ECD27612-6830-E14D-B193-1861E7229FE2}" destId="{4C4E3A8D-BFDF-C147-AB49-FAA5471009A1}" srcOrd="1" destOrd="0" presId="urn:microsoft.com/office/officeart/2005/8/layout/process2"/>
    <dgm:cxn modelId="{E6B430BB-D136-514F-8CD8-D048FAFC4E6A}" type="presOf" srcId="{ECD27612-6830-E14D-B193-1861E7229FE2}" destId="{EF6A377F-A269-B545-9470-39E087BDB6A7}" srcOrd="0" destOrd="0" presId="urn:microsoft.com/office/officeart/2005/8/layout/process2"/>
    <dgm:cxn modelId="{000B57D3-11CC-B142-B7A9-D2D200E7CE57}" type="presOf" srcId="{697BE3F3-1BA8-1443-9790-9A081FA36757}" destId="{C5E8E497-E339-0F43-A6CA-8E42FBB08CE9}" srcOrd="1" destOrd="0" presId="urn:microsoft.com/office/officeart/2005/8/layout/process2"/>
    <dgm:cxn modelId="{B23930DF-2071-6B42-8AA6-9531C9AAEDCA}" type="presOf" srcId="{B3556A9C-0F63-3147-BE65-10C7FB353C9B}" destId="{3E9F5355-7253-EB4B-87DA-C3B6F6BD9547}" srcOrd="0" destOrd="0" presId="urn:microsoft.com/office/officeart/2005/8/layout/process2"/>
    <dgm:cxn modelId="{894572E6-4EA7-FD4B-B83B-E3CEFE00CB49}" type="presOf" srcId="{BD81988E-D9FF-4047-9DCB-9D8EDDE8473D}" destId="{6BC8A7E8-5D3E-B54B-BCE0-180683E66F61}" srcOrd="0" destOrd="0" presId="urn:microsoft.com/office/officeart/2005/8/layout/process2"/>
    <dgm:cxn modelId="{F094CC63-437A-BE41-8F51-17B97E4240AB}" type="presParOf" srcId="{6BC8A7E8-5D3E-B54B-BCE0-180683E66F61}" destId="{3E9F5355-7253-EB4B-87DA-C3B6F6BD9547}" srcOrd="0" destOrd="0" presId="urn:microsoft.com/office/officeart/2005/8/layout/process2"/>
    <dgm:cxn modelId="{566E7D51-C040-F84D-A0DE-400B9A8A3924}" type="presParOf" srcId="{6BC8A7E8-5D3E-B54B-BCE0-180683E66F61}" destId="{EF6A377F-A269-B545-9470-39E087BDB6A7}" srcOrd="1" destOrd="0" presId="urn:microsoft.com/office/officeart/2005/8/layout/process2"/>
    <dgm:cxn modelId="{CC32B5F9-5B56-3A48-9640-83CCD301BBE9}" type="presParOf" srcId="{EF6A377F-A269-B545-9470-39E087BDB6A7}" destId="{4C4E3A8D-BFDF-C147-AB49-FAA5471009A1}" srcOrd="0" destOrd="0" presId="urn:microsoft.com/office/officeart/2005/8/layout/process2"/>
    <dgm:cxn modelId="{2D2F7FE9-6C5C-1641-AA26-5935CAFEFCE3}" type="presParOf" srcId="{6BC8A7E8-5D3E-B54B-BCE0-180683E66F61}" destId="{DA8942E4-71ED-3D4D-A280-3393C276B2E6}" srcOrd="2" destOrd="0" presId="urn:microsoft.com/office/officeart/2005/8/layout/process2"/>
    <dgm:cxn modelId="{1C34DFC0-692D-164D-97A5-E91294E87473}" type="presParOf" srcId="{6BC8A7E8-5D3E-B54B-BCE0-180683E66F61}" destId="{476276FD-2535-0A4B-BD17-75879B2AA789}" srcOrd="3" destOrd="0" presId="urn:microsoft.com/office/officeart/2005/8/layout/process2"/>
    <dgm:cxn modelId="{AEC5E838-90FC-604B-A797-5DCC77094A3A}" type="presParOf" srcId="{476276FD-2535-0A4B-BD17-75879B2AA789}" destId="{C5E8E497-E339-0F43-A6CA-8E42FBB08CE9}" srcOrd="0" destOrd="0" presId="urn:microsoft.com/office/officeart/2005/8/layout/process2"/>
    <dgm:cxn modelId="{0A917605-049C-6849-89A4-D230936F2293}" type="presParOf" srcId="{6BC8A7E8-5D3E-B54B-BCE0-180683E66F61}" destId="{94BE70A3-8669-414A-8781-937ECC7DD0C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C7F7224-EC8A-FA43-B538-8B6D968B04B0}" type="doc">
      <dgm:prSet loTypeId="urn:microsoft.com/office/officeart/2005/8/layout/process2" loCatId="" qsTypeId="urn:microsoft.com/office/officeart/2005/8/quickstyle/simple1" qsCatId="simple" csTypeId="urn:microsoft.com/office/officeart/2005/8/colors/accent1_1" csCatId="accent1" phldr="1"/>
      <dgm:spPr/>
    </dgm:pt>
    <dgm:pt modelId="{C8AE4124-C0E8-A142-A194-51171D9CDE39}">
      <dgm:prSet phldrT="[Texto]" custT="1"/>
      <dgm:spPr/>
      <dgm:t>
        <a:bodyPr/>
        <a:lstStyle/>
        <a:p>
          <a:r>
            <a:rPr lang="es-CO" sz="24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La ecografía transrectal</a:t>
          </a:r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 </a:t>
          </a:r>
          <a:endParaRPr lang="es-ES" sz="24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3D174C6-923E-EB4B-866A-475860ABDB0E}" type="parTrans" cxnId="{F148513C-6EE2-154B-A37E-03B52D3A69F3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E6166D2-FE8F-A74F-AD89-F78A1CAED896}" type="sibTrans" cxnId="{F148513C-6EE2-154B-A37E-03B52D3A69F3}">
      <dgm:prSet custT="1"/>
      <dgm:spPr>
        <a:solidFill>
          <a:srgbClr val="00AAA7"/>
        </a:solidFill>
      </dgm:spPr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9C06885-4B4B-6048-83AE-AFA1F1ACAF70}">
      <dgm:prSet phldrT="[Texto]" custT="1"/>
      <dgm:spPr/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Puede ser una alternativa a la ETV para visualizar el útero y las estructuras anexiales. </a:t>
          </a:r>
          <a:endParaRPr lang="es-ES" sz="24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B23C775-EE0C-BA4A-B7B0-D418BDE7F90A}" type="parTrans" cxnId="{CE193918-E460-AA43-8A93-985F206BD983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2CCB5F0-6AFB-9746-8FD6-50836596BFD2}" type="sibTrans" cxnId="{CE193918-E460-AA43-8A93-985F206BD983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E06A349-90A5-334D-820E-89AAC3B68CEC}" type="pres">
      <dgm:prSet presAssocID="{1C7F7224-EC8A-FA43-B538-8B6D968B04B0}" presName="linearFlow" presStyleCnt="0">
        <dgm:presLayoutVars>
          <dgm:resizeHandles val="exact"/>
        </dgm:presLayoutVars>
      </dgm:prSet>
      <dgm:spPr/>
    </dgm:pt>
    <dgm:pt modelId="{AD3FE47D-7B2F-3043-82A4-56E735A173E3}" type="pres">
      <dgm:prSet presAssocID="{C8AE4124-C0E8-A142-A194-51171D9CDE39}" presName="node" presStyleLbl="node1" presStyleIdx="0" presStyleCnt="2" custScaleX="124651" custLinFactNeighborX="525" custLinFactNeighborY="11976">
        <dgm:presLayoutVars>
          <dgm:bulletEnabled val="1"/>
        </dgm:presLayoutVars>
      </dgm:prSet>
      <dgm:spPr/>
    </dgm:pt>
    <dgm:pt modelId="{FCE6088D-CBA8-9544-8ACF-8D1EF92975BB}" type="pres">
      <dgm:prSet presAssocID="{5E6166D2-FE8F-A74F-AD89-F78A1CAED896}" presName="sibTrans" presStyleLbl="sibTrans2D1" presStyleIdx="0" presStyleCnt="1"/>
      <dgm:spPr/>
    </dgm:pt>
    <dgm:pt modelId="{C1DE80F1-235B-B64B-89DC-91DD0125BAF5}" type="pres">
      <dgm:prSet presAssocID="{5E6166D2-FE8F-A74F-AD89-F78A1CAED896}" presName="connectorText" presStyleLbl="sibTrans2D1" presStyleIdx="0" presStyleCnt="1"/>
      <dgm:spPr/>
    </dgm:pt>
    <dgm:pt modelId="{40F8F427-70E0-C14A-B060-1327342BC23E}" type="pres">
      <dgm:prSet presAssocID="{79C06885-4B4B-6048-83AE-AFA1F1ACAF70}" presName="node" presStyleLbl="node1" presStyleIdx="1" presStyleCnt="2" custScaleX="124651">
        <dgm:presLayoutVars>
          <dgm:bulletEnabled val="1"/>
        </dgm:presLayoutVars>
      </dgm:prSet>
      <dgm:spPr/>
    </dgm:pt>
  </dgm:ptLst>
  <dgm:cxnLst>
    <dgm:cxn modelId="{CE193918-E460-AA43-8A93-985F206BD983}" srcId="{1C7F7224-EC8A-FA43-B538-8B6D968B04B0}" destId="{79C06885-4B4B-6048-83AE-AFA1F1ACAF70}" srcOrd="1" destOrd="0" parTransId="{BB23C775-EE0C-BA4A-B7B0-D418BDE7F90A}" sibTransId="{E2CCB5F0-6AFB-9746-8FD6-50836596BFD2}"/>
    <dgm:cxn modelId="{7AEBD722-7F6B-144A-8D45-48630F75E0AF}" type="presOf" srcId="{5E6166D2-FE8F-A74F-AD89-F78A1CAED896}" destId="{C1DE80F1-235B-B64B-89DC-91DD0125BAF5}" srcOrd="1" destOrd="0" presId="urn:microsoft.com/office/officeart/2005/8/layout/process2"/>
    <dgm:cxn modelId="{F148513C-6EE2-154B-A37E-03B52D3A69F3}" srcId="{1C7F7224-EC8A-FA43-B538-8B6D968B04B0}" destId="{C8AE4124-C0E8-A142-A194-51171D9CDE39}" srcOrd="0" destOrd="0" parTransId="{33D174C6-923E-EB4B-866A-475860ABDB0E}" sibTransId="{5E6166D2-FE8F-A74F-AD89-F78A1CAED896}"/>
    <dgm:cxn modelId="{BE741B91-DADD-0247-8AD6-047E4B18845C}" type="presOf" srcId="{1C7F7224-EC8A-FA43-B538-8B6D968B04B0}" destId="{1E06A349-90A5-334D-820E-89AAC3B68CEC}" srcOrd="0" destOrd="0" presId="urn:microsoft.com/office/officeart/2005/8/layout/process2"/>
    <dgm:cxn modelId="{8E16F2A3-24DE-E244-BED8-4891965BABF2}" type="presOf" srcId="{79C06885-4B4B-6048-83AE-AFA1F1ACAF70}" destId="{40F8F427-70E0-C14A-B060-1327342BC23E}" srcOrd="0" destOrd="0" presId="urn:microsoft.com/office/officeart/2005/8/layout/process2"/>
    <dgm:cxn modelId="{E49486B7-31D9-DA45-AD21-3E4986644AE7}" type="presOf" srcId="{5E6166D2-FE8F-A74F-AD89-F78A1CAED896}" destId="{FCE6088D-CBA8-9544-8ACF-8D1EF92975BB}" srcOrd="0" destOrd="0" presId="urn:microsoft.com/office/officeart/2005/8/layout/process2"/>
    <dgm:cxn modelId="{58BD36C7-2141-7243-B9F5-5EF21412EAA3}" type="presOf" srcId="{C8AE4124-C0E8-A142-A194-51171D9CDE39}" destId="{AD3FE47D-7B2F-3043-82A4-56E735A173E3}" srcOrd="0" destOrd="0" presId="urn:microsoft.com/office/officeart/2005/8/layout/process2"/>
    <dgm:cxn modelId="{3A9E8B98-B4D7-5A4C-B9BB-E615E32AB0F4}" type="presParOf" srcId="{1E06A349-90A5-334D-820E-89AAC3B68CEC}" destId="{AD3FE47D-7B2F-3043-82A4-56E735A173E3}" srcOrd="0" destOrd="0" presId="urn:microsoft.com/office/officeart/2005/8/layout/process2"/>
    <dgm:cxn modelId="{3B99BB9E-32A4-B044-8388-C889A2C4B2EF}" type="presParOf" srcId="{1E06A349-90A5-334D-820E-89AAC3B68CEC}" destId="{FCE6088D-CBA8-9544-8ACF-8D1EF92975BB}" srcOrd="1" destOrd="0" presId="urn:microsoft.com/office/officeart/2005/8/layout/process2"/>
    <dgm:cxn modelId="{DE00D5DD-225A-7249-9C44-70A5AFC143DA}" type="presParOf" srcId="{FCE6088D-CBA8-9544-8ACF-8D1EF92975BB}" destId="{C1DE80F1-235B-B64B-89DC-91DD0125BAF5}" srcOrd="0" destOrd="0" presId="urn:microsoft.com/office/officeart/2005/8/layout/process2"/>
    <dgm:cxn modelId="{4343D20B-6E6E-EC42-919B-7B1C5A3FBC17}" type="presParOf" srcId="{1E06A349-90A5-334D-820E-89AAC3B68CEC}" destId="{40F8F427-70E0-C14A-B060-1327342BC23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AED67F7-492D-AC46-8409-860E9367E45E}" type="doc">
      <dgm:prSet loTypeId="urn:microsoft.com/office/officeart/2005/8/layout/hChevron3" loCatId="" qsTypeId="urn:microsoft.com/office/officeart/2005/8/quickstyle/simple1" qsCatId="simple" csTypeId="urn:microsoft.com/office/officeart/2005/8/colors/accent1_1" csCatId="accent1" phldr="1"/>
      <dgm:spPr/>
    </dgm:pt>
    <dgm:pt modelId="{BC13858F-2D97-4146-90A9-09FB1DF7F684}">
      <dgm:prSet phldrT="[Texto]" custT="1"/>
      <dgm:spPr/>
      <dgm:t>
        <a:bodyPr/>
        <a:lstStyle/>
        <a:p>
          <a:r>
            <a:rPr lang="es-ES" sz="32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Histeroscopia</a:t>
          </a:r>
        </a:p>
      </dgm:t>
    </dgm:pt>
    <dgm:pt modelId="{5AEF3580-A6CA-D54B-80D2-DD997BA92E3F}" type="parTrans" cxnId="{E0C2E13E-2CD7-E54B-9296-873142A31F36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7B62A2C-4AE9-DF40-B5AF-B56FA8E98471}" type="sibTrans" cxnId="{E0C2E13E-2CD7-E54B-9296-873142A31F36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C3F3906-2624-FF46-AA18-8BE76C7E27CE}">
      <dgm:prSet phldrT="[Texto]" custT="1"/>
      <dgm:spPr/>
      <dgm:t>
        <a:bodyPr/>
        <a:lstStyle/>
        <a:p>
          <a:r>
            <a:rPr lang="es-ES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Permite la visualización directa de la cavidad endometrial a través del cuello uterino.</a:t>
          </a:r>
        </a:p>
      </dgm:t>
    </dgm:pt>
    <dgm:pt modelId="{A8F94708-0165-7E45-96A4-E8C60AF14214}" type="parTrans" cxnId="{F73E96AA-C4F6-0842-BCA0-7E00AA69C34E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96E5218-86E2-FD40-8219-5168BC03770F}" type="sibTrans" cxnId="{F73E96AA-C4F6-0842-BCA0-7E00AA69C34E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3C31D8C-F457-344A-9FD2-063EBE055C89}">
      <dgm:prSet phldrT="[Texto]" custT="1"/>
      <dgm:spPr/>
      <dgm:t>
        <a:bodyPr/>
        <a:lstStyle/>
        <a:p>
          <a:r>
            <a:rPr lang="es-ES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Puede ser diagnóstica y terapéutica. </a:t>
          </a:r>
        </a:p>
      </dgm:t>
    </dgm:pt>
    <dgm:pt modelId="{F464C194-0082-E049-ACF6-3F7683E508BC}" type="parTrans" cxnId="{173B0AAE-69F6-974A-8EC6-82698620E2C1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E2B8C5C-D789-6344-8370-B919FFC3B7B5}" type="sibTrans" cxnId="{173B0AAE-69F6-974A-8EC6-82698620E2C1}">
      <dgm:prSet/>
      <dgm:spPr/>
      <dgm:t>
        <a:bodyPr/>
        <a:lstStyle/>
        <a:p>
          <a:endParaRPr lang="es-ES" sz="24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4215EED-4A3E-F745-BF09-E491A82D502E}" type="pres">
      <dgm:prSet presAssocID="{0AED67F7-492D-AC46-8409-860E9367E45E}" presName="Name0" presStyleCnt="0">
        <dgm:presLayoutVars>
          <dgm:dir/>
          <dgm:resizeHandles val="exact"/>
        </dgm:presLayoutVars>
      </dgm:prSet>
      <dgm:spPr/>
    </dgm:pt>
    <dgm:pt modelId="{D6EB6EA2-5D0D-D144-9553-A01D94DF2A57}" type="pres">
      <dgm:prSet presAssocID="{BC13858F-2D97-4146-90A9-09FB1DF7F684}" presName="parTxOnly" presStyleLbl="node1" presStyleIdx="0" presStyleCnt="3" custScaleY="135636" custLinFactNeighborX="-2575" custLinFactNeighborY="2496">
        <dgm:presLayoutVars>
          <dgm:bulletEnabled val="1"/>
        </dgm:presLayoutVars>
      </dgm:prSet>
      <dgm:spPr/>
    </dgm:pt>
    <dgm:pt modelId="{4DBCE38F-70A4-E94A-BF1A-0A37575F9725}" type="pres">
      <dgm:prSet presAssocID="{E7B62A2C-4AE9-DF40-B5AF-B56FA8E98471}" presName="parSpace" presStyleCnt="0"/>
      <dgm:spPr/>
    </dgm:pt>
    <dgm:pt modelId="{62156D44-AA4E-0849-BDC5-B007FD91F38D}" type="pres">
      <dgm:prSet presAssocID="{7C3F3906-2624-FF46-AA18-8BE76C7E27CE}" presName="parTxOnly" presStyleLbl="node1" presStyleIdx="1" presStyleCnt="3" custScaleY="135636">
        <dgm:presLayoutVars>
          <dgm:bulletEnabled val="1"/>
        </dgm:presLayoutVars>
      </dgm:prSet>
      <dgm:spPr/>
    </dgm:pt>
    <dgm:pt modelId="{1757FF92-FCED-CE4F-A84E-1BC95FCEF292}" type="pres">
      <dgm:prSet presAssocID="{996E5218-86E2-FD40-8219-5168BC03770F}" presName="parSpace" presStyleCnt="0"/>
      <dgm:spPr/>
    </dgm:pt>
    <dgm:pt modelId="{D980C67B-C65B-5D4C-BFD8-8E1F1E830143}" type="pres">
      <dgm:prSet presAssocID="{43C31D8C-F457-344A-9FD2-063EBE055C89}" presName="parTxOnly" presStyleLbl="node1" presStyleIdx="2" presStyleCnt="3" custScaleY="135636">
        <dgm:presLayoutVars>
          <dgm:bulletEnabled val="1"/>
        </dgm:presLayoutVars>
      </dgm:prSet>
      <dgm:spPr/>
    </dgm:pt>
  </dgm:ptLst>
  <dgm:cxnLst>
    <dgm:cxn modelId="{7CFA4F02-7594-C846-8465-CFBE713D64A6}" type="presOf" srcId="{0AED67F7-492D-AC46-8409-860E9367E45E}" destId="{04215EED-4A3E-F745-BF09-E491A82D502E}" srcOrd="0" destOrd="0" presId="urn:microsoft.com/office/officeart/2005/8/layout/hChevron3"/>
    <dgm:cxn modelId="{E0C2E13E-2CD7-E54B-9296-873142A31F36}" srcId="{0AED67F7-492D-AC46-8409-860E9367E45E}" destId="{BC13858F-2D97-4146-90A9-09FB1DF7F684}" srcOrd="0" destOrd="0" parTransId="{5AEF3580-A6CA-D54B-80D2-DD997BA92E3F}" sibTransId="{E7B62A2C-4AE9-DF40-B5AF-B56FA8E98471}"/>
    <dgm:cxn modelId="{3C3A287E-8171-F34E-A357-AA7763A51DDF}" type="presOf" srcId="{7C3F3906-2624-FF46-AA18-8BE76C7E27CE}" destId="{62156D44-AA4E-0849-BDC5-B007FD91F38D}" srcOrd="0" destOrd="0" presId="urn:microsoft.com/office/officeart/2005/8/layout/hChevron3"/>
    <dgm:cxn modelId="{E9E13C94-D864-124D-AE1D-6F135CF21C88}" type="presOf" srcId="{BC13858F-2D97-4146-90A9-09FB1DF7F684}" destId="{D6EB6EA2-5D0D-D144-9553-A01D94DF2A57}" srcOrd="0" destOrd="0" presId="urn:microsoft.com/office/officeart/2005/8/layout/hChevron3"/>
    <dgm:cxn modelId="{2889C39A-660A-294D-BC37-5A1C32CF7814}" type="presOf" srcId="{43C31D8C-F457-344A-9FD2-063EBE055C89}" destId="{D980C67B-C65B-5D4C-BFD8-8E1F1E830143}" srcOrd="0" destOrd="0" presId="urn:microsoft.com/office/officeart/2005/8/layout/hChevron3"/>
    <dgm:cxn modelId="{F73E96AA-C4F6-0842-BCA0-7E00AA69C34E}" srcId="{0AED67F7-492D-AC46-8409-860E9367E45E}" destId="{7C3F3906-2624-FF46-AA18-8BE76C7E27CE}" srcOrd="1" destOrd="0" parTransId="{A8F94708-0165-7E45-96A4-E8C60AF14214}" sibTransId="{996E5218-86E2-FD40-8219-5168BC03770F}"/>
    <dgm:cxn modelId="{173B0AAE-69F6-974A-8EC6-82698620E2C1}" srcId="{0AED67F7-492D-AC46-8409-860E9367E45E}" destId="{43C31D8C-F457-344A-9FD2-063EBE055C89}" srcOrd="2" destOrd="0" parTransId="{F464C194-0082-E049-ACF6-3F7683E508BC}" sibTransId="{0E2B8C5C-D789-6344-8370-B919FFC3B7B5}"/>
    <dgm:cxn modelId="{452B7C44-59A9-8446-89C5-2ECD89164203}" type="presParOf" srcId="{04215EED-4A3E-F745-BF09-E491A82D502E}" destId="{D6EB6EA2-5D0D-D144-9553-A01D94DF2A57}" srcOrd="0" destOrd="0" presId="urn:microsoft.com/office/officeart/2005/8/layout/hChevron3"/>
    <dgm:cxn modelId="{6A653EF7-4226-CE47-B66B-FA5C1DDC0F0E}" type="presParOf" srcId="{04215EED-4A3E-F745-BF09-E491A82D502E}" destId="{4DBCE38F-70A4-E94A-BF1A-0A37575F9725}" srcOrd="1" destOrd="0" presId="urn:microsoft.com/office/officeart/2005/8/layout/hChevron3"/>
    <dgm:cxn modelId="{94871BE0-477D-6F4D-91E5-8723253219F8}" type="presParOf" srcId="{04215EED-4A3E-F745-BF09-E491A82D502E}" destId="{62156D44-AA4E-0849-BDC5-B007FD91F38D}" srcOrd="2" destOrd="0" presId="urn:microsoft.com/office/officeart/2005/8/layout/hChevron3"/>
    <dgm:cxn modelId="{7815E5AB-246D-9F46-828F-9F2B56F42756}" type="presParOf" srcId="{04215EED-4A3E-F745-BF09-E491A82D502E}" destId="{1757FF92-FCED-CE4F-A84E-1BC95FCEF292}" srcOrd="3" destOrd="0" presId="urn:microsoft.com/office/officeart/2005/8/layout/hChevron3"/>
    <dgm:cxn modelId="{8BE8EBA0-8530-CD44-8042-13F16A4CA4FC}" type="presParOf" srcId="{04215EED-4A3E-F745-BF09-E491A82D502E}" destId="{D980C67B-C65B-5D4C-BFD8-8E1F1E83014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393F2-8FE7-784F-AC4B-55A08D19CAB8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</dgm:pt>
    <dgm:pt modelId="{DFBCC93A-5193-B74B-B378-4EEC963082DD}">
      <dgm:prSet phldrT="[Texto]" custT="1"/>
      <dgm:spPr/>
      <dgm:t>
        <a:bodyPr/>
        <a:lstStyle/>
        <a:p>
          <a:endParaRPr lang="es-CO" sz="36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  <a:p>
          <a:r>
            <a:rPr lang="es-CO" sz="36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La nomenclatura basada en las palabras metrorragia, menorragia .</a:t>
          </a:r>
        </a:p>
      </dgm:t>
    </dgm:pt>
    <dgm:pt modelId="{5F97A46E-4B50-1C4F-B199-0FF28F31D377}" type="parTrans" cxnId="{8EC348F6-0502-374D-818E-7478296B1F2C}">
      <dgm:prSet/>
      <dgm:spPr/>
      <dgm:t>
        <a:bodyPr/>
        <a:lstStyle/>
        <a:p>
          <a:endParaRPr lang="es-ES" sz="3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C497DD7-F3F2-B14A-A44E-CFCAE1EE1F3D}" type="sibTrans" cxnId="{8EC348F6-0502-374D-818E-7478296B1F2C}">
      <dgm:prSet/>
      <dgm:spPr/>
      <dgm:t>
        <a:bodyPr/>
        <a:lstStyle/>
        <a:p>
          <a:endParaRPr lang="es-ES" sz="3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8BE0DE2-553D-254A-BF14-EF3170CBF196}">
      <dgm:prSet phldrT="[Texto]" custT="1"/>
      <dgm:spPr/>
      <dgm:t>
        <a:bodyPr/>
        <a:lstStyle/>
        <a:p>
          <a:pPr algn="ctr"/>
          <a:r>
            <a:rPr lang="es-CO" sz="36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“Sangrado uterino disfuncional”.</a:t>
          </a:r>
        </a:p>
        <a:p>
          <a:pPr algn="ctr"/>
          <a:endParaRPr lang="es-ES" sz="36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CCB1231-F2F3-6742-AE26-625BB1CF14B8}" type="parTrans" cxnId="{65EE3090-85CE-9C4D-A705-D2859D688E24}">
      <dgm:prSet/>
      <dgm:spPr/>
      <dgm:t>
        <a:bodyPr/>
        <a:lstStyle/>
        <a:p>
          <a:endParaRPr lang="es-ES" sz="3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EBC531C-760B-444F-9C5F-7BBE150B8EE4}" type="sibTrans" cxnId="{65EE3090-85CE-9C4D-A705-D2859D688E24}">
      <dgm:prSet/>
      <dgm:spPr>
        <a:solidFill>
          <a:schemeClr val="bg1"/>
        </a:solidFill>
      </dgm:spPr>
      <dgm:t>
        <a:bodyPr/>
        <a:lstStyle/>
        <a:p>
          <a:endParaRPr lang="es-ES" sz="3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B15F8A1-F38C-AB43-985A-6F92D689325D}">
      <dgm:prSet phldrT="[Texto]" custT="1"/>
      <dgm:spPr/>
      <dgm:t>
        <a:bodyPr/>
        <a:lstStyle/>
        <a:p>
          <a:r>
            <a:rPr lang="es-CO" sz="36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2011 la FIGO introduce una nueva clasificación.</a:t>
          </a:r>
        </a:p>
        <a:p>
          <a:endParaRPr lang="es-ES" sz="36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5B65B8B-C221-0244-837C-6B43C449F3CF}" type="parTrans" cxnId="{56A68A3E-849F-4D46-8467-470810BC7CCB}">
      <dgm:prSet/>
      <dgm:spPr/>
      <dgm:t>
        <a:bodyPr/>
        <a:lstStyle/>
        <a:p>
          <a:endParaRPr lang="es-ES" sz="3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4590FC9-4A47-7C45-9C83-67C0465D3512}" type="sibTrans" cxnId="{56A68A3E-849F-4D46-8467-470810BC7CCB}">
      <dgm:prSet/>
      <dgm:spPr/>
      <dgm:t>
        <a:bodyPr/>
        <a:lstStyle/>
        <a:p>
          <a:endParaRPr lang="es-ES" sz="3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C73C56B-ED53-0146-9FFA-4D33E57436FE}" type="pres">
      <dgm:prSet presAssocID="{3E4393F2-8FE7-784F-AC4B-55A08D19CAB8}" presName="Name0" presStyleCnt="0">
        <dgm:presLayoutVars>
          <dgm:chMax val="7"/>
          <dgm:chPref val="5"/>
        </dgm:presLayoutVars>
      </dgm:prSet>
      <dgm:spPr/>
    </dgm:pt>
    <dgm:pt modelId="{9D8178F1-A228-3742-8CAB-EE78800FC7BE}" type="pres">
      <dgm:prSet presAssocID="{3E4393F2-8FE7-784F-AC4B-55A08D19CAB8}" presName="arrowNode" presStyleLbl="node1" presStyleIdx="0" presStyleCnt="1" custScaleX="78072" custScaleY="77110" custLinFactNeighborX="2832" custLinFactNeighborY="1313"/>
      <dgm:spPr>
        <a:solidFill>
          <a:srgbClr val="00AAA7"/>
        </a:solidFill>
      </dgm:spPr>
    </dgm:pt>
    <dgm:pt modelId="{7AF2C496-9464-E141-82B9-F85F80EE261B}" type="pres">
      <dgm:prSet presAssocID="{DFBCC93A-5193-B74B-B378-4EEC963082DD}" presName="txNode1" presStyleLbl="revTx" presStyleIdx="0" presStyleCnt="3" custScaleX="297559" custScaleY="173068" custLinFactNeighborX="-11480" custLinFactNeighborY="19815">
        <dgm:presLayoutVars>
          <dgm:bulletEnabled val="1"/>
        </dgm:presLayoutVars>
      </dgm:prSet>
      <dgm:spPr/>
    </dgm:pt>
    <dgm:pt modelId="{D1A297B7-43F1-DD44-9410-EB9BDEBF4D36}" type="pres">
      <dgm:prSet presAssocID="{18BE0DE2-553D-254A-BF14-EF3170CBF196}" presName="txNode2" presStyleLbl="revTx" presStyleIdx="1" presStyleCnt="3" custScaleX="223298" custScaleY="139963" custLinFactNeighborX="22105" custLinFactNeighborY="35440">
        <dgm:presLayoutVars>
          <dgm:bulletEnabled val="1"/>
        </dgm:presLayoutVars>
      </dgm:prSet>
      <dgm:spPr/>
    </dgm:pt>
    <dgm:pt modelId="{AD155EDA-3FA4-2841-9DE3-96A4001E979E}" type="pres">
      <dgm:prSet presAssocID="{FEBC531C-760B-444F-9C5F-7BBE150B8EE4}" presName="dotNode2" presStyleCnt="0"/>
      <dgm:spPr/>
    </dgm:pt>
    <dgm:pt modelId="{A2F151DC-8292-7148-840C-49B2D6B36E82}" type="pres">
      <dgm:prSet presAssocID="{FEBC531C-760B-444F-9C5F-7BBE150B8EE4}" presName="dotRepeatNode" presStyleLbl="fgShp" presStyleIdx="0" presStyleCnt="1" custLinFactX="-1200000" custLinFactY="500000" custLinFactNeighborX="-1203498" custLinFactNeighborY="541006"/>
      <dgm:spPr/>
    </dgm:pt>
    <dgm:pt modelId="{8972EB17-D0E8-2242-A0FC-9FEB6B167AB7}" type="pres">
      <dgm:prSet presAssocID="{DB15F8A1-F38C-AB43-985A-6F92D689325D}" presName="txNode3" presStyleLbl="revTx" presStyleIdx="2" presStyleCnt="3" custScaleX="153224" custLinFactNeighborX="14703" custLinFactNeighborY="-23988">
        <dgm:presLayoutVars>
          <dgm:bulletEnabled val="1"/>
        </dgm:presLayoutVars>
      </dgm:prSet>
      <dgm:spPr/>
    </dgm:pt>
  </dgm:ptLst>
  <dgm:cxnLst>
    <dgm:cxn modelId="{3BE5CC34-C5D6-4E47-90C1-9C108D85834B}" type="presOf" srcId="{DFBCC93A-5193-B74B-B378-4EEC963082DD}" destId="{7AF2C496-9464-E141-82B9-F85F80EE261B}" srcOrd="0" destOrd="0" presId="urn:microsoft.com/office/officeart/2009/3/layout/DescendingProcess"/>
    <dgm:cxn modelId="{56A68A3E-849F-4D46-8467-470810BC7CCB}" srcId="{3E4393F2-8FE7-784F-AC4B-55A08D19CAB8}" destId="{DB15F8A1-F38C-AB43-985A-6F92D689325D}" srcOrd="2" destOrd="0" parTransId="{45B65B8B-C221-0244-837C-6B43C449F3CF}" sibTransId="{24590FC9-4A47-7C45-9C83-67C0465D3512}"/>
    <dgm:cxn modelId="{65EE3090-85CE-9C4D-A705-D2859D688E24}" srcId="{3E4393F2-8FE7-784F-AC4B-55A08D19CAB8}" destId="{18BE0DE2-553D-254A-BF14-EF3170CBF196}" srcOrd="1" destOrd="0" parTransId="{2CCB1231-F2F3-6742-AE26-625BB1CF14B8}" sibTransId="{FEBC531C-760B-444F-9C5F-7BBE150B8EE4}"/>
    <dgm:cxn modelId="{C71EBF9E-7271-A14E-A2AD-60C1877A8BB0}" type="presOf" srcId="{18BE0DE2-553D-254A-BF14-EF3170CBF196}" destId="{D1A297B7-43F1-DD44-9410-EB9BDEBF4D36}" srcOrd="0" destOrd="0" presId="urn:microsoft.com/office/officeart/2009/3/layout/DescendingProcess"/>
    <dgm:cxn modelId="{C1F85CBE-AE5C-7246-B6E9-405E65BF7BAB}" type="presOf" srcId="{DB15F8A1-F38C-AB43-985A-6F92D689325D}" destId="{8972EB17-D0E8-2242-A0FC-9FEB6B167AB7}" srcOrd="0" destOrd="0" presId="urn:microsoft.com/office/officeart/2009/3/layout/DescendingProcess"/>
    <dgm:cxn modelId="{B45690CF-083E-B24D-9EE9-92FF0E2CCB0E}" type="presOf" srcId="{3E4393F2-8FE7-784F-AC4B-55A08D19CAB8}" destId="{AC73C56B-ED53-0146-9FFA-4D33E57436FE}" srcOrd="0" destOrd="0" presId="urn:microsoft.com/office/officeart/2009/3/layout/DescendingProcess"/>
    <dgm:cxn modelId="{11678BF3-B0FB-394F-9F7A-9E03B2B0910F}" type="presOf" srcId="{FEBC531C-760B-444F-9C5F-7BBE150B8EE4}" destId="{A2F151DC-8292-7148-840C-49B2D6B36E82}" srcOrd="0" destOrd="0" presId="urn:microsoft.com/office/officeart/2009/3/layout/DescendingProcess"/>
    <dgm:cxn modelId="{8EC348F6-0502-374D-818E-7478296B1F2C}" srcId="{3E4393F2-8FE7-784F-AC4B-55A08D19CAB8}" destId="{DFBCC93A-5193-B74B-B378-4EEC963082DD}" srcOrd="0" destOrd="0" parTransId="{5F97A46E-4B50-1C4F-B199-0FF28F31D377}" sibTransId="{8C497DD7-F3F2-B14A-A44E-CFCAE1EE1F3D}"/>
    <dgm:cxn modelId="{21F16C12-9F18-0C4D-A815-2E137E80A71E}" type="presParOf" srcId="{AC73C56B-ED53-0146-9FFA-4D33E57436FE}" destId="{9D8178F1-A228-3742-8CAB-EE78800FC7BE}" srcOrd="0" destOrd="0" presId="urn:microsoft.com/office/officeart/2009/3/layout/DescendingProcess"/>
    <dgm:cxn modelId="{97DD0C49-15AD-8A44-A0AE-8CF69CBDCED1}" type="presParOf" srcId="{AC73C56B-ED53-0146-9FFA-4D33E57436FE}" destId="{7AF2C496-9464-E141-82B9-F85F80EE261B}" srcOrd="1" destOrd="0" presId="urn:microsoft.com/office/officeart/2009/3/layout/DescendingProcess"/>
    <dgm:cxn modelId="{5C453AD9-5FBC-C840-B654-89260E4CFD69}" type="presParOf" srcId="{AC73C56B-ED53-0146-9FFA-4D33E57436FE}" destId="{D1A297B7-43F1-DD44-9410-EB9BDEBF4D36}" srcOrd="2" destOrd="0" presId="urn:microsoft.com/office/officeart/2009/3/layout/DescendingProcess"/>
    <dgm:cxn modelId="{B3607771-862E-7341-B6A9-BA0A56C365B1}" type="presParOf" srcId="{AC73C56B-ED53-0146-9FFA-4D33E57436FE}" destId="{AD155EDA-3FA4-2841-9DE3-96A4001E979E}" srcOrd="3" destOrd="0" presId="urn:microsoft.com/office/officeart/2009/3/layout/DescendingProcess"/>
    <dgm:cxn modelId="{20E96596-8984-734C-9372-68D20FB4A603}" type="presParOf" srcId="{AD155EDA-3FA4-2841-9DE3-96A4001E979E}" destId="{A2F151DC-8292-7148-840C-49B2D6B36E82}" srcOrd="0" destOrd="0" presId="urn:microsoft.com/office/officeart/2009/3/layout/DescendingProcess"/>
    <dgm:cxn modelId="{46B8729D-DFD3-034C-B4FD-8A7ACF3C6BE9}" type="presParOf" srcId="{AC73C56B-ED53-0146-9FFA-4D33E57436FE}" destId="{8972EB17-D0E8-2242-A0FC-9FEB6B167AB7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69AE014-6159-42AA-9147-AC2F8E4EEFCD}" type="doc">
      <dgm:prSet loTypeId="urn:microsoft.com/office/officeart/2005/8/layout/vList5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5D30C12-A3B0-4A50-A51E-BF500AF06987}">
      <dgm:prSet phldrT="[Texto]"/>
      <dgm:spPr>
        <a:solidFill>
          <a:srgbClr val="152B48"/>
        </a:solidFill>
      </dgm:spPr>
      <dgm:t>
        <a:bodyPr/>
        <a:lstStyle/>
        <a:p>
          <a:r>
            <a:rPr lang="es-CO" dirty="0">
              <a:solidFill>
                <a:schemeClr val="bg1"/>
              </a:solidFill>
              <a:latin typeface="Montserrat" panose="00000500000000000000" pitchFamily="50" charset="0"/>
            </a:rPr>
            <a:t>MIOMAS 0</a:t>
          </a:r>
          <a:endParaRPr lang="en-US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6CF918AC-9E85-4A99-ACAD-4C1BFF3AA3C0}" type="parTrans" cxnId="{BCF03619-A8B3-4945-9709-2A540E9166E4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B0573A39-9ABD-4FB0-8A2A-5B0DA0EF1E0F}" type="sibTrans" cxnId="{BCF03619-A8B3-4945-9709-2A540E9166E4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C9798164-ADF6-4938-8064-709B1870DF8D}">
      <dgm:prSet phldrT="[Texto]"/>
      <dgm:spPr>
        <a:ln>
          <a:solidFill>
            <a:srgbClr val="00AAA7">
              <a:alpha val="90000"/>
            </a:srgbClr>
          </a:solidFill>
        </a:ln>
      </dgm:spPr>
      <dgm:t>
        <a:bodyPr/>
        <a:lstStyle/>
        <a:p>
          <a:r>
            <a:rPr lang="es-CO" dirty="0">
              <a:solidFill>
                <a:srgbClr val="152B48"/>
              </a:solidFill>
              <a:latin typeface="Montserrat" panose="00000500000000000000" pitchFamily="50" charset="0"/>
            </a:rPr>
            <a:t>Corte de pedículo por histeroscopia.</a:t>
          </a:r>
          <a:endParaRPr lang="en-US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E99552E-DDD8-4BA9-B32B-C1C45A3C70E5}" type="parTrans" cxnId="{D9950A5D-BDB8-4B5B-BDF8-FD3311A6179F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66A4E3F-67EF-4DD1-88C4-7C08DF6FA4E6}" type="sibTrans" cxnId="{D9950A5D-BDB8-4B5B-BDF8-FD3311A6179F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57A9F0CD-61F5-4436-9065-ADDB64771F51}">
      <dgm:prSet phldrT="[Texto]"/>
      <dgm:spPr>
        <a:solidFill>
          <a:srgbClr val="152B48"/>
        </a:solidFill>
      </dgm:spPr>
      <dgm:t>
        <a:bodyPr/>
        <a:lstStyle/>
        <a:p>
          <a:r>
            <a:rPr lang="es-CO" dirty="0">
              <a:solidFill>
                <a:schemeClr val="bg1"/>
              </a:solidFill>
              <a:latin typeface="Montserrat" panose="00000500000000000000" pitchFamily="50" charset="0"/>
            </a:rPr>
            <a:t>MIOMA 1-2</a:t>
          </a:r>
          <a:endParaRPr lang="en-US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BAF21959-8176-4BA3-84F1-52B70259BF6B}" type="parTrans" cxnId="{1EA079CF-EE41-4888-91E4-BB03712842B3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C5BD6B5-F8C5-41DC-BDDA-43BFDCAA0C5A}" type="sibTrans" cxnId="{1EA079CF-EE41-4888-91E4-BB03712842B3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EBC55AB-1064-42B6-8FC1-B3BE7B07C3BE}">
      <dgm:prSet phldrT="[Texto]"/>
      <dgm:spPr>
        <a:ln>
          <a:solidFill>
            <a:srgbClr val="00AAA7">
              <a:alpha val="90000"/>
            </a:srgbClr>
          </a:solidFill>
        </a:ln>
      </dgm:spPr>
      <dgm:t>
        <a:bodyPr/>
        <a:lstStyle/>
        <a:p>
          <a:r>
            <a:rPr lang="es-CO" dirty="0">
              <a:solidFill>
                <a:srgbClr val="152B48"/>
              </a:solidFill>
              <a:latin typeface="Montserrat" panose="00000500000000000000" pitchFamily="50" charset="0"/>
            </a:rPr>
            <a:t>Histeroscopia (especialmente </a:t>
          </a:r>
          <a:r>
            <a:rPr lang="es-CO" dirty="0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&lt; 4 </a:t>
          </a:r>
          <a:r>
            <a:rPr lang="es-CO" dirty="0" err="1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cms</a:t>
          </a:r>
          <a:r>
            <a:rPr lang="es-CO" dirty="0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).</a:t>
          </a:r>
          <a:endParaRPr lang="en-US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1D5A4744-41F4-4CE6-8504-B4056242D910}" type="parTrans" cxnId="{1EB81C3A-5BE1-4FFA-88FD-42AD1F21BCD9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5C1330E7-AEAC-43AC-A7AE-69270932B281}" type="sibTrans" cxnId="{1EB81C3A-5BE1-4FFA-88FD-42AD1F21BCD9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F4497D1-673C-4A11-960F-0067A25B8459}">
      <dgm:prSet phldrT="[Texto]"/>
      <dgm:spPr>
        <a:ln>
          <a:solidFill>
            <a:srgbClr val="00AAA7">
              <a:alpha val="90000"/>
            </a:srgbClr>
          </a:solidFill>
        </a:ln>
      </dgm:spPr>
      <dgm:t>
        <a:bodyPr/>
        <a:lstStyle/>
        <a:p>
          <a:r>
            <a:rPr lang="es-CO" i="1" dirty="0">
              <a:solidFill>
                <a:srgbClr val="152B48"/>
              </a:solidFill>
              <a:latin typeface="Montserrat" panose="00000500000000000000" pitchFamily="50" charset="0"/>
            </a:rPr>
            <a:t>Si hay mioma </a:t>
          </a:r>
          <a:r>
            <a:rPr lang="es-CO" i="1" dirty="0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&gt; 3-4 </a:t>
          </a:r>
          <a:r>
            <a:rPr lang="es-CO" i="1" dirty="0" err="1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cms</a:t>
          </a:r>
          <a:r>
            <a:rPr lang="es-CO" i="1" dirty="0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 o anemia: </a:t>
          </a:r>
          <a:r>
            <a:rPr lang="es-CO" i="1" dirty="0" err="1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tto</a:t>
          </a:r>
          <a:r>
            <a:rPr lang="es-CO" i="1" dirty="0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 médico </a:t>
          </a:r>
          <a:r>
            <a:rPr lang="es-CO" i="1" dirty="0" err="1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preqx</a:t>
          </a:r>
          <a:r>
            <a:rPr lang="es-CO" i="1" dirty="0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.</a:t>
          </a:r>
          <a:endParaRPr lang="en-US" i="1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4F600D7C-A3C9-4ACE-A241-3CDFE35E3F7E}" type="parTrans" cxnId="{2C5475B0-D57E-4035-8C83-FB0636B4E4A3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1AE9BEDB-E5CA-4DAE-AE8B-E3BD86C8CDEF}" type="sibTrans" cxnId="{2C5475B0-D57E-4035-8C83-FB0636B4E4A3}">
      <dgm:prSet/>
      <dgm:spPr/>
      <dgm:t>
        <a:bodyPr/>
        <a:lstStyle/>
        <a:p>
          <a:endParaRPr lang="en-U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1929517-E091-4F82-9BF4-6BC357062B8B}" type="pres">
      <dgm:prSet presAssocID="{169AE014-6159-42AA-9147-AC2F8E4EEFCD}" presName="Name0" presStyleCnt="0">
        <dgm:presLayoutVars>
          <dgm:dir/>
          <dgm:animLvl val="lvl"/>
          <dgm:resizeHandles val="exact"/>
        </dgm:presLayoutVars>
      </dgm:prSet>
      <dgm:spPr/>
    </dgm:pt>
    <dgm:pt modelId="{47BCD88E-E65E-4261-BBE0-C74C43AA4AE9}" type="pres">
      <dgm:prSet presAssocID="{85D30C12-A3B0-4A50-A51E-BF500AF06987}" presName="linNode" presStyleCnt="0"/>
      <dgm:spPr/>
    </dgm:pt>
    <dgm:pt modelId="{A0D620F9-6CB5-4338-83A4-34B5A56B610A}" type="pres">
      <dgm:prSet presAssocID="{85D30C12-A3B0-4A50-A51E-BF500AF0698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953244B-6BC6-4D59-9916-F0556E42D016}" type="pres">
      <dgm:prSet presAssocID="{85D30C12-A3B0-4A50-A51E-BF500AF06987}" presName="descendantText" presStyleLbl="alignAccFollowNode1" presStyleIdx="0" presStyleCnt="2">
        <dgm:presLayoutVars>
          <dgm:bulletEnabled val="1"/>
        </dgm:presLayoutVars>
      </dgm:prSet>
      <dgm:spPr/>
    </dgm:pt>
    <dgm:pt modelId="{9C2138D3-6A91-4B86-8370-B4123CFB91EE}" type="pres">
      <dgm:prSet presAssocID="{B0573A39-9ABD-4FB0-8A2A-5B0DA0EF1E0F}" presName="sp" presStyleCnt="0"/>
      <dgm:spPr/>
    </dgm:pt>
    <dgm:pt modelId="{66C83C02-A84B-4E33-BF95-E3B45DC623D7}" type="pres">
      <dgm:prSet presAssocID="{57A9F0CD-61F5-4436-9065-ADDB64771F51}" presName="linNode" presStyleCnt="0"/>
      <dgm:spPr/>
    </dgm:pt>
    <dgm:pt modelId="{706E79AA-FFA1-4C4C-B6BE-4455385B4BB7}" type="pres">
      <dgm:prSet presAssocID="{57A9F0CD-61F5-4436-9065-ADDB64771F51}" presName="parentText" presStyleLbl="node1" presStyleIdx="1" presStyleCnt="2" custLinFactNeighborX="-2341" custLinFactNeighborY="12884">
        <dgm:presLayoutVars>
          <dgm:chMax val="1"/>
          <dgm:bulletEnabled val="1"/>
        </dgm:presLayoutVars>
      </dgm:prSet>
      <dgm:spPr/>
    </dgm:pt>
    <dgm:pt modelId="{DAEDA97A-6C80-4FD6-99D3-DC003F91FDEC}" type="pres">
      <dgm:prSet presAssocID="{57A9F0CD-61F5-4436-9065-ADDB64771F5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CF03619-A8B3-4945-9709-2A540E9166E4}" srcId="{169AE014-6159-42AA-9147-AC2F8E4EEFCD}" destId="{85D30C12-A3B0-4A50-A51E-BF500AF06987}" srcOrd="0" destOrd="0" parTransId="{6CF918AC-9E85-4A99-ACAD-4C1BFF3AA3C0}" sibTransId="{B0573A39-9ABD-4FB0-8A2A-5B0DA0EF1E0F}"/>
    <dgm:cxn modelId="{6C1AFC1B-50CC-4ED1-A9AD-F4A15A7411AD}" type="presOf" srcId="{169AE014-6159-42AA-9147-AC2F8E4EEFCD}" destId="{D1929517-E091-4F82-9BF4-6BC357062B8B}" srcOrd="0" destOrd="0" presId="urn:microsoft.com/office/officeart/2005/8/layout/vList5"/>
    <dgm:cxn modelId="{D7A8102E-38EE-4F55-A4FE-2BDDA4183A26}" type="presOf" srcId="{DF4497D1-673C-4A11-960F-0067A25B8459}" destId="{DAEDA97A-6C80-4FD6-99D3-DC003F91FDEC}" srcOrd="0" destOrd="1" presId="urn:microsoft.com/office/officeart/2005/8/layout/vList5"/>
    <dgm:cxn modelId="{1EB81C3A-5BE1-4FFA-88FD-42AD1F21BCD9}" srcId="{57A9F0CD-61F5-4436-9065-ADDB64771F51}" destId="{AEBC55AB-1064-42B6-8FC1-B3BE7B07C3BE}" srcOrd="0" destOrd="0" parTransId="{1D5A4744-41F4-4CE6-8504-B4056242D910}" sibTransId="{5C1330E7-AEAC-43AC-A7AE-69270932B281}"/>
    <dgm:cxn modelId="{D9950A5D-BDB8-4B5B-BDF8-FD3311A6179F}" srcId="{85D30C12-A3B0-4A50-A51E-BF500AF06987}" destId="{C9798164-ADF6-4938-8064-709B1870DF8D}" srcOrd="0" destOrd="0" parTransId="{AE99552E-DDD8-4BA9-B32B-C1C45A3C70E5}" sibTransId="{866A4E3F-67EF-4DD1-88C4-7C08DF6FA4E6}"/>
    <dgm:cxn modelId="{3251515D-02DF-484C-9180-7D2311853895}" type="presOf" srcId="{57A9F0CD-61F5-4436-9065-ADDB64771F51}" destId="{706E79AA-FFA1-4C4C-B6BE-4455385B4BB7}" srcOrd="0" destOrd="0" presId="urn:microsoft.com/office/officeart/2005/8/layout/vList5"/>
    <dgm:cxn modelId="{4E15AD8A-7BA2-4E27-A5CB-4670C17F33F2}" type="presOf" srcId="{C9798164-ADF6-4938-8064-709B1870DF8D}" destId="{6953244B-6BC6-4D59-9916-F0556E42D016}" srcOrd="0" destOrd="0" presId="urn:microsoft.com/office/officeart/2005/8/layout/vList5"/>
    <dgm:cxn modelId="{2C5475B0-D57E-4035-8C83-FB0636B4E4A3}" srcId="{57A9F0CD-61F5-4436-9065-ADDB64771F51}" destId="{DF4497D1-673C-4A11-960F-0067A25B8459}" srcOrd="1" destOrd="0" parTransId="{4F600D7C-A3C9-4ACE-A241-3CDFE35E3F7E}" sibTransId="{1AE9BEDB-E5CA-4DAE-AE8B-E3BD86C8CDEF}"/>
    <dgm:cxn modelId="{00C5B2C5-2B4A-4E09-BD12-E67CAF72F066}" type="presOf" srcId="{85D30C12-A3B0-4A50-A51E-BF500AF06987}" destId="{A0D620F9-6CB5-4338-83A4-34B5A56B610A}" srcOrd="0" destOrd="0" presId="urn:microsoft.com/office/officeart/2005/8/layout/vList5"/>
    <dgm:cxn modelId="{1EA079CF-EE41-4888-91E4-BB03712842B3}" srcId="{169AE014-6159-42AA-9147-AC2F8E4EEFCD}" destId="{57A9F0CD-61F5-4436-9065-ADDB64771F51}" srcOrd="1" destOrd="0" parTransId="{BAF21959-8176-4BA3-84F1-52B70259BF6B}" sibTransId="{0C5BD6B5-F8C5-41DC-BDDA-43BFDCAA0C5A}"/>
    <dgm:cxn modelId="{A8060DED-DCCC-45F8-A15A-D67E130EF27A}" type="presOf" srcId="{AEBC55AB-1064-42B6-8FC1-B3BE7B07C3BE}" destId="{DAEDA97A-6C80-4FD6-99D3-DC003F91FDEC}" srcOrd="0" destOrd="0" presId="urn:microsoft.com/office/officeart/2005/8/layout/vList5"/>
    <dgm:cxn modelId="{BEFE9472-A635-4D4B-98A6-9C9619F201EC}" type="presParOf" srcId="{D1929517-E091-4F82-9BF4-6BC357062B8B}" destId="{47BCD88E-E65E-4261-BBE0-C74C43AA4AE9}" srcOrd="0" destOrd="0" presId="urn:microsoft.com/office/officeart/2005/8/layout/vList5"/>
    <dgm:cxn modelId="{FF0AF9C7-EAA1-4374-8865-5B4809F50AB2}" type="presParOf" srcId="{47BCD88E-E65E-4261-BBE0-C74C43AA4AE9}" destId="{A0D620F9-6CB5-4338-83A4-34B5A56B610A}" srcOrd="0" destOrd="0" presId="urn:microsoft.com/office/officeart/2005/8/layout/vList5"/>
    <dgm:cxn modelId="{F0F53EB0-206E-4DC0-A2D5-6ADC54971508}" type="presParOf" srcId="{47BCD88E-E65E-4261-BBE0-C74C43AA4AE9}" destId="{6953244B-6BC6-4D59-9916-F0556E42D016}" srcOrd="1" destOrd="0" presId="urn:microsoft.com/office/officeart/2005/8/layout/vList5"/>
    <dgm:cxn modelId="{97FC7A2D-CB04-4528-9B6E-4519C8569435}" type="presParOf" srcId="{D1929517-E091-4F82-9BF4-6BC357062B8B}" destId="{9C2138D3-6A91-4B86-8370-B4123CFB91EE}" srcOrd="1" destOrd="0" presId="urn:microsoft.com/office/officeart/2005/8/layout/vList5"/>
    <dgm:cxn modelId="{57226A50-D406-4A68-89E3-1E441CDE9B1F}" type="presParOf" srcId="{D1929517-E091-4F82-9BF4-6BC357062B8B}" destId="{66C83C02-A84B-4E33-BF95-E3B45DC623D7}" srcOrd="2" destOrd="0" presId="urn:microsoft.com/office/officeart/2005/8/layout/vList5"/>
    <dgm:cxn modelId="{18D8BE3C-C1B1-4CF3-9C3C-04BD34C16952}" type="presParOf" srcId="{66C83C02-A84B-4E33-BF95-E3B45DC623D7}" destId="{706E79AA-FFA1-4C4C-B6BE-4455385B4BB7}" srcOrd="0" destOrd="0" presId="urn:microsoft.com/office/officeart/2005/8/layout/vList5"/>
    <dgm:cxn modelId="{779F7A90-C5D6-4EB1-BA96-DEC85E40E3E3}" type="presParOf" srcId="{66C83C02-A84B-4E33-BF95-E3B45DC623D7}" destId="{DAEDA97A-6C80-4FD6-99D3-DC003F91FDEC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4D1A04D-CC83-7E42-8D00-54D81F055F70}" type="doc">
      <dgm:prSet loTypeId="urn:microsoft.com/office/officeart/2005/8/layout/defaul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45DBC8F-36DB-2144-B165-BE9088A16D40}">
      <dgm:prSet phldrT="[Texto]"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Cáncer de mama </a:t>
          </a:r>
        </a:p>
      </dgm:t>
    </dgm:pt>
    <dgm:pt modelId="{4E88D4EF-09B4-954D-BA29-ABAD41D04382}" type="parTrans" cxnId="{C193B0A8-4E39-EB42-A48B-4DFA62D0C115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A0B42B5-4B44-8046-8FF1-943D7801BF94}" type="sibTrans" cxnId="{C193B0A8-4E39-EB42-A48B-4DFA62D0C115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3975543-0B04-BD4F-B461-AEEAC3EEA963}">
      <dgm:prSet phldrT="[Texto]"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Enfermedad hepática </a:t>
          </a:r>
        </a:p>
      </dgm:t>
    </dgm:pt>
    <dgm:pt modelId="{C185D97C-05A9-3C4A-B3C9-546642EE6043}" type="parTrans" cxnId="{7AEC25F8-B397-C443-AA19-36469D927D44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5B9A82E-DDFD-C048-9D35-AE9BD9FD5A8C}" type="sibTrans" cxnId="{7AEC25F8-B397-C443-AA19-36469D927D44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3004932-6006-1846-ABC3-AF34D56E0E12}">
      <dgm:prSet phldrT="[Texto]"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ES" sz="2000" dirty="0" err="1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Tromboembolismo</a:t>
          </a:r>
          <a:r>
            <a:rPr lang="es-ES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 pulmonar </a:t>
          </a:r>
        </a:p>
      </dgm:t>
    </dgm:pt>
    <dgm:pt modelId="{AF299ED9-ECAD-464D-BBB5-3FAC77E92FB6}" type="parTrans" cxnId="{5310EFCB-6941-B24F-96FD-7BD00E2F209B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0A237EA-F27B-F44F-B37E-DA8BE83782E5}" type="sibTrans" cxnId="{5310EFCB-6941-B24F-96FD-7BD00E2F209B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ED769F6-76E0-E849-960B-325D029A3E11}">
      <dgm:prSet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Trombosis venosa profunda. </a:t>
          </a:r>
        </a:p>
      </dgm:t>
    </dgm:pt>
    <dgm:pt modelId="{F7010A6F-9122-0C4C-ACED-33E8BF5C5F99}" type="parTrans" cxnId="{D37485D3-3378-3C48-88DA-0D3D6DA7E2D2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06936D9-773E-1141-BF4F-179B7DBE95F1}" type="sibTrans" cxnId="{D37485D3-3378-3C48-88DA-0D3D6DA7E2D2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32B5269-79E5-EB46-AECC-8B61BA7CC8CB}">
      <dgm:prSet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Infarto agudo de miocardio. </a:t>
          </a:r>
        </a:p>
      </dgm:t>
    </dgm:pt>
    <dgm:pt modelId="{48E7D863-2FF5-0D44-99CC-3B432C376A6F}" type="parTrans" cxnId="{B2E8BA48-93B5-0D4B-B476-F5FDF1110F7A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8821C8D-64BF-F044-A5FC-1EB98DF01488}" type="sibTrans" cxnId="{B2E8BA48-93B5-0D4B-B476-F5FDF1110F7A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8F7AF6C-AB90-C04C-AD3B-2DA5844B47B5}">
      <dgm:prSet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CO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ACV, migraña con aura. </a:t>
          </a:r>
        </a:p>
      </dgm:t>
    </dgm:pt>
    <dgm:pt modelId="{1403F39A-96C3-CA45-95D4-C2C2EA762B4B}" type="parTrans" cxnId="{646ED1EF-21AD-3A4B-9A4E-596FE602C78F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DC8B108-A632-8E43-BB34-EF10F3A28EED}" type="sibTrans" cxnId="{646ED1EF-21AD-3A4B-9A4E-596FE602C78F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13FB7A0-A40E-9B42-A3A5-68BED97B9976}">
      <dgm:prSet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ES" sz="3600" dirty="0">
              <a:solidFill>
                <a:srgbClr val="152B48"/>
              </a:solidFill>
              <a:latin typeface="Montserrat" panose="00000500000000000000" pitchFamily="50" charset="0"/>
            </a:rPr>
            <a:t>Fumadora &gt; 35 años </a:t>
          </a:r>
        </a:p>
      </dgm:t>
    </dgm:pt>
    <dgm:pt modelId="{0DDDD350-E4E6-CD44-AB2E-8BCC184CDF3C}" type="parTrans" cxnId="{FBD399BB-B335-1C4E-AD02-F44A35B286F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6A0A0EE7-0999-6D46-AA8C-ACCFA087E10C}" type="sibTrans" cxnId="{FBD399BB-B335-1C4E-AD02-F44A35B286F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6786146-4BAE-3447-9212-EE30A976DF7C}" type="pres">
      <dgm:prSet presAssocID="{54D1A04D-CC83-7E42-8D00-54D81F055F70}" presName="diagram" presStyleCnt="0">
        <dgm:presLayoutVars>
          <dgm:dir/>
          <dgm:resizeHandles val="exact"/>
        </dgm:presLayoutVars>
      </dgm:prSet>
      <dgm:spPr/>
    </dgm:pt>
    <dgm:pt modelId="{76311486-49D4-EB48-AB4E-47FDE5D759A5}" type="pres">
      <dgm:prSet presAssocID="{045DBC8F-36DB-2144-B165-BE9088A16D40}" presName="node" presStyleLbl="node1" presStyleIdx="0" presStyleCnt="7">
        <dgm:presLayoutVars>
          <dgm:bulletEnabled val="1"/>
        </dgm:presLayoutVars>
      </dgm:prSet>
      <dgm:spPr/>
    </dgm:pt>
    <dgm:pt modelId="{6E85E725-EA4A-A746-BDBB-1CB7BBA2EFEB}" type="pres">
      <dgm:prSet presAssocID="{4A0B42B5-4B44-8046-8FF1-943D7801BF94}" presName="sibTrans" presStyleCnt="0"/>
      <dgm:spPr/>
    </dgm:pt>
    <dgm:pt modelId="{5F29AB45-7493-B64F-9651-961EC2D65793}" type="pres">
      <dgm:prSet presAssocID="{C3975543-0B04-BD4F-B461-AEEAC3EEA963}" presName="node" presStyleLbl="node1" presStyleIdx="1" presStyleCnt="7">
        <dgm:presLayoutVars>
          <dgm:bulletEnabled val="1"/>
        </dgm:presLayoutVars>
      </dgm:prSet>
      <dgm:spPr/>
    </dgm:pt>
    <dgm:pt modelId="{A8F0F6F3-2B4D-FC4B-8923-7A7558A65443}" type="pres">
      <dgm:prSet presAssocID="{A5B9A82E-DDFD-C048-9D35-AE9BD9FD5A8C}" presName="sibTrans" presStyleCnt="0"/>
      <dgm:spPr/>
    </dgm:pt>
    <dgm:pt modelId="{4912A19E-831F-FA47-BB90-3C415C0039C2}" type="pres">
      <dgm:prSet presAssocID="{C3004932-6006-1846-ABC3-AF34D56E0E12}" presName="node" presStyleLbl="node1" presStyleIdx="2" presStyleCnt="7">
        <dgm:presLayoutVars>
          <dgm:bulletEnabled val="1"/>
        </dgm:presLayoutVars>
      </dgm:prSet>
      <dgm:spPr/>
    </dgm:pt>
    <dgm:pt modelId="{581C96AD-078A-8A4C-8AA0-D26E8E11CC02}" type="pres">
      <dgm:prSet presAssocID="{20A237EA-F27B-F44F-B37E-DA8BE83782E5}" presName="sibTrans" presStyleCnt="0"/>
      <dgm:spPr/>
    </dgm:pt>
    <dgm:pt modelId="{89BA1AFA-359F-B74A-BFBA-12DD1194D02A}" type="pres">
      <dgm:prSet presAssocID="{4ED769F6-76E0-E849-960B-325D029A3E11}" presName="node" presStyleLbl="node1" presStyleIdx="3" presStyleCnt="7">
        <dgm:presLayoutVars>
          <dgm:bulletEnabled val="1"/>
        </dgm:presLayoutVars>
      </dgm:prSet>
      <dgm:spPr/>
    </dgm:pt>
    <dgm:pt modelId="{D51D6D88-0F1E-F449-BE1D-24303507CE5D}" type="pres">
      <dgm:prSet presAssocID="{006936D9-773E-1141-BF4F-179B7DBE95F1}" presName="sibTrans" presStyleCnt="0"/>
      <dgm:spPr/>
    </dgm:pt>
    <dgm:pt modelId="{04B850B7-3FD0-6044-A8FE-B2BDB30E9B79}" type="pres">
      <dgm:prSet presAssocID="{132B5269-79E5-EB46-AECC-8B61BA7CC8CB}" presName="node" presStyleLbl="node1" presStyleIdx="4" presStyleCnt="7">
        <dgm:presLayoutVars>
          <dgm:bulletEnabled val="1"/>
        </dgm:presLayoutVars>
      </dgm:prSet>
      <dgm:spPr/>
    </dgm:pt>
    <dgm:pt modelId="{2B10FE8C-C45C-004A-93BD-CB9CD27CAA97}" type="pres">
      <dgm:prSet presAssocID="{E8821C8D-64BF-F044-A5FC-1EB98DF01488}" presName="sibTrans" presStyleCnt="0"/>
      <dgm:spPr/>
    </dgm:pt>
    <dgm:pt modelId="{5831739B-E436-6E47-A73C-6B46DFF5A1C5}" type="pres">
      <dgm:prSet presAssocID="{E8F7AF6C-AB90-C04C-AD3B-2DA5844B47B5}" presName="node" presStyleLbl="node1" presStyleIdx="5" presStyleCnt="7">
        <dgm:presLayoutVars>
          <dgm:bulletEnabled val="1"/>
        </dgm:presLayoutVars>
      </dgm:prSet>
      <dgm:spPr/>
    </dgm:pt>
    <dgm:pt modelId="{1ABCF979-7C26-9B4E-9C6D-DB5DF1AB554A}" type="pres">
      <dgm:prSet presAssocID="{CDC8B108-A632-8E43-BB34-EF10F3A28EED}" presName="sibTrans" presStyleCnt="0"/>
      <dgm:spPr/>
    </dgm:pt>
    <dgm:pt modelId="{D16C965F-E9AE-4C41-B84F-A5F7AB31E247}" type="pres">
      <dgm:prSet presAssocID="{513FB7A0-A40E-9B42-A3A5-68BED97B9976}" presName="node" presStyleLbl="node1" presStyleIdx="6" presStyleCnt="7">
        <dgm:presLayoutVars>
          <dgm:bulletEnabled val="1"/>
        </dgm:presLayoutVars>
      </dgm:prSet>
      <dgm:spPr/>
    </dgm:pt>
  </dgm:ptLst>
  <dgm:cxnLst>
    <dgm:cxn modelId="{20422C68-3D68-1D4F-AB5B-F483C919EC00}" type="presOf" srcId="{4ED769F6-76E0-E849-960B-325D029A3E11}" destId="{89BA1AFA-359F-B74A-BFBA-12DD1194D02A}" srcOrd="0" destOrd="0" presId="urn:microsoft.com/office/officeart/2005/8/layout/default"/>
    <dgm:cxn modelId="{B2E8BA48-93B5-0D4B-B476-F5FDF1110F7A}" srcId="{54D1A04D-CC83-7E42-8D00-54D81F055F70}" destId="{132B5269-79E5-EB46-AECC-8B61BA7CC8CB}" srcOrd="4" destOrd="0" parTransId="{48E7D863-2FF5-0D44-99CC-3B432C376A6F}" sibTransId="{E8821C8D-64BF-F044-A5FC-1EB98DF01488}"/>
    <dgm:cxn modelId="{6ACFE553-79E3-1446-8549-FEFDCF5FF910}" type="presOf" srcId="{54D1A04D-CC83-7E42-8D00-54D81F055F70}" destId="{06786146-4BAE-3447-9212-EE30A976DF7C}" srcOrd="0" destOrd="0" presId="urn:microsoft.com/office/officeart/2005/8/layout/default"/>
    <dgm:cxn modelId="{64528874-150A-3D44-9E7C-51CCE3DE7A44}" type="presOf" srcId="{132B5269-79E5-EB46-AECC-8B61BA7CC8CB}" destId="{04B850B7-3FD0-6044-A8FE-B2BDB30E9B79}" srcOrd="0" destOrd="0" presId="urn:microsoft.com/office/officeart/2005/8/layout/default"/>
    <dgm:cxn modelId="{C193B0A8-4E39-EB42-A48B-4DFA62D0C115}" srcId="{54D1A04D-CC83-7E42-8D00-54D81F055F70}" destId="{045DBC8F-36DB-2144-B165-BE9088A16D40}" srcOrd="0" destOrd="0" parTransId="{4E88D4EF-09B4-954D-BA29-ABAD41D04382}" sibTransId="{4A0B42B5-4B44-8046-8FF1-943D7801BF94}"/>
    <dgm:cxn modelId="{FBD399BB-B335-1C4E-AD02-F44A35B286F0}" srcId="{54D1A04D-CC83-7E42-8D00-54D81F055F70}" destId="{513FB7A0-A40E-9B42-A3A5-68BED97B9976}" srcOrd="6" destOrd="0" parTransId="{0DDDD350-E4E6-CD44-AB2E-8BCC184CDF3C}" sibTransId="{6A0A0EE7-0999-6D46-AA8C-ACCFA087E10C}"/>
    <dgm:cxn modelId="{0089FBC6-2C1E-414C-AA78-C8E5F42200F1}" type="presOf" srcId="{513FB7A0-A40E-9B42-A3A5-68BED97B9976}" destId="{D16C965F-E9AE-4C41-B84F-A5F7AB31E247}" srcOrd="0" destOrd="0" presId="urn:microsoft.com/office/officeart/2005/8/layout/default"/>
    <dgm:cxn modelId="{5310EFCB-6941-B24F-96FD-7BD00E2F209B}" srcId="{54D1A04D-CC83-7E42-8D00-54D81F055F70}" destId="{C3004932-6006-1846-ABC3-AF34D56E0E12}" srcOrd="2" destOrd="0" parTransId="{AF299ED9-ECAD-464D-BBB5-3FAC77E92FB6}" sibTransId="{20A237EA-F27B-F44F-B37E-DA8BE83782E5}"/>
    <dgm:cxn modelId="{109A0ECD-CF50-4140-8870-D33AAC62DC26}" type="presOf" srcId="{045DBC8F-36DB-2144-B165-BE9088A16D40}" destId="{76311486-49D4-EB48-AB4E-47FDE5D759A5}" srcOrd="0" destOrd="0" presId="urn:microsoft.com/office/officeart/2005/8/layout/default"/>
    <dgm:cxn modelId="{D37485D3-3378-3C48-88DA-0D3D6DA7E2D2}" srcId="{54D1A04D-CC83-7E42-8D00-54D81F055F70}" destId="{4ED769F6-76E0-E849-960B-325D029A3E11}" srcOrd="3" destOrd="0" parTransId="{F7010A6F-9122-0C4C-ACED-33E8BF5C5F99}" sibTransId="{006936D9-773E-1141-BF4F-179B7DBE95F1}"/>
    <dgm:cxn modelId="{453C06D4-1276-E043-BA96-5930AD316B23}" type="presOf" srcId="{C3975543-0B04-BD4F-B461-AEEAC3EEA963}" destId="{5F29AB45-7493-B64F-9651-961EC2D65793}" srcOrd="0" destOrd="0" presId="urn:microsoft.com/office/officeart/2005/8/layout/default"/>
    <dgm:cxn modelId="{986713D4-6166-BE45-B5A4-15030D36240E}" type="presOf" srcId="{E8F7AF6C-AB90-C04C-AD3B-2DA5844B47B5}" destId="{5831739B-E436-6E47-A73C-6B46DFF5A1C5}" srcOrd="0" destOrd="0" presId="urn:microsoft.com/office/officeart/2005/8/layout/default"/>
    <dgm:cxn modelId="{05DBE6E0-A543-1746-858E-4C41E7B86D03}" type="presOf" srcId="{C3004932-6006-1846-ABC3-AF34D56E0E12}" destId="{4912A19E-831F-FA47-BB90-3C415C0039C2}" srcOrd="0" destOrd="0" presId="urn:microsoft.com/office/officeart/2005/8/layout/default"/>
    <dgm:cxn modelId="{646ED1EF-21AD-3A4B-9A4E-596FE602C78F}" srcId="{54D1A04D-CC83-7E42-8D00-54D81F055F70}" destId="{E8F7AF6C-AB90-C04C-AD3B-2DA5844B47B5}" srcOrd="5" destOrd="0" parTransId="{1403F39A-96C3-CA45-95D4-C2C2EA762B4B}" sibTransId="{CDC8B108-A632-8E43-BB34-EF10F3A28EED}"/>
    <dgm:cxn modelId="{7AEC25F8-B397-C443-AA19-36469D927D44}" srcId="{54D1A04D-CC83-7E42-8D00-54D81F055F70}" destId="{C3975543-0B04-BD4F-B461-AEEAC3EEA963}" srcOrd="1" destOrd="0" parTransId="{C185D97C-05A9-3C4A-B3C9-546642EE6043}" sibTransId="{A5B9A82E-DDFD-C048-9D35-AE9BD9FD5A8C}"/>
    <dgm:cxn modelId="{9EF5A09C-DD82-D64E-B8F8-64DB5743E7D3}" type="presParOf" srcId="{06786146-4BAE-3447-9212-EE30A976DF7C}" destId="{76311486-49D4-EB48-AB4E-47FDE5D759A5}" srcOrd="0" destOrd="0" presId="urn:microsoft.com/office/officeart/2005/8/layout/default"/>
    <dgm:cxn modelId="{774F1555-8E3A-CB41-AF6E-06AC475A8286}" type="presParOf" srcId="{06786146-4BAE-3447-9212-EE30A976DF7C}" destId="{6E85E725-EA4A-A746-BDBB-1CB7BBA2EFEB}" srcOrd="1" destOrd="0" presId="urn:microsoft.com/office/officeart/2005/8/layout/default"/>
    <dgm:cxn modelId="{6EDD818C-2047-B445-8C49-2D77DB5F3688}" type="presParOf" srcId="{06786146-4BAE-3447-9212-EE30A976DF7C}" destId="{5F29AB45-7493-B64F-9651-961EC2D65793}" srcOrd="2" destOrd="0" presId="urn:microsoft.com/office/officeart/2005/8/layout/default"/>
    <dgm:cxn modelId="{B2392611-CDBE-F34D-B225-7616AF222937}" type="presParOf" srcId="{06786146-4BAE-3447-9212-EE30A976DF7C}" destId="{A8F0F6F3-2B4D-FC4B-8923-7A7558A65443}" srcOrd="3" destOrd="0" presId="urn:microsoft.com/office/officeart/2005/8/layout/default"/>
    <dgm:cxn modelId="{6FAA8D18-24D0-BE44-9357-C2263214CBE0}" type="presParOf" srcId="{06786146-4BAE-3447-9212-EE30A976DF7C}" destId="{4912A19E-831F-FA47-BB90-3C415C0039C2}" srcOrd="4" destOrd="0" presId="urn:microsoft.com/office/officeart/2005/8/layout/default"/>
    <dgm:cxn modelId="{73537A3D-3805-E249-AFCC-6BBBB7A589C7}" type="presParOf" srcId="{06786146-4BAE-3447-9212-EE30A976DF7C}" destId="{581C96AD-078A-8A4C-8AA0-D26E8E11CC02}" srcOrd="5" destOrd="0" presId="urn:microsoft.com/office/officeart/2005/8/layout/default"/>
    <dgm:cxn modelId="{6F04E1DB-F282-CE4A-A2D7-6ADA610A4BF8}" type="presParOf" srcId="{06786146-4BAE-3447-9212-EE30A976DF7C}" destId="{89BA1AFA-359F-B74A-BFBA-12DD1194D02A}" srcOrd="6" destOrd="0" presId="urn:microsoft.com/office/officeart/2005/8/layout/default"/>
    <dgm:cxn modelId="{CD03A5FF-89CC-DB4A-907A-8047694E64C0}" type="presParOf" srcId="{06786146-4BAE-3447-9212-EE30A976DF7C}" destId="{D51D6D88-0F1E-F449-BE1D-24303507CE5D}" srcOrd="7" destOrd="0" presId="urn:microsoft.com/office/officeart/2005/8/layout/default"/>
    <dgm:cxn modelId="{03666C56-1FD6-CD40-9CD0-8877C2703811}" type="presParOf" srcId="{06786146-4BAE-3447-9212-EE30A976DF7C}" destId="{04B850B7-3FD0-6044-A8FE-B2BDB30E9B79}" srcOrd="8" destOrd="0" presId="urn:microsoft.com/office/officeart/2005/8/layout/default"/>
    <dgm:cxn modelId="{8F13B6AD-4F43-6D45-B635-BCD2EA0D6ECD}" type="presParOf" srcId="{06786146-4BAE-3447-9212-EE30A976DF7C}" destId="{2B10FE8C-C45C-004A-93BD-CB9CD27CAA97}" srcOrd="9" destOrd="0" presId="urn:microsoft.com/office/officeart/2005/8/layout/default"/>
    <dgm:cxn modelId="{9EE78ADA-0D27-4E43-A5C6-6993CD53A203}" type="presParOf" srcId="{06786146-4BAE-3447-9212-EE30A976DF7C}" destId="{5831739B-E436-6E47-A73C-6B46DFF5A1C5}" srcOrd="10" destOrd="0" presId="urn:microsoft.com/office/officeart/2005/8/layout/default"/>
    <dgm:cxn modelId="{6F3ECE30-9CFC-4E43-B5E4-E9B35ED0B40D}" type="presParOf" srcId="{06786146-4BAE-3447-9212-EE30A976DF7C}" destId="{1ABCF979-7C26-9B4E-9C6D-DB5DF1AB554A}" srcOrd="11" destOrd="0" presId="urn:microsoft.com/office/officeart/2005/8/layout/default"/>
    <dgm:cxn modelId="{37CE82C9-D9D7-524D-BEF9-4FF52256B96B}" type="presParOf" srcId="{06786146-4BAE-3447-9212-EE30A976DF7C}" destId="{D16C965F-E9AE-4C41-B84F-A5F7AB31E24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660F932-3E25-3340-94EC-310038FC3CB5}" type="doc">
      <dgm:prSet loTypeId="urn:microsoft.com/office/officeart/2005/8/layout/vProcess5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A5EF88D-D41A-6542-9B47-372435DF8D46}">
      <dgm:prSet phldrT="[Texto]"/>
      <dgm:spPr>
        <a:ln>
          <a:solidFill>
            <a:srgbClr val="00AAA7"/>
          </a:solidFill>
        </a:ln>
      </dgm:spPr>
      <dgm:t>
        <a:bodyPr anchor="ctr"/>
        <a:lstStyle/>
        <a:p>
          <a:pPr algn="ctr">
            <a:buFont typeface="Arial" panose="020B0604020202020204" pitchFamily="34" charset="0"/>
            <a:buNone/>
          </a:pPr>
          <a:r>
            <a: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Canalizar 2 accesos venosos de gran calibre. </a:t>
          </a:r>
          <a:endParaRPr lang="es-ES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7983062-65E6-BB4E-A2EC-E52859ECBC2D}" type="parTrans" cxnId="{AA77CEE9-0A75-FB44-9492-842FFF81B9E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9354BE5D-C097-0F4B-B5D7-E8842E81C481}" type="sibTrans" cxnId="{AA77CEE9-0A75-FB44-9492-842FFF81B9EE}">
      <dgm:prSet/>
      <dgm:spPr>
        <a:solidFill>
          <a:srgbClr val="00AAA7">
            <a:alpha val="90000"/>
          </a:srgbClr>
        </a:solidFill>
        <a:ln>
          <a:solidFill>
            <a:srgbClr val="00AAA7">
              <a:alpha val="90000"/>
            </a:srgbClr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4DFD0DEA-B2C2-294F-ADB1-FC9F48331D9A}">
      <dgm:prSet/>
      <dgm:spPr>
        <a:ln>
          <a:solidFill>
            <a:srgbClr val="00AAA7"/>
          </a:solidFill>
        </a:ln>
      </dgm:spPr>
      <dgm:t>
        <a:bodyPr anchor="ctr"/>
        <a:lstStyle/>
        <a:p>
          <a:pPr algn="ctr">
            <a:buFont typeface="Arial" panose="020B0604020202020204" pitchFamily="34" charset="0"/>
            <a:buChar char="•"/>
          </a:pPr>
          <a:r>
            <a: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Monitorizar de manera estrecha a la paciente. </a:t>
          </a:r>
        </a:p>
      </dgm:t>
    </dgm:pt>
    <dgm:pt modelId="{54E8F3C3-0B9D-B041-935D-15033971C70F}" type="parTrans" cxnId="{1394E1C1-F341-2145-AE12-8523F7313AB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563B3D3-A928-5E45-B59A-BECE320E8113}" type="sibTrans" cxnId="{1394E1C1-F341-2145-AE12-8523F7313AB0}">
      <dgm:prSet/>
      <dgm:spPr>
        <a:solidFill>
          <a:srgbClr val="00AAA7">
            <a:alpha val="90000"/>
          </a:srgbClr>
        </a:solidFill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4DDDFAD6-57D8-6243-AB9F-BD5C544E8E45}">
      <dgm:prSet/>
      <dgm:spPr>
        <a:ln>
          <a:solidFill>
            <a:srgbClr val="00AAA7"/>
          </a:solidFill>
        </a:ln>
      </dgm:spPr>
      <dgm:t>
        <a:bodyPr anchor="ctr"/>
        <a:lstStyle/>
        <a:p>
          <a:pPr algn="ctr">
            <a:buFont typeface="Arial" panose="020B0604020202020204" pitchFamily="34" charset="0"/>
            <a:buChar char="•"/>
          </a:pPr>
          <a:r>
            <a: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Realizar reserva de sangre, </a:t>
          </a:r>
        </a:p>
      </dgm:t>
    </dgm:pt>
    <dgm:pt modelId="{C5E9BC5E-8042-A146-BE2F-066F8F50E633}" type="parTrans" cxnId="{56430A89-DDB1-5043-AC19-B9C426DE4D3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DD7B6FB-FEE0-C947-AA5D-8B0F77DEF330}" type="sibTrans" cxnId="{56430A89-DDB1-5043-AC19-B9C426DE4D32}">
      <dgm:prSet/>
      <dgm:spPr>
        <a:solidFill>
          <a:srgbClr val="00AAA7">
            <a:alpha val="90000"/>
          </a:srgbClr>
        </a:solidFill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65101BA7-73C8-DB4F-AAE2-A007867E2F76}">
      <dgm:prSet phldrT="[Texto]"/>
      <dgm:spPr>
        <a:ln>
          <a:solidFill>
            <a:srgbClr val="00AAA7"/>
          </a:solidFill>
        </a:ln>
      </dgm:spPr>
      <dgm:t>
        <a:bodyPr anchor="ctr"/>
        <a:lstStyle/>
        <a:p>
          <a:pPr algn="ctr"/>
          <a:r>
            <a:rPr lang="es-ES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Inicio reanimación con líquidos y hemoderivados si tengo. </a:t>
          </a:r>
        </a:p>
      </dgm:t>
    </dgm:pt>
    <dgm:pt modelId="{A81DCFA6-8C2D-E944-A918-DFD6BA711309}" type="parTrans" cxnId="{665F728C-B962-9445-803D-D7B7106EB06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5C6FBE8-7A6C-5044-9B99-E26AD3CAA611}" type="sibTrans" cxnId="{665F728C-B962-9445-803D-D7B7106EB06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B6F38C7-69C2-C64F-8642-897AFCEC058B}" type="pres">
      <dgm:prSet presAssocID="{F660F932-3E25-3340-94EC-310038FC3CB5}" presName="outerComposite" presStyleCnt="0">
        <dgm:presLayoutVars>
          <dgm:chMax val="5"/>
          <dgm:dir/>
          <dgm:resizeHandles val="exact"/>
        </dgm:presLayoutVars>
      </dgm:prSet>
      <dgm:spPr/>
    </dgm:pt>
    <dgm:pt modelId="{D75ADCFE-C6D5-8F44-B3EB-0FBE9DC4EC69}" type="pres">
      <dgm:prSet presAssocID="{F660F932-3E25-3340-94EC-310038FC3CB5}" presName="dummyMaxCanvas" presStyleCnt="0">
        <dgm:presLayoutVars/>
      </dgm:prSet>
      <dgm:spPr/>
    </dgm:pt>
    <dgm:pt modelId="{6D9F1B21-7B2E-D34C-BF50-E80E7E78A30A}" type="pres">
      <dgm:prSet presAssocID="{F660F932-3E25-3340-94EC-310038FC3CB5}" presName="FourNodes_1" presStyleLbl="node1" presStyleIdx="0" presStyleCnt="4">
        <dgm:presLayoutVars>
          <dgm:bulletEnabled val="1"/>
        </dgm:presLayoutVars>
      </dgm:prSet>
      <dgm:spPr/>
    </dgm:pt>
    <dgm:pt modelId="{8FFCD168-22A4-834B-AE20-E1970705EB04}" type="pres">
      <dgm:prSet presAssocID="{F660F932-3E25-3340-94EC-310038FC3CB5}" presName="FourNodes_2" presStyleLbl="node1" presStyleIdx="1" presStyleCnt="4">
        <dgm:presLayoutVars>
          <dgm:bulletEnabled val="1"/>
        </dgm:presLayoutVars>
      </dgm:prSet>
      <dgm:spPr/>
    </dgm:pt>
    <dgm:pt modelId="{093198F8-5054-F64A-B0F7-E9E6418C339F}" type="pres">
      <dgm:prSet presAssocID="{F660F932-3E25-3340-94EC-310038FC3CB5}" presName="FourNodes_3" presStyleLbl="node1" presStyleIdx="2" presStyleCnt="4">
        <dgm:presLayoutVars>
          <dgm:bulletEnabled val="1"/>
        </dgm:presLayoutVars>
      </dgm:prSet>
      <dgm:spPr/>
    </dgm:pt>
    <dgm:pt modelId="{53A402F0-C6D6-DE41-839D-C897E2A1E290}" type="pres">
      <dgm:prSet presAssocID="{F660F932-3E25-3340-94EC-310038FC3CB5}" presName="FourNodes_4" presStyleLbl="node1" presStyleIdx="3" presStyleCnt="4">
        <dgm:presLayoutVars>
          <dgm:bulletEnabled val="1"/>
        </dgm:presLayoutVars>
      </dgm:prSet>
      <dgm:spPr/>
    </dgm:pt>
    <dgm:pt modelId="{03CE1DEA-A4D5-224D-BE4F-548AE18918B1}" type="pres">
      <dgm:prSet presAssocID="{F660F932-3E25-3340-94EC-310038FC3CB5}" presName="FourConn_1-2" presStyleLbl="fgAccFollowNode1" presStyleIdx="0" presStyleCnt="3">
        <dgm:presLayoutVars>
          <dgm:bulletEnabled val="1"/>
        </dgm:presLayoutVars>
      </dgm:prSet>
      <dgm:spPr/>
    </dgm:pt>
    <dgm:pt modelId="{62E81FAE-10CA-F94A-87F3-745774370C3B}" type="pres">
      <dgm:prSet presAssocID="{F660F932-3E25-3340-94EC-310038FC3CB5}" presName="FourConn_2-3" presStyleLbl="fgAccFollowNode1" presStyleIdx="1" presStyleCnt="3">
        <dgm:presLayoutVars>
          <dgm:bulletEnabled val="1"/>
        </dgm:presLayoutVars>
      </dgm:prSet>
      <dgm:spPr/>
    </dgm:pt>
    <dgm:pt modelId="{FF0B1970-7D14-084D-9B2E-5E69C61ECFA9}" type="pres">
      <dgm:prSet presAssocID="{F660F932-3E25-3340-94EC-310038FC3CB5}" presName="FourConn_3-4" presStyleLbl="fgAccFollowNode1" presStyleIdx="2" presStyleCnt="3">
        <dgm:presLayoutVars>
          <dgm:bulletEnabled val="1"/>
        </dgm:presLayoutVars>
      </dgm:prSet>
      <dgm:spPr/>
    </dgm:pt>
    <dgm:pt modelId="{8B04C6DD-DE7A-9B42-9013-E05E82991281}" type="pres">
      <dgm:prSet presAssocID="{F660F932-3E25-3340-94EC-310038FC3CB5}" presName="FourNodes_1_text" presStyleLbl="node1" presStyleIdx="3" presStyleCnt="4">
        <dgm:presLayoutVars>
          <dgm:bulletEnabled val="1"/>
        </dgm:presLayoutVars>
      </dgm:prSet>
      <dgm:spPr/>
    </dgm:pt>
    <dgm:pt modelId="{36F9F5E3-94B8-1941-9D47-294AFDE18A86}" type="pres">
      <dgm:prSet presAssocID="{F660F932-3E25-3340-94EC-310038FC3CB5}" presName="FourNodes_2_text" presStyleLbl="node1" presStyleIdx="3" presStyleCnt="4">
        <dgm:presLayoutVars>
          <dgm:bulletEnabled val="1"/>
        </dgm:presLayoutVars>
      </dgm:prSet>
      <dgm:spPr/>
    </dgm:pt>
    <dgm:pt modelId="{9BDF4C43-9CF7-244D-B203-36DB09BA58F2}" type="pres">
      <dgm:prSet presAssocID="{F660F932-3E25-3340-94EC-310038FC3CB5}" presName="FourNodes_3_text" presStyleLbl="node1" presStyleIdx="3" presStyleCnt="4">
        <dgm:presLayoutVars>
          <dgm:bulletEnabled val="1"/>
        </dgm:presLayoutVars>
      </dgm:prSet>
      <dgm:spPr/>
    </dgm:pt>
    <dgm:pt modelId="{5FBC6F44-FCE7-7544-8D6C-BA3C5172205E}" type="pres">
      <dgm:prSet presAssocID="{F660F932-3E25-3340-94EC-310038FC3CB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D35D012-2657-6042-9B5A-757CB320FFD3}" type="presOf" srcId="{65101BA7-73C8-DB4F-AAE2-A007867E2F76}" destId="{53A402F0-C6D6-DE41-839D-C897E2A1E290}" srcOrd="0" destOrd="0" presId="urn:microsoft.com/office/officeart/2005/8/layout/vProcess5"/>
    <dgm:cxn modelId="{56A4141C-B814-D14D-83B8-487572E03EDE}" type="presOf" srcId="{3563B3D3-A928-5E45-B59A-BECE320E8113}" destId="{62E81FAE-10CA-F94A-87F3-745774370C3B}" srcOrd="0" destOrd="0" presId="urn:microsoft.com/office/officeart/2005/8/layout/vProcess5"/>
    <dgm:cxn modelId="{58280432-A508-184F-8E3F-770783735E76}" type="presOf" srcId="{65101BA7-73C8-DB4F-AAE2-A007867E2F76}" destId="{5FBC6F44-FCE7-7544-8D6C-BA3C5172205E}" srcOrd="1" destOrd="0" presId="urn:microsoft.com/office/officeart/2005/8/layout/vProcess5"/>
    <dgm:cxn modelId="{DB6E8462-3F44-AB4E-A9CB-A45A02D0C5FF}" type="presOf" srcId="{CA5EF88D-D41A-6542-9B47-372435DF8D46}" destId="{8B04C6DD-DE7A-9B42-9013-E05E82991281}" srcOrd="1" destOrd="0" presId="urn:microsoft.com/office/officeart/2005/8/layout/vProcess5"/>
    <dgm:cxn modelId="{70B1A67D-B8EF-E149-9B4B-B505D8D0BC99}" type="presOf" srcId="{4DDDFAD6-57D8-6243-AB9F-BD5C544E8E45}" destId="{093198F8-5054-F64A-B0F7-E9E6418C339F}" srcOrd="0" destOrd="0" presId="urn:microsoft.com/office/officeart/2005/8/layout/vProcess5"/>
    <dgm:cxn modelId="{D527D37D-DF7E-9C43-A67B-6EB9E8DAEAFC}" type="presOf" srcId="{9354BE5D-C097-0F4B-B5D7-E8842E81C481}" destId="{03CE1DEA-A4D5-224D-BE4F-548AE18918B1}" srcOrd="0" destOrd="0" presId="urn:microsoft.com/office/officeart/2005/8/layout/vProcess5"/>
    <dgm:cxn modelId="{66F91E88-959D-F44D-8032-3A09A99DD284}" type="presOf" srcId="{ADD7B6FB-FEE0-C947-AA5D-8B0F77DEF330}" destId="{FF0B1970-7D14-084D-9B2E-5E69C61ECFA9}" srcOrd="0" destOrd="0" presId="urn:microsoft.com/office/officeart/2005/8/layout/vProcess5"/>
    <dgm:cxn modelId="{56430A89-DDB1-5043-AC19-B9C426DE4D32}" srcId="{F660F932-3E25-3340-94EC-310038FC3CB5}" destId="{4DDDFAD6-57D8-6243-AB9F-BD5C544E8E45}" srcOrd="2" destOrd="0" parTransId="{C5E9BC5E-8042-A146-BE2F-066F8F50E633}" sibTransId="{ADD7B6FB-FEE0-C947-AA5D-8B0F77DEF330}"/>
    <dgm:cxn modelId="{665F728C-B962-9445-803D-D7B7106EB06E}" srcId="{F660F932-3E25-3340-94EC-310038FC3CB5}" destId="{65101BA7-73C8-DB4F-AAE2-A007867E2F76}" srcOrd="3" destOrd="0" parTransId="{A81DCFA6-8C2D-E944-A918-DFD6BA711309}" sibTransId="{A5C6FBE8-7A6C-5044-9B99-E26AD3CAA611}"/>
    <dgm:cxn modelId="{12D9B88E-0F7E-1746-915B-5B2321859A79}" type="presOf" srcId="{4DDDFAD6-57D8-6243-AB9F-BD5C544E8E45}" destId="{9BDF4C43-9CF7-244D-B203-36DB09BA58F2}" srcOrd="1" destOrd="0" presId="urn:microsoft.com/office/officeart/2005/8/layout/vProcess5"/>
    <dgm:cxn modelId="{EE1785A6-B3B4-1B45-A6B4-2CAEC385E371}" type="presOf" srcId="{4DFD0DEA-B2C2-294F-ADB1-FC9F48331D9A}" destId="{36F9F5E3-94B8-1941-9D47-294AFDE18A86}" srcOrd="1" destOrd="0" presId="urn:microsoft.com/office/officeart/2005/8/layout/vProcess5"/>
    <dgm:cxn modelId="{1394E1C1-F341-2145-AE12-8523F7313AB0}" srcId="{F660F932-3E25-3340-94EC-310038FC3CB5}" destId="{4DFD0DEA-B2C2-294F-ADB1-FC9F48331D9A}" srcOrd="1" destOrd="0" parTransId="{54E8F3C3-0B9D-B041-935D-15033971C70F}" sibTransId="{3563B3D3-A928-5E45-B59A-BECE320E8113}"/>
    <dgm:cxn modelId="{BBA929E0-B04A-0C41-AC61-E0FFF0E53FBE}" type="presOf" srcId="{F660F932-3E25-3340-94EC-310038FC3CB5}" destId="{DB6F38C7-69C2-C64F-8642-897AFCEC058B}" srcOrd="0" destOrd="0" presId="urn:microsoft.com/office/officeart/2005/8/layout/vProcess5"/>
    <dgm:cxn modelId="{0F728BE8-36E2-4D48-930A-32128BFBCDD0}" type="presOf" srcId="{CA5EF88D-D41A-6542-9B47-372435DF8D46}" destId="{6D9F1B21-7B2E-D34C-BF50-E80E7E78A30A}" srcOrd="0" destOrd="0" presId="urn:microsoft.com/office/officeart/2005/8/layout/vProcess5"/>
    <dgm:cxn modelId="{AA77CEE9-0A75-FB44-9492-842FFF81B9EE}" srcId="{F660F932-3E25-3340-94EC-310038FC3CB5}" destId="{CA5EF88D-D41A-6542-9B47-372435DF8D46}" srcOrd="0" destOrd="0" parTransId="{97983062-65E6-BB4E-A2EC-E52859ECBC2D}" sibTransId="{9354BE5D-C097-0F4B-B5D7-E8842E81C481}"/>
    <dgm:cxn modelId="{9FC969F8-BBA9-8F41-8C2F-B23221762B55}" type="presOf" srcId="{4DFD0DEA-B2C2-294F-ADB1-FC9F48331D9A}" destId="{8FFCD168-22A4-834B-AE20-E1970705EB04}" srcOrd="0" destOrd="0" presId="urn:microsoft.com/office/officeart/2005/8/layout/vProcess5"/>
    <dgm:cxn modelId="{B3E8433C-3084-094D-9F02-1E51787566D5}" type="presParOf" srcId="{DB6F38C7-69C2-C64F-8642-897AFCEC058B}" destId="{D75ADCFE-C6D5-8F44-B3EB-0FBE9DC4EC69}" srcOrd="0" destOrd="0" presId="urn:microsoft.com/office/officeart/2005/8/layout/vProcess5"/>
    <dgm:cxn modelId="{93AB0C7D-9D29-2B47-AB0C-6291973B8F0F}" type="presParOf" srcId="{DB6F38C7-69C2-C64F-8642-897AFCEC058B}" destId="{6D9F1B21-7B2E-D34C-BF50-E80E7E78A30A}" srcOrd="1" destOrd="0" presId="urn:microsoft.com/office/officeart/2005/8/layout/vProcess5"/>
    <dgm:cxn modelId="{6A2D762C-0454-5E4E-826E-DCCC5EB507CF}" type="presParOf" srcId="{DB6F38C7-69C2-C64F-8642-897AFCEC058B}" destId="{8FFCD168-22A4-834B-AE20-E1970705EB04}" srcOrd="2" destOrd="0" presId="urn:microsoft.com/office/officeart/2005/8/layout/vProcess5"/>
    <dgm:cxn modelId="{177F676D-D837-234D-A059-9942C4FFE1EC}" type="presParOf" srcId="{DB6F38C7-69C2-C64F-8642-897AFCEC058B}" destId="{093198F8-5054-F64A-B0F7-E9E6418C339F}" srcOrd="3" destOrd="0" presId="urn:microsoft.com/office/officeart/2005/8/layout/vProcess5"/>
    <dgm:cxn modelId="{50907495-0BE3-A84B-AA0F-A1C0F7380DB0}" type="presParOf" srcId="{DB6F38C7-69C2-C64F-8642-897AFCEC058B}" destId="{53A402F0-C6D6-DE41-839D-C897E2A1E290}" srcOrd="4" destOrd="0" presId="urn:microsoft.com/office/officeart/2005/8/layout/vProcess5"/>
    <dgm:cxn modelId="{963F2B6F-F800-B043-9CF2-0E1BECD96B03}" type="presParOf" srcId="{DB6F38C7-69C2-C64F-8642-897AFCEC058B}" destId="{03CE1DEA-A4D5-224D-BE4F-548AE18918B1}" srcOrd="5" destOrd="0" presId="urn:microsoft.com/office/officeart/2005/8/layout/vProcess5"/>
    <dgm:cxn modelId="{BD034E3A-29B0-5042-A4BF-20E3CB15F198}" type="presParOf" srcId="{DB6F38C7-69C2-C64F-8642-897AFCEC058B}" destId="{62E81FAE-10CA-F94A-87F3-745774370C3B}" srcOrd="6" destOrd="0" presId="urn:microsoft.com/office/officeart/2005/8/layout/vProcess5"/>
    <dgm:cxn modelId="{B43BB574-EEBB-C545-9136-37B09B578F40}" type="presParOf" srcId="{DB6F38C7-69C2-C64F-8642-897AFCEC058B}" destId="{FF0B1970-7D14-084D-9B2E-5E69C61ECFA9}" srcOrd="7" destOrd="0" presId="urn:microsoft.com/office/officeart/2005/8/layout/vProcess5"/>
    <dgm:cxn modelId="{82BCDA85-4119-9F46-BBEB-9268D73972A2}" type="presParOf" srcId="{DB6F38C7-69C2-C64F-8642-897AFCEC058B}" destId="{8B04C6DD-DE7A-9B42-9013-E05E82991281}" srcOrd="8" destOrd="0" presId="urn:microsoft.com/office/officeart/2005/8/layout/vProcess5"/>
    <dgm:cxn modelId="{0E6893C5-C78F-0343-9FC2-BB071F8023E4}" type="presParOf" srcId="{DB6F38C7-69C2-C64F-8642-897AFCEC058B}" destId="{36F9F5E3-94B8-1941-9D47-294AFDE18A86}" srcOrd="9" destOrd="0" presId="urn:microsoft.com/office/officeart/2005/8/layout/vProcess5"/>
    <dgm:cxn modelId="{58E2CC21-728B-974C-BB6B-A6F9A9102E7B}" type="presParOf" srcId="{DB6F38C7-69C2-C64F-8642-897AFCEC058B}" destId="{9BDF4C43-9CF7-244D-B203-36DB09BA58F2}" srcOrd="10" destOrd="0" presId="urn:microsoft.com/office/officeart/2005/8/layout/vProcess5"/>
    <dgm:cxn modelId="{67D9AA1A-2EF6-504E-ADE0-988A5ACD34EC}" type="presParOf" srcId="{DB6F38C7-69C2-C64F-8642-897AFCEC058B}" destId="{5FBC6F44-FCE7-7544-8D6C-BA3C5172205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1C4D12C-1DEC-B342-94CE-F42F2248FF3D}" type="doc">
      <dgm:prSet loTypeId="urn:microsoft.com/office/officeart/2005/8/layout/process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5B0CA29-505C-E344-8337-D0504727BFA2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32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Ácido Tranexámico</a:t>
          </a:r>
        </a:p>
      </dgm:t>
    </dgm:pt>
    <dgm:pt modelId="{2F3A3CF9-9A7E-444C-9EFA-D6A0CA6FAFBB}" type="parTrans" cxnId="{874ABB16-F144-E245-A9F3-D9EA82ACD924}">
      <dgm:prSet/>
      <dgm:spPr/>
      <dgm:t>
        <a:bodyPr/>
        <a:lstStyle/>
        <a:p>
          <a:endParaRPr lang="es-ES" sz="3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C6A01CE-B803-3B49-855F-8973125B8DED}" type="sibTrans" cxnId="{874ABB16-F144-E245-A9F3-D9EA82ACD924}">
      <dgm:prSet custT="1"/>
      <dgm:spPr>
        <a:solidFill>
          <a:srgbClr val="00AAA7"/>
        </a:solidFill>
        <a:ln>
          <a:solidFill>
            <a:srgbClr val="00AAA7"/>
          </a:solidFill>
        </a:ln>
      </dgm:spPr>
      <dgm:t>
        <a:bodyPr/>
        <a:lstStyle/>
        <a:p>
          <a:endParaRPr lang="es-ES" sz="3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8A430D0-5A02-7A4A-A08C-48CB70D5DC15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3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10 mg / kg IV (máximo de 600 mg por dosis).</a:t>
          </a:r>
        </a:p>
      </dgm:t>
    </dgm:pt>
    <dgm:pt modelId="{2A4FA88B-FE34-D946-BBEE-E2AC3BDEF179}" type="parTrans" cxnId="{A2E9660F-5F1A-DC49-B6EA-91E15030086B}">
      <dgm:prSet/>
      <dgm:spPr/>
      <dgm:t>
        <a:bodyPr/>
        <a:lstStyle/>
        <a:p>
          <a:endParaRPr lang="es-ES" sz="3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E4974FB-9180-3A44-B421-B290F9F1A301}" type="sibTrans" cxnId="{A2E9660F-5F1A-DC49-B6EA-91E15030086B}">
      <dgm:prSet custT="1"/>
      <dgm:spPr>
        <a:solidFill>
          <a:srgbClr val="00AAA7"/>
        </a:solidFill>
        <a:ln>
          <a:solidFill>
            <a:srgbClr val="00AAA7"/>
          </a:solidFill>
        </a:ln>
      </dgm:spPr>
      <dgm:t>
        <a:bodyPr/>
        <a:lstStyle/>
        <a:p>
          <a:endParaRPr lang="es-ES" sz="3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B20C34A-0939-2246-A894-C40D18CD52BC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3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1.3 g por vía oral 3 veces al día durante 5 días.</a:t>
          </a:r>
        </a:p>
      </dgm:t>
    </dgm:pt>
    <dgm:pt modelId="{40498FE5-7828-F346-B58A-85DE9AA21C53}" type="parTrans" cxnId="{47884919-5FA6-9E46-9AE8-4739F0769BE2}">
      <dgm:prSet/>
      <dgm:spPr/>
      <dgm:t>
        <a:bodyPr/>
        <a:lstStyle/>
        <a:p>
          <a:endParaRPr lang="es-ES" sz="3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5B36873-DCD0-0C41-8006-E00C79490866}" type="sibTrans" cxnId="{47884919-5FA6-9E46-9AE8-4739F0769BE2}">
      <dgm:prSet/>
      <dgm:spPr/>
      <dgm:t>
        <a:bodyPr/>
        <a:lstStyle/>
        <a:p>
          <a:endParaRPr lang="es-ES" sz="3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681E8E3-5BD6-FE4D-A530-ED47AC162410}" type="pres">
      <dgm:prSet presAssocID="{01C4D12C-1DEC-B342-94CE-F42F2248FF3D}" presName="Name0" presStyleCnt="0">
        <dgm:presLayoutVars>
          <dgm:dir/>
          <dgm:resizeHandles val="exact"/>
        </dgm:presLayoutVars>
      </dgm:prSet>
      <dgm:spPr/>
    </dgm:pt>
    <dgm:pt modelId="{2AF18377-D2E6-5B42-9A27-EE26AC8C499D}" type="pres">
      <dgm:prSet presAssocID="{D5B0CA29-505C-E344-8337-D0504727BFA2}" presName="node" presStyleLbl="node1" presStyleIdx="0" presStyleCnt="3" custScaleX="116572">
        <dgm:presLayoutVars>
          <dgm:bulletEnabled val="1"/>
        </dgm:presLayoutVars>
      </dgm:prSet>
      <dgm:spPr/>
    </dgm:pt>
    <dgm:pt modelId="{2F93C9E2-D091-3D44-9920-AB3A1A0AE42D}" type="pres">
      <dgm:prSet presAssocID="{FC6A01CE-B803-3B49-855F-8973125B8DED}" presName="sibTrans" presStyleLbl="sibTrans2D1" presStyleIdx="0" presStyleCnt="2"/>
      <dgm:spPr/>
    </dgm:pt>
    <dgm:pt modelId="{F443B7E2-FD98-B44C-81FB-A1E8BAC23240}" type="pres">
      <dgm:prSet presAssocID="{FC6A01CE-B803-3B49-855F-8973125B8DED}" presName="connectorText" presStyleLbl="sibTrans2D1" presStyleIdx="0" presStyleCnt="2"/>
      <dgm:spPr/>
    </dgm:pt>
    <dgm:pt modelId="{CA9345D9-7776-E94C-B244-0AA2F9B17706}" type="pres">
      <dgm:prSet presAssocID="{F8A430D0-5A02-7A4A-A08C-48CB70D5DC15}" presName="node" presStyleLbl="node1" presStyleIdx="1" presStyleCnt="3">
        <dgm:presLayoutVars>
          <dgm:bulletEnabled val="1"/>
        </dgm:presLayoutVars>
      </dgm:prSet>
      <dgm:spPr/>
    </dgm:pt>
    <dgm:pt modelId="{CCC7860A-18E8-D048-A2FE-0C2837366C0E}" type="pres">
      <dgm:prSet presAssocID="{4E4974FB-9180-3A44-B421-B290F9F1A301}" presName="sibTrans" presStyleLbl="sibTrans2D1" presStyleIdx="1" presStyleCnt="2"/>
      <dgm:spPr/>
    </dgm:pt>
    <dgm:pt modelId="{3FCCAF59-80C1-BF40-A1A4-B29F899AC1C5}" type="pres">
      <dgm:prSet presAssocID="{4E4974FB-9180-3A44-B421-B290F9F1A301}" presName="connectorText" presStyleLbl="sibTrans2D1" presStyleIdx="1" presStyleCnt="2"/>
      <dgm:spPr/>
    </dgm:pt>
    <dgm:pt modelId="{F4F74820-2760-3543-993E-A2B9C880F6AE}" type="pres">
      <dgm:prSet presAssocID="{AB20C34A-0939-2246-A894-C40D18CD52BC}" presName="node" presStyleLbl="node1" presStyleIdx="2" presStyleCnt="3">
        <dgm:presLayoutVars>
          <dgm:bulletEnabled val="1"/>
        </dgm:presLayoutVars>
      </dgm:prSet>
      <dgm:spPr/>
    </dgm:pt>
  </dgm:ptLst>
  <dgm:cxnLst>
    <dgm:cxn modelId="{D7D53F08-B803-2D48-8F93-EDFACBEF7A63}" type="presOf" srcId="{FC6A01CE-B803-3B49-855F-8973125B8DED}" destId="{F443B7E2-FD98-B44C-81FB-A1E8BAC23240}" srcOrd="1" destOrd="0" presId="urn:microsoft.com/office/officeart/2005/8/layout/process1"/>
    <dgm:cxn modelId="{A2E9660F-5F1A-DC49-B6EA-91E15030086B}" srcId="{01C4D12C-1DEC-B342-94CE-F42F2248FF3D}" destId="{F8A430D0-5A02-7A4A-A08C-48CB70D5DC15}" srcOrd="1" destOrd="0" parTransId="{2A4FA88B-FE34-D946-BBEE-E2AC3BDEF179}" sibTransId="{4E4974FB-9180-3A44-B421-B290F9F1A301}"/>
    <dgm:cxn modelId="{874ABB16-F144-E245-A9F3-D9EA82ACD924}" srcId="{01C4D12C-1DEC-B342-94CE-F42F2248FF3D}" destId="{D5B0CA29-505C-E344-8337-D0504727BFA2}" srcOrd="0" destOrd="0" parTransId="{2F3A3CF9-9A7E-444C-9EFA-D6A0CA6FAFBB}" sibTransId="{FC6A01CE-B803-3B49-855F-8973125B8DED}"/>
    <dgm:cxn modelId="{5BBEC816-50D6-974C-B6F5-33E59679B6DD}" type="presOf" srcId="{01C4D12C-1DEC-B342-94CE-F42F2248FF3D}" destId="{4681E8E3-5BD6-FE4D-A530-ED47AC162410}" srcOrd="0" destOrd="0" presId="urn:microsoft.com/office/officeart/2005/8/layout/process1"/>
    <dgm:cxn modelId="{47884919-5FA6-9E46-9AE8-4739F0769BE2}" srcId="{01C4D12C-1DEC-B342-94CE-F42F2248FF3D}" destId="{AB20C34A-0939-2246-A894-C40D18CD52BC}" srcOrd="2" destOrd="0" parTransId="{40498FE5-7828-F346-B58A-85DE9AA21C53}" sibTransId="{45B36873-DCD0-0C41-8006-E00C79490866}"/>
    <dgm:cxn modelId="{F9AADA3E-0141-AE43-885D-2060F40121DE}" type="presOf" srcId="{FC6A01CE-B803-3B49-855F-8973125B8DED}" destId="{2F93C9E2-D091-3D44-9920-AB3A1A0AE42D}" srcOrd="0" destOrd="0" presId="urn:microsoft.com/office/officeart/2005/8/layout/process1"/>
    <dgm:cxn modelId="{3F10D55F-6D2F-CF4A-9267-4E3FCF11D978}" type="presOf" srcId="{4E4974FB-9180-3A44-B421-B290F9F1A301}" destId="{3FCCAF59-80C1-BF40-A1A4-B29F899AC1C5}" srcOrd="1" destOrd="0" presId="urn:microsoft.com/office/officeart/2005/8/layout/process1"/>
    <dgm:cxn modelId="{9BB08255-154E-7F48-A5B3-086F95A173BA}" type="presOf" srcId="{AB20C34A-0939-2246-A894-C40D18CD52BC}" destId="{F4F74820-2760-3543-993E-A2B9C880F6AE}" srcOrd="0" destOrd="0" presId="urn:microsoft.com/office/officeart/2005/8/layout/process1"/>
    <dgm:cxn modelId="{6DDA9B81-2EFB-9D44-9C33-8FF67A7DAEFE}" type="presOf" srcId="{4E4974FB-9180-3A44-B421-B290F9F1A301}" destId="{CCC7860A-18E8-D048-A2FE-0C2837366C0E}" srcOrd="0" destOrd="0" presId="urn:microsoft.com/office/officeart/2005/8/layout/process1"/>
    <dgm:cxn modelId="{E913F688-551A-444D-A7AF-4A361EADEEC5}" type="presOf" srcId="{D5B0CA29-505C-E344-8337-D0504727BFA2}" destId="{2AF18377-D2E6-5B42-9A27-EE26AC8C499D}" srcOrd="0" destOrd="0" presId="urn:microsoft.com/office/officeart/2005/8/layout/process1"/>
    <dgm:cxn modelId="{E75708F8-0A3A-1E49-8506-1131B0DCD357}" type="presOf" srcId="{F8A430D0-5A02-7A4A-A08C-48CB70D5DC15}" destId="{CA9345D9-7776-E94C-B244-0AA2F9B17706}" srcOrd="0" destOrd="0" presId="urn:microsoft.com/office/officeart/2005/8/layout/process1"/>
    <dgm:cxn modelId="{DCDDA937-5CD4-2743-BDB1-689C12413BE3}" type="presParOf" srcId="{4681E8E3-5BD6-FE4D-A530-ED47AC162410}" destId="{2AF18377-D2E6-5B42-9A27-EE26AC8C499D}" srcOrd="0" destOrd="0" presId="urn:microsoft.com/office/officeart/2005/8/layout/process1"/>
    <dgm:cxn modelId="{0C0ACB59-AB4B-2040-8B3D-01317A02D1A4}" type="presParOf" srcId="{4681E8E3-5BD6-FE4D-A530-ED47AC162410}" destId="{2F93C9E2-D091-3D44-9920-AB3A1A0AE42D}" srcOrd="1" destOrd="0" presId="urn:microsoft.com/office/officeart/2005/8/layout/process1"/>
    <dgm:cxn modelId="{62E563E5-E020-C445-80DA-2D5527541690}" type="presParOf" srcId="{2F93C9E2-D091-3D44-9920-AB3A1A0AE42D}" destId="{F443B7E2-FD98-B44C-81FB-A1E8BAC23240}" srcOrd="0" destOrd="0" presId="urn:microsoft.com/office/officeart/2005/8/layout/process1"/>
    <dgm:cxn modelId="{B48084F5-9DBD-4C48-9362-050FF95ABCD4}" type="presParOf" srcId="{4681E8E3-5BD6-FE4D-A530-ED47AC162410}" destId="{CA9345D9-7776-E94C-B244-0AA2F9B17706}" srcOrd="2" destOrd="0" presId="urn:microsoft.com/office/officeart/2005/8/layout/process1"/>
    <dgm:cxn modelId="{B64D392A-8829-6E40-8884-6B3E985D7FAB}" type="presParOf" srcId="{4681E8E3-5BD6-FE4D-A530-ED47AC162410}" destId="{CCC7860A-18E8-D048-A2FE-0C2837366C0E}" srcOrd="3" destOrd="0" presId="urn:microsoft.com/office/officeart/2005/8/layout/process1"/>
    <dgm:cxn modelId="{E8635FA6-7503-8540-856B-36A3690D048A}" type="presParOf" srcId="{CCC7860A-18E8-D048-A2FE-0C2837366C0E}" destId="{3FCCAF59-80C1-BF40-A1A4-B29F899AC1C5}" srcOrd="0" destOrd="0" presId="urn:microsoft.com/office/officeart/2005/8/layout/process1"/>
    <dgm:cxn modelId="{FC93B163-F9CD-E348-8F92-3CC6FDCA2419}" type="presParOf" srcId="{4681E8E3-5BD6-FE4D-A530-ED47AC162410}" destId="{F4F74820-2760-3543-993E-A2B9C880F6A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B9DEE2-D2AF-2748-BAA8-C052A7BA06D7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4308E3-E5B9-CF40-B0B9-DE235F82DD22}">
      <dgm:prSet phldrT="[Texto]" custT="1"/>
      <dgm:spPr/>
      <dgm:t>
        <a:bodyPr anchor="ctr"/>
        <a:lstStyle/>
        <a:p>
          <a:pPr algn="l"/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Taponamiento con gasas </a:t>
          </a:r>
        </a:p>
      </dgm:t>
    </dgm:pt>
    <dgm:pt modelId="{BA9A7422-391F-1B40-A390-EED6A71E5CA0}" type="parTrans" cxnId="{70ABB9E9-7803-9B4D-8141-9687EA8BFB24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9B9F6A0-ABE8-2740-8C69-6732A4E44A2C}" type="sibTrans" cxnId="{70ABB9E9-7803-9B4D-8141-9687EA8BFB24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CC8F5D7-C5D5-1F42-AA66-E3953666471D}">
      <dgm:prSet phldrT="[Texto]" custT="1"/>
      <dgm:spPr/>
      <dgm:t>
        <a:bodyPr anchor="ctr"/>
        <a:lstStyle/>
        <a:p>
          <a:pPr algn="l"/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Sonda</a:t>
          </a:r>
          <a:r>
            <a:rPr lang="es-ES" sz="2800" baseline="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 Foley 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3AED604-AD16-5D4E-9F26-BD46A35867AC}" type="parTrans" cxnId="{6FC9DC6E-C964-0844-AF25-E965DFBCC57E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2F36E6C-C18F-1143-8910-AF10C6CE260A}" type="sibTrans" cxnId="{6FC9DC6E-C964-0844-AF25-E965DFBCC57E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CDC427B-83ED-E14C-89A5-283E1FF44FE0}">
      <dgm:prSet phldrT="[Texto]" custT="1"/>
      <dgm:spPr/>
      <dgm:t>
        <a:bodyPr anchor="ctr"/>
        <a:lstStyle/>
        <a:p>
          <a:pPr algn="l"/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Balón de Bakri</a:t>
          </a:r>
        </a:p>
      </dgm:t>
    </dgm:pt>
    <dgm:pt modelId="{BAC77011-99E5-AA4B-9D60-C73F4CD638DA}" type="parTrans" cxnId="{1D9D0C38-7B76-0040-B6D8-910176DBEF52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D52E910-2852-224E-B1C9-CA22BF6F2F3E}" type="sibTrans" cxnId="{1D9D0C38-7B76-0040-B6D8-910176DBEF52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3B7A5BD-85F3-5544-8927-C90049994B94}" type="pres">
      <dgm:prSet presAssocID="{2DB9DEE2-D2AF-2748-BAA8-C052A7BA06D7}" presName="rootnode" presStyleCnt="0">
        <dgm:presLayoutVars>
          <dgm:chMax/>
          <dgm:chPref/>
          <dgm:dir/>
          <dgm:animLvl val="lvl"/>
        </dgm:presLayoutVars>
      </dgm:prSet>
      <dgm:spPr/>
    </dgm:pt>
    <dgm:pt modelId="{336EB90C-4670-EE48-BCF8-3F205C1EA936}" type="pres">
      <dgm:prSet presAssocID="{144308E3-E5B9-CF40-B0B9-DE235F82DD22}" presName="composite" presStyleCnt="0"/>
      <dgm:spPr/>
    </dgm:pt>
    <dgm:pt modelId="{BFA1FB8A-4607-8E4B-B719-427DE5AF54B5}" type="pres">
      <dgm:prSet presAssocID="{144308E3-E5B9-CF40-B0B9-DE235F82DD22}" presName="LShape" presStyleLbl="alignNode1" presStyleIdx="0" presStyleCnt="5" custLinFactNeighborX="-3531" custLinFactNeighborY="-9831"/>
      <dgm:spPr>
        <a:solidFill>
          <a:srgbClr val="00AAA7"/>
        </a:solidFill>
        <a:ln>
          <a:solidFill>
            <a:srgbClr val="00AAA7"/>
          </a:solidFill>
        </a:ln>
      </dgm:spPr>
    </dgm:pt>
    <dgm:pt modelId="{24E1D0F9-18B6-F145-A91D-FD2E94774349}" type="pres">
      <dgm:prSet presAssocID="{144308E3-E5B9-CF40-B0B9-DE235F82DD22}" presName="ParentText" presStyleLbl="revTx" presStyleIdx="0" presStyleCnt="3" custScaleX="195752" custScaleY="83997" custLinFactNeighborX="45117" custLinFactNeighborY="-24730">
        <dgm:presLayoutVars>
          <dgm:chMax val="0"/>
          <dgm:chPref val="0"/>
          <dgm:bulletEnabled val="1"/>
        </dgm:presLayoutVars>
      </dgm:prSet>
      <dgm:spPr/>
    </dgm:pt>
    <dgm:pt modelId="{BFDFBE38-4148-524D-A129-48616297C9DE}" type="pres">
      <dgm:prSet presAssocID="{144308E3-E5B9-CF40-B0B9-DE235F82DD22}" presName="Triangle" presStyleLbl="alignNode1" presStyleIdx="1" presStyleCnt="5"/>
      <dgm:spPr>
        <a:solidFill>
          <a:srgbClr val="152B48"/>
        </a:solidFill>
        <a:ln>
          <a:solidFill>
            <a:srgbClr val="00AAA7"/>
          </a:solidFill>
        </a:ln>
      </dgm:spPr>
    </dgm:pt>
    <dgm:pt modelId="{6E46EADA-8681-4444-88E4-D631FBA9E5F7}" type="pres">
      <dgm:prSet presAssocID="{B9B9F6A0-ABE8-2740-8C69-6732A4E44A2C}" presName="sibTrans" presStyleCnt="0"/>
      <dgm:spPr/>
    </dgm:pt>
    <dgm:pt modelId="{34418456-7BD6-DE46-92C3-7D1D7B3755AC}" type="pres">
      <dgm:prSet presAssocID="{B9B9F6A0-ABE8-2740-8C69-6732A4E44A2C}" presName="space" presStyleCnt="0"/>
      <dgm:spPr/>
    </dgm:pt>
    <dgm:pt modelId="{D74BFF7C-93F1-C64A-8270-239B82D71016}" type="pres">
      <dgm:prSet presAssocID="{7CC8F5D7-C5D5-1F42-AA66-E3953666471D}" presName="composite" presStyleCnt="0"/>
      <dgm:spPr/>
    </dgm:pt>
    <dgm:pt modelId="{584369E1-D5A8-CF4A-842E-452AA9C9F7A4}" type="pres">
      <dgm:prSet presAssocID="{7CC8F5D7-C5D5-1F42-AA66-E3953666471D}" presName="LShape" presStyleLbl="alignNode1" presStyleIdx="2" presStyleCnt="5"/>
      <dgm:spPr>
        <a:solidFill>
          <a:srgbClr val="00AAA7"/>
        </a:solidFill>
        <a:ln>
          <a:solidFill>
            <a:srgbClr val="00AAA7"/>
          </a:solidFill>
        </a:ln>
      </dgm:spPr>
    </dgm:pt>
    <dgm:pt modelId="{29B078C8-F2AD-7C4E-A7D2-E79E1142FBC6}" type="pres">
      <dgm:prSet presAssocID="{7CC8F5D7-C5D5-1F42-AA66-E3953666471D}" presName="ParentText" presStyleLbl="revTx" presStyleIdx="1" presStyleCnt="3" custScaleX="195752" custScaleY="83997" custLinFactNeighborX="44257" custLinFactNeighborY="-18662">
        <dgm:presLayoutVars>
          <dgm:chMax val="0"/>
          <dgm:chPref val="0"/>
          <dgm:bulletEnabled val="1"/>
        </dgm:presLayoutVars>
      </dgm:prSet>
      <dgm:spPr/>
    </dgm:pt>
    <dgm:pt modelId="{0802BE4E-4B59-0849-B2DD-0E6762F38351}" type="pres">
      <dgm:prSet presAssocID="{7CC8F5D7-C5D5-1F42-AA66-E3953666471D}" presName="Triangle" presStyleLbl="alignNode1" presStyleIdx="3" presStyleCnt="5"/>
      <dgm:spPr>
        <a:solidFill>
          <a:srgbClr val="152B48"/>
        </a:solidFill>
        <a:ln>
          <a:solidFill>
            <a:srgbClr val="00AAA7"/>
          </a:solidFill>
        </a:ln>
      </dgm:spPr>
    </dgm:pt>
    <dgm:pt modelId="{792A454E-47CF-B04C-BCA3-7158CDDB6A16}" type="pres">
      <dgm:prSet presAssocID="{42F36E6C-C18F-1143-8910-AF10C6CE260A}" presName="sibTrans" presStyleCnt="0"/>
      <dgm:spPr/>
    </dgm:pt>
    <dgm:pt modelId="{33A28D28-146C-B746-834D-4A5DEC81918D}" type="pres">
      <dgm:prSet presAssocID="{42F36E6C-C18F-1143-8910-AF10C6CE260A}" presName="space" presStyleCnt="0"/>
      <dgm:spPr/>
    </dgm:pt>
    <dgm:pt modelId="{513697E9-FD46-C541-ADBA-193F7A402F61}" type="pres">
      <dgm:prSet presAssocID="{6CDC427B-83ED-E14C-89A5-283E1FF44FE0}" presName="composite" presStyleCnt="0"/>
      <dgm:spPr/>
    </dgm:pt>
    <dgm:pt modelId="{D527EFE5-950E-C642-BDB9-D8BA66824A57}" type="pres">
      <dgm:prSet presAssocID="{6CDC427B-83ED-E14C-89A5-283E1FF44FE0}" presName="LShape" presStyleLbl="alignNode1" presStyleIdx="4" presStyleCnt="5"/>
      <dgm:spPr>
        <a:solidFill>
          <a:srgbClr val="00AAA7"/>
        </a:solidFill>
        <a:ln>
          <a:solidFill>
            <a:srgbClr val="00AAA7"/>
          </a:solidFill>
        </a:ln>
      </dgm:spPr>
    </dgm:pt>
    <dgm:pt modelId="{DF8CA3C7-8FFD-1C47-870F-FB9B8FEA9ADE}" type="pres">
      <dgm:prSet presAssocID="{6CDC427B-83ED-E14C-89A5-283E1FF44FE0}" presName="ParentText" presStyleLbl="revTx" presStyleIdx="2" presStyleCnt="3" custScaleX="195752" custScaleY="109305" custLinFactNeighborX="42981" custLinFactNeighborY="-20237">
        <dgm:presLayoutVars>
          <dgm:chMax val="0"/>
          <dgm:chPref val="0"/>
          <dgm:bulletEnabled val="1"/>
        </dgm:presLayoutVars>
      </dgm:prSet>
      <dgm:spPr/>
    </dgm:pt>
  </dgm:ptLst>
  <dgm:cxnLst>
    <dgm:cxn modelId="{3FD4B401-1B0C-2049-BA69-8EBD87A96C4F}" type="presOf" srcId="{2DB9DEE2-D2AF-2748-BAA8-C052A7BA06D7}" destId="{A3B7A5BD-85F3-5544-8927-C90049994B94}" srcOrd="0" destOrd="0" presId="urn:microsoft.com/office/officeart/2009/3/layout/StepUpProcess"/>
    <dgm:cxn modelId="{E201F11E-FC67-9849-97B3-9FCE3DA9A8E9}" type="presOf" srcId="{6CDC427B-83ED-E14C-89A5-283E1FF44FE0}" destId="{DF8CA3C7-8FFD-1C47-870F-FB9B8FEA9ADE}" srcOrd="0" destOrd="0" presId="urn:microsoft.com/office/officeart/2009/3/layout/StepUpProcess"/>
    <dgm:cxn modelId="{1D9D0C38-7B76-0040-B6D8-910176DBEF52}" srcId="{2DB9DEE2-D2AF-2748-BAA8-C052A7BA06D7}" destId="{6CDC427B-83ED-E14C-89A5-283E1FF44FE0}" srcOrd="2" destOrd="0" parTransId="{BAC77011-99E5-AA4B-9D60-C73F4CD638DA}" sibTransId="{BD52E910-2852-224E-B1C9-CA22BF6F2F3E}"/>
    <dgm:cxn modelId="{64E4653A-92C3-A14B-8DB3-6D71F2CAA7FE}" type="presOf" srcId="{7CC8F5D7-C5D5-1F42-AA66-E3953666471D}" destId="{29B078C8-F2AD-7C4E-A7D2-E79E1142FBC6}" srcOrd="0" destOrd="0" presId="urn:microsoft.com/office/officeart/2009/3/layout/StepUpProcess"/>
    <dgm:cxn modelId="{6FC9DC6E-C964-0844-AF25-E965DFBCC57E}" srcId="{2DB9DEE2-D2AF-2748-BAA8-C052A7BA06D7}" destId="{7CC8F5D7-C5D5-1F42-AA66-E3953666471D}" srcOrd="1" destOrd="0" parTransId="{03AED604-AD16-5D4E-9F26-BD46A35867AC}" sibTransId="{42F36E6C-C18F-1143-8910-AF10C6CE260A}"/>
    <dgm:cxn modelId="{0BD70655-F957-9247-A198-FC4BCB5A390A}" type="presOf" srcId="{144308E3-E5B9-CF40-B0B9-DE235F82DD22}" destId="{24E1D0F9-18B6-F145-A91D-FD2E94774349}" srcOrd="0" destOrd="0" presId="urn:microsoft.com/office/officeart/2009/3/layout/StepUpProcess"/>
    <dgm:cxn modelId="{70ABB9E9-7803-9B4D-8141-9687EA8BFB24}" srcId="{2DB9DEE2-D2AF-2748-BAA8-C052A7BA06D7}" destId="{144308E3-E5B9-CF40-B0B9-DE235F82DD22}" srcOrd="0" destOrd="0" parTransId="{BA9A7422-391F-1B40-A390-EED6A71E5CA0}" sibTransId="{B9B9F6A0-ABE8-2740-8C69-6732A4E44A2C}"/>
    <dgm:cxn modelId="{7FCEC8BF-3B8C-1C4E-97EA-5CD28B95BBE5}" type="presParOf" srcId="{A3B7A5BD-85F3-5544-8927-C90049994B94}" destId="{336EB90C-4670-EE48-BCF8-3F205C1EA936}" srcOrd="0" destOrd="0" presId="urn:microsoft.com/office/officeart/2009/3/layout/StepUpProcess"/>
    <dgm:cxn modelId="{58CCF968-33CD-5947-8A53-B82F2EB2F960}" type="presParOf" srcId="{336EB90C-4670-EE48-BCF8-3F205C1EA936}" destId="{BFA1FB8A-4607-8E4B-B719-427DE5AF54B5}" srcOrd="0" destOrd="0" presId="urn:microsoft.com/office/officeart/2009/3/layout/StepUpProcess"/>
    <dgm:cxn modelId="{137CA47B-5637-AF42-BD73-B04EE01BF77A}" type="presParOf" srcId="{336EB90C-4670-EE48-BCF8-3F205C1EA936}" destId="{24E1D0F9-18B6-F145-A91D-FD2E94774349}" srcOrd="1" destOrd="0" presId="urn:microsoft.com/office/officeart/2009/3/layout/StepUpProcess"/>
    <dgm:cxn modelId="{00C9550C-0733-9E42-A61E-0E19F5EBA20E}" type="presParOf" srcId="{336EB90C-4670-EE48-BCF8-3F205C1EA936}" destId="{BFDFBE38-4148-524D-A129-48616297C9DE}" srcOrd="2" destOrd="0" presId="urn:microsoft.com/office/officeart/2009/3/layout/StepUpProcess"/>
    <dgm:cxn modelId="{B375A4A3-A6D3-7247-8858-B401FACFD59B}" type="presParOf" srcId="{A3B7A5BD-85F3-5544-8927-C90049994B94}" destId="{6E46EADA-8681-4444-88E4-D631FBA9E5F7}" srcOrd="1" destOrd="0" presId="urn:microsoft.com/office/officeart/2009/3/layout/StepUpProcess"/>
    <dgm:cxn modelId="{9505DA13-12A5-CA45-B50D-8EF4BC0A7C6C}" type="presParOf" srcId="{6E46EADA-8681-4444-88E4-D631FBA9E5F7}" destId="{34418456-7BD6-DE46-92C3-7D1D7B3755AC}" srcOrd="0" destOrd="0" presId="urn:microsoft.com/office/officeart/2009/3/layout/StepUpProcess"/>
    <dgm:cxn modelId="{E6537F86-1F5D-094D-A3EC-ACEF026CB2F7}" type="presParOf" srcId="{A3B7A5BD-85F3-5544-8927-C90049994B94}" destId="{D74BFF7C-93F1-C64A-8270-239B82D71016}" srcOrd="2" destOrd="0" presId="urn:microsoft.com/office/officeart/2009/3/layout/StepUpProcess"/>
    <dgm:cxn modelId="{CE5127A6-A811-F44B-9F00-A6B9B3017EC1}" type="presParOf" srcId="{D74BFF7C-93F1-C64A-8270-239B82D71016}" destId="{584369E1-D5A8-CF4A-842E-452AA9C9F7A4}" srcOrd="0" destOrd="0" presId="urn:microsoft.com/office/officeart/2009/3/layout/StepUpProcess"/>
    <dgm:cxn modelId="{64A8F6DC-F5DC-CB49-8604-37DE2012CB97}" type="presParOf" srcId="{D74BFF7C-93F1-C64A-8270-239B82D71016}" destId="{29B078C8-F2AD-7C4E-A7D2-E79E1142FBC6}" srcOrd="1" destOrd="0" presId="urn:microsoft.com/office/officeart/2009/3/layout/StepUpProcess"/>
    <dgm:cxn modelId="{3821FA92-8636-E14E-9EC7-EEB6DF8CBA0C}" type="presParOf" srcId="{D74BFF7C-93F1-C64A-8270-239B82D71016}" destId="{0802BE4E-4B59-0849-B2DD-0E6762F38351}" srcOrd="2" destOrd="0" presId="urn:microsoft.com/office/officeart/2009/3/layout/StepUpProcess"/>
    <dgm:cxn modelId="{FCFA3782-445A-0340-BFDE-40A50CCDCF62}" type="presParOf" srcId="{A3B7A5BD-85F3-5544-8927-C90049994B94}" destId="{792A454E-47CF-B04C-BCA3-7158CDDB6A16}" srcOrd="3" destOrd="0" presId="urn:microsoft.com/office/officeart/2009/3/layout/StepUpProcess"/>
    <dgm:cxn modelId="{C7B4D235-C412-F344-A9C2-183742B1B193}" type="presParOf" srcId="{792A454E-47CF-B04C-BCA3-7158CDDB6A16}" destId="{33A28D28-146C-B746-834D-4A5DEC81918D}" srcOrd="0" destOrd="0" presId="urn:microsoft.com/office/officeart/2009/3/layout/StepUpProcess"/>
    <dgm:cxn modelId="{A0DE1343-63A9-0945-8EBC-CA91AE887A69}" type="presParOf" srcId="{A3B7A5BD-85F3-5544-8927-C90049994B94}" destId="{513697E9-FD46-C541-ADBA-193F7A402F61}" srcOrd="4" destOrd="0" presId="urn:microsoft.com/office/officeart/2009/3/layout/StepUpProcess"/>
    <dgm:cxn modelId="{63E8C89D-8D64-1544-B6AE-51A11C25591F}" type="presParOf" srcId="{513697E9-FD46-C541-ADBA-193F7A402F61}" destId="{D527EFE5-950E-C642-BDB9-D8BA66824A57}" srcOrd="0" destOrd="0" presId="urn:microsoft.com/office/officeart/2009/3/layout/StepUpProcess"/>
    <dgm:cxn modelId="{6B7338BC-0CF8-9544-AE6B-4488E9D13B0E}" type="presParOf" srcId="{513697E9-FD46-C541-ADBA-193F7A402F61}" destId="{DF8CA3C7-8FFD-1C47-870F-FB9B8FEA9AD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85A755A-B33B-D847-83AC-F82B75B8D7A6}" type="doc">
      <dgm:prSet loTypeId="urn:microsoft.com/office/officeart/2005/8/layout/hList6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D155ACB-19AE-B649-B724-E2904BD67509}">
      <dgm:prSet phldrT="[Texto]" custT="1"/>
      <dgm:spPr/>
      <dgm:t>
        <a:bodyPr anchor="ctr"/>
        <a:lstStyle/>
        <a:p>
          <a:pPr algn="ctr"/>
          <a:r>
            <a:rPr lang="es-ES" sz="20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Hormonal </a:t>
          </a:r>
        </a:p>
      </dgm:t>
    </dgm:pt>
    <dgm:pt modelId="{8870BA78-BD21-C649-8E61-3132D60B4F01}" type="parTrans" cxnId="{0F813580-C84A-5940-911C-27281212D72A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6D486FC-E64A-6940-952E-B67ACF35A9E6}" type="sibTrans" cxnId="{0F813580-C84A-5940-911C-27281212D72A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A2BCFD1-ACB5-7642-B511-DADAD6E45A46}">
      <dgm:prSet phldrT="[Texto]" custT="1"/>
      <dgm:spPr/>
      <dgm:t>
        <a:bodyPr anchor="ctr"/>
        <a:lstStyle/>
        <a:p>
          <a:pPr algn="ctr"/>
          <a:r>
            <a:rPr lang="es-ES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ACOS</a:t>
          </a:r>
        </a:p>
      </dgm:t>
    </dgm:pt>
    <dgm:pt modelId="{222A3343-BDAB-E54F-8812-0F95639E1010}" type="parTrans" cxnId="{0DD1C975-6F84-9D43-A81B-6A8FE6BEC370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DEDFF2E-757C-5846-A842-CB0D1533B677}" type="sibTrans" cxnId="{0DD1C975-6F84-9D43-A81B-6A8FE6BEC370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F2703FE-5722-CB4E-A69D-8404D0941D4E}">
      <dgm:prSet phldrT="[Texto]" custT="1"/>
      <dgm:spPr/>
      <dgm:t>
        <a:bodyPr anchor="ctr"/>
        <a:lstStyle/>
        <a:p>
          <a:pPr algn="ctr"/>
          <a:r>
            <a:rPr lang="es-ES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Progestinas </a:t>
          </a:r>
        </a:p>
      </dgm:t>
    </dgm:pt>
    <dgm:pt modelId="{CD675598-AA73-5C48-BE3D-F468D98EB494}" type="parTrans" cxnId="{4ED6FF25-C40F-F247-BB73-689F71029823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5D2A1E4-9AF2-3846-BCBB-5B49CCDDF337}" type="sibTrans" cxnId="{4ED6FF25-C40F-F247-BB73-689F71029823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4D8A096-EDDF-EA47-B722-7FE7E959DC68}">
      <dgm:prSet phldrT="[Texto]" custT="1"/>
      <dgm:spPr/>
      <dgm:t>
        <a:bodyPr anchor="ctr"/>
        <a:lstStyle/>
        <a:p>
          <a:pPr algn="ctr"/>
          <a:r>
            <a:rPr lang="es-ES" sz="20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No hormonal </a:t>
          </a:r>
        </a:p>
      </dgm:t>
    </dgm:pt>
    <dgm:pt modelId="{F56DF5B6-F9EE-8445-8087-C8EB6CC9C802}" type="parTrans" cxnId="{FE1EE8DE-6B0A-714E-93FC-DE95C1B2ABD0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21FF8EE-FE2E-3342-BE47-BFDC5B824083}" type="sibTrans" cxnId="{FE1EE8DE-6B0A-714E-93FC-DE95C1B2ABD0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77015CD-0374-0B4C-9CE9-33C3602418A9}">
      <dgm:prSet phldrT="[Texto]" custT="1"/>
      <dgm:spPr/>
      <dgm:t>
        <a:bodyPr anchor="ctr"/>
        <a:lstStyle/>
        <a:p>
          <a:pPr algn="ctr"/>
          <a:r>
            <a:rPr lang="es-ES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AINES </a:t>
          </a:r>
        </a:p>
      </dgm:t>
    </dgm:pt>
    <dgm:pt modelId="{9CB347B4-DFDE-064B-8838-C05D9302103C}" type="parTrans" cxnId="{A68D346E-0269-264F-AFE8-5259C795E484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FD7FA12-A667-FE41-A267-9CF9DCE829F3}" type="sibTrans" cxnId="{A68D346E-0269-264F-AFE8-5259C795E484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E3EC614-C590-CE44-B3D6-E805FF1A3A9B}">
      <dgm:prSet phldrT="[Texto]" custT="1"/>
      <dgm:spPr/>
      <dgm:t>
        <a:bodyPr anchor="ctr"/>
        <a:lstStyle/>
        <a:p>
          <a:pPr algn="ctr"/>
          <a:r>
            <a:rPr lang="es-ES" sz="20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Antifibrinolíticos</a:t>
          </a:r>
          <a:r>
            <a:rPr lang="es-ES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</dgm:t>
    </dgm:pt>
    <dgm:pt modelId="{23307B8D-DDAE-BC4A-B66E-CF6998D21AF2}" type="parTrans" cxnId="{3BEFB095-FB48-B040-AA22-39C6DDDAEFBC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230CF80-8E2A-A244-8B2D-2957544312CF}" type="sibTrans" cxnId="{3BEFB095-FB48-B040-AA22-39C6DDDAEFBC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FB2D04F-832F-FF4A-B8C0-53C7B2AF161F}">
      <dgm:prSet phldrT="[Texto]" custT="1"/>
      <dgm:spPr/>
      <dgm:t>
        <a:bodyPr anchor="ctr"/>
        <a:lstStyle/>
        <a:p>
          <a:pPr algn="ctr"/>
          <a:r>
            <a:rPr lang="es-ES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Ácido  Tranexámico </a:t>
          </a:r>
        </a:p>
      </dgm:t>
    </dgm:pt>
    <dgm:pt modelId="{4A510FC9-AFBB-EF46-9A75-17A37FA2995F}" type="parTrans" cxnId="{25F634B6-2CB0-B049-82FF-B6402DB8F29D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361797E-FABB-8B48-B2AE-4CA02382B4C2}" type="sibTrans" cxnId="{25F634B6-2CB0-B049-82FF-B6402DB8F29D}">
      <dgm:prSet/>
      <dgm:spPr/>
      <dgm:t>
        <a:bodyPr/>
        <a:lstStyle/>
        <a:p>
          <a:pPr algn="ctr"/>
          <a:endParaRPr lang="es-ES" sz="20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D8E8A4E-623D-A840-84C0-9B4C2532216A}" type="pres">
      <dgm:prSet presAssocID="{E85A755A-B33B-D847-83AC-F82B75B8D7A6}" presName="Name0" presStyleCnt="0">
        <dgm:presLayoutVars>
          <dgm:dir/>
          <dgm:resizeHandles val="exact"/>
        </dgm:presLayoutVars>
      </dgm:prSet>
      <dgm:spPr/>
    </dgm:pt>
    <dgm:pt modelId="{4BE854C4-EEC7-9B4C-BBA0-FAAC8CEA3032}" type="pres">
      <dgm:prSet presAssocID="{1D155ACB-19AE-B649-B724-E2904BD67509}" presName="node" presStyleLbl="node1" presStyleIdx="0" presStyleCnt="3">
        <dgm:presLayoutVars>
          <dgm:bulletEnabled val="1"/>
        </dgm:presLayoutVars>
      </dgm:prSet>
      <dgm:spPr/>
    </dgm:pt>
    <dgm:pt modelId="{E30A3AC5-8020-9048-83D0-520624093C7F}" type="pres">
      <dgm:prSet presAssocID="{A6D486FC-E64A-6940-952E-B67ACF35A9E6}" presName="sibTrans" presStyleCnt="0"/>
      <dgm:spPr/>
    </dgm:pt>
    <dgm:pt modelId="{0B749016-919E-AC4B-9261-D409091C33DE}" type="pres">
      <dgm:prSet presAssocID="{44D8A096-EDDF-EA47-B722-7FE7E959DC68}" presName="node" presStyleLbl="node1" presStyleIdx="1" presStyleCnt="3">
        <dgm:presLayoutVars>
          <dgm:bulletEnabled val="1"/>
        </dgm:presLayoutVars>
      </dgm:prSet>
      <dgm:spPr/>
    </dgm:pt>
    <dgm:pt modelId="{78BEEB1C-DDA0-1F4D-8D15-59FAE3082265}" type="pres">
      <dgm:prSet presAssocID="{621FF8EE-FE2E-3342-BE47-BFDC5B824083}" presName="sibTrans" presStyleCnt="0"/>
      <dgm:spPr/>
    </dgm:pt>
    <dgm:pt modelId="{4C716011-43BE-6A4D-9122-5EDE2A0F1258}" type="pres">
      <dgm:prSet presAssocID="{FE3EC614-C590-CE44-B3D6-E805FF1A3A9B}" presName="node" presStyleLbl="node1" presStyleIdx="2" presStyleCnt="3" custScaleX="114161">
        <dgm:presLayoutVars>
          <dgm:bulletEnabled val="1"/>
        </dgm:presLayoutVars>
      </dgm:prSet>
      <dgm:spPr/>
    </dgm:pt>
  </dgm:ptLst>
  <dgm:cxnLst>
    <dgm:cxn modelId="{78A00F13-9347-9240-8F42-C0634C131D39}" type="presOf" srcId="{1D155ACB-19AE-B649-B724-E2904BD67509}" destId="{4BE854C4-EEC7-9B4C-BBA0-FAAC8CEA3032}" srcOrd="0" destOrd="0" presId="urn:microsoft.com/office/officeart/2005/8/layout/hList6"/>
    <dgm:cxn modelId="{4ED6FF25-C40F-F247-BB73-689F71029823}" srcId="{1D155ACB-19AE-B649-B724-E2904BD67509}" destId="{3F2703FE-5722-CB4E-A69D-8404D0941D4E}" srcOrd="1" destOrd="0" parTransId="{CD675598-AA73-5C48-BE3D-F468D98EB494}" sibTransId="{95D2A1E4-9AF2-3846-BCBB-5B49CCDDF337}"/>
    <dgm:cxn modelId="{A8958027-AEB9-3642-90C7-1B41FD373019}" type="presOf" srcId="{1FB2D04F-832F-FF4A-B8C0-53C7B2AF161F}" destId="{4C716011-43BE-6A4D-9122-5EDE2A0F1258}" srcOrd="0" destOrd="1" presId="urn:microsoft.com/office/officeart/2005/8/layout/hList6"/>
    <dgm:cxn modelId="{D29C9E39-96BE-C54A-8712-FF92BAB6E0D3}" type="presOf" srcId="{3F2703FE-5722-CB4E-A69D-8404D0941D4E}" destId="{4BE854C4-EEC7-9B4C-BBA0-FAAC8CEA3032}" srcOrd="0" destOrd="2" presId="urn:microsoft.com/office/officeart/2005/8/layout/hList6"/>
    <dgm:cxn modelId="{275D8145-6F03-674E-8737-D7379047D368}" type="presOf" srcId="{FE3EC614-C590-CE44-B3D6-E805FF1A3A9B}" destId="{4C716011-43BE-6A4D-9122-5EDE2A0F1258}" srcOrd="0" destOrd="0" presId="urn:microsoft.com/office/officeart/2005/8/layout/hList6"/>
    <dgm:cxn modelId="{E10AE749-54ED-8D44-9E7F-5330C54A807B}" type="presOf" srcId="{E85A755A-B33B-D847-83AC-F82B75B8D7A6}" destId="{3D8E8A4E-623D-A840-84C0-9B4C2532216A}" srcOrd="0" destOrd="0" presId="urn:microsoft.com/office/officeart/2005/8/layout/hList6"/>
    <dgm:cxn modelId="{A68D346E-0269-264F-AFE8-5259C795E484}" srcId="{44D8A096-EDDF-EA47-B722-7FE7E959DC68}" destId="{877015CD-0374-0B4C-9CE9-33C3602418A9}" srcOrd="0" destOrd="0" parTransId="{9CB347B4-DFDE-064B-8838-C05D9302103C}" sibTransId="{0FD7FA12-A667-FE41-A267-9CF9DCE829F3}"/>
    <dgm:cxn modelId="{0DD1C975-6F84-9D43-A81B-6A8FE6BEC370}" srcId="{1D155ACB-19AE-B649-B724-E2904BD67509}" destId="{5A2BCFD1-ACB5-7642-B511-DADAD6E45A46}" srcOrd="0" destOrd="0" parTransId="{222A3343-BDAB-E54F-8812-0F95639E1010}" sibTransId="{EDEDFF2E-757C-5846-A842-CB0D1533B677}"/>
    <dgm:cxn modelId="{0F813580-C84A-5940-911C-27281212D72A}" srcId="{E85A755A-B33B-D847-83AC-F82B75B8D7A6}" destId="{1D155ACB-19AE-B649-B724-E2904BD67509}" srcOrd="0" destOrd="0" parTransId="{8870BA78-BD21-C649-8E61-3132D60B4F01}" sibTransId="{A6D486FC-E64A-6940-952E-B67ACF35A9E6}"/>
    <dgm:cxn modelId="{D5874B8A-CD6A-424E-853D-F50261EFA678}" type="presOf" srcId="{44D8A096-EDDF-EA47-B722-7FE7E959DC68}" destId="{0B749016-919E-AC4B-9261-D409091C33DE}" srcOrd="0" destOrd="0" presId="urn:microsoft.com/office/officeart/2005/8/layout/hList6"/>
    <dgm:cxn modelId="{3BEFB095-FB48-B040-AA22-39C6DDDAEFBC}" srcId="{E85A755A-B33B-D847-83AC-F82B75B8D7A6}" destId="{FE3EC614-C590-CE44-B3D6-E805FF1A3A9B}" srcOrd="2" destOrd="0" parTransId="{23307B8D-DDAE-BC4A-B66E-CF6998D21AF2}" sibTransId="{2230CF80-8E2A-A244-8B2D-2957544312CF}"/>
    <dgm:cxn modelId="{25F634B6-2CB0-B049-82FF-B6402DB8F29D}" srcId="{FE3EC614-C590-CE44-B3D6-E805FF1A3A9B}" destId="{1FB2D04F-832F-FF4A-B8C0-53C7B2AF161F}" srcOrd="0" destOrd="0" parTransId="{4A510FC9-AFBB-EF46-9A75-17A37FA2995F}" sibTransId="{4361797E-FABB-8B48-B2AE-4CA02382B4C2}"/>
    <dgm:cxn modelId="{F755C1D1-E58E-BE46-A983-AA1B7392B3F1}" type="presOf" srcId="{5A2BCFD1-ACB5-7642-B511-DADAD6E45A46}" destId="{4BE854C4-EEC7-9B4C-BBA0-FAAC8CEA3032}" srcOrd="0" destOrd="1" presId="urn:microsoft.com/office/officeart/2005/8/layout/hList6"/>
    <dgm:cxn modelId="{51CFE1DA-BE3E-A345-8EEE-D49038F0E538}" type="presOf" srcId="{877015CD-0374-0B4C-9CE9-33C3602418A9}" destId="{0B749016-919E-AC4B-9261-D409091C33DE}" srcOrd="0" destOrd="1" presId="urn:microsoft.com/office/officeart/2005/8/layout/hList6"/>
    <dgm:cxn modelId="{FE1EE8DE-6B0A-714E-93FC-DE95C1B2ABD0}" srcId="{E85A755A-B33B-D847-83AC-F82B75B8D7A6}" destId="{44D8A096-EDDF-EA47-B722-7FE7E959DC68}" srcOrd="1" destOrd="0" parTransId="{F56DF5B6-F9EE-8445-8087-C8EB6CC9C802}" sibTransId="{621FF8EE-FE2E-3342-BE47-BFDC5B824083}"/>
    <dgm:cxn modelId="{575638FD-D6ED-8A4E-A0B6-B30FDA00D200}" type="presParOf" srcId="{3D8E8A4E-623D-A840-84C0-9B4C2532216A}" destId="{4BE854C4-EEC7-9B4C-BBA0-FAAC8CEA3032}" srcOrd="0" destOrd="0" presId="urn:microsoft.com/office/officeart/2005/8/layout/hList6"/>
    <dgm:cxn modelId="{F9C34366-AA05-5E4E-A941-6EC1FB08BD0C}" type="presParOf" srcId="{3D8E8A4E-623D-A840-84C0-9B4C2532216A}" destId="{E30A3AC5-8020-9048-83D0-520624093C7F}" srcOrd="1" destOrd="0" presId="urn:microsoft.com/office/officeart/2005/8/layout/hList6"/>
    <dgm:cxn modelId="{ECCCD25E-0DB2-5446-8C93-D72243687CD6}" type="presParOf" srcId="{3D8E8A4E-623D-A840-84C0-9B4C2532216A}" destId="{0B749016-919E-AC4B-9261-D409091C33DE}" srcOrd="2" destOrd="0" presId="urn:microsoft.com/office/officeart/2005/8/layout/hList6"/>
    <dgm:cxn modelId="{F9B01A94-7046-0B44-A27E-B728BF2A3FB6}" type="presParOf" srcId="{3D8E8A4E-623D-A840-84C0-9B4C2532216A}" destId="{78BEEB1C-DDA0-1F4D-8D15-59FAE3082265}" srcOrd="3" destOrd="0" presId="urn:microsoft.com/office/officeart/2005/8/layout/hList6"/>
    <dgm:cxn modelId="{CC54AEAA-58D2-764D-9BA0-B598DEB05DE2}" type="presParOf" srcId="{3D8E8A4E-623D-A840-84C0-9B4C2532216A}" destId="{4C716011-43BE-6A4D-9122-5EDE2A0F125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A526CA3-E1D9-9542-907B-09310A36983B}" type="doc">
      <dgm:prSet loTypeId="urn:microsoft.com/office/officeart/2005/8/layout/hList3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C6D7EC5-2D8D-4643-9261-C773085D30DA}">
      <dgm:prSet phldrT="[Texto]" custT="1"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r>
            <a:rPr lang="es-ES" sz="3600" b="1" dirty="0">
              <a:latin typeface="Montserrat" panose="00000500000000000000" pitchFamily="50" charset="0"/>
              <a:cs typeface="Arial" panose="020B0604020202020204" pitchFamily="34" charset="0"/>
            </a:rPr>
            <a:t>ACOS</a:t>
          </a:r>
          <a:r>
            <a:rPr lang="es-ES" sz="2400" dirty="0"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</dgm:t>
    </dgm:pt>
    <dgm:pt modelId="{E539826C-F1FD-F142-A24E-88503D5D9CEB}" type="parTrans" cxnId="{ACCD9CAE-2980-FC43-9C8D-5EB9E913CB65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070ACA9-2574-D14C-961A-AF232471EDB0}" type="sibTrans" cxnId="{ACCD9CAE-2980-FC43-9C8D-5EB9E913CB65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2AE44DA-EDE2-4141-94D6-EEFE22CF3B94}">
      <dgm:prSet phldrT="[Texto]" custT="1"/>
      <dgm:spPr>
        <a:ln>
          <a:solidFill>
            <a:srgbClr val="00AAA7"/>
          </a:solidFill>
        </a:ln>
      </dgm:spPr>
      <dgm:t>
        <a:bodyPr anchor="ctr"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2013 la ACOG recomienda la toma de 1 pastilla 3 veces / día por 7 días.</a:t>
          </a:r>
        </a:p>
      </dgm:t>
    </dgm:pt>
    <dgm:pt modelId="{E9553BC1-81CE-154A-8E41-092323D2E63A}" type="parTrans" cxnId="{54DBBBDF-9562-4443-A275-E625F3F8EA3D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E32E65C-3FDD-9845-AD73-FCFAF1221DFF}" type="sibTrans" cxnId="{54DBBBDF-9562-4443-A275-E625F3F8EA3D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86675BB-A7C9-CE44-94D0-689B549C2E77}">
      <dgm:prSet phldrT="[Texto]" custT="1"/>
      <dgm:spPr>
        <a:ln>
          <a:solidFill>
            <a:srgbClr val="00AAA7"/>
          </a:solidFill>
        </a:ln>
      </dgm:spPr>
      <dgm:t>
        <a:bodyPr anchor="ctr"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Los ACOS monofásicos contienen 30 a 35 ug de Etinilestradiol más 1mg de Noretisterona. </a:t>
          </a:r>
        </a:p>
      </dgm:t>
    </dgm:pt>
    <dgm:pt modelId="{71D73262-6435-2C43-9F2A-E7734725D486}" type="parTrans" cxnId="{1161A4FA-D19F-A549-B206-4758ACE4A365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6C9A70D-4F69-3742-938D-30469B3FA40B}" type="sibTrans" cxnId="{1161A4FA-D19F-A549-B206-4758ACE4A365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E48617A-63C5-DA40-B7AF-5466739894F9}">
      <dgm:prSet phldrT="[Texto]" custT="1"/>
      <dgm:spPr>
        <a:ln>
          <a:solidFill>
            <a:srgbClr val="00AAA7"/>
          </a:solidFill>
        </a:ln>
      </dgm:spPr>
      <dgm:t>
        <a:bodyPr anchor="ctr"/>
        <a:lstStyle/>
        <a:p>
          <a:pPr>
            <a:lnSpc>
              <a:spcPct val="100000"/>
            </a:lnSpc>
          </a:pPr>
          <a:r>
            <a:rPr lang="es-CO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Otros autores recomiendan un uso de dosis bajas de manera crónica con 1 pastilla 2 veces / día por 5 días, luego, 1 pastilla al día hasta terminar el cartón.</a:t>
          </a:r>
          <a:r>
            <a:rPr lang="es-CO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 </a:t>
          </a:r>
        </a:p>
      </dgm:t>
    </dgm:pt>
    <dgm:pt modelId="{9BCA0E86-C880-E747-AB01-B4C90797DABF}" type="parTrans" cxnId="{C89DB6A1-7E4C-4445-B67F-EC6DAC2C6300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29E0A47-346D-9846-BADE-36E72AE21738}" type="sibTrans" cxnId="{C89DB6A1-7E4C-4445-B67F-EC6DAC2C6300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247FA41-EF45-9B4D-8673-831BC5BB69DB}" type="pres">
      <dgm:prSet presAssocID="{5A526CA3-E1D9-9542-907B-09310A36983B}" presName="composite" presStyleCnt="0">
        <dgm:presLayoutVars>
          <dgm:chMax val="1"/>
          <dgm:dir/>
          <dgm:resizeHandles val="exact"/>
        </dgm:presLayoutVars>
      </dgm:prSet>
      <dgm:spPr/>
    </dgm:pt>
    <dgm:pt modelId="{E5B1E2CB-BDC3-294E-B7B2-E12E9ED1D0E2}" type="pres">
      <dgm:prSet presAssocID="{CC6D7EC5-2D8D-4643-9261-C773085D30DA}" presName="roof" presStyleLbl="dkBgShp" presStyleIdx="0" presStyleCnt="2" custScaleY="69557" custLinFactNeighborX="168" custLinFactNeighborY="20231"/>
      <dgm:spPr/>
    </dgm:pt>
    <dgm:pt modelId="{372158F2-464B-9840-ABD6-95483E512B2F}" type="pres">
      <dgm:prSet presAssocID="{CC6D7EC5-2D8D-4643-9261-C773085D30DA}" presName="pillars" presStyleCnt="0"/>
      <dgm:spPr/>
    </dgm:pt>
    <dgm:pt modelId="{ED7A6936-CF60-A949-AADD-EFDCD1A387CC}" type="pres">
      <dgm:prSet presAssocID="{CC6D7EC5-2D8D-4643-9261-C773085D30DA}" presName="pillar1" presStyleLbl="node1" presStyleIdx="0" presStyleCnt="3">
        <dgm:presLayoutVars>
          <dgm:bulletEnabled val="1"/>
        </dgm:presLayoutVars>
      </dgm:prSet>
      <dgm:spPr/>
    </dgm:pt>
    <dgm:pt modelId="{815AFC28-0311-CC46-9018-DDFEF7B088DE}" type="pres">
      <dgm:prSet presAssocID="{A86675BB-A7C9-CE44-94D0-689B549C2E77}" presName="pillarX" presStyleLbl="node1" presStyleIdx="1" presStyleCnt="3">
        <dgm:presLayoutVars>
          <dgm:bulletEnabled val="1"/>
        </dgm:presLayoutVars>
      </dgm:prSet>
      <dgm:spPr/>
    </dgm:pt>
    <dgm:pt modelId="{5458B85D-166A-B149-B752-44257B9A808D}" type="pres">
      <dgm:prSet presAssocID="{BE48617A-63C5-DA40-B7AF-5466739894F9}" presName="pillarX" presStyleLbl="node1" presStyleIdx="2" presStyleCnt="3">
        <dgm:presLayoutVars>
          <dgm:bulletEnabled val="1"/>
        </dgm:presLayoutVars>
      </dgm:prSet>
      <dgm:spPr/>
    </dgm:pt>
    <dgm:pt modelId="{E47CB3DA-28C2-8247-B181-339DEABDD9A5}" type="pres">
      <dgm:prSet presAssocID="{CC6D7EC5-2D8D-4643-9261-C773085D30DA}" presName="base" presStyleLbl="dkBgShp" presStyleIdx="1" presStyleCnt="2"/>
      <dgm:spPr>
        <a:solidFill>
          <a:srgbClr val="152B48"/>
        </a:solidFill>
        <a:ln>
          <a:solidFill>
            <a:srgbClr val="00AAA7"/>
          </a:solidFill>
        </a:ln>
      </dgm:spPr>
    </dgm:pt>
  </dgm:ptLst>
  <dgm:cxnLst>
    <dgm:cxn modelId="{6CF84F84-EF6F-4143-BB3E-82BCF5545377}" type="presOf" srcId="{BE48617A-63C5-DA40-B7AF-5466739894F9}" destId="{5458B85D-166A-B149-B752-44257B9A808D}" srcOrd="0" destOrd="0" presId="urn:microsoft.com/office/officeart/2005/8/layout/hList3"/>
    <dgm:cxn modelId="{C97C7B9E-AB22-A948-BF06-63D34E68D608}" type="presOf" srcId="{D2AE44DA-EDE2-4141-94D6-EEFE22CF3B94}" destId="{ED7A6936-CF60-A949-AADD-EFDCD1A387CC}" srcOrd="0" destOrd="0" presId="urn:microsoft.com/office/officeart/2005/8/layout/hList3"/>
    <dgm:cxn modelId="{E6CC42A0-06F5-7342-97EA-73FDB11056A0}" type="presOf" srcId="{CC6D7EC5-2D8D-4643-9261-C773085D30DA}" destId="{E5B1E2CB-BDC3-294E-B7B2-E12E9ED1D0E2}" srcOrd="0" destOrd="0" presId="urn:microsoft.com/office/officeart/2005/8/layout/hList3"/>
    <dgm:cxn modelId="{C89DB6A1-7E4C-4445-B67F-EC6DAC2C6300}" srcId="{CC6D7EC5-2D8D-4643-9261-C773085D30DA}" destId="{BE48617A-63C5-DA40-B7AF-5466739894F9}" srcOrd="2" destOrd="0" parTransId="{9BCA0E86-C880-E747-AB01-B4C90797DABF}" sibTransId="{C29E0A47-346D-9846-BADE-36E72AE21738}"/>
    <dgm:cxn modelId="{ACCD9CAE-2980-FC43-9C8D-5EB9E913CB65}" srcId="{5A526CA3-E1D9-9542-907B-09310A36983B}" destId="{CC6D7EC5-2D8D-4643-9261-C773085D30DA}" srcOrd="0" destOrd="0" parTransId="{E539826C-F1FD-F142-A24E-88503D5D9CEB}" sibTransId="{F070ACA9-2574-D14C-961A-AF232471EDB0}"/>
    <dgm:cxn modelId="{DFAA52D7-EADE-2A44-BB90-7EE8D1B0933D}" type="presOf" srcId="{5A526CA3-E1D9-9542-907B-09310A36983B}" destId="{E247FA41-EF45-9B4D-8673-831BC5BB69DB}" srcOrd="0" destOrd="0" presId="urn:microsoft.com/office/officeart/2005/8/layout/hList3"/>
    <dgm:cxn modelId="{54DBBBDF-9562-4443-A275-E625F3F8EA3D}" srcId="{CC6D7EC5-2D8D-4643-9261-C773085D30DA}" destId="{D2AE44DA-EDE2-4141-94D6-EEFE22CF3B94}" srcOrd="0" destOrd="0" parTransId="{E9553BC1-81CE-154A-8E41-092323D2E63A}" sibTransId="{CE32E65C-3FDD-9845-AD73-FCFAF1221DFF}"/>
    <dgm:cxn modelId="{AC197FE4-C763-D246-B32D-43FA985F7694}" type="presOf" srcId="{A86675BB-A7C9-CE44-94D0-689B549C2E77}" destId="{815AFC28-0311-CC46-9018-DDFEF7B088DE}" srcOrd="0" destOrd="0" presId="urn:microsoft.com/office/officeart/2005/8/layout/hList3"/>
    <dgm:cxn modelId="{1161A4FA-D19F-A549-B206-4758ACE4A365}" srcId="{CC6D7EC5-2D8D-4643-9261-C773085D30DA}" destId="{A86675BB-A7C9-CE44-94D0-689B549C2E77}" srcOrd="1" destOrd="0" parTransId="{71D73262-6435-2C43-9F2A-E7734725D486}" sibTransId="{F6C9A70D-4F69-3742-938D-30469B3FA40B}"/>
    <dgm:cxn modelId="{98E64A7F-E818-DC47-A77A-AFB945BA3C6C}" type="presParOf" srcId="{E247FA41-EF45-9B4D-8673-831BC5BB69DB}" destId="{E5B1E2CB-BDC3-294E-B7B2-E12E9ED1D0E2}" srcOrd="0" destOrd="0" presId="urn:microsoft.com/office/officeart/2005/8/layout/hList3"/>
    <dgm:cxn modelId="{5A67FF3C-6B2E-2845-A167-028694852864}" type="presParOf" srcId="{E247FA41-EF45-9B4D-8673-831BC5BB69DB}" destId="{372158F2-464B-9840-ABD6-95483E512B2F}" srcOrd="1" destOrd="0" presId="urn:microsoft.com/office/officeart/2005/8/layout/hList3"/>
    <dgm:cxn modelId="{4E4641F7-E5F5-D348-B3BF-606B16FF0F2C}" type="presParOf" srcId="{372158F2-464B-9840-ABD6-95483E512B2F}" destId="{ED7A6936-CF60-A949-AADD-EFDCD1A387CC}" srcOrd="0" destOrd="0" presId="urn:microsoft.com/office/officeart/2005/8/layout/hList3"/>
    <dgm:cxn modelId="{966F600C-62C7-4C4B-83D6-967B1A6AEE5E}" type="presParOf" srcId="{372158F2-464B-9840-ABD6-95483E512B2F}" destId="{815AFC28-0311-CC46-9018-DDFEF7B088DE}" srcOrd="1" destOrd="0" presId="urn:microsoft.com/office/officeart/2005/8/layout/hList3"/>
    <dgm:cxn modelId="{C1A09CAD-7715-A649-A500-C8B71DBA0FFF}" type="presParOf" srcId="{372158F2-464B-9840-ABD6-95483E512B2F}" destId="{5458B85D-166A-B149-B752-44257B9A808D}" srcOrd="2" destOrd="0" presId="urn:microsoft.com/office/officeart/2005/8/layout/hList3"/>
    <dgm:cxn modelId="{543BE181-592C-8341-9B71-2A51C383798D}" type="presParOf" srcId="{E247FA41-EF45-9B4D-8673-831BC5BB69DB}" destId="{E47CB3DA-28C2-8247-B181-339DEABDD9A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A35B57D-05BB-3842-B394-34BE2100E413}" type="doc">
      <dgm:prSet loTypeId="urn:microsoft.com/office/officeart/2008/layout/PictureAccentLis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FE31513-2F6E-244C-8087-22EA341901D7}">
      <dgm:prSet phldrT="[Texto]" custT="1"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r>
            <a:rPr lang="es-ES" sz="2400" b="1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Progestinas</a:t>
          </a:r>
        </a:p>
      </dgm:t>
    </dgm:pt>
    <dgm:pt modelId="{2839C88F-17FA-8B4B-9C0B-74DBAE8A0F99}" type="parTrans" cxnId="{3D7D298B-85CD-AA46-A0B6-6C37638EF909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5DAAC05-1378-424A-99D3-3970AE959A98}" type="sibTrans" cxnId="{3D7D298B-85CD-AA46-A0B6-6C37638EF909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2F41619-94BE-6647-9117-0970283A0BDF}">
      <dgm:prSet phldrT="[Texto]"/>
      <dgm:spPr>
        <a:ln>
          <a:solidFill>
            <a:srgbClr val="00AAA7"/>
          </a:solidFill>
        </a:ln>
      </dgm:spPr>
      <dgm:t>
        <a:bodyPr/>
        <a:lstStyle/>
        <a:p>
          <a:r>
            <a: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Se utiliza cuando está contraindicado el manejo con estrógenos. </a:t>
          </a:r>
        </a:p>
      </dgm:t>
    </dgm:pt>
    <dgm:pt modelId="{69423B07-A942-054D-A776-FE3A271FA6D8}" type="parTrans" cxnId="{9C305345-B79D-C541-BD77-6DC472369611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9950CCB-20E6-CB40-B9AB-20E6A9EF2BCB}" type="sibTrans" cxnId="{9C305345-B79D-C541-BD77-6DC472369611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300E015-EBDA-2E43-958E-8C896681B6B4}">
      <dgm:prSet/>
      <dgm:spPr>
        <a:ln>
          <a:solidFill>
            <a:srgbClr val="00AAA7"/>
          </a:solidFill>
        </a:ln>
      </dgm:spPr>
      <dgm:t>
        <a:bodyPr/>
        <a:lstStyle/>
        <a:p>
          <a:r>
            <a: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Son esquemas bien tolerados, solo se ha reportado que en dosis altas de asocia a náuseas y empeoramiento de síntomas premenstruales. </a:t>
          </a:r>
        </a:p>
      </dgm:t>
    </dgm:pt>
    <dgm:pt modelId="{E28C070F-2094-214D-B00B-4E4F8D5C7A14}" type="parTrans" cxnId="{376B6669-25C2-6747-9391-3C70A7125FE6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1659B3F-F3DB-0A45-82E3-A182DC7F1F70}" type="sibTrans" cxnId="{376B6669-25C2-6747-9391-3C70A7125FE6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8CCA9AC-6515-0949-A6DD-0096717E3E55}">
      <dgm:prSet/>
      <dgm:spPr>
        <a:ln>
          <a:solidFill>
            <a:srgbClr val="00AAA7"/>
          </a:solidFill>
        </a:ln>
      </dgm:spPr>
      <dgm:t>
        <a:bodyPr/>
        <a:lstStyle/>
        <a:p>
          <a:r>
            <a: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Acetatato de medroxiprogesterona (MAP) o acetato de noretisterona (NA).</a:t>
          </a:r>
        </a:p>
      </dgm:t>
    </dgm:pt>
    <dgm:pt modelId="{FFA545C9-0549-DE47-A634-63630DBE9552}" type="parTrans" cxnId="{AEF953AE-6FF1-C14A-98CB-4B0B949DA2E5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8C4B109-87B2-BA48-8928-45D0EF682A65}" type="sibTrans" cxnId="{AEF953AE-6FF1-C14A-98CB-4B0B949DA2E5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D34D43E-6B8E-3343-9EEB-2B58F13CCA15}" type="pres">
      <dgm:prSet presAssocID="{6A35B57D-05BB-3842-B394-34BE2100E41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3E158AD-CC3B-1243-9D48-21BACD06AB5A}" type="pres">
      <dgm:prSet presAssocID="{6FE31513-2F6E-244C-8087-22EA341901D7}" presName="root" presStyleCnt="0">
        <dgm:presLayoutVars>
          <dgm:chMax/>
          <dgm:chPref val="4"/>
        </dgm:presLayoutVars>
      </dgm:prSet>
      <dgm:spPr/>
    </dgm:pt>
    <dgm:pt modelId="{403C4505-21ED-704B-ACBE-30B3A6B41D5C}" type="pres">
      <dgm:prSet presAssocID="{6FE31513-2F6E-244C-8087-22EA341901D7}" presName="rootComposite" presStyleCnt="0">
        <dgm:presLayoutVars/>
      </dgm:prSet>
      <dgm:spPr/>
    </dgm:pt>
    <dgm:pt modelId="{9B2282DA-B070-2647-AC7E-D8CA31BC4D05}" type="pres">
      <dgm:prSet presAssocID="{6FE31513-2F6E-244C-8087-22EA341901D7}" presName="rootText" presStyleLbl="node0" presStyleIdx="0" presStyleCnt="1" custScaleY="53409">
        <dgm:presLayoutVars>
          <dgm:chMax/>
          <dgm:chPref val="4"/>
        </dgm:presLayoutVars>
      </dgm:prSet>
      <dgm:spPr/>
    </dgm:pt>
    <dgm:pt modelId="{992DF1F4-BE47-2F42-A681-6A7133017B5C}" type="pres">
      <dgm:prSet presAssocID="{6FE31513-2F6E-244C-8087-22EA341901D7}" presName="childShape" presStyleCnt="0">
        <dgm:presLayoutVars>
          <dgm:chMax val="0"/>
          <dgm:chPref val="0"/>
        </dgm:presLayoutVars>
      </dgm:prSet>
      <dgm:spPr/>
    </dgm:pt>
    <dgm:pt modelId="{5ADEEDB7-C2BE-7946-A2C3-4D8DA8ACC037}" type="pres">
      <dgm:prSet presAssocID="{02F41619-94BE-6647-9117-0970283A0BDF}" presName="childComposite" presStyleCnt="0">
        <dgm:presLayoutVars>
          <dgm:chMax val="0"/>
          <dgm:chPref val="0"/>
        </dgm:presLayoutVars>
      </dgm:prSet>
      <dgm:spPr/>
    </dgm:pt>
    <dgm:pt modelId="{E7C02EA8-D3EB-BA41-96B8-5936DA6F5D74}" type="pres">
      <dgm:prSet presAssocID="{02F41619-94BE-6647-9117-0970283A0BDF}" presName="Image" presStyleLbl="nod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368" b="4368"/>
          </a:stretch>
        </a:blipFill>
        <a:ln>
          <a:solidFill>
            <a:srgbClr val="00AAA7"/>
          </a:solidFill>
        </a:ln>
      </dgm:spPr>
    </dgm:pt>
    <dgm:pt modelId="{9E6AA507-B154-684D-AF2C-82A28049A109}" type="pres">
      <dgm:prSet presAssocID="{02F41619-94BE-6647-9117-0970283A0BDF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A7FEF7FC-7247-3945-A6AA-1859F1698735}" type="pres">
      <dgm:prSet presAssocID="{A8CCA9AC-6515-0949-A6DD-0096717E3E55}" presName="childComposite" presStyleCnt="0">
        <dgm:presLayoutVars>
          <dgm:chMax val="0"/>
          <dgm:chPref val="0"/>
        </dgm:presLayoutVars>
      </dgm:prSet>
      <dgm:spPr/>
    </dgm:pt>
    <dgm:pt modelId="{D416981F-8374-B84A-B88F-ABF36FCE58CA}" type="pres">
      <dgm:prSet presAssocID="{A8CCA9AC-6515-0949-A6DD-0096717E3E55}" presName="Image" presStyleLbl="nod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AAA7"/>
          </a:solidFill>
        </a:ln>
      </dgm:spPr>
    </dgm:pt>
    <dgm:pt modelId="{FD601277-C60E-734A-9026-B1D64409A41C}" type="pres">
      <dgm:prSet presAssocID="{A8CCA9AC-6515-0949-A6DD-0096717E3E55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69F2F00A-BBF8-E343-B6B6-E633C8F69BD8}" type="pres">
      <dgm:prSet presAssocID="{A300E015-EBDA-2E43-958E-8C896681B6B4}" presName="childComposite" presStyleCnt="0">
        <dgm:presLayoutVars>
          <dgm:chMax val="0"/>
          <dgm:chPref val="0"/>
        </dgm:presLayoutVars>
      </dgm:prSet>
      <dgm:spPr/>
    </dgm:pt>
    <dgm:pt modelId="{FBC8276D-441D-DD41-90FD-CF980BBF1C9A}" type="pres">
      <dgm:prSet presAssocID="{A300E015-EBDA-2E43-958E-8C896681B6B4}" presName="Image" presStyleLbl="nod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AAA7"/>
          </a:solidFill>
        </a:ln>
      </dgm:spPr>
    </dgm:pt>
    <dgm:pt modelId="{FF324D03-9A0D-BF48-8B99-15ED217F6EC4}" type="pres">
      <dgm:prSet presAssocID="{A300E015-EBDA-2E43-958E-8C896681B6B4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572E632-9AC1-684B-8411-736FCAA1ABDD}" type="presOf" srcId="{A8CCA9AC-6515-0949-A6DD-0096717E3E55}" destId="{FD601277-C60E-734A-9026-B1D64409A41C}" srcOrd="0" destOrd="0" presId="urn:microsoft.com/office/officeart/2008/layout/PictureAccentList"/>
    <dgm:cxn modelId="{F1E03B5C-ADA0-FC42-AF30-148AD2999615}" type="presOf" srcId="{A300E015-EBDA-2E43-958E-8C896681B6B4}" destId="{FF324D03-9A0D-BF48-8B99-15ED217F6EC4}" srcOrd="0" destOrd="0" presId="urn:microsoft.com/office/officeart/2008/layout/PictureAccentList"/>
    <dgm:cxn modelId="{9C305345-B79D-C541-BD77-6DC472369611}" srcId="{6FE31513-2F6E-244C-8087-22EA341901D7}" destId="{02F41619-94BE-6647-9117-0970283A0BDF}" srcOrd="0" destOrd="0" parTransId="{69423B07-A942-054D-A776-FE3A271FA6D8}" sibTransId="{C9950CCB-20E6-CB40-B9AB-20E6A9EF2BCB}"/>
    <dgm:cxn modelId="{C227E247-A02B-744A-96A5-BCD556B2E8BC}" type="presOf" srcId="{6FE31513-2F6E-244C-8087-22EA341901D7}" destId="{9B2282DA-B070-2647-AC7E-D8CA31BC4D05}" srcOrd="0" destOrd="0" presId="urn:microsoft.com/office/officeart/2008/layout/PictureAccentList"/>
    <dgm:cxn modelId="{376B6669-25C2-6747-9391-3C70A7125FE6}" srcId="{6FE31513-2F6E-244C-8087-22EA341901D7}" destId="{A300E015-EBDA-2E43-958E-8C896681B6B4}" srcOrd="2" destOrd="0" parTransId="{E28C070F-2094-214D-B00B-4E4F8D5C7A14}" sibTransId="{31659B3F-F3DB-0A45-82E3-A182DC7F1F70}"/>
    <dgm:cxn modelId="{C01A9B8A-28C1-E94F-92D7-76C0937FA022}" type="presOf" srcId="{02F41619-94BE-6647-9117-0970283A0BDF}" destId="{9E6AA507-B154-684D-AF2C-82A28049A109}" srcOrd="0" destOrd="0" presId="urn:microsoft.com/office/officeart/2008/layout/PictureAccentList"/>
    <dgm:cxn modelId="{3D7D298B-85CD-AA46-A0B6-6C37638EF909}" srcId="{6A35B57D-05BB-3842-B394-34BE2100E413}" destId="{6FE31513-2F6E-244C-8087-22EA341901D7}" srcOrd="0" destOrd="0" parTransId="{2839C88F-17FA-8B4B-9C0B-74DBAE8A0F99}" sibTransId="{15DAAC05-1378-424A-99D3-3970AE959A98}"/>
    <dgm:cxn modelId="{053AABA9-3C5E-D448-9A8B-1EEF57ECC826}" type="presOf" srcId="{6A35B57D-05BB-3842-B394-34BE2100E413}" destId="{8D34D43E-6B8E-3343-9EEB-2B58F13CCA15}" srcOrd="0" destOrd="0" presId="urn:microsoft.com/office/officeart/2008/layout/PictureAccentList"/>
    <dgm:cxn modelId="{AEF953AE-6FF1-C14A-98CB-4B0B949DA2E5}" srcId="{6FE31513-2F6E-244C-8087-22EA341901D7}" destId="{A8CCA9AC-6515-0949-A6DD-0096717E3E55}" srcOrd="1" destOrd="0" parTransId="{FFA545C9-0549-DE47-A634-63630DBE9552}" sibTransId="{68C4B109-87B2-BA48-8928-45D0EF682A65}"/>
    <dgm:cxn modelId="{DF45A3EC-A30B-234D-8188-277B02CB09C6}" type="presParOf" srcId="{8D34D43E-6B8E-3343-9EEB-2B58F13CCA15}" destId="{33E158AD-CC3B-1243-9D48-21BACD06AB5A}" srcOrd="0" destOrd="0" presId="urn:microsoft.com/office/officeart/2008/layout/PictureAccentList"/>
    <dgm:cxn modelId="{9180C9B3-0F6C-024C-A937-CAEBCC5677B9}" type="presParOf" srcId="{33E158AD-CC3B-1243-9D48-21BACD06AB5A}" destId="{403C4505-21ED-704B-ACBE-30B3A6B41D5C}" srcOrd="0" destOrd="0" presId="urn:microsoft.com/office/officeart/2008/layout/PictureAccentList"/>
    <dgm:cxn modelId="{F218F599-DEA6-F84A-AF75-7BB37B716CBA}" type="presParOf" srcId="{403C4505-21ED-704B-ACBE-30B3A6B41D5C}" destId="{9B2282DA-B070-2647-AC7E-D8CA31BC4D05}" srcOrd="0" destOrd="0" presId="urn:microsoft.com/office/officeart/2008/layout/PictureAccentList"/>
    <dgm:cxn modelId="{BAB91218-9D12-1B42-8FE6-2C197B788436}" type="presParOf" srcId="{33E158AD-CC3B-1243-9D48-21BACD06AB5A}" destId="{992DF1F4-BE47-2F42-A681-6A7133017B5C}" srcOrd="1" destOrd="0" presId="urn:microsoft.com/office/officeart/2008/layout/PictureAccentList"/>
    <dgm:cxn modelId="{79C94F7E-3581-4149-863A-4B030AEAA1B5}" type="presParOf" srcId="{992DF1F4-BE47-2F42-A681-6A7133017B5C}" destId="{5ADEEDB7-C2BE-7946-A2C3-4D8DA8ACC037}" srcOrd="0" destOrd="0" presId="urn:microsoft.com/office/officeart/2008/layout/PictureAccentList"/>
    <dgm:cxn modelId="{74274B81-2C15-4F40-BDA5-9269B63F4FA8}" type="presParOf" srcId="{5ADEEDB7-C2BE-7946-A2C3-4D8DA8ACC037}" destId="{E7C02EA8-D3EB-BA41-96B8-5936DA6F5D74}" srcOrd="0" destOrd="0" presId="urn:microsoft.com/office/officeart/2008/layout/PictureAccentList"/>
    <dgm:cxn modelId="{861E3E87-6CAE-A048-A86D-BE09DF840A8C}" type="presParOf" srcId="{5ADEEDB7-C2BE-7946-A2C3-4D8DA8ACC037}" destId="{9E6AA507-B154-684D-AF2C-82A28049A109}" srcOrd="1" destOrd="0" presId="urn:microsoft.com/office/officeart/2008/layout/PictureAccentList"/>
    <dgm:cxn modelId="{F396A3A4-C59C-2747-8184-E0770289C101}" type="presParOf" srcId="{992DF1F4-BE47-2F42-A681-6A7133017B5C}" destId="{A7FEF7FC-7247-3945-A6AA-1859F1698735}" srcOrd="1" destOrd="0" presId="urn:microsoft.com/office/officeart/2008/layout/PictureAccentList"/>
    <dgm:cxn modelId="{DF76A260-9A25-9245-ADEB-CA5623B273AB}" type="presParOf" srcId="{A7FEF7FC-7247-3945-A6AA-1859F1698735}" destId="{D416981F-8374-B84A-B88F-ABF36FCE58CA}" srcOrd="0" destOrd="0" presId="urn:microsoft.com/office/officeart/2008/layout/PictureAccentList"/>
    <dgm:cxn modelId="{50A59814-D80F-B042-9773-94A43EF42D37}" type="presParOf" srcId="{A7FEF7FC-7247-3945-A6AA-1859F1698735}" destId="{FD601277-C60E-734A-9026-B1D64409A41C}" srcOrd="1" destOrd="0" presId="urn:microsoft.com/office/officeart/2008/layout/PictureAccentList"/>
    <dgm:cxn modelId="{D9F7CB79-B926-FD43-8273-092A4EA2525A}" type="presParOf" srcId="{992DF1F4-BE47-2F42-A681-6A7133017B5C}" destId="{69F2F00A-BBF8-E343-B6B6-E633C8F69BD8}" srcOrd="2" destOrd="0" presId="urn:microsoft.com/office/officeart/2008/layout/PictureAccentList"/>
    <dgm:cxn modelId="{F6E6ECA2-1366-9C44-A4E6-2AF680691400}" type="presParOf" srcId="{69F2F00A-BBF8-E343-B6B6-E633C8F69BD8}" destId="{FBC8276D-441D-DD41-90FD-CF980BBF1C9A}" srcOrd="0" destOrd="0" presId="urn:microsoft.com/office/officeart/2008/layout/PictureAccentList"/>
    <dgm:cxn modelId="{15418720-63A4-DB4E-B254-1A67360DB209}" type="presParOf" srcId="{69F2F00A-BBF8-E343-B6B6-E633C8F69BD8}" destId="{FF324D03-9A0D-BF48-8B99-15ED217F6EC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51202F3-B95E-8B46-8EC9-EDF60A4BA362}" type="doc">
      <dgm:prSet loTypeId="urn:microsoft.com/office/officeart/2005/8/layout/hierarchy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525EC05C-9D1C-C843-A9FE-0B2235CD377D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20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Esquemas con progestinas </a:t>
          </a:r>
        </a:p>
      </dgm:t>
    </dgm:pt>
    <dgm:pt modelId="{F826E6EB-8DB8-8146-BB30-7583F6179D0D}" type="parTrans" cxnId="{9A8DD6E9-0799-BC4A-AC88-6362FA14C7E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9847A7D1-E1A5-2A4E-9326-7788E87F5BD2}" type="sibTrans" cxnId="{9A8DD6E9-0799-BC4A-AC88-6362FA14C7E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83ACB91-7184-FF43-9F33-9DA67DC0DA2D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Continua </a:t>
          </a:r>
        </a:p>
      </dgm:t>
    </dgm:pt>
    <dgm:pt modelId="{B105218F-02C9-1342-BDC0-1FDC2750C4C2}" type="parTrans" cxnId="{8C86069F-700E-234D-B539-6937B9078AA8}">
      <dgm:prSet/>
      <dgm:spPr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6AFD5C8A-66A2-F245-A5B2-5D053B716240}" type="sibTrans" cxnId="{8C86069F-700E-234D-B539-6937B9078AA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29115475-8F33-7943-B49A-8C4C132A3450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Puede llevar a suprimir la menstruación.</a:t>
          </a:r>
        </a:p>
      </dgm:t>
    </dgm:pt>
    <dgm:pt modelId="{D5C5F3F1-1768-864E-BBAA-1872E13E4A08}" type="parTrans" cxnId="{9C0D3EE9-E360-274F-B39F-4F638076A14E}">
      <dgm:prSet/>
      <dgm:spPr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069A35E-CCB7-3648-AF7D-1076E7C76E24}" type="sibTrans" cxnId="{9C0D3EE9-E360-274F-B39F-4F638076A14E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4B4C29AD-3D9E-C34A-9403-8B77EADFD3F1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Las formulaciones de depósitos de progestinas se asocian a sangrado irregular. </a:t>
          </a:r>
        </a:p>
      </dgm:t>
    </dgm:pt>
    <dgm:pt modelId="{8815329C-86D2-0944-A86F-EBEC2B92F4EA}" type="parTrans" cxnId="{6FCD146C-631C-E248-8042-261ACB386CA4}">
      <dgm:prSet/>
      <dgm:spPr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E983A80-BF60-9D4C-8E52-8CC5843C9108}" type="sibTrans" cxnId="{6FCD146C-631C-E248-8042-261ACB386CA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3A37673-80D6-4E48-8A78-65D37809E04B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Cíclica </a:t>
          </a:r>
        </a:p>
      </dgm:t>
    </dgm:pt>
    <dgm:pt modelId="{48796C0C-BA93-F94D-B40B-BD1C72493140}" type="parTrans" cxnId="{3CF5AB5E-2DB4-5541-8FF8-D6336D7520A3}">
      <dgm:prSet/>
      <dgm:spPr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BC94F0E6-8FC6-9242-9A6C-6AD27BBA357D}" type="sibTrans" cxnId="{3CF5AB5E-2DB4-5541-8FF8-D6336D7520A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CC089436-B4A2-B04E-97E1-B8DC3516A1DB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Es utilizado para lograr un sangrado cíclico.</a:t>
          </a:r>
        </a:p>
      </dgm:t>
    </dgm:pt>
    <dgm:pt modelId="{6265DD98-DFB1-F54B-BF2D-5ED042A00E4E}" type="parTrans" cxnId="{F7FC8BD5-24DA-1E4F-B474-0208A1959E4F}">
      <dgm:prSet/>
      <dgm:spPr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BA11F05-AE96-584A-A6CF-838636FFA1DA}" type="sibTrans" cxnId="{F7FC8BD5-24DA-1E4F-B474-0208A1959E4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7609149E-7CC0-0B47-8FD5-6521A66261D6}">
      <dgm:prSet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Las progestinas simulan la fase lútea de la menstruación. </a:t>
          </a:r>
        </a:p>
      </dgm:t>
    </dgm:pt>
    <dgm:pt modelId="{307F6540-8325-7D41-83FF-BBC49D966971}" type="parTrans" cxnId="{AF05A80E-94C4-ED44-B31F-A338C6DF99EF}">
      <dgm:prSet/>
      <dgm:spPr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BEEF9CB2-98DD-A744-B916-DF21FE537842}" type="sibTrans" cxnId="{AF05A80E-94C4-ED44-B31F-A338C6DF99E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CD71E0E-75A5-054B-8D85-4484C02D4855}">
      <dgm:prSet custT="1"/>
      <dgm:spPr>
        <a:ln>
          <a:solidFill>
            <a:srgbClr val="00AAA7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18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10-20mg/día entre el día 1-14 y luego 0mg/día en el día 14 - 28.</a:t>
          </a:r>
          <a:endParaRPr lang="es-CO" sz="1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5A9BCE1-7883-E746-BB5A-60EBBA737966}" type="parTrans" cxnId="{9E5C9558-6248-5A44-87F7-2EB0F7342A06}">
      <dgm:prSet/>
      <dgm:spPr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344EFB8-7B15-BB47-94D1-CD85366FCEA2}" type="sibTrans" cxnId="{9E5C9558-6248-5A44-87F7-2EB0F7342A0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BEAB3B00-211D-3042-92EA-008823E08E03}" type="pres">
      <dgm:prSet presAssocID="{E51202F3-B95E-8B46-8EC9-EDF60A4BA3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84914D8-0D45-1442-9FD5-D2BEB4E939FF}" type="pres">
      <dgm:prSet presAssocID="{525EC05C-9D1C-C843-A9FE-0B2235CD377D}" presName="root1" presStyleCnt="0"/>
      <dgm:spPr/>
    </dgm:pt>
    <dgm:pt modelId="{2A8A6BC4-BCCC-D34B-AB6D-42F500F78AFC}" type="pres">
      <dgm:prSet presAssocID="{525EC05C-9D1C-C843-A9FE-0B2235CD377D}" presName="LevelOneTextNode" presStyleLbl="node0" presStyleIdx="0" presStyleCnt="1" custScaleY="127008">
        <dgm:presLayoutVars>
          <dgm:chPref val="3"/>
        </dgm:presLayoutVars>
      </dgm:prSet>
      <dgm:spPr/>
    </dgm:pt>
    <dgm:pt modelId="{31B3CA87-10F2-B14E-AC3E-D9398F4DDCE2}" type="pres">
      <dgm:prSet presAssocID="{525EC05C-9D1C-C843-A9FE-0B2235CD377D}" presName="level2hierChild" presStyleCnt="0"/>
      <dgm:spPr/>
    </dgm:pt>
    <dgm:pt modelId="{AC5D7663-87A7-4347-B20B-9E5B242A0221}" type="pres">
      <dgm:prSet presAssocID="{B105218F-02C9-1342-BDC0-1FDC2750C4C2}" presName="conn2-1" presStyleLbl="parChTrans1D2" presStyleIdx="0" presStyleCnt="2"/>
      <dgm:spPr/>
    </dgm:pt>
    <dgm:pt modelId="{05F8FFE4-137F-0246-9018-C9AFB5821380}" type="pres">
      <dgm:prSet presAssocID="{B105218F-02C9-1342-BDC0-1FDC2750C4C2}" presName="connTx" presStyleLbl="parChTrans1D2" presStyleIdx="0" presStyleCnt="2"/>
      <dgm:spPr/>
    </dgm:pt>
    <dgm:pt modelId="{A6091882-C338-234F-811C-13CEF119FC89}" type="pres">
      <dgm:prSet presAssocID="{883ACB91-7184-FF43-9F33-9DA67DC0DA2D}" presName="root2" presStyleCnt="0"/>
      <dgm:spPr/>
    </dgm:pt>
    <dgm:pt modelId="{54494C1E-5A00-D64D-A69D-75864024788B}" type="pres">
      <dgm:prSet presAssocID="{883ACB91-7184-FF43-9F33-9DA67DC0DA2D}" presName="LevelTwoTextNode" presStyleLbl="node2" presStyleIdx="0" presStyleCnt="2" custScaleY="127008">
        <dgm:presLayoutVars>
          <dgm:chPref val="3"/>
        </dgm:presLayoutVars>
      </dgm:prSet>
      <dgm:spPr/>
    </dgm:pt>
    <dgm:pt modelId="{F7676835-5FDD-1541-9881-0C4AD7B8458F}" type="pres">
      <dgm:prSet presAssocID="{883ACB91-7184-FF43-9F33-9DA67DC0DA2D}" presName="level3hierChild" presStyleCnt="0"/>
      <dgm:spPr/>
    </dgm:pt>
    <dgm:pt modelId="{CD6F9ADC-6C62-594B-830C-34E264882DDC}" type="pres">
      <dgm:prSet presAssocID="{D5C5F3F1-1768-864E-BBAA-1872E13E4A08}" presName="conn2-1" presStyleLbl="parChTrans1D3" presStyleIdx="0" presStyleCnt="4"/>
      <dgm:spPr/>
    </dgm:pt>
    <dgm:pt modelId="{F4E7E14B-0A21-B34E-A277-342B44ABD598}" type="pres">
      <dgm:prSet presAssocID="{D5C5F3F1-1768-864E-BBAA-1872E13E4A08}" presName="connTx" presStyleLbl="parChTrans1D3" presStyleIdx="0" presStyleCnt="4"/>
      <dgm:spPr/>
    </dgm:pt>
    <dgm:pt modelId="{E23E0BE1-9EC4-2F41-B202-97DAE61200E7}" type="pres">
      <dgm:prSet presAssocID="{29115475-8F33-7943-B49A-8C4C132A3450}" presName="root2" presStyleCnt="0"/>
      <dgm:spPr/>
    </dgm:pt>
    <dgm:pt modelId="{4F74CE5B-1CA9-2C49-B6D7-9F0D5659B607}" type="pres">
      <dgm:prSet presAssocID="{29115475-8F33-7943-B49A-8C4C132A3450}" presName="LevelTwoTextNode" presStyleLbl="node3" presStyleIdx="0" presStyleCnt="4" custScaleY="127008">
        <dgm:presLayoutVars>
          <dgm:chPref val="3"/>
        </dgm:presLayoutVars>
      </dgm:prSet>
      <dgm:spPr/>
    </dgm:pt>
    <dgm:pt modelId="{41D69BE3-B3D9-BF4B-90A0-285449F78F16}" type="pres">
      <dgm:prSet presAssocID="{29115475-8F33-7943-B49A-8C4C132A3450}" presName="level3hierChild" presStyleCnt="0"/>
      <dgm:spPr/>
    </dgm:pt>
    <dgm:pt modelId="{6A450D58-C482-D04D-B93D-C7179D7581EC}" type="pres">
      <dgm:prSet presAssocID="{8815329C-86D2-0944-A86F-EBEC2B92F4EA}" presName="conn2-1" presStyleLbl="parChTrans1D3" presStyleIdx="1" presStyleCnt="4"/>
      <dgm:spPr/>
    </dgm:pt>
    <dgm:pt modelId="{508902FA-DF4E-E94E-8EAD-E051C6DA1BE4}" type="pres">
      <dgm:prSet presAssocID="{8815329C-86D2-0944-A86F-EBEC2B92F4EA}" presName="connTx" presStyleLbl="parChTrans1D3" presStyleIdx="1" presStyleCnt="4"/>
      <dgm:spPr/>
    </dgm:pt>
    <dgm:pt modelId="{5CA94FA4-325B-B04F-B657-19F3C47DAC1D}" type="pres">
      <dgm:prSet presAssocID="{4B4C29AD-3D9E-C34A-9403-8B77EADFD3F1}" presName="root2" presStyleCnt="0"/>
      <dgm:spPr/>
    </dgm:pt>
    <dgm:pt modelId="{01A12D61-8554-F647-A43C-898FD97E608D}" type="pres">
      <dgm:prSet presAssocID="{4B4C29AD-3D9E-C34A-9403-8B77EADFD3F1}" presName="LevelTwoTextNode" presStyleLbl="node3" presStyleIdx="1" presStyleCnt="4" custScaleX="158168" custScaleY="127008">
        <dgm:presLayoutVars>
          <dgm:chPref val="3"/>
        </dgm:presLayoutVars>
      </dgm:prSet>
      <dgm:spPr/>
    </dgm:pt>
    <dgm:pt modelId="{6F8396D9-B85C-FD45-A9AE-F7F182712CDB}" type="pres">
      <dgm:prSet presAssocID="{4B4C29AD-3D9E-C34A-9403-8B77EADFD3F1}" presName="level3hierChild" presStyleCnt="0"/>
      <dgm:spPr/>
    </dgm:pt>
    <dgm:pt modelId="{4BF7B229-93AD-534B-AD61-8BF01EED4DEF}" type="pres">
      <dgm:prSet presAssocID="{48796C0C-BA93-F94D-B40B-BD1C72493140}" presName="conn2-1" presStyleLbl="parChTrans1D2" presStyleIdx="1" presStyleCnt="2"/>
      <dgm:spPr/>
    </dgm:pt>
    <dgm:pt modelId="{7BD01B9E-AE36-BB4E-9277-706C57F12E2D}" type="pres">
      <dgm:prSet presAssocID="{48796C0C-BA93-F94D-B40B-BD1C72493140}" presName="connTx" presStyleLbl="parChTrans1D2" presStyleIdx="1" presStyleCnt="2"/>
      <dgm:spPr/>
    </dgm:pt>
    <dgm:pt modelId="{984BE008-17F9-6248-A823-E25036D52F65}" type="pres">
      <dgm:prSet presAssocID="{33A37673-80D6-4E48-8A78-65D37809E04B}" presName="root2" presStyleCnt="0"/>
      <dgm:spPr/>
    </dgm:pt>
    <dgm:pt modelId="{E3DB19F9-2CF9-5542-A2C5-B68C31A24619}" type="pres">
      <dgm:prSet presAssocID="{33A37673-80D6-4E48-8A78-65D37809E04B}" presName="LevelTwoTextNode" presStyleLbl="node2" presStyleIdx="1" presStyleCnt="2" custScaleY="127008">
        <dgm:presLayoutVars>
          <dgm:chPref val="3"/>
        </dgm:presLayoutVars>
      </dgm:prSet>
      <dgm:spPr/>
    </dgm:pt>
    <dgm:pt modelId="{BC7AC284-E95A-CA4D-A550-AE7C3BF8C81F}" type="pres">
      <dgm:prSet presAssocID="{33A37673-80D6-4E48-8A78-65D37809E04B}" presName="level3hierChild" presStyleCnt="0"/>
      <dgm:spPr/>
    </dgm:pt>
    <dgm:pt modelId="{F7968367-20A2-574F-91A7-50AC7A6CBF44}" type="pres">
      <dgm:prSet presAssocID="{6265DD98-DFB1-F54B-BF2D-5ED042A00E4E}" presName="conn2-1" presStyleLbl="parChTrans1D3" presStyleIdx="2" presStyleCnt="4"/>
      <dgm:spPr/>
    </dgm:pt>
    <dgm:pt modelId="{6D2B3855-D68D-F142-B9AA-C8C8DF8B02B2}" type="pres">
      <dgm:prSet presAssocID="{6265DD98-DFB1-F54B-BF2D-5ED042A00E4E}" presName="connTx" presStyleLbl="parChTrans1D3" presStyleIdx="2" presStyleCnt="4"/>
      <dgm:spPr/>
    </dgm:pt>
    <dgm:pt modelId="{2599904B-96FE-0146-B491-43DE3D4E6C00}" type="pres">
      <dgm:prSet presAssocID="{CC089436-B4A2-B04E-97E1-B8DC3516A1DB}" presName="root2" presStyleCnt="0"/>
      <dgm:spPr/>
    </dgm:pt>
    <dgm:pt modelId="{9C10F1EC-848F-1F4E-A9A9-DBDAA7ACB8AF}" type="pres">
      <dgm:prSet presAssocID="{CC089436-B4A2-B04E-97E1-B8DC3516A1DB}" presName="LevelTwoTextNode" presStyleLbl="node3" presStyleIdx="2" presStyleCnt="4" custScaleY="127008">
        <dgm:presLayoutVars>
          <dgm:chPref val="3"/>
        </dgm:presLayoutVars>
      </dgm:prSet>
      <dgm:spPr/>
    </dgm:pt>
    <dgm:pt modelId="{5256AC23-89BB-6643-A445-3AA42296C7EB}" type="pres">
      <dgm:prSet presAssocID="{CC089436-B4A2-B04E-97E1-B8DC3516A1DB}" presName="level3hierChild" presStyleCnt="0"/>
      <dgm:spPr/>
    </dgm:pt>
    <dgm:pt modelId="{85010CF5-7196-C441-A004-0B040C7E74F6}" type="pres">
      <dgm:prSet presAssocID="{307F6540-8325-7D41-83FF-BBC49D966971}" presName="conn2-1" presStyleLbl="parChTrans1D3" presStyleIdx="3" presStyleCnt="4"/>
      <dgm:spPr/>
    </dgm:pt>
    <dgm:pt modelId="{821A43A8-B7BD-DB4B-8CA6-E818BC1F6081}" type="pres">
      <dgm:prSet presAssocID="{307F6540-8325-7D41-83FF-BBC49D966971}" presName="connTx" presStyleLbl="parChTrans1D3" presStyleIdx="3" presStyleCnt="4"/>
      <dgm:spPr/>
    </dgm:pt>
    <dgm:pt modelId="{9663D5B7-DFA6-0A4E-BD7A-85810C8E9F92}" type="pres">
      <dgm:prSet presAssocID="{7609149E-7CC0-0B47-8FD5-6521A66261D6}" presName="root2" presStyleCnt="0"/>
      <dgm:spPr/>
    </dgm:pt>
    <dgm:pt modelId="{1476DA8F-6150-8C40-9EDD-E4E0E03A3075}" type="pres">
      <dgm:prSet presAssocID="{7609149E-7CC0-0B47-8FD5-6521A66261D6}" presName="LevelTwoTextNode" presStyleLbl="node3" presStyleIdx="3" presStyleCnt="4" custScaleY="127008">
        <dgm:presLayoutVars>
          <dgm:chPref val="3"/>
        </dgm:presLayoutVars>
      </dgm:prSet>
      <dgm:spPr/>
    </dgm:pt>
    <dgm:pt modelId="{9B20840C-50AD-204C-9EF7-3759E1319206}" type="pres">
      <dgm:prSet presAssocID="{7609149E-7CC0-0B47-8FD5-6521A66261D6}" presName="level3hierChild" presStyleCnt="0"/>
      <dgm:spPr/>
    </dgm:pt>
    <dgm:pt modelId="{AC7055F2-324B-2D4C-9070-E0366B54665E}" type="pres">
      <dgm:prSet presAssocID="{A5A9BCE1-7883-E746-BB5A-60EBBA737966}" presName="conn2-1" presStyleLbl="parChTrans1D4" presStyleIdx="0" presStyleCnt="1"/>
      <dgm:spPr/>
    </dgm:pt>
    <dgm:pt modelId="{81558123-3C0F-684D-9DA1-3A2752B220B5}" type="pres">
      <dgm:prSet presAssocID="{A5A9BCE1-7883-E746-BB5A-60EBBA737966}" presName="connTx" presStyleLbl="parChTrans1D4" presStyleIdx="0" presStyleCnt="1"/>
      <dgm:spPr/>
    </dgm:pt>
    <dgm:pt modelId="{59A7550D-6843-E34E-B8F0-207B6A0D2BB6}" type="pres">
      <dgm:prSet presAssocID="{DCD71E0E-75A5-054B-8D85-4484C02D4855}" presName="root2" presStyleCnt="0"/>
      <dgm:spPr/>
    </dgm:pt>
    <dgm:pt modelId="{101B0E23-156E-8A4B-81EE-420BA691DF44}" type="pres">
      <dgm:prSet presAssocID="{DCD71E0E-75A5-054B-8D85-4484C02D4855}" presName="LevelTwoTextNode" presStyleLbl="node4" presStyleIdx="0" presStyleCnt="1" custScaleY="127008" custLinFactNeighborX="-16930">
        <dgm:presLayoutVars>
          <dgm:chPref val="3"/>
        </dgm:presLayoutVars>
      </dgm:prSet>
      <dgm:spPr/>
    </dgm:pt>
    <dgm:pt modelId="{9C37FE70-DA34-DC40-8D05-9688A6414024}" type="pres">
      <dgm:prSet presAssocID="{DCD71E0E-75A5-054B-8D85-4484C02D4855}" presName="level3hierChild" presStyleCnt="0"/>
      <dgm:spPr/>
    </dgm:pt>
  </dgm:ptLst>
  <dgm:cxnLst>
    <dgm:cxn modelId="{0F406E00-DD21-9A49-898A-A889F8ECACD6}" type="presOf" srcId="{E51202F3-B95E-8B46-8EC9-EDF60A4BA362}" destId="{BEAB3B00-211D-3042-92EA-008823E08E03}" srcOrd="0" destOrd="0" presId="urn:microsoft.com/office/officeart/2005/8/layout/hierarchy2"/>
    <dgm:cxn modelId="{35004D0A-0A0C-4F48-AD01-7AF8CD7844BB}" type="presOf" srcId="{B105218F-02C9-1342-BDC0-1FDC2750C4C2}" destId="{05F8FFE4-137F-0246-9018-C9AFB5821380}" srcOrd="1" destOrd="0" presId="urn:microsoft.com/office/officeart/2005/8/layout/hierarchy2"/>
    <dgm:cxn modelId="{AF05A80E-94C4-ED44-B31F-A338C6DF99EF}" srcId="{33A37673-80D6-4E48-8A78-65D37809E04B}" destId="{7609149E-7CC0-0B47-8FD5-6521A66261D6}" srcOrd="1" destOrd="0" parTransId="{307F6540-8325-7D41-83FF-BBC49D966971}" sibTransId="{BEEF9CB2-98DD-A744-B916-DF21FE537842}"/>
    <dgm:cxn modelId="{80091326-B3F3-B94B-BE55-4C1DB375CA48}" type="presOf" srcId="{48796C0C-BA93-F94D-B40B-BD1C72493140}" destId="{4BF7B229-93AD-534B-AD61-8BF01EED4DEF}" srcOrd="0" destOrd="0" presId="urn:microsoft.com/office/officeart/2005/8/layout/hierarchy2"/>
    <dgm:cxn modelId="{D917FE3F-307E-F64B-8EB1-7FFBA90B0008}" type="presOf" srcId="{7609149E-7CC0-0B47-8FD5-6521A66261D6}" destId="{1476DA8F-6150-8C40-9EDD-E4E0E03A3075}" srcOrd="0" destOrd="0" presId="urn:microsoft.com/office/officeart/2005/8/layout/hierarchy2"/>
    <dgm:cxn modelId="{3CF5AB5E-2DB4-5541-8FF8-D6336D7520A3}" srcId="{525EC05C-9D1C-C843-A9FE-0B2235CD377D}" destId="{33A37673-80D6-4E48-8A78-65D37809E04B}" srcOrd="1" destOrd="0" parTransId="{48796C0C-BA93-F94D-B40B-BD1C72493140}" sibTransId="{BC94F0E6-8FC6-9242-9A6C-6AD27BBA357D}"/>
    <dgm:cxn modelId="{92F8B562-E7A3-354B-9F2C-803530B3C1BF}" type="presOf" srcId="{29115475-8F33-7943-B49A-8C4C132A3450}" destId="{4F74CE5B-1CA9-2C49-B6D7-9F0D5659B607}" srcOrd="0" destOrd="0" presId="urn:microsoft.com/office/officeart/2005/8/layout/hierarchy2"/>
    <dgm:cxn modelId="{018B4548-A779-5741-AE74-52E9D506CB1B}" type="presOf" srcId="{6265DD98-DFB1-F54B-BF2D-5ED042A00E4E}" destId="{6D2B3855-D68D-F142-B9AA-C8C8DF8B02B2}" srcOrd="1" destOrd="0" presId="urn:microsoft.com/office/officeart/2005/8/layout/hierarchy2"/>
    <dgm:cxn modelId="{6FCD146C-631C-E248-8042-261ACB386CA4}" srcId="{883ACB91-7184-FF43-9F33-9DA67DC0DA2D}" destId="{4B4C29AD-3D9E-C34A-9403-8B77EADFD3F1}" srcOrd="1" destOrd="0" parTransId="{8815329C-86D2-0944-A86F-EBEC2B92F4EA}" sibTransId="{3E983A80-BF60-9D4C-8E52-8CC5843C9108}"/>
    <dgm:cxn modelId="{ABBB2450-CEDB-914F-9F2C-8A15511FA329}" type="presOf" srcId="{A5A9BCE1-7883-E746-BB5A-60EBBA737966}" destId="{AC7055F2-324B-2D4C-9070-E0366B54665E}" srcOrd="0" destOrd="0" presId="urn:microsoft.com/office/officeart/2005/8/layout/hierarchy2"/>
    <dgm:cxn modelId="{AC312B52-9E8D-2E4B-A9B4-B303B41B8630}" type="presOf" srcId="{D5C5F3F1-1768-864E-BBAA-1872E13E4A08}" destId="{CD6F9ADC-6C62-594B-830C-34E264882DDC}" srcOrd="0" destOrd="0" presId="urn:microsoft.com/office/officeart/2005/8/layout/hierarchy2"/>
    <dgm:cxn modelId="{9E5C9558-6248-5A44-87F7-2EB0F7342A06}" srcId="{7609149E-7CC0-0B47-8FD5-6521A66261D6}" destId="{DCD71E0E-75A5-054B-8D85-4484C02D4855}" srcOrd="0" destOrd="0" parTransId="{A5A9BCE1-7883-E746-BB5A-60EBBA737966}" sibTransId="{8344EFB8-7B15-BB47-94D1-CD85366FCEA2}"/>
    <dgm:cxn modelId="{9455CE7E-B10E-DD48-9FF8-748727279501}" type="presOf" srcId="{307F6540-8325-7D41-83FF-BBC49D966971}" destId="{821A43A8-B7BD-DB4B-8CA6-E818BC1F6081}" srcOrd="1" destOrd="0" presId="urn:microsoft.com/office/officeart/2005/8/layout/hierarchy2"/>
    <dgm:cxn modelId="{51F3808A-BD29-3647-80CD-14601FD944E2}" type="presOf" srcId="{6265DD98-DFB1-F54B-BF2D-5ED042A00E4E}" destId="{F7968367-20A2-574F-91A7-50AC7A6CBF44}" srcOrd="0" destOrd="0" presId="urn:microsoft.com/office/officeart/2005/8/layout/hierarchy2"/>
    <dgm:cxn modelId="{50F70497-FDFE-4A4A-9192-27D1D402921B}" type="presOf" srcId="{8815329C-86D2-0944-A86F-EBEC2B92F4EA}" destId="{6A450D58-C482-D04D-B93D-C7179D7581EC}" srcOrd="0" destOrd="0" presId="urn:microsoft.com/office/officeart/2005/8/layout/hierarchy2"/>
    <dgm:cxn modelId="{54BDCA9B-FEF1-E247-8EF1-FB918AD6206D}" type="presOf" srcId="{A5A9BCE1-7883-E746-BB5A-60EBBA737966}" destId="{81558123-3C0F-684D-9DA1-3A2752B220B5}" srcOrd="1" destOrd="0" presId="urn:microsoft.com/office/officeart/2005/8/layout/hierarchy2"/>
    <dgm:cxn modelId="{8C86069F-700E-234D-B539-6937B9078AA8}" srcId="{525EC05C-9D1C-C843-A9FE-0B2235CD377D}" destId="{883ACB91-7184-FF43-9F33-9DA67DC0DA2D}" srcOrd="0" destOrd="0" parTransId="{B105218F-02C9-1342-BDC0-1FDC2750C4C2}" sibTransId="{6AFD5C8A-66A2-F245-A5B2-5D053B716240}"/>
    <dgm:cxn modelId="{775123A0-650B-3B49-884D-BDB3DB2EEA71}" type="presOf" srcId="{DCD71E0E-75A5-054B-8D85-4484C02D4855}" destId="{101B0E23-156E-8A4B-81EE-420BA691DF44}" srcOrd="0" destOrd="0" presId="urn:microsoft.com/office/officeart/2005/8/layout/hierarchy2"/>
    <dgm:cxn modelId="{C63C45AE-30D2-7444-892D-6243A81B8AC9}" type="presOf" srcId="{33A37673-80D6-4E48-8A78-65D37809E04B}" destId="{E3DB19F9-2CF9-5542-A2C5-B68C31A24619}" srcOrd="0" destOrd="0" presId="urn:microsoft.com/office/officeart/2005/8/layout/hierarchy2"/>
    <dgm:cxn modelId="{854B78B1-C0AC-A440-9234-4D6271CC63CA}" type="presOf" srcId="{883ACB91-7184-FF43-9F33-9DA67DC0DA2D}" destId="{54494C1E-5A00-D64D-A69D-75864024788B}" srcOrd="0" destOrd="0" presId="urn:microsoft.com/office/officeart/2005/8/layout/hierarchy2"/>
    <dgm:cxn modelId="{62F573BD-A7F7-E64A-A008-C4A48F219730}" type="presOf" srcId="{4B4C29AD-3D9E-C34A-9403-8B77EADFD3F1}" destId="{01A12D61-8554-F647-A43C-898FD97E608D}" srcOrd="0" destOrd="0" presId="urn:microsoft.com/office/officeart/2005/8/layout/hierarchy2"/>
    <dgm:cxn modelId="{F7FC8BD5-24DA-1E4F-B474-0208A1959E4F}" srcId="{33A37673-80D6-4E48-8A78-65D37809E04B}" destId="{CC089436-B4A2-B04E-97E1-B8DC3516A1DB}" srcOrd="0" destOrd="0" parTransId="{6265DD98-DFB1-F54B-BF2D-5ED042A00E4E}" sibTransId="{DBA11F05-AE96-584A-A6CF-838636FFA1DA}"/>
    <dgm:cxn modelId="{7AAAF1DD-0108-1D46-BF79-7C618164A726}" type="presOf" srcId="{B105218F-02C9-1342-BDC0-1FDC2750C4C2}" destId="{AC5D7663-87A7-4347-B20B-9E5B242A0221}" srcOrd="0" destOrd="0" presId="urn:microsoft.com/office/officeart/2005/8/layout/hierarchy2"/>
    <dgm:cxn modelId="{392187E0-A064-6A4D-A160-F1C5853728CE}" type="presOf" srcId="{8815329C-86D2-0944-A86F-EBEC2B92F4EA}" destId="{508902FA-DF4E-E94E-8EAD-E051C6DA1BE4}" srcOrd="1" destOrd="0" presId="urn:microsoft.com/office/officeart/2005/8/layout/hierarchy2"/>
    <dgm:cxn modelId="{767E6FE3-B0EE-0541-B122-787AB456B88F}" type="presOf" srcId="{525EC05C-9D1C-C843-A9FE-0B2235CD377D}" destId="{2A8A6BC4-BCCC-D34B-AB6D-42F500F78AFC}" srcOrd="0" destOrd="0" presId="urn:microsoft.com/office/officeart/2005/8/layout/hierarchy2"/>
    <dgm:cxn modelId="{78411EE5-FC69-A54D-B392-B9CA34A3D641}" type="presOf" srcId="{48796C0C-BA93-F94D-B40B-BD1C72493140}" destId="{7BD01B9E-AE36-BB4E-9277-706C57F12E2D}" srcOrd="1" destOrd="0" presId="urn:microsoft.com/office/officeart/2005/8/layout/hierarchy2"/>
    <dgm:cxn modelId="{9D86FEE8-8C68-D447-AD0D-0D371A12B23E}" type="presOf" srcId="{307F6540-8325-7D41-83FF-BBC49D966971}" destId="{85010CF5-7196-C441-A004-0B040C7E74F6}" srcOrd="0" destOrd="0" presId="urn:microsoft.com/office/officeart/2005/8/layout/hierarchy2"/>
    <dgm:cxn modelId="{9C0D3EE9-E360-274F-B39F-4F638076A14E}" srcId="{883ACB91-7184-FF43-9F33-9DA67DC0DA2D}" destId="{29115475-8F33-7943-B49A-8C4C132A3450}" srcOrd="0" destOrd="0" parTransId="{D5C5F3F1-1768-864E-BBAA-1872E13E4A08}" sibTransId="{D069A35E-CCB7-3648-AF7D-1076E7C76E24}"/>
    <dgm:cxn modelId="{9A8DD6E9-0799-BC4A-AC88-6362FA14C7E2}" srcId="{E51202F3-B95E-8B46-8EC9-EDF60A4BA362}" destId="{525EC05C-9D1C-C843-A9FE-0B2235CD377D}" srcOrd="0" destOrd="0" parTransId="{F826E6EB-8DB8-8146-BB30-7583F6179D0D}" sibTransId="{9847A7D1-E1A5-2A4E-9326-7788E87F5BD2}"/>
    <dgm:cxn modelId="{D5063FEC-8B61-554E-AF60-8728AAFDCEA9}" type="presOf" srcId="{D5C5F3F1-1768-864E-BBAA-1872E13E4A08}" destId="{F4E7E14B-0A21-B34E-A277-342B44ABD598}" srcOrd="1" destOrd="0" presId="urn:microsoft.com/office/officeart/2005/8/layout/hierarchy2"/>
    <dgm:cxn modelId="{A3956EEE-4D93-F946-9D2B-F6B56535F0CA}" type="presOf" srcId="{CC089436-B4A2-B04E-97E1-B8DC3516A1DB}" destId="{9C10F1EC-848F-1F4E-A9A9-DBDAA7ACB8AF}" srcOrd="0" destOrd="0" presId="urn:microsoft.com/office/officeart/2005/8/layout/hierarchy2"/>
    <dgm:cxn modelId="{BCD0B63A-498C-C944-9A05-7B8D4D09E7F1}" type="presParOf" srcId="{BEAB3B00-211D-3042-92EA-008823E08E03}" destId="{184914D8-0D45-1442-9FD5-D2BEB4E939FF}" srcOrd="0" destOrd="0" presId="urn:microsoft.com/office/officeart/2005/8/layout/hierarchy2"/>
    <dgm:cxn modelId="{1F299988-D7F5-4F49-940A-2C9E52B37C68}" type="presParOf" srcId="{184914D8-0D45-1442-9FD5-D2BEB4E939FF}" destId="{2A8A6BC4-BCCC-D34B-AB6D-42F500F78AFC}" srcOrd="0" destOrd="0" presId="urn:microsoft.com/office/officeart/2005/8/layout/hierarchy2"/>
    <dgm:cxn modelId="{43E00144-8CDB-7443-8DF8-CB1400D1F59F}" type="presParOf" srcId="{184914D8-0D45-1442-9FD5-D2BEB4E939FF}" destId="{31B3CA87-10F2-B14E-AC3E-D9398F4DDCE2}" srcOrd="1" destOrd="0" presId="urn:microsoft.com/office/officeart/2005/8/layout/hierarchy2"/>
    <dgm:cxn modelId="{1C233172-509E-9644-B1FA-590FF79ED356}" type="presParOf" srcId="{31B3CA87-10F2-B14E-AC3E-D9398F4DDCE2}" destId="{AC5D7663-87A7-4347-B20B-9E5B242A0221}" srcOrd="0" destOrd="0" presId="urn:microsoft.com/office/officeart/2005/8/layout/hierarchy2"/>
    <dgm:cxn modelId="{13808EC4-9BBF-F847-B904-0542EB8E00B2}" type="presParOf" srcId="{AC5D7663-87A7-4347-B20B-9E5B242A0221}" destId="{05F8FFE4-137F-0246-9018-C9AFB5821380}" srcOrd="0" destOrd="0" presId="urn:microsoft.com/office/officeart/2005/8/layout/hierarchy2"/>
    <dgm:cxn modelId="{CE64B338-6C90-7D4C-A833-7EE1D53A25F5}" type="presParOf" srcId="{31B3CA87-10F2-B14E-AC3E-D9398F4DDCE2}" destId="{A6091882-C338-234F-811C-13CEF119FC89}" srcOrd="1" destOrd="0" presId="urn:microsoft.com/office/officeart/2005/8/layout/hierarchy2"/>
    <dgm:cxn modelId="{2C04E434-0129-6841-959B-BE18EB9E2AE4}" type="presParOf" srcId="{A6091882-C338-234F-811C-13CEF119FC89}" destId="{54494C1E-5A00-D64D-A69D-75864024788B}" srcOrd="0" destOrd="0" presId="urn:microsoft.com/office/officeart/2005/8/layout/hierarchy2"/>
    <dgm:cxn modelId="{42279E29-B000-E249-8CDF-DE848BE1CB44}" type="presParOf" srcId="{A6091882-C338-234F-811C-13CEF119FC89}" destId="{F7676835-5FDD-1541-9881-0C4AD7B8458F}" srcOrd="1" destOrd="0" presId="urn:microsoft.com/office/officeart/2005/8/layout/hierarchy2"/>
    <dgm:cxn modelId="{FAAE8195-CC61-104E-8D9A-A2529849DF92}" type="presParOf" srcId="{F7676835-5FDD-1541-9881-0C4AD7B8458F}" destId="{CD6F9ADC-6C62-594B-830C-34E264882DDC}" srcOrd="0" destOrd="0" presId="urn:microsoft.com/office/officeart/2005/8/layout/hierarchy2"/>
    <dgm:cxn modelId="{42EBDD98-8097-0643-9A49-1BB85FEDA077}" type="presParOf" srcId="{CD6F9ADC-6C62-594B-830C-34E264882DDC}" destId="{F4E7E14B-0A21-B34E-A277-342B44ABD598}" srcOrd="0" destOrd="0" presId="urn:microsoft.com/office/officeart/2005/8/layout/hierarchy2"/>
    <dgm:cxn modelId="{490DBC27-0D1F-E349-9535-B2D1B1322D31}" type="presParOf" srcId="{F7676835-5FDD-1541-9881-0C4AD7B8458F}" destId="{E23E0BE1-9EC4-2F41-B202-97DAE61200E7}" srcOrd="1" destOrd="0" presId="urn:microsoft.com/office/officeart/2005/8/layout/hierarchy2"/>
    <dgm:cxn modelId="{934245EA-6A19-B14A-B146-BEB9FB2DB2AF}" type="presParOf" srcId="{E23E0BE1-9EC4-2F41-B202-97DAE61200E7}" destId="{4F74CE5B-1CA9-2C49-B6D7-9F0D5659B607}" srcOrd="0" destOrd="0" presId="urn:microsoft.com/office/officeart/2005/8/layout/hierarchy2"/>
    <dgm:cxn modelId="{31A6AA28-0975-CA45-8A1F-C2B6E01633C4}" type="presParOf" srcId="{E23E0BE1-9EC4-2F41-B202-97DAE61200E7}" destId="{41D69BE3-B3D9-BF4B-90A0-285449F78F16}" srcOrd="1" destOrd="0" presId="urn:microsoft.com/office/officeart/2005/8/layout/hierarchy2"/>
    <dgm:cxn modelId="{227DC208-73AF-404C-82B5-B680C25FFDC6}" type="presParOf" srcId="{F7676835-5FDD-1541-9881-0C4AD7B8458F}" destId="{6A450D58-C482-D04D-B93D-C7179D7581EC}" srcOrd="2" destOrd="0" presId="urn:microsoft.com/office/officeart/2005/8/layout/hierarchy2"/>
    <dgm:cxn modelId="{3E990B87-2FE3-0945-9711-0297EC078DFC}" type="presParOf" srcId="{6A450D58-C482-D04D-B93D-C7179D7581EC}" destId="{508902FA-DF4E-E94E-8EAD-E051C6DA1BE4}" srcOrd="0" destOrd="0" presId="urn:microsoft.com/office/officeart/2005/8/layout/hierarchy2"/>
    <dgm:cxn modelId="{CFE35A55-538B-4140-A29B-0A1869957B02}" type="presParOf" srcId="{F7676835-5FDD-1541-9881-0C4AD7B8458F}" destId="{5CA94FA4-325B-B04F-B657-19F3C47DAC1D}" srcOrd="3" destOrd="0" presId="urn:microsoft.com/office/officeart/2005/8/layout/hierarchy2"/>
    <dgm:cxn modelId="{F00568F5-8AEF-694D-BE90-E2A882846019}" type="presParOf" srcId="{5CA94FA4-325B-B04F-B657-19F3C47DAC1D}" destId="{01A12D61-8554-F647-A43C-898FD97E608D}" srcOrd="0" destOrd="0" presId="urn:microsoft.com/office/officeart/2005/8/layout/hierarchy2"/>
    <dgm:cxn modelId="{556BE83A-A033-4A4A-90D0-CDE291926187}" type="presParOf" srcId="{5CA94FA4-325B-B04F-B657-19F3C47DAC1D}" destId="{6F8396D9-B85C-FD45-A9AE-F7F182712CDB}" srcOrd="1" destOrd="0" presId="urn:microsoft.com/office/officeart/2005/8/layout/hierarchy2"/>
    <dgm:cxn modelId="{ECF416D8-9DA7-5D44-AC41-05444126FA96}" type="presParOf" srcId="{31B3CA87-10F2-B14E-AC3E-D9398F4DDCE2}" destId="{4BF7B229-93AD-534B-AD61-8BF01EED4DEF}" srcOrd="2" destOrd="0" presId="urn:microsoft.com/office/officeart/2005/8/layout/hierarchy2"/>
    <dgm:cxn modelId="{1891ACC5-1A8C-2B48-AA75-9C74A6A0C7B5}" type="presParOf" srcId="{4BF7B229-93AD-534B-AD61-8BF01EED4DEF}" destId="{7BD01B9E-AE36-BB4E-9277-706C57F12E2D}" srcOrd="0" destOrd="0" presId="urn:microsoft.com/office/officeart/2005/8/layout/hierarchy2"/>
    <dgm:cxn modelId="{6EB26339-5A7F-4D4F-A9D5-47431F806477}" type="presParOf" srcId="{31B3CA87-10F2-B14E-AC3E-D9398F4DDCE2}" destId="{984BE008-17F9-6248-A823-E25036D52F65}" srcOrd="3" destOrd="0" presId="urn:microsoft.com/office/officeart/2005/8/layout/hierarchy2"/>
    <dgm:cxn modelId="{81C18DAD-E373-2640-A08E-5ABE11B20E9A}" type="presParOf" srcId="{984BE008-17F9-6248-A823-E25036D52F65}" destId="{E3DB19F9-2CF9-5542-A2C5-B68C31A24619}" srcOrd="0" destOrd="0" presId="urn:microsoft.com/office/officeart/2005/8/layout/hierarchy2"/>
    <dgm:cxn modelId="{60F0798E-9363-A64F-A462-4CCC13A6794C}" type="presParOf" srcId="{984BE008-17F9-6248-A823-E25036D52F65}" destId="{BC7AC284-E95A-CA4D-A550-AE7C3BF8C81F}" srcOrd="1" destOrd="0" presId="urn:microsoft.com/office/officeart/2005/8/layout/hierarchy2"/>
    <dgm:cxn modelId="{F1467C9A-4479-CC42-A093-07337F237143}" type="presParOf" srcId="{BC7AC284-E95A-CA4D-A550-AE7C3BF8C81F}" destId="{F7968367-20A2-574F-91A7-50AC7A6CBF44}" srcOrd="0" destOrd="0" presId="urn:microsoft.com/office/officeart/2005/8/layout/hierarchy2"/>
    <dgm:cxn modelId="{EB2EE220-B76C-184A-9CEA-9443ACC613A4}" type="presParOf" srcId="{F7968367-20A2-574F-91A7-50AC7A6CBF44}" destId="{6D2B3855-D68D-F142-B9AA-C8C8DF8B02B2}" srcOrd="0" destOrd="0" presId="urn:microsoft.com/office/officeart/2005/8/layout/hierarchy2"/>
    <dgm:cxn modelId="{8E981AF3-D902-B143-85C7-466BF69788F8}" type="presParOf" srcId="{BC7AC284-E95A-CA4D-A550-AE7C3BF8C81F}" destId="{2599904B-96FE-0146-B491-43DE3D4E6C00}" srcOrd="1" destOrd="0" presId="urn:microsoft.com/office/officeart/2005/8/layout/hierarchy2"/>
    <dgm:cxn modelId="{093779EA-E547-C74E-AE5E-38546060484F}" type="presParOf" srcId="{2599904B-96FE-0146-B491-43DE3D4E6C00}" destId="{9C10F1EC-848F-1F4E-A9A9-DBDAA7ACB8AF}" srcOrd="0" destOrd="0" presId="urn:microsoft.com/office/officeart/2005/8/layout/hierarchy2"/>
    <dgm:cxn modelId="{80AAC28B-7B5F-CC4C-8157-FB8C193EAB77}" type="presParOf" srcId="{2599904B-96FE-0146-B491-43DE3D4E6C00}" destId="{5256AC23-89BB-6643-A445-3AA42296C7EB}" srcOrd="1" destOrd="0" presId="urn:microsoft.com/office/officeart/2005/8/layout/hierarchy2"/>
    <dgm:cxn modelId="{286CF180-1829-9145-8630-DDD14756CAC1}" type="presParOf" srcId="{BC7AC284-E95A-CA4D-A550-AE7C3BF8C81F}" destId="{85010CF5-7196-C441-A004-0B040C7E74F6}" srcOrd="2" destOrd="0" presId="urn:microsoft.com/office/officeart/2005/8/layout/hierarchy2"/>
    <dgm:cxn modelId="{10A105A7-8CEA-E54E-980B-A10DE032AF5D}" type="presParOf" srcId="{85010CF5-7196-C441-A004-0B040C7E74F6}" destId="{821A43A8-B7BD-DB4B-8CA6-E818BC1F6081}" srcOrd="0" destOrd="0" presId="urn:microsoft.com/office/officeart/2005/8/layout/hierarchy2"/>
    <dgm:cxn modelId="{D163A73B-D03E-274E-B76B-6F01AD88FA58}" type="presParOf" srcId="{BC7AC284-E95A-CA4D-A550-AE7C3BF8C81F}" destId="{9663D5B7-DFA6-0A4E-BD7A-85810C8E9F92}" srcOrd="3" destOrd="0" presId="urn:microsoft.com/office/officeart/2005/8/layout/hierarchy2"/>
    <dgm:cxn modelId="{B4974E5B-E394-0448-B770-C770BCD374DC}" type="presParOf" srcId="{9663D5B7-DFA6-0A4E-BD7A-85810C8E9F92}" destId="{1476DA8F-6150-8C40-9EDD-E4E0E03A3075}" srcOrd="0" destOrd="0" presId="urn:microsoft.com/office/officeart/2005/8/layout/hierarchy2"/>
    <dgm:cxn modelId="{30A4D3C2-1B4A-6B4A-81F5-FDA52E38B47E}" type="presParOf" srcId="{9663D5B7-DFA6-0A4E-BD7A-85810C8E9F92}" destId="{9B20840C-50AD-204C-9EF7-3759E1319206}" srcOrd="1" destOrd="0" presId="urn:microsoft.com/office/officeart/2005/8/layout/hierarchy2"/>
    <dgm:cxn modelId="{B8D71B8A-3D63-3641-9736-9F8972C35351}" type="presParOf" srcId="{9B20840C-50AD-204C-9EF7-3759E1319206}" destId="{AC7055F2-324B-2D4C-9070-E0366B54665E}" srcOrd="0" destOrd="0" presId="urn:microsoft.com/office/officeart/2005/8/layout/hierarchy2"/>
    <dgm:cxn modelId="{1B417115-DA35-A347-9CAA-60E1B564808E}" type="presParOf" srcId="{AC7055F2-324B-2D4C-9070-E0366B54665E}" destId="{81558123-3C0F-684D-9DA1-3A2752B220B5}" srcOrd="0" destOrd="0" presId="urn:microsoft.com/office/officeart/2005/8/layout/hierarchy2"/>
    <dgm:cxn modelId="{0FF97F64-1BD6-1B42-87FB-7FFE8C1F9358}" type="presParOf" srcId="{9B20840C-50AD-204C-9EF7-3759E1319206}" destId="{59A7550D-6843-E34E-B8F0-207B6A0D2BB6}" srcOrd="1" destOrd="0" presId="urn:microsoft.com/office/officeart/2005/8/layout/hierarchy2"/>
    <dgm:cxn modelId="{6FB18BDF-0423-294A-B64A-15A0F1E18124}" type="presParOf" srcId="{59A7550D-6843-E34E-B8F0-207B6A0D2BB6}" destId="{101B0E23-156E-8A4B-81EE-420BA691DF44}" srcOrd="0" destOrd="0" presId="urn:microsoft.com/office/officeart/2005/8/layout/hierarchy2"/>
    <dgm:cxn modelId="{252712E1-E5A6-4E49-AA73-A5545D19AD79}" type="presParOf" srcId="{59A7550D-6843-E34E-B8F0-207B6A0D2BB6}" destId="{9C37FE70-DA34-DC40-8D05-9688A64140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253FA12-7385-5B44-9CC0-248865D1865F}" type="doc">
      <dgm:prSet loTypeId="urn:microsoft.com/office/officeart/2005/8/layout/process2" loCatId="" qsTypeId="urn:microsoft.com/office/officeart/2005/8/quickstyle/simple1" qsCatId="simple" csTypeId="urn:microsoft.com/office/officeart/2005/8/colors/accent1_1" csCatId="accent1" phldr="1"/>
      <dgm:spPr/>
    </dgm:pt>
    <dgm:pt modelId="{DD4250B3-B6F6-554E-99A0-12FC6272BE8C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32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Continua</a:t>
          </a:r>
        </a:p>
      </dgm:t>
    </dgm:pt>
    <dgm:pt modelId="{B278E205-03CD-2C46-BA32-B44F1CECAA84}" type="parTrans" cxnId="{125E38D3-E361-A148-9501-D78318B4F2C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25ABBF88-2FC1-EE43-A4C2-398F5A35DD16}" type="sibTrans" cxnId="{125E38D3-E361-A148-9501-D78318B4F2C5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B1B1CEDC-C5D5-FD46-9D75-C41B0BA3D1C0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2400" b="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MAP: 20 a 40 mg diario o NA: 5 - 15 mg diarios hasta que la hemorragia pare. </a:t>
          </a:r>
        </a:p>
      </dgm:t>
    </dgm:pt>
    <dgm:pt modelId="{FFB68C3A-8E28-2444-A10B-CF9F3652CBC6}" type="parTrans" cxnId="{3174F273-6333-7049-BB1C-E95B72F799D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492671D-0DA2-3643-8AEB-6AC82818B505}" type="sibTrans" cxnId="{3174F273-6333-7049-BB1C-E95B72F799D2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D114D52-C4C1-2945-A9CA-50B194E6F8D4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2400" b="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Por al menos 1 a 7 días o hasta que la hemorragia pare, posteriormente se debe realizar el paso transitorio a:</a:t>
          </a:r>
        </a:p>
      </dgm:t>
    </dgm:pt>
    <dgm:pt modelId="{42F562F7-C615-BD41-92E0-288766491598}" type="parTrans" cxnId="{B76D5375-9B65-B54F-9E88-288DABBA0EB7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FFD1D458-EB7F-C446-8133-7B8C63978386}" type="sibTrans" cxnId="{B76D5375-9B65-B54F-9E88-288DABBA0EB7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754FE05D-AD87-014D-87C1-8FDC8F92CA32}">
      <dgm:prSet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2400" b="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MAP 20-40mg diarios por 10 a 21 días o NA 5 -10mg diarios por 10 a 21 días.</a:t>
          </a:r>
        </a:p>
      </dgm:t>
    </dgm:pt>
    <dgm:pt modelId="{B65F8C5B-CC35-0F44-9252-02E26C5822FD}" type="parTrans" cxnId="{947954B4-A576-B349-B235-2B39BAE2915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F682066-731E-9C43-A2BA-24E0BD1A7544}" type="sibTrans" cxnId="{947954B4-A576-B349-B235-2B39BAE2915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F5FE8CA-9471-F74F-B89C-3E2985CA04CC}" type="pres">
      <dgm:prSet presAssocID="{0253FA12-7385-5B44-9CC0-248865D1865F}" presName="linearFlow" presStyleCnt="0">
        <dgm:presLayoutVars>
          <dgm:resizeHandles val="exact"/>
        </dgm:presLayoutVars>
      </dgm:prSet>
      <dgm:spPr/>
    </dgm:pt>
    <dgm:pt modelId="{7307E7F5-802B-5749-8434-BA74AB29C18D}" type="pres">
      <dgm:prSet presAssocID="{DD4250B3-B6F6-554E-99A0-12FC6272BE8C}" presName="node" presStyleLbl="node1" presStyleIdx="0" presStyleCnt="4" custScaleX="174195" custScaleY="72326" custLinFactNeighborX="0" custLinFactNeighborY="-24163">
        <dgm:presLayoutVars>
          <dgm:bulletEnabled val="1"/>
        </dgm:presLayoutVars>
      </dgm:prSet>
      <dgm:spPr/>
    </dgm:pt>
    <dgm:pt modelId="{40CE8DDC-A478-A74C-88A4-4092CC956228}" type="pres">
      <dgm:prSet presAssocID="{25ABBF88-2FC1-EE43-A4C2-398F5A35DD16}" presName="sibTrans" presStyleLbl="sibTrans2D1" presStyleIdx="0" presStyleCnt="3"/>
      <dgm:spPr/>
    </dgm:pt>
    <dgm:pt modelId="{0160B857-C18E-1646-8B04-D641B1009261}" type="pres">
      <dgm:prSet presAssocID="{25ABBF88-2FC1-EE43-A4C2-398F5A35DD16}" presName="connectorText" presStyleLbl="sibTrans2D1" presStyleIdx="0" presStyleCnt="3"/>
      <dgm:spPr/>
    </dgm:pt>
    <dgm:pt modelId="{86105125-A1A8-E046-B72C-D8CEA5C44937}" type="pres">
      <dgm:prSet presAssocID="{B1B1CEDC-C5D5-FD46-9D75-C41B0BA3D1C0}" presName="node" presStyleLbl="node1" presStyleIdx="1" presStyleCnt="4" custScaleX="174195">
        <dgm:presLayoutVars>
          <dgm:bulletEnabled val="1"/>
        </dgm:presLayoutVars>
      </dgm:prSet>
      <dgm:spPr/>
    </dgm:pt>
    <dgm:pt modelId="{9D7E4996-B2F8-8C4A-8531-18530CE29FAD}" type="pres">
      <dgm:prSet presAssocID="{A492671D-0DA2-3643-8AEB-6AC82818B505}" presName="sibTrans" presStyleLbl="sibTrans2D1" presStyleIdx="1" presStyleCnt="3"/>
      <dgm:spPr/>
    </dgm:pt>
    <dgm:pt modelId="{4D2D3891-59A5-0341-B2CE-76BED177F24F}" type="pres">
      <dgm:prSet presAssocID="{A492671D-0DA2-3643-8AEB-6AC82818B505}" presName="connectorText" presStyleLbl="sibTrans2D1" presStyleIdx="1" presStyleCnt="3"/>
      <dgm:spPr/>
    </dgm:pt>
    <dgm:pt modelId="{E21C65D7-AB7C-7F42-9D72-A860C19AEA24}" type="pres">
      <dgm:prSet presAssocID="{0D114D52-C4C1-2945-A9CA-50B194E6F8D4}" presName="node" presStyleLbl="node1" presStyleIdx="2" presStyleCnt="4" custScaleX="174195">
        <dgm:presLayoutVars>
          <dgm:bulletEnabled val="1"/>
        </dgm:presLayoutVars>
      </dgm:prSet>
      <dgm:spPr/>
    </dgm:pt>
    <dgm:pt modelId="{B5C8F2B4-65A4-B546-946C-58807B142614}" type="pres">
      <dgm:prSet presAssocID="{FFD1D458-EB7F-C446-8133-7B8C63978386}" presName="sibTrans" presStyleLbl="sibTrans2D1" presStyleIdx="2" presStyleCnt="3"/>
      <dgm:spPr/>
    </dgm:pt>
    <dgm:pt modelId="{42632F71-0E69-3044-AFA3-0687FD035550}" type="pres">
      <dgm:prSet presAssocID="{FFD1D458-EB7F-C446-8133-7B8C63978386}" presName="connectorText" presStyleLbl="sibTrans2D1" presStyleIdx="2" presStyleCnt="3"/>
      <dgm:spPr/>
    </dgm:pt>
    <dgm:pt modelId="{2620140B-8EB6-BA47-9B42-2B97801F219E}" type="pres">
      <dgm:prSet presAssocID="{754FE05D-AD87-014D-87C1-8FDC8F92CA32}" presName="node" presStyleLbl="node1" presStyleIdx="3" presStyleCnt="4" custScaleX="174195">
        <dgm:presLayoutVars>
          <dgm:bulletEnabled val="1"/>
        </dgm:presLayoutVars>
      </dgm:prSet>
      <dgm:spPr/>
    </dgm:pt>
  </dgm:ptLst>
  <dgm:cxnLst>
    <dgm:cxn modelId="{63A1F202-6D6F-134C-9DC0-0C6CD5AE6A61}" type="presOf" srcId="{0253FA12-7385-5B44-9CC0-248865D1865F}" destId="{AF5FE8CA-9471-F74F-B89C-3E2985CA04CC}" srcOrd="0" destOrd="0" presId="urn:microsoft.com/office/officeart/2005/8/layout/process2"/>
    <dgm:cxn modelId="{2643E32F-B8BB-E24F-8030-2E5525F782E0}" type="presOf" srcId="{FFD1D458-EB7F-C446-8133-7B8C63978386}" destId="{42632F71-0E69-3044-AFA3-0687FD035550}" srcOrd="1" destOrd="0" presId="urn:microsoft.com/office/officeart/2005/8/layout/process2"/>
    <dgm:cxn modelId="{4158515F-EC8F-E143-8CF2-ED6155CFDCF8}" type="presOf" srcId="{A492671D-0DA2-3643-8AEB-6AC82818B505}" destId="{9D7E4996-B2F8-8C4A-8531-18530CE29FAD}" srcOrd="0" destOrd="0" presId="urn:microsoft.com/office/officeart/2005/8/layout/process2"/>
    <dgm:cxn modelId="{F3334272-320D-134C-9B72-3933B089DB32}" type="presOf" srcId="{FFD1D458-EB7F-C446-8133-7B8C63978386}" destId="{B5C8F2B4-65A4-B546-946C-58807B142614}" srcOrd="0" destOrd="0" presId="urn:microsoft.com/office/officeart/2005/8/layout/process2"/>
    <dgm:cxn modelId="{3174F273-6333-7049-BB1C-E95B72F799D2}" srcId="{0253FA12-7385-5B44-9CC0-248865D1865F}" destId="{B1B1CEDC-C5D5-FD46-9D75-C41B0BA3D1C0}" srcOrd="1" destOrd="0" parTransId="{FFB68C3A-8E28-2444-A10B-CF9F3652CBC6}" sibTransId="{A492671D-0DA2-3643-8AEB-6AC82818B505}"/>
    <dgm:cxn modelId="{2EFBC074-F1DE-C242-BDF9-0369E48E2932}" type="presOf" srcId="{DD4250B3-B6F6-554E-99A0-12FC6272BE8C}" destId="{7307E7F5-802B-5749-8434-BA74AB29C18D}" srcOrd="0" destOrd="0" presId="urn:microsoft.com/office/officeart/2005/8/layout/process2"/>
    <dgm:cxn modelId="{B76D5375-9B65-B54F-9E88-288DABBA0EB7}" srcId="{0253FA12-7385-5B44-9CC0-248865D1865F}" destId="{0D114D52-C4C1-2945-A9CA-50B194E6F8D4}" srcOrd="2" destOrd="0" parTransId="{42F562F7-C615-BD41-92E0-288766491598}" sibTransId="{FFD1D458-EB7F-C446-8133-7B8C63978386}"/>
    <dgm:cxn modelId="{A2A66C8D-4D58-F342-A920-838004C9726B}" type="presOf" srcId="{0D114D52-C4C1-2945-A9CA-50B194E6F8D4}" destId="{E21C65D7-AB7C-7F42-9D72-A860C19AEA24}" srcOrd="0" destOrd="0" presId="urn:microsoft.com/office/officeart/2005/8/layout/process2"/>
    <dgm:cxn modelId="{54C12AB0-DDEF-DA42-83ED-292879271FB8}" type="presOf" srcId="{754FE05D-AD87-014D-87C1-8FDC8F92CA32}" destId="{2620140B-8EB6-BA47-9B42-2B97801F219E}" srcOrd="0" destOrd="0" presId="urn:microsoft.com/office/officeart/2005/8/layout/process2"/>
    <dgm:cxn modelId="{947954B4-A576-B349-B235-2B39BAE2915B}" srcId="{0253FA12-7385-5B44-9CC0-248865D1865F}" destId="{754FE05D-AD87-014D-87C1-8FDC8F92CA32}" srcOrd="3" destOrd="0" parTransId="{B65F8C5B-CC35-0F44-9252-02E26C5822FD}" sibTransId="{AF682066-731E-9C43-A2BA-24E0BD1A7544}"/>
    <dgm:cxn modelId="{68D828BD-608A-894A-B698-91BFC60E0221}" type="presOf" srcId="{25ABBF88-2FC1-EE43-A4C2-398F5A35DD16}" destId="{0160B857-C18E-1646-8B04-D641B1009261}" srcOrd="1" destOrd="0" presId="urn:microsoft.com/office/officeart/2005/8/layout/process2"/>
    <dgm:cxn modelId="{125E38D3-E361-A148-9501-D78318B4F2C5}" srcId="{0253FA12-7385-5B44-9CC0-248865D1865F}" destId="{DD4250B3-B6F6-554E-99A0-12FC6272BE8C}" srcOrd="0" destOrd="0" parTransId="{B278E205-03CD-2C46-BA32-B44F1CECAA84}" sibTransId="{25ABBF88-2FC1-EE43-A4C2-398F5A35DD16}"/>
    <dgm:cxn modelId="{A92137D5-6EBE-954F-8110-815950F2F856}" type="presOf" srcId="{25ABBF88-2FC1-EE43-A4C2-398F5A35DD16}" destId="{40CE8DDC-A478-A74C-88A4-4092CC956228}" srcOrd="0" destOrd="0" presId="urn:microsoft.com/office/officeart/2005/8/layout/process2"/>
    <dgm:cxn modelId="{648767DF-4FBA-FA4C-877F-F648D99ABFDE}" type="presOf" srcId="{B1B1CEDC-C5D5-FD46-9D75-C41B0BA3D1C0}" destId="{86105125-A1A8-E046-B72C-D8CEA5C44937}" srcOrd="0" destOrd="0" presId="urn:microsoft.com/office/officeart/2005/8/layout/process2"/>
    <dgm:cxn modelId="{1C01E2F6-C71B-104B-9698-128C7566BBE6}" type="presOf" srcId="{A492671D-0DA2-3643-8AEB-6AC82818B505}" destId="{4D2D3891-59A5-0341-B2CE-76BED177F24F}" srcOrd="1" destOrd="0" presId="urn:microsoft.com/office/officeart/2005/8/layout/process2"/>
    <dgm:cxn modelId="{C1F346F4-8F77-A041-9238-9F8FF94A550F}" type="presParOf" srcId="{AF5FE8CA-9471-F74F-B89C-3E2985CA04CC}" destId="{7307E7F5-802B-5749-8434-BA74AB29C18D}" srcOrd="0" destOrd="0" presId="urn:microsoft.com/office/officeart/2005/8/layout/process2"/>
    <dgm:cxn modelId="{4DEAEC19-430A-264D-8A6F-E538802CCA5E}" type="presParOf" srcId="{AF5FE8CA-9471-F74F-B89C-3E2985CA04CC}" destId="{40CE8DDC-A478-A74C-88A4-4092CC956228}" srcOrd="1" destOrd="0" presId="urn:microsoft.com/office/officeart/2005/8/layout/process2"/>
    <dgm:cxn modelId="{EBD51642-B240-E64B-8512-45546A2BAC33}" type="presParOf" srcId="{40CE8DDC-A478-A74C-88A4-4092CC956228}" destId="{0160B857-C18E-1646-8B04-D641B1009261}" srcOrd="0" destOrd="0" presId="urn:microsoft.com/office/officeart/2005/8/layout/process2"/>
    <dgm:cxn modelId="{B68BE30F-C634-BB45-9669-263FCE66FB76}" type="presParOf" srcId="{AF5FE8CA-9471-F74F-B89C-3E2985CA04CC}" destId="{86105125-A1A8-E046-B72C-D8CEA5C44937}" srcOrd="2" destOrd="0" presId="urn:microsoft.com/office/officeart/2005/8/layout/process2"/>
    <dgm:cxn modelId="{68F19AFD-2F0E-6D4A-92EE-8C3D6CDA5EAB}" type="presParOf" srcId="{AF5FE8CA-9471-F74F-B89C-3E2985CA04CC}" destId="{9D7E4996-B2F8-8C4A-8531-18530CE29FAD}" srcOrd="3" destOrd="0" presId="urn:microsoft.com/office/officeart/2005/8/layout/process2"/>
    <dgm:cxn modelId="{B4E2678D-3DE7-D74D-8B76-009FB1A0FEB6}" type="presParOf" srcId="{9D7E4996-B2F8-8C4A-8531-18530CE29FAD}" destId="{4D2D3891-59A5-0341-B2CE-76BED177F24F}" srcOrd="0" destOrd="0" presId="urn:microsoft.com/office/officeart/2005/8/layout/process2"/>
    <dgm:cxn modelId="{A4ECD926-8A51-CC4E-9B0E-EFCDFCA14766}" type="presParOf" srcId="{AF5FE8CA-9471-F74F-B89C-3E2985CA04CC}" destId="{E21C65D7-AB7C-7F42-9D72-A860C19AEA24}" srcOrd="4" destOrd="0" presId="urn:microsoft.com/office/officeart/2005/8/layout/process2"/>
    <dgm:cxn modelId="{4D2F84C5-4556-3043-897B-66CBA8106274}" type="presParOf" srcId="{AF5FE8CA-9471-F74F-B89C-3E2985CA04CC}" destId="{B5C8F2B4-65A4-B546-946C-58807B142614}" srcOrd="5" destOrd="0" presId="urn:microsoft.com/office/officeart/2005/8/layout/process2"/>
    <dgm:cxn modelId="{2BB15290-CC45-0944-B398-3A12F045711E}" type="presParOf" srcId="{B5C8F2B4-65A4-B546-946C-58807B142614}" destId="{42632F71-0E69-3044-AFA3-0687FD035550}" srcOrd="0" destOrd="0" presId="urn:microsoft.com/office/officeart/2005/8/layout/process2"/>
    <dgm:cxn modelId="{030E2470-A5D2-0A4B-88EB-48F947F8967E}" type="presParOf" srcId="{AF5FE8CA-9471-F74F-B89C-3E2985CA04CC}" destId="{2620140B-8EB6-BA47-9B42-2B97801F219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0DB825-292E-C241-9722-26CCED956F3A}" type="doc">
      <dgm:prSet loTypeId="urn:microsoft.com/office/officeart/2005/8/layout/hierarchy3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C6CBF88F-E9DE-D647-AA20-85FDD60146E1}">
      <dgm:prSet phldrT="[Texto]" custT="1"/>
      <dgm:spPr>
        <a:solidFill>
          <a:srgbClr val="152B48">
            <a:alpha val="90000"/>
          </a:srgbClr>
        </a:solidFill>
      </dgm:spPr>
      <dgm:t>
        <a:bodyPr/>
        <a:lstStyle/>
        <a:p>
          <a:r>
            <a:rPr lang="es-CO" sz="2800" b="1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Pólipos</a:t>
          </a:r>
          <a:r>
            <a:rPr lang="es-CO" sz="28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 </a:t>
          </a:r>
          <a:endParaRPr lang="es-ES" sz="2800" dirty="0">
            <a:solidFill>
              <a:schemeClr val="bg1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6E51307-6644-8E4E-861A-005B60682263}" type="parTrans" cxnId="{3BD4AF36-D523-F540-9CE0-5BF16FDFC5ED}">
      <dgm:prSet/>
      <dgm:spPr/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C765F01-496B-E54E-A50C-337E87522357}" type="sibTrans" cxnId="{3BD4AF36-D523-F540-9CE0-5BF16FDFC5ED}">
      <dgm:prSet/>
      <dgm:spPr/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E1F99F3-AC2B-E842-BBBC-4639B57B5F9E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Sangrado que se presenta es irregular y tal vez intermenstrual.</a:t>
          </a:r>
          <a:endParaRPr lang="es-ES" sz="24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35C46C1-B406-8743-AB40-72FCD46329CB}" type="parTrans" cxnId="{9506B02D-6F4C-7F49-A176-C377147C87DA}">
      <dgm:prSet/>
      <dgm:spPr/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46CF9FC-6AD7-834D-9704-E8840C4C89E5}" type="sibTrans" cxnId="{9506B02D-6F4C-7F49-A176-C377147C87DA}">
      <dgm:prSet/>
      <dgm:spPr/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5FBA1E4-945D-134B-9821-FEB0D2581193}">
      <dgm:prSet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Dolor</a:t>
          </a:r>
        </a:p>
      </dgm:t>
    </dgm:pt>
    <dgm:pt modelId="{B98F813B-F47D-A647-B48E-30D30BC2008D}" type="parTrans" cxnId="{688F94C0-B859-A144-8823-6409C7269B82}">
      <dgm:prSet/>
      <dgm:spPr>
        <a:ln>
          <a:solidFill>
            <a:srgbClr val="00AAA7"/>
          </a:solidFill>
        </a:ln>
      </dgm:spPr>
      <dgm:t>
        <a:bodyPr/>
        <a:lstStyle/>
        <a:p>
          <a:endParaRPr lang="es-ES" sz="2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2A50131-736D-D243-8449-46ADEEF9CFE5}" type="sibTrans" cxnId="{688F94C0-B859-A144-8823-6409C7269B82}">
      <dgm:prSet/>
      <dgm:spPr/>
      <dgm:t>
        <a:bodyPr/>
        <a:lstStyle/>
        <a:p>
          <a:endParaRPr lang="es-ES" sz="2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02FDBE2-D83D-304E-9942-09C7AD7C0197}" type="pres">
      <dgm:prSet presAssocID="{F70DB825-292E-C241-9722-26CCED956F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AB9F46-8F32-054A-BECB-6FD642753CFB}" type="pres">
      <dgm:prSet presAssocID="{C6CBF88F-E9DE-D647-AA20-85FDD60146E1}" presName="root" presStyleCnt="0"/>
      <dgm:spPr/>
    </dgm:pt>
    <dgm:pt modelId="{38FCEBF3-FAAB-284C-9D22-0A4BE44FA817}" type="pres">
      <dgm:prSet presAssocID="{C6CBF88F-E9DE-D647-AA20-85FDD60146E1}" presName="rootComposite" presStyleCnt="0"/>
      <dgm:spPr/>
    </dgm:pt>
    <dgm:pt modelId="{524F6C52-B72D-414E-9B44-170336D69C85}" type="pres">
      <dgm:prSet presAssocID="{C6CBF88F-E9DE-D647-AA20-85FDD60146E1}" presName="rootText" presStyleLbl="node1" presStyleIdx="0" presStyleCnt="1" custScaleX="124756" custScaleY="94606"/>
      <dgm:spPr/>
    </dgm:pt>
    <dgm:pt modelId="{8F2B714D-EADB-3E41-ADBD-888BC95B3113}" type="pres">
      <dgm:prSet presAssocID="{C6CBF88F-E9DE-D647-AA20-85FDD60146E1}" presName="rootConnector" presStyleLbl="node1" presStyleIdx="0" presStyleCnt="1"/>
      <dgm:spPr/>
    </dgm:pt>
    <dgm:pt modelId="{FB14221C-7E2B-E344-AC09-5DB40AE4F77A}" type="pres">
      <dgm:prSet presAssocID="{C6CBF88F-E9DE-D647-AA20-85FDD60146E1}" presName="childShape" presStyleCnt="0"/>
      <dgm:spPr/>
    </dgm:pt>
    <dgm:pt modelId="{CA72CE91-4413-884E-BBCB-0EBAE56A40F8}" type="pres">
      <dgm:prSet presAssocID="{835C46C1-B406-8743-AB40-72FCD46329CB}" presName="Name13" presStyleLbl="parChTrans1D2" presStyleIdx="0" presStyleCnt="2"/>
      <dgm:spPr/>
    </dgm:pt>
    <dgm:pt modelId="{85943B80-C6BA-6F4E-867B-50D8601A6F46}" type="pres">
      <dgm:prSet presAssocID="{DE1F99F3-AC2B-E842-BBBC-4639B57B5F9E}" presName="childText" presStyleLbl="bgAcc1" presStyleIdx="0" presStyleCnt="2" custScaleX="131656" custScaleY="118618">
        <dgm:presLayoutVars>
          <dgm:bulletEnabled val="1"/>
        </dgm:presLayoutVars>
      </dgm:prSet>
      <dgm:spPr/>
    </dgm:pt>
    <dgm:pt modelId="{431DDB5C-092B-FF4D-8570-09F002AF610D}" type="pres">
      <dgm:prSet presAssocID="{B98F813B-F47D-A647-B48E-30D30BC2008D}" presName="Name13" presStyleLbl="parChTrans1D2" presStyleIdx="1" presStyleCnt="2"/>
      <dgm:spPr/>
    </dgm:pt>
    <dgm:pt modelId="{8E400653-40DF-B445-A254-AC77C16C190F}" type="pres">
      <dgm:prSet presAssocID="{95FBA1E4-945D-134B-9821-FEB0D2581193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3232D617-C647-8449-9932-BBF27DE9A72D}" type="presOf" srcId="{F70DB825-292E-C241-9722-26CCED956F3A}" destId="{902FDBE2-D83D-304E-9942-09C7AD7C0197}" srcOrd="0" destOrd="0" presId="urn:microsoft.com/office/officeart/2005/8/layout/hierarchy3"/>
    <dgm:cxn modelId="{4BC5FF2B-3D0E-A54D-A9A6-CE5A00325CD4}" type="presOf" srcId="{C6CBF88F-E9DE-D647-AA20-85FDD60146E1}" destId="{524F6C52-B72D-414E-9B44-170336D69C85}" srcOrd="0" destOrd="0" presId="urn:microsoft.com/office/officeart/2005/8/layout/hierarchy3"/>
    <dgm:cxn modelId="{9506B02D-6F4C-7F49-A176-C377147C87DA}" srcId="{C6CBF88F-E9DE-D647-AA20-85FDD60146E1}" destId="{DE1F99F3-AC2B-E842-BBBC-4639B57B5F9E}" srcOrd="0" destOrd="0" parTransId="{835C46C1-B406-8743-AB40-72FCD46329CB}" sibTransId="{746CF9FC-6AD7-834D-9704-E8840C4C89E5}"/>
    <dgm:cxn modelId="{3BD4AF36-D523-F540-9CE0-5BF16FDFC5ED}" srcId="{F70DB825-292E-C241-9722-26CCED956F3A}" destId="{C6CBF88F-E9DE-D647-AA20-85FDD60146E1}" srcOrd="0" destOrd="0" parTransId="{F6E51307-6644-8E4E-861A-005B60682263}" sibTransId="{1C765F01-496B-E54E-A50C-337E87522357}"/>
    <dgm:cxn modelId="{1A0BA642-88D9-014D-8D53-75280A8BC9DB}" type="presOf" srcId="{DE1F99F3-AC2B-E842-BBBC-4639B57B5F9E}" destId="{85943B80-C6BA-6F4E-867B-50D8601A6F46}" srcOrd="0" destOrd="0" presId="urn:microsoft.com/office/officeart/2005/8/layout/hierarchy3"/>
    <dgm:cxn modelId="{4330724B-063F-324F-9F12-D65A7A28DFEC}" type="presOf" srcId="{C6CBF88F-E9DE-D647-AA20-85FDD60146E1}" destId="{8F2B714D-EADB-3E41-ADBD-888BC95B3113}" srcOrd="1" destOrd="0" presId="urn:microsoft.com/office/officeart/2005/8/layout/hierarchy3"/>
    <dgm:cxn modelId="{61AA6D7C-A222-AE4D-AF29-AAF84C3E75D4}" type="presOf" srcId="{B98F813B-F47D-A647-B48E-30D30BC2008D}" destId="{431DDB5C-092B-FF4D-8570-09F002AF610D}" srcOrd="0" destOrd="0" presId="urn:microsoft.com/office/officeart/2005/8/layout/hierarchy3"/>
    <dgm:cxn modelId="{3F110CC0-BE55-2A4D-98CF-ADF9B820BC83}" type="presOf" srcId="{835C46C1-B406-8743-AB40-72FCD46329CB}" destId="{CA72CE91-4413-884E-BBCB-0EBAE56A40F8}" srcOrd="0" destOrd="0" presId="urn:microsoft.com/office/officeart/2005/8/layout/hierarchy3"/>
    <dgm:cxn modelId="{688F94C0-B859-A144-8823-6409C7269B82}" srcId="{C6CBF88F-E9DE-D647-AA20-85FDD60146E1}" destId="{95FBA1E4-945D-134B-9821-FEB0D2581193}" srcOrd="1" destOrd="0" parTransId="{B98F813B-F47D-A647-B48E-30D30BC2008D}" sibTransId="{92A50131-736D-D243-8449-46ADEEF9CFE5}"/>
    <dgm:cxn modelId="{27CEB4F1-0210-994E-8FCC-538C9C76CE17}" type="presOf" srcId="{95FBA1E4-945D-134B-9821-FEB0D2581193}" destId="{8E400653-40DF-B445-A254-AC77C16C190F}" srcOrd="0" destOrd="0" presId="urn:microsoft.com/office/officeart/2005/8/layout/hierarchy3"/>
    <dgm:cxn modelId="{33967293-C5A8-404D-AFE7-228504B9E3F5}" type="presParOf" srcId="{902FDBE2-D83D-304E-9942-09C7AD7C0197}" destId="{A2AB9F46-8F32-054A-BECB-6FD642753CFB}" srcOrd="0" destOrd="0" presId="urn:microsoft.com/office/officeart/2005/8/layout/hierarchy3"/>
    <dgm:cxn modelId="{BBA7D6AD-3763-4A46-B412-FA9A06F56215}" type="presParOf" srcId="{A2AB9F46-8F32-054A-BECB-6FD642753CFB}" destId="{38FCEBF3-FAAB-284C-9D22-0A4BE44FA817}" srcOrd="0" destOrd="0" presId="urn:microsoft.com/office/officeart/2005/8/layout/hierarchy3"/>
    <dgm:cxn modelId="{DD71BA37-9DA2-E949-ABB2-7F491D094EC5}" type="presParOf" srcId="{38FCEBF3-FAAB-284C-9D22-0A4BE44FA817}" destId="{524F6C52-B72D-414E-9B44-170336D69C85}" srcOrd="0" destOrd="0" presId="urn:microsoft.com/office/officeart/2005/8/layout/hierarchy3"/>
    <dgm:cxn modelId="{20303693-A341-7344-89B5-8C2B834025A8}" type="presParOf" srcId="{38FCEBF3-FAAB-284C-9D22-0A4BE44FA817}" destId="{8F2B714D-EADB-3E41-ADBD-888BC95B3113}" srcOrd="1" destOrd="0" presId="urn:microsoft.com/office/officeart/2005/8/layout/hierarchy3"/>
    <dgm:cxn modelId="{2182AA0D-4A00-154F-A672-79D672BC9D1C}" type="presParOf" srcId="{A2AB9F46-8F32-054A-BECB-6FD642753CFB}" destId="{FB14221C-7E2B-E344-AC09-5DB40AE4F77A}" srcOrd="1" destOrd="0" presId="urn:microsoft.com/office/officeart/2005/8/layout/hierarchy3"/>
    <dgm:cxn modelId="{322441EB-B6B8-1840-8A2F-C8B3E49AAD9B}" type="presParOf" srcId="{FB14221C-7E2B-E344-AC09-5DB40AE4F77A}" destId="{CA72CE91-4413-884E-BBCB-0EBAE56A40F8}" srcOrd="0" destOrd="0" presId="urn:microsoft.com/office/officeart/2005/8/layout/hierarchy3"/>
    <dgm:cxn modelId="{0A705AD3-701E-984E-BCF9-4262AAB923A6}" type="presParOf" srcId="{FB14221C-7E2B-E344-AC09-5DB40AE4F77A}" destId="{85943B80-C6BA-6F4E-867B-50D8601A6F46}" srcOrd="1" destOrd="0" presId="urn:microsoft.com/office/officeart/2005/8/layout/hierarchy3"/>
    <dgm:cxn modelId="{B4DEEC98-EDDA-B84C-89CE-6CBC10F0512F}" type="presParOf" srcId="{FB14221C-7E2B-E344-AC09-5DB40AE4F77A}" destId="{431DDB5C-092B-FF4D-8570-09F002AF610D}" srcOrd="2" destOrd="0" presId="urn:microsoft.com/office/officeart/2005/8/layout/hierarchy3"/>
    <dgm:cxn modelId="{ACB5CF86-D741-0846-A46F-B7E56B7CC72D}" type="presParOf" srcId="{FB14221C-7E2B-E344-AC09-5DB40AE4F77A}" destId="{8E400653-40DF-B445-A254-AC77C16C190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0A48830-5CDE-C44A-BCA7-ECD8FF83F7D4}" type="doc">
      <dgm:prSet loTypeId="urn:microsoft.com/office/officeart/2005/8/layout/radial6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F3B2641-F63F-AD42-85AC-FB2D2494DE11}">
      <dgm:prSet phldrT="[Texto]" custT="1"/>
      <dgm:spPr>
        <a:ln>
          <a:solidFill>
            <a:srgbClr val="00AAA7"/>
          </a:solidFill>
        </a:ln>
      </dgm:spPr>
      <dgm:t>
        <a:bodyPr anchor="ctr"/>
        <a:lstStyle/>
        <a:p>
          <a:r>
            <a:rPr lang="es-CO" sz="21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Acido tranexámico</a:t>
          </a:r>
        </a:p>
      </dgm:t>
    </dgm:pt>
    <dgm:pt modelId="{1621E005-44B8-7544-8A59-1680E8264282}" type="parTrans" cxnId="{578DD1A5-D35B-5041-80A2-8B67B636E03D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94B3986-4FC7-284A-A5BB-5233A1D94DD9}" type="sibTrans" cxnId="{578DD1A5-D35B-5041-80A2-8B67B636E03D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496C451-481F-CA44-A435-CC0C7D9BD5FC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16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HUA crónica demostrando una reducción del sangrado  del 30% al 55%.</a:t>
          </a:r>
        </a:p>
      </dgm:t>
    </dgm:pt>
    <dgm:pt modelId="{523B0418-8190-C543-B7B0-F127C13D4E72}" type="parTrans" cxnId="{D147C9A5-F844-8D41-AB19-F8BB29D86534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0416A2F-3385-3548-A357-267DA1CAB350}" type="sibTrans" cxnId="{D147C9A5-F844-8D41-AB19-F8BB29D86534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0E7776D-7315-1340-832B-B2C1CE39EBFB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16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1.3 g/ 3 veces al día por 3 a 5 días durante la menstruación. </a:t>
          </a:r>
        </a:p>
      </dgm:t>
    </dgm:pt>
    <dgm:pt modelId="{9AA9F99C-D92C-7D49-8209-AA284D143753}" type="parTrans" cxnId="{5FB63407-B8E3-734D-B5D1-588E8CED5668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6D9603D-89C3-BB4E-B841-DFEADF20EC3E}" type="sibTrans" cxnId="{5FB63407-B8E3-734D-B5D1-588E8CED5668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CF85BC9-38F3-BF4A-9FF6-791CF220C1F6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16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Tratamiento es más costoso.</a:t>
          </a:r>
        </a:p>
      </dgm:t>
    </dgm:pt>
    <dgm:pt modelId="{C31F5D1E-AD43-204D-87B8-DDCA50ACBB1D}" type="parTrans" cxnId="{54F2B4B7-C3D0-9249-924B-F7C4D42FCCD7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1A75341-4EE0-964A-9E5D-BF7F983ACB90}" type="sibTrans" cxnId="{54F2B4B7-C3D0-9249-924B-F7C4D42FCCD7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36B2D43-3381-7A4F-97BC-DEF78FCD6D0C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16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Utilizarlos en episodios agudos severos de sangrado. </a:t>
          </a:r>
        </a:p>
      </dgm:t>
    </dgm:pt>
    <dgm:pt modelId="{07D76B86-BAE4-3D47-A1BA-911BD4E0508F}" type="parTrans" cxnId="{AE88ECFF-142D-5F44-9476-456054AA97AB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2FE66DD-F4CA-8D49-8B9D-6095A106484C}" type="sibTrans" cxnId="{AE88ECFF-142D-5F44-9476-456054AA97AB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B6E930C-D899-3348-BC06-42E01CB2573B}" type="pres">
      <dgm:prSet presAssocID="{C0A48830-5CDE-C44A-BCA7-ECD8FF83F7D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3F515A-0066-1D4E-A80C-46DB28C25CB0}" type="pres">
      <dgm:prSet presAssocID="{3F3B2641-F63F-AD42-85AC-FB2D2494DE11}" presName="centerShape" presStyleLbl="node0" presStyleIdx="0" presStyleCnt="1" custScaleX="126414" custScaleY="111572"/>
      <dgm:spPr/>
    </dgm:pt>
    <dgm:pt modelId="{89C1C35E-DFE6-D840-A7C3-874775053D7A}" type="pres">
      <dgm:prSet presAssocID="{8496C451-481F-CA44-A435-CC0C7D9BD5FC}" presName="node" presStyleLbl="node1" presStyleIdx="0" presStyleCnt="4" custScaleX="153955" custScaleY="130639">
        <dgm:presLayoutVars>
          <dgm:bulletEnabled val="1"/>
        </dgm:presLayoutVars>
      </dgm:prSet>
      <dgm:spPr/>
    </dgm:pt>
    <dgm:pt modelId="{FA3EA978-44E4-2C47-B33E-72799E1A8D99}" type="pres">
      <dgm:prSet presAssocID="{8496C451-481F-CA44-A435-CC0C7D9BD5FC}" presName="dummy" presStyleCnt="0"/>
      <dgm:spPr/>
    </dgm:pt>
    <dgm:pt modelId="{7EBFF218-8D51-8A4C-875F-A8B8CBD81C27}" type="pres">
      <dgm:prSet presAssocID="{10416A2F-3385-3548-A357-267DA1CAB350}" presName="sibTrans" presStyleLbl="sibTrans2D1" presStyleIdx="0" presStyleCnt="4"/>
      <dgm:spPr/>
    </dgm:pt>
    <dgm:pt modelId="{981274A1-E09A-104E-8B2B-CB723F07C8FA}" type="pres">
      <dgm:prSet presAssocID="{50E7776D-7315-1340-832B-B2C1CE39EBFB}" presName="node" presStyleLbl="node1" presStyleIdx="1" presStyleCnt="4" custScaleX="147421" custScaleY="130639" custRadScaleRad="111905" custRadScaleInc="3869">
        <dgm:presLayoutVars>
          <dgm:bulletEnabled val="1"/>
        </dgm:presLayoutVars>
      </dgm:prSet>
      <dgm:spPr/>
    </dgm:pt>
    <dgm:pt modelId="{71B62617-7F68-1B4A-9A8D-E6E1057D1B19}" type="pres">
      <dgm:prSet presAssocID="{50E7776D-7315-1340-832B-B2C1CE39EBFB}" presName="dummy" presStyleCnt="0"/>
      <dgm:spPr/>
    </dgm:pt>
    <dgm:pt modelId="{8243FBDA-642B-0E49-BA01-EDF1D3EF09D2}" type="pres">
      <dgm:prSet presAssocID="{76D9603D-89C3-BB4E-B841-DFEADF20EC3E}" presName="sibTrans" presStyleLbl="sibTrans2D1" presStyleIdx="1" presStyleCnt="4"/>
      <dgm:spPr/>
    </dgm:pt>
    <dgm:pt modelId="{1C8AFEA2-13AC-6C47-94E6-874E90A37213}" type="pres">
      <dgm:prSet presAssocID="{1CF85BC9-38F3-BF4A-9FF6-791CF220C1F6}" presName="node" presStyleLbl="node1" presStyleIdx="2" presStyleCnt="4" custScaleX="134256" custScaleY="130639">
        <dgm:presLayoutVars>
          <dgm:bulletEnabled val="1"/>
        </dgm:presLayoutVars>
      </dgm:prSet>
      <dgm:spPr/>
    </dgm:pt>
    <dgm:pt modelId="{519B2DD8-56F7-8641-B27E-CB05C68B627C}" type="pres">
      <dgm:prSet presAssocID="{1CF85BC9-38F3-BF4A-9FF6-791CF220C1F6}" presName="dummy" presStyleCnt="0"/>
      <dgm:spPr/>
    </dgm:pt>
    <dgm:pt modelId="{72DE944C-E74B-654A-9378-C5ACF6604738}" type="pres">
      <dgm:prSet presAssocID="{A1A75341-4EE0-964A-9E5D-BF7F983ACB90}" presName="sibTrans" presStyleLbl="sibTrans2D1" presStyleIdx="2" presStyleCnt="4"/>
      <dgm:spPr/>
    </dgm:pt>
    <dgm:pt modelId="{1A9D6F22-E38C-1448-83EF-043F39E5D3B7}" type="pres">
      <dgm:prSet presAssocID="{B36B2D43-3381-7A4F-97BC-DEF78FCD6D0C}" presName="node" presStyleLbl="node1" presStyleIdx="3" presStyleCnt="4" custScaleX="134256" custScaleY="130639" custRadScaleRad="112587" custRadScaleInc="3739">
        <dgm:presLayoutVars>
          <dgm:bulletEnabled val="1"/>
        </dgm:presLayoutVars>
      </dgm:prSet>
      <dgm:spPr/>
    </dgm:pt>
    <dgm:pt modelId="{01B2B115-F81C-564F-9381-0291B29ED209}" type="pres">
      <dgm:prSet presAssocID="{B36B2D43-3381-7A4F-97BC-DEF78FCD6D0C}" presName="dummy" presStyleCnt="0"/>
      <dgm:spPr/>
    </dgm:pt>
    <dgm:pt modelId="{E736B779-FF38-F44B-BD6E-4AAFED9E37DE}" type="pres">
      <dgm:prSet presAssocID="{12FE66DD-F4CA-8D49-8B9D-6095A106484C}" presName="sibTrans" presStyleLbl="sibTrans2D1" presStyleIdx="3" presStyleCnt="4"/>
      <dgm:spPr/>
    </dgm:pt>
  </dgm:ptLst>
  <dgm:cxnLst>
    <dgm:cxn modelId="{5FB63407-B8E3-734D-B5D1-588E8CED5668}" srcId="{3F3B2641-F63F-AD42-85AC-FB2D2494DE11}" destId="{50E7776D-7315-1340-832B-B2C1CE39EBFB}" srcOrd="1" destOrd="0" parTransId="{9AA9F99C-D92C-7D49-8209-AA284D143753}" sibTransId="{76D9603D-89C3-BB4E-B841-DFEADF20EC3E}"/>
    <dgm:cxn modelId="{BD2B6028-49C9-3347-B83D-6EE417A454E5}" type="presOf" srcId="{8496C451-481F-CA44-A435-CC0C7D9BD5FC}" destId="{89C1C35E-DFE6-D840-A7C3-874775053D7A}" srcOrd="0" destOrd="0" presId="urn:microsoft.com/office/officeart/2005/8/layout/radial6"/>
    <dgm:cxn modelId="{911FD830-BD78-E74A-837B-1F36F66731C3}" type="presOf" srcId="{3F3B2641-F63F-AD42-85AC-FB2D2494DE11}" destId="{133F515A-0066-1D4E-A80C-46DB28C25CB0}" srcOrd="0" destOrd="0" presId="urn:microsoft.com/office/officeart/2005/8/layout/radial6"/>
    <dgm:cxn modelId="{66D91433-2177-BF41-8C59-FA762FCFF911}" type="presOf" srcId="{C0A48830-5CDE-C44A-BCA7-ECD8FF83F7D4}" destId="{BB6E930C-D899-3348-BC06-42E01CB2573B}" srcOrd="0" destOrd="0" presId="urn:microsoft.com/office/officeart/2005/8/layout/radial6"/>
    <dgm:cxn modelId="{B69E333C-F954-8E46-8FF6-3EB7689762DC}" type="presOf" srcId="{76D9603D-89C3-BB4E-B841-DFEADF20EC3E}" destId="{8243FBDA-642B-0E49-BA01-EDF1D3EF09D2}" srcOrd="0" destOrd="0" presId="urn:microsoft.com/office/officeart/2005/8/layout/radial6"/>
    <dgm:cxn modelId="{85E5AE3F-32AE-1546-899B-937C96351B5B}" type="presOf" srcId="{12FE66DD-F4CA-8D49-8B9D-6095A106484C}" destId="{E736B779-FF38-F44B-BD6E-4AAFED9E37DE}" srcOrd="0" destOrd="0" presId="urn:microsoft.com/office/officeart/2005/8/layout/radial6"/>
    <dgm:cxn modelId="{0D396145-41AD-4447-B156-39BCD2F2B45C}" type="presOf" srcId="{A1A75341-4EE0-964A-9E5D-BF7F983ACB90}" destId="{72DE944C-E74B-654A-9378-C5ACF6604738}" srcOrd="0" destOrd="0" presId="urn:microsoft.com/office/officeart/2005/8/layout/radial6"/>
    <dgm:cxn modelId="{70A10847-CE71-5241-A0C3-211C9DB9311E}" type="presOf" srcId="{50E7776D-7315-1340-832B-B2C1CE39EBFB}" destId="{981274A1-E09A-104E-8B2B-CB723F07C8FA}" srcOrd="0" destOrd="0" presId="urn:microsoft.com/office/officeart/2005/8/layout/radial6"/>
    <dgm:cxn modelId="{58CE0CA0-986D-6A4F-AB2C-A6E5AB3DA09E}" type="presOf" srcId="{B36B2D43-3381-7A4F-97BC-DEF78FCD6D0C}" destId="{1A9D6F22-E38C-1448-83EF-043F39E5D3B7}" srcOrd="0" destOrd="0" presId="urn:microsoft.com/office/officeart/2005/8/layout/radial6"/>
    <dgm:cxn modelId="{D147C9A5-F844-8D41-AB19-F8BB29D86534}" srcId="{3F3B2641-F63F-AD42-85AC-FB2D2494DE11}" destId="{8496C451-481F-CA44-A435-CC0C7D9BD5FC}" srcOrd="0" destOrd="0" parTransId="{523B0418-8190-C543-B7B0-F127C13D4E72}" sibTransId="{10416A2F-3385-3548-A357-267DA1CAB350}"/>
    <dgm:cxn modelId="{578DD1A5-D35B-5041-80A2-8B67B636E03D}" srcId="{C0A48830-5CDE-C44A-BCA7-ECD8FF83F7D4}" destId="{3F3B2641-F63F-AD42-85AC-FB2D2494DE11}" srcOrd="0" destOrd="0" parTransId="{1621E005-44B8-7544-8A59-1680E8264282}" sibTransId="{594B3986-4FC7-284A-A5BB-5233A1D94DD9}"/>
    <dgm:cxn modelId="{1CA5CFA6-93A1-7C44-BCB6-CF17078E2DB3}" type="presOf" srcId="{10416A2F-3385-3548-A357-267DA1CAB350}" destId="{7EBFF218-8D51-8A4C-875F-A8B8CBD81C27}" srcOrd="0" destOrd="0" presId="urn:microsoft.com/office/officeart/2005/8/layout/radial6"/>
    <dgm:cxn modelId="{54F2B4B7-C3D0-9249-924B-F7C4D42FCCD7}" srcId="{3F3B2641-F63F-AD42-85AC-FB2D2494DE11}" destId="{1CF85BC9-38F3-BF4A-9FF6-791CF220C1F6}" srcOrd="2" destOrd="0" parTransId="{C31F5D1E-AD43-204D-87B8-DDCA50ACBB1D}" sibTransId="{A1A75341-4EE0-964A-9E5D-BF7F983ACB90}"/>
    <dgm:cxn modelId="{B1B567EA-2CA2-DB45-9C7D-365432B3C3A6}" type="presOf" srcId="{1CF85BC9-38F3-BF4A-9FF6-791CF220C1F6}" destId="{1C8AFEA2-13AC-6C47-94E6-874E90A37213}" srcOrd="0" destOrd="0" presId="urn:microsoft.com/office/officeart/2005/8/layout/radial6"/>
    <dgm:cxn modelId="{AE88ECFF-142D-5F44-9476-456054AA97AB}" srcId="{3F3B2641-F63F-AD42-85AC-FB2D2494DE11}" destId="{B36B2D43-3381-7A4F-97BC-DEF78FCD6D0C}" srcOrd="3" destOrd="0" parTransId="{07D76B86-BAE4-3D47-A1BA-911BD4E0508F}" sibTransId="{12FE66DD-F4CA-8D49-8B9D-6095A106484C}"/>
    <dgm:cxn modelId="{5279431E-A764-2B43-B806-97324898D36F}" type="presParOf" srcId="{BB6E930C-D899-3348-BC06-42E01CB2573B}" destId="{133F515A-0066-1D4E-A80C-46DB28C25CB0}" srcOrd="0" destOrd="0" presId="urn:microsoft.com/office/officeart/2005/8/layout/radial6"/>
    <dgm:cxn modelId="{73F596E0-065F-354B-BD23-BC25F15B7B71}" type="presParOf" srcId="{BB6E930C-D899-3348-BC06-42E01CB2573B}" destId="{89C1C35E-DFE6-D840-A7C3-874775053D7A}" srcOrd="1" destOrd="0" presId="urn:microsoft.com/office/officeart/2005/8/layout/radial6"/>
    <dgm:cxn modelId="{3AE7BA8E-C5EF-9A42-8E59-71E91BD08CD1}" type="presParOf" srcId="{BB6E930C-D899-3348-BC06-42E01CB2573B}" destId="{FA3EA978-44E4-2C47-B33E-72799E1A8D99}" srcOrd="2" destOrd="0" presId="urn:microsoft.com/office/officeart/2005/8/layout/radial6"/>
    <dgm:cxn modelId="{0E9B05F3-0594-F143-BAFF-3B37BB01F592}" type="presParOf" srcId="{BB6E930C-D899-3348-BC06-42E01CB2573B}" destId="{7EBFF218-8D51-8A4C-875F-A8B8CBD81C27}" srcOrd="3" destOrd="0" presId="urn:microsoft.com/office/officeart/2005/8/layout/radial6"/>
    <dgm:cxn modelId="{FEB7FA63-539D-294D-B47D-DD9188FA07C3}" type="presParOf" srcId="{BB6E930C-D899-3348-BC06-42E01CB2573B}" destId="{981274A1-E09A-104E-8B2B-CB723F07C8FA}" srcOrd="4" destOrd="0" presId="urn:microsoft.com/office/officeart/2005/8/layout/radial6"/>
    <dgm:cxn modelId="{5859F1F1-C6E4-7544-8150-3509537496DD}" type="presParOf" srcId="{BB6E930C-D899-3348-BC06-42E01CB2573B}" destId="{71B62617-7F68-1B4A-9A8D-E6E1057D1B19}" srcOrd="5" destOrd="0" presId="urn:microsoft.com/office/officeart/2005/8/layout/radial6"/>
    <dgm:cxn modelId="{3AC03F29-E2EE-B54B-8F51-BD4720253016}" type="presParOf" srcId="{BB6E930C-D899-3348-BC06-42E01CB2573B}" destId="{8243FBDA-642B-0E49-BA01-EDF1D3EF09D2}" srcOrd="6" destOrd="0" presId="urn:microsoft.com/office/officeart/2005/8/layout/radial6"/>
    <dgm:cxn modelId="{94ABE76A-BA42-E74E-B278-2F871AC03476}" type="presParOf" srcId="{BB6E930C-D899-3348-BC06-42E01CB2573B}" destId="{1C8AFEA2-13AC-6C47-94E6-874E90A37213}" srcOrd="7" destOrd="0" presId="urn:microsoft.com/office/officeart/2005/8/layout/radial6"/>
    <dgm:cxn modelId="{4DC497CB-862D-A443-BF45-C80C2149F9CC}" type="presParOf" srcId="{BB6E930C-D899-3348-BC06-42E01CB2573B}" destId="{519B2DD8-56F7-8641-B27E-CB05C68B627C}" srcOrd="8" destOrd="0" presId="urn:microsoft.com/office/officeart/2005/8/layout/radial6"/>
    <dgm:cxn modelId="{22E1DABD-4528-E147-8636-537ADD6AA40D}" type="presParOf" srcId="{BB6E930C-D899-3348-BC06-42E01CB2573B}" destId="{72DE944C-E74B-654A-9378-C5ACF6604738}" srcOrd="9" destOrd="0" presId="urn:microsoft.com/office/officeart/2005/8/layout/radial6"/>
    <dgm:cxn modelId="{56601925-C6B3-234B-A11D-524C0816CB42}" type="presParOf" srcId="{BB6E930C-D899-3348-BC06-42E01CB2573B}" destId="{1A9D6F22-E38C-1448-83EF-043F39E5D3B7}" srcOrd="10" destOrd="0" presId="urn:microsoft.com/office/officeart/2005/8/layout/radial6"/>
    <dgm:cxn modelId="{6213F60C-B069-9E43-AC59-5954457C3FB5}" type="presParOf" srcId="{BB6E930C-D899-3348-BC06-42E01CB2573B}" destId="{01B2B115-F81C-564F-9381-0291B29ED209}" srcOrd="11" destOrd="0" presId="urn:microsoft.com/office/officeart/2005/8/layout/radial6"/>
    <dgm:cxn modelId="{102D59DC-425D-F74A-819A-2CC7F0CF9370}" type="presParOf" srcId="{BB6E930C-D899-3348-BC06-42E01CB2573B}" destId="{E736B779-FF38-F44B-BD6E-4AAFED9E37DE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235007F-7D06-654A-9DA3-18D3297804DD}" type="doc">
      <dgm:prSet loTypeId="urn:microsoft.com/office/officeart/2005/8/layout/radial4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270E406-876D-EE47-A003-23C8B8D439EE}">
      <dgm:prSet phldrT="[Texto]"/>
      <dgm:spPr>
        <a:ln>
          <a:solidFill>
            <a:srgbClr val="00AAA7"/>
          </a:solidFill>
        </a:ln>
      </dgm:spPr>
      <dgm:t>
        <a:bodyPr/>
        <a:lstStyle/>
        <a:p>
          <a:r>
            <a:rPr lang="es-CO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Disminuye el sangrado uterino entre 20% a 50%.</a:t>
          </a:r>
          <a:endParaRPr lang="es-ES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56857B5-9BF4-B845-A3B4-6E2DFDAD238F}" type="parTrans" cxnId="{D3DDA659-9372-8842-B7AE-6CFC7C4C2287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E9433A9-A78D-4D47-BA2E-1F68646A4434}" type="sibTrans" cxnId="{D3DDA659-9372-8842-B7AE-6CFC7C4C2287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309B894-4BAB-3840-BA2B-80898D1038B2}">
      <dgm:prSet phldrT="[Texto]"/>
      <dgm:spPr>
        <a:ln>
          <a:solidFill>
            <a:srgbClr val="00AAA7"/>
          </a:solidFill>
        </a:ln>
      </dgm:spPr>
      <dgm:t>
        <a:bodyPr/>
        <a:lstStyle/>
        <a:p>
          <a:r>
            <a:rPr lang="es-CO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Disminuye la producción de prostaglandinas. </a:t>
          </a:r>
          <a:endParaRPr lang="es-ES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10FFD3A-5E18-8E47-B97D-439488D56A7F}" type="parTrans" cxnId="{A9422392-93AE-3145-818D-4F186EF1C470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0EBCD7D-8A9E-4248-82EF-AA148E784387}" type="sibTrans" cxnId="{A9422392-93AE-3145-818D-4F186EF1C47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F137385-D536-5C4A-BBC2-AE8BE14A9512}">
      <dgm:prSet phldrT="[Texto]"/>
      <dgm:spPr>
        <a:ln>
          <a:solidFill>
            <a:srgbClr val="00AAA7"/>
          </a:solidFill>
        </a:ln>
      </dgm:spPr>
      <dgm:t>
        <a:bodyPr/>
        <a:lstStyle/>
        <a:p>
          <a:r>
            <a:rPr lang="es-CO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Promueven la vasoconstricción a nivel uterino.</a:t>
          </a:r>
          <a:endParaRPr lang="es-ES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1F152A6-51E8-BD4D-BEE2-2CA62025BF48}" type="parTrans" cxnId="{AC53B2C3-DE90-B34E-B213-0496BCE8975B}">
      <dgm:prSet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8A4B9D4-4292-004A-807B-8F8372BD24E8}" type="sibTrans" cxnId="{AC53B2C3-DE90-B34E-B213-0496BCE8975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56C8F2D-2474-EA46-93D2-FA90FF2D4CAC}">
      <dgm:prSet phldrT="[Texto]"/>
      <dgm:spPr>
        <a:ln>
          <a:solidFill>
            <a:srgbClr val="00AAA7"/>
          </a:solidFill>
        </a:ln>
      </dgm:spPr>
      <dgm:t>
        <a:bodyPr/>
        <a:lstStyle/>
        <a:p>
          <a:r>
            <a:rPr lang="es-CO" b="1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AINES</a:t>
          </a:r>
          <a:endParaRPr lang="es-ES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7820730-7174-3648-B465-53C823F6B44C}" type="sibTrans" cxnId="{30F8E807-9F56-144A-9B17-833D2991E68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1FEC22B-24F4-CD42-BAEC-C12081B12FDD}" type="parTrans" cxnId="{30F8E807-9F56-144A-9B17-833D2991E68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5ECA57A-4A4E-C949-B978-C57684E69982}" type="pres">
      <dgm:prSet presAssocID="{5235007F-7D06-654A-9DA3-18D3297804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A948CF-1213-064A-A5F7-E4195340BB16}" type="pres">
      <dgm:prSet presAssocID="{456C8F2D-2474-EA46-93D2-FA90FF2D4CAC}" presName="centerShape" presStyleLbl="node0" presStyleIdx="0" presStyleCnt="1"/>
      <dgm:spPr/>
    </dgm:pt>
    <dgm:pt modelId="{3D23E80D-BED1-E84C-BBB7-97494FAC8C26}" type="pres">
      <dgm:prSet presAssocID="{D56857B5-9BF4-B845-A3B4-6E2DFDAD238F}" presName="parTrans" presStyleLbl="bgSibTrans2D1" presStyleIdx="0" presStyleCnt="3"/>
      <dgm:spPr/>
    </dgm:pt>
    <dgm:pt modelId="{226D06F1-2AE8-754E-8436-60FEC82F03CA}" type="pres">
      <dgm:prSet presAssocID="{9270E406-876D-EE47-A003-23C8B8D439EE}" presName="node" presStyleLbl="node1" presStyleIdx="0" presStyleCnt="3" custRadScaleRad="108095" custRadScaleInc="340">
        <dgm:presLayoutVars>
          <dgm:bulletEnabled val="1"/>
        </dgm:presLayoutVars>
      </dgm:prSet>
      <dgm:spPr/>
    </dgm:pt>
    <dgm:pt modelId="{0FFEE3FA-CB93-014D-B1F1-3B6EDA780423}" type="pres">
      <dgm:prSet presAssocID="{410FFD3A-5E18-8E47-B97D-439488D56A7F}" presName="parTrans" presStyleLbl="bgSibTrans2D1" presStyleIdx="1" presStyleCnt="3"/>
      <dgm:spPr/>
    </dgm:pt>
    <dgm:pt modelId="{F5DCA0DF-BFA3-0947-AC9B-658A539F8EBF}" type="pres">
      <dgm:prSet presAssocID="{A309B894-4BAB-3840-BA2B-80898D1038B2}" presName="node" presStyleLbl="node1" presStyleIdx="1" presStyleCnt="3">
        <dgm:presLayoutVars>
          <dgm:bulletEnabled val="1"/>
        </dgm:presLayoutVars>
      </dgm:prSet>
      <dgm:spPr/>
    </dgm:pt>
    <dgm:pt modelId="{F8DC31F0-6EA2-B84F-89B5-CF77CFDE19C9}" type="pres">
      <dgm:prSet presAssocID="{21F152A6-51E8-BD4D-BEE2-2CA62025BF48}" presName="parTrans" presStyleLbl="bgSibTrans2D1" presStyleIdx="2" presStyleCnt="3"/>
      <dgm:spPr/>
    </dgm:pt>
    <dgm:pt modelId="{3518FAF5-A6BE-8B43-B9C1-62DEFA66E8F2}" type="pres">
      <dgm:prSet presAssocID="{1F137385-D536-5C4A-BBC2-AE8BE14A9512}" presName="node" presStyleLbl="node1" presStyleIdx="2" presStyleCnt="3" custRadScaleRad="103826" custRadScaleInc="1852">
        <dgm:presLayoutVars>
          <dgm:bulletEnabled val="1"/>
        </dgm:presLayoutVars>
      </dgm:prSet>
      <dgm:spPr/>
    </dgm:pt>
  </dgm:ptLst>
  <dgm:cxnLst>
    <dgm:cxn modelId="{30F8E807-9F56-144A-9B17-833D2991E682}" srcId="{5235007F-7D06-654A-9DA3-18D3297804DD}" destId="{456C8F2D-2474-EA46-93D2-FA90FF2D4CAC}" srcOrd="0" destOrd="0" parTransId="{41FEC22B-24F4-CD42-BAEC-C12081B12FDD}" sibTransId="{47820730-7174-3648-B465-53C823F6B44C}"/>
    <dgm:cxn modelId="{1B15431A-F79D-854C-AE01-F0618869959D}" type="presOf" srcId="{A309B894-4BAB-3840-BA2B-80898D1038B2}" destId="{F5DCA0DF-BFA3-0947-AC9B-658A539F8EBF}" srcOrd="0" destOrd="0" presId="urn:microsoft.com/office/officeart/2005/8/layout/radial4"/>
    <dgm:cxn modelId="{096F3E38-88F0-D542-B9E3-7749C15B3952}" type="presOf" srcId="{456C8F2D-2474-EA46-93D2-FA90FF2D4CAC}" destId="{72A948CF-1213-064A-A5F7-E4195340BB16}" srcOrd="0" destOrd="0" presId="urn:microsoft.com/office/officeart/2005/8/layout/radial4"/>
    <dgm:cxn modelId="{D3DDA659-9372-8842-B7AE-6CFC7C4C2287}" srcId="{456C8F2D-2474-EA46-93D2-FA90FF2D4CAC}" destId="{9270E406-876D-EE47-A003-23C8B8D439EE}" srcOrd="0" destOrd="0" parTransId="{D56857B5-9BF4-B845-A3B4-6E2DFDAD238F}" sibTransId="{DE9433A9-A78D-4D47-BA2E-1F68646A4434}"/>
    <dgm:cxn modelId="{A9422392-93AE-3145-818D-4F186EF1C470}" srcId="{456C8F2D-2474-EA46-93D2-FA90FF2D4CAC}" destId="{A309B894-4BAB-3840-BA2B-80898D1038B2}" srcOrd="1" destOrd="0" parTransId="{410FFD3A-5E18-8E47-B97D-439488D56A7F}" sibTransId="{60EBCD7D-8A9E-4248-82EF-AA148E784387}"/>
    <dgm:cxn modelId="{0BF393AD-FF11-5A4D-AFDC-8F9A0E2285AA}" type="presOf" srcId="{9270E406-876D-EE47-A003-23C8B8D439EE}" destId="{226D06F1-2AE8-754E-8436-60FEC82F03CA}" srcOrd="0" destOrd="0" presId="urn:microsoft.com/office/officeart/2005/8/layout/radial4"/>
    <dgm:cxn modelId="{DF7B1FBD-88DE-D847-B7A8-F0B90F42B7FB}" type="presOf" srcId="{410FFD3A-5E18-8E47-B97D-439488D56A7F}" destId="{0FFEE3FA-CB93-014D-B1F1-3B6EDA780423}" srcOrd="0" destOrd="0" presId="urn:microsoft.com/office/officeart/2005/8/layout/radial4"/>
    <dgm:cxn modelId="{AC53B2C3-DE90-B34E-B213-0496BCE8975B}" srcId="{456C8F2D-2474-EA46-93D2-FA90FF2D4CAC}" destId="{1F137385-D536-5C4A-BBC2-AE8BE14A9512}" srcOrd="2" destOrd="0" parTransId="{21F152A6-51E8-BD4D-BEE2-2CA62025BF48}" sibTransId="{88A4B9D4-4292-004A-807B-8F8372BD24E8}"/>
    <dgm:cxn modelId="{AFE8C3CA-630F-2B49-AB76-36C9566ECDFF}" type="presOf" srcId="{5235007F-7D06-654A-9DA3-18D3297804DD}" destId="{D5ECA57A-4A4E-C949-B978-C57684E69982}" srcOrd="0" destOrd="0" presId="urn:microsoft.com/office/officeart/2005/8/layout/radial4"/>
    <dgm:cxn modelId="{860ECECC-BD51-5E4C-BB08-92C6FF959F3A}" type="presOf" srcId="{21F152A6-51E8-BD4D-BEE2-2CA62025BF48}" destId="{F8DC31F0-6EA2-B84F-89B5-CF77CFDE19C9}" srcOrd="0" destOrd="0" presId="urn:microsoft.com/office/officeart/2005/8/layout/radial4"/>
    <dgm:cxn modelId="{C46A07EC-6156-2944-AF10-9E21A0553909}" type="presOf" srcId="{D56857B5-9BF4-B845-A3B4-6E2DFDAD238F}" destId="{3D23E80D-BED1-E84C-BBB7-97494FAC8C26}" srcOrd="0" destOrd="0" presId="urn:microsoft.com/office/officeart/2005/8/layout/radial4"/>
    <dgm:cxn modelId="{B2CA4CF4-08F1-AA40-9E50-187C92B500B0}" type="presOf" srcId="{1F137385-D536-5C4A-BBC2-AE8BE14A9512}" destId="{3518FAF5-A6BE-8B43-B9C1-62DEFA66E8F2}" srcOrd="0" destOrd="0" presId="urn:microsoft.com/office/officeart/2005/8/layout/radial4"/>
    <dgm:cxn modelId="{395C19BC-3145-544F-A333-9F8B93506863}" type="presParOf" srcId="{D5ECA57A-4A4E-C949-B978-C57684E69982}" destId="{72A948CF-1213-064A-A5F7-E4195340BB16}" srcOrd="0" destOrd="0" presId="urn:microsoft.com/office/officeart/2005/8/layout/radial4"/>
    <dgm:cxn modelId="{8214CB04-A5BE-5E4C-BB28-BA61B3D3F947}" type="presParOf" srcId="{D5ECA57A-4A4E-C949-B978-C57684E69982}" destId="{3D23E80D-BED1-E84C-BBB7-97494FAC8C26}" srcOrd="1" destOrd="0" presId="urn:microsoft.com/office/officeart/2005/8/layout/radial4"/>
    <dgm:cxn modelId="{781866B3-E369-A246-B39D-34A9A6D30E13}" type="presParOf" srcId="{D5ECA57A-4A4E-C949-B978-C57684E69982}" destId="{226D06F1-2AE8-754E-8436-60FEC82F03CA}" srcOrd="2" destOrd="0" presId="urn:microsoft.com/office/officeart/2005/8/layout/radial4"/>
    <dgm:cxn modelId="{0727387C-8137-9C4D-ABFB-EAF443BF977E}" type="presParOf" srcId="{D5ECA57A-4A4E-C949-B978-C57684E69982}" destId="{0FFEE3FA-CB93-014D-B1F1-3B6EDA780423}" srcOrd="3" destOrd="0" presId="urn:microsoft.com/office/officeart/2005/8/layout/radial4"/>
    <dgm:cxn modelId="{60638BF3-11C2-0946-A2A3-375560FFDEB3}" type="presParOf" srcId="{D5ECA57A-4A4E-C949-B978-C57684E69982}" destId="{F5DCA0DF-BFA3-0947-AC9B-658A539F8EBF}" srcOrd="4" destOrd="0" presId="urn:microsoft.com/office/officeart/2005/8/layout/radial4"/>
    <dgm:cxn modelId="{24AC9371-7140-D945-B8B6-1DACF2B0E04F}" type="presParOf" srcId="{D5ECA57A-4A4E-C949-B978-C57684E69982}" destId="{F8DC31F0-6EA2-B84F-89B5-CF77CFDE19C9}" srcOrd="5" destOrd="0" presId="urn:microsoft.com/office/officeart/2005/8/layout/radial4"/>
    <dgm:cxn modelId="{03136B80-4F0A-384B-9813-9D263E638930}" type="presParOf" srcId="{D5ECA57A-4A4E-C949-B978-C57684E69982}" destId="{3518FAF5-A6BE-8B43-B9C1-62DEFA66E8F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3D3F322-7E78-8747-BC15-373F4C9BCFEF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801A25-02B1-9148-BD23-A589E081B447}">
      <dgm:prSet phldrT="[Texto]"/>
      <dgm:spPr>
        <a:solidFill>
          <a:srgbClr val="152B48"/>
        </a:solidFill>
      </dgm:spPr>
      <dgm:t>
        <a:bodyPr/>
        <a:lstStyle/>
        <a:p>
          <a:r>
            <a:rPr lang="es-ES" dirty="0">
              <a:latin typeface="Montserrat" panose="00000500000000000000" pitchFamily="50" charset="0"/>
              <a:cs typeface="Arial" panose="020B0604020202020204" pitchFamily="34" charset="0"/>
            </a:rPr>
            <a:t>Ibuprofeno </a:t>
          </a:r>
        </a:p>
      </dgm:t>
    </dgm:pt>
    <dgm:pt modelId="{BB2294A4-B4FC-A047-941C-805F2B731A43}" type="parTrans" cxnId="{97E51CE6-7730-6B4E-AD5D-8F4712303B1D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B83D2BB-0B6B-D645-AC2D-735A498AB3A0}" type="sibTrans" cxnId="{97E51CE6-7730-6B4E-AD5D-8F4712303B1D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8573DF8-D8CB-8D49-B623-397861DBE649}">
      <dgm:prSet phldrT="[Texto]"/>
      <dgm:spPr>
        <a:solidFill>
          <a:schemeClr val="bg1">
            <a:alpha val="90000"/>
          </a:schemeClr>
        </a:solidFill>
        <a:ln>
          <a:solidFill>
            <a:srgbClr val="00AAA7">
              <a:alpha val="90000"/>
            </a:srgbClr>
          </a:solidFill>
        </a:ln>
      </dgm:spPr>
      <dgm:t>
        <a:bodyPr anchor="ctr"/>
        <a:lstStyle/>
        <a:p>
          <a:pPr algn="l"/>
          <a:r>
            <a:rPr lang="es-ES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200 a 400 mg VO. cada 8 horas por 5 días.</a:t>
          </a:r>
        </a:p>
      </dgm:t>
    </dgm:pt>
    <dgm:pt modelId="{EEF06C37-87C2-4442-9B6B-43691B35CF3B}" type="parTrans" cxnId="{FD654A4F-F17D-B642-B21C-EB01BC00E873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E2BAA34-31E5-FE4E-A509-BED8E8C18472}" type="sibTrans" cxnId="{FD654A4F-F17D-B642-B21C-EB01BC00E873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1530336-D217-6740-B454-24AA0E2D110E}">
      <dgm:prSet phldrT="[Texto]"/>
      <dgm:spPr>
        <a:solidFill>
          <a:srgbClr val="152B48"/>
        </a:solidFill>
        <a:ln>
          <a:solidFill>
            <a:srgbClr val="00AAA7"/>
          </a:solidFill>
        </a:ln>
      </dgm:spPr>
      <dgm:t>
        <a:bodyPr/>
        <a:lstStyle/>
        <a:p>
          <a:r>
            <a:rPr lang="es-ES" dirty="0">
              <a:latin typeface="Montserrat" panose="00000500000000000000" pitchFamily="50" charset="0"/>
              <a:cs typeface="Arial" panose="020B0604020202020204" pitchFamily="34" charset="0"/>
            </a:rPr>
            <a:t>Naproxeno </a:t>
          </a:r>
        </a:p>
      </dgm:t>
    </dgm:pt>
    <dgm:pt modelId="{F22D32DA-7DB8-A440-9D5C-B95D40B8866D}" type="parTrans" cxnId="{D3624F98-7A0A-004D-B38A-71321C27BF4A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3E83502-1F63-8C4D-9946-3757516CE3EE}" type="sibTrans" cxnId="{D3624F98-7A0A-004D-B38A-71321C27BF4A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D2212F3-D31E-144F-9047-2CFD140B53F5}">
      <dgm:prSet phldrT="[Texto]"/>
      <dgm:spPr>
        <a:solidFill>
          <a:schemeClr val="bg1">
            <a:alpha val="90000"/>
          </a:schemeClr>
        </a:solidFill>
        <a:ln>
          <a:solidFill>
            <a:srgbClr val="00AAA7">
              <a:alpha val="90000"/>
            </a:srgbClr>
          </a:solidFill>
        </a:ln>
      </dgm:spPr>
      <dgm:t>
        <a:bodyPr anchor="ctr"/>
        <a:lstStyle/>
        <a:p>
          <a:r>
            <a:rPr lang="es-ES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500 mg una vez y luego 250 mg cada 8 horas por 5 días.</a:t>
          </a:r>
        </a:p>
      </dgm:t>
    </dgm:pt>
    <dgm:pt modelId="{8BF25545-CBE3-7A4C-8BEA-8BABA187CD29}" type="parTrans" cxnId="{1409810B-198B-7C44-A632-C869993ADFDD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88F5122-9830-084F-A455-14960319B9C6}" type="sibTrans" cxnId="{1409810B-198B-7C44-A632-C869993ADFDD}">
      <dgm:prSet/>
      <dgm:spPr/>
      <dgm:t>
        <a:bodyPr/>
        <a:lstStyle/>
        <a:p>
          <a:endParaRPr lang="es-ES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CAF13D6-1ADE-7A43-9A86-CC17683B86A7}" type="pres">
      <dgm:prSet presAssocID="{E3D3F322-7E78-8747-BC15-373F4C9BCFEF}" presName="Name0" presStyleCnt="0">
        <dgm:presLayoutVars>
          <dgm:dir/>
          <dgm:animLvl val="lvl"/>
          <dgm:resizeHandles/>
        </dgm:presLayoutVars>
      </dgm:prSet>
      <dgm:spPr/>
    </dgm:pt>
    <dgm:pt modelId="{397143A0-EA34-AD43-9C45-1D076045A835}" type="pres">
      <dgm:prSet presAssocID="{E7801A25-02B1-9148-BD23-A589E081B447}" presName="linNode" presStyleCnt="0"/>
      <dgm:spPr/>
    </dgm:pt>
    <dgm:pt modelId="{E1A56692-5998-8443-814D-0A2E866C48E1}" type="pres">
      <dgm:prSet presAssocID="{E7801A25-02B1-9148-BD23-A589E081B447}" presName="parentShp" presStyleLbl="node1" presStyleIdx="0" presStyleCnt="2">
        <dgm:presLayoutVars>
          <dgm:bulletEnabled val="1"/>
        </dgm:presLayoutVars>
      </dgm:prSet>
      <dgm:spPr/>
    </dgm:pt>
    <dgm:pt modelId="{C986157F-951C-604D-A806-422A0A4557B2}" type="pres">
      <dgm:prSet presAssocID="{E7801A25-02B1-9148-BD23-A589E081B447}" presName="childShp" presStyleLbl="bgAccFollowNode1" presStyleIdx="0" presStyleCnt="2">
        <dgm:presLayoutVars>
          <dgm:bulletEnabled val="1"/>
        </dgm:presLayoutVars>
      </dgm:prSet>
      <dgm:spPr/>
    </dgm:pt>
    <dgm:pt modelId="{8E57969F-2133-9A4F-8497-665F12486036}" type="pres">
      <dgm:prSet presAssocID="{1B83D2BB-0B6B-D645-AC2D-735A498AB3A0}" presName="spacing" presStyleCnt="0"/>
      <dgm:spPr/>
    </dgm:pt>
    <dgm:pt modelId="{2DF5506F-4457-2F43-9E1F-FB491F02C170}" type="pres">
      <dgm:prSet presAssocID="{71530336-D217-6740-B454-24AA0E2D110E}" presName="linNode" presStyleCnt="0"/>
      <dgm:spPr/>
    </dgm:pt>
    <dgm:pt modelId="{8702ECF5-D88A-A240-B79B-1803E265FD61}" type="pres">
      <dgm:prSet presAssocID="{71530336-D217-6740-B454-24AA0E2D110E}" presName="parentShp" presStyleLbl="node1" presStyleIdx="1" presStyleCnt="2">
        <dgm:presLayoutVars>
          <dgm:bulletEnabled val="1"/>
        </dgm:presLayoutVars>
      </dgm:prSet>
      <dgm:spPr/>
    </dgm:pt>
    <dgm:pt modelId="{6CD187D5-4F44-EA49-92CC-35104E9993B8}" type="pres">
      <dgm:prSet presAssocID="{71530336-D217-6740-B454-24AA0E2D110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409810B-198B-7C44-A632-C869993ADFDD}" srcId="{71530336-D217-6740-B454-24AA0E2D110E}" destId="{7D2212F3-D31E-144F-9047-2CFD140B53F5}" srcOrd="0" destOrd="0" parTransId="{8BF25545-CBE3-7A4C-8BEA-8BABA187CD29}" sibTransId="{788F5122-9830-084F-A455-14960319B9C6}"/>
    <dgm:cxn modelId="{F32A2463-C001-3A4F-899E-FCADEBC5C25D}" type="presOf" srcId="{E3D3F322-7E78-8747-BC15-373F4C9BCFEF}" destId="{7CAF13D6-1ADE-7A43-9A86-CC17683B86A7}" srcOrd="0" destOrd="0" presId="urn:microsoft.com/office/officeart/2005/8/layout/vList6"/>
    <dgm:cxn modelId="{FD654A4F-F17D-B642-B21C-EB01BC00E873}" srcId="{E7801A25-02B1-9148-BD23-A589E081B447}" destId="{98573DF8-D8CB-8D49-B623-397861DBE649}" srcOrd="0" destOrd="0" parTransId="{EEF06C37-87C2-4442-9B6B-43691B35CF3B}" sibTransId="{2E2BAA34-31E5-FE4E-A509-BED8E8C18472}"/>
    <dgm:cxn modelId="{4D3AB172-015B-B045-A87A-9AFDC8A68937}" type="presOf" srcId="{71530336-D217-6740-B454-24AA0E2D110E}" destId="{8702ECF5-D88A-A240-B79B-1803E265FD61}" srcOrd="0" destOrd="0" presId="urn:microsoft.com/office/officeart/2005/8/layout/vList6"/>
    <dgm:cxn modelId="{A9A8F490-C4A6-5D46-BC32-991A03AA5F78}" type="presOf" srcId="{E7801A25-02B1-9148-BD23-A589E081B447}" destId="{E1A56692-5998-8443-814D-0A2E866C48E1}" srcOrd="0" destOrd="0" presId="urn:microsoft.com/office/officeart/2005/8/layout/vList6"/>
    <dgm:cxn modelId="{FC490293-0460-464C-AA31-56643A95A808}" type="presOf" srcId="{7D2212F3-D31E-144F-9047-2CFD140B53F5}" destId="{6CD187D5-4F44-EA49-92CC-35104E9993B8}" srcOrd="0" destOrd="0" presId="urn:microsoft.com/office/officeart/2005/8/layout/vList6"/>
    <dgm:cxn modelId="{D3624F98-7A0A-004D-B38A-71321C27BF4A}" srcId="{E3D3F322-7E78-8747-BC15-373F4C9BCFEF}" destId="{71530336-D217-6740-B454-24AA0E2D110E}" srcOrd="1" destOrd="0" parTransId="{F22D32DA-7DB8-A440-9D5C-B95D40B8866D}" sibTransId="{43E83502-1F63-8C4D-9946-3757516CE3EE}"/>
    <dgm:cxn modelId="{B0C752D2-D5F3-D849-81B0-AA77219EC68C}" type="presOf" srcId="{98573DF8-D8CB-8D49-B623-397861DBE649}" destId="{C986157F-951C-604D-A806-422A0A4557B2}" srcOrd="0" destOrd="0" presId="urn:microsoft.com/office/officeart/2005/8/layout/vList6"/>
    <dgm:cxn modelId="{97E51CE6-7730-6B4E-AD5D-8F4712303B1D}" srcId="{E3D3F322-7E78-8747-BC15-373F4C9BCFEF}" destId="{E7801A25-02B1-9148-BD23-A589E081B447}" srcOrd="0" destOrd="0" parTransId="{BB2294A4-B4FC-A047-941C-805F2B731A43}" sibTransId="{1B83D2BB-0B6B-D645-AC2D-735A498AB3A0}"/>
    <dgm:cxn modelId="{B0CE6364-301E-F14C-BF02-576045FC7AD9}" type="presParOf" srcId="{7CAF13D6-1ADE-7A43-9A86-CC17683B86A7}" destId="{397143A0-EA34-AD43-9C45-1D076045A835}" srcOrd="0" destOrd="0" presId="urn:microsoft.com/office/officeart/2005/8/layout/vList6"/>
    <dgm:cxn modelId="{2B9EAF12-5F80-C746-83BF-3458B0B5BAB2}" type="presParOf" srcId="{397143A0-EA34-AD43-9C45-1D076045A835}" destId="{E1A56692-5998-8443-814D-0A2E866C48E1}" srcOrd="0" destOrd="0" presId="urn:microsoft.com/office/officeart/2005/8/layout/vList6"/>
    <dgm:cxn modelId="{94C2197A-9E73-2642-B15E-237939E47E22}" type="presParOf" srcId="{397143A0-EA34-AD43-9C45-1D076045A835}" destId="{C986157F-951C-604D-A806-422A0A4557B2}" srcOrd="1" destOrd="0" presId="urn:microsoft.com/office/officeart/2005/8/layout/vList6"/>
    <dgm:cxn modelId="{62E83159-1C12-414F-B3D8-7550409F4182}" type="presParOf" srcId="{7CAF13D6-1ADE-7A43-9A86-CC17683B86A7}" destId="{8E57969F-2133-9A4F-8497-665F12486036}" srcOrd="1" destOrd="0" presId="urn:microsoft.com/office/officeart/2005/8/layout/vList6"/>
    <dgm:cxn modelId="{3C35A99A-7B69-5D42-903C-50A1B84F7976}" type="presParOf" srcId="{7CAF13D6-1ADE-7A43-9A86-CC17683B86A7}" destId="{2DF5506F-4457-2F43-9E1F-FB491F02C170}" srcOrd="2" destOrd="0" presId="urn:microsoft.com/office/officeart/2005/8/layout/vList6"/>
    <dgm:cxn modelId="{1919AC77-B827-3546-A2AF-48D4D1E35A97}" type="presParOf" srcId="{2DF5506F-4457-2F43-9E1F-FB491F02C170}" destId="{8702ECF5-D88A-A240-B79B-1803E265FD61}" srcOrd="0" destOrd="0" presId="urn:microsoft.com/office/officeart/2005/8/layout/vList6"/>
    <dgm:cxn modelId="{BB95796B-F9EC-1E4C-B44A-EE09F5E6FD3A}" type="presParOf" srcId="{2DF5506F-4457-2F43-9E1F-FB491F02C170}" destId="{6CD187D5-4F44-EA49-92CC-35104E9993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393C22C-0951-D843-B49A-CB2D9C15428F}" type="doc">
      <dgm:prSet loTypeId="urn:microsoft.com/office/officeart/2005/8/layout/pyramid1" loCatId="" qsTypeId="urn:microsoft.com/office/officeart/2005/8/quickstyle/simple1" qsCatId="simple" csTypeId="urn:microsoft.com/office/officeart/2005/8/colors/accent1_1" csCatId="accent1" phldr="1"/>
      <dgm:spPr/>
    </dgm:pt>
    <dgm:pt modelId="{7AB5A611-8362-0B47-98E1-F8CF44713823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ES" sz="28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Danazol</a:t>
          </a:r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</dgm:t>
    </dgm:pt>
    <dgm:pt modelId="{1C6E2373-F646-9E4D-BF4D-65E4F6ABE80A}" type="parTrans" cxnId="{240782E2-51B0-4040-ADBC-FEBE73B133A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8A1E2D9-AB03-DD4E-A15A-1EE72B3D15BA}" type="sibTrans" cxnId="{240782E2-51B0-4040-ADBC-FEBE73B133A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5A18F5C-D4A8-574B-BCB5-6DB4FC4E2E47}">
      <dgm:prSet phldrT="[Texto]"/>
      <dgm:spPr>
        <a:ln>
          <a:solidFill>
            <a:srgbClr val="00AAA7"/>
          </a:solidFill>
        </a:ln>
      </dgm:spPr>
      <dgm:t>
        <a:bodyPr/>
        <a:lstStyle/>
        <a:p>
          <a:r>
            <a: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Es un esteroide sintético.</a:t>
          </a:r>
        </a:p>
      </dgm:t>
    </dgm:pt>
    <dgm:pt modelId="{99F1D07B-7E5A-8D47-BD37-F46FDC1DF100}" type="parTrans" cxnId="{21519D8C-A04C-EE47-A98B-9766DAFA0DB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9E99847-D32A-C64D-AD3E-55BC70B29DAD}" type="sibTrans" cxnId="{21519D8C-A04C-EE47-A98B-9766DAFA0DB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9FEDA5C-61B3-2143-B23B-A4000BFE861A}">
      <dgm:prSet phldrT="[Texto]"/>
      <dgm:spPr>
        <a:ln>
          <a:solidFill>
            <a:srgbClr val="00AAA7"/>
          </a:solidFill>
        </a:ln>
      </dgm:spPr>
      <dgm:t>
        <a:bodyPr/>
        <a:lstStyle/>
        <a:p>
          <a:r>
            <a: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Realiza una inhibición del receptor de estrógenos y progestágenos .</a:t>
          </a:r>
        </a:p>
      </dgm:t>
    </dgm:pt>
    <dgm:pt modelId="{49508650-F70B-7242-82A3-E96036BAA39C}" type="parTrans" cxnId="{CD732197-F31E-014B-B45A-E6F505AFD17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A745CAA-0F17-6144-AB8E-82F78691584F}" type="sibTrans" cxnId="{CD732197-F31E-014B-B45A-E6F505AFD17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839E2C4-CC40-9B40-B265-93FFED0FF5BD}">
      <dgm:prSet/>
      <dgm:spPr>
        <a:ln>
          <a:solidFill>
            <a:srgbClr val="00AAA7"/>
          </a:solidFill>
        </a:ln>
      </dgm:spPr>
      <dgm:t>
        <a:bodyPr/>
        <a:lstStyle/>
        <a:p>
          <a:r>
            <a: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Llevando a presentar atrofia endometrial. </a:t>
          </a:r>
        </a:p>
      </dgm:t>
    </dgm:pt>
    <dgm:pt modelId="{3309F769-28D0-3F43-9C90-7265CDA8606C}" type="parTrans" cxnId="{7390EAE4-E08C-3B45-9D32-4A0C27FB6BA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E0CD505-7872-1645-AAD6-A62A7F805F14}" type="sibTrans" cxnId="{7390EAE4-E08C-3B45-9D32-4A0C27FB6BA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F15EA07-8764-CB49-8D70-5081C9F5D0A0}" type="pres">
      <dgm:prSet presAssocID="{8393C22C-0951-D843-B49A-CB2D9C15428F}" presName="Name0" presStyleCnt="0">
        <dgm:presLayoutVars>
          <dgm:dir/>
          <dgm:animLvl val="lvl"/>
          <dgm:resizeHandles val="exact"/>
        </dgm:presLayoutVars>
      </dgm:prSet>
      <dgm:spPr/>
    </dgm:pt>
    <dgm:pt modelId="{2723EC20-1837-E949-9127-4896DE515408}" type="pres">
      <dgm:prSet presAssocID="{7AB5A611-8362-0B47-98E1-F8CF44713823}" presName="Name8" presStyleCnt="0"/>
      <dgm:spPr/>
    </dgm:pt>
    <dgm:pt modelId="{56324CEB-C428-044D-972E-21AF15ABC4E1}" type="pres">
      <dgm:prSet presAssocID="{7AB5A611-8362-0B47-98E1-F8CF44713823}" presName="level" presStyleLbl="node1" presStyleIdx="0" presStyleCnt="4" custScaleX="99865">
        <dgm:presLayoutVars>
          <dgm:chMax val="1"/>
          <dgm:bulletEnabled val="1"/>
        </dgm:presLayoutVars>
      </dgm:prSet>
      <dgm:spPr/>
    </dgm:pt>
    <dgm:pt modelId="{EA88779A-E77B-C840-87C9-2B96E13B7DEA}" type="pres">
      <dgm:prSet presAssocID="{7AB5A611-8362-0B47-98E1-F8CF447138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1F3CBEE-756F-AB4C-AEBB-C66E9ED57A8E}" type="pres">
      <dgm:prSet presAssocID="{D5A18F5C-D4A8-574B-BCB5-6DB4FC4E2E47}" presName="Name8" presStyleCnt="0"/>
      <dgm:spPr/>
    </dgm:pt>
    <dgm:pt modelId="{6DB2F3D3-87C5-D249-96A1-557B67AF7B5A}" type="pres">
      <dgm:prSet presAssocID="{D5A18F5C-D4A8-574B-BCB5-6DB4FC4E2E47}" presName="level" presStyleLbl="node1" presStyleIdx="1" presStyleCnt="4">
        <dgm:presLayoutVars>
          <dgm:chMax val="1"/>
          <dgm:bulletEnabled val="1"/>
        </dgm:presLayoutVars>
      </dgm:prSet>
      <dgm:spPr/>
    </dgm:pt>
    <dgm:pt modelId="{3F06F5C0-C27F-B144-AA80-392038481FE1}" type="pres">
      <dgm:prSet presAssocID="{D5A18F5C-D4A8-574B-BCB5-6DB4FC4E2E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892986-692A-8F4F-AFDE-63DF7990F2C4}" type="pres">
      <dgm:prSet presAssocID="{C9FEDA5C-61B3-2143-B23B-A4000BFE861A}" presName="Name8" presStyleCnt="0"/>
      <dgm:spPr/>
    </dgm:pt>
    <dgm:pt modelId="{014E6AA7-04F6-1944-A88F-6F217EF20AA0}" type="pres">
      <dgm:prSet presAssocID="{C9FEDA5C-61B3-2143-B23B-A4000BFE861A}" presName="level" presStyleLbl="node1" presStyleIdx="2" presStyleCnt="4">
        <dgm:presLayoutVars>
          <dgm:chMax val="1"/>
          <dgm:bulletEnabled val="1"/>
        </dgm:presLayoutVars>
      </dgm:prSet>
      <dgm:spPr/>
    </dgm:pt>
    <dgm:pt modelId="{EA2C5FF1-45CF-DC46-9464-504664D4B451}" type="pres">
      <dgm:prSet presAssocID="{C9FEDA5C-61B3-2143-B23B-A4000BFE861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778690B-2D97-DE4D-A35E-F323DFC4858A}" type="pres">
      <dgm:prSet presAssocID="{2839E2C4-CC40-9B40-B265-93FFED0FF5BD}" presName="Name8" presStyleCnt="0"/>
      <dgm:spPr/>
    </dgm:pt>
    <dgm:pt modelId="{7DCD7992-381E-7845-B3EE-2F3DE6758E15}" type="pres">
      <dgm:prSet presAssocID="{2839E2C4-CC40-9B40-B265-93FFED0FF5BD}" presName="level" presStyleLbl="node1" presStyleIdx="3" presStyleCnt="4">
        <dgm:presLayoutVars>
          <dgm:chMax val="1"/>
          <dgm:bulletEnabled val="1"/>
        </dgm:presLayoutVars>
      </dgm:prSet>
      <dgm:spPr/>
    </dgm:pt>
    <dgm:pt modelId="{D159B1D5-4CDB-8C4B-A2A2-70AC36034581}" type="pres">
      <dgm:prSet presAssocID="{2839E2C4-CC40-9B40-B265-93FFED0FF5B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13E106F-7C9E-B149-83D2-2DE17C95D1DE}" type="presOf" srcId="{8393C22C-0951-D843-B49A-CB2D9C15428F}" destId="{2F15EA07-8764-CB49-8D70-5081C9F5D0A0}" srcOrd="0" destOrd="0" presId="urn:microsoft.com/office/officeart/2005/8/layout/pyramid1"/>
    <dgm:cxn modelId="{1C663272-7326-1440-8E0D-5E1CBDCC7452}" type="presOf" srcId="{2839E2C4-CC40-9B40-B265-93FFED0FF5BD}" destId="{D159B1D5-4CDB-8C4B-A2A2-70AC36034581}" srcOrd="1" destOrd="0" presId="urn:microsoft.com/office/officeart/2005/8/layout/pyramid1"/>
    <dgm:cxn modelId="{A4C03C82-66C7-ED4E-9E93-1A9ED37501E7}" type="presOf" srcId="{D5A18F5C-D4A8-574B-BCB5-6DB4FC4E2E47}" destId="{6DB2F3D3-87C5-D249-96A1-557B67AF7B5A}" srcOrd="0" destOrd="0" presId="urn:microsoft.com/office/officeart/2005/8/layout/pyramid1"/>
    <dgm:cxn modelId="{D8EEB785-AC7B-7344-8150-61A89D7906B3}" type="presOf" srcId="{7AB5A611-8362-0B47-98E1-F8CF44713823}" destId="{56324CEB-C428-044D-972E-21AF15ABC4E1}" srcOrd="0" destOrd="0" presId="urn:microsoft.com/office/officeart/2005/8/layout/pyramid1"/>
    <dgm:cxn modelId="{21519D8C-A04C-EE47-A98B-9766DAFA0DB9}" srcId="{8393C22C-0951-D843-B49A-CB2D9C15428F}" destId="{D5A18F5C-D4A8-574B-BCB5-6DB4FC4E2E47}" srcOrd="1" destOrd="0" parTransId="{99F1D07B-7E5A-8D47-BD37-F46FDC1DF100}" sibTransId="{19E99847-D32A-C64D-AD3E-55BC70B29DAD}"/>
    <dgm:cxn modelId="{CD732197-F31E-014B-B45A-E6F505AFD178}" srcId="{8393C22C-0951-D843-B49A-CB2D9C15428F}" destId="{C9FEDA5C-61B3-2143-B23B-A4000BFE861A}" srcOrd="2" destOrd="0" parTransId="{49508650-F70B-7242-82A3-E96036BAA39C}" sibTransId="{3A745CAA-0F17-6144-AB8E-82F78691584F}"/>
    <dgm:cxn modelId="{4AA2109F-C5CC-684D-B01E-2135ACDAEDD5}" type="presOf" srcId="{2839E2C4-CC40-9B40-B265-93FFED0FF5BD}" destId="{7DCD7992-381E-7845-B3EE-2F3DE6758E15}" srcOrd="0" destOrd="0" presId="urn:microsoft.com/office/officeart/2005/8/layout/pyramid1"/>
    <dgm:cxn modelId="{64938DB8-B461-DD48-9370-0D20CECD56D5}" type="presOf" srcId="{C9FEDA5C-61B3-2143-B23B-A4000BFE861A}" destId="{EA2C5FF1-45CF-DC46-9464-504664D4B451}" srcOrd="1" destOrd="0" presId="urn:microsoft.com/office/officeart/2005/8/layout/pyramid1"/>
    <dgm:cxn modelId="{240782E2-51B0-4040-ADBC-FEBE73B133A2}" srcId="{8393C22C-0951-D843-B49A-CB2D9C15428F}" destId="{7AB5A611-8362-0B47-98E1-F8CF44713823}" srcOrd="0" destOrd="0" parTransId="{1C6E2373-F646-9E4D-BF4D-65E4F6ABE80A}" sibTransId="{B8A1E2D9-AB03-DD4E-A15A-1EE72B3D15BA}"/>
    <dgm:cxn modelId="{7390EAE4-E08C-3B45-9D32-4A0C27FB6BA4}" srcId="{8393C22C-0951-D843-B49A-CB2D9C15428F}" destId="{2839E2C4-CC40-9B40-B265-93FFED0FF5BD}" srcOrd="3" destOrd="0" parTransId="{3309F769-28D0-3F43-9C90-7265CDA8606C}" sibTransId="{4E0CD505-7872-1645-AAD6-A62A7F805F14}"/>
    <dgm:cxn modelId="{6CC9DCE7-62C5-264A-89B8-599D3BF67E4B}" type="presOf" srcId="{C9FEDA5C-61B3-2143-B23B-A4000BFE861A}" destId="{014E6AA7-04F6-1944-A88F-6F217EF20AA0}" srcOrd="0" destOrd="0" presId="urn:microsoft.com/office/officeart/2005/8/layout/pyramid1"/>
    <dgm:cxn modelId="{EAC825F3-160C-9847-9FC7-D4939C4F083D}" type="presOf" srcId="{D5A18F5C-D4A8-574B-BCB5-6DB4FC4E2E47}" destId="{3F06F5C0-C27F-B144-AA80-392038481FE1}" srcOrd="1" destOrd="0" presId="urn:microsoft.com/office/officeart/2005/8/layout/pyramid1"/>
    <dgm:cxn modelId="{F7D967FA-39F0-FD48-BF70-7A4FD0CA39FB}" type="presOf" srcId="{7AB5A611-8362-0B47-98E1-F8CF44713823}" destId="{EA88779A-E77B-C840-87C9-2B96E13B7DEA}" srcOrd="1" destOrd="0" presId="urn:microsoft.com/office/officeart/2005/8/layout/pyramid1"/>
    <dgm:cxn modelId="{2627D773-8405-B947-94E7-78D9F6924D40}" type="presParOf" srcId="{2F15EA07-8764-CB49-8D70-5081C9F5D0A0}" destId="{2723EC20-1837-E949-9127-4896DE515408}" srcOrd="0" destOrd="0" presId="urn:microsoft.com/office/officeart/2005/8/layout/pyramid1"/>
    <dgm:cxn modelId="{41D876F0-835A-7E4F-9B4D-72D7F521446A}" type="presParOf" srcId="{2723EC20-1837-E949-9127-4896DE515408}" destId="{56324CEB-C428-044D-972E-21AF15ABC4E1}" srcOrd="0" destOrd="0" presId="urn:microsoft.com/office/officeart/2005/8/layout/pyramid1"/>
    <dgm:cxn modelId="{9FD89672-97A5-294B-93D0-03FF84C036CC}" type="presParOf" srcId="{2723EC20-1837-E949-9127-4896DE515408}" destId="{EA88779A-E77B-C840-87C9-2B96E13B7DEA}" srcOrd="1" destOrd="0" presId="urn:microsoft.com/office/officeart/2005/8/layout/pyramid1"/>
    <dgm:cxn modelId="{973563AA-A351-A84C-B183-3F7051DF5CE8}" type="presParOf" srcId="{2F15EA07-8764-CB49-8D70-5081C9F5D0A0}" destId="{F1F3CBEE-756F-AB4C-AEBB-C66E9ED57A8E}" srcOrd="1" destOrd="0" presId="urn:microsoft.com/office/officeart/2005/8/layout/pyramid1"/>
    <dgm:cxn modelId="{9E35FC53-0E94-8547-91FC-957E16368C6C}" type="presParOf" srcId="{F1F3CBEE-756F-AB4C-AEBB-C66E9ED57A8E}" destId="{6DB2F3D3-87C5-D249-96A1-557B67AF7B5A}" srcOrd="0" destOrd="0" presId="urn:microsoft.com/office/officeart/2005/8/layout/pyramid1"/>
    <dgm:cxn modelId="{49EB9E6B-FBC0-6644-A92F-EF4F2A72C244}" type="presParOf" srcId="{F1F3CBEE-756F-AB4C-AEBB-C66E9ED57A8E}" destId="{3F06F5C0-C27F-B144-AA80-392038481FE1}" srcOrd="1" destOrd="0" presId="urn:microsoft.com/office/officeart/2005/8/layout/pyramid1"/>
    <dgm:cxn modelId="{E5D6CBEB-EF2C-964E-BEAE-C080D8E70595}" type="presParOf" srcId="{2F15EA07-8764-CB49-8D70-5081C9F5D0A0}" destId="{FB892986-692A-8F4F-AFDE-63DF7990F2C4}" srcOrd="2" destOrd="0" presId="urn:microsoft.com/office/officeart/2005/8/layout/pyramid1"/>
    <dgm:cxn modelId="{6C5CCCCE-D044-1E41-8CCB-ECAC3F812437}" type="presParOf" srcId="{FB892986-692A-8F4F-AFDE-63DF7990F2C4}" destId="{014E6AA7-04F6-1944-A88F-6F217EF20AA0}" srcOrd="0" destOrd="0" presId="urn:microsoft.com/office/officeart/2005/8/layout/pyramid1"/>
    <dgm:cxn modelId="{F6E513CA-C298-A045-B008-0BEC70CFDB94}" type="presParOf" srcId="{FB892986-692A-8F4F-AFDE-63DF7990F2C4}" destId="{EA2C5FF1-45CF-DC46-9464-504664D4B451}" srcOrd="1" destOrd="0" presId="urn:microsoft.com/office/officeart/2005/8/layout/pyramid1"/>
    <dgm:cxn modelId="{756B0A59-76EA-C349-805F-8F784400D105}" type="presParOf" srcId="{2F15EA07-8764-CB49-8D70-5081C9F5D0A0}" destId="{2778690B-2D97-DE4D-A35E-F323DFC4858A}" srcOrd="3" destOrd="0" presId="urn:microsoft.com/office/officeart/2005/8/layout/pyramid1"/>
    <dgm:cxn modelId="{BFD2FBBF-4AE1-4A4F-B57E-63BB2410926C}" type="presParOf" srcId="{2778690B-2D97-DE4D-A35E-F323DFC4858A}" destId="{7DCD7992-381E-7845-B3EE-2F3DE6758E15}" srcOrd="0" destOrd="0" presId="urn:microsoft.com/office/officeart/2005/8/layout/pyramid1"/>
    <dgm:cxn modelId="{412F04E5-69C8-804F-8E15-C3BDE3314112}" type="presParOf" srcId="{2778690B-2D97-DE4D-A35E-F323DFC4858A}" destId="{D159B1D5-4CDB-8C4B-A2A2-70AC3603458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0DB825-292E-C241-9722-26CCED956F3A}" type="doc">
      <dgm:prSet loTypeId="urn:microsoft.com/office/officeart/2005/8/layout/hierarchy3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9EC5AC7E-D77C-544E-BA18-820B44E5B74E}">
      <dgm:prSet phldrT="[Texto]" custT="1"/>
      <dgm:spPr>
        <a:solidFill>
          <a:srgbClr val="152B48">
            <a:alpha val="90000"/>
          </a:srgbClr>
        </a:solidFill>
      </dgm:spPr>
      <dgm:t>
        <a:bodyPr/>
        <a:lstStyle/>
        <a:p>
          <a:r>
            <a:rPr lang="es-CO" sz="2800" b="1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Adenomiosis </a:t>
          </a:r>
          <a:endParaRPr lang="es-ES" sz="2800" b="1" dirty="0">
            <a:solidFill>
              <a:schemeClr val="bg1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CD85D1B-71F3-B84B-98F4-D41C3047D1F3}" type="parTrans" cxnId="{C5E44479-A2F2-CB48-A252-0D212C061C5F}">
      <dgm:prSet/>
      <dgm:spPr/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F0834D2-F98E-484A-A211-E8037F3D76E4}" type="sibTrans" cxnId="{C5E44479-A2F2-CB48-A252-0D212C061C5F}">
      <dgm:prSet/>
      <dgm:spPr/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440DC89-8A21-1D4B-B28F-A578E64A3C3A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Desorden donde las glándulas endometriales invaden el miometrio.</a:t>
          </a:r>
          <a:endParaRPr lang="es-ES" sz="24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0ADAC7A-BCAA-8B41-8182-A0F63CDBAB60}" type="parTrans" cxnId="{01EC8756-FFDB-D34F-BFA6-81A1E3809D9D}">
      <dgm:prSet/>
      <dgm:spPr/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48F290A-F5C0-2446-83EB-C5DDDD441D0A}" type="sibTrans" cxnId="{01EC8756-FFDB-D34F-BFA6-81A1E3809D9D}">
      <dgm:prSet/>
      <dgm:spPr/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ED025A9-0421-B54A-90D4-24958EB8CAEC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El mecanismo por el cual causan sangrado es aún incierto </a:t>
          </a:r>
          <a:endParaRPr lang="es-ES" sz="24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2EE990C-7ED8-E34A-AAB3-108361ED93DA}" type="parTrans" cxnId="{802FF9B3-0761-B04C-AE2D-C137E89AE022}">
      <dgm:prSet/>
      <dgm:spPr>
        <a:ln>
          <a:solidFill>
            <a:srgbClr val="00AAA7"/>
          </a:solidFill>
        </a:ln>
      </dgm:spPr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CB93605-AD6B-134D-A0A5-317F934508A1}" type="sibTrans" cxnId="{802FF9B3-0761-B04C-AE2D-C137E89AE022}">
      <dgm:prSet/>
      <dgm:spPr/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02FDBE2-D83D-304E-9942-09C7AD7C0197}" type="pres">
      <dgm:prSet presAssocID="{F70DB825-292E-C241-9722-26CCED956F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3977CC-A367-7E47-8A97-95413F4EDF11}" type="pres">
      <dgm:prSet presAssocID="{9EC5AC7E-D77C-544E-BA18-820B44E5B74E}" presName="root" presStyleCnt="0"/>
      <dgm:spPr/>
    </dgm:pt>
    <dgm:pt modelId="{9DBC92B8-7DB0-7945-BF1D-28FC48691071}" type="pres">
      <dgm:prSet presAssocID="{9EC5AC7E-D77C-544E-BA18-820B44E5B74E}" presName="rootComposite" presStyleCnt="0"/>
      <dgm:spPr/>
    </dgm:pt>
    <dgm:pt modelId="{D0B665B6-3BDA-8148-A625-67C7361AD273}" type="pres">
      <dgm:prSet presAssocID="{9EC5AC7E-D77C-544E-BA18-820B44E5B74E}" presName="rootText" presStyleLbl="node1" presStyleIdx="0" presStyleCnt="1" custScaleX="149436" custScaleY="118618"/>
      <dgm:spPr/>
    </dgm:pt>
    <dgm:pt modelId="{441350E8-B84C-444B-8B6A-88712B8A243A}" type="pres">
      <dgm:prSet presAssocID="{9EC5AC7E-D77C-544E-BA18-820B44E5B74E}" presName="rootConnector" presStyleLbl="node1" presStyleIdx="0" presStyleCnt="1"/>
      <dgm:spPr/>
    </dgm:pt>
    <dgm:pt modelId="{125C17DE-7C7A-9842-889C-A144BFA19B95}" type="pres">
      <dgm:prSet presAssocID="{9EC5AC7E-D77C-544E-BA18-820B44E5B74E}" presName="childShape" presStyleCnt="0"/>
      <dgm:spPr/>
    </dgm:pt>
    <dgm:pt modelId="{0FF989BC-120D-7448-9BCB-3982CED5E101}" type="pres">
      <dgm:prSet presAssocID="{F0ADAC7A-BCAA-8B41-8182-A0F63CDBAB60}" presName="Name13" presStyleLbl="parChTrans1D2" presStyleIdx="0" presStyleCnt="2"/>
      <dgm:spPr/>
    </dgm:pt>
    <dgm:pt modelId="{C96D4FCA-92ED-9E46-839A-B81FCEB25758}" type="pres">
      <dgm:prSet presAssocID="{2440DC89-8A21-1D4B-B28F-A578E64A3C3A}" presName="childText" presStyleLbl="bgAcc1" presStyleIdx="0" presStyleCnt="2" custScaleX="149436" custScaleY="118618">
        <dgm:presLayoutVars>
          <dgm:bulletEnabled val="1"/>
        </dgm:presLayoutVars>
      </dgm:prSet>
      <dgm:spPr/>
    </dgm:pt>
    <dgm:pt modelId="{7F45348D-9F42-A644-B6F1-7E73E4336DC6}" type="pres">
      <dgm:prSet presAssocID="{32EE990C-7ED8-E34A-AAB3-108361ED93DA}" presName="Name13" presStyleLbl="parChTrans1D2" presStyleIdx="1" presStyleCnt="2"/>
      <dgm:spPr/>
    </dgm:pt>
    <dgm:pt modelId="{5A06E393-CA7F-214A-954C-85CADC104FC9}" type="pres">
      <dgm:prSet presAssocID="{9ED025A9-0421-B54A-90D4-24958EB8CAEC}" presName="childText" presStyleLbl="bgAcc1" presStyleIdx="1" presStyleCnt="2" custScaleX="149436" custScaleY="118618">
        <dgm:presLayoutVars>
          <dgm:bulletEnabled val="1"/>
        </dgm:presLayoutVars>
      </dgm:prSet>
      <dgm:spPr/>
    </dgm:pt>
  </dgm:ptLst>
  <dgm:cxnLst>
    <dgm:cxn modelId="{8091F110-6F3F-3147-AA1F-7FD64930ECD5}" type="presOf" srcId="{2440DC89-8A21-1D4B-B28F-A578E64A3C3A}" destId="{C96D4FCA-92ED-9E46-839A-B81FCEB25758}" srcOrd="0" destOrd="0" presId="urn:microsoft.com/office/officeart/2005/8/layout/hierarchy3"/>
    <dgm:cxn modelId="{3232D617-C647-8449-9932-BBF27DE9A72D}" type="presOf" srcId="{F70DB825-292E-C241-9722-26CCED956F3A}" destId="{902FDBE2-D83D-304E-9942-09C7AD7C0197}" srcOrd="0" destOrd="0" presId="urn:microsoft.com/office/officeart/2005/8/layout/hierarchy3"/>
    <dgm:cxn modelId="{5133A522-243A-5648-87D2-82FC171B214B}" type="presOf" srcId="{9EC5AC7E-D77C-544E-BA18-820B44E5B74E}" destId="{D0B665B6-3BDA-8148-A625-67C7361AD273}" srcOrd="0" destOrd="0" presId="urn:microsoft.com/office/officeart/2005/8/layout/hierarchy3"/>
    <dgm:cxn modelId="{1F792A3B-5380-8049-8FC5-05C023B0D747}" type="presOf" srcId="{F0ADAC7A-BCAA-8B41-8182-A0F63CDBAB60}" destId="{0FF989BC-120D-7448-9BCB-3982CED5E101}" srcOrd="0" destOrd="0" presId="urn:microsoft.com/office/officeart/2005/8/layout/hierarchy3"/>
    <dgm:cxn modelId="{9FCCE85F-859F-D346-835D-64D0CACF0C16}" type="presOf" srcId="{9ED025A9-0421-B54A-90D4-24958EB8CAEC}" destId="{5A06E393-CA7F-214A-954C-85CADC104FC9}" srcOrd="0" destOrd="0" presId="urn:microsoft.com/office/officeart/2005/8/layout/hierarchy3"/>
    <dgm:cxn modelId="{01EC8756-FFDB-D34F-BFA6-81A1E3809D9D}" srcId="{9EC5AC7E-D77C-544E-BA18-820B44E5B74E}" destId="{2440DC89-8A21-1D4B-B28F-A578E64A3C3A}" srcOrd="0" destOrd="0" parTransId="{F0ADAC7A-BCAA-8B41-8182-A0F63CDBAB60}" sibTransId="{D48F290A-F5C0-2446-83EB-C5DDDD441D0A}"/>
    <dgm:cxn modelId="{C5E44479-A2F2-CB48-A252-0D212C061C5F}" srcId="{F70DB825-292E-C241-9722-26CCED956F3A}" destId="{9EC5AC7E-D77C-544E-BA18-820B44E5B74E}" srcOrd="0" destOrd="0" parTransId="{ECD85D1B-71F3-B84B-98F4-D41C3047D1F3}" sibTransId="{0F0834D2-F98E-484A-A211-E8037F3D76E4}"/>
    <dgm:cxn modelId="{0F4EBC92-DDCD-2F46-A02D-4EA464615D22}" type="presOf" srcId="{32EE990C-7ED8-E34A-AAB3-108361ED93DA}" destId="{7F45348D-9F42-A644-B6F1-7E73E4336DC6}" srcOrd="0" destOrd="0" presId="urn:microsoft.com/office/officeart/2005/8/layout/hierarchy3"/>
    <dgm:cxn modelId="{802FF9B3-0761-B04C-AE2D-C137E89AE022}" srcId="{9EC5AC7E-D77C-544E-BA18-820B44E5B74E}" destId="{9ED025A9-0421-B54A-90D4-24958EB8CAEC}" srcOrd="1" destOrd="0" parTransId="{32EE990C-7ED8-E34A-AAB3-108361ED93DA}" sibTransId="{9CB93605-AD6B-134D-A0A5-317F934508A1}"/>
    <dgm:cxn modelId="{55C52CB8-E211-5144-B0CE-7D580541CAE1}" type="presOf" srcId="{9EC5AC7E-D77C-544E-BA18-820B44E5B74E}" destId="{441350E8-B84C-444B-8B6A-88712B8A243A}" srcOrd="1" destOrd="0" presId="urn:microsoft.com/office/officeart/2005/8/layout/hierarchy3"/>
    <dgm:cxn modelId="{AF801A35-6FC0-1E45-B263-C6563C5AA6F7}" type="presParOf" srcId="{902FDBE2-D83D-304E-9942-09C7AD7C0197}" destId="{413977CC-A367-7E47-8A97-95413F4EDF11}" srcOrd="0" destOrd="0" presId="urn:microsoft.com/office/officeart/2005/8/layout/hierarchy3"/>
    <dgm:cxn modelId="{0B1EF9E7-7A88-B547-BCFD-8DF6FD130A73}" type="presParOf" srcId="{413977CC-A367-7E47-8A97-95413F4EDF11}" destId="{9DBC92B8-7DB0-7945-BF1D-28FC48691071}" srcOrd="0" destOrd="0" presId="urn:microsoft.com/office/officeart/2005/8/layout/hierarchy3"/>
    <dgm:cxn modelId="{BD1F429C-7710-0949-8160-186FFD9748D0}" type="presParOf" srcId="{9DBC92B8-7DB0-7945-BF1D-28FC48691071}" destId="{D0B665B6-3BDA-8148-A625-67C7361AD273}" srcOrd="0" destOrd="0" presId="urn:microsoft.com/office/officeart/2005/8/layout/hierarchy3"/>
    <dgm:cxn modelId="{EAF3CAE3-5DD0-184B-9143-7863A11121FB}" type="presParOf" srcId="{9DBC92B8-7DB0-7945-BF1D-28FC48691071}" destId="{441350E8-B84C-444B-8B6A-88712B8A243A}" srcOrd="1" destOrd="0" presId="urn:microsoft.com/office/officeart/2005/8/layout/hierarchy3"/>
    <dgm:cxn modelId="{39756324-ECEC-9943-8B54-3CA84E8BA009}" type="presParOf" srcId="{413977CC-A367-7E47-8A97-95413F4EDF11}" destId="{125C17DE-7C7A-9842-889C-A144BFA19B95}" srcOrd="1" destOrd="0" presId="urn:microsoft.com/office/officeart/2005/8/layout/hierarchy3"/>
    <dgm:cxn modelId="{834E1283-1C98-4543-A17F-75AD8E55D559}" type="presParOf" srcId="{125C17DE-7C7A-9842-889C-A144BFA19B95}" destId="{0FF989BC-120D-7448-9BCB-3982CED5E101}" srcOrd="0" destOrd="0" presId="urn:microsoft.com/office/officeart/2005/8/layout/hierarchy3"/>
    <dgm:cxn modelId="{6CEE1E6C-A916-B94B-A7AD-C6264C582F5A}" type="presParOf" srcId="{125C17DE-7C7A-9842-889C-A144BFA19B95}" destId="{C96D4FCA-92ED-9E46-839A-B81FCEB25758}" srcOrd="1" destOrd="0" presId="urn:microsoft.com/office/officeart/2005/8/layout/hierarchy3"/>
    <dgm:cxn modelId="{9D46B50B-93FF-6B40-A33E-CA6BDF0EDB6B}" type="presParOf" srcId="{125C17DE-7C7A-9842-889C-A144BFA19B95}" destId="{7F45348D-9F42-A644-B6F1-7E73E4336DC6}" srcOrd="2" destOrd="0" presId="urn:microsoft.com/office/officeart/2005/8/layout/hierarchy3"/>
    <dgm:cxn modelId="{D1A41B27-1EC6-814D-A9EA-923EF65580AF}" type="presParOf" srcId="{125C17DE-7C7A-9842-889C-A144BFA19B95}" destId="{5A06E393-CA7F-214A-954C-85CADC104FC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6CC0BE-171B-644D-842F-13E3CEF8266D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0B459D-791A-3B47-A2AF-CF87E0B33D0C}">
      <dgm:prSet phldrT="[Texto]" custT="1"/>
      <dgm:spPr>
        <a:solidFill>
          <a:srgbClr val="152B48"/>
        </a:solidFill>
      </dgm:spPr>
      <dgm:t>
        <a:bodyPr/>
        <a:lstStyle/>
        <a:p>
          <a:r>
            <a:rPr lang="es-CO" sz="2400" b="1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Leiomiomas</a:t>
          </a:r>
          <a:r>
            <a:rPr lang="es-CO" sz="24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 </a:t>
          </a:r>
          <a:endParaRPr lang="es-ES" sz="2400" dirty="0">
            <a:solidFill>
              <a:schemeClr val="bg1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8BED7A1-3BCC-2B45-841B-8063E1FE1858}" type="parTrans" cxnId="{EA1C366B-FD0A-054B-A217-35317378E520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11E3D4B9-395A-E842-8476-58A0E38F7D1E}" type="sibTrans" cxnId="{EA1C366B-FD0A-054B-A217-35317378E520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D2554375-569F-6A4E-8F16-9F8914D1F459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2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Tumores benignos más comunes.</a:t>
          </a:r>
          <a:endParaRPr lang="es-ES" sz="20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C0A0DDB-9CEB-CC48-A04A-0E7CAE027288}" type="parTrans" cxnId="{FFA2E28D-C9D7-594C-B71D-988EBDDD08EE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720B3204-FF85-C846-BFC2-CF1968680E78}" type="sibTrans" cxnId="{FFA2E28D-C9D7-594C-B71D-988EBDDD08EE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949D4717-1843-AA47-8F9D-AF6F7078C403}">
      <dgm:prSet phldrT="[Texto]"/>
      <dgm:spPr>
        <a:ln>
          <a:solidFill>
            <a:srgbClr val="00AAA7"/>
          </a:solidFill>
        </a:ln>
      </dgm:spPr>
      <dgm:t>
        <a:bodyPr/>
        <a:lstStyle/>
        <a:p>
          <a:r>
            <a:rPr lang="es-CO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No todos los leiomiomas llevarán a producir hemorragia</a:t>
          </a:r>
          <a:endParaRPr lang="es-ES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59B8D30-1436-FA4D-B3DA-7C752C428F31}" type="parTrans" cxnId="{FCB58EB6-E8EB-F943-B70F-36D220CD5F1A}">
      <dgm:prSet/>
      <dgm:spPr>
        <a:ln>
          <a:solidFill>
            <a:srgbClr val="00AAA7"/>
          </a:solidFill>
        </a:ln>
      </dgm:spPr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2B08CC78-21FE-584C-9877-7E1BBF441AFD}" type="sibTrans" cxnId="{FCB58EB6-E8EB-F943-B70F-36D220CD5F1A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4C5FD343-C25E-4D40-9AF4-FBE91239C7EA}" type="pres">
      <dgm:prSet presAssocID="{C16CC0BE-171B-644D-842F-13E3CEF826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7C52FC-86EC-7C44-AD02-DF75801AC178}" type="pres">
      <dgm:prSet presAssocID="{8C0B459D-791A-3B47-A2AF-CF87E0B33D0C}" presName="root" presStyleCnt="0"/>
      <dgm:spPr/>
    </dgm:pt>
    <dgm:pt modelId="{DA85446B-4D56-FA43-B925-557D75DF63BF}" type="pres">
      <dgm:prSet presAssocID="{8C0B459D-791A-3B47-A2AF-CF87E0B33D0C}" presName="rootComposite" presStyleCnt="0"/>
      <dgm:spPr/>
    </dgm:pt>
    <dgm:pt modelId="{0BC01F80-FD29-6242-97E9-A30D9FE71BD0}" type="pres">
      <dgm:prSet presAssocID="{8C0B459D-791A-3B47-A2AF-CF87E0B33D0C}" presName="rootText" presStyleLbl="node1" presStyleIdx="0" presStyleCnt="1"/>
      <dgm:spPr/>
    </dgm:pt>
    <dgm:pt modelId="{1C6F4BC4-2493-2E43-B6E4-B09142F35649}" type="pres">
      <dgm:prSet presAssocID="{8C0B459D-791A-3B47-A2AF-CF87E0B33D0C}" presName="rootConnector" presStyleLbl="node1" presStyleIdx="0" presStyleCnt="1"/>
      <dgm:spPr/>
    </dgm:pt>
    <dgm:pt modelId="{1D6FE423-4745-E44C-AD10-940A6B8A949A}" type="pres">
      <dgm:prSet presAssocID="{8C0B459D-791A-3B47-A2AF-CF87E0B33D0C}" presName="childShape" presStyleCnt="0"/>
      <dgm:spPr/>
    </dgm:pt>
    <dgm:pt modelId="{EFD93219-E327-3A4D-9FD2-462DF1C99EA1}" type="pres">
      <dgm:prSet presAssocID="{6C0A0DDB-9CEB-CC48-A04A-0E7CAE027288}" presName="Name13" presStyleLbl="parChTrans1D2" presStyleIdx="0" presStyleCnt="2"/>
      <dgm:spPr/>
    </dgm:pt>
    <dgm:pt modelId="{069482A8-3CC7-094F-B18C-A832D75B41AC}" type="pres">
      <dgm:prSet presAssocID="{D2554375-569F-6A4E-8F16-9F8914D1F459}" presName="childText" presStyleLbl="bgAcc1" presStyleIdx="0" presStyleCnt="2">
        <dgm:presLayoutVars>
          <dgm:bulletEnabled val="1"/>
        </dgm:presLayoutVars>
      </dgm:prSet>
      <dgm:spPr/>
    </dgm:pt>
    <dgm:pt modelId="{043B7E98-173C-104B-B471-77CF10927476}" type="pres">
      <dgm:prSet presAssocID="{159B8D30-1436-FA4D-B3DA-7C752C428F31}" presName="Name13" presStyleLbl="parChTrans1D2" presStyleIdx="1" presStyleCnt="2"/>
      <dgm:spPr/>
    </dgm:pt>
    <dgm:pt modelId="{CB680EB1-6C7A-CD46-8028-AC2A77BCD764}" type="pres">
      <dgm:prSet presAssocID="{949D4717-1843-AA47-8F9D-AF6F7078C403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8C69775F-8C8D-3341-B944-7240FA10D08D}" type="presOf" srcId="{159B8D30-1436-FA4D-B3DA-7C752C428F31}" destId="{043B7E98-173C-104B-B471-77CF10927476}" srcOrd="0" destOrd="0" presId="urn:microsoft.com/office/officeart/2005/8/layout/hierarchy3"/>
    <dgm:cxn modelId="{E1773C62-385E-3E4B-AB51-0B6537A55C2A}" type="presOf" srcId="{D2554375-569F-6A4E-8F16-9F8914D1F459}" destId="{069482A8-3CC7-094F-B18C-A832D75B41AC}" srcOrd="0" destOrd="0" presId="urn:microsoft.com/office/officeart/2005/8/layout/hierarchy3"/>
    <dgm:cxn modelId="{EA1C366B-FD0A-054B-A217-35317378E520}" srcId="{C16CC0BE-171B-644D-842F-13E3CEF8266D}" destId="{8C0B459D-791A-3B47-A2AF-CF87E0B33D0C}" srcOrd="0" destOrd="0" parTransId="{E8BED7A1-3BCC-2B45-841B-8063E1FE1858}" sibTransId="{11E3D4B9-395A-E842-8476-58A0E38F7D1E}"/>
    <dgm:cxn modelId="{C55AC07E-C12B-0D41-8CE7-C851B5991845}" type="presOf" srcId="{949D4717-1843-AA47-8F9D-AF6F7078C403}" destId="{CB680EB1-6C7A-CD46-8028-AC2A77BCD764}" srcOrd="0" destOrd="0" presId="urn:microsoft.com/office/officeart/2005/8/layout/hierarchy3"/>
    <dgm:cxn modelId="{9E38EA8C-D0D4-1E43-884B-F969AF2CB3D3}" type="presOf" srcId="{8C0B459D-791A-3B47-A2AF-CF87E0B33D0C}" destId="{0BC01F80-FD29-6242-97E9-A30D9FE71BD0}" srcOrd="0" destOrd="0" presId="urn:microsoft.com/office/officeart/2005/8/layout/hierarchy3"/>
    <dgm:cxn modelId="{FFA2E28D-C9D7-594C-B71D-988EBDDD08EE}" srcId="{8C0B459D-791A-3B47-A2AF-CF87E0B33D0C}" destId="{D2554375-569F-6A4E-8F16-9F8914D1F459}" srcOrd="0" destOrd="0" parTransId="{6C0A0DDB-9CEB-CC48-A04A-0E7CAE027288}" sibTransId="{720B3204-FF85-C846-BFC2-CF1968680E78}"/>
    <dgm:cxn modelId="{65C4069F-8F37-A545-9B97-163576D1B67E}" type="presOf" srcId="{C16CC0BE-171B-644D-842F-13E3CEF8266D}" destId="{4C5FD343-C25E-4D40-9AF4-FBE91239C7EA}" srcOrd="0" destOrd="0" presId="urn:microsoft.com/office/officeart/2005/8/layout/hierarchy3"/>
    <dgm:cxn modelId="{FCB58EB6-E8EB-F943-B70F-36D220CD5F1A}" srcId="{8C0B459D-791A-3B47-A2AF-CF87E0B33D0C}" destId="{949D4717-1843-AA47-8F9D-AF6F7078C403}" srcOrd="1" destOrd="0" parTransId="{159B8D30-1436-FA4D-B3DA-7C752C428F31}" sibTransId="{2B08CC78-21FE-584C-9877-7E1BBF441AFD}"/>
    <dgm:cxn modelId="{EBFC90D2-78A0-394B-9735-25A5F3DE121A}" type="presOf" srcId="{6C0A0DDB-9CEB-CC48-A04A-0E7CAE027288}" destId="{EFD93219-E327-3A4D-9FD2-462DF1C99EA1}" srcOrd="0" destOrd="0" presId="urn:microsoft.com/office/officeart/2005/8/layout/hierarchy3"/>
    <dgm:cxn modelId="{59D963F8-7FFA-4046-88A6-972D164E09FB}" type="presOf" srcId="{8C0B459D-791A-3B47-A2AF-CF87E0B33D0C}" destId="{1C6F4BC4-2493-2E43-B6E4-B09142F35649}" srcOrd="1" destOrd="0" presId="urn:microsoft.com/office/officeart/2005/8/layout/hierarchy3"/>
    <dgm:cxn modelId="{04EBABA8-C241-C545-A318-D09A316DC621}" type="presParOf" srcId="{4C5FD343-C25E-4D40-9AF4-FBE91239C7EA}" destId="{FE7C52FC-86EC-7C44-AD02-DF75801AC178}" srcOrd="0" destOrd="0" presId="urn:microsoft.com/office/officeart/2005/8/layout/hierarchy3"/>
    <dgm:cxn modelId="{8A9E34BA-86FA-1641-AE77-C9F8C682143F}" type="presParOf" srcId="{FE7C52FC-86EC-7C44-AD02-DF75801AC178}" destId="{DA85446B-4D56-FA43-B925-557D75DF63BF}" srcOrd="0" destOrd="0" presId="urn:microsoft.com/office/officeart/2005/8/layout/hierarchy3"/>
    <dgm:cxn modelId="{18375063-8DFB-8845-8DE2-FFA3A024CD6D}" type="presParOf" srcId="{DA85446B-4D56-FA43-B925-557D75DF63BF}" destId="{0BC01F80-FD29-6242-97E9-A30D9FE71BD0}" srcOrd="0" destOrd="0" presId="urn:microsoft.com/office/officeart/2005/8/layout/hierarchy3"/>
    <dgm:cxn modelId="{CB07E3FB-CDDF-E24C-93DC-D71C5E181649}" type="presParOf" srcId="{DA85446B-4D56-FA43-B925-557D75DF63BF}" destId="{1C6F4BC4-2493-2E43-B6E4-B09142F35649}" srcOrd="1" destOrd="0" presId="urn:microsoft.com/office/officeart/2005/8/layout/hierarchy3"/>
    <dgm:cxn modelId="{B70E2C38-E02E-AB40-A73E-098612102EAC}" type="presParOf" srcId="{FE7C52FC-86EC-7C44-AD02-DF75801AC178}" destId="{1D6FE423-4745-E44C-AD10-940A6B8A949A}" srcOrd="1" destOrd="0" presId="urn:microsoft.com/office/officeart/2005/8/layout/hierarchy3"/>
    <dgm:cxn modelId="{22D87C0A-8F3D-9F4F-A32B-E699C3DA6135}" type="presParOf" srcId="{1D6FE423-4745-E44C-AD10-940A6B8A949A}" destId="{EFD93219-E327-3A4D-9FD2-462DF1C99EA1}" srcOrd="0" destOrd="0" presId="urn:microsoft.com/office/officeart/2005/8/layout/hierarchy3"/>
    <dgm:cxn modelId="{DB8E9FCD-5A4A-4D40-8E51-6DBED26B1932}" type="presParOf" srcId="{1D6FE423-4745-E44C-AD10-940A6B8A949A}" destId="{069482A8-3CC7-094F-B18C-A832D75B41AC}" srcOrd="1" destOrd="0" presId="urn:microsoft.com/office/officeart/2005/8/layout/hierarchy3"/>
    <dgm:cxn modelId="{22A702F3-9DCC-C441-B58A-A5657C78F677}" type="presParOf" srcId="{1D6FE423-4745-E44C-AD10-940A6B8A949A}" destId="{043B7E98-173C-104B-B471-77CF10927476}" srcOrd="2" destOrd="0" presId="urn:microsoft.com/office/officeart/2005/8/layout/hierarchy3"/>
    <dgm:cxn modelId="{DF079800-78C7-BA4E-9FDA-52DB97249EF2}" type="presParOf" srcId="{1D6FE423-4745-E44C-AD10-940A6B8A949A}" destId="{CB680EB1-6C7A-CD46-8028-AC2A77BCD76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100941-1BA1-5646-B60C-C8E3E96BBB96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FE4268-900C-7042-B5DD-220B83C8AE0E}">
      <dgm:prSet phldrT="[Texto]" custT="1"/>
      <dgm:spPr>
        <a:solidFill>
          <a:srgbClr val="152B48"/>
        </a:solidFill>
      </dgm:spPr>
      <dgm:t>
        <a:bodyPr/>
        <a:lstStyle/>
        <a:p>
          <a:r>
            <a:rPr lang="es-CO" sz="2400" b="1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Lesiones malignas o premalignas</a:t>
          </a:r>
          <a:r>
            <a:rPr lang="es-CO" sz="24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 </a:t>
          </a:r>
          <a:endParaRPr lang="es-ES" sz="2400" dirty="0">
            <a:solidFill>
              <a:schemeClr val="bg1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72FFE58-96C7-2E4C-AA86-A2EEEC78866F}" type="parTrans" cxnId="{286D7F24-012E-834E-9120-697EAF427642}">
      <dgm:prSet/>
      <dgm:spPr/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39488EE-EAFC-9A42-B2B1-30965362590A}" type="sibTrans" cxnId="{286D7F24-012E-834E-9120-697EAF427642}">
      <dgm:prSet/>
      <dgm:spPr/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BEFCE58-E981-FE4A-816F-150A504D5652}">
      <dgm:prSet phldrT="[Texto]" custT="1"/>
      <dgm:spPr>
        <a:ln>
          <a:solidFill>
            <a:srgbClr val="00AAA7"/>
          </a:solidFill>
        </a:ln>
      </dgm:spPr>
      <dgm:t>
        <a:bodyPr/>
        <a:lstStyle/>
        <a:p>
          <a:r>
            <a: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Causa de sangrado irregular o abundante. </a:t>
          </a:r>
          <a:endParaRPr lang="es-ES" sz="24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E2CA07A-839C-F842-958A-D1EC5F4131D6}" type="parTrans" cxnId="{6B1422A0-98FC-B84E-98EA-2E3A5B0B54EA}">
      <dgm:prSet/>
      <dgm:spPr>
        <a:ln>
          <a:solidFill>
            <a:srgbClr val="00AAA7"/>
          </a:solidFill>
        </a:ln>
      </dgm:spPr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0A38452-7C5A-524F-B0C5-6D522297D30E}" type="sibTrans" cxnId="{6B1422A0-98FC-B84E-98EA-2E3A5B0B54EA}">
      <dgm:prSet/>
      <dgm:spPr/>
      <dgm:t>
        <a:bodyPr/>
        <a:lstStyle/>
        <a:p>
          <a:endParaRPr lang="es-ES" sz="2400">
            <a:solidFill>
              <a:schemeClr val="tx1">
                <a:lumMod val="95000"/>
                <a:lumOff val="5000"/>
              </a:schemeClr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D959039-447A-3C4A-A68F-EBDF9EBB2262}" type="pres">
      <dgm:prSet presAssocID="{BE100941-1BA1-5646-B60C-C8E3E96BBB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B40C87-684D-C24D-94C1-207774008309}" type="pres">
      <dgm:prSet presAssocID="{10FE4268-900C-7042-B5DD-220B83C8AE0E}" presName="root" presStyleCnt="0"/>
      <dgm:spPr/>
    </dgm:pt>
    <dgm:pt modelId="{8FFAFC47-CEC3-9241-A837-16B729F61AE5}" type="pres">
      <dgm:prSet presAssocID="{10FE4268-900C-7042-B5DD-220B83C8AE0E}" presName="rootComposite" presStyleCnt="0"/>
      <dgm:spPr/>
    </dgm:pt>
    <dgm:pt modelId="{D9A9EEDE-D350-AD43-9877-6C7ED476E498}" type="pres">
      <dgm:prSet presAssocID="{10FE4268-900C-7042-B5DD-220B83C8AE0E}" presName="rootText" presStyleLbl="node1" presStyleIdx="0" presStyleCnt="1" custScaleX="43406" custScaleY="45778"/>
      <dgm:spPr/>
    </dgm:pt>
    <dgm:pt modelId="{A5E590E5-E778-AE45-A00A-265DE81277EB}" type="pres">
      <dgm:prSet presAssocID="{10FE4268-900C-7042-B5DD-220B83C8AE0E}" presName="rootConnector" presStyleLbl="node1" presStyleIdx="0" presStyleCnt="1"/>
      <dgm:spPr/>
    </dgm:pt>
    <dgm:pt modelId="{0C2E1D38-CE28-B744-BDBF-A8E7663B8452}" type="pres">
      <dgm:prSet presAssocID="{10FE4268-900C-7042-B5DD-220B83C8AE0E}" presName="childShape" presStyleCnt="0"/>
      <dgm:spPr/>
    </dgm:pt>
    <dgm:pt modelId="{2DF13BB7-F48B-6142-9B73-A4E462F28CF0}" type="pres">
      <dgm:prSet presAssocID="{DE2CA07A-839C-F842-958A-D1EC5F4131D6}" presName="Name13" presStyleLbl="parChTrans1D2" presStyleIdx="0" presStyleCnt="1"/>
      <dgm:spPr/>
    </dgm:pt>
    <dgm:pt modelId="{96157859-C28A-6745-B175-A923C64A9E65}" type="pres">
      <dgm:prSet presAssocID="{CBEFCE58-E981-FE4A-816F-150A504D5652}" presName="childText" presStyleLbl="bgAcc1" presStyleIdx="0" presStyleCnt="1" custScaleX="43406" custScaleY="45778" custLinFactNeighborX="1088" custLinFactNeighborY="-7163">
        <dgm:presLayoutVars>
          <dgm:bulletEnabled val="1"/>
        </dgm:presLayoutVars>
      </dgm:prSet>
      <dgm:spPr/>
    </dgm:pt>
  </dgm:ptLst>
  <dgm:cxnLst>
    <dgm:cxn modelId="{286D7F24-012E-834E-9120-697EAF427642}" srcId="{BE100941-1BA1-5646-B60C-C8E3E96BBB96}" destId="{10FE4268-900C-7042-B5DD-220B83C8AE0E}" srcOrd="0" destOrd="0" parTransId="{B72FFE58-96C7-2E4C-AA86-A2EEEC78866F}" sibTransId="{739488EE-EAFC-9A42-B2B1-30965362590A}"/>
    <dgm:cxn modelId="{DB997487-78FE-864C-BAC0-A1FC920F91C0}" type="presOf" srcId="{DE2CA07A-839C-F842-958A-D1EC5F4131D6}" destId="{2DF13BB7-F48B-6142-9B73-A4E462F28CF0}" srcOrd="0" destOrd="0" presId="urn:microsoft.com/office/officeart/2005/8/layout/hierarchy3"/>
    <dgm:cxn modelId="{FD960F91-A332-2C4C-A3EC-9D0982ECB9EF}" type="presOf" srcId="{BE100941-1BA1-5646-B60C-C8E3E96BBB96}" destId="{7D959039-447A-3C4A-A68F-EBDF9EBB2262}" srcOrd="0" destOrd="0" presId="urn:microsoft.com/office/officeart/2005/8/layout/hierarchy3"/>
    <dgm:cxn modelId="{ED406E9D-13DA-214F-8A06-3D5B8822A448}" type="presOf" srcId="{10FE4268-900C-7042-B5DD-220B83C8AE0E}" destId="{D9A9EEDE-D350-AD43-9877-6C7ED476E498}" srcOrd="0" destOrd="0" presId="urn:microsoft.com/office/officeart/2005/8/layout/hierarchy3"/>
    <dgm:cxn modelId="{6B1422A0-98FC-B84E-98EA-2E3A5B0B54EA}" srcId="{10FE4268-900C-7042-B5DD-220B83C8AE0E}" destId="{CBEFCE58-E981-FE4A-816F-150A504D5652}" srcOrd="0" destOrd="0" parTransId="{DE2CA07A-839C-F842-958A-D1EC5F4131D6}" sibTransId="{00A38452-7C5A-524F-B0C5-6D522297D30E}"/>
    <dgm:cxn modelId="{66D532AC-1F9E-6440-A4BC-C9CED905A263}" type="presOf" srcId="{CBEFCE58-E981-FE4A-816F-150A504D5652}" destId="{96157859-C28A-6745-B175-A923C64A9E65}" srcOrd="0" destOrd="0" presId="urn:microsoft.com/office/officeart/2005/8/layout/hierarchy3"/>
    <dgm:cxn modelId="{F09BECDF-B7EE-0C4F-9D81-9DCB71AE9607}" type="presOf" srcId="{10FE4268-900C-7042-B5DD-220B83C8AE0E}" destId="{A5E590E5-E778-AE45-A00A-265DE81277EB}" srcOrd="1" destOrd="0" presId="urn:microsoft.com/office/officeart/2005/8/layout/hierarchy3"/>
    <dgm:cxn modelId="{4ACB6698-C7C0-4548-89E6-CD0D7C1C3A82}" type="presParOf" srcId="{7D959039-447A-3C4A-A68F-EBDF9EBB2262}" destId="{E5B40C87-684D-C24D-94C1-207774008309}" srcOrd="0" destOrd="0" presId="urn:microsoft.com/office/officeart/2005/8/layout/hierarchy3"/>
    <dgm:cxn modelId="{93C36F3F-A1A7-A643-A4E3-C56982069780}" type="presParOf" srcId="{E5B40C87-684D-C24D-94C1-207774008309}" destId="{8FFAFC47-CEC3-9241-A837-16B729F61AE5}" srcOrd="0" destOrd="0" presId="urn:microsoft.com/office/officeart/2005/8/layout/hierarchy3"/>
    <dgm:cxn modelId="{B8A4E573-6AD2-8B49-85D3-BF7D40A1FB54}" type="presParOf" srcId="{8FFAFC47-CEC3-9241-A837-16B729F61AE5}" destId="{D9A9EEDE-D350-AD43-9877-6C7ED476E498}" srcOrd="0" destOrd="0" presId="urn:microsoft.com/office/officeart/2005/8/layout/hierarchy3"/>
    <dgm:cxn modelId="{3DAF814B-7A6D-D64B-A0AD-2F9ACA0A6D31}" type="presParOf" srcId="{8FFAFC47-CEC3-9241-A837-16B729F61AE5}" destId="{A5E590E5-E778-AE45-A00A-265DE81277EB}" srcOrd="1" destOrd="0" presId="urn:microsoft.com/office/officeart/2005/8/layout/hierarchy3"/>
    <dgm:cxn modelId="{3BCFB54B-00B9-894F-AA2F-45C0E62CC3B4}" type="presParOf" srcId="{E5B40C87-684D-C24D-94C1-207774008309}" destId="{0C2E1D38-CE28-B744-BDBF-A8E7663B8452}" srcOrd="1" destOrd="0" presId="urn:microsoft.com/office/officeart/2005/8/layout/hierarchy3"/>
    <dgm:cxn modelId="{243E61A9-83AC-B145-8793-AE7D04A9FCDF}" type="presParOf" srcId="{0C2E1D38-CE28-B744-BDBF-A8E7663B8452}" destId="{2DF13BB7-F48B-6142-9B73-A4E462F28CF0}" srcOrd="0" destOrd="0" presId="urn:microsoft.com/office/officeart/2005/8/layout/hierarchy3"/>
    <dgm:cxn modelId="{F24BDAE0-C2E1-8940-A238-C5422BA335A6}" type="presParOf" srcId="{0C2E1D38-CE28-B744-BDBF-A8E7663B8452}" destId="{96157859-C28A-6745-B175-A923C64A9E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064D62-BECF-8B4F-95B8-AFDE5766E23B}" type="doc">
      <dgm:prSet loTypeId="urn:microsoft.com/office/officeart/2005/8/layout/process2" loCatId="" qsTypeId="urn:microsoft.com/office/officeart/2005/8/quickstyle/simple1" qsCatId="simple" csTypeId="urn:microsoft.com/office/officeart/2005/8/colors/accent1_1" csCatId="accent1" phldr="1"/>
      <dgm:spPr/>
    </dgm:pt>
    <dgm:pt modelId="{CD56B61B-8489-2343-9242-EE2233E649ED}">
      <dgm:prSet phldrT="[Texto]"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Coagulopatías</a:t>
          </a:r>
        </a:p>
      </dgm:t>
    </dgm:pt>
    <dgm:pt modelId="{992B5262-A123-C84A-B33D-5E4DA27D14ED}" type="parTrans" cxnId="{D302596D-4713-B749-9EE4-73C5B7E25790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346CC59-3EA5-3E4B-8414-622A21E6622D}" type="sibTrans" cxnId="{D302596D-4713-B749-9EE4-73C5B7E25790}">
      <dgm:prSet custT="1"/>
      <dgm:spPr>
        <a:solidFill>
          <a:srgbClr val="00AAA7"/>
        </a:solidFill>
        <a:ln>
          <a:solidFill>
            <a:srgbClr val="00AAA7"/>
          </a:solidFill>
        </a:ln>
      </dgm:spPr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66B409F-413F-A741-8666-EF58379EC6C0}">
      <dgm:prSet phldrT="[Texto]"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CO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20% de las pacientes con HUA severa 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D7B0711-25D3-3E42-A152-37E824117CB1}" type="parTrans" cxnId="{3592DA7C-762F-BA4F-AE39-65214E92E7A2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E6C0145-5FCC-B341-B9C7-352CA11F0EF8}" type="sibTrans" cxnId="{3592DA7C-762F-BA4F-AE39-65214E92E7A2}">
      <dgm:prSet custT="1"/>
      <dgm:spPr>
        <a:solidFill>
          <a:srgbClr val="00AAA7"/>
        </a:solidFill>
        <a:ln>
          <a:solidFill>
            <a:srgbClr val="00AAA7"/>
          </a:solidFill>
        </a:ln>
      </dgm:spPr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D6998F2-229B-B14A-9DF7-5BC16AE332D2}">
      <dgm:prSet phldrT="[Texto]" custT="1"/>
      <dgm:spPr>
        <a:ln w="19050">
          <a:solidFill>
            <a:srgbClr val="00AAA7"/>
          </a:solidFill>
        </a:ln>
      </dgm:spPr>
      <dgm:t>
        <a:bodyPr/>
        <a:lstStyle/>
        <a:p>
          <a:r>
            <a:rPr lang="es-CO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La enfermedad de Von Willebrand; se ha encontrado en más de 13% de las pacientes con HUA 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37AAE04-39B9-7A49-B02F-93A9F01177B1}" type="parTrans" cxnId="{76E1CDAA-4C94-794C-825B-DA5BA19A528A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C3061FE-2EB4-D143-9162-8CE742D3B0B8}" type="sibTrans" cxnId="{76E1CDAA-4C94-794C-825B-DA5BA19A528A}">
      <dgm:prSet/>
      <dgm:spPr/>
      <dgm:t>
        <a:bodyPr/>
        <a:lstStyle/>
        <a:p>
          <a:endParaRPr lang="es-ES" sz="28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8D89463-0230-BE4D-A8BF-EA4A04A937F9}" type="pres">
      <dgm:prSet presAssocID="{AD064D62-BECF-8B4F-95B8-AFDE5766E23B}" presName="linearFlow" presStyleCnt="0">
        <dgm:presLayoutVars>
          <dgm:resizeHandles val="exact"/>
        </dgm:presLayoutVars>
      </dgm:prSet>
      <dgm:spPr/>
    </dgm:pt>
    <dgm:pt modelId="{B13938AE-3BFF-D74E-A0C8-2E65866C8655}" type="pres">
      <dgm:prSet presAssocID="{CD56B61B-8489-2343-9242-EE2233E649ED}" presName="node" presStyleLbl="node1" presStyleIdx="0" presStyleCnt="3" custScaleX="174609">
        <dgm:presLayoutVars>
          <dgm:bulletEnabled val="1"/>
        </dgm:presLayoutVars>
      </dgm:prSet>
      <dgm:spPr/>
    </dgm:pt>
    <dgm:pt modelId="{1557A58B-7322-FD4F-BAAE-5B1B9D57A511}" type="pres">
      <dgm:prSet presAssocID="{7346CC59-3EA5-3E4B-8414-622A21E6622D}" presName="sibTrans" presStyleLbl="sibTrans2D1" presStyleIdx="0" presStyleCnt="2"/>
      <dgm:spPr/>
    </dgm:pt>
    <dgm:pt modelId="{D7030117-1C5F-D749-AD62-51E5A280FD20}" type="pres">
      <dgm:prSet presAssocID="{7346CC59-3EA5-3E4B-8414-622A21E6622D}" presName="connectorText" presStyleLbl="sibTrans2D1" presStyleIdx="0" presStyleCnt="2"/>
      <dgm:spPr/>
    </dgm:pt>
    <dgm:pt modelId="{1485E638-A07B-EE45-8B1F-EAF6E1DC9F01}" type="pres">
      <dgm:prSet presAssocID="{D66B409F-413F-A741-8666-EF58379EC6C0}" presName="node" presStyleLbl="node1" presStyleIdx="1" presStyleCnt="3" custScaleX="174609">
        <dgm:presLayoutVars>
          <dgm:bulletEnabled val="1"/>
        </dgm:presLayoutVars>
      </dgm:prSet>
      <dgm:spPr/>
    </dgm:pt>
    <dgm:pt modelId="{1C8605F2-33FF-F041-A22A-731A3C32F181}" type="pres">
      <dgm:prSet presAssocID="{3E6C0145-5FCC-B341-B9C7-352CA11F0EF8}" presName="sibTrans" presStyleLbl="sibTrans2D1" presStyleIdx="1" presStyleCnt="2"/>
      <dgm:spPr/>
    </dgm:pt>
    <dgm:pt modelId="{143C592C-F96D-EA4D-B469-CC567CD17049}" type="pres">
      <dgm:prSet presAssocID="{3E6C0145-5FCC-B341-B9C7-352CA11F0EF8}" presName="connectorText" presStyleLbl="sibTrans2D1" presStyleIdx="1" presStyleCnt="2"/>
      <dgm:spPr/>
    </dgm:pt>
    <dgm:pt modelId="{68B389FD-9143-4743-B05A-59A8F2C6C961}" type="pres">
      <dgm:prSet presAssocID="{FD6998F2-229B-B14A-9DF7-5BC16AE332D2}" presName="node" presStyleLbl="node1" presStyleIdx="2" presStyleCnt="3" custScaleX="174609">
        <dgm:presLayoutVars>
          <dgm:bulletEnabled val="1"/>
        </dgm:presLayoutVars>
      </dgm:prSet>
      <dgm:spPr/>
    </dgm:pt>
  </dgm:ptLst>
  <dgm:cxnLst>
    <dgm:cxn modelId="{131EC83D-3E5B-5141-A846-8625461E661A}" type="presOf" srcId="{D66B409F-413F-A741-8666-EF58379EC6C0}" destId="{1485E638-A07B-EE45-8B1F-EAF6E1DC9F01}" srcOrd="0" destOrd="0" presId="urn:microsoft.com/office/officeart/2005/8/layout/process2"/>
    <dgm:cxn modelId="{8C60035E-8199-6044-B3D0-C9C7B9035852}" type="presOf" srcId="{7346CC59-3EA5-3E4B-8414-622A21E6622D}" destId="{1557A58B-7322-FD4F-BAAE-5B1B9D57A511}" srcOrd="0" destOrd="0" presId="urn:microsoft.com/office/officeart/2005/8/layout/process2"/>
    <dgm:cxn modelId="{3DDAE45E-2195-8446-9DA9-2A0A6E573692}" type="presOf" srcId="{AD064D62-BECF-8B4F-95B8-AFDE5766E23B}" destId="{B8D89463-0230-BE4D-A8BF-EA4A04A937F9}" srcOrd="0" destOrd="0" presId="urn:microsoft.com/office/officeart/2005/8/layout/process2"/>
    <dgm:cxn modelId="{D302596D-4713-B749-9EE4-73C5B7E25790}" srcId="{AD064D62-BECF-8B4F-95B8-AFDE5766E23B}" destId="{CD56B61B-8489-2343-9242-EE2233E649ED}" srcOrd="0" destOrd="0" parTransId="{992B5262-A123-C84A-B33D-5E4DA27D14ED}" sibTransId="{7346CC59-3EA5-3E4B-8414-622A21E6622D}"/>
    <dgm:cxn modelId="{4C92BC6D-907B-4148-A3C6-1E42CC695766}" type="presOf" srcId="{7346CC59-3EA5-3E4B-8414-622A21E6622D}" destId="{D7030117-1C5F-D749-AD62-51E5A280FD20}" srcOrd="1" destOrd="0" presId="urn:microsoft.com/office/officeart/2005/8/layout/process2"/>
    <dgm:cxn modelId="{3592DA7C-762F-BA4F-AE39-65214E92E7A2}" srcId="{AD064D62-BECF-8B4F-95B8-AFDE5766E23B}" destId="{D66B409F-413F-A741-8666-EF58379EC6C0}" srcOrd="1" destOrd="0" parTransId="{FD7B0711-25D3-3E42-A152-37E824117CB1}" sibTransId="{3E6C0145-5FCC-B341-B9C7-352CA11F0EF8}"/>
    <dgm:cxn modelId="{3F3D4384-B50E-FB42-AAF8-65DF31B48998}" type="presOf" srcId="{FD6998F2-229B-B14A-9DF7-5BC16AE332D2}" destId="{68B389FD-9143-4743-B05A-59A8F2C6C961}" srcOrd="0" destOrd="0" presId="urn:microsoft.com/office/officeart/2005/8/layout/process2"/>
    <dgm:cxn modelId="{3C64278C-3CE4-7C47-9D72-1D834BA5573E}" type="presOf" srcId="{3E6C0145-5FCC-B341-B9C7-352CA11F0EF8}" destId="{143C592C-F96D-EA4D-B469-CC567CD17049}" srcOrd="1" destOrd="0" presId="urn:microsoft.com/office/officeart/2005/8/layout/process2"/>
    <dgm:cxn modelId="{76E1CDAA-4C94-794C-825B-DA5BA19A528A}" srcId="{AD064D62-BECF-8B4F-95B8-AFDE5766E23B}" destId="{FD6998F2-229B-B14A-9DF7-5BC16AE332D2}" srcOrd="2" destOrd="0" parTransId="{C37AAE04-39B9-7A49-B02F-93A9F01177B1}" sibTransId="{0C3061FE-2EB4-D143-9162-8CE742D3B0B8}"/>
    <dgm:cxn modelId="{423CEFC0-8B3A-8648-8D01-3EEA515A263D}" type="presOf" srcId="{CD56B61B-8489-2343-9242-EE2233E649ED}" destId="{B13938AE-3BFF-D74E-A0C8-2E65866C8655}" srcOrd="0" destOrd="0" presId="urn:microsoft.com/office/officeart/2005/8/layout/process2"/>
    <dgm:cxn modelId="{36C058D4-BE78-7946-A39C-DBEC3BC188CC}" type="presOf" srcId="{3E6C0145-5FCC-B341-B9C7-352CA11F0EF8}" destId="{1C8605F2-33FF-F041-A22A-731A3C32F181}" srcOrd="0" destOrd="0" presId="urn:microsoft.com/office/officeart/2005/8/layout/process2"/>
    <dgm:cxn modelId="{3CD66AB6-5C4F-F447-9FDF-E1E0FF02CACD}" type="presParOf" srcId="{B8D89463-0230-BE4D-A8BF-EA4A04A937F9}" destId="{B13938AE-3BFF-D74E-A0C8-2E65866C8655}" srcOrd="0" destOrd="0" presId="urn:microsoft.com/office/officeart/2005/8/layout/process2"/>
    <dgm:cxn modelId="{C7D91C15-A032-7243-8BEF-EA7E2C408D70}" type="presParOf" srcId="{B8D89463-0230-BE4D-A8BF-EA4A04A937F9}" destId="{1557A58B-7322-FD4F-BAAE-5B1B9D57A511}" srcOrd="1" destOrd="0" presId="urn:microsoft.com/office/officeart/2005/8/layout/process2"/>
    <dgm:cxn modelId="{541A4B0B-43EB-4F4F-96A5-A25F1895E626}" type="presParOf" srcId="{1557A58B-7322-FD4F-BAAE-5B1B9D57A511}" destId="{D7030117-1C5F-D749-AD62-51E5A280FD20}" srcOrd="0" destOrd="0" presId="urn:microsoft.com/office/officeart/2005/8/layout/process2"/>
    <dgm:cxn modelId="{1D9E76CF-A263-9F40-BACF-D22BCDDA8278}" type="presParOf" srcId="{B8D89463-0230-BE4D-A8BF-EA4A04A937F9}" destId="{1485E638-A07B-EE45-8B1F-EAF6E1DC9F01}" srcOrd="2" destOrd="0" presId="urn:microsoft.com/office/officeart/2005/8/layout/process2"/>
    <dgm:cxn modelId="{12654477-2889-1F4E-99D0-E1C479002D7E}" type="presParOf" srcId="{B8D89463-0230-BE4D-A8BF-EA4A04A937F9}" destId="{1C8605F2-33FF-F041-A22A-731A3C32F181}" srcOrd="3" destOrd="0" presId="urn:microsoft.com/office/officeart/2005/8/layout/process2"/>
    <dgm:cxn modelId="{CFCFBEA3-0998-8642-8E92-26DC54F08228}" type="presParOf" srcId="{1C8605F2-33FF-F041-A22A-731A3C32F181}" destId="{143C592C-F96D-EA4D-B469-CC567CD17049}" srcOrd="0" destOrd="0" presId="urn:microsoft.com/office/officeart/2005/8/layout/process2"/>
    <dgm:cxn modelId="{A53998BD-DF73-6744-880D-3AF2CA6A116F}" type="presParOf" srcId="{B8D89463-0230-BE4D-A8BF-EA4A04A937F9}" destId="{68B389FD-9143-4743-B05A-59A8F2C6C961}" srcOrd="4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6E2D41-4D82-DC49-B2A6-5C57F261F7D5}" type="doc">
      <dgm:prSet loTypeId="urn:microsoft.com/office/officeart/2005/8/layout/pList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48CB602-4B13-2E49-B6FB-F08821E03EE5}">
      <dgm:prSet phldrT="[Texto]" custT="1"/>
      <dgm:spPr>
        <a:ln w="19050">
          <a:solidFill>
            <a:srgbClr val="00AAA7"/>
          </a:solidFill>
        </a:ln>
      </dgm:spPr>
      <dgm:t>
        <a:bodyPr anchor="ctr"/>
        <a:lstStyle/>
        <a:p>
          <a:pPr algn="ctr"/>
          <a:r>
            <a:rPr lang="es-ES" sz="28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Disfunción ovárica</a:t>
          </a:r>
        </a:p>
      </dgm:t>
    </dgm:pt>
    <dgm:pt modelId="{6115896C-D7BD-4B4C-A4A5-FCDE07FA2D6B}" type="parTrans" cxnId="{4B4C6AE7-FE3F-2947-884A-A7E0E054AE1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B536836-0CD6-D74E-919D-626E633A92E1}" type="sibTrans" cxnId="{4B4C6AE7-FE3F-2947-884A-A7E0E054AE1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24D2E13-0F7B-8E4B-A367-D9EFEEE99657}">
      <dgm:prSet phldrT="[Texto]" custT="1"/>
      <dgm:spPr>
        <a:ln w="19050">
          <a:solidFill>
            <a:srgbClr val="00AAA7"/>
          </a:solidFill>
        </a:ln>
      </dgm:spPr>
      <dgm:t>
        <a:bodyPr anchor="ctr"/>
        <a:lstStyle/>
        <a:p>
          <a:pPr algn="ctr"/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Sangrado irregular y profuso.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CF129FA-4E5F-E048-983E-6B56160F8C3E}" type="parTrans" cxnId="{8BFA281B-575B-3240-93EB-68D779DF48F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28361F0-2FB9-8843-8EC0-039D6F5108CF}" type="sibTrans" cxnId="{8BFA281B-575B-3240-93EB-68D779DF48F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476F355-D9F7-3548-8F0C-5C48EAF9077A}">
      <dgm:prSet phldrT="[Texto]" custT="1"/>
      <dgm:spPr>
        <a:ln w="19050">
          <a:solidFill>
            <a:srgbClr val="00AAA7"/>
          </a:solidFill>
        </a:ln>
      </dgm:spPr>
      <dgm:t>
        <a:bodyPr anchor="ctr"/>
        <a:lstStyle/>
        <a:p>
          <a:pPr algn="ctr"/>
          <a:r>
            <a:rPr lang="es-ES" sz="2800" b="1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Endometrio</a:t>
          </a:r>
          <a:r>
            <a:rPr lang="es-ES" sz="28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</dgm:t>
    </dgm:pt>
    <dgm:pt modelId="{7069452B-3B41-A54B-8B81-A3285976EF43}" type="parTrans" cxnId="{58140661-808A-7442-8C73-849F4A9B725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64E2B09-9B22-754D-B0B5-F1526F541338}" type="sibTrans" cxnId="{58140661-808A-7442-8C73-849F4A9B725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FA7E0DA-376C-F546-B7D1-ED4229383848}">
      <dgm:prSet phldrT="[Texto]" custT="1"/>
      <dgm:spPr>
        <a:ln w="19050">
          <a:solidFill>
            <a:srgbClr val="00AAA7"/>
          </a:solidFill>
        </a:ln>
      </dgm:spPr>
      <dgm:t>
        <a:bodyPr anchor="ctr"/>
        <a:lstStyle/>
        <a:p>
          <a:pPr algn="ctr"/>
          <a:r>
            <a:rPr lang="es-CO" sz="28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Pérdida de la hemostasia. </a:t>
          </a:r>
          <a:endParaRPr lang="es-ES" sz="28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93ED111-B9F4-644E-878E-DA469E1BD524}" type="parTrans" cxnId="{BF8AAC90-E429-2C46-BD9D-C33BADF437D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7225B91-9B73-0C45-A130-8CEE3C7D4A93}" type="sibTrans" cxnId="{BF8AAC90-E429-2C46-BD9D-C33BADF437DF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3A67C94-543F-034F-A285-90D230863FD9}" type="pres">
      <dgm:prSet presAssocID="{646E2D41-4D82-DC49-B2A6-5C57F261F7D5}" presName="Name0" presStyleCnt="0">
        <dgm:presLayoutVars>
          <dgm:dir/>
          <dgm:resizeHandles val="exact"/>
        </dgm:presLayoutVars>
      </dgm:prSet>
      <dgm:spPr/>
    </dgm:pt>
    <dgm:pt modelId="{CF892DCD-F961-7048-A882-A0E428E90CAE}" type="pres">
      <dgm:prSet presAssocID="{646E2D41-4D82-DC49-B2A6-5C57F261F7D5}" presName="bkgdShp" presStyleLbl="alignAccFollowNode1" presStyleIdx="0" presStyleCnt="1"/>
      <dgm:spPr>
        <a:ln w="19050">
          <a:solidFill>
            <a:srgbClr val="00AAA7">
              <a:alpha val="90000"/>
            </a:srgbClr>
          </a:solidFill>
        </a:ln>
      </dgm:spPr>
    </dgm:pt>
    <dgm:pt modelId="{41E45914-A473-E246-85B0-F6CB7050A53B}" type="pres">
      <dgm:prSet presAssocID="{646E2D41-4D82-DC49-B2A6-5C57F261F7D5}" presName="linComp" presStyleCnt="0"/>
      <dgm:spPr/>
    </dgm:pt>
    <dgm:pt modelId="{A19AF6D7-102F-1443-BA14-65AD670CC229}" type="pres">
      <dgm:prSet presAssocID="{B48CB602-4B13-2E49-B6FB-F08821E03EE5}" presName="compNode" presStyleCnt="0"/>
      <dgm:spPr/>
    </dgm:pt>
    <dgm:pt modelId="{FB2CB2ED-4221-D64A-913A-B6BAE642C944}" type="pres">
      <dgm:prSet presAssocID="{B48CB602-4B13-2E49-B6FB-F08821E03EE5}" presName="node" presStyleLbl="node1" presStyleIdx="0" presStyleCnt="2">
        <dgm:presLayoutVars>
          <dgm:bulletEnabled val="1"/>
        </dgm:presLayoutVars>
      </dgm:prSet>
      <dgm:spPr/>
    </dgm:pt>
    <dgm:pt modelId="{F908AE1A-69D9-6044-8CD1-DD7AFFEEB3A9}" type="pres">
      <dgm:prSet presAssocID="{B48CB602-4B13-2E49-B6FB-F08821E03EE5}" presName="invisiNode" presStyleLbl="node1" presStyleIdx="0" presStyleCnt="2"/>
      <dgm:spPr/>
    </dgm:pt>
    <dgm:pt modelId="{2EC6E22A-D678-F34C-8B34-C0C994F5A04C}" type="pres">
      <dgm:prSet presAssocID="{B48CB602-4B13-2E49-B6FB-F08821E03EE5}" presName="imagNode" presStyleLbl="fgImgPlac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rgbClr val="00AAA7"/>
          </a:solidFill>
        </a:ln>
      </dgm:spPr>
    </dgm:pt>
    <dgm:pt modelId="{D2117ED0-F086-B442-8253-6A24F3CEDB2A}" type="pres">
      <dgm:prSet presAssocID="{AB536836-0CD6-D74E-919D-626E633A92E1}" presName="sibTrans" presStyleLbl="sibTrans2D1" presStyleIdx="0" presStyleCnt="0"/>
      <dgm:spPr/>
    </dgm:pt>
    <dgm:pt modelId="{296E5302-CCEE-FA4A-AD43-F5F841439D05}" type="pres">
      <dgm:prSet presAssocID="{D476F355-D9F7-3548-8F0C-5C48EAF9077A}" presName="compNode" presStyleCnt="0"/>
      <dgm:spPr/>
    </dgm:pt>
    <dgm:pt modelId="{6866C199-2BE8-B94F-B3B9-13C95D07C1CB}" type="pres">
      <dgm:prSet presAssocID="{D476F355-D9F7-3548-8F0C-5C48EAF9077A}" presName="node" presStyleLbl="node1" presStyleIdx="1" presStyleCnt="2">
        <dgm:presLayoutVars>
          <dgm:bulletEnabled val="1"/>
        </dgm:presLayoutVars>
      </dgm:prSet>
      <dgm:spPr/>
    </dgm:pt>
    <dgm:pt modelId="{94970A4B-1309-B24C-AEFF-4C10F3311EDF}" type="pres">
      <dgm:prSet presAssocID="{D476F355-D9F7-3548-8F0C-5C48EAF9077A}" presName="invisiNode" presStyleLbl="node1" presStyleIdx="1" presStyleCnt="2"/>
      <dgm:spPr/>
    </dgm:pt>
    <dgm:pt modelId="{E289E311-BAA0-7A46-9482-2D2B695158C1}" type="pres">
      <dgm:prSet presAssocID="{D476F355-D9F7-3548-8F0C-5C48EAF9077A}" presName="imagNode" presStyleLbl="fgImgPlace1" presStyleIdx="1" presStyleCnt="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051" b="7051"/>
          </a:stretch>
        </a:blipFill>
        <a:ln w="19050">
          <a:solidFill>
            <a:srgbClr val="00AAA7"/>
          </a:solidFill>
        </a:ln>
      </dgm:spPr>
    </dgm:pt>
  </dgm:ptLst>
  <dgm:cxnLst>
    <dgm:cxn modelId="{8BFA281B-575B-3240-93EB-68D779DF48F2}" srcId="{B48CB602-4B13-2E49-B6FB-F08821E03EE5}" destId="{024D2E13-0F7B-8E4B-A367-D9EFEEE99657}" srcOrd="0" destOrd="0" parTransId="{CCF129FA-4E5F-E048-983E-6B56160F8C3E}" sibTransId="{D28361F0-2FB9-8843-8EC0-039D6F5108CF}"/>
    <dgm:cxn modelId="{58140661-808A-7442-8C73-849F4A9B7259}" srcId="{646E2D41-4D82-DC49-B2A6-5C57F261F7D5}" destId="{D476F355-D9F7-3548-8F0C-5C48EAF9077A}" srcOrd="1" destOrd="0" parTransId="{7069452B-3B41-A54B-8B81-A3285976EF43}" sibTransId="{964E2B09-9B22-754D-B0B5-F1526F541338}"/>
    <dgm:cxn modelId="{58920A90-0FF3-2B4D-90E7-695DADD9DC6E}" type="presOf" srcId="{D476F355-D9F7-3548-8F0C-5C48EAF9077A}" destId="{6866C199-2BE8-B94F-B3B9-13C95D07C1CB}" srcOrd="0" destOrd="0" presId="urn:microsoft.com/office/officeart/2005/8/layout/pList2"/>
    <dgm:cxn modelId="{BF8AAC90-E429-2C46-BD9D-C33BADF437DF}" srcId="{D476F355-D9F7-3548-8F0C-5C48EAF9077A}" destId="{CFA7E0DA-376C-F546-B7D1-ED4229383848}" srcOrd="0" destOrd="0" parTransId="{393ED111-B9F4-644E-878E-DA469E1BD524}" sibTransId="{87225B91-9B73-0C45-A130-8CEE3C7D4A93}"/>
    <dgm:cxn modelId="{5DAF739F-8365-4241-AF33-4DD723096818}" type="presOf" srcId="{646E2D41-4D82-DC49-B2A6-5C57F261F7D5}" destId="{73A67C94-543F-034F-A285-90D230863FD9}" srcOrd="0" destOrd="0" presId="urn:microsoft.com/office/officeart/2005/8/layout/pList2"/>
    <dgm:cxn modelId="{F9F7B5BD-BDEE-C243-B0A6-91956DA958A7}" type="presOf" srcId="{024D2E13-0F7B-8E4B-A367-D9EFEEE99657}" destId="{FB2CB2ED-4221-D64A-913A-B6BAE642C944}" srcOrd="0" destOrd="1" presId="urn:microsoft.com/office/officeart/2005/8/layout/pList2"/>
    <dgm:cxn modelId="{514EDFC2-B8D8-8B4A-BD53-8D0C05253347}" type="presOf" srcId="{CFA7E0DA-376C-F546-B7D1-ED4229383848}" destId="{6866C199-2BE8-B94F-B3B9-13C95D07C1CB}" srcOrd="0" destOrd="1" presId="urn:microsoft.com/office/officeart/2005/8/layout/pList2"/>
    <dgm:cxn modelId="{29A498D9-B7E8-D34F-A5AC-75F06014E895}" type="presOf" srcId="{AB536836-0CD6-D74E-919D-626E633A92E1}" destId="{D2117ED0-F086-B442-8253-6A24F3CEDB2A}" srcOrd="0" destOrd="0" presId="urn:microsoft.com/office/officeart/2005/8/layout/pList2"/>
    <dgm:cxn modelId="{4B4C6AE7-FE3F-2947-884A-A7E0E054AE1F}" srcId="{646E2D41-4D82-DC49-B2A6-5C57F261F7D5}" destId="{B48CB602-4B13-2E49-B6FB-F08821E03EE5}" srcOrd="0" destOrd="0" parTransId="{6115896C-D7BD-4B4C-A4A5-FCDE07FA2D6B}" sibTransId="{AB536836-0CD6-D74E-919D-626E633A92E1}"/>
    <dgm:cxn modelId="{C45B87F0-953B-AA41-A025-D608607897EC}" type="presOf" srcId="{B48CB602-4B13-2E49-B6FB-F08821E03EE5}" destId="{FB2CB2ED-4221-D64A-913A-B6BAE642C944}" srcOrd="0" destOrd="0" presId="urn:microsoft.com/office/officeart/2005/8/layout/pList2"/>
    <dgm:cxn modelId="{6574F8EA-FA82-F04B-8996-E9D15E61067D}" type="presParOf" srcId="{73A67C94-543F-034F-A285-90D230863FD9}" destId="{CF892DCD-F961-7048-A882-A0E428E90CAE}" srcOrd="0" destOrd="0" presId="urn:microsoft.com/office/officeart/2005/8/layout/pList2"/>
    <dgm:cxn modelId="{A5622A84-B91B-BE4A-8089-9BDE1B46256E}" type="presParOf" srcId="{73A67C94-543F-034F-A285-90D230863FD9}" destId="{41E45914-A473-E246-85B0-F6CB7050A53B}" srcOrd="1" destOrd="0" presId="urn:microsoft.com/office/officeart/2005/8/layout/pList2"/>
    <dgm:cxn modelId="{6121B2E9-BAE6-FE47-922B-9BF83FCDE350}" type="presParOf" srcId="{41E45914-A473-E246-85B0-F6CB7050A53B}" destId="{A19AF6D7-102F-1443-BA14-65AD670CC229}" srcOrd="0" destOrd="0" presId="urn:microsoft.com/office/officeart/2005/8/layout/pList2"/>
    <dgm:cxn modelId="{EE4AEA21-7FFD-BB43-A9D6-80D9E4522639}" type="presParOf" srcId="{A19AF6D7-102F-1443-BA14-65AD670CC229}" destId="{FB2CB2ED-4221-D64A-913A-B6BAE642C944}" srcOrd="0" destOrd="0" presId="urn:microsoft.com/office/officeart/2005/8/layout/pList2"/>
    <dgm:cxn modelId="{6D3555B3-DA53-6A44-959D-5B586A1B3CC6}" type="presParOf" srcId="{A19AF6D7-102F-1443-BA14-65AD670CC229}" destId="{F908AE1A-69D9-6044-8CD1-DD7AFFEEB3A9}" srcOrd="1" destOrd="0" presId="urn:microsoft.com/office/officeart/2005/8/layout/pList2"/>
    <dgm:cxn modelId="{216F212B-9530-0249-AE8A-7F2C781C88F1}" type="presParOf" srcId="{A19AF6D7-102F-1443-BA14-65AD670CC229}" destId="{2EC6E22A-D678-F34C-8B34-C0C994F5A04C}" srcOrd="2" destOrd="0" presId="urn:microsoft.com/office/officeart/2005/8/layout/pList2"/>
    <dgm:cxn modelId="{2AC6E47C-541C-1B47-A982-513CE98E6A73}" type="presParOf" srcId="{41E45914-A473-E246-85B0-F6CB7050A53B}" destId="{D2117ED0-F086-B442-8253-6A24F3CEDB2A}" srcOrd="1" destOrd="0" presId="urn:microsoft.com/office/officeart/2005/8/layout/pList2"/>
    <dgm:cxn modelId="{66F8ABB4-1350-E24A-967C-164F22DDB03D}" type="presParOf" srcId="{41E45914-A473-E246-85B0-F6CB7050A53B}" destId="{296E5302-CCEE-FA4A-AD43-F5F841439D05}" srcOrd="2" destOrd="0" presId="urn:microsoft.com/office/officeart/2005/8/layout/pList2"/>
    <dgm:cxn modelId="{343222FC-D3FA-F249-A578-999DABE99992}" type="presParOf" srcId="{296E5302-CCEE-FA4A-AD43-F5F841439D05}" destId="{6866C199-2BE8-B94F-B3B9-13C95D07C1CB}" srcOrd="0" destOrd="0" presId="urn:microsoft.com/office/officeart/2005/8/layout/pList2"/>
    <dgm:cxn modelId="{2B7A4126-3415-9D4F-9184-1B6D18601120}" type="presParOf" srcId="{296E5302-CCEE-FA4A-AD43-F5F841439D05}" destId="{94970A4B-1309-B24C-AEFF-4C10F3311EDF}" srcOrd="1" destOrd="0" presId="urn:microsoft.com/office/officeart/2005/8/layout/pList2"/>
    <dgm:cxn modelId="{3DA1498D-FD77-3946-B155-0FAF93F43B1C}" type="presParOf" srcId="{296E5302-CCEE-FA4A-AD43-F5F841439D05}" destId="{E289E311-BAA0-7A46-9482-2D2B695158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5B98E5-E313-B24F-A0EF-12C7C35C4493}" type="doc">
      <dgm:prSet loTypeId="urn:microsoft.com/office/officeart/2005/8/layout/pList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2257DBB-8CEA-AC48-A160-1E87D4545CE2}">
      <dgm:prSet phldrT="[Texto]"/>
      <dgm:spPr>
        <a:ln w="19050">
          <a:solidFill>
            <a:srgbClr val="00AAA7"/>
          </a:solidFill>
        </a:ln>
      </dgm:spPr>
      <dgm:t>
        <a:bodyPr anchor="t"/>
        <a:lstStyle/>
        <a:p>
          <a:pPr algn="ctr"/>
          <a:r>
            <a:rPr lang="es-CO" b="1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Iatrogénico</a:t>
          </a:r>
          <a:endParaRPr lang="es-ES" b="1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F61F544-930F-1E45-9BB3-0F412EC39D54}" type="parTrans" cxnId="{66712722-DCE8-DF4A-AF68-B02FFC4FA2F1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99C023C-561B-9A44-B81C-8C01EE7193C2}" type="sibTrans" cxnId="{66712722-DCE8-DF4A-AF68-B02FFC4FA2F1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61908F0-3A95-5E4D-B26C-AABE25448573}">
      <dgm:prSet phldrT="[Texto]"/>
      <dgm:spPr>
        <a:ln w="19050">
          <a:solidFill>
            <a:srgbClr val="00AAA7"/>
          </a:solidFill>
        </a:ln>
      </dgm:spPr>
      <dgm:t>
        <a:bodyPr anchor="t"/>
        <a:lstStyle/>
        <a:p>
          <a:pPr algn="l"/>
          <a:r>
            <a:rPr lang="es-CO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Anticoagulantes, medicamentos que impidan la ovulación.</a:t>
          </a:r>
          <a:endParaRPr lang="es-ES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0D62457-9827-AE4E-88BE-793CEAF9FDC1}" type="parTrans" cxnId="{7C98166E-BE18-3646-AAA6-D663F998A57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1DD6A93-5A63-4543-8F4D-F0A8A54168F3}" type="sibTrans" cxnId="{7C98166E-BE18-3646-AAA6-D663F998A57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140D2E2-A7F8-9D43-B448-C293732DB513}">
      <dgm:prSet phldrT="[Texto]"/>
      <dgm:spPr>
        <a:ln w="19050">
          <a:solidFill>
            <a:srgbClr val="00AAA7"/>
          </a:solidFill>
        </a:ln>
      </dgm:spPr>
      <dgm:t>
        <a:bodyPr anchor="t"/>
        <a:lstStyle/>
        <a:p>
          <a:pPr algn="ctr"/>
          <a:r>
            <a:rPr lang="es-CO" b="1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No clasificado</a:t>
          </a:r>
          <a:endParaRPr lang="es-ES" b="1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0F242F8-A292-2849-A555-742AA7AA3A91}" type="parTrans" cxnId="{1020A4CA-8ADB-7749-8089-F2DD70A4FBA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E64C264F-5994-8F44-963A-9ACAA2543AEA}" type="sibTrans" cxnId="{1020A4CA-8ADB-7749-8089-F2DD70A4FBA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CE490E6-6C26-8143-990C-8F78F1C1AFD8}">
      <dgm:prSet phldrT="[Texto]"/>
      <dgm:spPr>
        <a:ln w="19050">
          <a:solidFill>
            <a:srgbClr val="00AAA7"/>
          </a:solidFill>
        </a:ln>
      </dgm:spPr>
      <dgm:t>
        <a:bodyPr anchor="t"/>
        <a:lstStyle/>
        <a:p>
          <a:pPr algn="l"/>
          <a:r>
            <a:rPr lang="es-CO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Malformaciones arteriovenosas</a:t>
          </a:r>
          <a:endParaRPr lang="es-ES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63ADD99-72E1-9841-8FCA-768C5A34D53B}" type="parTrans" cxnId="{10E3ADF3-CE70-B34C-97A8-DCB445C8589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8AF9451-A028-AF4F-93F2-2E1DC382264B}" type="sibTrans" cxnId="{10E3ADF3-CE70-B34C-97A8-DCB445C8589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DB21FD1-E27C-FF47-9D30-E2C57B19ED15}">
      <dgm:prSet phldrT="[Texto]"/>
      <dgm:spPr>
        <a:ln w="19050">
          <a:solidFill>
            <a:srgbClr val="00AAA7"/>
          </a:solidFill>
        </a:ln>
      </dgm:spPr>
      <dgm:t>
        <a:bodyPr anchor="t"/>
        <a:lstStyle/>
        <a:p>
          <a:pPr algn="l"/>
          <a:r>
            <a:rPr lang="es-CO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Sangrado posquirúrgico</a:t>
          </a:r>
          <a:endParaRPr lang="es-ES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40BA4A1-3932-CA49-9055-629FB7342874}" type="parTrans" cxnId="{E3A3525D-73EA-8F46-838C-ADC0DF4F15A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F452A04-4F58-3843-8393-1788C61AD34B}" type="sibTrans" cxnId="{E3A3525D-73EA-8F46-838C-ADC0DF4F15A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FB52A73-ED9E-E849-9C84-6D0A71852C3A}">
      <dgm:prSet phldrT="[Texto]"/>
      <dgm:spPr>
        <a:ln w="19050">
          <a:solidFill>
            <a:srgbClr val="00AAA7"/>
          </a:solidFill>
        </a:ln>
      </dgm:spPr>
      <dgm:t>
        <a:bodyPr anchor="t"/>
        <a:lstStyle/>
        <a:p>
          <a:pPr algn="l"/>
          <a:r>
            <a:rPr lang="es-CO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Infección</a:t>
          </a:r>
          <a:endParaRPr lang="es-ES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D73E68E-9E9A-3643-8D35-026CAFCDB341}" type="parTrans" cxnId="{2D9AB90F-DB36-2F4C-A2E3-9D6848A627F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925F59C-3B6D-3341-9E6E-FBC70512298D}" type="sibTrans" cxnId="{2D9AB90F-DB36-2F4C-A2E3-9D6848A627F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BE689A2-6DEC-E645-8462-6E852D22DD0F}">
      <dgm:prSet phldrT="[Texto]"/>
      <dgm:spPr>
        <a:ln w="19050">
          <a:solidFill>
            <a:srgbClr val="00AAA7"/>
          </a:solidFill>
        </a:ln>
      </dgm:spPr>
      <dgm:t>
        <a:bodyPr anchor="t"/>
        <a:lstStyle/>
        <a:p>
          <a:pPr algn="l"/>
          <a:r>
            <a:rPr lang="es-CO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Trauma</a:t>
          </a:r>
          <a:endParaRPr lang="es-ES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5F8AE81-CF0E-1547-ABF4-F9017801611B}" type="parTrans" cxnId="{A84D9C10-F6C3-9E4D-B0C7-7CC690FFE54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FEBE118-33E4-EB49-A422-40F149ADB77F}" type="sibTrans" cxnId="{A84D9C10-F6C3-9E4D-B0C7-7CC690FFE54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1801A8AB-CA0B-8F4A-B12F-17A4EAD6083F}">
      <dgm:prSet phldrT="[Texto]"/>
      <dgm:spPr>
        <a:ln w="19050">
          <a:solidFill>
            <a:srgbClr val="00AAA7"/>
          </a:solidFill>
        </a:ln>
      </dgm:spPr>
      <dgm:t>
        <a:bodyPr anchor="t"/>
        <a:lstStyle/>
        <a:p>
          <a:pPr algn="l"/>
          <a:r>
            <a:rPr lang="es-CO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Secundario a métodos anticonceptivos ya sea medicamentos o dispositivos.</a:t>
          </a:r>
          <a:endParaRPr lang="es-ES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D74E5CE-41BC-C541-8D0D-6CB725967D8D}" type="parTrans" cxnId="{1E31C47E-E5C8-6243-878D-52AEC15783B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97C7D3F-D826-EA40-A19D-7F813DCDC7D8}" type="sibTrans" cxnId="{1E31C47E-E5C8-6243-878D-52AEC15783B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C1C038C-1630-2246-A241-6C389A80D134}" type="pres">
      <dgm:prSet presAssocID="{F45B98E5-E313-B24F-A0EF-12C7C35C4493}" presName="Name0" presStyleCnt="0">
        <dgm:presLayoutVars>
          <dgm:dir/>
          <dgm:resizeHandles val="exact"/>
        </dgm:presLayoutVars>
      </dgm:prSet>
      <dgm:spPr/>
    </dgm:pt>
    <dgm:pt modelId="{F2A2B3C7-FA91-FA44-A1DB-96870D7F5440}" type="pres">
      <dgm:prSet presAssocID="{F45B98E5-E313-B24F-A0EF-12C7C35C4493}" presName="bkgdShp" presStyleLbl="alignAccFollowNode1" presStyleIdx="0" presStyleCnt="1"/>
      <dgm:spPr>
        <a:ln>
          <a:solidFill>
            <a:srgbClr val="00AAA7">
              <a:alpha val="90000"/>
            </a:srgbClr>
          </a:solidFill>
        </a:ln>
      </dgm:spPr>
    </dgm:pt>
    <dgm:pt modelId="{71E036A6-A2FC-4C43-A896-DCF9426D3259}" type="pres">
      <dgm:prSet presAssocID="{F45B98E5-E313-B24F-A0EF-12C7C35C4493}" presName="linComp" presStyleCnt="0"/>
      <dgm:spPr/>
    </dgm:pt>
    <dgm:pt modelId="{2C7F6F53-76B8-8740-8845-9637C43E5A30}" type="pres">
      <dgm:prSet presAssocID="{72257DBB-8CEA-AC48-A160-1E87D4545CE2}" presName="compNode" presStyleCnt="0"/>
      <dgm:spPr/>
    </dgm:pt>
    <dgm:pt modelId="{8ED52BF3-0C92-4C45-9C5A-5503088E28D5}" type="pres">
      <dgm:prSet presAssocID="{72257DBB-8CEA-AC48-A160-1E87D4545CE2}" presName="node" presStyleLbl="node1" presStyleIdx="0" presStyleCnt="2">
        <dgm:presLayoutVars>
          <dgm:bulletEnabled val="1"/>
        </dgm:presLayoutVars>
      </dgm:prSet>
      <dgm:spPr/>
    </dgm:pt>
    <dgm:pt modelId="{A7C647F2-2821-3944-A011-83EC9E193EAB}" type="pres">
      <dgm:prSet presAssocID="{72257DBB-8CEA-AC48-A160-1E87D4545CE2}" presName="invisiNode" presStyleLbl="node1" presStyleIdx="0" presStyleCnt="2"/>
      <dgm:spPr/>
    </dgm:pt>
    <dgm:pt modelId="{7AF3E653-78A2-5C43-AE75-4209177B7CB2}" type="pres">
      <dgm:prSet presAssocID="{72257DBB-8CEA-AC48-A160-1E87D4545CE2}" presName="imagNode" presStyleLbl="fgImgPlac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rgbClr val="00AAA7"/>
          </a:solidFill>
        </a:ln>
      </dgm:spPr>
    </dgm:pt>
    <dgm:pt modelId="{C8642937-59D3-3144-9C7E-956FD5EC4005}" type="pres">
      <dgm:prSet presAssocID="{A99C023C-561B-9A44-B81C-8C01EE7193C2}" presName="sibTrans" presStyleLbl="sibTrans2D1" presStyleIdx="0" presStyleCnt="0"/>
      <dgm:spPr/>
    </dgm:pt>
    <dgm:pt modelId="{FD916A9E-3D4B-3C47-AD24-26554982FF42}" type="pres">
      <dgm:prSet presAssocID="{0140D2E2-A7F8-9D43-B448-C293732DB513}" presName="compNode" presStyleCnt="0"/>
      <dgm:spPr/>
    </dgm:pt>
    <dgm:pt modelId="{CA27C7E8-A97B-654A-B8B4-33A862E97AE7}" type="pres">
      <dgm:prSet presAssocID="{0140D2E2-A7F8-9D43-B448-C293732DB513}" presName="node" presStyleLbl="node1" presStyleIdx="1" presStyleCnt="2">
        <dgm:presLayoutVars>
          <dgm:bulletEnabled val="1"/>
        </dgm:presLayoutVars>
      </dgm:prSet>
      <dgm:spPr/>
    </dgm:pt>
    <dgm:pt modelId="{745F4643-834A-2F4A-B470-1D44622F89BF}" type="pres">
      <dgm:prSet presAssocID="{0140D2E2-A7F8-9D43-B448-C293732DB513}" presName="invisiNode" presStyleLbl="node1" presStyleIdx="1" presStyleCnt="2"/>
      <dgm:spPr/>
    </dgm:pt>
    <dgm:pt modelId="{702DD155-1EB0-6741-B8C9-E7612F749711}" type="pres">
      <dgm:prSet presAssocID="{0140D2E2-A7F8-9D43-B448-C293732DB513}" presName="imagNode" presStyleLbl="fgImgPlace1" presStyleIdx="1" presStyleCnt="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719" b="6719"/>
          </a:stretch>
        </a:blipFill>
        <a:ln w="19050">
          <a:solidFill>
            <a:srgbClr val="00AAA7"/>
          </a:solidFill>
        </a:ln>
      </dgm:spPr>
    </dgm:pt>
  </dgm:ptLst>
  <dgm:cxnLst>
    <dgm:cxn modelId="{2D9AB90F-DB36-2F4C-A2E3-9D6848A627F5}" srcId="{0140D2E2-A7F8-9D43-B448-C293732DB513}" destId="{4FB52A73-ED9E-E849-9C84-6D0A71852C3A}" srcOrd="3" destOrd="0" parTransId="{1D73E68E-9E9A-3643-8D35-026CAFCDB341}" sibTransId="{7925F59C-3B6D-3341-9E6E-FBC70512298D}"/>
    <dgm:cxn modelId="{A84D9C10-F6C3-9E4D-B0C7-7CC690FFE54D}" srcId="{0140D2E2-A7F8-9D43-B448-C293732DB513}" destId="{5BE689A2-6DEC-E645-8462-6E852D22DD0F}" srcOrd="2" destOrd="0" parTransId="{55F8AE81-CF0E-1547-ABF4-F9017801611B}" sibTransId="{3FEBE118-33E4-EB49-A422-40F149ADB77F}"/>
    <dgm:cxn modelId="{66712722-DCE8-DF4A-AF68-B02FFC4FA2F1}" srcId="{F45B98E5-E313-B24F-A0EF-12C7C35C4493}" destId="{72257DBB-8CEA-AC48-A160-1E87D4545CE2}" srcOrd="0" destOrd="0" parTransId="{CF61F544-930F-1E45-9BB3-0F412EC39D54}" sibTransId="{A99C023C-561B-9A44-B81C-8C01EE7193C2}"/>
    <dgm:cxn modelId="{4AB5EC2D-9393-C949-9442-A624965BCE59}" type="presOf" srcId="{A99C023C-561B-9A44-B81C-8C01EE7193C2}" destId="{C8642937-59D3-3144-9C7E-956FD5EC4005}" srcOrd="0" destOrd="0" presId="urn:microsoft.com/office/officeart/2005/8/layout/pList2"/>
    <dgm:cxn modelId="{D43BB530-6867-4540-A2B3-8DD1A29F2C28}" type="presOf" srcId="{5BE689A2-6DEC-E645-8462-6E852D22DD0F}" destId="{CA27C7E8-A97B-654A-B8B4-33A862E97AE7}" srcOrd="0" destOrd="3" presId="urn:microsoft.com/office/officeart/2005/8/layout/pList2"/>
    <dgm:cxn modelId="{E3A3525D-73EA-8F46-838C-ADC0DF4F15AA}" srcId="{0140D2E2-A7F8-9D43-B448-C293732DB513}" destId="{6DB21FD1-E27C-FF47-9D30-E2C57B19ED15}" srcOrd="1" destOrd="0" parTransId="{B40BA4A1-3932-CA49-9055-629FB7342874}" sibTransId="{3F452A04-4F58-3843-8393-1788C61AD34B}"/>
    <dgm:cxn modelId="{7C98166E-BE18-3646-AAA6-D663F998A57C}" srcId="{72257DBB-8CEA-AC48-A160-1E87D4545CE2}" destId="{D61908F0-3A95-5E4D-B26C-AABE25448573}" srcOrd="0" destOrd="0" parTransId="{50D62457-9827-AE4E-88BE-793CEAF9FDC1}" sibTransId="{71DD6A93-5A63-4543-8F4D-F0A8A54168F3}"/>
    <dgm:cxn modelId="{68F5EF57-B828-524A-89B6-A89F8B65AAD7}" type="presOf" srcId="{6DB21FD1-E27C-FF47-9D30-E2C57B19ED15}" destId="{CA27C7E8-A97B-654A-B8B4-33A862E97AE7}" srcOrd="0" destOrd="2" presId="urn:microsoft.com/office/officeart/2005/8/layout/pList2"/>
    <dgm:cxn modelId="{A0683159-574D-BC47-B989-6985D60C0D13}" type="presOf" srcId="{72257DBB-8CEA-AC48-A160-1E87D4545CE2}" destId="{8ED52BF3-0C92-4C45-9C5A-5503088E28D5}" srcOrd="0" destOrd="0" presId="urn:microsoft.com/office/officeart/2005/8/layout/pList2"/>
    <dgm:cxn modelId="{1E31C47E-E5C8-6243-878D-52AEC15783BA}" srcId="{72257DBB-8CEA-AC48-A160-1E87D4545CE2}" destId="{1801A8AB-CA0B-8F4A-B12F-17A4EAD6083F}" srcOrd="1" destOrd="0" parTransId="{7D74E5CE-41BC-C541-8D0D-6CB725967D8D}" sibTransId="{797C7D3F-D826-EA40-A19D-7F813DCDC7D8}"/>
    <dgm:cxn modelId="{EBB3B189-7BF1-2945-89E8-B809F5BBE274}" type="presOf" srcId="{0140D2E2-A7F8-9D43-B448-C293732DB513}" destId="{CA27C7E8-A97B-654A-B8B4-33A862E97AE7}" srcOrd="0" destOrd="0" presId="urn:microsoft.com/office/officeart/2005/8/layout/pList2"/>
    <dgm:cxn modelId="{0BF768A1-E817-BF47-893B-2A4D62E553B2}" type="presOf" srcId="{4CE490E6-6C26-8143-990C-8F78F1C1AFD8}" destId="{CA27C7E8-A97B-654A-B8B4-33A862E97AE7}" srcOrd="0" destOrd="1" presId="urn:microsoft.com/office/officeart/2005/8/layout/pList2"/>
    <dgm:cxn modelId="{960113AE-CFD6-9844-80F7-B2F50BC0C322}" type="presOf" srcId="{F45B98E5-E313-B24F-A0EF-12C7C35C4493}" destId="{4C1C038C-1630-2246-A241-6C389A80D134}" srcOrd="0" destOrd="0" presId="urn:microsoft.com/office/officeart/2005/8/layout/pList2"/>
    <dgm:cxn modelId="{1020A4CA-8ADB-7749-8089-F2DD70A4FBA4}" srcId="{F45B98E5-E313-B24F-A0EF-12C7C35C4493}" destId="{0140D2E2-A7F8-9D43-B448-C293732DB513}" srcOrd="1" destOrd="0" parTransId="{F0F242F8-A292-2849-A555-742AA7AA3A91}" sibTransId="{E64C264F-5994-8F44-963A-9ACAA2543AEA}"/>
    <dgm:cxn modelId="{4F3819DF-45AA-584F-81A8-3A246960DC53}" type="presOf" srcId="{4FB52A73-ED9E-E849-9C84-6D0A71852C3A}" destId="{CA27C7E8-A97B-654A-B8B4-33A862E97AE7}" srcOrd="0" destOrd="4" presId="urn:microsoft.com/office/officeart/2005/8/layout/pList2"/>
    <dgm:cxn modelId="{93631AE5-8AA8-BC4A-B261-03C293181E4B}" type="presOf" srcId="{1801A8AB-CA0B-8F4A-B12F-17A4EAD6083F}" destId="{8ED52BF3-0C92-4C45-9C5A-5503088E28D5}" srcOrd="0" destOrd="2" presId="urn:microsoft.com/office/officeart/2005/8/layout/pList2"/>
    <dgm:cxn modelId="{379D09EC-125E-B646-BE3A-3586F3D59BB5}" type="presOf" srcId="{D61908F0-3A95-5E4D-B26C-AABE25448573}" destId="{8ED52BF3-0C92-4C45-9C5A-5503088E28D5}" srcOrd="0" destOrd="1" presId="urn:microsoft.com/office/officeart/2005/8/layout/pList2"/>
    <dgm:cxn modelId="{10E3ADF3-CE70-B34C-97A8-DCB445C85890}" srcId="{0140D2E2-A7F8-9D43-B448-C293732DB513}" destId="{4CE490E6-6C26-8143-990C-8F78F1C1AFD8}" srcOrd="0" destOrd="0" parTransId="{863ADD99-72E1-9841-8FCA-768C5A34D53B}" sibTransId="{F8AF9451-A028-AF4F-93F2-2E1DC382264B}"/>
    <dgm:cxn modelId="{E76E17DE-D0E6-8448-97F1-35493E090DD8}" type="presParOf" srcId="{4C1C038C-1630-2246-A241-6C389A80D134}" destId="{F2A2B3C7-FA91-FA44-A1DB-96870D7F5440}" srcOrd="0" destOrd="0" presId="urn:microsoft.com/office/officeart/2005/8/layout/pList2"/>
    <dgm:cxn modelId="{C84C5E6C-21A8-214A-9612-48F7E0782EEE}" type="presParOf" srcId="{4C1C038C-1630-2246-A241-6C389A80D134}" destId="{71E036A6-A2FC-4C43-A896-DCF9426D3259}" srcOrd="1" destOrd="0" presId="urn:microsoft.com/office/officeart/2005/8/layout/pList2"/>
    <dgm:cxn modelId="{EE4E930F-91C1-094A-85A3-36A581207BEA}" type="presParOf" srcId="{71E036A6-A2FC-4C43-A896-DCF9426D3259}" destId="{2C7F6F53-76B8-8740-8845-9637C43E5A30}" srcOrd="0" destOrd="0" presId="urn:microsoft.com/office/officeart/2005/8/layout/pList2"/>
    <dgm:cxn modelId="{D8E8F15A-0860-A14A-B50B-CDAC5FE0F721}" type="presParOf" srcId="{2C7F6F53-76B8-8740-8845-9637C43E5A30}" destId="{8ED52BF3-0C92-4C45-9C5A-5503088E28D5}" srcOrd="0" destOrd="0" presId="urn:microsoft.com/office/officeart/2005/8/layout/pList2"/>
    <dgm:cxn modelId="{317129E1-6773-844C-BE4D-E5BDF0393E36}" type="presParOf" srcId="{2C7F6F53-76B8-8740-8845-9637C43E5A30}" destId="{A7C647F2-2821-3944-A011-83EC9E193EAB}" srcOrd="1" destOrd="0" presId="urn:microsoft.com/office/officeart/2005/8/layout/pList2"/>
    <dgm:cxn modelId="{1EAED7D2-07F9-9B46-9FF4-5F16024499EF}" type="presParOf" srcId="{2C7F6F53-76B8-8740-8845-9637C43E5A30}" destId="{7AF3E653-78A2-5C43-AE75-4209177B7CB2}" srcOrd="2" destOrd="0" presId="urn:microsoft.com/office/officeart/2005/8/layout/pList2"/>
    <dgm:cxn modelId="{D1D80C70-E183-7749-A38A-411B72863637}" type="presParOf" srcId="{71E036A6-A2FC-4C43-A896-DCF9426D3259}" destId="{C8642937-59D3-3144-9C7E-956FD5EC4005}" srcOrd="1" destOrd="0" presId="urn:microsoft.com/office/officeart/2005/8/layout/pList2"/>
    <dgm:cxn modelId="{3248189C-ADA2-AC48-9514-0BDF9A8211A0}" type="presParOf" srcId="{71E036A6-A2FC-4C43-A896-DCF9426D3259}" destId="{FD916A9E-3D4B-3C47-AD24-26554982FF42}" srcOrd="2" destOrd="0" presId="urn:microsoft.com/office/officeart/2005/8/layout/pList2"/>
    <dgm:cxn modelId="{3484C1FD-71C2-9F49-8DCB-ADDF3B7E4B20}" type="presParOf" srcId="{FD916A9E-3D4B-3C47-AD24-26554982FF42}" destId="{CA27C7E8-A97B-654A-B8B4-33A862E97AE7}" srcOrd="0" destOrd="0" presId="urn:microsoft.com/office/officeart/2005/8/layout/pList2"/>
    <dgm:cxn modelId="{B1DD7BB9-3C8F-364D-BEF9-C72FF92F4561}" type="presParOf" srcId="{FD916A9E-3D4B-3C47-AD24-26554982FF42}" destId="{745F4643-834A-2F4A-B470-1D44622F89BF}" srcOrd="1" destOrd="0" presId="urn:microsoft.com/office/officeart/2005/8/layout/pList2"/>
    <dgm:cxn modelId="{26A074E3-CEAD-EF4B-9D6D-A0CA3A07AD5A}" type="presParOf" srcId="{FD916A9E-3D4B-3C47-AD24-26554982FF42}" destId="{702DD155-1EB0-6741-B8C9-E7612F74971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6B755-B8B2-CA4E-9967-B065B616FDA7}">
      <dsp:nvSpPr>
        <dsp:cNvPr id="0" name=""/>
        <dsp:cNvSpPr/>
      </dsp:nvSpPr>
      <dsp:spPr>
        <a:xfrm>
          <a:off x="1346" y="206554"/>
          <a:ext cx="2871868" cy="1723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Regularidad</a:t>
          </a:r>
        </a:p>
      </dsp:txBody>
      <dsp:txXfrm>
        <a:off x="51814" y="257022"/>
        <a:ext cx="2770932" cy="1622185"/>
      </dsp:txXfrm>
    </dsp:sp>
    <dsp:sp modelId="{875BEDE5-256D-3C45-BCCB-64DAB15ECE67}">
      <dsp:nvSpPr>
        <dsp:cNvPr id="0" name=""/>
        <dsp:cNvSpPr/>
      </dsp:nvSpPr>
      <dsp:spPr>
        <a:xfrm>
          <a:off x="2935149" y="701391"/>
          <a:ext cx="1025243" cy="712223"/>
        </a:xfrm>
        <a:prstGeom prst="rightArrow">
          <a:avLst>
            <a:gd name="adj1" fmla="val 60000"/>
            <a:gd name="adj2" fmla="val 5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b="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935149" y="843836"/>
        <a:ext cx="811576" cy="427333"/>
      </dsp:txXfrm>
    </dsp:sp>
    <dsp:sp modelId="{237C5C0B-ABCF-1D4C-A04F-D16D1D1A3AE9}">
      <dsp:nvSpPr>
        <dsp:cNvPr id="0" name=""/>
        <dsp:cNvSpPr/>
      </dsp:nvSpPr>
      <dsp:spPr>
        <a:xfrm>
          <a:off x="4021963" y="206554"/>
          <a:ext cx="2871868" cy="1723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Frecuencia</a:t>
          </a:r>
        </a:p>
      </dsp:txBody>
      <dsp:txXfrm>
        <a:off x="4072431" y="257022"/>
        <a:ext cx="2770932" cy="1622185"/>
      </dsp:txXfrm>
    </dsp:sp>
    <dsp:sp modelId="{917BE2DC-E23E-6843-B5C6-F4E5366635FD}">
      <dsp:nvSpPr>
        <dsp:cNvPr id="0" name=""/>
        <dsp:cNvSpPr/>
      </dsp:nvSpPr>
      <dsp:spPr>
        <a:xfrm rot="5400000">
          <a:off x="4952612" y="2147942"/>
          <a:ext cx="1010570" cy="712223"/>
        </a:xfrm>
        <a:prstGeom prst="rightArrow">
          <a:avLst>
            <a:gd name="adj1" fmla="val 60000"/>
            <a:gd name="adj2" fmla="val 5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500" b="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-5400000">
        <a:off x="5244231" y="1998769"/>
        <a:ext cx="427333" cy="796903"/>
      </dsp:txXfrm>
    </dsp:sp>
    <dsp:sp modelId="{D89AA772-98C9-B343-A3E1-91AB89A4C089}">
      <dsp:nvSpPr>
        <dsp:cNvPr id="0" name=""/>
        <dsp:cNvSpPr/>
      </dsp:nvSpPr>
      <dsp:spPr>
        <a:xfrm>
          <a:off x="4021963" y="3078423"/>
          <a:ext cx="2871868" cy="1723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kern="120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Duración del sangrado</a:t>
          </a:r>
          <a:endParaRPr lang="es-ES" sz="2800" b="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072431" y="3128891"/>
        <a:ext cx="2770932" cy="1622185"/>
      </dsp:txXfrm>
    </dsp:sp>
    <dsp:sp modelId="{9E08B9A3-8B88-6746-91D4-663A3FB9BECA}">
      <dsp:nvSpPr>
        <dsp:cNvPr id="0" name=""/>
        <dsp:cNvSpPr/>
      </dsp:nvSpPr>
      <dsp:spPr>
        <a:xfrm rot="10800000">
          <a:off x="2934417" y="3583872"/>
          <a:ext cx="1008555" cy="712223"/>
        </a:xfrm>
        <a:prstGeom prst="rightArrow">
          <a:avLst>
            <a:gd name="adj1" fmla="val 60000"/>
            <a:gd name="adj2" fmla="val 5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b="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10800000">
        <a:off x="3148084" y="3726317"/>
        <a:ext cx="794888" cy="427333"/>
      </dsp:txXfrm>
    </dsp:sp>
    <dsp:sp modelId="{C03D1818-C732-7446-9F48-C2E1D13E1394}">
      <dsp:nvSpPr>
        <dsp:cNvPr id="0" name=""/>
        <dsp:cNvSpPr/>
      </dsp:nvSpPr>
      <dsp:spPr>
        <a:xfrm>
          <a:off x="1346" y="3078423"/>
          <a:ext cx="2871868" cy="1723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kern="120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Volumen</a:t>
          </a:r>
          <a:endParaRPr lang="es-ES" sz="2800" b="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51814" y="3128891"/>
        <a:ext cx="2770932" cy="16221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7EC42-CD93-A04F-AB2F-9BB982BF4CE9}">
      <dsp:nvSpPr>
        <dsp:cNvPr id="0" name=""/>
        <dsp:cNvSpPr/>
      </dsp:nvSpPr>
      <dsp:spPr>
        <a:xfrm>
          <a:off x="-7010460" y="-1072660"/>
          <a:ext cx="8350321" cy="8350321"/>
        </a:xfrm>
        <a:prstGeom prst="blockArc">
          <a:avLst>
            <a:gd name="adj1" fmla="val 18900000"/>
            <a:gd name="adj2" fmla="val 2700000"/>
            <a:gd name="adj3" fmla="val 259"/>
          </a:avLst>
        </a:prstGeom>
        <a:noFill/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E7750-A034-A84E-A18E-F8C13EDDE826}">
      <dsp:nvSpPr>
        <dsp:cNvPr id="0" name=""/>
        <dsp:cNvSpPr/>
      </dsp:nvSpPr>
      <dsp:spPr>
        <a:xfrm>
          <a:off x="435280" y="282079"/>
          <a:ext cx="6740812" cy="563910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6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u="none" kern="1200" dirty="0">
              <a:solidFill>
                <a:schemeClr val="bg1"/>
              </a:solidFill>
              <a:latin typeface="Montserrat" panose="00000500000000000000" pitchFamily="50" charset="0"/>
            </a:rPr>
            <a:t>Antecedentes personales </a:t>
          </a:r>
        </a:p>
      </dsp:txBody>
      <dsp:txXfrm>
        <a:off x="435280" y="282079"/>
        <a:ext cx="6740812" cy="563910"/>
      </dsp:txXfrm>
    </dsp:sp>
    <dsp:sp modelId="{D565465E-BC84-724D-B6B3-93B5B69D6A6C}">
      <dsp:nvSpPr>
        <dsp:cNvPr id="0" name=""/>
        <dsp:cNvSpPr/>
      </dsp:nvSpPr>
      <dsp:spPr>
        <a:xfrm>
          <a:off x="82836" y="211590"/>
          <a:ext cx="704888" cy="704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3EC0A-4130-6C42-941B-2FC7CCBB8554}">
      <dsp:nvSpPr>
        <dsp:cNvPr id="0" name=""/>
        <dsp:cNvSpPr/>
      </dsp:nvSpPr>
      <dsp:spPr>
        <a:xfrm>
          <a:off x="945952" y="1128441"/>
          <a:ext cx="6230140" cy="563910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6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u="none" kern="1200" dirty="0">
              <a:solidFill>
                <a:schemeClr val="bg1"/>
              </a:solidFill>
              <a:latin typeface="Montserrat" panose="00000500000000000000" pitchFamily="50" charset="0"/>
            </a:rPr>
            <a:t>Patrón de sangrado</a:t>
          </a:r>
          <a:endParaRPr lang="es-ES" sz="1700" b="1" u="none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945952" y="1128441"/>
        <a:ext cx="6230140" cy="563910"/>
      </dsp:txXfrm>
    </dsp:sp>
    <dsp:sp modelId="{E01F57D7-9BAC-D74E-9994-8EFA62C52026}">
      <dsp:nvSpPr>
        <dsp:cNvPr id="0" name=""/>
        <dsp:cNvSpPr/>
      </dsp:nvSpPr>
      <dsp:spPr>
        <a:xfrm>
          <a:off x="593508" y="1057952"/>
          <a:ext cx="704888" cy="704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BA667-45DD-2143-AB1E-EDB347075D5D}">
      <dsp:nvSpPr>
        <dsp:cNvPr id="0" name=""/>
        <dsp:cNvSpPr/>
      </dsp:nvSpPr>
      <dsp:spPr>
        <a:xfrm>
          <a:off x="1225797" y="1974183"/>
          <a:ext cx="5950295" cy="563910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6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u="none" kern="1200" dirty="0">
              <a:solidFill>
                <a:schemeClr val="bg1"/>
              </a:solidFill>
              <a:latin typeface="Montserrat" panose="00000500000000000000" pitchFamily="50" charset="0"/>
            </a:rPr>
            <a:t>Síntomas de anemia</a:t>
          </a:r>
          <a:endParaRPr lang="es-ES" sz="1700" b="1" u="none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1225797" y="1974183"/>
        <a:ext cx="5950295" cy="563910"/>
      </dsp:txXfrm>
    </dsp:sp>
    <dsp:sp modelId="{79D02CC1-BF82-0247-B12F-BAE425AB1D78}">
      <dsp:nvSpPr>
        <dsp:cNvPr id="0" name=""/>
        <dsp:cNvSpPr/>
      </dsp:nvSpPr>
      <dsp:spPr>
        <a:xfrm>
          <a:off x="873353" y="1903694"/>
          <a:ext cx="704888" cy="704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8908A-E887-9C4D-93BE-4123644787C3}">
      <dsp:nvSpPr>
        <dsp:cNvPr id="0" name=""/>
        <dsp:cNvSpPr/>
      </dsp:nvSpPr>
      <dsp:spPr>
        <a:xfrm>
          <a:off x="1315149" y="2820545"/>
          <a:ext cx="5860943" cy="563910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6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u="none" kern="1200" dirty="0">
              <a:solidFill>
                <a:schemeClr val="bg1"/>
              </a:solidFill>
              <a:latin typeface="Montserrat" panose="00000500000000000000" pitchFamily="50" charset="0"/>
            </a:rPr>
            <a:t>Síntomas asociados con una causa sistémica </a:t>
          </a:r>
          <a:endParaRPr lang="es-ES" sz="1700" b="1" u="none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1315149" y="2820545"/>
        <a:ext cx="5860943" cy="563910"/>
      </dsp:txXfrm>
    </dsp:sp>
    <dsp:sp modelId="{1F62AC27-3025-524F-90E7-3F2B2525D4FD}">
      <dsp:nvSpPr>
        <dsp:cNvPr id="0" name=""/>
        <dsp:cNvSpPr/>
      </dsp:nvSpPr>
      <dsp:spPr>
        <a:xfrm>
          <a:off x="962705" y="2750056"/>
          <a:ext cx="704888" cy="704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2CB50-74A3-9247-9787-9423C8373938}">
      <dsp:nvSpPr>
        <dsp:cNvPr id="0" name=""/>
        <dsp:cNvSpPr/>
      </dsp:nvSpPr>
      <dsp:spPr>
        <a:xfrm>
          <a:off x="1225797" y="3666907"/>
          <a:ext cx="5950295" cy="563910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6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u="none" kern="1200">
              <a:solidFill>
                <a:schemeClr val="bg1"/>
              </a:solidFill>
              <a:latin typeface="Montserrat" panose="00000500000000000000" pitchFamily="50" charset="0"/>
            </a:rPr>
            <a:t>Historia sexual y reproductiva</a:t>
          </a:r>
          <a:endParaRPr lang="es-CO" sz="1700" b="1" u="none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1225797" y="3666907"/>
        <a:ext cx="5950295" cy="563910"/>
      </dsp:txXfrm>
    </dsp:sp>
    <dsp:sp modelId="{85B6DA15-AB0A-2046-A52F-682309BE6037}">
      <dsp:nvSpPr>
        <dsp:cNvPr id="0" name=""/>
        <dsp:cNvSpPr/>
      </dsp:nvSpPr>
      <dsp:spPr>
        <a:xfrm>
          <a:off x="873353" y="3596418"/>
          <a:ext cx="704888" cy="704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BC6F6-91DB-F94C-BD22-F0B5BA488DC7}">
      <dsp:nvSpPr>
        <dsp:cNvPr id="0" name=""/>
        <dsp:cNvSpPr/>
      </dsp:nvSpPr>
      <dsp:spPr>
        <a:xfrm>
          <a:off x="945952" y="4512649"/>
          <a:ext cx="6230140" cy="563910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6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u="none" kern="1200" dirty="0">
              <a:solidFill>
                <a:schemeClr val="bg1"/>
              </a:solidFill>
              <a:latin typeface="Montserrat" panose="00000500000000000000" pitchFamily="50" charset="0"/>
            </a:rPr>
            <a:t>Enfermedad crónica</a:t>
          </a:r>
          <a:endParaRPr lang="es-ES" sz="1700" b="1" u="none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945952" y="4512649"/>
        <a:ext cx="6230140" cy="563910"/>
      </dsp:txXfrm>
    </dsp:sp>
    <dsp:sp modelId="{C65649BC-8B09-8C46-8D37-346AAC5E534A}">
      <dsp:nvSpPr>
        <dsp:cNvPr id="0" name=""/>
        <dsp:cNvSpPr/>
      </dsp:nvSpPr>
      <dsp:spPr>
        <a:xfrm>
          <a:off x="593508" y="4442160"/>
          <a:ext cx="704888" cy="704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C0844-2599-D940-9F86-7EC946F22182}">
      <dsp:nvSpPr>
        <dsp:cNvPr id="0" name=""/>
        <dsp:cNvSpPr/>
      </dsp:nvSpPr>
      <dsp:spPr>
        <a:xfrm>
          <a:off x="435280" y="5359011"/>
          <a:ext cx="6740812" cy="563910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6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u="none" kern="1200" dirty="0">
              <a:solidFill>
                <a:schemeClr val="bg1"/>
              </a:solidFill>
              <a:latin typeface="Montserrat" panose="00000500000000000000" pitchFamily="50" charset="0"/>
            </a:rPr>
            <a:t>Medicamentos</a:t>
          </a:r>
          <a:endParaRPr lang="es-ES" sz="1700" b="1" u="none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435280" y="5359011"/>
        <a:ext cx="6740812" cy="563910"/>
      </dsp:txXfrm>
    </dsp:sp>
    <dsp:sp modelId="{0B17E9DD-EA47-F947-835E-CD78FB6B06D5}">
      <dsp:nvSpPr>
        <dsp:cNvPr id="0" name=""/>
        <dsp:cNvSpPr/>
      </dsp:nvSpPr>
      <dsp:spPr>
        <a:xfrm>
          <a:off x="82836" y="5288522"/>
          <a:ext cx="704888" cy="704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81591-37AD-E240-B660-8CF1ED6176AB}">
      <dsp:nvSpPr>
        <dsp:cNvPr id="0" name=""/>
        <dsp:cNvSpPr/>
      </dsp:nvSpPr>
      <dsp:spPr>
        <a:xfrm>
          <a:off x="379369" y="3283"/>
          <a:ext cx="2697713" cy="161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Epístaxis </a:t>
          </a:r>
        </a:p>
      </dsp:txBody>
      <dsp:txXfrm>
        <a:off x="379369" y="3283"/>
        <a:ext cx="2697713" cy="1618627"/>
      </dsp:txXfrm>
    </dsp:sp>
    <dsp:sp modelId="{36963E86-EF45-3042-AABE-B1094FF66691}">
      <dsp:nvSpPr>
        <dsp:cNvPr id="0" name=""/>
        <dsp:cNvSpPr/>
      </dsp:nvSpPr>
      <dsp:spPr>
        <a:xfrm>
          <a:off x="3346854" y="3283"/>
          <a:ext cx="2697713" cy="161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Equimosis </a:t>
          </a:r>
        </a:p>
      </dsp:txBody>
      <dsp:txXfrm>
        <a:off x="3346854" y="3283"/>
        <a:ext cx="2697713" cy="1618627"/>
      </dsp:txXfrm>
    </dsp:sp>
    <dsp:sp modelId="{8360ABE1-C923-1F44-80E6-63686246307B}">
      <dsp:nvSpPr>
        <dsp:cNvPr id="0" name=""/>
        <dsp:cNvSpPr/>
      </dsp:nvSpPr>
      <dsp:spPr>
        <a:xfrm>
          <a:off x="6314338" y="3283"/>
          <a:ext cx="3050412" cy="161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Gingivorragia </a:t>
          </a:r>
        </a:p>
      </dsp:txBody>
      <dsp:txXfrm>
        <a:off x="6314338" y="3283"/>
        <a:ext cx="3050412" cy="1618627"/>
      </dsp:txXfrm>
    </dsp:sp>
    <dsp:sp modelId="{104AF790-1725-044B-81AF-8FC85CCAF1F9}">
      <dsp:nvSpPr>
        <dsp:cNvPr id="0" name=""/>
        <dsp:cNvSpPr/>
      </dsp:nvSpPr>
      <dsp:spPr>
        <a:xfrm>
          <a:off x="379369" y="1891683"/>
          <a:ext cx="2697713" cy="161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Historia familiar de trastornos de la coagulación. </a:t>
          </a:r>
        </a:p>
      </dsp:txBody>
      <dsp:txXfrm>
        <a:off x="379369" y="1891683"/>
        <a:ext cx="2697713" cy="1618627"/>
      </dsp:txXfrm>
    </dsp:sp>
    <dsp:sp modelId="{D4A3409D-E452-A54A-B8B7-1EB2CB877DD8}">
      <dsp:nvSpPr>
        <dsp:cNvPr id="0" name=""/>
        <dsp:cNvSpPr/>
      </dsp:nvSpPr>
      <dsp:spPr>
        <a:xfrm>
          <a:off x="3346854" y="1891683"/>
          <a:ext cx="2697713" cy="161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Menstruación &gt; 7 días </a:t>
          </a:r>
        </a:p>
      </dsp:txBody>
      <dsp:txXfrm>
        <a:off x="3346854" y="1891683"/>
        <a:ext cx="2697713" cy="1618627"/>
      </dsp:txXfrm>
    </dsp:sp>
    <dsp:sp modelId="{4238EE4E-ADCE-4E46-8873-5EC7FB76A8F5}">
      <dsp:nvSpPr>
        <dsp:cNvPr id="0" name=""/>
        <dsp:cNvSpPr/>
      </dsp:nvSpPr>
      <dsp:spPr>
        <a:xfrm>
          <a:off x="6314338" y="1891683"/>
          <a:ext cx="3050412" cy="161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Sangrado excesivo posterior a una extracción dentaria. </a:t>
          </a:r>
          <a:endParaRPr lang="es-ES" sz="24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6314338" y="1891683"/>
        <a:ext cx="3050412" cy="1618627"/>
      </dsp:txXfrm>
    </dsp:sp>
    <dsp:sp modelId="{36D6594B-93BA-B14F-879A-61560838A520}">
      <dsp:nvSpPr>
        <dsp:cNvPr id="0" name=""/>
        <dsp:cNvSpPr/>
      </dsp:nvSpPr>
      <dsp:spPr>
        <a:xfrm>
          <a:off x="3357834" y="3737755"/>
          <a:ext cx="2697713" cy="161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Código rojo </a:t>
          </a:r>
        </a:p>
      </dsp:txBody>
      <dsp:txXfrm>
        <a:off x="3357834" y="3737755"/>
        <a:ext cx="2697713" cy="16186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1D7E-65E6-D240-BDB2-5D91CA4F58F7}">
      <dsp:nvSpPr>
        <dsp:cNvPr id="0" name=""/>
        <dsp:cNvSpPr/>
      </dsp:nvSpPr>
      <dsp:spPr>
        <a:xfrm>
          <a:off x="1690614" y="37571"/>
          <a:ext cx="3849333" cy="2844642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C46AD-728E-3A49-9089-7B912D584F96}">
      <dsp:nvSpPr>
        <dsp:cNvPr id="0" name=""/>
        <dsp:cNvSpPr/>
      </dsp:nvSpPr>
      <dsp:spPr>
        <a:xfrm>
          <a:off x="1860370" y="2781501"/>
          <a:ext cx="3316978" cy="797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Inspección </a:t>
          </a:r>
        </a:p>
      </dsp:txBody>
      <dsp:txXfrm>
        <a:off x="1860370" y="2781501"/>
        <a:ext cx="3316978" cy="797125"/>
      </dsp:txXfrm>
    </dsp:sp>
    <dsp:sp modelId="{214D1A31-2CE9-3F4F-8B40-7DBB746F9E61}">
      <dsp:nvSpPr>
        <dsp:cNvPr id="0" name=""/>
        <dsp:cNvSpPr/>
      </dsp:nvSpPr>
      <dsp:spPr>
        <a:xfrm>
          <a:off x="6360953" y="86215"/>
          <a:ext cx="3849333" cy="2844642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3FF5A-4B82-B74D-BDFF-6F7468ED0580}">
      <dsp:nvSpPr>
        <dsp:cNvPr id="0" name=""/>
        <dsp:cNvSpPr/>
      </dsp:nvSpPr>
      <dsp:spPr>
        <a:xfrm>
          <a:off x="7197389" y="2626532"/>
          <a:ext cx="3316978" cy="797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2400" kern="120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Especuloscopia </a:t>
          </a:r>
          <a:endParaRPr lang="es-ES" sz="24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7197389" y="2626532"/>
        <a:ext cx="3316978" cy="797125"/>
      </dsp:txXfrm>
    </dsp:sp>
    <dsp:sp modelId="{FFEFD5CB-7054-C14A-9EDC-ED58C6939F99}">
      <dsp:nvSpPr>
        <dsp:cNvPr id="0" name=""/>
        <dsp:cNvSpPr/>
      </dsp:nvSpPr>
      <dsp:spPr>
        <a:xfrm>
          <a:off x="5323262" y="3599085"/>
          <a:ext cx="3677845" cy="2376869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3119A-E7D8-DD49-A2F5-2C59C3A42B7A}">
      <dsp:nvSpPr>
        <dsp:cNvPr id="0" name=""/>
        <dsp:cNvSpPr/>
      </dsp:nvSpPr>
      <dsp:spPr>
        <a:xfrm>
          <a:off x="5504859" y="5802884"/>
          <a:ext cx="4134912" cy="797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Tacto vaginal/palpación bimanual </a:t>
          </a:r>
        </a:p>
      </dsp:txBody>
      <dsp:txXfrm>
        <a:off x="5504859" y="5802884"/>
        <a:ext cx="4134912" cy="7971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F6B87-CF54-3447-9CAA-A9BB59B75465}">
      <dsp:nvSpPr>
        <dsp:cNvPr id="0" name=""/>
        <dsp:cNvSpPr/>
      </dsp:nvSpPr>
      <dsp:spPr>
        <a:xfrm>
          <a:off x="6011693" y="3349049"/>
          <a:ext cx="4981442" cy="432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36"/>
              </a:lnTo>
              <a:lnTo>
                <a:pt x="4981442" y="216136"/>
              </a:lnTo>
              <a:lnTo>
                <a:pt x="4981442" y="43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6DA9A-73AF-4843-BAA3-062988C3DDB0}">
      <dsp:nvSpPr>
        <dsp:cNvPr id="0" name=""/>
        <dsp:cNvSpPr/>
      </dsp:nvSpPr>
      <dsp:spPr>
        <a:xfrm>
          <a:off x="6011693" y="3349049"/>
          <a:ext cx="2490721" cy="432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36"/>
              </a:lnTo>
              <a:lnTo>
                <a:pt x="2490721" y="216136"/>
              </a:lnTo>
              <a:lnTo>
                <a:pt x="2490721" y="43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2366B-CCC9-8740-92B2-6FB48FA57F57}">
      <dsp:nvSpPr>
        <dsp:cNvPr id="0" name=""/>
        <dsp:cNvSpPr/>
      </dsp:nvSpPr>
      <dsp:spPr>
        <a:xfrm>
          <a:off x="5965973" y="3349049"/>
          <a:ext cx="91440" cy="432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F34BA-ECA5-E04C-AE5F-4FF547D6AF4D}">
      <dsp:nvSpPr>
        <dsp:cNvPr id="0" name=""/>
        <dsp:cNvSpPr/>
      </dsp:nvSpPr>
      <dsp:spPr>
        <a:xfrm>
          <a:off x="3520971" y="3349049"/>
          <a:ext cx="2490721" cy="432273"/>
        </a:xfrm>
        <a:custGeom>
          <a:avLst/>
          <a:gdLst/>
          <a:ahLst/>
          <a:cxnLst/>
          <a:rect l="0" t="0" r="0" b="0"/>
          <a:pathLst>
            <a:path>
              <a:moveTo>
                <a:pt x="2490721" y="0"/>
              </a:moveTo>
              <a:lnTo>
                <a:pt x="2490721" y="216136"/>
              </a:lnTo>
              <a:lnTo>
                <a:pt x="0" y="216136"/>
              </a:lnTo>
              <a:lnTo>
                <a:pt x="0" y="43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E633E-D62F-AB4F-8EAD-60C6F06553E4}">
      <dsp:nvSpPr>
        <dsp:cNvPr id="0" name=""/>
        <dsp:cNvSpPr/>
      </dsp:nvSpPr>
      <dsp:spPr>
        <a:xfrm>
          <a:off x="1030250" y="3349049"/>
          <a:ext cx="4981442" cy="432273"/>
        </a:xfrm>
        <a:custGeom>
          <a:avLst/>
          <a:gdLst/>
          <a:ahLst/>
          <a:cxnLst/>
          <a:rect l="0" t="0" r="0" b="0"/>
          <a:pathLst>
            <a:path>
              <a:moveTo>
                <a:pt x="4981442" y="0"/>
              </a:moveTo>
              <a:lnTo>
                <a:pt x="4981442" y="216136"/>
              </a:lnTo>
              <a:lnTo>
                <a:pt x="0" y="216136"/>
              </a:lnTo>
              <a:lnTo>
                <a:pt x="0" y="43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C3893-73ED-F14F-962D-1989A1417AEF}">
      <dsp:nvSpPr>
        <dsp:cNvPr id="0" name=""/>
        <dsp:cNvSpPr/>
      </dsp:nvSpPr>
      <dsp:spPr>
        <a:xfrm>
          <a:off x="5113505" y="2319825"/>
          <a:ext cx="1796375" cy="10292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A84F2-DCF4-8B4A-A52D-B22261B55B49}">
      <dsp:nvSpPr>
        <dsp:cNvPr id="0" name=""/>
        <dsp:cNvSpPr/>
      </dsp:nvSpPr>
      <dsp:spPr>
        <a:xfrm>
          <a:off x="5113505" y="2319825"/>
          <a:ext cx="1796375" cy="10292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F9CE0-B458-2A45-8CB0-B58730DC884B}">
      <dsp:nvSpPr>
        <dsp:cNvPr id="0" name=""/>
        <dsp:cNvSpPr/>
      </dsp:nvSpPr>
      <dsp:spPr>
        <a:xfrm>
          <a:off x="4215317" y="2505086"/>
          <a:ext cx="3592751" cy="6587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Pruebas de laboratorio </a:t>
          </a:r>
        </a:p>
      </dsp:txBody>
      <dsp:txXfrm>
        <a:off x="4215317" y="2505086"/>
        <a:ext cx="3592751" cy="658703"/>
      </dsp:txXfrm>
    </dsp:sp>
    <dsp:sp modelId="{0CBC814A-1549-8A46-BC4B-E01C49AB4354}">
      <dsp:nvSpPr>
        <dsp:cNvPr id="0" name=""/>
        <dsp:cNvSpPr/>
      </dsp:nvSpPr>
      <dsp:spPr>
        <a:xfrm>
          <a:off x="515639" y="3781323"/>
          <a:ext cx="1029223" cy="10292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4F599-DE7A-9B4B-8135-338A1D434D7A}">
      <dsp:nvSpPr>
        <dsp:cNvPr id="0" name=""/>
        <dsp:cNvSpPr/>
      </dsp:nvSpPr>
      <dsp:spPr>
        <a:xfrm>
          <a:off x="515639" y="3781323"/>
          <a:ext cx="1029223" cy="10292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D9265-E08F-B840-AE80-2C9DF4AD40D2}">
      <dsp:nvSpPr>
        <dsp:cNvPr id="0" name=""/>
        <dsp:cNvSpPr/>
      </dsp:nvSpPr>
      <dsp:spPr>
        <a:xfrm>
          <a:off x="1027" y="3966583"/>
          <a:ext cx="2058447" cy="6587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Prueba de embarazo </a:t>
          </a:r>
        </a:p>
      </dsp:txBody>
      <dsp:txXfrm>
        <a:off x="1027" y="3966583"/>
        <a:ext cx="2058447" cy="658703"/>
      </dsp:txXfrm>
    </dsp:sp>
    <dsp:sp modelId="{32D5704D-FBBC-B448-A881-35EB4A925B05}">
      <dsp:nvSpPr>
        <dsp:cNvPr id="0" name=""/>
        <dsp:cNvSpPr/>
      </dsp:nvSpPr>
      <dsp:spPr>
        <a:xfrm>
          <a:off x="3006360" y="3781323"/>
          <a:ext cx="1029223" cy="10292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33219-8E88-9C48-B431-254EDFA81527}">
      <dsp:nvSpPr>
        <dsp:cNvPr id="0" name=""/>
        <dsp:cNvSpPr/>
      </dsp:nvSpPr>
      <dsp:spPr>
        <a:xfrm>
          <a:off x="3006360" y="3781323"/>
          <a:ext cx="1029223" cy="10292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86511-00AC-8245-B50B-3C1011B1B4B9}">
      <dsp:nvSpPr>
        <dsp:cNvPr id="0" name=""/>
        <dsp:cNvSpPr/>
      </dsp:nvSpPr>
      <dsp:spPr>
        <a:xfrm>
          <a:off x="2491748" y="3966583"/>
          <a:ext cx="2058447" cy="6587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Hemograma completo </a:t>
          </a:r>
        </a:p>
      </dsp:txBody>
      <dsp:txXfrm>
        <a:off x="2491748" y="3966583"/>
        <a:ext cx="2058447" cy="658703"/>
      </dsp:txXfrm>
    </dsp:sp>
    <dsp:sp modelId="{66DAED92-82A2-7D41-92C8-F1D961B0EDBF}">
      <dsp:nvSpPr>
        <dsp:cNvPr id="0" name=""/>
        <dsp:cNvSpPr/>
      </dsp:nvSpPr>
      <dsp:spPr>
        <a:xfrm>
          <a:off x="5497081" y="3781323"/>
          <a:ext cx="1029223" cy="10292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29627-BE38-9048-864D-D507813AC763}">
      <dsp:nvSpPr>
        <dsp:cNvPr id="0" name=""/>
        <dsp:cNvSpPr/>
      </dsp:nvSpPr>
      <dsp:spPr>
        <a:xfrm>
          <a:off x="5497081" y="3781323"/>
          <a:ext cx="1029223" cy="10292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6B9A6-8D19-E94B-9CF9-F06E0023CE50}">
      <dsp:nvSpPr>
        <dsp:cNvPr id="0" name=""/>
        <dsp:cNvSpPr/>
      </dsp:nvSpPr>
      <dsp:spPr>
        <a:xfrm>
          <a:off x="4982469" y="3966583"/>
          <a:ext cx="2058447" cy="6587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Función tiroidea </a:t>
          </a:r>
        </a:p>
      </dsp:txBody>
      <dsp:txXfrm>
        <a:off x="4982469" y="3966583"/>
        <a:ext cx="2058447" cy="658703"/>
      </dsp:txXfrm>
    </dsp:sp>
    <dsp:sp modelId="{004DFE3D-828F-CF4E-A12C-6175752D71CF}">
      <dsp:nvSpPr>
        <dsp:cNvPr id="0" name=""/>
        <dsp:cNvSpPr/>
      </dsp:nvSpPr>
      <dsp:spPr>
        <a:xfrm>
          <a:off x="7987802" y="3781323"/>
          <a:ext cx="1029223" cy="10292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79A1C-76B8-2842-ABB1-0385CD45219A}">
      <dsp:nvSpPr>
        <dsp:cNvPr id="0" name=""/>
        <dsp:cNvSpPr/>
      </dsp:nvSpPr>
      <dsp:spPr>
        <a:xfrm>
          <a:off x="7987802" y="3781323"/>
          <a:ext cx="1029223" cy="10292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7F467-E1C2-9A41-84CF-9CE0E2EF1A11}">
      <dsp:nvSpPr>
        <dsp:cNvPr id="0" name=""/>
        <dsp:cNvSpPr/>
      </dsp:nvSpPr>
      <dsp:spPr>
        <a:xfrm>
          <a:off x="7473190" y="3966583"/>
          <a:ext cx="2058447" cy="6587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Citología </a:t>
          </a:r>
        </a:p>
      </dsp:txBody>
      <dsp:txXfrm>
        <a:off x="7473190" y="3966583"/>
        <a:ext cx="2058447" cy="658703"/>
      </dsp:txXfrm>
    </dsp:sp>
    <dsp:sp modelId="{EE0BC127-C36C-564B-8962-5DCCAA4C4449}">
      <dsp:nvSpPr>
        <dsp:cNvPr id="0" name=""/>
        <dsp:cNvSpPr/>
      </dsp:nvSpPr>
      <dsp:spPr>
        <a:xfrm>
          <a:off x="10478523" y="3781323"/>
          <a:ext cx="1029223" cy="10292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B136D-5251-EC44-9DBC-48991D91ED4C}">
      <dsp:nvSpPr>
        <dsp:cNvPr id="0" name=""/>
        <dsp:cNvSpPr/>
      </dsp:nvSpPr>
      <dsp:spPr>
        <a:xfrm>
          <a:off x="10478523" y="3781323"/>
          <a:ext cx="1029223" cy="10292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DBB73-7F5B-E34A-AE70-9743646443B6}">
      <dsp:nvSpPr>
        <dsp:cNvPr id="0" name=""/>
        <dsp:cNvSpPr/>
      </dsp:nvSpPr>
      <dsp:spPr>
        <a:xfrm>
          <a:off x="9963911" y="3966583"/>
          <a:ext cx="2058447" cy="6587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FSH y estradiol</a:t>
          </a:r>
        </a:p>
      </dsp:txBody>
      <dsp:txXfrm>
        <a:off x="9963911" y="3966583"/>
        <a:ext cx="2058447" cy="6587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29CF9-423C-9F40-968E-5BD6F39A05BF}">
      <dsp:nvSpPr>
        <dsp:cNvPr id="0" name=""/>
        <dsp:cNvSpPr/>
      </dsp:nvSpPr>
      <dsp:spPr>
        <a:xfrm>
          <a:off x="8102360" y="4753899"/>
          <a:ext cx="584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44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8379972" y="4785008"/>
        <a:ext cx="29222" cy="29222"/>
      </dsp:txXfrm>
    </dsp:sp>
    <dsp:sp modelId="{32B0D285-57E1-1D42-92E6-1C32733BD7EE}">
      <dsp:nvSpPr>
        <dsp:cNvPr id="0" name=""/>
        <dsp:cNvSpPr/>
      </dsp:nvSpPr>
      <dsp:spPr>
        <a:xfrm>
          <a:off x="4595684" y="3428176"/>
          <a:ext cx="584445" cy="137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222" y="0"/>
              </a:lnTo>
              <a:lnTo>
                <a:pt x="292222" y="1371443"/>
              </a:lnTo>
              <a:lnTo>
                <a:pt x="584445" y="13714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850637" y="4076628"/>
        <a:ext cx="74539" cy="74539"/>
      </dsp:txXfrm>
    </dsp:sp>
    <dsp:sp modelId="{A5024C1B-ADF8-304D-891C-976B778D7134}">
      <dsp:nvSpPr>
        <dsp:cNvPr id="0" name=""/>
        <dsp:cNvSpPr/>
      </dsp:nvSpPr>
      <dsp:spPr>
        <a:xfrm>
          <a:off x="4595684" y="3382456"/>
          <a:ext cx="584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44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873296" y="3413565"/>
        <a:ext cx="29222" cy="29222"/>
      </dsp:txXfrm>
    </dsp:sp>
    <dsp:sp modelId="{B3C447F7-D866-BE4F-B2BA-1E124A032805}">
      <dsp:nvSpPr>
        <dsp:cNvPr id="0" name=""/>
        <dsp:cNvSpPr/>
      </dsp:nvSpPr>
      <dsp:spPr>
        <a:xfrm>
          <a:off x="4595684" y="2056733"/>
          <a:ext cx="584445" cy="1371443"/>
        </a:xfrm>
        <a:custGeom>
          <a:avLst/>
          <a:gdLst/>
          <a:ahLst/>
          <a:cxnLst/>
          <a:rect l="0" t="0" r="0" b="0"/>
          <a:pathLst>
            <a:path>
              <a:moveTo>
                <a:pt x="0" y="1371443"/>
              </a:moveTo>
              <a:lnTo>
                <a:pt x="292222" y="1371443"/>
              </a:lnTo>
              <a:lnTo>
                <a:pt x="292222" y="0"/>
              </a:lnTo>
              <a:lnTo>
                <a:pt x="58444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850637" y="2705185"/>
        <a:ext cx="74539" cy="74539"/>
      </dsp:txXfrm>
    </dsp:sp>
    <dsp:sp modelId="{9A750390-E13C-E749-9297-440D965FAAD3}">
      <dsp:nvSpPr>
        <dsp:cNvPr id="0" name=""/>
        <dsp:cNvSpPr/>
      </dsp:nvSpPr>
      <dsp:spPr>
        <a:xfrm>
          <a:off x="1089008" y="3382456"/>
          <a:ext cx="584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445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1366620" y="3413565"/>
        <a:ext cx="29222" cy="29222"/>
      </dsp:txXfrm>
    </dsp:sp>
    <dsp:sp modelId="{0E8846F8-18B7-BA4A-B4D4-B8F09C4A7FA7}">
      <dsp:nvSpPr>
        <dsp:cNvPr id="0" name=""/>
        <dsp:cNvSpPr/>
      </dsp:nvSpPr>
      <dsp:spPr>
        <a:xfrm rot="16200000">
          <a:off x="-628092" y="2886766"/>
          <a:ext cx="2351382" cy="10828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Casos especiales </a:t>
          </a:r>
        </a:p>
      </dsp:txBody>
      <dsp:txXfrm>
        <a:off x="-628092" y="2886766"/>
        <a:ext cx="2351382" cy="1082819"/>
      </dsp:txXfrm>
    </dsp:sp>
    <dsp:sp modelId="{D6155BAE-C346-8646-8DC7-1C4206BF47F7}">
      <dsp:nvSpPr>
        <dsp:cNvPr id="0" name=""/>
        <dsp:cNvSpPr/>
      </dsp:nvSpPr>
      <dsp:spPr>
        <a:xfrm>
          <a:off x="1673454" y="2853820"/>
          <a:ext cx="2922229" cy="1148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Trastorno de la coagulación </a:t>
          </a:r>
        </a:p>
      </dsp:txBody>
      <dsp:txXfrm>
        <a:off x="1673454" y="2853820"/>
        <a:ext cx="2922229" cy="1148712"/>
      </dsp:txXfrm>
    </dsp:sp>
    <dsp:sp modelId="{83C9744C-4497-0D48-B419-292A4651EEE8}">
      <dsp:nvSpPr>
        <dsp:cNvPr id="0" name=""/>
        <dsp:cNvSpPr/>
      </dsp:nvSpPr>
      <dsp:spPr>
        <a:xfrm>
          <a:off x="5180130" y="1482376"/>
          <a:ext cx="5069922" cy="1148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Tiempo de protrombina, parcial de tromboplastina. 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5180130" y="1482376"/>
        <a:ext cx="5069922" cy="1148712"/>
      </dsp:txXfrm>
    </dsp:sp>
    <dsp:sp modelId="{280D1F7A-D16A-4C46-BA52-063832DC6051}">
      <dsp:nvSpPr>
        <dsp:cNvPr id="0" name=""/>
        <dsp:cNvSpPr/>
      </dsp:nvSpPr>
      <dsp:spPr>
        <a:xfrm>
          <a:off x="5180130" y="2853820"/>
          <a:ext cx="2922229" cy="1148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Fibrinógeno</a:t>
          </a:r>
        </a:p>
      </dsp:txBody>
      <dsp:txXfrm>
        <a:off x="5180130" y="2853820"/>
        <a:ext cx="2922229" cy="1148712"/>
      </dsp:txXfrm>
    </dsp:sp>
    <dsp:sp modelId="{FD4785B8-C1A8-6644-9381-A08DAB5FDEB8}">
      <dsp:nvSpPr>
        <dsp:cNvPr id="0" name=""/>
        <dsp:cNvSpPr/>
      </dsp:nvSpPr>
      <dsp:spPr>
        <a:xfrm>
          <a:off x="5180130" y="4225263"/>
          <a:ext cx="2922229" cy="1148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Panel de Von Willebrand 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5180130" y="4225263"/>
        <a:ext cx="2922229" cy="1148712"/>
      </dsp:txXfrm>
    </dsp:sp>
    <dsp:sp modelId="{08747A55-BABD-C04B-8C29-883D1AEA121A}">
      <dsp:nvSpPr>
        <dsp:cNvPr id="0" name=""/>
        <dsp:cNvSpPr/>
      </dsp:nvSpPr>
      <dsp:spPr>
        <a:xfrm>
          <a:off x="8686806" y="4225263"/>
          <a:ext cx="2922229" cy="1148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Hematología </a:t>
          </a:r>
        </a:p>
      </dsp:txBody>
      <dsp:txXfrm>
        <a:off x="8686806" y="4225263"/>
        <a:ext cx="2922229" cy="11487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0D285-57E1-1D42-92E6-1C32733BD7EE}">
      <dsp:nvSpPr>
        <dsp:cNvPr id="0" name=""/>
        <dsp:cNvSpPr/>
      </dsp:nvSpPr>
      <dsp:spPr>
        <a:xfrm>
          <a:off x="6085230" y="2988207"/>
          <a:ext cx="743446" cy="1832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723" y="0"/>
              </a:lnTo>
              <a:lnTo>
                <a:pt x="371723" y="1832923"/>
              </a:lnTo>
              <a:lnTo>
                <a:pt x="743446" y="18329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6407504" y="3855219"/>
        <a:ext cx="98897" cy="98897"/>
      </dsp:txXfrm>
    </dsp:sp>
    <dsp:sp modelId="{A5024C1B-ADF8-304D-891C-976B778D7134}">
      <dsp:nvSpPr>
        <dsp:cNvPr id="0" name=""/>
        <dsp:cNvSpPr/>
      </dsp:nvSpPr>
      <dsp:spPr>
        <a:xfrm>
          <a:off x="6085230" y="2942487"/>
          <a:ext cx="743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34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6438366" y="2969620"/>
        <a:ext cx="37172" cy="37172"/>
      </dsp:txXfrm>
    </dsp:sp>
    <dsp:sp modelId="{B3C447F7-D866-BE4F-B2BA-1E124A032805}">
      <dsp:nvSpPr>
        <dsp:cNvPr id="0" name=""/>
        <dsp:cNvSpPr/>
      </dsp:nvSpPr>
      <dsp:spPr>
        <a:xfrm>
          <a:off x="6085230" y="1155283"/>
          <a:ext cx="743446" cy="1832923"/>
        </a:xfrm>
        <a:custGeom>
          <a:avLst/>
          <a:gdLst/>
          <a:ahLst/>
          <a:cxnLst/>
          <a:rect l="0" t="0" r="0" b="0"/>
          <a:pathLst>
            <a:path>
              <a:moveTo>
                <a:pt x="0" y="1832923"/>
              </a:moveTo>
              <a:lnTo>
                <a:pt x="371723" y="1832923"/>
              </a:lnTo>
              <a:lnTo>
                <a:pt x="371723" y="0"/>
              </a:lnTo>
              <a:lnTo>
                <a:pt x="74344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6407504" y="2022296"/>
        <a:ext cx="98897" cy="98897"/>
      </dsp:txXfrm>
    </dsp:sp>
    <dsp:sp modelId="{9A750390-E13C-E749-9297-440D965FAAD3}">
      <dsp:nvSpPr>
        <dsp:cNvPr id="0" name=""/>
        <dsp:cNvSpPr/>
      </dsp:nvSpPr>
      <dsp:spPr>
        <a:xfrm>
          <a:off x="1624553" y="2942487"/>
          <a:ext cx="743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344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1977690" y="2969620"/>
        <a:ext cx="37172" cy="37172"/>
      </dsp:txXfrm>
    </dsp:sp>
    <dsp:sp modelId="{0E8846F8-18B7-BA4A-B4D4-B8F09C4A7FA7}">
      <dsp:nvSpPr>
        <dsp:cNvPr id="0" name=""/>
        <dsp:cNvSpPr/>
      </dsp:nvSpPr>
      <dsp:spPr>
        <a:xfrm rot="16200000">
          <a:off x="-349311" y="2357513"/>
          <a:ext cx="2686343" cy="12613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Casos especiales </a:t>
          </a:r>
        </a:p>
      </dsp:txBody>
      <dsp:txXfrm>
        <a:off x="-349311" y="2357513"/>
        <a:ext cx="2686343" cy="1261387"/>
      </dsp:txXfrm>
    </dsp:sp>
    <dsp:sp modelId="{D6155BAE-C346-8646-8DC7-1C4206BF47F7}">
      <dsp:nvSpPr>
        <dsp:cNvPr id="0" name=""/>
        <dsp:cNvSpPr/>
      </dsp:nvSpPr>
      <dsp:spPr>
        <a:xfrm>
          <a:off x="2367999" y="2213408"/>
          <a:ext cx="3717230" cy="1549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Hiperplasia suprarrenal congénita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367999" y="2213408"/>
        <a:ext cx="3717230" cy="1549597"/>
      </dsp:txXfrm>
    </dsp:sp>
    <dsp:sp modelId="{83C9744C-4497-0D48-B419-292A4651EEE8}">
      <dsp:nvSpPr>
        <dsp:cNvPr id="0" name=""/>
        <dsp:cNvSpPr/>
      </dsp:nvSpPr>
      <dsp:spPr>
        <a:xfrm>
          <a:off x="6828676" y="380484"/>
          <a:ext cx="4961238" cy="1549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Sulfato de deshidroepiandrosterona (DHEA-S)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6828676" y="380484"/>
        <a:ext cx="4961238" cy="1549597"/>
      </dsp:txXfrm>
    </dsp:sp>
    <dsp:sp modelId="{280D1F7A-D16A-4C46-BA52-063832DC6051}">
      <dsp:nvSpPr>
        <dsp:cNvPr id="0" name=""/>
        <dsp:cNvSpPr/>
      </dsp:nvSpPr>
      <dsp:spPr>
        <a:xfrm>
          <a:off x="6828676" y="2213408"/>
          <a:ext cx="4960123" cy="1549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Androstenediona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6828676" y="2213408"/>
        <a:ext cx="4960123" cy="1549597"/>
      </dsp:txXfrm>
    </dsp:sp>
    <dsp:sp modelId="{FD4785B8-C1A8-6644-9381-A08DAB5FDEB8}">
      <dsp:nvSpPr>
        <dsp:cNvPr id="0" name=""/>
        <dsp:cNvSpPr/>
      </dsp:nvSpPr>
      <dsp:spPr>
        <a:xfrm>
          <a:off x="6828676" y="4046331"/>
          <a:ext cx="5000158" cy="1549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17 hidroxiprogesterona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6828676" y="4046331"/>
        <a:ext cx="5000158" cy="15495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99653-4437-C94E-913D-AA958F336078}">
      <dsp:nvSpPr>
        <dsp:cNvPr id="0" name=""/>
        <dsp:cNvSpPr/>
      </dsp:nvSpPr>
      <dsp:spPr>
        <a:xfrm>
          <a:off x="4712609" y="3012880"/>
          <a:ext cx="608900" cy="2251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450" y="0"/>
              </a:lnTo>
              <a:lnTo>
                <a:pt x="304450" y="2251812"/>
              </a:lnTo>
              <a:lnTo>
                <a:pt x="608900" y="22518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958742" y="4080469"/>
        <a:ext cx="116634" cy="116634"/>
      </dsp:txXfrm>
    </dsp:sp>
    <dsp:sp modelId="{C49D97B0-0A23-174B-84C7-05E2A7DD5AD8}">
      <dsp:nvSpPr>
        <dsp:cNvPr id="0" name=""/>
        <dsp:cNvSpPr/>
      </dsp:nvSpPr>
      <dsp:spPr>
        <a:xfrm>
          <a:off x="8971287" y="3860173"/>
          <a:ext cx="2689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490" y="45720"/>
              </a:lnTo>
              <a:lnTo>
                <a:pt x="134490" y="51214"/>
              </a:lnTo>
              <a:lnTo>
                <a:pt x="268981" y="51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9099052" y="3899167"/>
        <a:ext cx="13451" cy="13451"/>
      </dsp:txXfrm>
    </dsp:sp>
    <dsp:sp modelId="{32B0D285-57E1-1D42-92E6-1C32733BD7EE}">
      <dsp:nvSpPr>
        <dsp:cNvPr id="0" name=""/>
        <dsp:cNvSpPr/>
      </dsp:nvSpPr>
      <dsp:spPr>
        <a:xfrm>
          <a:off x="4712609" y="3012880"/>
          <a:ext cx="608900" cy="893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450" y="0"/>
              </a:lnTo>
              <a:lnTo>
                <a:pt x="304450" y="893013"/>
              </a:lnTo>
              <a:lnTo>
                <a:pt x="608900" y="8930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990038" y="3432365"/>
        <a:ext cx="54042" cy="54042"/>
      </dsp:txXfrm>
    </dsp:sp>
    <dsp:sp modelId="{A5024C1B-ADF8-304D-891C-976B778D7134}">
      <dsp:nvSpPr>
        <dsp:cNvPr id="0" name=""/>
        <dsp:cNvSpPr/>
      </dsp:nvSpPr>
      <dsp:spPr>
        <a:xfrm>
          <a:off x="4712609" y="2404685"/>
          <a:ext cx="608900" cy="608194"/>
        </a:xfrm>
        <a:custGeom>
          <a:avLst/>
          <a:gdLst/>
          <a:ahLst/>
          <a:cxnLst/>
          <a:rect l="0" t="0" r="0" b="0"/>
          <a:pathLst>
            <a:path>
              <a:moveTo>
                <a:pt x="0" y="608194"/>
              </a:moveTo>
              <a:lnTo>
                <a:pt x="304450" y="608194"/>
              </a:lnTo>
              <a:lnTo>
                <a:pt x="304450" y="0"/>
              </a:lnTo>
              <a:lnTo>
                <a:pt x="60890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995543" y="2687267"/>
        <a:ext cx="43030" cy="43030"/>
      </dsp:txXfrm>
    </dsp:sp>
    <dsp:sp modelId="{B3C447F7-D866-BE4F-B2BA-1E124A032805}">
      <dsp:nvSpPr>
        <dsp:cNvPr id="0" name=""/>
        <dsp:cNvSpPr/>
      </dsp:nvSpPr>
      <dsp:spPr>
        <a:xfrm>
          <a:off x="4712609" y="903477"/>
          <a:ext cx="608900" cy="2109402"/>
        </a:xfrm>
        <a:custGeom>
          <a:avLst/>
          <a:gdLst/>
          <a:ahLst/>
          <a:cxnLst/>
          <a:rect l="0" t="0" r="0" b="0"/>
          <a:pathLst>
            <a:path>
              <a:moveTo>
                <a:pt x="0" y="2109402"/>
              </a:moveTo>
              <a:lnTo>
                <a:pt x="304450" y="2109402"/>
              </a:lnTo>
              <a:lnTo>
                <a:pt x="304450" y="0"/>
              </a:lnTo>
              <a:lnTo>
                <a:pt x="60890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962171" y="1903290"/>
        <a:ext cx="109776" cy="109776"/>
      </dsp:txXfrm>
    </dsp:sp>
    <dsp:sp modelId="{9A750390-E13C-E749-9297-440D965FAAD3}">
      <dsp:nvSpPr>
        <dsp:cNvPr id="0" name=""/>
        <dsp:cNvSpPr/>
      </dsp:nvSpPr>
      <dsp:spPr>
        <a:xfrm>
          <a:off x="1059208" y="2967160"/>
          <a:ext cx="608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90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1348435" y="2997657"/>
        <a:ext cx="30445" cy="30445"/>
      </dsp:txXfrm>
    </dsp:sp>
    <dsp:sp modelId="{0E8846F8-18B7-BA4A-B4D4-B8F09C4A7FA7}">
      <dsp:nvSpPr>
        <dsp:cNvPr id="0" name=""/>
        <dsp:cNvSpPr/>
      </dsp:nvSpPr>
      <dsp:spPr>
        <a:xfrm rot="16200000">
          <a:off x="-774648" y="2489449"/>
          <a:ext cx="2620850" cy="10468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Casos especiales </a:t>
          </a:r>
        </a:p>
      </dsp:txBody>
      <dsp:txXfrm>
        <a:off x="-774648" y="2489449"/>
        <a:ext cx="2620850" cy="1046862"/>
      </dsp:txXfrm>
    </dsp:sp>
    <dsp:sp modelId="{D6155BAE-C346-8646-8DC7-1C4206BF47F7}">
      <dsp:nvSpPr>
        <dsp:cNvPr id="0" name=""/>
        <dsp:cNvSpPr/>
      </dsp:nvSpPr>
      <dsp:spPr>
        <a:xfrm>
          <a:off x="1668108" y="2378301"/>
          <a:ext cx="3044500" cy="12691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Trastorno endocrino 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1668108" y="2378301"/>
        <a:ext cx="3044500" cy="1269157"/>
      </dsp:txXfrm>
    </dsp:sp>
    <dsp:sp modelId="{83C9744C-4497-0D48-B419-292A4651EEE8}">
      <dsp:nvSpPr>
        <dsp:cNvPr id="0" name=""/>
        <dsp:cNvSpPr/>
      </dsp:nvSpPr>
      <dsp:spPr>
        <a:xfrm>
          <a:off x="5321509" y="268898"/>
          <a:ext cx="3044500" cy="12691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Prolactina</a:t>
          </a:r>
        </a:p>
      </dsp:txBody>
      <dsp:txXfrm>
        <a:off x="5321509" y="268898"/>
        <a:ext cx="3044500" cy="1269157"/>
      </dsp:txXfrm>
    </dsp:sp>
    <dsp:sp modelId="{280D1F7A-D16A-4C46-BA52-063832DC6051}">
      <dsp:nvSpPr>
        <dsp:cNvPr id="0" name=""/>
        <dsp:cNvSpPr/>
      </dsp:nvSpPr>
      <dsp:spPr>
        <a:xfrm>
          <a:off x="5321509" y="1770106"/>
          <a:ext cx="3044500" cy="12691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Testosterona total y libre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5321509" y="1770106"/>
        <a:ext cx="3044500" cy="1269157"/>
      </dsp:txXfrm>
    </dsp:sp>
    <dsp:sp modelId="{FD4785B8-C1A8-6644-9381-A08DAB5FDEB8}">
      <dsp:nvSpPr>
        <dsp:cNvPr id="0" name=""/>
        <dsp:cNvSpPr/>
      </dsp:nvSpPr>
      <dsp:spPr>
        <a:xfrm>
          <a:off x="5321509" y="3271314"/>
          <a:ext cx="3649777" cy="12691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Prueba de tolerancia oral a la glucosa en 2 horas.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5321509" y="3271314"/>
        <a:ext cx="3649777" cy="1269157"/>
      </dsp:txXfrm>
    </dsp:sp>
    <dsp:sp modelId="{079BB7F8-93C3-274F-BB0E-B35461DD5889}">
      <dsp:nvSpPr>
        <dsp:cNvPr id="0" name=""/>
        <dsp:cNvSpPr/>
      </dsp:nvSpPr>
      <dsp:spPr>
        <a:xfrm>
          <a:off x="9240269" y="3419219"/>
          <a:ext cx="2057960" cy="984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Insulina en ayunas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9240269" y="3419219"/>
        <a:ext cx="2057960" cy="984339"/>
      </dsp:txXfrm>
    </dsp:sp>
    <dsp:sp modelId="{701DD31A-5AB7-A849-8878-293E1087B42A}">
      <dsp:nvSpPr>
        <dsp:cNvPr id="0" name=""/>
        <dsp:cNvSpPr/>
      </dsp:nvSpPr>
      <dsp:spPr>
        <a:xfrm>
          <a:off x="5321509" y="4772523"/>
          <a:ext cx="3044500" cy="984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Perfil lipídico 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5321509" y="4772523"/>
        <a:ext cx="3044500" cy="9843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F5355-7253-EB4B-87DA-C3B6F6BD9547}">
      <dsp:nvSpPr>
        <dsp:cNvPr id="0" name=""/>
        <dsp:cNvSpPr/>
      </dsp:nvSpPr>
      <dsp:spPr>
        <a:xfrm>
          <a:off x="247237" y="2849"/>
          <a:ext cx="5829990" cy="14574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Las técnicas ecográficas transperineales </a:t>
          </a:r>
          <a:endParaRPr lang="es-ES" sz="2400" b="1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89926" y="45538"/>
        <a:ext cx="5744612" cy="1372119"/>
      </dsp:txXfrm>
    </dsp:sp>
    <dsp:sp modelId="{EF6A377F-A269-B545-9470-39E087BDB6A7}">
      <dsp:nvSpPr>
        <dsp:cNvPr id="0" name=""/>
        <dsp:cNvSpPr/>
      </dsp:nvSpPr>
      <dsp:spPr>
        <a:xfrm rot="5400000">
          <a:off x="2888951" y="1496784"/>
          <a:ext cx="546561" cy="655873"/>
        </a:xfrm>
        <a:prstGeom prst="rightArrow">
          <a:avLst>
            <a:gd name="adj1" fmla="val 60000"/>
            <a:gd name="adj2" fmla="val 5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-5400000">
        <a:off x="2965470" y="1551440"/>
        <a:ext cx="393523" cy="382593"/>
      </dsp:txXfrm>
    </dsp:sp>
    <dsp:sp modelId="{DA8942E4-71ED-3D4D-A280-3393C276B2E6}">
      <dsp:nvSpPr>
        <dsp:cNvPr id="0" name=""/>
        <dsp:cNvSpPr/>
      </dsp:nvSpPr>
      <dsp:spPr>
        <a:xfrm>
          <a:off x="247237" y="2189095"/>
          <a:ext cx="5829990" cy="14574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Pueden ser útiles en las pacientes que no cumplen los criterios para el abordaje transvaginal. </a:t>
          </a:r>
          <a:endParaRPr lang="es-ES" sz="24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89926" y="2231784"/>
        <a:ext cx="5744612" cy="1372119"/>
      </dsp:txXfrm>
    </dsp:sp>
    <dsp:sp modelId="{476276FD-2535-0A4B-BD17-75879B2AA789}">
      <dsp:nvSpPr>
        <dsp:cNvPr id="0" name=""/>
        <dsp:cNvSpPr/>
      </dsp:nvSpPr>
      <dsp:spPr>
        <a:xfrm rot="5400000">
          <a:off x="2888951" y="3683030"/>
          <a:ext cx="546561" cy="655873"/>
        </a:xfrm>
        <a:prstGeom prst="rightArrow">
          <a:avLst>
            <a:gd name="adj1" fmla="val 60000"/>
            <a:gd name="adj2" fmla="val 5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-5400000">
        <a:off x="2965470" y="3737686"/>
        <a:ext cx="393523" cy="382593"/>
      </dsp:txXfrm>
    </dsp:sp>
    <dsp:sp modelId="{94BE70A3-8669-414A-8781-937ECC7DD0CD}">
      <dsp:nvSpPr>
        <dsp:cNvPr id="0" name=""/>
        <dsp:cNvSpPr/>
      </dsp:nvSpPr>
      <dsp:spPr>
        <a:xfrm>
          <a:off x="247237" y="4375342"/>
          <a:ext cx="5829990" cy="14574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También para la evaluación del prolapso de los órganos pélvicos, así como del cérvix y el tracto urinario inferior.</a:t>
          </a:r>
          <a:endParaRPr lang="es-ES" sz="24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89926" y="4418031"/>
        <a:ext cx="5744612" cy="13721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FE47D-7B2F-3043-82A4-56E735A173E3}">
      <dsp:nvSpPr>
        <dsp:cNvPr id="0" name=""/>
        <dsp:cNvSpPr/>
      </dsp:nvSpPr>
      <dsp:spPr>
        <a:xfrm>
          <a:off x="0" y="92492"/>
          <a:ext cx="4752825" cy="15062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La ecografía transrectal</a:t>
          </a: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 </a:t>
          </a:r>
          <a:endParaRPr lang="es-ES" sz="24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4116" y="136608"/>
        <a:ext cx="4664593" cy="1417984"/>
      </dsp:txXfrm>
    </dsp:sp>
    <dsp:sp modelId="{FCE6088D-CBA8-9544-8ACF-8D1EF92975BB}">
      <dsp:nvSpPr>
        <dsp:cNvPr id="0" name=""/>
        <dsp:cNvSpPr/>
      </dsp:nvSpPr>
      <dsp:spPr>
        <a:xfrm rot="5400000">
          <a:off x="2127819" y="1591268"/>
          <a:ext cx="497186" cy="677797"/>
        </a:xfrm>
        <a:prstGeom prst="rightArrow">
          <a:avLst>
            <a:gd name="adj1" fmla="val 60000"/>
            <a:gd name="adj2" fmla="val 5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-5400000">
        <a:off x="2173073" y="1681573"/>
        <a:ext cx="406679" cy="348030"/>
      </dsp:txXfrm>
    </dsp:sp>
    <dsp:sp modelId="{40F8F427-70E0-C14A-B060-1327342BC23E}">
      <dsp:nvSpPr>
        <dsp:cNvPr id="0" name=""/>
        <dsp:cNvSpPr/>
      </dsp:nvSpPr>
      <dsp:spPr>
        <a:xfrm>
          <a:off x="0" y="2261625"/>
          <a:ext cx="4752825" cy="15062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Puede ser una alternativa a la ETV para visualizar el útero y las estructuras anexiales. </a:t>
          </a:r>
          <a:endParaRPr lang="es-ES" sz="24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4116" y="2305741"/>
        <a:ext cx="4664593" cy="141798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B6EA2-5D0D-D144-9553-A01D94DF2A57}">
      <dsp:nvSpPr>
        <dsp:cNvPr id="0" name=""/>
        <dsp:cNvSpPr/>
      </dsp:nvSpPr>
      <dsp:spPr>
        <a:xfrm>
          <a:off x="0" y="621169"/>
          <a:ext cx="4406478" cy="23907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Histeroscopia</a:t>
          </a:r>
        </a:p>
      </dsp:txBody>
      <dsp:txXfrm>
        <a:off x="0" y="621169"/>
        <a:ext cx="3808801" cy="2390708"/>
      </dsp:txXfrm>
    </dsp:sp>
    <dsp:sp modelId="{62156D44-AA4E-0849-BDC5-B007FD91F38D}">
      <dsp:nvSpPr>
        <dsp:cNvPr id="0" name=""/>
        <dsp:cNvSpPr/>
      </dsp:nvSpPr>
      <dsp:spPr>
        <a:xfrm>
          <a:off x="3530222" y="577175"/>
          <a:ext cx="4406478" cy="23907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Permite la visualización directa de la cavidad endometrial a través del cuello uterino.</a:t>
          </a:r>
        </a:p>
      </dsp:txBody>
      <dsp:txXfrm>
        <a:off x="4725576" y="577175"/>
        <a:ext cx="2015770" cy="2390708"/>
      </dsp:txXfrm>
    </dsp:sp>
    <dsp:sp modelId="{D980C67B-C65B-5D4C-BFD8-8E1F1E830143}">
      <dsp:nvSpPr>
        <dsp:cNvPr id="0" name=""/>
        <dsp:cNvSpPr/>
      </dsp:nvSpPr>
      <dsp:spPr>
        <a:xfrm>
          <a:off x="7055405" y="577175"/>
          <a:ext cx="4406478" cy="23907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Puede ser diagnóstica y terapéutica. </a:t>
          </a:r>
        </a:p>
      </dsp:txBody>
      <dsp:txXfrm>
        <a:off x="8250759" y="577175"/>
        <a:ext cx="2015770" cy="2390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178F1-A228-3742-8CAB-EE78800FC7BE}">
      <dsp:nvSpPr>
        <dsp:cNvPr id="0" name=""/>
        <dsp:cNvSpPr/>
      </dsp:nvSpPr>
      <dsp:spPr>
        <a:xfrm rot="4396374">
          <a:off x="4483817" y="1782075"/>
          <a:ext cx="3864557" cy="2759284"/>
        </a:xfrm>
        <a:prstGeom prst="swooshArrow">
          <a:avLst>
            <a:gd name="adj1" fmla="val 16310"/>
            <a:gd name="adj2" fmla="val 31370"/>
          </a:avLst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151DC-8292-7148-840C-49B2D6B36E82}">
      <dsp:nvSpPr>
        <dsp:cNvPr id="0" name=""/>
        <dsp:cNvSpPr/>
      </dsp:nvSpPr>
      <dsp:spPr>
        <a:xfrm>
          <a:off x="3374763" y="3756972"/>
          <a:ext cx="127084" cy="12708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2C496-9464-E141-82B9-F85F80EE261B}">
      <dsp:nvSpPr>
        <dsp:cNvPr id="0" name=""/>
        <dsp:cNvSpPr/>
      </dsp:nvSpPr>
      <dsp:spPr>
        <a:xfrm>
          <a:off x="810248" y="14438"/>
          <a:ext cx="7060008" cy="161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La nomenclatura basada en las palabras metrorragia, menorragia .</a:t>
          </a:r>
        </a:p>
      </dsp:txBody>
      <dsp:txXfrm>
        <a:off x="810248" y="14438"/>
        <a:ext cx="7060008" cy="1614263"/>
      </dsp:txXfrm>
    </dsp:sp>
    <dsp:sp modelId="{D1A297B7-43F1-DD44-9410-EB9BDEBF4D36}">
      <dsp:nvSpPr>
        <dsp:cNvPr id="0" name=""/>
        <dsp:cNvSpPr/>
      </dsp:nvSpPr>
      <dsp:spPr>
        <a:xfrm>
          <a:off x="5901594" y="2175372"/>
          <a:ext cx="6300396" cy="130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“Sangrado uterino disfuncional”.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5901594" y="2175372"/>
        <a:ext cx="6300396" cy="1305482"/>
      </dsp:txXfrm>
    </dsp:sp>
    <dsp:sp modelId="{8972EB17-D0E8-2242-A0FC-9FEB6B167AB7}">
      <dsp:nvSpPr>
        <dsp:cNvPr id="0" name=""/>
        <dsp:cNvSpPr/>
      </dsp:nvSpPr>
      <dsp:spPr>
        <a:xfrm>
          <a:off x="6250748" y="4843490"/>
          <a:ext cx="4912778" cy="93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2011 la FIGO introduce una nueva clasificación.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6250748" y="4843490"/>
        <a:ext cx="4912778" cy="93273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3244B-6BC6-4D59-9916-F0556E42D016}">
      <dsp:nvSpPr>
        <dsp:cNvPr id="0" name=""/>
        <dsp:cNvSpPr/>
      </dsp:nvSpPr>
      <dsp:spPr>
        <a:xfrm rot="5400000">
          <a:off x="3899238" y="-1029236"/>
          <a:ext cx="2067288" cy="464271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AAA7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</a:rPr>
            <a:t>Corte de pedículo por histeroscopia.</a:t>
          </a:r>
          <a:endParaRPr lang="en-US" sz="2400" kern="1200" dirty="0">
            <a:solidFill>
              <a:srgbClr val="152B48"/>
            </a:solidFill>
            <a:latin typeface="Montserrat" panose="00000500000000000000" pitchFamily="50" charset="0"/>
          </a:endParaRPr>
        </a:p>
      </dsp:txBody>
      <dsp:txXfrm rot="-5400000">
        <a:off x="2611526" y="359393"/>
        <a:ext cx="4541796" cy="1865454"/>
      </dsp:txXfrm>
    </dsp:sp>
    <dsp:sp modelId="{A0D620F9-6CB5-4338-83A4-34B5A56B610A}">
      <dsp:nvSpPr>
        <dsp:cNvPr id="0" name=""/>
        <dsp:cNvSpPr/>
      </dsp:nvSpPr>
      <dsp:spPr>
        <a:xfrm>
          <a:off x="0" y="64"/>
          <a:ext cx="2611526" cy="2584110"/>
        </a:xfrm>
        <a:prstGeom prst="roundRect">
          <a:avLst/>
        </a:prstGeom>
        <a:solidFill>
          <a:srgbClr val="152B4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 dirty="0">
              <a:solidFill>
                <a:schemeClr val="bg1"/>
              </a:solidFill>
              <a:latin typeface="Montserrat" panose="00000500000000000000" pitchFamily="50" charset="0"/>
            </a:rPr>
            <a:t>MIOMAS 0</a:t>
          </a:r>
          <a:endParaRPr lang="en-US" sz="3700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126146" y="126210"/>
        <a:ext cx="2359234" cy="2331818"/>
      </dsp:txXfrm>
    </dsp:sp>
    <dsp:sp modelId="{DAEDA97A-6C80-4FD6-99D3-DC003F91FDEC}">
      <dsp:nvSpPr>
        <dsp:cNvPr id="0" name=""/>
        <dsp:cNvSpPr/>
      </dsp:nvSpPr>
      <dsp:spPr>
        <a:xfrm rot="5400000">
          <a:off x="3899238" y="1684079"/>
          <a:ext cx="2067288" cy="464271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AAA7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</a:rPr>
            <a:t>Histeroscopia (especialmente </a:t>
          </a: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&lt; 4 </a:t>
          </a:r>
          <a:r>
            <a:rPr lang="es-CO" sz="2400" kern="1200" dirty="0" err="1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cms</a:t>
          </a: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).</a:t>
          </a:r>
          <a:endParaRPr lang="en-US" sz="2400" kern="1200" dirty="0">
            <a:solidFill>
              <a:srgbClr val="152B48"/>
            </a:solidFill>
            <a:latin typeface="Montserrat" panose="00000500000000000000" pitchFamily="50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i="1" kern="1200" dirty="0">
              <a:solidFill>
                <a:srgbClr val="152B48"/>
              </a:solidFill>
              <a:latin typeface="Montserrat" panose="00000500000000000000" pitchFamily="50" charset="0"/>
            </a:rPr>
            <a:t>Si hay mioma </a:t>
          </a:r>
          <a:r>
            <a:rPr lang="es-CO" sz="2400" i="1" kern="1200" dirty="0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&gt; 3-4 </a:t>
          </a:r>
          <a:r>
            <a:rPr lang="es-CO" sz="2400" i="1" kern="1200" dirty="0" err="1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cms</a:t>
          </a:r>
          <a:r>
            <a:rPr lang="es-CO" sz="2400" i="1" kern="1200" dirty="0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 o anemia: </a:t>
          </a:r>
          <a:r>
            <a:rPr lang="es-CO" sz="2400" i="1" kern="1200" dirty="0" err="1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tto</a:t>
          </a:r>
          <a:r>
            <a:rPr lang="es-CO" sz="2400" i="1" kern="1200" dirty="0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 médico </a:t>
          </a:r>
          <a:r>
            <a:rPr lang="es-CO" sz="2400" i="1" kern="1200" dirty="0" err="1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preqx</a:t>
          </a:r>
          <a:r>
            <a:rPr lang="es-CO" sz="2400" i="1" kern="1200" dirty="0">
              <a:solidFill>
                <a:srgbClr val="152B48"/>
              </a:solidFill>
              <a:latin typeface="Montserrat" panose="00000500000000000000" pitchFamily="50" charset="0"/>
              <a:cs typeface="Calibri" panose="020F0502020204030204" pitchFamily="34" charset="0"/>
            </a:rPr>
            <a:t>.</a:t>
          </a:r>
          <a:endParaRPr lang="en-US" sz="2400" i="1" kern="1200" dirty="0">
            <a:solidFill>
              <a:srgbClr val="152B48"/>
            </a:solidFill>
            <a:latin typeface="Montserrat" panose="00000500000000000000" pitchFamily="50" charset="0"/>
          </a:endParaRPr>
        </a:p>
      </dsp:txBody>
      <dsp:txXfrm rot="-5400000">
        <a:off x="2611526" y="3072709"/>
        <a:ext cx="4541796" cy="1865454"/>
      </dsp:txXfrm>
    </dsp:sp>
    <dsp:sp modelId="{706E79AA-FFA1-4C4C-B6BE-4455385B4BB7}">
      <dsp:nvSpPr>
        <dsp:cNvPr id="0" name=""/>
        <dsp:cNvSpPr/>
      </dsp:nvSpPr>
      <dsp:spPr>
        <a:xfrm>
          <a:off x="0" y="2713445"/>
          <a:ext cx="2611526" cy="2584110"/>
        </a:xfrm>
        <a:prstGeom prst="roundRect">
          <a:avLst/>
        </a:prstGeom>
        <a:solidFill>
          <a:srgbClr val="152B4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 dirty="0">
              <a:solidFill>
                <a:schemeClr val="bg1"/>
              </a:solidFill>
              <a:latin typeface="Montserrat" panose="00000500000000000000" pitchFamily="50" charset="0"/>
            </a:rPr>
            <a:t>MIOMA 1-2</a:t>
          </a:r>
          <a:endParaRPr lang="en-US" sz="3700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126146" y="2839591"/>
        <a:ext cx="2359234" cy="233181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11486-49D4-EB48-AB4E-47FDE5D759A5}">
      <dsp:nvSpPr>
        <dsp:cNvPr id="0" name=""/>
        <dsp:cNvSpPr/>
      </dsp:nvSpPr>
      <dsp:spPr>
        <a:xfrm>
          <a:off x="438388" y="2529"/>
          <a:ext cx="2857351" cy="171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Cáncer de mama </a:t>
          </a:r>
        </a:p>
      </dsp:txBody>
      <dsp:txXfrm>
        <a:off x="438388" y="2529"/>
        <a:ext cx="2857351" cy="1714410"/>
      </dsp:txXfrm>
    </dsp:sp>
    <dsp:sp modelId="{5F29AB45-7493-B64F-9651-961EC2D65793}">
      <dsp:nvSpPr>
        <dsp:cNvPr id="0" name=""/>
        <dsp:cNvSpPr/>
      </dsp:nvSpPr>
      <dsp:spPr>
        <a:xfrm>
          <a:off x="3581474" y="2529"/>
          <a:ext cx="2857351" cy="171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Enfermedad hepática </a:t>
          </a:r>
        </a:p>
      </dsp:txBody>
      <dsp:txXfrm>
        <a:off x="3581474" y="2529"/>
        <a:ext cx="2857351" cy="1714410"/>
      </dsp:txXfrm>
    </dsp:sp>
    <dsp:sp modelId="{4912A19E-831F-FA47-BB90-3C415C0039C2}">
      <dsp:nvSpPr>
        <dsp:cNvPr id="0" name=""/>
        <dsp:cNvSpPr/>
      </dsp:nvSpPr>
      <dsp:spPr>
        <a:xfrm>
          <a:off x="6724560" y="2529"/>
          <a:ext cx="2857351" cy="171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Tromboembolismo</a:t>
          </a:r>
          <a:r>
            <a:rPr lang="es-ES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 pulmonar </a:t>
          </a:r>
        </a:p>
      </dsp:txBody>
      <dsp:txXfrm>
        <a:off x="6724560" y="2529"/>
        <a:ext cx="2857351" cy="1714410"/>
      </dsp:txXfrm>
    </dsp:sp>
    <dsp:sp modelId="{89BA1AFA-359F-B74A-BFBA-12DD1194D02A}">
      <dsp:nvSpPr>
        <dsp:cNvPr id="0" name=""/>
        <dsp:cNvSpPr/>
      </dsp:nvSpPr>
      <dsp:spPr>
        <a:xfrm>
          <a:off x="438388" y="2002675"/>
          <a:ext cx="2857351" cy="171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Trombosis venosa profunda. </a:t>
          </a:r>
        </a:p>
      </dsp:txBody>
      <dsp:txXfrm>
        <a:off x="438388" y="2002675"/>
        <a:ext cx="2857351" cy="1714410"/>
      </dsp:txXfrm>
    </dsp:sp>
    <dsp:sp modelId="{04B850B7-3FD0-6044-A8FE-B2BDB30E9B79}">
      <dsp:nvSpPr>
        <dsp:cNvPr id="0" name=""/>
        <dsp:cNvSpPr/>
      </dsp:nvSpPr>
      <dsp:spPr>
        <a:xfrm>
          <a:off x="3581474" y="2002675"/>
          <a:ext cx="2857351" cy="171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Infarto agudo de miocardio. </a:t>
          </a:r>
        </a:p>
      </dsp:txBody>
      <dsp:txXfrm>
        <a:off x="3581474" y="2002675"/>
        <a:ext cx="2857351" cy="1714410"/>
      </dsp:txXfrm>
    </dsp:sp>
    <dsp:sp modelId="{5831739B-E436-6E47-A73C-6B46DFF5A1C5}">
      <dsp:nvSpPr>
        <dsp:cNvPr id="0" name=""/>
        <dsp:cNvSpPr/>
      </dsp:nvSpPr>
      <dsp:spPr>
        <a:xfrm>
          <a:off x="6724560" y="2002675"/>
          <a:ext cx="2857351" cy="171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ACV, migraña con aura. </a:t>
          </a:r>
        </a:p>
      </dsp:txBody>
      <dsp:txXfrm>
        <a:off x="6724560" y="2002675"/>
        <a:ext cx="2857351" cy="1714410"/>
      </dsp:txXfrm>
    </dsp:sp>
    <dsp:sp modelId="{D16C965F-E9AE-4C41-B84F-A5F7AB31E247}">
      <dsp:nvSpPr>
        <dsp:cNvPr id="0" name=""/>
        <dsp:cNvSpPr/>
      </dsp:nvSpPr>
      <dsp:spPr>
        <a:xfrm>
          <a:off x="3581474" y="4002821"/>
          <a:ext cx="2857351" cy="171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rgbClr val="152B48"/>
              </a:solidFill>
              <a:latin typeface="Montserrat" panose="00000500000000000000" pitchFamily="50" charset="0"/>
            </a:rPr>
            <a:t>Fumadora &gt; 35 años </a:t>
          </a:r>
        </a:p>
      </dsp:txBody>
      <dsp:txXfrm>
        <a:off x="3581474" y="4002821"/>
        <a:ext cx="2857351" cy="171441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F1B21-7B2E-D34C-BF50-E80E7E78A30A}">
      <dsp:nvSpPr>
        <dsp:cNvPr id="0" name=""/>
        <dsp:cNvSpPr/>
      </dsp:nvSpPr>
      <dsp:spPr>
        <a:xfrm>
          <a:off x="0" y="0"/>
          <a:ext cx="5751176" cy="13578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23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Canalizar 2 accesos venosos de gran calibre. </a:t>
          </a:r>
          <a:endParaRPr lang="es-ES" sz="23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39771" y="39771"/>
        <a:ext cx="4171172" cy="1278342"/>
      </dsp:txXfrm>
    </dsp:sp>
    <dsp:sp modelId="{8FFCD168-22A4-834B-AE20-E1970705EB04}">
      <dsp:nvSpPr>
        <dsp:cNvPr id="0" name=""/>
        <dsp:cNvSpPr/>
      </dsp:nvSpPr>
      <dsp:spPr>
        <a:xfrm>
          <a:off x="481661" y="1604772"/>
          <a:ext cx="5751176" cy="13578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23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Monitorizar de manera estrecha a la paciente. </a:t>
          </a:r>
        </a:p>
      </dsp:txBody>
      <dsp:txXfrm>
        <a:off x="521432" y="1644543"/>
        <a:ext cx="4307349" cy="1278342"/>
      </dsp:txXfrm>
    </dsp:sp>
    <dsp:sp modelId="{093198F8-5054-F64A-B0F7-E9E6418C339F}">
      <dsp:nvSpPr>
        <dsp:cNvPr id="0" name=""/>
        <dsp:cNvSpPr/>
      </dsp:nvSpPr>
      <dsp:spPr>
        <a:xfrm>
          <a:off x="956133" y="3209544"/>
          <a:ext cx="5751176" cy="13578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23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Realizar reserva de sangre, </a:t>
          </a:r>
        </a:p>
      </dsp:txBody>
      <dsp:txXfrm>
        <a:off x="995904" y="3249315"/>
        <a:ext cx="4314538" cy="1278341"/>
      </dsp:txXfrm>
    </dsp:sp>
    <dsp:sp modelId="{53A402F0-C6D6-DE41-839D-C897E2A1E290}">
      <dsp:nvSpPr>
        <dsp:cNvPr id="0" name=""/>
        <dsp:cNvSpPr/>
      </dsp:nvSpPr>
      <dsp:spPr>
        <a:xfrm>
          <a:off x="1437794" y="4814316"/>
          <a:ext cx="5751176" cy="13578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Inicio reanimación con líquidos y hemoderivados si tengo. </a:t>
          </a:r>
        </a:p>
      </dsp:txBody>
      <dsp:txXfrm>
        <a:off x="1477565" y="4854087"/>
        <a:ext cx="4307349" cy="1278341"/>
      </dsp:txXfrm>
    </dsp:sp>
    <dsp:sp modelId="{03CE1DEA-A4D5-224D-BE4F-548AE18918B1}">
      <dsp:nvSpPr>
        <dsp:cNvPr id="0" name=""/>
        <dsp:cNvSpPr/>
      </dsp:nvSpPr>
      <dsp:spPr>
        <a:xfrm>
          <a:off x="4868552" y="1040015"/>
          <a:ext cx="882624" cy="882624"/>
        </a:xfrm>
        <a:prstGeom prst="downArrow">
          <a:avLst>
            <a:gd name="adj1" fmla="val 55000"/>
            <a:gd name="adj2" fmla="val 45000"/>
          </a:avLst>
        </a:prstGeom>
        <a:solidFill>
          <a:srgbClr val="00AAA7">
            <a:alpha val="90000"/>
          </a:srgbClr>
        </a:solidFill>
        <a:ln w="12700" cap="flat" cmpd="sng" algn="ctr">
          <a:solidFill>
            <a:srgbClr val="00AAA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5067142" y="1040015"/>
        <a:ext cx="485444" cy="664175"/>
      </dsp:txXfrm>
    </dsp:sp>
    <dsp:sp modelId="{62E81FAE-10CA-F94A-87F3-745774370C3B}">
      <dsp:nvSpPr>
        <dsp:cNvPr id="0" name=""/>
        <dsp:cNvSpPr/>
      </dsp:nvSpPr>
      <dsp:spPr>
        <a:xfrm>
          <a:off x="5350213" y="2644787"/>
          <a:ext cx="882624" cy="882624"/>
        </a:xfrm>
        <a:prstGeom prst="downArrow">
          <a:avLst>
            <a:gd name="adj1" fmla="val 55000"/>
            <a:gd name="adj2" fmla="val 45000"/>
          </a:avLst>
        </a:prstGeom>
        <a:solidFill>
          <a:srgbClr val="00AAA7">
            <a:alpha val="90000"/>
          </a:srgb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5548803" y="2644787"/>
        <a:ext cx="485444" cy="664175"/>
      </dsp:txXfrm>
    </dsp:sp>
    <dsp:sp modelId="{FF0B1970-7D14-084D-9B2E-5E69C61ECFA9}">
      <dsp:nvSpPr>
        <dsp:cNvPr id="0" name=""/>
        <dsp:cNvSpPr/>
      </dsp:nvSpPr>
      <dsp:spPr>
        <a:xfrm>
          <a:off x="5824685" y="4249559"/>
          <a:ext cx="882624" cy="882624"/>
        </a:xfrm>
        <a:prstGeom prst="downArrow">
          <a:avLst>
            <a:gd name="adj1" fmla="val 55000"/>
            <a:gd name="adj2" fmla="val 45000"/>
          </a:avLst>
        </a:prstGeom>
        <a:solidFill>
          <a:srgbClr val="00AAA7">
            <a:alpha val="90000"/>
          </a:srgb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6023275" y="4249559"/>
        <a:ext cx="485444" cy="6641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18377-D2E6-5B42-9A27-EE26AC8C499D}">
      <dsp:nvSpPr>
        <dsp:cNvPr id="0" name=""/>
        <dsp:cNvSpPr/>
      </dsp:nvSpPr>
      <dsp:spPr>
        <a:xfrm>
          <a:off x="10143" y="1599719"/>
          <a:ext cx="3306655" cy="29388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Ácido Tranexámico</a:t>
          </a:r>
        </a:p>
      </dsp:txBody>
      <dsp:txXfrm>
        <a:off x="96220" y="1685796"/>
        <a:ext cx="3134501" cy="2766740"/>
      </dsp:txXfrm>
    </dsp:sp>
    <dsp:sp modelId="{2F93C9E2-D091-3D44-9920-AB3A1A0AE42D}">
      <dsp:nvSpPr>
        <dsp:cNvPr id="0" name=""/>
        <dsp:cNvSpPr/>
      </dsp:nvSpPr>
      <dsp:spPr>
        <a:xfrm>
          <a:off x="3600457" y="2717431"/>
          <a:ext cx="601354" cy="703471"/>
        </a:xfrm>
        <a:prstGeom prst="rightArrow">
          <a:avLst>
            <a:gd name="adj1" fmla="val 60000"/>
            <a:gd name="adj2" fmla="val 50000"/>
          </a:avLst>
        </a:prstGeom>
        <a:solidFill>
          <a:srgbClr val="00AAA7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3600457" y="2858125"/>
        <a:ext cx="420948" cy="422083"/>
      </dsp:txXfrm>
    </dsp:sp>
    <dsp:sp modelId="{CA9345D9-7776-E94C-B244-0AA2F9B17706}">
      <dsp:nvSpPr>
        <dsp:cNvPr id="0" name=""/>
        <dsp:cNvSpPr/>
      </dsp:nvSpPr>
      <dsp:spPr>
        <a:xfrm>
          <a:off x="4451430" y="1599719"/>
          <a:ext cx="2836578" cy="29388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10 mg / kg IV (máximo de 600 mg por dosis).</a:t>
          </a:r>
        </a:p>
      </dsp:txBody>
      <dsp:txXfrm>
        <a:off x="4534511" y="1682800"/>
        <a:ext cx="2670416" cy="2772732"/>
      </dsp:txXfrm>
    </dsp:sp>
    <dsp:sp modelId="{CCC7860A-18E8-D048-A2FE-0C2837366C0E}">
      <dsp:nvSpPr>
        <dsp:cNvPr id="0" name=""/>
        <dsp:cNvSpPr/>
      </dsp:nvSpPr>
      <dsp:spPr>
        <a:xfrm>
          <a:off x="7571666" y="2717431"/>
          <a:ext cx="601354" cy="703471"/>
        </a:xfrm>
        <a:prstGeom prst="rightArrow">
          <a:avLst>
            <a:gd name="adj1" fmla="val 60000"/>
            <a:gd name="adj2" fmla="val 50000"/>
          </a:avLst>
        </a:prstGeom>
        <a:solidFill>
          <a:srgbClr val="00AAA7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7571666" y="2858125"/>
        <a:ext cx="420948" cy="422083"/>
      </dsp:txXfrm>
    </dsp:sp>
    <dsp:sp modelId="{F4F74820-2760-3543-993E-A2B9C880F6AE}">
      <dsp:nvSpPr>
        <dsp:cNvPr id="0" name=""/>
        <dsp:cNvSpPr/>
      </dsp:nvSpPr>
      <dsp:spPr>
        <a:xfrm>
          <a:off x="8422640" y="1599719"/>
          <a:ext cx="2836578" cy="29388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1.3 g por vía oral 3 veces al día durante 5 días.</a:t>
          </a:r>
        </a:p>
      </dsp:txBody>
      <dsp:txXfrm>
        <a:off x="8505721" y="1682800"/>
        <a:ext cx="2670416" cy="277273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1FB8A-4607-8E4B-B719-427DE5AF54B5}">
      <dsp:nvSpPr>
        <dsp:cNvPr id="0" name=""/>
        <dsp:cNvSpPr/>
      </dsp:nvSpPr>
      <dsp:spPr>
        <a:xfrm rot="5400000">
          <a:off x="3634607" y="473758"/>
          <a:ext cx="1086615" cy="1808104"/>
        </a:xfrm>
        <a:prstGeom prst="corner">
          <a:avLst>
            <a:gd name="adj1" fmla="val 16120"/>
            <a:gd name="adj2" fmla="val 16110"/>
          </a:avLst>
        </a:prstGeom>
        <a:solidFill>
          <a:srgbClr val="00AAA7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1D0F9-18B6-F145-A91D-FD2E94774349}">
      <dsp:nvSpPr>
        <dsp:cNvPr id="0" name=""/>
        <dsp:cNvSpPr/>
      </dsp:nvSpPr>
      <dsp:spPr>
        <a:xfrm>
          <a:off x="3472031" y="881455"/>
          <a:ext cx="3195390" cy="120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Taponamiento con gasas </a:t>
          </a:r>
        </a:p>
      </dsp:txBody>
      <dsp:txXfrm>
        <a:off x="3472031" y="881455"/>
        <a:ext cx="3195390" cy="1201883"/>
      </dsp:txXfrm>
    </dsp:sp>
    <dsp:sp modelId="{BFDFBE38-4148-524D-A129-48616297C9DE}">
      <dsp:nvSpPr>
        <dsp:cNvPr id="0" name=""/>
        <dsp:cNvSpPr/>
      </dsp:nvSpPr>
      <dsp:spPr>
        <a:xfrm>
          <a:off x="4841441" y="447469"/>
          <a:ext cx="307993" cy="307993"/>
        </a:xfrm>
        <a:prstGeom prst="triangle">
          <a:avLst>
            <a:gd name="adj" fmla="val 100000"/>
          </a:avLst>
        </a:prstGeom>
        <a:solidFill>
          <a:srgbClr val="152B48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369E1-D5A8-CF4A-842E-452AA9C9F7A4}">
      <dsp:nvSpPr>
        <dsp:cNvPr id="0" name=""/>
        <dsp:cNvSpPr/>
      </dsp:nvSpPr>
      <dsp:spPr>
        <a:xfrm rot="5400000">
          <a:off x="7080450" y="200584"/>
          <a:ext cx="1086615" cy="1808104"/>
        </a:xfrm>
        <a:prstGeom prst="corner">
          <a:avLst>
            <a:gd name="adj1" fmla="val 16120"/>
            <a:gd name="adj2" fmla="val 16110"/>
          </a:avLst>
        </a:prstGeom>
        <a:solidFill>
          <a:srgbClr val="00AAA7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078C8-F2AD-7C4E-A7D2-E79E1142FBC6}">
      <dsp:nvSpPr>
        <dsp:cNvPr id="0" name=""/>
        <dsp:cNvSpPr/>
      </dsp:nvSpPr>
      <dsp:spPr>
        <a:xfrm>
          <a:off x="6839991" y="588280"/>
          <a:ext cx="3195390" cy="120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Sonda</a:t>
          </a:r>
          <a:r>
            <a:rPr lang="es-ES" sz="2800" kern="1200" baseline="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 Foley 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6839991" y="588280"/>
        <a:ext cx="3195390" cy="1201883"/>
      </dsp:txXfrm>
    </dsp:sp>
    <dsp:sp modelId="{0802BE4E-4B59-0849-B2DD-0E6762F38351}">
      <dsp:nvSpPr>
        <dsp:cNvPr id="0" name=""/>
        <dsp:cNvSpPr/>
      </dsp:nvSpPr>
      <dsp:spPr>
        <a:xfrm>
          <a:off x="8223440" y="67469"/>
          <a:ext cx="307993" cy="307993"/>
        </a:xfrm>
        <a:prstGeom prst="triangle">
          <a:avLst>
            <a:gd name="adj" fmla="val 100000"/>
          </a:avLst>
        </a:prstGeom>
        <a:solidFill>
          <a:srgbClr val="152B48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7EFE5-950E-C642-BDB9-D8BA66824A57}">
      <dsp:nvSpPr>
        <dsp:cNvPr id="0" name=""/>
        <dsp:cNvSpPr/>
      </dsp:nvSpPr>
      <dsp:spPr>
        <a:xfrm rot="5400000">
          <a:off x="10462448" y="-360476"/>
          <a:ext cx="1086615" cy="1808104"/>
        </a:xfrm>
        <a:prstGeom prst="corner">
          <a:avLst>
            <a:gd name="adj1" fmla="val 16120"/>
            <a:gd name="adj2" fmla="val 16110"/>
          </a:avLst>
        </a:prstGeom>
        <a:solidFill>
          <a:srgbClr val="00AAA7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CA3C7-8FFD-1C47-870F-FB9B8FEA9ADE}">
      <dsp:nvSpPr>
        <dsp:cNvPr id="0" name=""/>
        <dsp:cNvSpPr/>
      </dsp:nvSpPr>
      <dsp:spPr>
        <a:xfrm>
          <a:off x="10201161" y="0"/>
          <a:ext cx="3195390" cy="156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Balón de Bakri</a:t>
          </a:r>
        </a:p>
      </dsp:txBody>
      <dsp:txXfrm>
        <a:off x="10201161" y="0"/>
        <a:ext cx="3195390" cy="15640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854C4-EEC7-9B4C-BBA0-FAAC8CEA3032}">
      <dsp:nvSpPr>
        <dsp:cNvPr id="0" name=""/>
        <dsp:cNvSpPr/>
      </dsp:nvSpPr>
      <dsp:spPr>
        <a:xfrm rot="16200000">
          <a:off x="-1403217" y="1404306"/>
          <a:ext cx="4998910" cy="219029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Hormonal 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ACOS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Progestinas </a:t>
          </a:r>
        </a:p>
      </dsp:txBody>
      <dsp:txXfrm rot="5400000">
        <a:off x="1090" y="999781"/>
        <a:ext cx="2190296" cy="2999346"/>
      </dsp:txXfrm>
    </dsp:sp>
    <dsp:sp modelId="{0B749016-919E-AC4B-9261-D409091C33DE}">
      <dsp:nvSpPr>
        <dsp:cNvPr id="0" name=""/>
        <dsp:cNvSpPr/>
      </dsp:nvSpPr>
      <dsp:spPr>
        <a:xfrm rot="16200000">
          <a:off x="951350" y="1404306"/>
          <a:ext cx="4998910" cy="219029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No hormonal 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AINES </a:t>
          </a:r>
        </a:p>
      </dsp:txBody>
      <dsp:txXfrm rot="5400000">
        <a:off x="2355657" y="999781"/>
        <a:ext cx="2190296" cy="2999346"/>
      </dsp:txXfrm>
    </dsp:sp>
    <dsp:sp modelId="{4C716011-43BE-6A4D-9122-5EDE2A0F1258}">
      <dsp:nvSpPr>
        <dsp:cNvPr id="0" name=""/>
        <dsp:cNvSpPr/>
      </dsp:nvSpPr>
      <dsp:spPr>
        <a:xfrm rot="16200000">
          <a:off x="3461002" y="1249222"/>
          <a:ext cx="4998910" cy="250046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Antifibrinolíticos</a:t>
          </a:r>
          <a:r>
            <a:rPr lang="es-ES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Ácido  Tranexámico </a:t>
          </a:r>
        </a:p>
      </dsp:txBody>
      <dsp:txXfrm rot="5400000">
        <a:off x="4710225" y="999781"/>
        <a:ext cx="2500464" cy="29993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1E2CB-BDC3-294E-B7B2-E12E9ED1D0E2}">
      <dsp:nvSpPr>
        <dsp:cNvPr id="0" name=""/>
        <dsp:cNvSpPr/>
      </dsp:nvSpPr>
      <dsp:spPr>
        <a:xfrm>
          <a:off x="0" y="545321"/>
          <a:ext cx="7522346" cy="1362374"/>
        </a:xfrm>
        <a:prstGeom prst="rect">
          <a:avLst/>
        </a:prstGeom>
        <a:solidFill>
          <a:srgbClr val="152B48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>
              <a:latin typeface="Montserrat" panose="00000500000000000000" pitchFamily="50" charset="0"/>
              <a:cs typeface="Arial" panose="020B0604020202020204" pitchFamily="34" charset="0"/>
            </a:rPr>
            <a:t>ACOS</a:t>
          </a:r>
          <a:r>
            <a:rPr lang="es-ES" sz="2400" kern="1200" dirty="0"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</dsp:txBody>
      <dsp:txXfrm>
        <a:off x="0" y="545321"/>
        <a:ext cx="7522346" cy="1362374"/>
      </dsp:txXfrm>
    </dsp:sp>
    <dsp:sp modelId="{ED7A6936-CF60-A949-AADD-EFDCD1A387CC}">
      <dsp:nvSpPr>
        <dsp:cNvPr id="0" name=""/>
        <dsp:cNvSpPr/>
      </dsp:nvSpPr>
      <dsp:spPr>
        <a:xfrm>
          <a:off x="3673" y="1809577"/>
          <a:ext cx="2504999" cy="4113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2013 la ACOG recomienda la toma de 1 pastilla 3 veces / día por 7 días.</a:t>
          </a:r>
        </a:p>
      </dsp:txBody>
      <dsp:txXfrm>
        <a:off x="3673" y="1809577"/>
        <a:ext cx="2504999" cy="4113155"/>
      </dsp:txXfrm>
    </dsp:sp>
    <dsp:sp modelId="{815AFC28-0311-CC46-9018-DDFEF7B088DE}">
      <dsp:nvSpPr>
        <dsp:cNvPr id="0" name=""/>
        <dsp:cNvSpPr/>
      </dsp:nvSpPr>
      <dsp:spPr>
        <a:xfrm>
          <a:off x="2508673" y="1809577"/>
          <a:ext cx="2504999" cy="4113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Los ACOS monofásicos contienen 30 a 35 ug de Etinilestradiol más 1mg de Noretisterona. </a:t>
          </a:r>
        </a:p>
      </dsp:txBody>
      <dsp:txXfrm>
        <a:off x="2508673" y="1809577"/>
        <a:ext cx="2504999" cy="4113155"/>
      </dsp:txXfrm>
    </dsp:sp>
    <dsp:sp modelId="{5458B85D-166A-B149-B752-44257B9A808D}">
      <dsp:nvSpPr>
        <dsp:cNvPr id="0" name=""/>
        <dsp:cNvSpPr/>
      </dsp:nvSpPr>
      <dsp:spPr>
        <a:xfrm>
          <a:off x="5013672" y="1809577"/>
          <a:ext cx="2504999" cy="4113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Otros autores recomiendan un uso de dosis bajas de manera crónica con 1 pastilla 2 veces / día por 5 días, luego, 1 pastilla al día hasta terminar el cartón.</a:t>
          </a:r>
          <a:r>
            <a:rPr lang="es-CO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 </a:t>
          </a:r>
        </a:p>
      </dsp:txBody>
      <dsp:txXfrm>
        <a:off x="5013672" y="1809577"/>
        <a:ext cx="2504999" cy="4113155"/>
      </dsp:txXfrm>
    </dsp:sp>
    <dsp:sp modelId="{E47CB3DA-28C2-8247-B181-339DEABDD9A5}">
      <dsp:nvSpPr>
        <dsp:cNvPr id="0" name=""/>
        <dsp:cNvSpPr/>
      </dsp:nvSpPr>
      <dsp:spPr>
        <a:xfrm>
          <a:off x="0" y="5922733"/>
          <a:ext cx="7522346" cy="457017"/>
        </a:xfrm>
        <a:prstGeom prst="rect">
          <a:avLst/>
        </a:prstGeom>
        <a:solidFill>
          <a:srgbClr val="152B48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282DA-B070-2647-AC7E-D8CA31BC4D05}">
      <dsp:nvSpPr>
        <dsp:cNvPr id="0" name=""/>
        <dsp:cNvSpPr/>
      </dsp:nvSpPr>
      <dsp:spPr>
        <a:xfrm>
          <a:off x="0" y="35198"/>
          <a:ext cx="7420655" cy="818949"/>
        </a:xfrm>
        <a:prstGeom prst="roundRect">
          <a:avLst>
            <a:gd name="adj" fmla="val 10000"/>
          </a:avLst>
        </a:prstGeom>
        <a:solidFill>
          <a:srgbClr val="152B48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Progestinas</a:t>
          </a:r>
        </a:p>
      </dsp:txBody>
      <dsp:txXfrm>
        <a:off x="23986" y="59184"/>
        <a:ext cx="7372683" cy="770977"/>
      </dsp:txXfrm>
    </dsp:sp>
    <dsp:sp modelId="{E7C02EA8-D3EB-BA41-96B8-5936DA6F5D74}">
      <dsp:nvSpPr>
        <dsp:cNvPr id="0" name=""/>
        <dsp:cNvSpPr/>
      </dsp:nvSpPr>
      <dsp:spPr>
        <a:xfrm>
          <a:off x="0" y="1130151"/>
          <a:ext cx="1533355" cy="153335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368" b="4368"/>
          </a:stretch>
        </a:blip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AA507-B154-684D-AF2C-82A28049A109}">
      <dsp:nvSpPr>
        <dsp:cNvPr id="0" name=""/>
        <dsp:cNvSpPr/>
      </dsp:nvSpPr>
      <dsp:spPr>
        <a:xfrm>
          <a:off x="1625356" y="1130151"/>
          <a:ext cx="5795298" cy="153335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Se utiliza cuando está contraindicado el manejo con estrógenos. </a:t>
          </a:r>
        </a:p>
      </dsp:txBody>
      <dsp:txXfrm>
        <a:off x="1700222" y="1205017"/>
        <a:ext cx="5645566" cy="1383623"/>
      </dsp:txXfrm>
    </dsp:sp>
    <dsp:sp modelId="{D416981F-8374-B84A-B88F-ABF36FCE58CA}">
      <dsp:nvSpPr>
        <dsp:cNvPr id="0" name=""/>
        <dsp:cNvSpPr/>
      </dsp:nvSpPr>
      <dsp:spPr>
        <a:xfrm>
          <a:off x="0" y="2847509"/>
          <a:ext cx="1533355" cy="153335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01277-C60E-734A-9026-B1D64409A41C}">
      <dsp:nvSpPr>
        <dsp:cNvPr id="0" name=""/>
        <dsp:cNvSpPr/>
      </dsp:nvSpPr>
      <dsp:spPr>
        <a:xfrm>
          <a:off x="1625356" y="2847509"/>
          <a:ext cx="5795298" cy="153335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Acetatato de medroxiprogesterona (MAP) o acetato de noretisterona (NA).</a:t>
          </a:r>
        </a:p>
      </dsp:txBody>
      <dsp:txXfrm>
        <a:off x="1700222" y="2922375"/>
        <a:ext cx="5645566" cy="1383623"/>
      </dsp:txXfrm>
    </dsp:sp>
    <dsp:sp modelId="{FBC8276D-441D-DD41-90FD-CF980BBF1C9A}">
      <dsp:nvSpPr>
        <dsp:cNvPr id="0" name=""/>
        <dsp:cNvSpPr/>
      </dsp:nvSpPr>
      <dsp:spPr>
        <a:xfrm>
          <a:off x="0" y="4564866"/>
          <a:ext cx="1533355" cy="153335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24D03-9A0D-BF48-8B99-15ED217F6EC4}">
      <dsp:nvSpPr>
        <dsp:cNvPr id="0" name=""/>
        <dsp:cNvSpPr/>
      </dsp:nvSpPr>
      <dsp:spPr>
        <a:xfrm>
          <a:off x="1625356" y="4564866"/>
          <a:ext cx="5795298" cy="153335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Son esquemas bien tolerados, solo se ha reportado que en dosis altas de asocia a náuseas y empeoramiento de síntomas premenstruales. </a:t>
          </a:r>
        </a:p>
      </dsp:txBody>
      <dsp:txXfrm>
        <a:off x="1700222" y="4639732"/>
        <a:ext cx="5645566" cy="138362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A6BC4-BCCC-D34B-AB6D-42F500F78AFC}">
      <dsp:nvSpPr>
        <dsp:cNvPr id="0" name=""/>
        <dsp:cNvSpPr/>
      </dsp:nvSpPr>
      <dsp:spPr>
        <a:xfrm>
          <a:off x="12347" y="2675250"/>
          <a:ext cx="2194243" cy="1393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Esquemas con progestinas </a:t>
          </a:r>
        </a:p>
      </dsp:txBody>
      <dsp:txXfrm>
        <a:off x="53159" y="2716062"/>
        <a:ext cx="2112619" cy="1311808"/>
      </dsp:txXfrm>
    </dsp:sp>
    <dsp:sp modelId="{AC5D7663-87A7-4347-B20B-9E5B242A0221}">
      <dsp:nvSpPr>
        <dsp:cNvPr id="0" name=""/>
        <dsp:cNvSpPr/>
      </dsp:nvSpPr>
      <dsp:spPr>
        <a:xfrm rot="17963680">
          <a:off x="1751331" y="2578325"/>
          <a:ext cx="1788216" cy="29282"/>
        </a:xfrm>
        <a:custGeom>
          <a:avLst/>
          <a:gdLst/>
          <a:ahLst/>
          <a:cxnLst/>
          <a:rect l="0" t="0" r="0" b="0"/>
          <a:pathLst>
            <a:path>
              <a:moveTo>
                <a:pt x="0" y="14641"/>
              </a:moveTo>
              <a:lnTo>
                <a:pt x="1788216" y="14641"/>
              </a:lnTo>
            </a:path>
          </a:pathLst>
        </a:custGeom>
        <a:noFill/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2600734" y="2548261"/>
        <a:ext cx="89410" cy="89410"/>
      </dsp:txXfrm>
    </dsp:sp>
    <dsp:sp modelId="{54494C1E-5A00-D64D-A69D-75864024788B}">
      <dsp:nvSpPr>
        <dsp:cNvPr id="0" name=""/>
        <dsp:cNvSpPr/>
      </dsp:nvSpPr>
      <dsp:spPr>
        <a:xfrm>
          <a:off x="3084288" y="1117249"/>
          <a:ext cx="2194243" cy="1393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Continua </a:t>
          </a:r>
        </a:p>
      </dsp:txBody>
      <dsp:txXfrm>
        <a:off x="3125100" y="1158061"/>
        <a:ext cx="2112619" cy="1311808"/>
      </dsp:txXfrm>
    </dsp:sp>
    <dsp:sp modelId="{CD6F9ADC-6C62-594B-830C-34E264882DDC}">
      <dsp:nvSpPr>
        <dsp:cNvPr id="0" name=""/>
        <dsp:cNvSpPr/>
      </dsp:nvSpPr>
      <dsp:spPr>
        <a:xfrm rot="19104561">
          <a:off x="5130611" y="1409824"/>
          <a:ext cx="1173539" cy="29282"/>
        </a:xfrm>
        <a:custGeom>
          <a:avLst/>
          <a:gdLst/>
          <a:ahLst/>
          <a:cxnLst/>
          <a:rect l="0" t="0" r="0" b="0"/>
          <a:pathLst>
            <a:path>
              <a:moveTo>
                <a:pt x="0" y="14641"/>
              </a:moveTo>
              <a:lnTo>
                <a:pt x="1173539" y="14641"/>
              </a:lnTo>
            </a:path>
          </a:pathLst>
        </a:custGeom>
        <a:noFill/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5688042" y="1395127"/>
        <a:ext cx="58676" cy="58676"/>
      </dsp:txXfrm>
    </dsp:sp>
    <dsp:sp modelId="{4F74CE5B-1CA9-2C49-B6D7-9F0D5659B607}">
      <dsp:nvSpPr>
        <dsp:cNvPr id="0" name=""/>
        <dsp:cNvSpPr/>
      </dsp:nvSpPr>
      <dsp:spPr>
        <a:xfrm>
          <a:off x="6156229" y="338249"/>
          <a:ext cx="2194243" cy="1393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Puede llevar a suprimir la menstruación.</a:t>
          </a:r>
        </a:p>
      </dsp:txBody>
      <dsp:txXfrm>
        <a:off x="6197041" y="379061"/>
        <a:ext cx="2112619" cy="1311808"/>
      </dsp:txXfrm>
    </dsp:sp>
    <dsp:sp modelId="{6A450D58-C482-D04D-B93D-C7179D7581EC}">
      <dsp:nvSpPr>
        <dsp:cNvPr id="0" name=""/>
        <dsp:cNvSpPr/>
      </dsp:nvSpPr>
      <dsp:spPr>
        <a:xfrm rot="2495439">
          <a:off x="5130611" y="2188824"/>
          <a:ext cx="1173539" cy="29282"/>
        </a:xfrm>
        <a:custGeom>
          <a:avLst/>
          <a:gdLst/>
          <a:ahLst/>
          <a:cxnLst/>
          <a:rect l="0" t="0" r="0" b="0"/>
          <a:pathLst>
            <a:path>
              <a:moveTo>
                <a:pt x="0" y="14641"/>
              </a:moveTo>
              <a:lnTo>
                <a:pt x="1173539" y="14641"/>
              </a:lnTo>
            </a:path>
          </a:pathLst>
        </a:custGeom>
        <a:noFill/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5688042" y="2174127"/>
        <a:ext cx="58676" cy="58676"/>
      </dsp:txXfrm>
    </dsp:sp>
    <dsp:sp modelId="{01A12D61-8554-F647-A43C-898FD97E608D}">
      <dsp:nvSpPr>
        <dsp:cNvPr id="0" name=""/>
        <dsp:cNvSpPr/>
      </dsp:nvSpPr>
      <dsp:spPr>
        <a:xfrm>
          <a:off x="6156229" y="1896250"/>
          <a:ext cx="3470591" cy="1393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Las formulaciones de depósitos de progestinas se asocian a sangrado irregular. </a:t>
          </a:r>
        </a:p>
      </dsp:txBody>
      <dsp:txXfrm>
        <a:off x="6197041" y="1937062"/>
        <a:ext cx="3388967" cy="1311808"/>
      </dsp:txXfrm>
    </dsp:sp>
    <dsp:sp modelId="{4BF7B229-93AD-534B-AD61-8BF01EED4DEF}">
      <dsp:nvSpPr>
        <dsp:cNvPr id="0" name=""/>
        <dsp:cNvSpPr/>
      </dsp:nvSpPr>
      <dsp:spPr>
        <a:xfrm rot="3636320">
          <a:off x="1751331" y="4136325"/>
          <a:ext cx="1788216" cy="29282"/>
        </a:xfrm>
        <a:custGeom>
          <a:avLst/>
          <a:gdLst/>
          <a:ahLst/>
          <a:cxnLst/>
          <a:rect l="0" t="0" r="0" b="0"/>
          <a:pathLst>
            <a:path>
              <a:moveTo>
                <a:pt x="0" y="14641"/>
              </a:moveTo>
              <a:lnTo>
                <a:pt x="1788216" y="14641"/>
              </a:lnTo>
            </a:path>
          </a:pathLst>
        </a:custGeom>
        <a:noFill/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2600734" y="4106261"/>
        <a:ext cx="89410" cy="89410"/>
      </dsp:txXfrm>
    </dsp:sp>
    <dsp:sp modelId="{E3DB19F9-2CF9-5542-A2C5-B68C31A24619}">
      <dsp:nvSpPr>
        <dsp:cNvPr id="0" name=""/>
        <dsp:cNvSpPr/>
      </dsp:nvSpPr>
      <dsp:spPr>
        <a:xfrm>
          <a:off x="3084288" y="4233251"/>
          <a:ext cx="2194243" cy="1393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Cíclica </a:t>
          </a:r>
        </a:p>
      </dsp:txBody>
      <dsp:txXfrm>
        <a:off x="3125100" y="4274063"/>
        <a:ext cx="2112619" cy="1311808"/>
      </dsp:txXfrm>
    </dsp:sp>
    <dsp:sp modelId="{F7968367-20A2-574F-91A7-50AC7A6CBF44}">
      <dsp:nvSpPr>
        <dsp:cNvPr id="0" name=""/>
        <dsp:cNvSpPr/>
      </dsp:nvSpPr>
      <dsp:spPr>
        <a:xfrm rot="19104561">
          <a:off x="5130611" y="4525826"/>
          <a:ext cx="1173539" cy="29282"/>
        </a:xfrm>
        <a:custGeom>
          <a:avLst/>
          <a:gdLst/>
          <a:ahLst/>
          <a:cxnLst/>
          <a:rect l="0" t="0" r="0" b="0"/>
          <a:pathLst>
            <a:path>
              <a:moveTo>
                <a:pt x="0" y="14641"/>
              </a:moveTo>
              <a:lnTo>
                <a:pt x="1173539" y="14641"/>
              </a:lnTo>
            </a:path>
          </a:pathLst>
        </a:custGeom>
        <a:noFill/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5688042" y="4511129"/>
        <a:ext cx="58676" cy="58676"/>
      </dsp:txXfrm>
    </dsp:sp>
    <dsp:sp modelId="{9C10F1EC-848F-1F4E-A9A9-DBDAA7ACB8AF}">
      <dsp:nvSpPr>
        <dsp:cNvPr id="0" name=""/>
        <dsp:cNvSpPr/>
      </dsp:nvSpPr>
      <dsp:spPr>
        <a:xfrm>
          <a:off x="6156229" y="3454251"/>
          <a:ext cx="2194243" cy="1393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Es utilizado para lograr un sangrado cíclico.</a:t>
          </a:r>
        </a:p>
      </dsp:txBody>
      <dsp:txXfrm>
        <a:off x="6197041" y="3495063"/>
        <a:ext cx="2112619" cy="1311808"/>
      </dsp:txXfrm>
    </dsp:sp>
    <dsp:sp modelId="{85010CF5-7196-C441-A004-0B040C7E74F6}">
      <dsp:nvSpPr>
        <dsp:cNvPr id="0" name=""/>
        <dsp:cNvSpPr/>
      </dsp:nvSpPr>
      <dsp:spPr>
        <a:xfrm rot="2495439">
          <a:off x="5130611" y="5304826"/>
          <a:ext cx="1173539" cy="29282"/>
        </a:xfrm>
        <a:custGeom>
          <a:avLst/>
          <a:gdLst/>
          <a:ahLst/>
          <a:cxnLst/>
          <a:rect l="0" t="0" r="0" b="0"/>
          <a:pathLst>
            <a:path>
              <a:moveTo>
                <a:pt x="0" y="14641"/>
              </a:moveTo>
              <a:lnTo>
                <a:pt x="1173539" y="14641"/>
              </a:lnTo>
            </a:path>
          </a:pathLst>
        </a:custGeom>
        <a:noFill/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5688042" y="5290129"/>
        <a:ext cx="58676" cy="58676"/>
      </dsp:txXfrm>
    </dsp:sp>
    <dsp:sp modelId="{1476DA8F-6150-8C40-9EDD-E4E0E03A3075}">
      <dsp:nvSpPr>
        <dsp:cNvPr id="0" name=""/>
        <dsp:cNvSpPr/>
      </dsp:nvSpPr>
      <dsp:spPr>
        <a:xfrm>
          <a:off x="6156229" y="5012251"/>
          <a:ext cx="2194243" cy="1393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Las progestinas simulan la fase lútea de la menstruación. </a:t>
          </a:r>
        </a:p>
      </dsp:txBody>
      <dsp:txXfrm>
        <a:off x="6197041" y="5053063"/>
        <a:ext cx="2112619" cy="1311808"/>
      </dsp:txXfrm>
    </dsp:sp>
    <dsp:sp modelId="{AC7055F2-324B-2D4C-9070-E0366B54665E}">
      <dsp:nvSpPr>
        <dsp:cNvPr id="0" name=""/>
        <dsp:cNvSpPr/>
      </dsp:nvSpPr>
      <dsp:spPr>
        <a:xfrm>
          <a:off x="8350473" y="5694326"/>
          <a:ext cx="506212" cy="29282"/>
        </a:xfrm>
        <a:custGeom>
          <a:avLst/>
          <a:gdLst/>
          <a:ahLst/>
          <a:cxnLst/>
          <a:rect l="0" t="0" r="0" b="0"/>
          <a:pathLst>
            <a:path>
              <a:moveTo>
                <a:pt x="0" y="14641"/>
              </a:moveTo>
              <a:lnTo>
                <a:pt x="506212" y="14641"/>
              </a:lnTo>
            </a:path>
          </a:pathLst>
        </a:custGeom>
        <a:noFill/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8590924" y="5696312"/>
        <a:ext cx="25310" cy="25310"/>
      </dsp:txXfrm>
    </dsp:sp>
    <dsp:sp modelId="{101B0E23-156E-8A4B-81EE-420BA691DF44}">
      <dsp:nvSpPr>
        <dsp:cNvPr id="0" name=""/>
        <dsp:cNvSpPr/>
      </dsp:nvSpPr>
      <dsp:spPr>
        <a:xfrm>
          <a:off x="8856685" y="5012251"/>
          <a:ext cx="2194243" cy="1393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8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10-20mg/día entre el día 1-14 y luego 0mg/día en el día 14 - 28.</a:t>
          </a:r>
          <a:endParaRPr lang="es-CO" sz="1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8897497" y="5053063"/>
        <a:ext cx="2112619" cy="131180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E7F5-802B-5749-8434-BA74AB29C18D}">
      <dsp:nvSpPr>
        <dsp:cNvPr id="0" name=""/>
        <dsp:cNvSpPr/>
      </dsp:nvSpPr>
      <dsp:spPr>
        <a:xfrm>
          <a:off x="0" y="0"/>
          <a:ext cx="7408046" cy="807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Continua</a:t>
          </a:r>
        </a:p>
      </dsp:txBody>
      <dsp:txXfrm>
        <a:off x="23654" y="23654"/>
        <a:ext cx="7360738" cy="760307"/>
      </dsp:txXfrm>
    </dsp:sp>
    <dsp:sp modelId="{40CE8DDC-A478-A74C-88A4-4092CC956228}">
      <dsp:nvSpPr>
        <dsp:cNvPr id="0" name=""/>
        <dsp:cNvSpPr/>
      </dsp:nvSpPr>
      <dsp:spPr>
        <a:xfrm rot="5400000">
          <a:off x="3493327" y="837299"/>
          <a:ext cx="421390" cy="502484"/>
        </a:xfrm>
        <a:prstGeom prst="rightArrow">
          <a:avLst>
            <a:gd name="adj1" fmla="val 60000"/>
            <a:gd name="adj2" fmla="val 50000"/>
          </a:avLst>
        </a:prstGeom>
        <a:solidFill>
          <a:srgbClr val="152B48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 rot="-5400000">
        <a:off x="3553278" y="877846"/>
        <a:ext cx="301490" cy="294973"/>
      </dsp:txXfrm>
    </dsp:sp>
    <dsp:sp modelId="{86105125-A1A8-E046-B72C-D8CEA5C44937}">
      <dsp:nvSpPr>
        <dsp:cNvPr id="0" name=""/>
        <dsp:cNvSpPr/>
      </dsp:nvSpPr>
      <dsp:spPr>
        <a:xfrm>
          <a:off x="0" y="1369468"/>
          <a:ext cx="7408046" cy="11166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MAP: 20 a 40 mg diario o NA: 5 - 15 mg diarios hasta que la hemorragia pare. </a:t>
          </a:r>
        </a:p>
      </dsp:txBody>
      <dsp:txXfrm>
        <a:off x="32705" y="1402173"/>
        <a:ext cx="7342636" cy="1051221"/>
      </dsp:txXfrm>
    </dsp:sp>
    <dsp:sp modelId="{9D7E4996-B2F8-8C4A-8531-18530CE29FAD}">
      <dsp:nvSpPr>
        <dsp:cNvPr id="0" name=""/>
        <dsp:cNvSpPr/>
      </dsp:nvSpPr>
      <dsp:spPr>
        <a:xfrm rot="5400000">
          <a:off x="3494654" y="2514016"/>
          <a:ext cx="418736" cy="502484"/>
        </a:xfrm>
        <a:prstGeom prst="rightArrow">
          <a:avLst>
            <a:gd name="adj1" fmla="val 60000"/>
            <a:gd name="adj2" fmla="val 50000"/>
          </a:avLst>
        </a:prstGeom>
        <a:solidFill>
          <a:srgbClr val="152B48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 rot="-5400000">
        <a:off x="3553278" y="2555890"/>
        <a:ext cx="301490" cy="293115"/>
      </dsp:txXfrm>
    </dsp:sp>
    <dsp:sp modelId="{E21C65D7-AB7C-7F42-9D72-A860C19AEA24}">
      <dsp:nvSpPr>
        <dsp:cNvPr id="0" name=""/>
        <dsp:cNvSpPr/>
      </dsp:nvSpPr>
      <dsp:spPr>
        <a:xfrm>
          <a:off x="0" y="3044416"/>
          <a:ext cx="7408046" cy="11166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Por al menos 1 a 7 días o hasta que la hemorragia pare, posteriormente se debe realizar el paso transitorio a:</a:t>
          </a:r>
        </a:p>
      </dsp:txBody>
      <dsp:txXfrm>
        <a:off x="32705" y="3077121"/>
        <a:ext cx="7342636" cy="1051221"/>
      </dsp:txXfrm>
    </dsp:sp>
    <dsp:sp modelId="{B5C8F2B4-65A4-B546-946C-58807B142614}">
      <dsp:nvSpPr>
        <dsp:cNvPr id="0" name=""/>
        <dsp:cNvSpPr/>
      </dsp:nvSpPr>
      <dsp:spPr>
        <a:xfrm rot="5400000">
          <a:off x="3494654" y="4188964"/>
          <a:ext cx="418736" cy="502484"/>
        </a:xfrm>
        <a:prstGeom prst="rightArrow">
          <a:avLst>
            <a:gd name="adj1" fmla="val 60000"/>
            <a:gd name="adj2" fmla="val 50000"/>
          </a:avLst>
        </a:prstGeom>
        <a:solidFill>
          <a:srgbClr val="152B48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>
            <a:solidFill>
              <a:srgbClr val="152B48"/>
            </a:solidFill>
            <a:latin typeface="Montserrat" panose="00000500000000000000" pitchFamily="50" charset="0"/>
          </a:endParaRPr>
        </a:p>
      </dsp:txBody>
      <dsp:txXfrm rot="-5400000">
        <a:off x="3553278" y="4230838"/>
        <a:ext cx="301490" cy="293115"/>
      </dsp:txXfrm>
    </dsp:sp>
    <dsp:sp modelId="{2620140B-8EB6-BA47-9B42-2B97801F219E}">
      <dsp:nvSpPr>
        <dsp:cNvPr id="0" name=""/>
        <dsp:cNvSpPr/>
      </dsp:nvSpPr>
      <dsp:spPr>
        <a:xfrm>
          <a:off x="0" y="4719364"/>
          <a:ext cx="7408046" cy="11166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MAP 20-40mg diarios por 10 a 21 días o NA 5 -10mg diarios por 10 a 21 días.</a:t>
          </a:r>
        </a:p>
      </dsp:txBody>
      <dsp:txXfrm>
        <a:off x="32705" y="4752069"/>
        <a:ext cx="7342636" cy="1051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F6C52-B72D-414E-9B44-170336D69C85}">
      <dsp:nvSpPr>
        <dsp:cNvPr id="0" name=""/>
        <dsp:cNvSpPr/>
      </dsp:nvSpPr>
      <dsp:spPr>
        <a:xfrm>
          <a:off x="1576732" y="1728"/>
          <a:ext cx="4054683" cy="1537390"/>
        </a:xfrm>
        <a:prstGeom prst="roundRect">
          <a:avLst>
            <a:gd name="adj" fmla="val 10000"/>
          </a:avLst>
        </a:prstGeom>
        <a:solidFill>
          <a:srgbClr val="152B48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Pólipos</a:t>
          </a:r>
          <a:r>
            <a:rPr lang="es-CO" sz="2800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 </a:t>
          </a:r>
          <a:endParaRPr lang="es-ES" sz="2800" kern="1200" dirty="0">
            <a:solidFill>
              <a:schemeClr val="bg1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1621761" y="46757"/>
        <a:ext cx="3964625" cy="1447332"/>
      </dsp:txXfrm>
    </dsp:sp>
    <dsp:sp modelId="{CA72CE91-4413-884E-BBCB-0EBAE56A40F8}">
      <dsp:nvSpPr>
        <dsp:cNvPr id="0" name=""/>
        <dsp:cNvSpPr/>
      </dsp:nvSpPr>
      <dsp:spPr>
        <a:xfrm>
          <a:off x="1982201" y="1539118"/>
          <a:ext cx="405468" cy="1370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059"/>
              </a:lnTo>
              <a:lnTo>
                <a:pt x="405468" y="137005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43B80-C6BA-6F4E-867B-50D8601A6F46}">
      <dsp:nvSpPr>
        <dsp:cNvPr id="0" name=""/>
        <dsp:cNvSpPr/>
      </dsp:nvSpPr>
      <dsp:spPr>
        <a:xfrm>
          <a:off x="2387669" y="1945380"/>
          <a:ext cx="3423151" cy="1927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Sangrado que se presenta es irregular y tal vez intermenstrual.</a:t>
          </a:r>
          <a:endParaRPr lang="es-ES" sz="24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444126" y="2001837"/>
        <a:ext cx="3310237" cy="1814682"/>
      </dsp:txXfrm>
    </dsp:sp>
    <dsp:sp modelId="{431DDB5C-092B-FF4D-8570-09F002AF610D}">
      <dsp:nvSpPr>
        <dsp:cNvPr id="0" name=""/>
        <dsp:cNvSpPr/>
      </dsp:nvSpPr>
      <dsp:spPr>
        <a:xfrm>
          <a:off x="1982201" y="1539118"/>
          <a:ext cx="405468" cy="3552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2641"/>
              </a:lnTo>
              <a:lnTo>
                <a:pt x="405468" y="3552641"/>
              </a:lnTo>
            </a:path>
          </a:pathLst>
        </a:custGeom>
        <a:noFill/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00653-40DF-B445-A254-AC77C16C190F}">
      <dsp:nvSpPr>
        <dsp:cNvPr id="0" name=""/>
        <dsp:cNvSpPr/>
      </dsp:nvSpPr>
      <dsp:spPr>
        <a:xfrm>
          <a:off x="2387669" y="4279238"/>
          <a:ext cx="2600072" cy="1625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Dolor</a:t>
          </a:r>
        </a:p>
      </dsp:txBody>
      <dsp:txXfrm>
        <a:off x="2435265" y="4326834"/>
        <a:ext cx="2504880" cy="152985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6B779-FF38-F44B-BD6E-4AAFED9E37DE}">
      <dsp:nvSpPr>
        <dsp:cNvPr id="0" name=""/>
        <dsp:cNvSpPr/>
      </dsp:nvSpPr>
      <dsp:spPr>
        <a:xfrm>
          <a:off x="2865735" y="644434"/>
          <a:ext cx="4424479" cy="4424479"/>
        </a:xfrm>
        <a:prstGeom prst="blockArc">
          <a:avLst>
            <a:gd name="adj1" fmla="val 10848480"/>
            <a:gd name="adj2" fmla="val 16633457"/>
            <a:gd name="adj3" fmla="val 4635"/>
          </a:avLst>
        </a:prstGeom>
        <a:solidFill>
          <a:srgbClr val="152B48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E944C-E74B-654A-9378-C5ACF6604738}">
      <dsp:nvSpPr>
        <dsp:cNvPr id="0" name=""/>
        <dsp:cNvSpPr/>
      </dsp:nvSpPr>
      <dsp:spPr>
        <a:xfrm>
          <a:off x="2864975" y="678840"/>
          <a:ext cx="4424479" cy="4424479"/>
        </a:xfrm>
        <a:prstGeom prst="blockArc">
          <a:avLst>
            <a:gd name="adj1" fmla="val 4965325"/>
            <a:gd name="adj2" fmla="val 10903228"/>
            <a:gd name="adj3" fmla="val 4635"/>
          </a:avLst>
        </a:prstGeom>
        <a:solidFill>
          <a:srgbClr val="152B48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3FBDA-642B-0E49-BA01-EDF1D3EF09D2}">
      <dsp:nvSpPr>
        <dsp:cNvPr id="0" name=""/>
        <dsp:cNvSpPr/>
      </dsp:nvSpPr>
      <dsp:spPr>
        <a:xfrm>
          <a:off x="3394515" y="676929"/>
          <a:ext cx="4424479" cy="4424479"/>
        </a:xfrm>
        <a:prstGeom prst="blockArc">
          <a:avLst>
            <a:gd name="adj1" fmla="val 53526"/>
            <a:gd name="adj2" fmla="val 5809861"/>
            <a:gd name="adj3" fmla="val 4635"/>
          </a:avLst>
        </a:prstGeom>
        <a:solidFill>
          <a:srgbClr val="152B48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FF218-8D51-8A4C-875F-A8B8CBD81C27}">
      <dsp:nvSpPr>
        <dsp:cNvPr id="0" name=""/>
        <dsp:cNvSpPr/>
      </dsp:nvSpPr>
      <dsp:spPr>
        <a:xfrm>
          <a:off x="3395213" y="646165"/>
          <a:ext cx="4424479" cy="4424479"/>
        </a:xfrm>
        <a:prstGeom prst="blockArc">
          <a:avLst>
            <a:gd name="adj1" fmla="val 15789020"/>
            <a:gd name="adj2" fmla="val 102480"/>
            <a:gd name="adj3" fmla="val 4635"/>
          </a:avLst>
        </a:prstGeom>
        <a:solidFill>
          <a:srgbClr val="152B48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F515A-0066-1D4E-A80C-46DB28C25CB0}">
      <dsp:nvSpPr>
        <dsp:cNvPr id="0" name=""/>
        <dsp:cNvSpPr/>
      </dsp:nvSpPr>
      <dsp:spPr>
        <a:xfrm>
          <a:off x="4063929" y="1738995"/>
          <a:ext cx="2571592" cy="2269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Acido tranexámico</a:t>
          </a:r>
        </a:p>
      </dsp:txBody>
      <dsp:txXfrm>
        <a:off x="4440530" y="2071380"/>
        <a:ext cx="1818390" cy="1604897"/>
      </dsp:txXfrm>
    </dsp:sp>
    <dsp:sp modelId="{89C1C35E-DFE6-D840-A7C3-874775053D7A}">
      <dsp:nvSpPr>
        <dsp:cNvPr id="0" name=""/>
        <dsp:cNvSpPr/>
      </dsp:nvSpPr>
      <dsp:spPr>
        <a:xfrm>
          <a:off x="4253578" y="-217286"/>
          <a:ext cx="2192294" cy="1860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HUA crónica demostrando una reducción del sangrado  del 30% al 55%.</a:t>
          </a:r>
        </a:p>
      </dsp:txBody>
      <dsp:txXfrm>
        <a:off x="4574632" y="55145"/>
        <a:ext cx="1550186" cy="1315416"/>
      </dsp:txXfrm>
    </dsp:sp>
    <dsp:sp modelId="{981274A1-E09A-104E-8B2B-CB723F07C8FA}">
      <dsp:nvSpPr>
        <dsp:cNvPr id="0" name=""/>
        <dsp:cNvSpPr/>
      </dsp:nvSpPr>
      <dsp:spPr>
        <a:xfrm>
          <a:off x="6717844" y="1992675"/>
          <a:ext cx="2099250" cy="1860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1.3 g/ 3 veces al día por 3 a 5 días durante la menstruación. </a:t>
          </a:r>
        </a:p>
      </dsp:txBody>
      <dsp:txXfrm>
        <a:off x="7025272" y="2265106"/>
        <a:ext cx="1484394" cy="1315416"/>
      </dsp:txXfrm>
    </dsp:sp>
    <dsp:sp modelId="{1C8AFEA2-13AC-6C47-94E6-874E90A37213}">
      <dsp:nvSpPr>
        <dsp:cNvPr id="0" name=""/>
        <dsp:cNvSpPr/>
      </dsp:nvSpPr>
      <dsp:spPr>
        <a:xfrm>
          <a:off x="4393833" y="4104666"/>
          <a:ext cx="1911783" cy="1860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Tratamiento es más costoso.</a:t>
          </a:r>
        </a:p>
      </dsp:txBody>
      <dsp:txXfrm>
        <a:off x="4673807" y="4377097"/>
        <a:ext cx="1351835" cy="1315416"/>
      </dsp:txXfrm>
    </dsp:sp>
    <dsp:sp modelId="{1A9D6F22-E38C-1448-83EF-043F39E5D3B7}">
      <dsp:nvSpPr>
        <dsp:cNvPr id="0" name=""/>
        <dsp:cNvSpPr/>
      </dsp:nvSpPr>
      <dsp:spPr>
        <a:xfrm>
          <a:off x="1961321" y="1896061"/>
          <a:ext cx="1911783" cy="1860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Utilizarlos en episodios agudos severos de sangrado. </a:t>
          </a:r>
        </a:p>
      </dsp:txBody>
      <dsp:txXfrm>
        <a:off x="2241295" y="2168492"/>
        <a:ext cx="1351835" cy="131541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948CF-1213-064A-A5F7-E4195340BB16}">
      <dsp:nvSpPr>
        <dsp:cNvPr id="0" name=""/>
        <dsp:cNvSpPr/>
      </dsp:nvSpPr>
      <dsp:spPr>
        <a:xfrm>
          <a:off x="3444838" y="3262216"/>
          <a:ext cx="2548236" cy="25482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200" b="1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AINES</a:t>
          </a:r>
          <a:endParaRPr lang="es-ES" sz="42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3818019" y="3635397"/>
        <a:ext cx="1801874" cy="1801874"/>
      </dsp:txXfrm>
    </dsp:sp>
    <dsp:sp modelId="{3D23E80D-BED1-E84C-BBB7-97494FAC8C26}">
      <dsp:nvSpPr>
        <dsp:cNvPr id="0" name=""/>
        <dsp:cNvSpPr/>
      </dsp:nvSpPr>
      <dsp:spPr>
        <a:xfrm rot="12912240">
          <a:off x="1345603" y="2653726"/>
          <a:ext cx="2439330" cy="726247"/>
        </a:xfrm>
        <a:prstGeom prst="leftArrow">
          <a:avLst>
            <a:gd name="adj1" fmla="val 60000"/>
            <a:gd name="adj2" fmla="val 50000"/>
          </a:avLst>
        </a:prstGeom>
        <a:solidFill>
          <a:srgbClr val="152B48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D06F1-2AE8-754E-8436-60FEC82F03CA}">
      <dsp:nvSpPr>
        <dsp:cNvPr id="0" name=""/>
        <dsp:cNvSpPr/>
      </dsp:nvSpPr>
      <dsp:spPr>
        <a:xfrm>
          <a:off x="358262" y="1345396"/>
          <a:ext cx="2420824" cy="19366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Disminuye el sangrado uterino entre 20% a 50%.</a:t>
          </a:r>
          <a:endParaRPr lang="es-ES" sz="20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14985" y="1402119"/>
        <a:ext cx="2307378" cy="1823213"/>
      </dsp:txXfrm>
    </dsp:sp>
    <dsp:sp modelId="{0FFEE3FA-CB93-014D-B1F1-3B6EDA780423}">
      <dsp:nvSpPr>
        <dsp:cNvPr id="0" name=""/>
        <dsp:cNvSpPr/>
      </dsp:nvSpPr>
      <dsp:spPr>
        <a:xfrm rot="16200000">
          <a:off x="3635713" y="1689757"/>
          <a:ext cx="2166486" cy="726247"/>
        </a:xfrm>
        <a:prstGeom prst="leftArrow">
          <a:avLst>
            <a:gd name="adj1" fmla="val 60000"/>
            <a:gd name="adj2" fmla="val 50000"/>
          </a:avLst>
        </a:prstGeom>
        <a:solidFill>
          <a:srgbClr val="152B48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CA0DF-BFA3-0947-AC9B-658A539F8EBF}">
      <dsp:nvSpPr>
        <dsp:cNvPr id="0" name=""/>
        <dsp:cNvSpPr/>
      </dsp:nvSpPr>
      <dsp:spPr>
        <a:xfrm>
          <a:off x="3508544" y="1308"/>
          <a:ext cx="2420824" cy="19366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Disminuye la producción de prostaglandinas. </a:t>
          </a:r>
          <a:endParaRPr lang="es-ES" sz="20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3565267" y="58031"/>
        <a:ext cx="2307378" cy="1823213"/>
      </dsp:txXfrm>
    </dsp:sp>
    <dsp:sp modelId="{F8DC31F0-6EA2-B84F-89B5-CF77CFDE19C9}">
      <dsp:nvSpPr>
        <dsp:cNvPr id="0" name=""/>
        <dsp:cNvSpPr/>
      </dsp:nvSpPr>
      <dsp:spPr>
        <a:xfrm rot="19566672">
          <a:off x="5692558" y="2748343"/>
          <a:ext cx="2295442" cy="726247"/>
        </a:xfrm>
        <a:prstGeom prst="leftArrow">
          <a:avLst>
            <a:gd name="adj1" fmla="val 60000"/>
            <a:gd name="adj2" fmla="val 50000"/>
          </a:avLst>
        </a:prstGeom>
        <a:solidFill>
          <a:srgbClr val="152B48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8FAF5-A6BE-8B43-B9C1-62DEFA66E8F2}">
      <dsp:nvSpPr>
        <dsp:cNvPr id="0" name=""/>
        <dsp:cNvSpPr/>
      </dsp:nvSpPr>
      <dsp:spPr>
        <a:xfrm>
          <a:off x="6582615" y="1503187"/>
          <a:ext cx="2420824" cy="19366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Promueven la vasoconstricción a nivel uterino.</a:t>
          </a:r>
          <a:endParaRPr lang="es-ES" sz="20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6639338" y="1559910"/>
        <a:ext cx="2307378" cy="182321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6157F-951C-604D-A806-422A0A4557B2}">
      <dsp:nvSpPr>
        <dsp:cNvPr id="0" name=""/>
        <dsp:cNvSpPr/>
      </dsp:nvSpPr>
      <dsp:spPr>
        <a:xfrm>
          <a:off x="2872740" y="719"/>
          <a:ext cx="4309110" cy="2805963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rgbClr val="00AAA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200 a 400 mg VO. cada 8 horas por 5 días.</a:t>
          </a:r>
        </a:p>
      </dsp:txBody>
      <dsp:txXfrm>
        <a:off x="2872740" y="351464"/>
        <a:ext cx="3256874" cy="2104473"/>
      </dsp:txXfrm>
    </dsp:sp>
    <dsp:sp modelId="{E1A56692-5998-8443-814D-0A2E866C48E1}">
      <dsp:nvSpPr>
        <dsp:cNvPr id="0" name=""/>
        <dsp:cNvSpPr/>
      </dsp:nvSpPr>
      <dsp:spPr>
        <a:xfrm>
          <a:off x="0" y="719"/>
          <a:ext cx="2872740" cy="2805963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Montserrat" panose="00000500000000000000" pitchFamily="50" charset="0"/>
              <a:cs typeface="Arial" panose="020B0604020202020204" pitchFamily="34" charset="0"/>
            </a:rPr>
            <a:t>Ibuprofeno </a:t>
          </a:r>
        </a:p>
      </dsp:txBody>
      <dsp:txXfrm>
        <a:off x="136976" y="137695"/>
        <a:ext cx="2598788" cy="2532011"/>
      </dsp:txXfrm>
    </dsp:sp>
    <dsp:sp modelId="{6CD187D5-4F44-EA49-92CC-35104E9993B8}">
      <dsp:nvSpPr>
        <dsp:cNvPr id="0" name=""/>
        <dsp:cNvSpPr/>
      </dsp:nvSpPr>
      <dsp:spPr>
        <a:xfrm>
          <a:off x="2872740" y="3087279"/>
          <a:ext cx="4309110" cy="2805963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rgbClr val="00AAA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500 mg una vez y luego 250 mg cada 8 horas por 5 días.</a:t>
          </a:r>
        </a:p>
      </dsp:txBody>
      <dsp:txXfrm>
        <a:off x="2872740" y="3438024"/>
        <a:ext cx="3256874" cy="2104473"/>
      </dsp:txXfrm>
    </dsp:sp>
    <dsp:sp modelId="{8702ECF5-D88A-A240-B79B-1803E265FD61}">
      <dsp:nvSpPr>
        <dsp:cNvPr id="0" name=""/>
        <dsp:cNvSpPr/>
      </dsp:nvSpPr>
      <dsp:spPr>
        <a:xfrm>
          <a:off x="0" y="3087279"/>
          <a:ext cx="2872740" cy="2805963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Montserrat" panose="00000500000000000000" pitchFamily="50" charset="0"/>
              <a:cs typeface="Arial" panose="020B0604020202020204" pitchFamily="34" charset="0"/>
            </a:rPr>
            <a:t>Naproxeno </a:t>
          </a:r>
        </a:p>
      </dsp:txBody>
      <dsp:txXfrm>
        <a:off x="136976" y="3224255"/>
        <a:ext cx="2598788" cy="253201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24CEB-C428-044D-972E-21AF15ABC4E1}">
      <dsp:nvSpPr>
        <dsp:cNvPr id="0" name=""/>
        <dsp:cNvSpPr/>
      </dsp:nvSpPr>
      <dsp:spPr>
        <a:xfrm>
          <a:off x="2647950" y="0"/>
          <a:ext cx="1762124" cy="1518046"/>
        </a:xfrm>
        <a:prstGeom prst="trapezoid">
          <a:avLst>
            <a:gd name="adj" fmla="val 5811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Danazol</a:t>
          </a: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</dsp:txBody>
      <dsp:txXfrm>
        <a:off x="2647950" y="0"/>
        <a:ext cx="1762124" cy="1518046"/>
      </dsp:txXfrm>
    </dsp:sp>
    <dsp:sp modelId="{6DB2F3D3-87C5-D249-96A1-557B67AF7B5A}">
      <dsp:nvSpPr>
        <dsp:cNvPr id="0" name=""/>
        <dsp:cNvSpPr/>
      </dsp:nvSpPr>
      <dsp:spPr>
        <a:xfrm>
          <a:off x="1764506" y="1518046"/>
          <a:ext cx="3529012" cy="1518046"/>
        </a:xfrm>
        <a:prstGeom prst="trapezoid">
          <a:avLst>
            <a:gd name="adj" fmla="val 5811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Es un esteroide sintético.</a:t>
          </a:r>
        </a:p>
      </dsp:txBody>
      <dsp:txXfrm>
        <a:off x="2382083" y="1518046"/>
        <a:ext cx="2293858" cy="1518046"/>
      </dsp:txXfrm>
    </dsp:sp>
    <dsp:sp modelId="{014E6AA7-04F6-1944-A88F-6F217EF20AA0}">
      <dsp:nvSpPr>
        <dsp:cNvPr id="0" name=""/>
        <dsp:cNvSpPr/>
      </dsp:nvSpPr>
      <dsp:spPr>
        <a:xfrm>
          <a:off x="882253" y="3036093"/>
          <a:ext cx="5293518" cy="1518046"/>
        </a:xfrm>
        <a:prstGeom prst="trapezoid">
          <a:avLst>
            <a:gd name="adj" fmla="val 5811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Realiza una inhibición del receptor de estrógenos y progestágenos .</a:t>
          </a:r>
        </a:p>
      </dsp:txBody>
      <dsp:txXfrm>
        <a:off x="1808618" y="3036093"/>
        <a:ext cx="3440787" cy="1518046"/>
      </dsp:txXfrm>
    </dsp:sp>
    <dsp:sp modelId="{7DCD7992-381E-7845-B3EE-2F3DE6758E15}">
      <dsp:nvSpPr>
        <dsp:cNvPr id="0" name=""/>
        <dsp:cNvSpPr/>
      </dsp:nvSpPr>
      <dsp:spPr>
        <a:xfrm>
          <a:off x="0" y="4554140"/>
          <a:ext cx="7058024" cy="1518046"/>
        </a:xfrm>
        <a:prstGeom prst="trapezoid">
          <a:avLst>
            <a:gd name="adj" fmla="val 5811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Llevando a presentar atrofia endometrial. </a:t>
          </a:r>
        </a:p>
      </dsp:txBody>
      <dsp:txXfrm>
        <a:off x="1235154" y="4554140"/>
        <a:ext cx="4587716" cy="1518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665B6-3BDA-8148-A625-67C7361AD273}">
      <dsp:nvSpPr>
        <dsp:cNvPr id="0" name=""/>
        <dsp:cNvSpPr/>
      </dsp:nvSpPr>
      <dsp:spPr>
        <a:xfrm>
          <a:off x="369722" y="3692"/>
          <a:ext cx="4580617" cy="1817981"/>
        </a:xfrm>
        <a:prstGeom prst="roundRect">
          <a:avLst>
            <a:gd name="adj" fmla="val 10000"/>
          </a:avLst>
        </a:prstGeom>
        <a:solidFill>
          <a:srgbClr val="152B48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Adenomiosis </a:t>
          </a:r>
          <a:endParaRPr lang="es-ES" sz="2800" b="1" kern="1200" dirty="0">
            <a:solidFill>
              <a:schemeClr val="bg1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22969" y="56939"/>
        <a:ext cx="4474123" cy="1711487"/>
      </dsp:txXfrm>
    </dsp:sp>
    <dsp:sp modelId="{0FF989BC-120D-7448-9BCB-3982CED5E101}">
      <dsp:nvSpPr>
        <dsp:cNvPr id="0" name=""/>
        <dsp:cNvSpPr/>
      </dsp:nvSpPr>
      <dsp:spPr>
        <a:xfrm>
          <a:off x="827784" y="1821673"/>
          <a:ext cx="458061" cy="1292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149"/>
              </a:lnTo>
              <a:lnTo>
                <a:pt x="458061" y="129214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D4FCA-92ED-9E46-839A-B81FCEB25758}">
      <dsp:nvSpPr>
        <dsp:cNvPr id="0" name=""/>
        <dsp:cNvSpPr/>
      </dsp:nvSpPr>
      <dsp:spPr>
        <a:xfrm>
          <a:off x="1285846" y="2204832"/>
          <a:ext cx="3664494" cy="181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Desorden donde las glándulas endometriales invaden el miometrio.</a:t>
          </a:r>
          <a:endParaRPr lang="es-ES" sz="24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1339093" y="2258079"/>
        <a:ext cx="3558000" cy="1711487"/>
      </dsp:txXfrm>
    </dsp:sp>
    <dsp:sp modelId="{7F45348D-9F42-A644-B6F1-7E73E4336DC6}">
      <dsp:nvSpPr>
        <dsp:cNvPr id="0" name=""/>
        <dsp:cNvSpPr/>
      </dsp:nvSpPr>
      <dsp:spPr>
        <a:xfrm>
          <a:off x="827784" y="1821673"/>
          <a:ext cx="458061" cy="3493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3289"/>
              </a:lnTo>
              <a:lnTo>
                <a:pt x="458061" y="3493289"/>
              </a:lnTo>
            </a:path>
          </a:pathLst>
        </a:custGeom>
        <a:noFill/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6E393-CA7F-214A-954C-85CADC104FC9}">
      <dsp:nvSpPr>
        <dsp:cNvPr id="0" name=""/>
        <dsp:cNvSpPr/>
      </dsp:nvSpPr>
      <dsp:spPr>
        <a:xfrm>
          <a:off x="1285846" y="4405973"/>
          <a:ext cx="3664494" cy="181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El mecanismo por el cual causan sangrado es aún incierto </a:t>
          </a:r>
          <a:endParaRPr lang="es-ES" sz="24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1339093" y="4459220"/>
        <a:ext cx="3558000" cy="1711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01F80-FD29-6242-97E9-A30D9FE71BD0}">
      <dsp:nvSpPr>
        <dsp:cNvPr id="0" name=""/>
        <dsp:cNvSpPr/>
      </dsp:nvSpPr>
      <dsp:spPr>
        <a:xfrm>
          <a:off x="338693" y="2952"/>
          <a:ext cx="3309074" cy="1654537"/>
        </a:xfrm>
        <a:prstGeom prst="roundRect">
          <a:avLst>
            <a:gd name="adj" fmla="val 10000"/>
          </a:avLst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Leiomiomas</a:t>
          </a:r>
          <a:r>
            <a:rPr lang="es-CO" sz="2400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 </a:t>
          </a:r>
          <a:endParaRPr lang="es-ES" sz="2400" kern="1200" dirty="0">
            <a:solidFill>
              <a:schemeClr val="bg1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387153" y="51412"/>
        <a:ext cx="3212154" cy="1557617"/>
      </dsp:txXfrm>
    </dsp:sp>
    <dsp:sp modelId="{EFD93219-E327-3A4D-9FD2-462DF1C99EA1}">
      <dsp:nvSpPr>
        <dsp:cNvPr id="0" name=""/>
        <dsp:cNvSpPr/>
      </dsp:nvSpPr>
      <dsp:spPr>
        <a:xfrm>
          <a:off x="669600" y="1657489"/>
          <a:ext cx="330907" cy="1240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902"/>
              </a:lnTo>
              <a:lnTo>
                <a:pt x="330907" y="12409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482A8-3CC7-094F-B18C-A832D75B41AC}">
      <dsp:nvSpPr>
        <dsp:cNvPr id="0" name=""/>
        <dsp:cNvSpPr/>
      </dsp:nvSpPr>
      <dsp:spPr>
        <a:xfrm>
          <a:off x="1000508" y="2071123"/>
          <a:ext cx="2647259" cy="165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Tumores benignos más comunes.</a:t>
          </a:r>
          <a:endParaRPr lang="es-ES" sz="20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1048968" y="2119583"/>
        <a:ext cx="2550339" cy="1557617"/>
      </dsp:txXfrm>
    </dsp:sp>
    <dsp:sp modelId="{043B7E98-173C-104B-B471-77CF10927476}">
      <dsp:nvSpPr>
        <dsp:cNvPr id="0" name=""/>
        <dsp:cNvSpPr/>
      </dsp:nvSpPr>
      <dsp:spPr>
        <a:xfrm>
          <a:off x="669600" y="1657489"/>
          <a:ext cx="330907" cy="3309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074"/>
              </a:lnTo>
              <a:lnTo>
                <a:pt x="330907" y="3309074"/>
              </a:lnTo>
            </a:path>
          </a:pathLst>
        </a:custGeom>
        <a:noFill/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80EB1-6C7A-CD46-8028-AC2A77BCD764}">
      <dsp:nvSpPr>
        <dsp:cNvPr id="0" name=""/>
        <dsp:cNvSpPr/>
      </dsp:nvSpPr>
      <dsp:spPr>
        <a:xfrm>
          <a:off x="1000508" y="4139294"/>
          <a:ext cx="2647259" cy="165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No todos los leiomiomas llevarán a producir hemorragia</a:t>
          </a:r>
          <a:endParaRPr lang="es-ES" sz="20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1048968" y="4187754"/>
        <a:ext cx="2550339" cy="15576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9EEDE-D350-AD43-9877-6C7ED476E498}">
      <dsp:nvSpPr>
        <dsp:cNvPr id="0" name=""/>
        <dsp:cNvSpPr/>
      </dsp:nvSpPr>
      <dsp:spPr>
        <a:xfrm>
          <a:off x="2112030" y="647000"/>
          <a:ext cx="3239734" cy="1708388"/>
        </a:xfrm>
        <a:prstGeom prst="roundRect">
          <a:avLst>
            <a:gd name="adj" fmla="val 10000"/>
          </a:avLst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Lesiones malignas o premalignas</a:t>
          </a:r>
          <a:r>
            <a:rPr lang="es-CO" sz="2400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 </a:t>
          </a:r>
          <a:endParaRPr lang="es-ES" sz="2400" kern="1200" dirty="0">
            <a:solidFill>
              <a:schemeClr val="bg1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162067" y="697037"/>
        <a:ext cx="3139660" cy="1608314"/>
      </dsp:txXfrm>
    </dsp:sp>
    <dsp:sp modelId="{2DF13BB7-F48B-6142-9B73-A4E462F28CF0}">
      <dsp:nvSpPr>
        <dsp:cNvPr id="0" name=""/>
        <dsp:cNvSpPr/>
      </dsp:nvSpPr>
      <dsp:spPr>
        <a:xfrm>
          <a:off x="2436003" y="2355388"/>
          <a:ext cx="388938" cy="151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9852"/>
              </a:lnTo>
              <a:lnTo>
                <a:pt x="388938" y="1519852"/>
              </a:lnTo>
            </a:path>
          </a:pathLst>
        </a:custGeom>
        <a:noFill/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57859-C28A-6745-B175-A923C64A9E65}">
      <dsp:nvSpPr>
        <dsp:cNvPr id="0" name=""/>
        <dsp:cNvSpPr/>
      </dsp:nvSpPr>
      <dsp:spPr>
        <a:xfrm>
          <a:off x="2824941" y="3021046"/>
          <a:ext cx="2591787" cy="1708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Causa de sangrado irregular o abundante. </a:t>
          </a:r>
          <a:endParaRPr lang="es-ES" sz="24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874978" y="3071083"/>
        <a:ext cx="2491713" cy="16083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938AE-3BFF-D74E-A0C8-2E65866C8655}">
      <dsp:nvSpPr>
        <dsp:cNvPr id="0" name=""/>
        <dsp:cNvSpPr/>
      </dsp:nvSpPr>
      <dsp:spPr>
        <a:xfrm>
          <a:off x="0" y="2689"/>
          <a:ext cx="7204149" cy="13755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Coagulopatías</a:t>
          </a:r>
        </a:p>
      </dsp:txBody>
      <dsp:txXfrm>
        <a:off x="40289" y="42978"/>
        <a:ext cx="7123571" cy="1294993"/>
      </dsp:txXfrm>
    </dsp:sp>
    <dsp:sp modelId="{1557A58B-7322-FD4F-BAAE-5B1B9D57A511}">
      <dsp:nvSpPr>
        <dsp:cNvPr id="0" name=""/>
        <dsp:cNvSpPr/>
      </dsp:nvSpPr>
      <dsp:spPr>
        <a:xfrm rot="5400000">
          <a:off x="3344154" y="1412650"/>
          <a:ext cx="515839" cy="619007"/>
        </a:xfrm>
        <a:prstGeom prst="rightArrow">
          <a:avLst>
            <a:gd name="adj1" fmla="val 60000"/>
            <a:gd name="adj2" fmla="val 50000"/>
          </a:avLst>
        </a:prstGeom>
        <a:solidFill>
          <a:srgbClr val="00AAA7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-5400000">
        <a:off x="3416371" y="1464234"/>
        <a:ext cx="371405" cy="361087"/>
      </dsp:txXfrm>
    </dsp:sp>
    <dsp:sp modelId="{1485E638-A07B-EE45-8B1F-EAF6E1DC9F01}">
      <dsp:nvSpPr>
        <dsp:cNvPr id="0" name=""/>
        <dsp:cNvSpPr/>
      </dsp:nvSpPr>
      <dsp:spPr>
        <a:xfrm>
          <a:off x="0" y="2066046"/>
          <a:ext cx="7204149" cy="13755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20% de las pacientes con HUA severa 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0289" y="2106335"/>
        <a:ext cx="7123571" cy="1294993"/>
      </dsp:txXfrm>
    </dsp:sp>
    <dsp:sp modelId="{1C8605F2-33FF-F041-A22A-731A3C32F181}">
      <dsp:nvSpPr>
        <dsp:cNvPr id="0" name=""/>
        <dsp:cNvSpPr/>
      </dsp:nvSpPr>
      <dsp:spPr>
        <a:xfrm rot="5400000">
          <a:off x="3344154" y="3476007"/>
          <a:ext cx="515839" cy="619007"/>
        </a:xfrm>
        <a:prstGeom prst="rightArrow">
          <a:avLst>
            <a:gd name="adj1" fmla="val 60000"/>
            <a:gd name="adj2" fmla="val 50000"/>
          </a:avLst>
        </a:prstGeom>
        <a:solidFill>
          <a:srgbClr val="00AAA7"/>
        </a:solidFill>
        <a:ln>
          <a:solidFill>
            <a:srgbClr val="00AAA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-5400000">
        <a:off x="3416371" y="3527591"/>
        <a:ext cx="371405" cy="361087"/>
      </dsp:txXfrm>
    </dsp:sp>
    <dsp:sp modelId="{68B389FD-9143-4743-B05A-59A8F2C6C961}">
      <dsp:nvSpPr>
        <dsp:cNvPr id="0" name=""/>
        <dsp:cNvSpPr/>
      </dsp:nvSpPr>
      <dsp:spPr>
        <a:xfrm>
          <a:off x="0" y="4129404"/>
          <a:ext cx="7204149" cy="13755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La enfermedad de Von Willebrand; se ha encontrado en más de 13% de las pacientes con HUA 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0289" y="4169693"/>
        <a:ext cx="7123571" cy="12949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92DCD-F961-7048-A882-A0E428E90CAE}">
      <dsp:nvSpPr>
        <dsp:cNvPr id="0" name=""/>
        <dsp:cNvSpPr/>
      </dsp:nvSpPr>
      <dsp:spPr>
        <a:xfrm>
          <a:off x="0" y="0"/>
          <a:ext cx="7227275" cy="272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6E22A-D678-F34C-8B34-C0C994F5A04C}">
      <dsp:nvSpPr>
        <dsp:cNvPr id="0" name=""/>
        <dsp:cNvSpPr/>
      </dsp:nvSpPr>
      <dsp:spPr>
        <a:xfrm>
          <a:off x="217647" y="362946"/>
          <a:ext cx="3234276" cy="19962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CB2ED-4221-D64A-913A-B6BAE642C944}">
      <dsp:nvSpPr>
        <dsp:cNvPr id="0" name=""/>
        <dsp:cNvSpPr/>
      </dsp:nvSpPr>
      <dsp:spPr>
        <a:xfrm rot="10800000">
          <a:off x="217647" y="2722098"/>
          <a:ext cx="3234276" cy="332700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Disfunción ovárica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Sangrado irregular y profuso.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10800000">
        <a:off x="317112" y="2722098"/>
        <a:ext cx="3035346" cy="3227544"/>
      </dsp:txXfrm>
    </dsp:sp>
    <dsp:sp modelId="{E289E311-BAA0-7A46-9482-2D2B695158C1}">
      <dsp:nvSpPr>
        <dsp:cNvPr id="0" name=""/>
        <dsp:cNvSpPr/>
      </dsp:nvSpPr>
      <dsp:spPr>
        <a:xfrm>
          <a:off x="3775351" y="362946"/>
          <a:ext cx="3234276" cy="199620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051" b="7051"/>
          </a:stretch>
        </a:blip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6C199-2BE8-B94F-B3B9-13C95D07C1CB}">
      <dsp:nvSpPr>
        <dsp:cNvPr id="0" name=""/>
        <dsp:cNvSpPr/>
      </dsp:nvSpPr>
      <dsp:spPr>
        <a:xfrm rot="10800000">
          <a:off x="3775351" y="2722098"/>
          <a:ext cx="3234276" cy="332700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Endometrio</a:t>
          </a:r>
          <a:r>
            <a:rPr lang="es-ES" sz="2800" kern="1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Pérdida de la hemostasia. </a:t>
          </a:r>
          <a:endParaRPr lang="es-ES" sz="2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10800000">
        <a:off x="3874816" y="2722098"/>
        <a:ext cx="3035346" cy="32275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2B3C7-FA91-FA44-A1DB-96870D7F5440}">
      <dsp:nvSpPr>
        <dsp:cNvPr id="0" name=""/>
        <dsp:cNvSpPr/>
      </dsp:nvSpPr>
      <dsp:spPr>
        <a:xfrm>
          <a:off x="0" y="0"/>
          <a:ext cx="7090117" cy="2886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AA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3E653-78A2-5C43-AE75-4209177B7CB2}">
      <dsp:nvSpPr>
        <dsp:cNvPr id="0" name=""/>
        <dsp:cNvSpPr/>
      </dsp:nvSpPr>
      <dsp:spPr>
        <a:xfrm>
          <a:off x="213517" y="384891"/>
          <a:ext cx="3172896" cy="21169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52BF3-0C92-4C45-9C5A-5503088E28D5}">
      <dsp:nvSpPr>
        <dsp:cNvPr id="0" name=""/>
        <dsp:cNvSpPr/>
      </dsp:nvSpPr>
      <dsp:spPr>
        <a:xfrm rot="10800000">
          <a:off x="213517" y="2886689"/>
          <a:ext cx="3172896" cy="352817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b="1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Iatrogénico</a:t>
          </a:r>
          <a:endParaRPr lang="es-ES" sz="2300" b="1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Anticoagulantes, medicamentos que impidan la ovulación.</a:t>
          </a:r>
          <a:endParaRPr lang="es-ES" sz="1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Secundario a métodos anticonceptivos ya sea medicamentos o dispositivos.</a:t>
          </a:r>
          <a:endParaRPr lang="es-ES" sz="1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10800000">
        <a:off x="311094" y="2886689"/>
        <a:ext cx="2977742" cy="3430599"/>
      </dsp:txXfrm>
    </dsp:sp>
    <dsp:sp modelId="{702DD155-1EB0-6741-B8C9-E7612F749711}">
      <dsp:nvSpPr>
        <dsp:cNvPr id="0" name=""/>
        <dsp:cNvSpPr/>
      </dsp:nvSpPr>
      <dsp:spPr>
        <a:xfrm>
          <a:off x="3703703" y="384891"/>
          <a:ext cx="3172896" cy="211690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719" b="6719"/>
          </a:stretch>
        </a:blip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7C7E8-A97B-654A-B8B4-33A862E97AE7}">
      <dsp:nvSpPr>
        <dsp:cNvPr id="0" name=""/>
        <dsp:cNvSpPr/>
      </dsp:nvSpPr>
      <dsp:spPr>
        <a:xfrm rot="10800000">
          <a:off x="3703703" y="2886689"/>
          <a:ext cx="3172896" cy="352817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AA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b="1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No clasificado</a:t>
          </a:r>
          <a:endParaRPr lang="es-ES" sz="2300" b="1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Malformaciones arteriovenosas</a:t>
          </a:r>
          <a:endParaRPr lang="es-ES" sz="1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Sangrado posquirúrgico</a:t>
          </a:r>
          <a:endParaRPr lang="es-ES" sz="1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Trauma</a:t>
          </a:r>
          <a:endParaRPr lang="es-ES" sz="1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rgbClr val="152B48"/>
              </a:solidFill>
              <a:effectLst/>
              <a:latin typeface="Montserrat" panose="00000500000000000000" pitchFamily="50" charset="0"/>
              <a:ea typeface="+mn-ea"/>
              <a:cs typeface="Arial" panose="020B0604020202020204" pitchFamily="34" charset="0"/>
            </a:rPr>
            <a:t>Infección</a:t>
          </a:r>
          <a:endParaRPr lang="es-ES" sz="1800" kern="1200" dirty="0">
            <a:solidFill>
              <a:srgbClr val="152B48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10800000">
        <a:off x="3801280" y="2886689"/>
        <a:ext cx="2977742" cy="3430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E0744-990E-4BE5-90DD-5C812351AFAF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03431-FE09-4ED1-AC9B-14F6104C52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78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17/02/2021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17/02/2021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17/02/2021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17/02/2021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17/02/2021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17/02/2021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17/02/2021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17/02/2021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17/02/2021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17/02/2021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17/02/2021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17/02/2021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diagrams/layout3.xml" Type="http://schemas.openxmlformats.org/officeDocument/2006/relationships/diagramLayout"/><Relationship Id="rId7" Target="../media/image6.jpeg" Type="http://schemas.openxmlformats.org/officeDocument/2006/relationships/image"/><Relationship Id="rId2" Target="../diagrams/data3.xml" Type="http://schemas.openxmlformats.org/officeDocument/2006/relationships/diagramData"/><Relationship Id="rId1" Target="../slideLayouts/slideLayout7.xml" Type="http://schemas.openxmlformats.org/officeDocument/2006/relationships/slideLayout"/><Relationship Id="rId6" Target="../diagrams/drawing3.xml" Type="http://schemas.microsoft.com/office/2007/relationships/diagramDrawing"/><Relationship Id="rId5" Target="../diagrams/colors3.xml" Type="http://schemas.openxmlformats.org/officeDocument/2006/relationships/diagramColors"/><Relationship Id="rId4" Target="../diagrams/quickStyle3.xml" Type="http://schemas.openxmlformats.org/officeDocument/2006/relationships/diagramQuickStyle"/></Relationships>
</file>

<file path=ppt/slides/_rels/slide12.xml.rels><?xml version="1.0" encoding="UTF-8" standalone="yes" ?><Relationships xmlns="http://schemas.openxmlformats.org/package/2006/relationships"><Relationship Id="rId3" Target="../diagrams/layout4.xml" Type="http://schemas.openxmlformats.org/officeDocument/2006/relationships/diagramLayout"/><Relationship Id="rId7" Target="../media/image7.jpeg" Type="http://schemas.openxmlformats.org/officeDocument/2006/relationships/image"/><Relationship Id="rId2" Target="../diagrams/data4.xml" Type="http://schemas.openxmlformats.org/officeDocument/2006/relationships/diagramData"/><Relationship Id="rId1" Target="../slideLayouts/slideLayout7.xml" Type="http://schemas.openxmlformats.org/officeDocument/2006/relationships/slideLayout"/><Relationship Id="rId6" Target="../diagrams/drawing4.xml" Type="http://schemas.microsoft.com/office/2007/relationships/diagramDrawing"/><Relationship Id="rId5" Target="../diagrams/colors4.xml" Type="http://schemas.openxmlformats.org/officeDocument/2006/relationships/diagramColors"/><Relationship Id="rId4" Target="../diagrams/quickStyle4.xml" Type="http://schemas.openxmlformats.org/officeDocument/2006/relationships/diagramQuickStyle"/></Relationships>
</file>

<file path=ppt/slides/_rels/slide13.xml.rels><?xml version="1.0" encoding="UTF-8" standalone="yes" ?><Relationships xmlns="http://schemas.openxmlformats.org/package/2006/relationships"><Relationship Id="rId3" Target="../diagrams/layout5.xml" Type="http://schemas.openxmlformats.org/officeDocument/2006/relationships/diagramLayout"/><Relationship Id="rId7" Target="../media/image8.jpeg" Type="http://schemas.openxmlformats.org/officeDocument/2006/relationships/image"/><Relationship Id="rId2" Target="../diagrams/data5.xml" Type="http://schemas.openxmlformats.org/officeDocument/2006/relationships/diagramData"/><Relationship Id="rId1" Target="../slideLayouts/slideLayout7.xml" Type="http://schemas.openxmlformats.org/officeDocument/2006/relationships/slideLayout"/><Relationship Id="rId6" Target="../diagrams/drawing5.xml" Type="http://schemas.microsoft.com/office/2007/relationships/diagramDrawing"/><Relationship Id="rId5" Target="../diagrams/colors5.xml" Type="http://schemas.openxmlformats.org/officeDocument/2006/relationships/diagramColors"/><Relationship Id="rId4" Target="../diagrams/quickStyle5.xml" Type="http://schemas.openxmlformats.org/officeDocument/2006/relationships/diagramQuickStyle"/></Relationships>
</file>

<file path=ppt/slides/_rels/slide14.xml.rels><?xml version="1.0" encoding="UTF-8" standalone="yes" ?><Relationships xmlns="http://schemas.openxmlformats.org/package/2006/relationships"><Relationship Id="rId3" Target="../diagrams/data6.xml" Type="http://schemas.openxmlformats.org/officeDocument/2006/relationships/diagramData"/><Relationship Id="rId7" Target="../diagrams/drawing6.xml" Type="http://schemas.microsoft.com/office/2007/relationships/diagramDrawing"/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colors6.xml" Type="http://schemas.openxmlformats.org/officeDocument/2006/relationships/diagramColors"/><Relationship Id="rId5" Target="../diagrams/quickStyle6.xml" Type="http://schemas.openxmlformats.org/officeDocument/2006/relationships/diagramQuickStyle"/><Relationship Id="rId4" Target="../diagrams/layout6.xml" Type="http://schemas.openxmlformats.org/officeDocument/2006/relationships/diagram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3" Target="../diagrams/data10.xml" Type="http://schemas.openxmlformats.org/officeDocument/2006/relationships/diagramData"/><Relationship Id="rId7" Target="../diagrams/drawing10.xml" Type="http://schemas.microsoft.com/office/2007/relationships/diagramDrawing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colors10.xml" Type="http://schemas.openxmlformats.org/officeDocument/2006/relationships/diagramColors"/><Relationship Id="rId5" Target="../diagrams/quickStyle10.xml" Type="http://schemas.openxmlformats.org/officeDocument/2006/relationships/diagramQuickStyle"/><Relationship Id="rId4" Target="../diagrams/layout10.xml" Type="http://schemas.openxmlformats.org/officeDocument/2006/relationships/diagram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 ?><Relationships xmlns="http://schemas.openxmlformats.org/package/2006/relationships"><Relationship Id="rId3" Target="../diagrams/layout11.xml" Type="http://schemas.openxmlformats.org/officeDocument/2006/relationships/diagramLayout"/><Relationship Id="rId7" Target="../media/image16.jpeg" Type="http://schemas.openxmlformats.org/officeDocument/2006/relationships/image"/><Relationship Id="rId2" Target="../diagrams/data11.xml" Type="http://schemas.openxmlformats.org/officeDocument/2006/relationships/diagramData"/><Relationship Id="rId1" Target="../slideLayouts/slideLayout7.xml" Type="http://schemas.openxmlformats.org/officeDocument/2006/relationships/slideLayout"/><Relationship Id="rId6" Target="../diagrams/drawing11.xml" Type="http://schemas.microsoft.com/office/2007/relationships/diagramDrawing"/><Relationship Id="rId5" Target="../diagrams/colors11.xml" Type="http://schemas.openxmlformats.org/officeDocument/2006/relationships/diagramColors"/><Relationship Id="rId4" Target="../diagrams/quickStyle11.xml" Type="http://schemas.openxmlformats.org/officeDocument/2006/relationships/diagramQuickStyle"/></Relationships>
</file>

<file path=ppt/slides/_rels/slide21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9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 ?><Relationships xmlns="http://schemas.openxmlformats.org/package/2006/relationships"><Relationship Id="rId8" Target="../media/image26.jpeg" Type="http://schemas.openxmlformats.org/officeDocument/2006/relationships/image"/><Relationship Id="rId3" Target="../diagrams/layout19.xml" Type="http://schemas.openxmlformats.org/officeDocument/2006/relationships/diagramLayout"/><Relationship Id="rId7" Target="../media/image25.jpeg" Type="http://schemas.openxmlformats.org/officeDocument/2006/relationships/image"/><Relationship Id="rId2" Target="../diagrams/data19.xml" Type="http://schemas.openxmlformats.org/officeDocument/2006/relationships/diagramData"/><Relationship Id="rId1" Target="../slideLayouts/slideLayout7.xml" Type="http://schemas.openxmlformats.org/officeDocument/2006/relationships/slideLayout"/><Relationship Id="rId6" Target="../diagrams/drawing19.xml" Type="http://schemas.microsoft.com/office/2007/relationships/diagramDrawing"/><Relationship Id="rId5" Target="../diagrams/colors19.xml" Type="http://schemas.openxmlformats.org/officeDocument/2006/relationships/diagramColors"/><Relationship Id="rId4" Target="../diagrams/quickStyle19.xml" Type="http://schemas.openxmlformats.org/officeDocument/2006/relationships/diagramQuickStyle"/></Relationships>
</file>

<file path=ppt/slides/_rels/slide31.xml.rels><?xml version="1.0" encoding="UTF-8" standalone="yes" ?><Relationships xmlns="http://schemas.openxmlformats.org/package/2006/relationships"><Relationship Id="rId3" Target="../diagrams/layout20.xml" Type="http://schemas.openxmlformats.org/officeDocument/2006/relationships/diagramLayout"/><Relationship Id="rId7" Target="../media/image27.jpeg" Type="http://schemas.openxmlformats.org/officeDocument/2006/relationships/image"/><Relationship Id="rId2" Target="../diagrams/data20.xml" Type="http://schemas.openxmlformats.org/officeDocument/2006/relationships/diagramData"/><Relationship Id="rId1" Target="../slideLayouts/slideLayout7.xml" Type="http://schemas.openxmlformats.org/officeDocument/2006/relationships/slideLayout"/><Relationship Id="rId6" Target="../diagrams/drawing20.xml" Type="http://schemas.microsoft.com/office/2007/relationships/diagramDrawing"/><Relationship Id="rId5" Target="../diagrams/colors20.xml" Type="http://schemas.openxmlformats.org/officeDocument/2006/relationships/diagramColors"/><Relationship Id="rId4" Target="../diagrams/quickStyle20.xml" Type="http://schemas.openxmlformats.org/officeDocument/2006/relationships/diagramQuickStyle"/></Relationships>
</file>

<file path=ppt/slides/_rels/slide32.xml.rels><?xml version="1.0" encoding="UTF-8" standalone="yes" ?><Relationships xmlns="http://schemas.openxmlformats.org/package/2006/relationships"><Relationship Id="rId3" Target="../media/image29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 ?><Relationships xmlns="http://schemas.openxmlformats.org/package/2006/relationships"><Relationship Id="rId3" Target="../diagrams/data22.xml" Type="http://schemas.openxmlformats.org/officeDocument/2006/relationships/diagramData"/><Relationship Id="rId7" Target="../diagrams/drawing22.xml" Type="http://schemas.microsoft.com/office/2007/relationships/diagramDrawing"/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colors22.xml" Type="http://schemas.openxmlformats.org/officeDocument/2006/relationships/diagramColors"/><Relationship Id="rId5" Target="../diagrams/quickStyle22.xml" Type="http://schemas.openxmlformats.org/officeDocument/2006/relationships/diagramQuickStyle"/><Relationship Id="rId4" Target="../diagrams/layout22.xml" Type="http://schemas.openxmlformats.org/officeDocument/2006/relationships/diagramLayout"/></Relationships>
</file>

<file path=ppt/slides/_rels/slide35.xml.rels><?xml version="1.0" encoding="UTF-8" standalone="yes" ?><Relationships xmlns="http://schemas.openxmlformats.org/package/2006/relationships"><Relationship Id="rId2" Target="../media/image31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 ?><Relationships xmlns="http://schemas.openxmlformats.org/package/2006/relationships"><Relationship Id="rId8" Target="../media/image33.jpeg" Type="http://schemas.openxmlformats.org/officeDocument/2006/relationships/image"/><Relationship Id="rId3" Target="../diagrams/data24.xml" Type="http://schemas.openxmlformats.org/officeDocument/2006/relationships/diagramData"/><Relationship Id="rId7" Target="../diagrams/drawing24.xml" Type="http://schemas.microsoft.com/office/2007/relationships/diagramDrawing"/><Relationship Id="rId12" Target="../media/image37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colors24.xml" Type="http://schemas.openxmlformats.org/officeDocument/2006/relationships/diagramColors"/><Relationship Id="rId11" Target="../media/image36.png" Type="http://schemas.openxmlformats.org/officeDocument/2006/relationships/image"/><Relationship Id="rId5" Target="../diagrams/quickStyle24.xml" Type="http://schemas.openxmlformats.org/officeDocument/2006/relationships/diagramQuickStyle"/><Relationship Id="rId10" Target="../media/image35.jpeg" Type="http://schemas.openxmlformats.org/officeDocument/2006/relationships/image"/><Relationship Id="rId4" Target="../diagrams/layout24.xml" Type="http://schemas.openxmlformats.org/officeDocument/2006/relationships/diagramLayout"/><Relationship Id="rId9" Target="../media/image34.jpeg" Type="http://schemas.openxmlformats.org/officeDocument/2006/relationships/image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0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../diagrams/data25.xml" Type="http://schemas.openxmlformats.org/officeDocument/2006/relationships/diagramData"/><Relationship Id="rId7" Target="../diagrams/drawing25.xml" Type="http://schemas.microsoft.com/office/2007/relationships/diagramDrawing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colors25.xml" Type="http://schemas.openxmlformats.org/officeDocument/2006/relationships/diagramColors"/><Relationship Id="rId5" Target="../diagrams/quickStyle25.xml" Type="http://schemas.openxmlformats.org/officeDocument/2006/relationships/diagramQuickStyle"/><Relationship Id="rId4" Target="../diagrams/layout25.xml" Type="http://schemas.openxmlformats.org/officeDocument/2006/relationships/diagramLayout"/></Relationships>
</file>

<file path=ppt/slides/_rels/slide42.xml.rels><?xml version="1.0" encoding="UTF-8" standalone="yes" ?><Relationships xmlns="http://schemas.openxmlformats.org/package/2006/relationships"><Relationship Id="rId3" Target="../diagrams/layout26.xml" Type="http://schemas.openxmlformats.org/officeDocument/2006/relationships/diagramLayout"/><Relationship Id="rId7" Target="../media/image42.png" Type="http://schemas.openxmlformats.org/officeDocument/2006/relationships/image"/><Relationship Id="rId2" Target="../diagrams/data26.xml" Type="http://schemas.openxmlformats.org/officeDocument/2006/relationships/diagramData"/><Relationship Id="rId1" Target="../slideLayouts/slideLayout7.xml" Type="http://schemas.openxmlformats.org/officeDocument/2006/relationships/slideLayout"/><Relationship Id="rId6" Target="../diagrams/drawing26.xml" Type="http://schemas.microsoft.com/office/2007/relationships/diagramDrawing"/><Relationship Id="rId5" Target="../diagrams/colors26.xml" Type="http://schemas.openxmlformats.org/officeDocument/2006/relationships/diagramColors"/><Relationship Id="rId4" Target="../diagrams/quickStyle26.xml" Type="http://schemas.openxmlformats.org/officeDocument/2006/relationships/diagramQuickStyle"/></Relationships>
</file>

<file path=ppt/slides/_rels/slide43.xml.rels><?xml version="1.0" encoding="UTF-8" standalone="yes" ?><Relationships xmlns="http://schemas.openxmlformats.org/package/2006/relationships"><Relationship Id="rId2" Target="../media/image4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7.xml.rels><?xml version="1.0" encoding="UTF-8" standalone="yes" ?><Relationships xmlns="http://schemas.openxmlformats.org/package/2006/relationships"><Relationship Id="rId8" Target="../media/image49.jpeg" Type="http://schemas.openxmlformats.org/officeDocument/2006/relationships/image"/><Relationship Id="rId3" Target="../diagrams/layout30.xml" Type="http://schemas.openxmlformats.org/officeDocument/2006/relationships/diagramLayout"/><Relationship Id="rId7" Target="../media/image48.jpeg" Type="http://schemas.openxmlformats.org/officeDocument/2006/relationships/image"/><Relationship Id="rId2" Target="../diagrams/data30.xml" Type="http://schemas.openxmlformats.org/officeDocument/2006/relationships/diagramData"/><Relationship Id="rId1" Target="../slideLayouts/slideLayout7.xml" Type="http://schemas.openxmlformats.org/officeDocument/2006/relationships/slideLayout"/><Relationship Id="rId6" Target="../diagrams/drawing30.xml" Type="http://schemas.microsoft.com/office/2007/relationships/diagramDrawing"/><Relationship Id="rId5" Target="../diagrams/colors30.xml" Type="http://schemas.openxmlformats.org/officeDocument/2006/relationships/diagramColors"/><Relationship Id="rId4" Target="../diagrams/quickStyle30.xml" Type="http://schemas.openxmlformats.org/officeDocument/2006/relationships/diagramQuickStyle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9.xml.rels><?xml version="1.0" encoding="UTF-8" standalone="yes" ?><Relationships xmlns="http://schemas.openxmlformats.org/package/2006/relationships"><Relationship Id="rId3" Target="../diagrams/layout32.xml" Type="http://schemas.openxmlformats.org/officeDocument/2006/relationships/diagramLayout"/><Relationship Id="rId7" Target="../media/image50.jpeg" Type="http://schemas.openxmlformats.org/officeDocument/2006/relationships/image"/><Relationship Id="rId2" Target="../diagrams/data32.xml" Type="http://schemas.openxmlformats.org/officeDocument/2006/relationships/diagramData"/><Relationship Id="rId1" Target="../slideLayouts/slideLayout7.xml" Type="http://schemas.openxmlformats.org/officeDocument/2006/relationships/slideLayout"/><Relationship Id="rId6" Target="../diagrams/drawing32.xml" Type="http://schemas.microsoft.com/office/2007/relationships/diagramDrawing"/><Relationship Id="rId5" Target="../diagrams/colors32.xml" Type="http://schemas.openxmlformats.org/officeDocument/2006/relationships/diagramColors"/><Relationship Id="rId4" Target="../diagrams/quickStyle32.xml" Type="http://schemas.openxmlformats.org/officeDocument/2006/relationships/diagramQuickStyle"/></Relationships>
</file>

<file path=ppt/slides/_rels/slide5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 ?><Relationships xmlns="http://schemas.openxmlformats.org/package/2006/relationships"><Relationship Id="rId2" Target="../media/image5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3.xml.rels><?xml version="1.0" encoding="UTF-8" standalone="yes" ?><Relationships xmlns="http://schemas.openxmlformats.org/package/2006/relationships"><Relationship Id="rId2" Target="../media/image5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9F934-61FA-F141-9DE4-4874A332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37" y="869190"/>
            <a:ext cx="11075126" cy="186448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6600" b="0" dirty="0"/>
              <a:t>Hemorragia Uterina Anormal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2EB38F-7476-BD42-A339-6A7C0D2B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327" y="2733675"/>
            <a:ext cx="6739346" cy="2090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800" dirty="0"/>
              <a:t>Maria Isabel Sánchez Montoya </a:t>
            </a:r>
          </a:p>
          <a:p>
            <a:pPr marL="0" indent="0" algn="ctr">
              <a:buNone/>
            </a:pPr>
            <a:r>
              <a:rPr lang="es-CO" sz="2800" dirty="0"/>
              <a:t>Residente Ginecología y Obstetricia </a:t>
            </a:r>
          </a:p>
        </p:txBody>
      </p:sp>
    </p:spTree>
    <p:extLst>
      <p:ext uri="{BB962C8B-B14F-4D97-AF65-F5344CB8AC3E}">
        <p14:creationId xmlns:p14="http://schemas.microsoft.com/office/powerpoint/2010/main" val="234827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2DBF5CC-68F7-234E-9B38-89A37ECE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654" y="4867"/>
            <a:ext cx="7429709" cy="43950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C698D4-6B2B-FD44-BF05-2983FBBC4984}"/>
              </a:ext>
            </a:extLst>
          </p:cNvPr>
          <p:cNvSpPr txBox="1"/>
          <p:nvPr/>
        </p:nvSpPr>
        <p:spPr>
          <a:xfrm>
            <a:off x="1064625" y="1602221"/>
            <a:ext cx="354107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Causas estructurales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910160-6DF8-E648-9A15-516CA0F67D91}"/>
              </a:ext>
            </a:extLst>
          </p:cNvPr>
          <p:cNvSpPr txBox="1"/>
          <p:nvPr/>
        </p:nvSpPr>
        <p:spPr>
          <a:xfrm>
            <a:off x="5641144" y="5854035"/>
            <a:ext cx="604910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Causas NO estructurales </a:t>
            </a:r>
          </a:p>
        </p:txBody>
      </p:sp>
      <p:sp>
        <p:nvSpPr>
          <p:cNvPr id="9" name="Llaves 8">
            <a:extLst>
              <a:ext uri="{FF2B5EF4-FFF2-40B4-BE49-F238E27FC236}">
                <a16:creationId xmlns:a16="http://schemas.microsoft.com/office/drawing/2014/main" id="{E3C06B8B-1D54-0A4D-98E4-EF0993C5EF34}"/>
              </a:ext>
            </a:extLst>
          </p:cNvPr>
          <p:cNvSpPr/>
          <p:nvPr/>
        </p:nvSpPr>
        <p:spPr>
          <a:xfrm>
            <a:off x="4881489" y="506437"/>
            <a:ext cx="4346918" cy="3484537"/>
          </a:xfrm>
          <a:prstGeom prst="bracePair">
            <a:avLst/>
          </a:prstGeom>
          <a:ln w="57150">
            <a:solidFill>
              <a:srgbClr val="00AAA7">
                <a:alpha val="7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Flecha izquierda 9">
            <a:extLst>
              <a:ext uri="{FF2B5EF4-FFF2-40B4-BE49-F238E27FC236}">
                <a16:creationId xmlns:a16="http://schemas.microsoft.com/office/drawing/2014/main" id="{90E41DB5-76F9-EB48-9BB7-663ED4CCEE2E}"/>
              </a:ext>
            </a:extLst>
          </p:cNvPr>
          <p:cNvSpPr/>
          <p:nvPr/>
        </p:nvSpPr>
        <p:spPr>
          <a:xfrm rot="6885589">
            <a:off x="8625337" y="4350346"/>
            <a:ext cx="1914354" cy="686406"/>
          </a:xfrm>
          <a:prstGeom prst="leftArrow">
            <a:avLst/>
          </a:prstGeom>
          <a:solidFill>
            <a:srgbClr val="00A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48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1F0622E-3F98-C34E-B016-994F1895E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468140"/>
              </p:ext>
            </p:extLst>
          </p:nvPr>
        </p:nvGraphicFramePr>
        <p:xfrm>
          <a:off x="5303520" y="464234"/>
          <a:ext cx="7387554" cy="590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AD53F2D9-3295-0A41-BC41-6E40CE98D1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198" y="1051623"/>
            <a:ext cx="3456322" cy="2939351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23D67546-CCDC-4450-B6D4-0FD19F5AD2D0}"/>
              </a:ext>
            </a:extLst>
          </p:cNvPr>
          <p:cNvSpPr txBox="1"/>
          <p:nvPr/>
        </p:nvSpPr>
        <p:spPr>
          <a:xfrm>
            <a:off x="753717" y="164588"/>
            <a:ext cx="530375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Causas estructurales </a:t>
            </a:r>
          </a:p>
        </p:txBody>
      </p:sp>
    </p:spTree>
    <p:extLst>
      <p:ext uri="{BB962C8B-B14F-4D97-AF65-F5344CB8AC3E}">
        <p14:creationId xmlns:p14="http://schemas.microsoft.com/office/powerpoint/2010/main" val="33760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D882462-B2E4-DD44-96FC-4EFD13DA3E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584124"/>
              </p:ext>
            </p:extLst>
          </p:nvPr>
        </p:nvGraphicFramePr>
        <p:xfrm>
          <a:off x="6096000" y="315176"/>
          <a:ext cx="5320063" cy="622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D3E5729-9F37-4447-BF07-F3F1676E4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481" y="631697"/>
            <a:ext cx="4309375" cy="33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6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D8C2D39-AC1C-4E4F-8871-81740E8B2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172372"/>
              </p:ext>
            </p:extLst>
          </p:nvPr>
        </p:nvGraphicFramePr>
        <p:xfrm>
          <a:off x="4009675" y="253219"/>
          <a:ext cx="3986461" cy="579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CB7D3FC-08AE-E744-8F61-4DA1217A81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0936" y="699364"/>
            <a:ext cx="3813243" cy="53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1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5DD581-D35C-8045-946F-063BEA8D9C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2696" y="307119"/>
            <a:ext cx="3767332" cy="3683856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B2D520E-3321-AB48-B078-E59B9FA13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218361"/>
              </p:ext>
            </p:extLst>
          </p:nvPr>
        </p:nvGraphicFramePr>
        <p:xfrm>
          <a:off x="4810402" y="607124"/>
          <a:ext cx="7463795" cy="564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094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3945053-3A38-4548-B49B-971BC99E5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328678"/>
              </p:ext>
            </p:extLst>
          </p:nvPr>
        </p:nvGraphicFramePr>
        <p:xfrm>
          <a:off x="4750475" y="529252"/>
          <a:ext cx="7204149" cy="55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6">
            <a:extLst>
              <a:ext uri="{FF2B5EF4-FFF2-40B4-BE49-F238E27FC236}">
                <a16:creationId xmlns:a16="http://schemas.microsoft.com/office/drawing/2014/main" id="{A61753CC-EB70-4156-AEB0-5D525CBAC1E4}"/>
              </a:ext>
            </a:extLst>
          </p:cNvPr>
          <p:cNvSpPr txBox="1"/>
          <p:nvPr/>
        </p:nvSpPr>
        <p:spPr>
          <a:xfrm>
            <a:off x="425685" y="1147082"/>
            <a:ext cx="381828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Causas NO estructurales </a:t>
            </a:r>
          </a:p>
        </p:txBody>
      </p:sp>
    </p:spTree>
    <p:extLst>
      <p:ext uri="{BB962C8B-B14F-4D97-AF65-F5344CB8AC3E}">
        <p14:creationId xmlns:p14="http://schemas.microsoft.com/office/powerpoint/2010/main" val="9738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8F02A27-2859-2B48-8F13-890BB3CF37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639219"/>
              </p:ext>
            </p:extLst>
          </p:nvPr>
        </p:nvGraphicFramePr>
        <p:xfrm>
          <a:off x="4669654" y="310536"/>
          <a:ext cx="7227275" cy="604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1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892DCD-F961-7048-A882-A0E428E90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F892DCD-F961-7048-A882-A0E428E90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CF892DCD-F961-7048-A882-A0E428E90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C6E22A-D678-F34C-8B34-C0C994F5A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2EC6E22A-D678-F34C-8B34-C0C994F5A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2EC6E22A-D678-F34C-8B34-C0C994F5A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2CB2ED-4221-D64A-913A-B6BAE642C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FB2CB2ED-4221-D64A-913A-B6BAE642C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FB2CB2ED-4221-D64A-913A-B6BAE642C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89E311-BAA0-7A46-9482-2D2B6951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289E311-BAA0-7A46-9482-2D2B6951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E289E311-BAA0-7A46-9482-2D2B69515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66C199-2BE8-B94F-B3B9-13C95D07C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6866C199-2BE8-B94F-B3B9-13C95D07C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6866C199-2BE8-B94F-B3B9-13C95D07C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8E709DD-0A1F-7B44-AC8F-86637032D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026258"/>
              </p:ext>
            </p:extLst>
          </p:nvPr>
        </p:nvGraphicFramePr>
        <p:xfrm>
          <a:off x="4797083" y="196949"/>
          <a:ext cx="7090117" cy="641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6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A2B3C7-FA91-FA44-A1DB-96870D7F5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2A2B3C7-FA91-FA44-A1DB-96870D7F5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graphicEl>
                                              <a:dgm id="{F2A2B3C7-FA91-FA44-A1DB-96870D7F5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F3E653-78A2-5C43-AE75-4209177B7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7AF3E653-78A2-5C43-AE75-4209177B7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7AF3E653-78A2-5C43-AE75-4209177B7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D52BF3-0C92-4C45-9C5A-5503088E2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8ED52BF3-0C92-4C45-9C5A-5503088E2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8ED52BF3-0C92-4C45-9C5A-5503088E2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2DD155-1EB0-6741-B8C9-E7612F749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02DD155-1EB0-6741-B8C9-E7612F749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702DD155-1EB0-6741-B8C9-E7612F749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27C7E8-A97B-654A-B8B4-33A862E97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A27C7E8-A97B-654A-B8B4-33A862E97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CA27C7E8-A97B-654A-B8B4-33A862E97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BE060A-2D32-1A46-89E0-A626B14AB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827" y="275523"/>
            <a:ext cx="9330346" cy="371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2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41F2C9A-785C-1A40-9782-0BCEFC526D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24" y="536417"/>
            <a:ext cx="3725216" cy="3179549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E719BCD-7012-E141-9E6B-464A3C437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974511"/>
              </p:ext>
            </p:extLst>
          </p:nvPr>
        </p:nvGraphicFramePr>
        <p:xfrm>
          <a:off x="4797082" y="322407"/>
          <a:ext cx="7258930" cy="620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900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7;p25">
            <a:extLst>
              <a:ext uri="{FF2B5EF4-FFF2-40B4-BE49-F238E27FC236}">
                <a16:creationId xmlns:a16="http://schemas.microsoft.com/office/drawing/2014/main" id="{DE9BE777-E623-7E48-AA07-ED663FF0A38C}"/>
              </a:ext>
            </a:extLst>
          </p:cNvPr>
          <p:cNvSpPr/>
          <p:nvPr/>
        </p:nvSpPr>
        <p:spPr>
          <a:xfrm>
            <a:off x="523029" y="542947"/>
            <a:ext cx="5161344" cy="3011338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E0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75;p30">
            <a:extLst>
              <a:ext uri="{FF2B5EF4-FFF2-40B4-BE49-F238E27FC236}">
                <a16:creationId xmlns:a16="http://schemas.microsoft.com/office/drawing/2014/main" id="{CC59E116-0BA6-3140-B2B9-9A90AC2C10FB}"/>
              </a:ext>
            </a:extLst>
          </p:cNvPr>
          <p:cNvSpPr txBox="1">
            <a:spLocks/>
          </p:cNvSpPr>
          <p:nvPr/>
        </p:nvSpPr>
        <p:spPr>
          <a:xfrm>
            <a:off x="6096000" y="1153716"/>
            <a:ext cx="56223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F2D5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000" b="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1/3 </a:t>
            </a:r>
          </a:p>
        </p:txBody>
      </p:sp>
      <p:sp>
        <p:nvSpPr>
          <p:cNvPr id="15" name="Google Shape;779;p30">
            <a:extLst>
              <a:ext uri="{FF2B5EF4-FFF2-40B4-BE49-F238E27FC236}">
                <a16:creationId xmlns:a16="http://schemas.microsoft.com/office/drawing/2014/main" id="{804400AD-96B2-C54E-ACA1-9A218DC30EDA}"/>
              </a:ext>
            </a:extLst>
          </p:cNvPr>
          <p:cNvSpPr txBox="1">
            <a:spLocks/>
          </p:cNvSpPr>
          <p:nvPr/>
        </p:nvSpPr>
        <p:spPr>
          <a:xfrm>
            <a:off x="6096000" y="2697131"/>
            <a:ext cx="56223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F2D5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O" sz="4000" b="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6" name="Google Shape;780;p30">
            <a:extLst>
              <a:ext uri="{FF2B5EF4-FFF2-40B4-BE49-F238E27FC236}">
                <a16:creationId xmlns:a16="http://schemas.microsoft.com/office/drawing/2014/main" id="{4F99BD91-4D72-4C43-9E40-10FD7ACB7B03}"/>
              </a:ext>
            </a:extLst>
          </p:cNvPr>
          <p:cNvSpPr txBox="1">
            <a:spLocks/>
          </p:cNvSpPr>
          <p:nvPr/>
        </p:nvSpPr>
        <p:spPr>
          <a:xfrm>
            <a:off x="6096000" y="3297144"/>
            <a:ext cx="56223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Todas las consultas ginecológicas en los años perimenopáusicos y posmenopáusicos.</a:t>
            </a:r>
          </a:p>
        </p:txBody>
      </p:sp>
      <p:sp>
        <p:nvSpPr>
          <p:cNvPr id="17" name="Google Shape;780;p30">
            <a:extLst>
              <a:ext uri="{FF2B5EF4-FFF2-40B4-BE49-F238E27FC236}">
                <a16:creationId xmlns:a16="http://schemas.microsoft.com/office/drawing/2014/main" id="{3271D27C-1590-C343-A9AB-72508C6B69A8}"/>
              </a:ext>
            </a:extLst>
          </p:cNvPr>
          <p:cNvSpPr txBox="1">
            <a:spLocks/>
          </p:cNvSpPr>
          <p:nvPr/>
        </p:nvSpPr>
        <p:spPr>
          <a:xfrm>
            <a:off x="6096000" y="1945903"/>
            <a:ext cx="56223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De las visitas ginecológicas. </a:t>
            </a:r>
          </a:p>
        </p:txBody>
      </p:sp>
      <p:sp>
        <p:nvSpPr>
          <p:cNvPr id="18" name="Google Shape;779;p30">
            <a:extLst>
              <a:ext uri="{FF2B5EF4-FFF2-40B4-BE49-F238E27FC236}">
                <a16:creationId xmlns:a16="http://schemas.microsoft.com/office/drawing/2014/main" id="{9D254A20-0420-EA44-8B5F-75EA8F5F09FF}"/>
              </a:ext>
            </a:extLst>
          </p:cNvPr>
          <p:cNvSpPr txBox="1">
            <a:spLocks/>
          </p:cNvSpPr>
          <p:nvPr/>
        </p:nvSpPr>
        <p:spPr>
          <a:xfrm>
            <a:off x="6096000" y="4849257"/>
            <a:ext cx="56223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F2D5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O" sz="4000" b="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53 por 1000 mujeres</a:t>
            </a:r>
          </a:p>
        </p:txBody>
      </p:sp>
      <p:sp>
        <p:nvSpPr>
          <p:cNvPr id="19" name="Google Shape;780;p30">
            <a:extLst>
              <a:ext uri="{FF2B5EF4-FFF2-40B4-BE49-F238E27FC236}">
                <a16:creationId xmlns:a16="http://schemas.microsoft.com/office/drawing/2014/main" id="{7D81324A-8784-7444-B898-BD49D97C9756}"/>
              </a:ext>
            </a:extLst>
          </p:cNvPr>
          <p:cNvSpPr txBox="1">
            <a:spLocks/>
          </p:cNvSpPr>
          <p:nvPr/>
        </p:nvSpPr>
        <p:spPr>
          <a:xfrm>
            <a:off x="6096000" y="5526642"/>
            <a:ext cx="56223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Prevalencia. </a:t>
            </a:r>
          </a:p>
        </p:txBody>
      </p:sp>
    </p:spTree>
    <p:extLst>
      <p:ext uri="{BB962C8B-B14F-4D97-AF65-F5344CB8AC3E}">
        <p14:creationId xmlns:p14="http://schemas.microsoft.com/office/powerpoint/2010/main" val="40379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A2F0915-2086-1F4C-A490-7AB8553E3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443833"/>
              </p:ext>
            </p:extLst>
          </p:nvPr>
        </p:nvGraphicFramePr>
        <p:xfrm>
          <a:off x="1617784" y="253218"/>
          <a:ext cx="9744121" cy="5401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1920699D-4906-724C-A35E-6F7F2701CE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536" y="4106275"/>
            <a:ext cx="2538395" cy="26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881591-37AD-E240-B660-8CF1ED617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1881591-37AD-E240-B660-8CF1ED617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A1881591-37AD-E240-B660-8CF1ED617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963E86-EF45-3042-AABE-B1094FF66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36963E86-EF45-3042-AABE-B1094FF66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36963E86-EF45-3042-AABE-B1094FF66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60ABE1-C923-1F44-80E6-636862463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8360ABE1-C923-1F44-80E6-636862463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60ABE1-C923-1F44-80E6-636862463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4AF790-1725-044B-81AF-8FC85CCAF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104AF790-1725-044B-81AF-8FC85CCAF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104AF790-1725-044B-81AF-8FC85CCAF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A3409D-E452-A54A-B8B7-1EB2CB877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4A3409D-E452-A54A-B8B7-1EB2CB877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D4A3409D-E452-A54A-B8B7-1EB2CB877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38EE4E-ADCE-4E46-8873-5EC7FB76A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4238EE4E-ADCE-4E46-8873-5EC7FB76A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4238EE4E-ADCE-4E46-8873-5EC7FB76A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D6594B-93BA-B14F-879A-61560838A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36D6594B-93BA-B14F-879A-61560838A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36D6594B-93BA-B14F-879A-61560838A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7F2BD6-ADD4-9745-B4C4-EDA21971B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4305" y="3867923"/>
            <a:ext cx="3215002" cy="2834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2B5531-9620-434C-A023-214015BAB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032" y="189812"/>
            <a:ext cx="4780739" cy="26772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4C3B87-74BF-0045-B623-7EF09B7B48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971" y="189812"/>
            <a:ext cx="4072725" cy="2704289"/>
          </a:xfrm>
          <a:prstGeom prst="rect">
            <a:avLst/>
          </a:prstGeom>
        </p:spPr>
      </p:pic>
      <p:sp>
        <p:nvSpPr>
          <p:cNvPr id="7" name="Flecha arriba 6">
            <a:extLst>
              <a:ext uri="{FF2B5EF4-FFF2-40B4-BE49-F238E27FC236}">
                <a16:creationId xmlns:a16="http://schemas.microsoft.com/office/drawing/2014/main" id="{86E18639-3307-3343-8051-3449727092D9}"/>
              </a:ext>
            </a:extLst>
          </p:cNvPr>
          <p:cNvSpPr/>
          <p:nvPr/>
        </p:nvSpPr>
        <p:spPr>
          <a:xfrm rot="2448949">
            <a:off x="9564272" y="2903666"/>
            <a:ext cx="972766" cy="1686616"/>
          </a:xfrm>
          <a:prstGeom prst="upArrow">
            <a:avLst/>
          </a:prstGeom>
          <a:solidFill>
            <a:srgbClr val="152B48"/>
          </a:solidFill>
          <a:ln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arriba 7">
            <a:extLst>
              <a:ext uri="{FF2B5EF4-FFF2-40B4-BE49-F238E27FC236}">
                <a16:creationId xmlns:a16="http://schemas.microsoft.com/office/drawing/2014/main" id="{23EE0AF5-1A48-4D4D-B19E-FF39679BE8D5}"/>
              </a:ext>
            </a:extLst>
          </p:cNvPr>
          <p:cNvSpPr/>
          <p:nvPr/>
        </p:nvSpPr>
        <p:spPr>
          <a:xfrm rot="18543095">
            <a:off x="4926160" y="2856539"/>
            <a:ext cx="972766" cy="1686616"/>
          </a:xfrm>
          <a:prstGeom prst="upArrow">
            <a:avLst/>
          </a:prstGeom>
          <a:solidFill>
            <a:srgbClr val="152B48"/>
          </a:solidFill>
          <a:ln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41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14A3297-FAC9-4548-84D3-C649B16DB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201957"/>
              </p:ext>
            </p:extLst>
          </p:nvPr>
        </p:nvGraphicFramePr>
        <p:xfrm>
          <a:off x="772724" y="82892"/>
          <a:ext cx="12146604" cy="660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23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151D7E-65E6-D240-BDB2-5D91CA4F5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6151D7E-65E6-D240-BDB2-5D91CA4F5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66151D7E-65E6-D240-BDB2-5D91CA4F5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BC46AD-728E-3A49-9089-7B912D584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1CBC46AD-728E-3A49-9089-7B912D584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CBC46AD-728E-3A49-9089-7B912D584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4D1A31-2CE9-3F4F-8B40-7DBB746F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214D1A31-2CE9-3F4F-8B40-7DBB746F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214D1A31-2CE9-3F4F-8B40-7DBB746F9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F3FF5A-4B82-B74D-BDFF-6F7468ED0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10F3FF5A-4B82-B74D-BDFF-6F7468ED0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10F3FF5A-4B82-B74D-BDFF-6F7468ED0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EFD5CB-7054-C14A-9EDC-ED58C6939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FEFD5CB-7054-C14A-9EDC-ED58C6939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FEFD5CB-7054-C14A-9EDC-ED58C6939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A3119A-E7D8-DD49-A2F5-2C59C3A42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2A3119A-E7D8-DD49-A2F5-2C59C3A42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52A3119A-E7D8-DD49-A2F5-2C59C3A42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80D88E4-4B3F-DA4F-AA7E-482E8338B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284204"/>
              </p:ext>
            </p:extLst>
          </p:nvPr>
        </p:nvGraphicFramePr>
        <p:xfrm>
          <a:off x="168614" y="-1116435"/>
          <a:ext cx="12023386" cy="713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2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0A84F2-DCF4-8B4A-A52D-B22261B55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10A84F2-DCF4-8B4A-A52D-B22261B55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410A84F2-DCF4-8B4A-A52D-B22261B55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DC3893-73ED-F14F-962D-1989A1417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1DDC3893-73ED-F14F-962D-1989A1417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DDC3893-73ED-F14F-962D-1989A1417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BF9CE0-B458-2A45-8CB0-B58730DC8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9EBF9CE0-B458-2A45-8CB0-B58730DC8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9EBF9CE0-B458-2A45-8CB0-B58730DC8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8E633E-D62F-AB4F-8EAD-60C6F0655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D28E633E-D62F-AB4F-8EAD-60C6F0655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28E633E-D62F-AB4F-8EAD-60C6F0655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74F599-DE7A-9B4B-8135-338A1D434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A074F599-DE7A-9B4B-8135-338A1D434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A074F599-DE7A-9B4B-8135-338A1D434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BC814A-1549-8A46-BC4B-E01C49AB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0CBC814A-1549-8A46-BC4B-E01C49AB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CBC814A-1549-8A46-BC4B-E01C49AB4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4D9265-E08F-B840-AE80-2C9DF4AD4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8D4D9265-E08F-B840-AE80-2C9DF4AD4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8D4D9265-E08F-B840-AE80-2C9DF4AD4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F34BA-ECA5-E04C-AE5F-4FF547D6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9ECF34BA-ECA5-E04C-AE5F-4FF547D6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9ECF34BA-ECA5-E04C-AE5F-4FF547D6A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D5704D-FBBC-B448-A881-35EB4A925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32D5704D-FBBC-B448-A881-35EB4A925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32D5704D-FBBC-B448-A881-35EB4A925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533219-8E88-9C48-B431-254EDFA81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6F533219-8E88-9C48-B431-254EDFA81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6F533219-8E88-9C48-B431-254EDFA81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A86511-00AC-8245-B50B-3C1011B1B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A0A86511-00AC-8245-B50B-3C1011B1B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A0A86511-00AC-8245-B50B-3C1011B1B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92366B-CCC9-8740-92B2-6FB48FA57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8792366B-CCC9-8740-92B2-6FB48FA57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8792366B-CCC9-8740-92B2-6FB48FA57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D29627-BE38-9048-864D-D507813AC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57D29627-BE38-9048-864D-D507813AC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57D29627-BE38-9048-864D-D507813AC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DAED92-82A2-7D41-92C8-F1D961B0E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66DAED92-82A2-7D41-92C8-F1D961B0E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66DAED92-82A2-7D41-92C8-F1D961B0E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36B9A6-8D19-E94B-9CF9-F06E0023C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BD36B9A6-8D19-E94B-9CF9-F06E0023C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BD36B9A6-8D19-E94B-9CF9-F06E0023C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A6DA9A-73AF-4843-BAA3-062988C3D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06A6DA9A-73AF-4843-BAA3-062988C3D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06A6DA9A-73AF-4843-BAA3-062988C3D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479A1C-76B8-2842-ABB1-0385CD452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75479A1C-76B8-2842-ABB1-0385CD452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75479A1C-76B8-2842-ABB1-0385CD452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4DFE3D-828F-CF4E-A12C-6175752D7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004DFE3D-828F-CF4E-A12C-6175752D7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004DFE3D-828F-CF4E-A12C-6175752D7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7F467-E1C2-9A41-84CF-9CE0E2EF1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04A7F467-E1C2-9A41-84CF-9CE0E2EF1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">
                                            <p:graphicEl>
                                              <a:dgm id="{04A7F467-E1C2-9A41-84CF-9CE0E2EF1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F6B87-CF54-3447-9CAA-A9BB59B75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76AF6B87-CF54-3447-9CAA-A9BB59B75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76AF6B87-CF54-3447-9CAA-A9BB59B75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B136D-5251-EC44-9DBC-48991D91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ECBB136D-5251-EC44-9DBC-48991D91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ECBB136D-5251-EC44-9DBC-48991D91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0BC127-C36C-564B-8962-5DCCAA4C4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EE0BC127-C36C-564B-8962-5DCCAA4C4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>
                                            <p:graphicEl>
                                              <a:dgm id="{EE0BC127-C36C-564B-8962-5DCCAA4C4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FDBB73-7F5B-E34A-AE70-974364644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A2FDBB73-7F5B-E34A-AE70-974364644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A2FDBB73-7F5B-E34A-AE70-974364644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FBC82B4-37EF-464F-A3CB-6BD768785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710514"/>
              </p:ext>
            </p:extLst>
          </p:nvPr>
        </p:nvGraphicFramePr>
        <p:xfrm>
          <a:off x="411255" y="-561151"/>
          <a:ext cx="11615225" cy="685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12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5580036-A075-C041-9090-DC433DF4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818564"/>
              </p:ext>
            </p:extLst>
          </p:nvPr>
        </p:nvGraphicFramePr>
        <p:xfrm>
          <a:off x="0" y="11375"/>
          <a:ext cx="12192000" cy="597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1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9F95530-9D5D-054B-8AB7-E0656CB6D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000454"/>
              </p:ext>
            </p:extLst>
          </p:nvPr>
        </p:nvGraphicFramePr>
        <p:xfrm>
          <a:off x="541507" y="0"/>
          <a:ext cx="11650494" cy="602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7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3513C0-8C6D-D747-AA4C-2849D7E77D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035" y="1663035"/>
            <a:ext cx="5775989" cy="51949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66A7FC4-A72F-604F-A353-C714778EEC18}"/>
              </a:ext>
            </a:extLst>
          </p:cNvPr>
          <p:cNvSpPr txBox="1"/>
          <p:nvPr/>
        </p:nvSpPr>
        <p:spPr>
          <a:xfrm>
            <a:off x="666751" y="559397"/>
            <a:ext cx="10659356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28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Las ayudas diagnósticas para realizar el enfoque de HUA pueden variar de acuerdo a los grupos poblacionales.</a:t>
            </a:r>
            <a:endParaRPr lang="es-CO" sz="20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71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4A4932-BB8B-46C2-B809-BC7BF88E714D}"/>
              </a:ext>
            </a:extLst>
          </p:cNvPr>
          <p:cNvSpPr txBox="1"/>
          <p:nvPr/>
        </p:nvSpPr>
        <p:spPr>
          <a:xfrm>
            <a:off x="6012357" y="2876661"/>
            <a:ext cx="5629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Ecografía pélvica es el estudio de elección</a:t>
            </a:r>
            <a:r>
              <a:rPr lang="es-CO" sz="36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.</a:t>
            </a:r>
            <a:endParaRPr lang="es-CO" sz="3600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pPr algn="ctr"/>
            <a:endParaRPr lang="es-CO" sz="4000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05AF69-6023-495C-BA7C-9DC9BE496384}"/>
              </a:ext>
            </a:extLst>
          </p:cNvPr>
          <p:cNvSpPr/>
          <p:nvPr/>
        </p:nvSpPr>
        <p:spPr>
          <a:xfrm>
            <a:off x="550368" y="424708"/>
            <a:ext cx="4945557" cy="333766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04586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83F23B8-B364-5441-AEDF-AA18B9230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675503"/>
              </p:ext>
            </p:extLst>
          </p:nvPr>
        </p:nvGraphicFramePr>
        <p:xfrm>
          <a:off x="5565824" y="223764"/>
          <a:ext cx="6324465" cy="583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E57BBEB-5DB4-7840-A7AD-7EF1ACAFB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200004"/>
              </p:ext>
            </p:extLst>
          </p:nvPr>
        </p:nvGraphicFramePr>
        <p:xfrm>
          <a:off x="578831" y="98475"/>
          <a:ext cx="4752825" cy="3770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066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F5355-7253-EB4B-87DA-C3B6F6BD9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E9F5355-7253-EB4B-87DA-C3B6F6BD9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>
                                            <p:graphicEl>
                                              <a:dgm id="{3E9F5355-7253-EB4B-87DA-C3B6F6BD9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6A377F-A269-B545-9470-39E087BDB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EF6A377F-A269-B545-9470-39E087BDB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EF6A377F-A269-B545-9470-39E087BDB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942E4-71ED-3D4D-A280-3393C276B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A8942E4-71ED-3D4D-A280-3393C276B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8942E4-71ED-3D4D-A280-3393C276B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276FD-2535-0A4B-BD17-75879B2AA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76276FD-2535-0A4B-BD17-75879B2AA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476276FD-2535-0A4B-BD17-75879B2AA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BE70A3-8669-414A-8781-937ECC7DD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4BE70A3-8669-414A-8781-937ECC7DD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4BE70A3-8669-414A-8781-937ECC7DD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19E887-E57F-4EC1-984A-9DA764647E96}"/>
              </a:ext>
            </a:extLst>
          </p:cNvPr>
          <p:cNvSpPr txBox="1"/>
          <p:nvPr/>
        </p:nvSpPr>
        <p:spPr>
          <a:xfrm>
            <a:off x="4938764" y="1166842"/>
            <a:ext cx="68791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HUA 90% de las pacientes con cáncer de endometrio.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" sz="3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En 2018, la incidencia estimada de cáncer uterino fue de 63,230 casos nuevos.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" sz="3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Mortalidad estimada de 11,350 muertes.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372DC-A378-4FB3-8254-0704D2B6FC48}"/>
              </a:ext>
            </a:extLst>
          </p:cNvPr>
          <p:cNvSpPr/>
          <p:nvPr/>
        </p:nvSpPr>
        <p:spPr>
          <a:xfrm>
            <a:off x="653811" y="825342"/>
            <a:ext cx="3771481" cy="260365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0583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45D8AB7-7FC8-2646-BA95-3717FDE94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738787"/>
              </p:ext>
            </p:extLst>
          </p:nvPr>
        </p:nvGraphicFramePr>
        <p:xfrm>
          <a:off x="591727" y="9683"/>
          <a:ext cx="11466923" cy="354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D055FD7-E7D3-E141-B1E7-D4DDDA406A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553" y="3922922"/>
            <a:ext cx="3182372" cy="23804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01A33F-8D86-3A49-88D3-9A481B37C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002" y="3901268"/>
            <a:ext cx="3234489" cy="24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B6EA2-5D0D-D144-9553-A01D94DF2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B6EA2-5D0D-D144-9553-A01D94DF2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D6EB6EA2-5D0D-D144-9553-A01D94DF2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156D44-AA4E-0849-BDC5-B007FD91F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62156D44-AA4E-0849-BDC5-B007FD91F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62156D44-AA4E-0849-BDC5-B007FD91F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80C67B-C65B-5D4C-BFD8-8E1F1E830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D980C67B-C65B-5D4C-BFD8-8E1F1E830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980C67B-C65B-5D4C-BFD8-8E1F1E830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B6EA2-5D0D-D144-9553-A01D94DF2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156D44-AA4E-0849-BDC5-B007FD91F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80C67B-C65B-5D4C-BFD8-8E1F1E830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68A53B7-D02A-9842-871A-22E5D8F01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484316"/>
              </p:ext>
            </p:extLst>
          </p:nvPr>
        </p:nvGraphicFramePr>
        <p:xfrm>
          <a:off x="4768948" y="745588"/>
          <a:ext cx="7254240" cy="529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6CCDB41C-6EFE-0E4B-9F01-22FDF325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115" y="576580"/>
            <a:ext cx="3368309" cy="316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132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D1BD27-11B5-8F4D-9C06-601BA59859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18" y="358487"/>
            <a:ext cx="3490731" cy="347709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D68285F-084C-A445-8A06-F3ED668FA6D8}"/>
              </a:ext>
            </a:extLst>
          </p:cNvPr>
          <p:cNvSpPr/>
          <p:nvPr/>
        </p:nvSpPr>
        <p:spPr>
          <a:xfrm>
            <a:off x="5078437" y="369943"/>
            <a:ext cx="65274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</a:rPr>
              <a:t>La hospitalización está indicada en casos de hemorragia activa e inestabilidad hemodinámica, y en las mujeres con anemia sintomática o alguna enfermedad grave subyacente.</a:t>
            </a:r>
          </a:p>
        </p:txBody>
      </p:sp>
      <p:sp>
        <p:nvSpPr>
          <p:cNvPr id="4" name="Flecha abajo 3">
            <a:extLst>
              <a:ext uri="{FF2B5EF4-FFF2-40B4-BE49-F238E27FC236}">
                <a16:creationId xmlns:a16="http://schemas.microsoft.com/office/drawing/2014/main" id="{9DF2C862-FF31-6344-A977-C3F80FD785EE}"/>
              </a:ext>
            </a:extLst>
          </p:cNvPr>
          <p:cNvSpPr/>
          <p:nvPr/>
        </p:nvSpPr>
        <p:spPr>
          <a:xfrm>
            <a:off x="8042032" y="2097035"/>
            <a:ext cx="556993" cy="890919"/>
          </a:xfrm>
          <a:prstGeom prst="downArrow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21C2EF2-2CF1-7046-BF16-969DC6B4BA3E}"/>
              </a:ext>
            </a:extLst>
          </p:cNvPr>
          <p:cNvSpPr/>
          <p:nvPr/>
        </p:nvSpPr>
        <p:spPr>
          <a:xfrm>
            <a:off x="5078437" y="3105334"/>
            <a:ext cx="6637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</a:rPr>
              <a:t>Puede tratarse con estrógenos, estrógenos + progestágenos o progestágenos únicamente.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528BBF-DD07-A242-A2EB-1D81BD010D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538" y="4318402"/>
            <a:ext cx="2509979" cy="22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C93304F-F27B-DC4A-9AB1-9838A5E1B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349897"/>
              </p:ext>
            </p:extLst>
          </p:nvPr>
        </p:nvGraphicFramePr>
        <p:xfrm>
          <a:off x="1343025" y="142875"/>
          <a:ext cx="10020300" cy="571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1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311486-49D4-EB48-AB4E-47FDE5D75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6311486-49D4-EB48-AB4E-47FDE5D75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76311486-49D4-EB48-AB4E-47FDE5D75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9AB45-7493-B64F-9651-961EC2D65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5F29AB45-7493-B64F-9651-961EC2D65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5F29AB45-7493-B64F-9651-961EC2D65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A19E-831F-FA47-BB90-3C415C003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4912A19E-831F-FA47-BB90-3C415C003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4912A19E-831F-FA47-BB90-3C415C003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BA1AFA-359F-B74A-BFBA-12DD1194D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89BA1AFA-359F-B74A-BFBA-12DD1194D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89BA1AFA-359F-B74A-BFBA-12DD1194D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B850B7-3FD0-6044-A8FE-B2BDB30E9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04B850B7-3FD0-6044-A8FE-B2BDB30E9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04B850B7-3FD0-6044-A8FE-B2BDB30E9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31739B-E436-6E47-A73C-6B46DFF5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5831739B-E436-6E47-A73C-6B46DFF5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5831739B-E436-6E47-A73C-6B46DFF5A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6C965F-E9AE-4C41-B84F-A5F7AB31E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D16C965F-E9AE-4C41-B84F-A5F7AB31E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D16C965F-E9AE-4C41-B84F-A5F7AB31E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2A7029-9330-E243-90F1-C26E2E0EF5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29" y="483987"/>
            <a:ext cx="4187025" cy="278018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65543A2-5909-2B40-863F-E4CA907F3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270747"/>
              </p:ext>
            </p:extLst>
          </p:nvPr>
        </p:nvGraphicFramePr>
        <p:xfrm>
          <a:off x="4869678" y="314326"/>
          <a:ext cx="7188971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778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9F1B21-7B2E-D34C-BF50-E80E7E78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6D9F1B21-7B2E-D34C-BF50-E80E7E78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D9F1B21-7B2E-D34C-BF50-E80E7E78A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E1DEA-A4D5-224D-BE4F-548AE1891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3CE1DEA-A4D5-224D-BE4F-548AE1891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03CE1DEA-A4D5-224D-BE4F-548AE1891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FCD168-22A4-834B-AE20-E1970705E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FFCD168-22A4-834B-AE20-E1970705E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FFCD168-22A4-834B-AE20-E1970705E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E81FAE-10CA-F94A-87F3-745774370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2E81FAE-10CA-F94A-87F3-745774370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2E81FAE-10CA-F94A-87F3-745774370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198F8-5054-F64A-B0F7-E9E6418C3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93198F8-5054-F64A-B0F7-E9E6418C3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093198F8-5054-F64A-B0F7-E9E6418C3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0B1970-7D14-084D-9B2E-5E69C61E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FF0B1970-7D14-084D-9B2E-5E69C61E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FF0B1970-7D14-084D-9B2E-5E69C61EC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A402F0-C6D6-DE41-839D-C897E2A1E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53A402F0-C6D6-DE41-839D-C897E2A1E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53A402F0-C6D6-DE41-839D-C897E2A1E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CC6485-5ED8-6B42-874B-0DA1B1BAED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82" y="579910"/>
            <a:ext cx="2849090" cy="28490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C94D95-CC31-7B46-9019-14021C91248B}"/>
              </a:ext>
            </a:extLst>
          </p:cNvPr>
          <p:cNvSpPr txBox="1"/>
          <p:nvPr/>
        </p:nvSpPr>
        <p:spPr>
          <a:xfrm>
            <a:off x="4772024" y="1305341"/>
            <a:ext cx="7162801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0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Estrógenos equinos conjugados: 25mg IV / 4 a 6 horas por 24 horas.</a:t>
            </a:r>
          </a:p>
          <a:p>
            <a:endParaRPr lang="es-CO" sz="30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0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Se recomienda administrarlo concomitantemente con algún antiemético para prevenir náuseas o vómito. </a:t>
            </a:r>
          </a:p>
          <a:p>
            <a:endParaRPr lang="es-CO" sz="3000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DEBAAD9-7B41-2A4A-85C7-6E96079C7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759105"/>
              </p:ext>
            </p:extLst>
          </p:nvPr>
        </p:nvGraphicFramePr>
        <p:xfrm>
          <a:off x="554767" y="-713848"/>
          <a:ext cx="1126936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3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18377-D2E6-5B42-9A27-EE26AC8C4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AF18377-D2E6-5B42-9A27-EE26AC8C4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2AF18377-D2E6-5B42-9A27-EE26AC8C4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93C9E2-D091-3D44-9920-AB3A1A0AE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2F93C9E2-D091-3D44-9920-AB3A1A0AE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2F93C9E2-D091-3D44-9920-AB3A1A0AE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9345D9-7776-E94C-B244-0AA2F9B17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A9345D9-7776-E94C-B244-0AA2F9B17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A9345D9-7776-E94C-B244-0AA2F9B17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C7860A-18E8-D048-A2FE-0C2837366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CC7860A-18E8-D048-A2FE-0C2837366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CCC7860A-18E8-D048-A2FE-0C2837366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F74820-2760-3543-993E-A2B9C880F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4F74820-2760-3543-993E-A2B9C880F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4F74820-2760-3543-993E-A2B9C880F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82B3D4-18FF-F149-A40F-F1868A0A8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9887" y="317115"/>
            <a:ext cx="2549903" cy="194559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AF27272-A422-9F4F-9A0E-E666905BD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809454"/>
              </p:ext>
            </p:extLst>
          </p:nvPr>
        </p:nvGraphicFramePr>
        <p:xfrm>
          <a:off x="-1843088" y="2051185"/>
          <a:ext cx="15430501" cy="243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1BA1E840-69A6-B640-8438-301B2F69C7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83" y="528638"/>
            <a:ext cx="2391235" cy="20923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89E709-49AC-1E44-A9FF-3FCB992C17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9154" y="184626"/>
            <a:ext cx="2319321" cy="16093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01154D5-7AB6-6942-B753-5C69F378B3D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700" y="840309"/>
            <a:ext cx="1422400" cy="14224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888D39D-2E53-EE41-B5B7-EFE30579AE9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724" y="4292371"/>
            <a:ext cx="2264225" cy="22642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AB16A7-433D-A149-930F-957B3A61E9F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7950">
            <a:off x="7996431" y="4911622"/>
            <a:ext cx="3844802" cy="10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A1FB8A-4607-8E4B-B719-427DE5AF5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FA1FB8A-4607-8E4B-B719-427DE5AF5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BFA1FB8A-4607-8E4B-B719-427DE5AF5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DFBE38-4148-524D-A129-48616297C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BFDFBE38-4148-524D-A129-48616297C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FDFBE38-4148-524D-A129-48616297C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E1D0F9-18B6-F145-A91D-FD2E94774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4E1D0F9-18B6-F145-A91D-FD2E94774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24E1D0F9-18B6-F145-A91D-FD2E94774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02BE4E-4B59-0849-B2DD-0E6762F38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0802BE4E-4B59-0849-B2DD-0E6762F38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0802BE4E-4B59-0849-B2DD-0E6762F38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4369E1-D5A8-CF4A-842E-452AA9C9F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584369E1-D5A8-CF4A-842E-452AA9C9F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84369E1-D5A8-CF4A-842E-452AA9C9F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B078C8-F2AD-7C4E-A7D2-E79E1142F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29B078C8-F2AD-7C4E-A7D2-E79E1142F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29B078C8-F2AD-7C4E-A7D2-E79E1142F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27EFE5-950E-C642-BDB9-D8BA66824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D527EFE5-950E-C642-BDB9-D8BA66824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D527EFE5-950E-C642-BDB9-D8BA66824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8CA3C7-8FFD-1C47-870F-FB9B8FEA9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F8CA3C7-8FFD-1C47-870F-FB9B8FEA9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DF8CA3C7-8FFD-1C47-870F-FB9B8FEA9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9418BB8C-BCF0-D24C-AABF-7270401FA846}"/>
              </a:ext>
            </a:extLst>
          </p:cNvPr>
          <p:cNvSpPr/>
          <p:nvPr/>
        </p:nvSpPr>
        <p:spPr>
          <a:xfrm>
            <a:off x="571715" y="123825"/>
            <a:ext cx="4108555" cy="3867149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776" b="4978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8B6E710-08EC-6245-80AC-BF070F9E62D2}"/>
              </a:ext>
            </a:extLst>
          </p:cNvPr>
          <p:cNvGrpSpPr/>
          <p:nvPr/>
        </p:nvGrpSpPr>
        <p:grpSpPr>
          <a:xfrm>
            <a:off x="8771435" y="1241464"/>
            <a:ext cx="2964914" cy="1128709"/>
            <a:chOff x="9232035" y="228600"/>
            <a:chExt cx="2060930" cy="89895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C3CAD44D-1A22-7641-9431-8E13B205F282}"/>
                </a:ext>
              </a:extLst>
            </p:cNvPr>
            <p:cNvSpPr/>
            <p:nvPr/>
          </p:nvSpPr>
          <p:spPr>
            <a:xfrm>
              <a:off x="9232035" y="228600"/>
              <a:ext cx="2060930" cy="898954"/>
            </a:xfrm>
            <a:prstGeom prst="rect">
              <a:avLst/>
            </a:prstGeom>
            <a:ln w="19050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endParaRPr lang="es-CO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62BAF647-1AA3-254C-99ED-C2762993D8C2}"/>
                </a:ext>
              </a:extLst>
            </p:cNvPr>
            <p:cNvSpPr txBox="1"/>
            <p:nvPr/>
          </p:nvSpPr>
          <p:spPr>
            <a:xfrm>
              <a:off x="9232035" y="228600"/>
              <a:ext cx="2060930" cy="898954"/>
            </a:xfrm>
            <a:prstGeom prst="rect">
              <a:avLst/>
            </a:prstGeom>
            <a:ln w="19050">
              <a:solidFill>
                <a:srgbClr val="00AAA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9144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solidFill>
                    <a:srgbClr val="152B48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Histeroscopia 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A879E5D-AFDA-254C-BF07-0A76CD2C80B3}"/>
              </a:ext>
            </a:extLst>
          </p:cNvPr>
          <p:cNvGrpSpPr/>
          <p:nvPr/>
        </p:nvGrpSpPr>
        <p:grpSpPr>
          <a:xfrm>
            <a:off x="5502810" y="1241465"/>
            <a:ext cx="2964915" cy="1128710"/>
            <a:chOff x="8354056" y="1139540"/>
            <a:chExt cx="1657663" cy="89895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47DDA02-E67D-4340-86E9-B4A17C0F54FF}"/>
                </a:ext>
              </a:extLst>
            </p:cNvPr>
            <p:cNvSpPr/>
            <p:nvPr/>
          </p:nvSpPr>
          <p:spPr>
            <a:xfrm>
              <a:off x="8354056" y="1139540"/>
              <a:ext cx="1657663" cy="898954"/>
            </a:xfrm>
            <a:prstGeom prst="rect">
              <a:avLst/>
            </a:prstGeom>
            <a:ln w="19050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endParaRPr lang="es-CO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6CF4AFD-017B-364B-AD15-7AA6765CAEA0}"/>
                </a:ext>
              </a:extLst>
            </p:cNvPr>
            <p:cNvSpPr txBox="1"/>
            <p:nvPr/>
          </p:nvSpPr>
          <p:spPr>
            <a:xfrm>
              <a:off x="8354056" y="1139540"/>
              <a:ext cx="1657663" cy="898954"/>
            </a:xfrm>
            <a:prstGeom prst="rect">
              <a:avLst/>
            </a:prstGeom>
            <a:ln w="19050">
              <a:solidFill>
                <a:srgbClr val="00AAA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9144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800" kern="1200" dirty="0">
                  <a:solidFill>
                    <a:srgbClr val="152B48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Dilatación y curetaje 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2D457DA-1551-FC4A-BA90-6BB91AF20562}"/>
              </a:ext>
            </a:extLst>
          </p:cNvPr>
          <p:cNvGrpSpPr/>
          <p:nvPr/>
        </p:nvGrpSpPr>
        <p:grpSpPr>
          <a:xfrm>
            <a:off x="8771435" y="2638284"/>
            <a:ext cx="2964914" cy="1128709"/>
            <a:chOff x="7875813" y="2206298"/>
            <a:chExt cx="1785922" cy="89895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82A7F39-416A-BF4A-B826-DB2D4B2DFA5B}"/>
                </a:ext>
              </a:extLst>
            </p:cNvPr>
            <p:cNvSpPr/>
            <p:nvPr/>
          </p:nvSpPr>
          <p:spPr>
            <a:xfrm>
              <a:off x="7875813" y="2206298"/>
              <a:ext cx="1785922" cy="898954"/>
            </a:xfrm>
            <a:prstGeom prst="rect">
              <a:avLst/>
            </a:prstGeom>
            <a:ln w="19050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endParaRPr lang="es-CO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00191174-A456-874F-9B91-594AEE14823E}"/>
                </a:ext>
              </a:extLst>
            </p:cNvPr>
            <p:cNvSpPr txBox="1"/>
            <p:nvPr/>
          </p:nvSpPr>
          <p:spPr>
            <a:xfrm>
              <a:off x="7875813" y="2206298"/>
              <a:ext cx="1785922" cy="898954"/>
            </a:xfrm>
            <a:prstGeom prst="rect">
              <a:avLst/>
            </a:prstGeom>
            <a:ln w="19050">
              <a:solidFill>
                <a:srgbClr val="00AAA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9144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solidFill>
                    <a:srgbClr val="152B48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Ablación endometrial 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B108A00-C017-2241-BED1-8994108A2852}"/>
              </a:ext>
            </a:extLst>
          </p:cNvPr>
          <p:cNvGrpSpPr/>
          <p:nvPr/>
        </p:nvGrpSpPr>
        <p:grpSpPr>
          <a:xfrm>
            <a:off x="5502809" y="2638284"/>
            <a:ext cx="2964915" cy="1128710"/>
            <a:chOff x="7875813" y="3344974"/>
            <a:chExt cx="2109545" cy="898954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517E570-809F-6147-939F-39B99637E5AA}"/>
                </a:ext>
              </a:extLst>
            </p:cNvPr>
            <p:cNvSpPr/>
            <p:nvPr/>
          </p:nvSpPr>
          <p:spPr>
            <a:xfrm>
              <a:off x="7875813" y="3344974"/>
              <a:ext cx="2109545" cy="898954"/>
            </a:xfrm>
            <a:prstGeom prst="rect">
              <a:avLst/>
            </a:prstGeom>
            <a:ln w="19050">
              <a:solidFill>
                <a:srgbClr val="00AAA7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endParaRPr lang="es-CO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08F4136-E84B-6140-A6A2-D34FBD43B876}"/>
                </a:ext>
              </a:extLst>
            </p:cNvPr>
            <p:cNvSpPr txBox="1"/>
            <p:nvPr/>
          </p:nvSpPr>
          <p:spPr>
            <a:xfrm>
              <a:off x="7875813" y="3344974"/>
              <a:ext cx="2109545" cy="898954"/>
            </a:xfrm>
            <a:prstGeom prst="rect">
              <a:avLst/>
            </a:prstGeom>
            <a:ln w="19050">
              <a:solidFill>
                <a:srgbClr val="00AAA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9144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solidFill>
                    <a:srgbClr val="152B48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Histerectomía 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CCC2C113-F83A-2742-997D-276E2AF63F8D}"/>
              </a:ext>
            </a:extLst>
          </p:cNvPr>
          <p:cNvGrpSpPr/>
          <p:nvPr/>
        </p:nvGrpSpPr>
        <p:grpSpPr>
          <a:xfrm>
            <a:off x="8771435" y="4035104"/>
            <a:ext cx="2964914" cy="1128709"/>
            <a:chOff x="8354056" y="4411732"/>
            <a:chExt cx="2224207" cy="89895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565D382-AAD6-4746-B2E9-0DF4448898F4}"/>
                </a:ext>
              </a:extLst>
            </p:cNvPr>
            <p:cNvSpPr/>
            <p:nvPr/>
          </p:nvSpPr>
          <p:spPr>
            <a:xfrm>
              <a:off x="8354056" y="4411732"/>
              <a:ext cx="2224207" cy="898954"/>
            </a:xfrm>
            <a:prstGeom prst="rect">
              <a:avLst/>
            </a:prstGeom>
            <a:ln w="19050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endParaRPr lang="es-CO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CF25514-D164-8240-879F-AFFE276D8216}"/>
                </a:ext>
              </a:extLst>
            </p:cNvPr>
            <p:cNvSpPr txBox="1"/>
            <p:nvPr/>
          </p:nvSpPr>
          <p:spPr>
            <a:xfrm>
              <a:off x="8354056" y="4411732"/>
              <a:ext cx="2224207" cy="898954"/>
            </a:xfrm>
            <a:prstGeom prst="rect">
              <a:avLst/>
            </a:prstGeom>
            <a:ln w="19050">
              <a:solidFill>
                <a:srgbClr val="00AAA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9144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solidFill>
                    <a:srgbClr val="152B48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Oclusión de arteria uterinas 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7558503B-E7CE-BB48-84AE-C1F874E51A44}"/>
              </a:ext>
            </a:extLst>
          </p:cNvPr>
          <p:cNvGrpSpPr/>
          <p:nvPr/>
        </p:nvGrpSpPr>
        <p:grpSpPr>
          <a:xfrm>
            <a:off x="5502809" y="4032465"/>
            <a:ext cx="2964914" cy="1128708"/>
            <a:chOff x="9232035" y="5322672"/>
            <a:chExt cx="2339853" cy="89895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DC91B3D-48C8-604C-A695-17F18EC57DA1}"/>
                </a:ext>
              </a:extLst>
            </p:cNvPr>
            <p:cNvSpPr/>
            <p:nvPr/>
          </p:nvSpPr>
          <p:spPr>
            <a:xfrm>
              <a:off x="9232035" y="5322672"/>
              <a:ext cx="2339853" cy="898954"/>
            </a:xfrm>
            <a:prstGeom prst="rect">
              <a:avLst/>
            </a:prstGeom>
            <a:ln w="19050">
              <a:solidFill>
                <a:srgbClr val="00AAA7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endParaRPr lang="es-CO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7B5A27B-F78F-D049-951F-3E49BE2DB552}"/>
                </a:ext>
              </a:extLst>
            </p:cNvPr>
            <p:cNvSpPr txBox="1"/>
            <p:nvPr/>
          </p:nvSpPr>
          <p:spPr>
            <a:xfrm>
              <a:off x="9232035" y="5322672"/>
              <a:ext cx="2339853" cy="898954"/>
            </a:xfrm>
            <a:prstGeom prst="rect">
              <a:avLst/>
            </a:prstGeom>
            <a:ln w="19050">
              <a:solidFill>
                <a:srgbClr val="00AAA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9144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solidFill>
                    <a:srgbClr val="152B48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Radiología intervencio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579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A5456B-AFC5-AE4C-970F-2CD2DB1D68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69654" y="1057275"/>
            <a:ext cx="7522346" cy="45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1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623B7D8-B792-8D4D-835A-E3196A281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654" y="1743729"/>
            <a:ext cx="7005710" cy="4539269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AAA68632-7576-E347-A028-32606EA7FC30}"/>
              </a:ext>
            </a:extLst>
          </p:cNvPr>
          <p:cNvSpPr/>
          <p:nvPr/>
        </p:nvSpPr>
        <p:spPr>
          <a:xfrm>
            <a:off x="781362" y="336054"/>
            <a:ext cx="2021306" cy="930443"/>
          </a:xfrm>
          <a:prstGeom prst="roundRect">
            <a:avLst/>
          </a:prstGeom>
          <a:noFill/>
          <a:ln w="47625"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CF59E5D-D855-314B-872A-AD421C07FA02}"/>
              </a:ext>
            </a:extLst>
          </p:cNvPr>
          <p:cNvSpPr/>
          <p:nvPr/>
        </p:nvSpPr>
        <p:spPr>
          <a:xfrm>
            <a:off x="3464716" y="337371"/>
            <a:ext cx="2021306" cy="930443"/>
          </a:xfrm>
          <a:prstGeom prst="roundRect">
            <a:avLst/>
          </a:prstGeom>
          <a:noFill/>
          <a:ln w="47625"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82A3918C-D1A3-6D4C-B589-638109DDF366}"/>
              </a:ext>
            </a:extLst>
          </p:cNvPr>
          <p:cNvSpPr/>
          <p:nvPr/>
        </p:nvSpPr>
        <p:spPr>
          <a:xfrm>
            <a:off x="6148070" y="355734"/>
            <a:ext cx="2021306" cy="930443"/>
          </a:xfrm>
          <a:prstGeom prst="roundRect">
            <a:avLst/>
          </a:prstGeom>
          <a:noFill/>
          <a:ln w="47625"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1FBAD67E-750F-4747-8204-162B3C9648B1}"/>
              </a:ext>
            </a:extLst>
          </p:cNvPr>
          <p:cNvSpPr/>
          <p:nvPr/>
        </p:nvSpPr>
        <p:spPr>
          <a:xfrm>
            <a:off x="8831424" y="352525"/>
            <a:ext cx="2021306" cy="930443"/>
          </a:xfrm>
          <a:prstGeom prst="roundRect">
            <a:avLst/>
          </a:prstGeom>
          <a:noFill/>
          <a:ln w="47625"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65BACC6-8E4C-E34E-8C0F-A3EFCFEE874F}"/>
              </a:ext>
            </a:extLst>
          </p:cNvPr>
          <p:cNvSpPr/>
          <p:nvPr/>
        </p:nvSpPr>
        <p:spPr>
          <a:xfrm>
            <a:off x="3201385" y="478109"/>
            <a:ext cx="2122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CO" b="1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Proliferativa Día 6 -14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656278-1323-E34A-AA0C-77B26F41C35C}"/>
              </a:ext>
            </a:extLst>
          </p:cNvPr>
          <p:cNvSpPr txBox="1"/>
          <p:nvPr/>
        </p:nvSpPr>
        <p:spPr>
          <a:xfrm>
            <a:off x="6442821" y="479428"/>
            <a:ext cx="1431803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Secretora</a:t>
            </a:r>
          </a:p>
          <a:p>
            <a:pPr algn="ctr"/>
            <a:r>
              <a:rPr lang="es-CO" b="1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Día 14 – 26</a:t>
            </a:r>
          </a:p>
          <a:p>
            <a:pPr algn="ctr"/>
            <a:endParaRPr lang="es-CO" b="1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0D5A33-ED78-C340-9D6F-8F3868307FA5}"/>
              </a:ext>
            </a:extLst>
          </p:cNvPr>
          <p:cNvSpPr txBox="1"/>
          <p:nvPr/>
        </p:nvSpPr>
        <p:spPr>
          <a:xfrm>
            <a:off x="8889840" y="478109"/>
            <a:ext cx="1951461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Premenstrual Día 26 - 28 </a:t>
            </a:r>
          </a:p>
          <a:p>
            <a:pPr algn="l"/>
            <a:endParaRPr lang="es-CO" b="1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4B1A9-0B0D-46AF-8106-42E20FE0A637}"/>
              </a:ext>
            </a:extLst>
          </p:cNvPr>
          <p:cNvSpPr txBox="1"/>
          <p:nvPr/>
        </p:nvSpPr>
        <p:spPr>
          <a:xfrm>
            <a:off x="1033266" y="479428"/>
            <a:ext cx="154863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b="1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Menstrual Día 1 – 55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949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0F0C4B-360C-3A4F-A2D5-21E5570A30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744538"/>
            <a:ext cx="7454208" cy="57705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322CF9D-3E24-F54A-A532-BD94DC64F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86" y="428625"/>
            <a:ext cx="4060689" cy="32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5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BACA94-84A5-1341-AD0F-7DB09E549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1" y="625394"/>
            <a:ext cx="4002914" cy="2517856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8AAA659-122B-FA42-AEA1-665A1185D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032743"/>
              </p:ext>
            </p:extLst>
          </p:nvPr>
        </p:nvGraphicFramePr>
        <p:xfrm>
          <a:off x="4846871" y="1152526"/>
          <a:ext cx="7211779" cy="499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60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854C4-EEC7-9B4C-BBA0-FAAC8CEA3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4BE854C4-EEC7-9B4C-BBA0-FAAC8CEA3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BE854C4-EEC7-9B4C-BBA0-FAAC8CEA3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749016-919E-AC4B-9261-D409091C3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B749016-919E-AC4B-9261-D409091C3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0B749016-919E-AC4B-9261-D409091C3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16011-43BE-6A4D-9122-5EDE2A0F1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C716011-43BE-6A4D-9122-5EDE2A0F1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4C716011-43BE-6A4D-9122-5EDE2A0F1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BAA86CA-7765-1E44-9CBC-F201F8226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638457"/>
              </p:ext>
            </p:extLst>
          </p:nvPr>
        </p:nvGraphicFramePr>
        <p:xfrm>
          <a:off x="4593454" y="-137543"/>
          <a:ext cx="7522346" cy="652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0853F9D-0693-F346-B314-B6606E2449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46" y="728145"/>
            <a:ext cx="3000950" cy="27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3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4CAD9D-6291-FE46-A8A0-C73954809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2" y="234017"/>
            <a:ext cx="9134476" cy="251198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D0964EA-AAFA-6744-B71A-ECA0C8E3283B}"/>
              </a:ext>
            </a:extLst>
          </p:cNvPr>
          <p:cNvSpPr/>
          <p:nvPr/>
        </p:nvSpPr>
        <p:spPr>
          <a:xfrm>
            <a:off x="4802520" y="3429000"/>
            <a:ext cx="7179930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2800" dirty="0">
                <a:solidFill>
                  <a:srgbClr val="152B48"/>
                </a:solidFill>
                <a:latin typeface="Montserrat" panose="00000500000000000000" pitchFamily="50" charset="0"/>
              </a:rPr>
              <a:t>El uso de estos anticonceptivos se asocia a un incremento 2 a 6 veces mayor riesgo de presentar trombosis venosa, este riesgo es mayor en los primeros meses de su uso.</a:t>
            </a:r>
            <a:r>
              <a:rPr lang="es-CO" sz="2800" dirty="0">
                <a:latin typeface="Montserrat" panose="00000500000000000000" pitchFamily="50" charset="0"/>
              </a:rPr>
              <a:t> </a:t>
            </a:r>
            <a:br>
              <a:rPr lang="es-CO" sz="2800" dirty="0">
                <a:latin typeface="Montserrat" panose="00000500000000000000" pitchFamily="50" charset="0"/>
              </a:rPr>
            </a:br>
            <a:endParaRPr lang="es-CO" sz="2800" dirty="0">
              <a:effectLst/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85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866BA81-1234-BD49-B054-52097A4A5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478710"/>
              </p:ext>
            </p:extLst>
          </p:nvPr>
        </p:nvGraphicFramePr>
        <p:xfrm>
          <a:off x="4669654" y="153081"/>
          <a:ext cx="7420655" cy="613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6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2282DA-B070-2647-AC7E-D8CA31BC4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C02EA8-D3EB-BA41-96B8-5936DA6F5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6AA507-B154-684D-AF2C-82A28049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16981F-8374-B84A-B88F-ABF36FCE5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601277-C60E-734A-9026-B1D64409A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C8276D-441D-DD41-90FD-CF980BBF1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324D03-9A0D-BF48-8B99-15ED217F6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2282DA-B070-2647-AC7E-D8CA31BC4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C02EA8-D3EB-BA41-96B8-5936DA6F5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6AA507-B154-684D-AF2C-82A28049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16981F-8374-B84A-B88F-ABF36FCE5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601277-C60E-734A-9026-B1D64409A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C8276D-441D-DD41-90FD-CF980BBF1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324D03-9A0D-BF48-8B99-15ED217F6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Graphic spid="3" grpId="1">
        <p:bldSub>
          <a:bldDgm bld="lvl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E29D972-35BC-9249-BEEE-36A2488A2F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686779"/>
              </p:ext>
            </p:extLst>
          </p:nvPr>
        </p:nvGraphicFramePr>
        <p:xfrm>
          <a:off x="757238" y="-209550"/>
          <a:ext cx="11434762" cy="674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897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A6BC4-BCCC-D34B-AB6D-42F500F78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A8A6BC4-BCCC-D34B-AB6D-42F500F78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2A8A6BC4-BCCC-D34B-AB6D-42F500F78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5D7663-87A7-4347-B20B-9E5B242A0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AC5D7663-87A7-4347-B20B-9E5B242A0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AC5D7663-87A7-4347-B20B-9E5B242A0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494C1E-5A00-D64D-A69D-758640247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54494C1E-5A00-D64D-A69D-758640247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54494C1E-5A00-D64D-A69D-758640247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F7B229-93AD-534B-AD61-8BF01EED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BF7B229-93AD-534B-AD61-8BF01EED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4BF7B229-93AD-534B-AD61-8BF01EED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DB19F9-2CF9-5542-A2C5-B68C31A24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3DB19F9-2CF9-5542-A2C5-B68C31A24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3DB19F9-2CF9-5542-A2C5-B68C31A24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6F9ADC-6C62-594B-830C-34E264882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CD6F9ADC-6C62-594B-830C-34E264882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CD6F9ADC-6C62-594B-830C-34E264882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74CE5B-1CA9-2C49-B6D7-9F0D5659B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4F74CE5B-1CA9-2C49-B6D7-9F0D5659B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4F74CE5B-1CA9-2C49-B6D7-9F0D5659B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450D58-C482-D04D-B93D-C7179D758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6A450D58-C482-D04D-B93D-C7179D758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6A450D58-C482-D04D-B93D-C7179D758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A12D61-8554-F647-A43C-898FD97E6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01A12D61-8554-F647-A43C-898FD97E6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01A12D61-8554-F647-A43C-898FD97E6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68367-20A2-574F-91A7-50AC7A6CB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F7968367-20A2-574F-91A7-50AC7A6CB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F7968367-20A2-574F-91A7-50AC7A6CB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10F1EC-848F-1F4E-A9A9-DBDAA7ACB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9C10F1EC-848F-1F4E-A9A9-DBDAA7ACB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9C10F1EC-848F-1F4E-A9A9-DBDAA7ACB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010CF5-7196-C441-A004-0B040C7E7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85010CF5-7196-C441-A004-0B040C7E7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85010CF5-7196-C441-A004-0B040C7E7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76DA8F-6150-8C40-9EDD-E4E0E03A3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1476DA8F-6150-8C40-9EDD-E4E0E03A3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1476DA8F-6150-8C40-9EDD-E4E0E03A3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7055F2-324B-2D4C-9070-E0366B54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AC7055F2-324B-2D4C-9070-E0366B54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AC7055F2-324B-2D4C-9070-E0366B546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1B0E23-156E-8A4B-81EE-420BA691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101B0E23-156E-8A4B-81EE-420BA691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101B0E23-156E-8A4B-81EE-420BA691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A3B2C3-B2E5-6548-B738-3CCF3F91F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05" y="171449"/>
            <a:ext cx="3686175" cy="1485901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069485C-C192-6943-B6CB-1EE9F2AAB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771878"/>
              </p:ext>
            </p:extLst>
          </p:nvPr>
        </p:nvGraphicFramePr>
        <p:xfrm>
          <a:off x="4669654" y="437961"/>
          <a:ext cx="7408046" cy="583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32A80830-F19C-F14B-8A94-CFDA004C1D81}"/>
              </a:ext>
            </a:extLst>
          </p:cNvPr>
          <p:cNvSpPr/>
          <p:nvPr/>
        </p:nvSpPr>
        <p:spPr>
          <a:xfrm>
            <a:off x="421492" y="1914525"/>
            <a:ext cx="4095750" cy="1657350"/>
          </a:xfrm>
          <a:prstGeom prst="roundRect">
            <a:avLst/>
          </a:prstGeom>
          <a:solidFill>
            <a:srgbClr val="152B48"/>
          </a:solidFill>
          <a:ln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s-CO" sz="2000" dirty="0">
                <a:latin typeface="Montserrat" panose="00000500000000000000" pitchFamily="50" charset="0"/>
              </a:rPr>
            </a:br>
            <a:endParaRPr lang="es-CO" sz="2000" dirty="0">
              <a:latin typeface="Montserrat" panose="00000500000000000000" pitchFamily="50" charset="0"/>
            </a:endParaRPr>
          </a:p>
          <a:p>
            <a:pPr algn="ctr"/>
            <a:r>
              <a:rPr lang="es-CO" sz="2000" b="1" dirty="0">
                <a:latin typeface="Montserrat" panose="00000500000000000000" pitchFamily="50" charset="0"/>
                <a:cs typeface="Arial" panose="020B0604020202020204" pitchFamily="34" charset="0"/>
              </a:rPr>
              <a:t>Recomienda</a:t>
            </a:r>
            <a:r>
              <a:rPr lang="es-CO" sz="20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es-CO" sz="2000" b="1" dirty="0">
                <a:latin typeface="Montserrat" panose="00000500000000000000" pitchFamily="50" charset="0"/>
                <a:cs typeface="Arial" panose="020B0604020202020204" pitchFamily="34" charset="0"/>
              </a:rPr>
              <a:t>Acetato de medroxiprogesterona 20mg/ 3 veces al día/ 7 días.</a:t>
            </a:r>
            <a:endParaRPr lang="es-CO" sz="2000" dirty="0">
              <a:latin typeface="Montserrat" panose="00000500000000000000" pitchFamily="50" charset="0"/>
            </a:endParaRPr>
          </a:p>
          <a:p>
            <a:endParaRPr lang="es-CO" sz="2000" dirty="0">
              <a:latin typeface="Montserrat" panose="00000500000000000000" pitchFamily="50" charset="0"/>
            </a:endParaRPr>
          </a:p>
          <a:p>
            <a:pPr algn="ctr"/>
            <a:endParaRPr lang="es-CO" sz="20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07E7F5-802B-5749-8434-BA74AB29C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307E7F5-802B-5749-8434-BA74AB29C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7307E7F5-802B-5749-8434-BA74AB29C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CE8DDC-A478-A74C-88A4-4092CC956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40CE8DDC-A478-A74C-88A4-4092CC956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0CE8DDC-A478-A74C-88A4-4092CC956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105125-A1A8-E046-B72C-D8CEA5C44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6105125-A1A8-E046-B72C-D8CEA5C44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6105125-A1A8-E046-B72C-D8CEA5C44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E4996-B2F8-8C4A-8531-18530CE2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D7E4996-B2F8-8C4A-8531-18530CE2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D7E4996-B2F8-8C4A-8531-18530CE29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C65D7-AB7C-7F42-9D72-A860C19AE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21C65D7-AB7C-7F42-9D72-A860C19AE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E21C65D7-AB7C-7F42-9D72-A860C19AE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8F2B4-65A4-B546-946C-58807B142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B5C8F2B4-65A4-B546-946C-58807B142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5C8F2B4-65A4-B546-946C-58807B142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0140B-8EB6-BA47-9B42-2B97801F2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2620140B-8EB6-BA47-9B42-2B97801F2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2620140B-8EB6-BA47-9B42-2B97801F2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07E7F5-802B-5749-8434-BA74AB29C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CE8DDC-A478-A74C-88A4-4092CC956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105125-A1A8-E046-B72C-D8CEA5C44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E4996-B2F8-8C4A-8531-18530CE2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C65D7-AB7C-7F42-9D72-A860C19AE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8F2B4-65A4-B546-946C-58807B142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0140B-8EB6-BA47-9B42-2B97801F2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CE1FCE1-2FFC-4149-B86D-2D940EAAC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690869"/>
              </p:ext>
            </p:extLst>
          </p:nvPr>
        </p:nvGraphicFramePr>
        <p:xfrm>
          <a:off x="2737078" y="506186"/>
          <a:ext cx="10793185" cy="574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D37108E-E9BD-B342-8FAE-B366A17047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01" y="213828"/>
            <a:ext cx="2144577" cy="16084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4ABBDCB-E9E9-8542-852A-8238B77F85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7078" y="410480"/>
            <a:ext cx="1961331" cy="30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55AA55A-32E3-0C40-8190-884931B3B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603565"/>
              </p:ext>
            </p:extLst>
          </p:nvPr>
        </p:nvGraphicFramePr>
        <p:xfrm>
          <a:off x="2642507" y="289833"/>
          <a:ext cx="9437914" cy="581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0335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895A237-FA77-7A46-A4A2-7ACE3999F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060015"/>
              </p:ext>
            </p:extLst>
          </p:nvPr>
        </p:nvGraphicFramePr>
        <p:xfrm>
          <a:off x="4924425" y="482018"/>
          <a:ext cx="7181850" cy="589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C2906BFD-4462-BC40-91AD-C012196F5A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407" y="152965"/>
            <a:ext cx="2511046" cy="37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56692-5998-8443-814D-0A2E866C4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1A56692-5998-8443-814D-0A2E866C4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E1A56692-5998-8443-814D-0A2E866C4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02ECF5-D88A-A240-B79B-1803E265F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8702ECF5-D88A-A240-B79B-1803E265F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8702ECF5-D88A-A240-B79B-1803E265F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86157F-951C-604D-A806-422A0A455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C986157F-951C-604D-A806-422A0A455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C986157F-951C-604D-A806-422A0A455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D187D5-4F44-EA49-92CC-35104E999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6CD187D5-4F44-EA49-92CC-35104E999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6CD187D5-4F44-EA49-92CC-35104E999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82073A5-F66F-1848-BB30-4C8C5C5C2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51767"/>
              </p:ext>
            </p:extLst>
          </p:nvPr>
        </p:nvGraphicFramePr>
        <p:xfrm>
          <a:off x="4825217" y="590843"/>
          <a:ext cx="7202660" cy="50643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30212">
                  <a:extLst>
                    <a:ext uri="{9D8B030D-6E8A-4147-A177-3AD203B41FA5}">
                      <a16:colId xmlns:a16="http://schemas.microsoft.com/office/drawing/2014/main" val="1532284443"/>
                    </a:ext>
                  </a:extLst>
                </a:gridCol>
                <a:gridCol w="3972448">
                  <a:extLst>
                    <a:ext uri="{9D8B030D-6E8A-4147-A177-3AD203B41FA5}">
                      <a16:colId xmlns:a16="http://schemas.microsoft.com/office/drawing/2014/main" val="672285881"/>
                    </a:ext>
                  </a:extLst>
                </a:gridCol>
              </a:tblGrid>
              <a:tr h="1071591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n>
                            <a:solidFill>
                              <a:srgbClr val="152B48"/>
                            </a:solidFill>
                          </a:ln>
                          <a:solidFill>
                            <a:srgbClr val="152B48"/>
                          </a:solidFill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Duración del flujo</a:t>
                      </a:r>
                      <a:endParaRPr lang="es-CO" sz="2000" b="1" dirty="0">
                        <a:ln>
                          <a:solidFill>
                            <a:srgbClr val="152B48"/>
                          </a:solidFill>
                        </a:ln>
                        <a:solidFill>
                          <a:srgbClr val="152B48"/>
                        </a:solidFill>
                        <a:latin typeface="Montserrat" panose="000005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0" dirty="0">
                          <a:ln>
                            <a:solidFill>
                              <a:srgbClr val="152B48"/>
                            </a:solidFill>
                          </a:ln>
                          <a:solidFill>
                            <a:srgbClr val="152B48"/>
                          </a:solidFill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4.5 a 8 días.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478404"/>
                  </a:ext>
                </a:extLst>
              </a:tr>
              <a:tr h="1849596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n>
                            <a:solidFill>
                              <a:srgbClr val="152B48"/>
                            </a:solidFill>
                          </a:ln>
                          <a:solidFill>
                            <a:srgbClr val="152B48"/>
                          </a:solidFill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Frecuencia (intervalo)</a:t>
                      </a:r>
                    </a:p>
                  </a:txBody>
                  <a:tcPr anchor="ctr">
                    <a:solidFill>
                      <a:srgbClr val="00AAA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n>
                            <a:solidFill>
                              <a:srgbClr val="152B48"/>
                            </a:solidFill>
                          </a:ln>
                          <a:solidFill>
                            <a:srgbClr val="152B48"/>
                          </a:solidFill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24 a 38 días (22 – 35 días en años reproductivos medios).</a:t>
                      </a:r>
                      <a:endParaRPr lang="es-CO" sz="2000" b="0" dirty="0">
                        <a:ln>
                          <a:solidFill>
                            <a:srgbClr val="152B48"/>
                          </a:solidFill>
                        </a:ln>
                        <a:solidFill>
                          <a:srgbClr val="152B48"/>
                        </a:solidFill>
                        <a:latin typeface="Montserrat" panose="000005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AAA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66251"/>
                  </a:ext>
                </a:extLst>
              </a:tr>
              <a:tr h="1071591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n>
                            <a:solidFill>
                              <a:srgbClr val="152B48"/>
                            </a:solidFill>
                          </a:ln>
                          <a:solidFill>
                            <a:srgbClr val="152B48"/>
                          </a:solidFill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Variación de ciclo a ciclo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n>
                            <a:solidFill>
                              <a:srgbClr val="152B48"/>
                            </a:solidFill>
                          </a:ln>
                          <a:solidFill>
                            <a:srgbClr val="152B48"/>
                          </a:solidFill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2 a 20 días.</a:t>
                      </a:r>
                      <a:endParaRPr lang="es-CO" sz="2000" b="0" dirty="0">
                        <a:ln>
                          <a:solidFill>
                            <a:srgbClr val="152B48"/>
                          </a:solidFill>
                        </a:ln>
                        <a:solidFill>
                          <a:srgbClr val="152B48"/>
                        </a:solidFill>
                        <a:latin typeface="Montserrat" panose="000005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0340591"/>
                  </a:ext>
                </a:extLst>
              </a:tr>
              <a:tr h="1071591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n>
                            <a:solidFill>
                              <a:srgbClr val="152B48"/>
                            </a:solidFill>
                          </a:ln>
                          <a:solidFill>
                            <a:srgbClr val="152B48"/>
                          </a:solidFill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Volumen de pérdida de sangre</a:t>
                      </a:r>
                    </a:p>
                  </a:txBody>
                  <a:tcPr anchor="ctr">
                    <a:solidFill>
                      <a:srgbClr val="00AAA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n>
                            <a:solidFill>
                              <a:srgbClr val="152B48"/>
                            </a:solidFill>
                          </a:ln>
                          <a:solidFill>
                            <a:srgbClr val="152B48"/>
                          </a:solidFill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5 a 80 ml.</a:t>
                      </a:r>
                      <a:endParaRPr lang="es-CO" sz="2000" b="0" dirty="0">
                        <a:ln>
                          <a:solidFill>
                            <a:srgbClr val="152B48"/>
                          </a:solidFill>
                        </a:ln>
                        <a:solidFill>
                          <a:srgbClr val="152B48"/>
                        </a:solidFill>
                        <a:latin typeface="Montserrat" panose="000005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AAA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759934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1F5D8435-0AC8-1841-A929-F8875E29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30" y="590843"/>
            <a:ext cx="3014449" cy="30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5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660BFDE-FC8B-8F4B-A0AD-961D8650A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063809"/>
              </p:ext>
            </p:extLst>
          </p:nvPr>
        </p:nvGraphicFramePr>
        <p:xfrm>
          <a:off x="4914899" y="300037"/>
          <a:ext cx="7058025" cy="607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FBDA71-F0E2-7843-B2E3-7D7FEEA056A7}"/>
              </a:ext>
            </a:extLst>
          </p:cNvPr>
          <p:cNvSpPr txBox="1">
            <a:spLocks/>
          </p:cNvSpPr>
          <p:nvPr/>
        </p:nvSpPr>
        <p:spPr>
          <a:xfrm>
            <a:off x="575492" y="428627"/>
            <a:ext cx="5215707" cy="3301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es-CO" sz="2500" dirty="0"/>
              <a:t>100 – 400 mg vía oral cada día.</a:t>
            </a:r>
          </a:p>
          <a:p>
            <a:pPr marL="285750" indent="-285750">
              <a:lnSpc>
                <a:spcPct val="100000"/>
              </a:lnSpc>
            </a:pPr>
            <a:r>
              <a:rPr lang="es-CO" sz="2500" dirty="0"/>
              <a:t>Contraindicación: enfermedad hepática renal o ICC.</a:t>
            </a:r>
          </a:p>
          <a:p>
            <a:pPr marL="285750" indent="-285750">
              <a:lnSpc>
                <a:spcPct val="100000"/>
              </a:lnSpc>
            </a:pPr>
            <a:r>
              <a:rPr lang="es-CO" sz="2500" dirty="0"/>
              <a:t>EAM: acné, efectos androgénicos, ganancia de peso.</a:t>
            </a:r>
          </a:p>
        </p:txBody>
      </p:sp>
    </p:spTree>
    <p:extLst>
      <p:ext uri="{BB962C8B-B14F-4D97-AF65-F5344CB8AC3E}">
        <p14:creationId xmlns:p14="http://schemas.microsoft.com/office/powerpoint/2010/main" val="2503166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11A09D-DEEA-B64F-927D-4BDE9CD60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9" t="8306" r="9730" b="13224"/>
          <a:stretch/>
        </p:blipFill>
        <p:spPr>
          <a:xfrm>
            <a:off x="5116954" y="126090"/>
            <a:ext cx="6865495" cy="64188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9AAEDC2-FAD8-D849-80E7-455AC2F7F47C}"/>
              </a:ext>
            </a:extLst>
          </p:cNvPr>
          <p:cNvSpPr txBox="1"/>
          <p:nvPr/>
        </p:nvSpPr>
        <p:spPr>
          <a:xfrm rot="21402569">
            <a:off x="6016364" y="1351508"/>
            <a:ext cx="4572000" cy="415498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Pacientes que reciben manejo con </a:t>
            </a:r>
            <a:r>
              <a:rPr lang="es-CO" sz="2400" b="1" u="sng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Tamoxifeno</a:t>
            </a: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pueden contar con hiperplasia endometrial; lo cual no indica que todas las pacientes se les ordene biopsia endometrial.</a:t>
            </a:r>
          </a:p>
          <a:p>
            <a:pPr algn="ctr"/>
            <a:endParaRPr lang="es-CO" sz="24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Recuerda enfocar a la paciente e individualizar su manejo. </a:t>
            </a:r>
          </a:p>
        </p:txBody>
      </p:sp>
    </p:spTree>
    <p:extLst>
      <p:ext uri="{BB962C8B-B14F-4D97-AF65-F5344CB8AC3E}">
        <p14:creationId xmlns:p14="http://schemas.microsoft.com/office/powerpoint/2010/main" val="3543634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297FD4C-6210-1348-8B32-5E30B9C0517C}"/>
              </a:ext>
            </a:extLst>
          </p:cNvPr>
          <p:cNvSpPr txBox="1">
            <a:spLocks/>
          </p:cNvSpPr>
          <p:nvPr/>
        </p:nvSpPr>
        <p:spPr>
          <a:xfrm>
            <a:off x="5781184" y="1330166"/>
            <a:ext cx="3174999" cy="6057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CO" b="0" dirty="0"/>
              <a:t>LNG-IUS </a:t>
            </a:r>
          </a:p>
        </p:txBody>
      </p:sp>
      <p:pic>
        <p:nvPicPr>
          <p:cNvPr id="4" name="Marcador de contenido 5" descr="Imagen que contiene interior, tabla, blanco, mujer&#10;&#10;Descripción generada automáticamente">
            <a:extLst>
              <a:ext uri="{FF2B5EF4-FFF2-40B4-BE49-F238E27FC236}">
                <a16:creationId xmlns:a16="http://schemas.microsoft.com/office/drawing/2014/main" id="{91CC6002-A661-0D45-965C-6590673D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98" y="598884"/>
            <a:ext cx="4094656" cy="2483644"/>
          </a:xfrm>
          <a:prstGeom prst="rect">
            <a:avLst/>
          </a:prstGeom>
        </p:spPr>
      </p:pic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8FF6F0A7-0218-DE41-A531-4CF492CD3FF5}"/>
              </a:ext>
            </a:extLst>
          </p:cNvPr>
          <p:cNvSpPr txBox="1">
            <a:spLocks/>
          </p:cNvSpPr>
          <p:nvPr/>
        </p:nvSpPr>
        <p:spPr>
          <a:xfrm>
            <a:off x="5854701" y="2471737"/>
            <a:ext cx="5160962" cy="3748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es-CO" sz="2800" dirty="0"/>
              <a:t>DIU de levonorgestrel.</a:t>
            </a:r>
          </a:p>
          <a:p>
            <a:pPr marL="285750" indent="-285750">
              <a:lnSpc>
                <a:spcPct val="100000"/>
              </a:lnSpc>
            </a:pPr>
            <a:r>
              <a:rPr lang="es-CO" sz="2800" dirty="0"/>
              <a:t>5 años.</a:t>
            </a:r>
          </a:p>
          <a:p>
            <a:pPr marL="285750" indent="-285750">
              <a:lnSpc>
                <a:spcPct val="100000"/>
              </a:lnSpc>
            </a:pPr>
            <a:r>
              <a:rPr lang="es-CO" sz="2800" dirty="0"/>
              <a:t>Sangrado irregular y manchado, calambres, sensibilidad en los senos, cambios de humor, acné, náuseas, disminución de la libido.</a:t>
            </a:r>
          </a:p>
          <a:p>
            <a:pPr marL="285750" indent="-285750">
              <a:lnSpc>
                <a:spcPct val="100000"/>
              </a:lnSpc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33468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902AAC-9AC6-A24E-9025-7D488D9022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840" y="800843"/>
            <a:ext cx="9058320" cy="52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59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>
            <a:extLst>
              <a:ext uri="{FF2B5EF4-FFF2-40B4-BE49-F238E27FC236}">
                <a16:creationId xmlns:a16="http://schemas.microsoft.com/office/drawing/2014/main" id="{C5803293-0137-D743-AB99-C92B6E27C7C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861" y="47989"/>
            <a:ext cx="6411914" cy="676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62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D52B405-ABED-944D-9354-39720C737B0E}"/>
              </a:ext>
            </a:extLst>
          </p:cNvPr>
          <p:cNvSpPr/>
          <p:nvPr/>
        </p:nvSpPr>
        <p:spPr>
          <a:xfrm>
            <a:off x="748255" y="880038"/>
            <a:ext cx="109380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dirty="0">
                <a:solidFill>
                  <a:srgbClr val="152B48"/>
                </a:solidFill>
                <a:latin typeface="Montserrat" panose="00000500000000000000" pitchFamily="50" charset="0"/>
              </a:rPr>
              <a:t>“Atrévete a soñar la vida que has soñado para ti mismo. Ve hacia adelante y haz que tus sueños se hagan realidad”.</a:t>
            </a:r>
            <a:endParaRPr lang="es-CO" sz="4400" i="0" u="none" strike="noStrike" dirty="0">
              <a:solidFill>
                <a:srgbClr val="152B48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6AA631C-4BF6-5B44-8B6B-83A89EB89A1E}"/>
              </a:ext>
            </a:extLst>
          </p:cNvPr>
          <p:cNvSpPr/>
          <p:nvPr/>
        </p:nvSpPr>
        <p:spPr>
          <a:xfrm>
            <a:off x="8053705" y="3751273"/>
            <a:ext cx="3780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00AAA7"/>
                </a:solidFill>
                <a:latin typeface="Montserrat" panose="00000500000000000000" pitchFamily="50" charset="0"/>
              </a:rPr>
              <a:t>Ralph Waldo Emerson</a:t>
            </a:r>
            <a:endParaRPr lang="es-CO" sz="2400" i="0" u="none" strike="noStrike" dirty="0">
              <a:solidFill>
                <a:srgbClr val="00AAA7"/>
              </a:solidFill>
              <a:effectLst/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7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FBAE910-7551-5940-BA84-6435FE602921}"/>
              </a:ext>
            </a:extLst>
          </p:cNvPr>
          <p:cNvSpPr txBox="1"/>
          <p:nvPr/>
        </p:nvSpPr>
        <p:spPr>
          <a:xfrm>
            <a:off x="805466" y="1427278"/>
            <a:ext cx="3362589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Debemos definir: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26A2575-8F7E-E042-864D-3AAA5A53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357876"/>
              </p:ext>
            </p:extLst>
          </p:nvPr>
        </p:nvGraphicFramePr>
        <p:xfrm>
          <a:off x="4965896" y="369778"/>
          <a:ext cx="6895179" cy="500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8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66B755-B8B2-CA4E-9967-B065B616F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C66B755-B8B2-CA4E-9967-B065B616F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graphicEl>
                                              <a:dgm id="{5C66B755-B8B2-CA4E-9967-B065B616F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BEDE5-256D-3C45-BCCB-64DAB15EC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875BEDE5-256D-3C45-BCCB-64DAB15EC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875BEDE5-256D-3C45-BCCB-64DAB15EC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7C5C0B-ABCF-1D4C-A04F-D16D1D1A3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237C5C0B-ABCF-1D4C-A04F-D16D1D1A3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237C5C0B-ABCF-1D4C-A04F-D16D1D1A3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7BE2DC-E23E-6843-B5C6-F4E536663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17BE2DC-E23E-6843-B5C6-F4E536663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917BE2DC-E23E-6843-B5C6-F4E536663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AA772-98C9-B343-A3E1-91AB89A4C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89AA772-98C9-B343-A3E1-91AB89A4C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89AA772-98C9-B343-A3E1-91AB89A4C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8B9A3-8B88-6746-91D4-663A3FB9B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9E08B9A3-8B88-6746-91D4-663A3FB9B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9E08B9A3-8B88-6746-91D4-663A3FB9B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3D1818-C732-7446-9F48-C2E1D13E1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C03D1818-C732-7446-9F48-C2E1D13E1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C03D1818-C732-7446-9F48-C2E1D13E1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8028A86-AECC-4249-A1CC-F355D30EEE3B}"/>
              </a:ext>
            </a:extLst>
          </p:cNvPr>
          <p:cNvSpPr/>
          <p:nvPr/>
        </p:nvSpPr>
        <p:spPr>
          <a:xfrm>
            <a:off x="5044699" y="544340"/>
            <a:ext cx="6846408" cy="58477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Frecuentes en extremos de la edad de procreación (adolescencia y perimenopausia):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CO" sz="2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es-CO" sz="22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12 - 18 meses post menarquia es irregular por inmadurez del eje hipotálamo, hipófisis, ovario.</a:t>
            </a:r>
          </a:p>
          <a:p>
            <a:pPr marL="342900" indent="-342900" fontAlgn="ctr">
              <a:buFont typeface="Wingdings" pitchFamily="2" charset="2"/>
              <a:buChar char="ü"/>
            </a:pPr>
            <a:r>
              <a:rPr lang="es-CO" sz="22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Primer ciclo post menarquia: 40% más de 40 días, 10% menos de 20 días, prolongados hasta 5-7 años y luego se normalizaron .</a:t>
            </a:r>
          </a:p>
          <a:p>
            <a:pPr fontAlgn="ctr"/>
            <a:endParaRPr lang="es-CO" sz="2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Prevalencia de ciclos anovulatorios es mayor en menores de 20 y más de 40 años.</a:t>
            </a:r>
          </a:p>
          <a:p>
            <a:pPr fontAlgn="ctr"/>
            <a:endParaRPr lang="es-CO" sz="2200" dirty="0">
              <a:solidFill>
                <a:srgbClr val="152B4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152B4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Duración media del ciclo es superior en mujeres con extremos de masa y composición corporal.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C897279-A5D5-1545-93F5-87EC14C7F1ED}"/>
              </a:ext>
            </a:extLst>
          </p:cNvPr>
          <p:cNvSpPr/>
          <p:nvPr/>
        </p:nvSpPr>
        <p:spPr>
          <a:xfrm>
            <a:off x="754850" y="1559669"/>
            <a:ext cx="37246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del flujo menstrual</a:t>
            </a: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B8B1C61A-5E6A-4A20-A69B-1CAF2F3F8027}"/>
              </a:ext>
            </a:extLst>
          </p:cNvPr>
          <p:cNvSpPr txBox="1"/>
          <p:nvPr/>
        </p:nvSpPr>
        <p:spPr>
          <a:xfrm>
            <a:off x="350998" y="974432"/>
            <a:ext cx="453236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Variación del flujo menstrual</a:t>
            </a:r>
          </a:p>
        </p:txBody>
      </p:sp>
    </p:spTree>
    <p:extLst>
      <p:ext uri="{BB962C8B-B14F-4D97-AF65-F5344CB8AC3E}">
        <p14:creationId xmlns:p14="http://schemas.microsoft.com/office/powerpoint/2010/main" val="26834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6F5265C-1423-3142-BE0B-A2FE9813BA3E}"/>
              </a:ext>
            </a:extLst>
          </p:cNvPr>
          <p:cNvSpPr/>
          <p:nvPr/>
        </p:nvSpPr>
        <p:spPr>
          <a:xfrm>
            <a:off x="4791574" y="3429000"/>
            <a:ext cx="7400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La duración de 4 - 6 días (3% menos de 2 o más de 7 días).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Volumen hasta de 30cc podrían ser normales.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EAB4869-06FE-3747-9553-35781E5682FD}"/>
              </a:ext>
            </a:extLst>
          </p:cNvPr>
          <p:cNvSpPr/>
          <p:nvPr/>
        </p:nvSpPr>
        <p:spPr>
          <a:xfrm>
            <a:off x="4721645" y="5419957"/>
            <a:ext cx="7296443" cy="1139818"/>
          </a:xfrm>
          <a:prstGeom prst="round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Si periodo &lt;24 o &gt;35 días o si &gt;7 dias o &gt; 80 ml </a:t>
            </a:r>
            <a:r>
              <a:rPr lang="es-CO" sz="2800" b="1" dirty="0">
                <a:solidFill>
                  <a:schemeClr val="bg1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</a:t>
            </a:r>
            <a:r>
              <a:rPr lang="es-CO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 anemia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D7117-72B8-477E-9DCA-4492E8721230}"/>
              </a:ext>
            </a:extLst>
          </p:cNvPr>
          <p:cNvSpPr txBox="1"/>
          <p:nvPr/>
        </p:nvSpPr>
        <p:spPr>
          <a:xfrm>
            <a:off x="853977" y="1068711"/>
            <a:ext cx="10956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Ciclo de 25 días ovulan día 10-12,  si ciclos de 35 días </a:t>
            </a: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 </a:t>
            </a: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día 20-22.</a:t>
            </a:r>
            <a:endParaRPr lang="es-ES" sz="2400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25 años mas del 40% duran 25 - 28 días.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25 - 35 años mas del 60% duran 25 - 28 días.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15% de mujeres les dura 28 días.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&lt;1% tienen ciclos regular, menor de 21 o mayor de 35 días.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23FB0-DD1D-4759-AE18-E795E57AD863}"/>
              </a:ext>
            </a:extLst>
          </p:cNvPr>
          <p:cNvSpPr txBox="1"/>
          <p:nvPr/>
        </p:nvSpPr>
        <p:spPr>
          <a:xfrm>
            <a:off x="646454" y="293696"/>
            <a:ext cx="11371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00AAA7"/>
                </a:solidFill>
                <a:latin typeface="Montserrat" panose="00000500000000000000" pitchFamily="50" charset="0"/>
              </a:rPr>
              <a:t>Las variaciones del ciclo reflejan diferencias en fase folicular </a:t>
            </a:r>
            <a:endParaRPr lang="es-ES" sz="2800" dirty="0">
              <a:solidFill>
                <a:srgbClr val="00AAA7"/>
              </a:solidFill>
              <a:latin typeface="Montserrat" panose="00000500000000000000" pitchFamily="50" charset="0"/>
            </a:endParaRPr>
          </a:p>
          <a:p>
            <a:pPr algn="ctr"/>
            <a:endParaRPr lang="es-CO" sz="2800" dirty="0">
              <a:solidFill>
                <a:srgbClr val="00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A1FEE38-167A-F74E-BD73-AFA71881D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984699"/>
              </p:ext>
            </p:extLst>
          </p:nvPr>
        </p:nvGraphicFramePr>
        <p:xfrm>
          <a:off x="-154745" y="267287"/>
          <a:ext cx="12660923" cy="582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0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8178F1-A228-3742-8CAB-EE78800FC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D8178F1-A228-3742-8CAB-EE78800FC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graphicEl>
                                              <a:dgm id="{9D8178F1-A228-3742-8CAB-EE78800FC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F2C496-9464-E141-82B9-F85F80EE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7AF2C496-9464-E141-82B9-F85F80EE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7AF2C496-9464-E141-82B9-F85F80EE2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A297B7-43F1-DD44-9410-EB9BDEBF4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D1A297B7-43F1-DD44-9410-EB9BDEBF4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D1A297B7-43F1-DD44-9410-EB9BDEBF4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F151DC-8292-7148-840C-49B2D6B36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2F151DC-8292-7148-840C-49B2D6B36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2F151DC-8292-7148-840C-49B2D6B36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72EB17-D0E8-2242-A0FC-9FEB6B167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8972EB17-D0E8-2242-A0FC-9FEB6B167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8972EB17-D0E8-2242-A0FC-9FEB6B167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PlantillaNuevoFR2020</Template>
  <TotalTime>1715</TotalTime>
  <Words>1500</Words>
  <Application>Microsoft Office PowerPoint</Application>
  <PresentationFormat>Panorámica</PresentationFormat>
  <Paragraphs>228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1" baseType="lpstr">
      <vt:lpstr>Arial</vt:lpstr>
      <vt:lpstr>Calibri</vt:lpstr>
      <vt:lpstr>Courier New</vt:lpstr>
      <vt:lpstr>Montserrat</vt:lpstr>
      <vt:lpstr>Wingdings</vt:lpstr>
      <vt:lpstr>Tema de Office</vt:lpstr>
      <vt:lpstr>Hemorragia Uterina Anormal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ana.cardonaga@outlook.es</dc:creator>
  <cp:lastModifiedBy>User</cp:lastModifiedBy>
  <cp:revision>95</cp:revision>
  <dcterms:created xsi:type="dcterms:W3CDTF">2020-11-12T02:46:13Z</dcterms:created>
  <dcterms:modified xsi:type="dcterms:W3CDTF">2021-02-17T17:17:01Z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1229306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