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tiff" Extension="tiff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comments+xml" PartName="/ppt/comments/comment3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comments+xml" PartName="/ppt/comments/comment4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presentationml.comments+xml" PartName="/ppt/comments/comment5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presentationml.comments+xml" PartName="/ppt/comments/comment6.xml"/>
  <Override ContentType="application/vnd.openxmlformats-officedocument.presentationml.comments+xml" PartName="/ppt/comments/comment7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presentationml.comments+xml" PartName="/ppt/comments/comment8.xml"/>
  <Override ContentType="application/vnd.openxmlformats-officedocument.presentationml.comments+xml" PartName="/ppt/comments/comment9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officedocument.presentationml.comments+xml" PartName="/ppt/comments/comment10.xml"/>
  <Override ContentType="application/vnd.openxmlformats-officedocument.drawingml.diagramData+xml" PartName="/ppt/diagrams/data6.xml"/>
  <Override ContentType="application/vnd.openxmlformats-officedocument.drawingml.diagramLayout+xml" PartName="/ppt/diagrams/layout6.xml"/>
  <Override ContentType="application/vnd.openxmlformats-officedocument.drawingml.diagramStyle+xml" PartName="/ppt/diagrams/quickStyle6.xml"/>
  <Override ContentType="application/vnd.openxmlformats-officedocument.drawingml.diagramColors+xml" PartName="/ppt/diagrams/colors6.xml"/>
  <Override ContentType="application/vnd.ms-office.drawingml.diagramDrawing+xml" PartName="/ppt/diagrams/drawing6.xml"/>
  <Override ContentType="application/vnd.openxmlformats-officedocument.presentationml.comments+xml" PartName="/ppt/comments/comment11.xml"/>
  <Override ContentType="application/vnd.openxmlformats-officedocument.presentationml.comments+xml" PartName="/ppt/comments/comment12.xml"/>
  <Override ContentType="application/vnd.openxmlformats-officedocument.drawingml.diagramData+xml" PartName="/ppt/diagrams/data7.xml"/>
  <Override ContentType="application/vnd.openxmlformats-officedocument.drawingml.diagramLayout+xml" PartName="/ppt/diagrams/layout7.xml"/>
  <Override ContentType="application/vnd.openxmlformats-officedocument.drawingml.diagramStyle+xml" PartName="/ppt/diagrams/quickStyle7.xml"/>
  <Override ContentType="application/vnd.openxmlformats-officedocument.drawingml.diagramColors+xml" PartName="/ppt/diagrams/colors7.xml"/>
  <Override ContentType="application/vnd.ms-office.drawingml.diagramDrawing+xml" PartName="/ppt/diagrams/drawing7.xml"/>
  <Override ContentType="application/vnd.openxmlformats-officedocument.presentationml.comments+xml" PartName="/ppt/comments/comment13.xml"/>
  <Override ContentType="application/vnd.openxmlformats-officedocument.drawingml.diagramData+xml" PartName="/ppt/diagrams/data8.xml"/>
  <Override ContentType="application/vnd.openxmlformats-officedocument.drawingml.diagramLayout+xml" PartName="/ppt/diagrams/layout8.xml"/>
  <Override ContentType="application/vnd.openxmlformats-officedocument.drawingml.diagramStyle+xml" PartName="/ppt/diagrams/quickStyle8.xml"/>
  <Override ContentType="application/vnd.openxmlformats-officedocument.drawingml.diagramColors+xml" PartName="/ppt/diagrams/colors8.xml"/>
  <Override ContentType="application/vnd.ms-office.drawingml.diagramDrawing+xml" PartName="/ppt/diagrams/drawing8.xml"/>
  <Override ContentType="application/vnd.openxmlformats-officedocument.presentationml.comments+xml" PartName="/ppt/comments/comment14.xml"/>
  <Override ContentType="application/vnd.openxmlformats-officedocument.presentationml.comments+xml" PartName="/ppt/comments/comment15.xml"/>
  <Override ContentType="application/vnd.openxmlformats-officedocument.presentationml.comments+xml" PartName="/ppt/comments/comment16.xml"/>
  <Override ContentType="application/vnd.openxmlformats-officedocument.presentationml.comments+xml" PartName="/ppt/comments/comment17.xml"/>
  <Override ContentType="application/vnd.openxmlformats-officedocument.drawingml.diagramData+xml" PartName="/ppt/diagrams/data9.xml"/>
  <Override ContentType="application/vnd.openxmlformats-officedocument.drawingml.diagramLayout+xml" PartName="/ppt/diagrams/layout9.xml"/>
  <Override ContentType="application/vnd.openxmlformats-officedocument.drawingml.diagramStyle+xml" PartName="/ppt/diagrams/quickStyle9.xml"/>
  <Override ContentType="application/vnd.openxmlformats-officedocument.drawingml.diagramColors+xml" PartName="/ppt/diagrams/colors9.xml"/>
  <Override ContentType="application/vnd.ms-office.drawingml.diagramDrawing+xml" PartName="/ppt/diagrams/drawing9.xml"/>
  <Override ContentType="application/vnd.openxmlformats-officedocument.presentationml.comments+xml" PartName="/ppt/comments/comment18.xml"/>
  <Override ContentType="application/vnd.openxmlformats-officedocument.presentationml.comments+xml" PartName="/ppt/comments/comment19.xml"/>
  <Override ContentType="application/vnd.openxmlformats-officedocument.presentationml.comments+xml" PartName="/ppt/comments/comment20.xml"/>
  <Override ContentType="application/vnd.openxmlformats-officedocument.presentationml.comments+xml" PartName="/ppt/comments/comment21.xml"/>
  <Override ContentType="application/vnd.openxmlformats-officedocument.drawingml.diagramData+xml" PartName="/ppt/diagrams/data10.xml"/>
  <Override ContentType="application/vnd.openxmlformats-officedocument.drawingml.diagramLayout+xml" PartName="/ppt/diagrams/layout10.xml"/>
  <Override ContentType="application/vnd.openxmlformats-officedocument.drawingml.diagramStyle+xml" PartName="/ppt/diagrams/quickStyle10.xml"/>
  <Override ContentType="application/vnd.openxmlformats-officedocument.drawingml.diagramColors+xml" PartName="/ppt/diagrams/colors10.xml"/>
  <Override ContentType="application/vnd.ms-office.drawingml.diagramDrawing+xml" PartName="/ppt/diagrams/drawing10.xml"/>
  <Override ContentType="application/vnd.openxmlformats-officedocument.presentationml.comments+xml" PartName="/ppt/comments/comment22.xml"/>
  <Override ContentType="application/vnd.openxmlformats-officedocument.presentationml.comments+xml" PartName="/ppt/comments/comment23.xml"/>
  <Override ContentType="application/vnd.openxmlformats-officedocument.drawingml.diagramData+xml" PartName="/ppt/diagrams/data11.xml"/>
  <Override ContentType="application/vnd.openxmlformats-officedocument.drawingml.diagramLayout+xml" PartName="/ppt/diagrams/layout11.xml"/>
  <Override ContentType="application/vnd.openxmlformats-officedocument.drawingml.diagramStyle+xml" PartName="/ppt/diagrams/quickStyle11.xml"/>
  <Override ContentType="application/vnd.openxmlformats-officedocument.drawingml.diagramColors+xml" PartName="/ppt/diagrams/colors11.xml"/>
  <Override ContentType="application/vnd.ms-office.drawingml.diagramDrawing+xml" PartName="/ppt/diagrams/drawing11.xml"/>
  <Override ContentType="application/vnd.openxmlformats-officedocument.presentationml.comments+xml" PartName="/ppt/comments/comment24.xml"/>
  <Override ContentType="application/vnd.openxmlformats-officedocument.drawingml.diagramData+xml" PartName="/ppt/diagrams/data12.xml"/>
  <Override ContentType="application/vnd.openxmlformats-officedocument.drawingml.diagramLayout+xml" PartName="/ppt/diagrams/layout12.xml"/>
  <Override ContentType="application/vnd.openxmlformats-officedocument.drawingml.diagramStyle+xml" PartName="/ppt/diagrams/quickStyle12.xml"/>
  <Override ContentType="application/vnd.openxmlformats-officedocument.drawingml.diagramColors+xml" PartName="/ppt/diagrams/colors12.xml"/>
  <Override ContentType="application/vnd.ms-office.drawingml.diagramDrawing+xml" PartName="/ppt/diagrams/drawing12.xml"/>
  <Override ContentType="application/vnd.openxmlformats-officedocument.presentationml.comments+xml" PartName="/ppt/comments/comment25.xml"/>
  <Override ContentType="application/vnd.openxmlformats-officedocument.drawingml.diagramData+xml" PartName="/ppt/diagrams/data13.xml"/>
  <Override ContentType="application/vnd.openxmlformats-officedocument.drawingml.diagramLayout+xml" PartName="/ppt/diagrams/layout13.xml"/>
  <Override ContentType="application/vnd.openxmlformats-officedocument.drawingml.diagramStyle+xml" PartName="/ppt/diagrams/quickStyle13.xml"/>
  <Override ContentType="application/vnd.openxmlformats-officedocument.drawingml.diagramColors+xml" PartName="/ppt/diagrams/colors13.xml"/>
  <Override ContentType="application/vnd.ms-office.drawingml.diagramDrawing+xml" PartName="/ppt/diagrams/drawing13.xml"/>
  <Override ContentType="application/vnd.openxmlformats-officedocument.presentationml.comments+xml" PartName="/ppt/comments/comment26.xml"/>
  <Override ContentType="application/vnd.openxmlformats-officedocument.presentationml.comments+xml" PartName="/ppt/comments/comment27.xml"/>
  <Override ContentType="application/vnd.openxmlformats-officedocument.presentationml.comments+xml" PartName="/ppt/comments/comment28.xml"/>
  <Override ContentType="application/vnd.openxmlformats-officedocument.drawingml.diagramData+xml" PartName="/ppt/diagrams/data14.xml"/>
  <Override ContentType="application/vnd.openxmlformats-officedocument.drawingml.diagramLayout+xml" PartName="/ppt/diagrams/layout14.xml"/>
  <Override ContentType="application/vnd.openxmlformats-officedocument.drawingml.diagramStyle+xml" PartName="/ppt/diagrams/quickStyle14.xml"/>
  <Override ContentType="application/vnd.openxmlformats-officedocument.drawingml.diagramColors+xml" PartName="/ppt/diagrams/colors14.xml"/>
  <Override ContentType="application/vnd.ms-office.drawingml.diagramDrawing+xml" PartName="/ppt/diagrams/drawing14.xml"/>
  <Override ContentType="application/vnd.openxmlformats-officedocument.presentationml.comments+xml" PartName="/ppt/comments/comment29.xml"/>
  <Override ContentType="application/vnd.openxmlformats-officedocument.drawingml.diagramData+xml" PartName="/ppt/diagrams/data15.xml"/>
  <Override ContentType="application/vnd.openxmlformats-officedocument.drawingml.diagramLayout+xml" PartName="/ppt/diagrams/layout15.xml"/>
  <Override ContentType="application/vnd.openxmlformats-officedocument.drawingml.diagramStyle+xml" PartName="/ppt/diagrams/quickStyle15.xml"/>
  <Override ContentType="application/vnd.openxmlformats-officedocument.drawingml.diagramColors+xml" PartName="/ppt/diagrams/colors15.xml"/>
  <Override ContentType="application/vnd.ms-office.drawingml.diagramDrawing+xml" PartName="/ppt/diagrams/drawing15.xml"/>
  <Override ContentType="application/vnd.openxmlformats-officedocument.presentationml.comments+xml" PartName="/ppt/comments/comment30.xml"/>
  <Override ContentType="application/vnd.openxmlformats-officedocument.presentationml.comments+xml" PartName="/ppt/comments/comment31.xml"/>
  <Override ContentType="application/vnd.openxmlformats-officedocument.presentationml.comments+xml" PartName="/ppt/comments/comment32.xml"/>
  <Override ContentType="application/vnd.openxmlformats-officedocument.drawingml.diagramData+xml" PartName="/ppt/diagrams/data16.xml"/>
  <Override ContentType="application/vnd.openxmlformats-officedocument.drawingml.diagramLayout+xml" PartName="/ppt/diagrams/layout16.xml"/>
  <Override ContentType="application/vnd.openxmlformats-officedocument.drawingml.diagramStyle+xml" PartName="/ppt/diagrams/quickStyle16.xml"/>
  <Override ContentType="application/vnd.openxmlformats-officedocument.drawingml.diagramColors+xml" PartName="/ppt/diagrams/colors16.xml"/>
  <Override ContentType="application/vnd.ms-office.drawingml.diagramDrawing+xml" PartName="/ppt/diagrams/drawing16.xml"/>
  <Override ContentType="application/vnd.openxmlformats-officedocument.presentationml.comments+xml" PartName="/ppt/comments/comment33.xml"/>
  <Override ContentType="application/vnd.openxmlformats-officedocument.drawingml.diagramData+xml" PartName="/ppt/diagrams/data17.xml"/>
  <Override ContentType="application/vnd.openxmlformats-officedocument.drawingml.diagramLayout+xml" PartName="/ppt/diagrams/layout17.xml"/>
  <Override ContentType="application/vnd.openxmlformats-officedocument.drawingml.diagramStyle+xml" PartName="/ppt/diagrams/quickStyle17.xml"/>
  <Override ContentType="application/vnd.openxmlformats-officedocument.drawingml.diagramColors+xml" PartName="/ppt/diagrams/colors17.xml"/>
  <Override ContentType="application/vnd.ms-office.drawingml.diagramDrawing+xml" PartName="/ppt/diagrams/drawing17.xml"/>
  <Override ContentType="application/vnd.openxmlformats-officedocument.presentationml.comments+xml" PartName="/ppt/comments/comment34.xml"/>
  <Override ContentType="application/vnd.openxmlformats-officedocument.drawingml.diagramData+xml" PartName="/ppt/diagrams/data18.xml"/>
  <Override ContentType="application/vnd.openxmlformats-officedocument.drawingml.diagramLayout+xml" PartName="/ppt/diagrams/layout18.xml"/>
  <Override ContentType="application/vnd.openxmlformats-officedocument.drawingml.diagramStyle+xml" PartName="/ppt/diagrams/quickStyle18.xml"/>
  <Override ContentType="application/vnd.openxmlformats-officedocument.drawingml.diagramColors+xml" PartName="/ppt/diagrams/colors18.xml"/>
  <Override ContentType="application/vnd.ms-office.drawingml.diagramDrawing+xml" PartName="/ppt/diagrams/drawing18.xml"/>
  <Override ContentType="application/vnd.openxmlformats-officedocument.presentationml.comments+xml" PartName="/ppt/comments/comment35.xml"/>
  <Override ContentType="application/vnd.openxmlformats-officedocument.presentationml.comments+xml" PartName="/ppt/comments/comment36.xml"/>
  <Override ContentType="application/vnd.openxmlformats-officedocument.presentationml.comments+xml" PartName="/ppt/comments/comment3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80" r:id="rId17"/>
    <p:sldId id="273" r:id="rId18"/>
    <p:sldId id="274" r:id="rId19"/>
    <p:sldId id="275" r:id="rId20"/>
    <p:sldId id="276" r:id="rId21"/>
    <p:sldId id="277" r:id="rId22"/>
    <p:sldId id="281" r:id="rId23"/>
    <p:sldId id="282" r:id="rId24"/>
    <p:sldId id="278" r:id="rId25"/>
    <p:sldId id="279" r:id="rId26"/>
    <p:sldId id="283" r:id="rId27"/>
    <p:sldId id="286" r:id="rId28"/>
    <p:sldId id="284" r:id="rId29"/>
    <p:sldId id="285" r:id="rId30"/>
    <p:sldId id="287" r:id="rId31"/>
    <p:sldId id="289" r:id="rId32"/>
    <p:sldId id="290" r:id="rId33"/>
    <p:sldId id="288" r:id="rId34"/>
    <p:sldId id="293" r:id="rId35"/>
    <p:sldId id="291" r:id="rId36"/>
    <p:sldId id="292" r:id="rId37"/>
    <p:sldId id="296" r:id="rId3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ita Escobar Martínez" initials="JEM" lastIdx="43" clrIdx="0">
    <p:extLst>
      <p:ext uri="{19B8F6BF-5375-455C-9EA6-DF929625EA0E}">
        <p15:presenceInfo xmlns:p15="http://schemas.microsoft.com/office/powerpoint/2012/main" userId="Juanita Escobar Martín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09:24:25.552" idx="1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09:44:10.454" idx="11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10:31:02.007" idx="41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09:48:24.633" idx="14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09:50:46.055" idx="15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09:52:17.858" idx="17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09:53:58.489" idx="18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09:55:36.788" idx="19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09:57:10.122" idx="20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09:58:37.079" idx="21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10:27:04.577" idx="39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09:25:21.758" idx="3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10:21:44.710" idx="38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10:35:13.258" idx="43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10:35:04.790" idx="42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10:16:31.774" idx="37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10:15:56.684" idx="36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10:14:32.155" idx="35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10:13:22.680" idx="34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10:13:16.969" idx="33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10:10:36.264" idx="32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10:09:32.945" idx="31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09:27:08.810" idx="4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3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10:08:46.616" idx="30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3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10:07:50.398" idx="28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3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10:07:05.460" idx="27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3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10:04:42.517" idx="26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3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10:03:10.749" idx="25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3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10:01:41.658" idx="23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3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10:01:44.406" idx="24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3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09:59:16.197" idx="22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09:28:09.332" idx="5">
    <p:pos x="6912" y="2482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09:29:45.559" idx="6">
    <p:pos x="7533" y="1667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09:32:29.752" idx="7">
    <p:pos x="7529" y="1345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09:50:58.734" idx="16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09:35:06.249" idx="8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3T09:37:18.358" idx="9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_rels/drawing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A6E3BC-294C-7B42-8EBC-B586918731CF}" type="doc">
      <dgm:prSet loTypeId="urn:microsoft.com/office/officeart/2005/8/layout/vList6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456FF1E1-3397-2746-B46B-8FC620551287}">
      <dgm:prSet phldrT="[Texto]"/>
      <dgm:spPr>
        <a:solidFill>
          <a:srgbClr val="152B48"/>
        </a:solidFill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chemeClr val="bg1"/>
              </a:solidFill>
              <a:latin typeface="Montserrat ExtraLight" pitchFamily="2" charset="77"/>
            </a:rPr>
            <a:t>A nivel materno </a:t>
          </a:r>
          <a:endParaRPr lang="es-ES" dirty="0">
            <a:solidFill>
              <a:schemeClr val="bg1"/>
            </a:solidFill>
            <a:latin typeface="Montserrat ExtraLight" pitchFamily="2" charset="77"/>
          </a:endParaRPr>
        </a:p>
      </dgm:t>
    </dgm:pt>
    <dgm:pt modelId="{C922BF66-E395-7D49-9B9A-883F9C7B83B8}" type="parTrans" cxnId="{FA469588-D4C0-1645-B0AC-865CAE9462CA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C9501E10-1E86-DE47-B36B-73B2D1DE113E}" type="sibTrans" cxnId="{FA469588-D4C0-1645-B0AC-865CAE9462CA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689B442B-D8F4-3A4B-B8CC-C125980CE13E}">
      <dgm:prSet phldrT="[Texto]" custT="1"/>
      <dgm:spPr>
        <a:ln>
          <a:solidFill>
            <a:srgbClr val="00AAA7">
              <a:alpha val="90000"/>
            </a:srgb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1800" dirty="0">
              <a:solidFill>
                <a:srgbClr val="152B48"/>
              </a:solidFill>
              <a:latin typeface="Montserrat ExtraLight" pitchFamily="2" charset="77"/>
            </a:rPr>
            <a:t>Mayor riesgo de endometritis, sepsis, distrés respiratorio del adulto, hemorragia postparto, histerectomía, necesidad de ingreso en UCI, así como de mortalidad materna.</a:t>
          </a:r>
          <a:endParaRPr lang="es-ES" sz="18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81329D45-6F31-744F-9263-A654F0783929}" type="parTrans" cxnId="{3C46D111-9B4A-704A-8E72-104657860CA9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76CCF73A-792B-244A-9415-14405CB0AC51}" type="sibTrans" cxnId="{3C46D111-9B4A-704A-8E72-104657860CA9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10902B69-8465-4D4B-B6AB-4DE330CD0733}">
      <dgm:prSet phldrT="[Texto]"/>
      <dgm:spPr>
        <a:solidFill>
          <a:srgbClr val="152B48"/>
        </a:solidFill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chemeClr val="bg1"/>
              </a:solidFill>
              <a:latin typeface="Montserrat ExtraLight" pitchFamily="2" charset="77"/>
            </a:rPr>
            <a:t>A nivel fetal </a:t>
          </a:r>
          <a:endParaRPr lang="es-ES" dirty="0">
            <a:solidFill>
              <a:schemeClr val="bg1"/>
            </a:solidFill>
            <a:latin typeface="Montserrat ExtraLight" pitchFamily="2" charset="77"/>
          </a:endParaRPr>
        </a:p>
      </dgm:t>
    </dgm:pt>
    <dgm:pt modelId="{D7CBEBED-0AD7-A54A-AEDC-DFAD3D197F04}" type="parTrans" cxnId="{41C8A951-6C11-3747-8492-51736B0AE6B6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42C4224A-DB5F-5D4F-947A-6D9B01DBF998}" type="sibTrans" cxnId="{41C8A951-6C11-3747-8492-51736B0AE6B6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6E646E52-0B8A-7641-BE7B-D1719FB57327}">
      <dgm:prSet phldrT="[Texto]" custT="1"/>
      <dgm:spPr>
        <a:ln>
          <a:solidFill>
            <a:srgbClr val="00AAA7">
              <a:alpha val="90000"/>
            </a:srgbClr>
          </a:solidFill>
        </a:ln>
      </dgm:spPr>
      <dgm:t>
        <a:bodyPr/>
        <a:lstStyle/>
        <a:p>
          <a:endParaRPr lang="es-ES" sz="20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00AF2CCF-1603-D144-B818-02B89C9DA1B3}" type="parTrans" cxnId="{F1430A95-09B0-D94C-848A-FD769F013F95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102194AB-69CD-F245-86BC-B39D8CFC57E4}" type="sibTrans" cxnId="{F1430A95-09B0-D94C-848A-FD769F013F95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D1959C89-B9CF-8F4F-BB94-F646EE073E02}">
      <dgm:prSet custT="1"/>
      <dgm:spPr>
        <a:ln>
          <a:solidFill>
            <a:srgbClr val="00AAA7">
              <a:alpha val="90000"/>
            </a:srgbClr>
          </a:solidFill>
        </a:ln>
      </dgm:spPr>
      <dgm:t>
        <a:bodyPr/>
        <a:lstStyle/>
        <a:p>
          <a:r>
            <a:rPr lang="es-CO" sz="2000" dirty="0">
              <a:solidFill>
                <a:srgbClr val="152B48"/>
              </a:solidFill>
              <a:latin typeface="Montserrat ExtraLight" pitchFamily="2" charset="77"/>
            </a:rPr>
            <a:t>Un riesgo aumentado de puntuar peor en el test de Apgar, de sepsis precoz, hemorragia intracraneal grado III-IV y alteración en el neurodesarrollo.</a:t>
          </a:r>
        </a:p>
      </dgm:t>
    </dgm:pt>
    <dgm:pt modelId="{BB9ED840-443E-EF4A-BE41-06A30BAFD32B}" type="parTrans" cxnId="{4693E414-9E1B-C14B-BADE-885BCF5E45F6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4617EA87-5889-9849-8EEF-513AC668C843}" type="sibTrans" cxnId="{4693E414-9E1B-C14B-BADE-885BCF5E45F6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CB47630B-8BDA-E342-B944-688909B65ED2}">
      <dgm:prSet phldrT="[Texto]" custT="1"/>
      <dgm:spPr>
        <a:ln>
          <a:solidFill>
            <a:srgbClr val="00AAA7">
              <a:alpha val="90000"/>
            </a:srgbClr>
          </a:solidFill>
        </a:ln>
      </dgm:spPr>
      <dgm:t>
        <a:bodyPr/>
        <a:lstStyle/>
        <a:p>
          <a:pPr>
            <a:lnSpc>
              <a:spcPct val="100000"/>
            </a:lnSpc>
          </a:pPr>
          <a:endParaRPr lang="es-ES" sz="1800" dirty="0">
            <a:solidFill>
              <a:schemeClr val="tx1"/>
            </a:solidFill>
            <a:latin typeface="Montserrat ExtraLight" pitchFamily="2" charset="77"/>
          </a:endParaRPr>
        </a:p>
      </dgm:t>
    </dgm:pt>
    <dgm:pt modelId="{B3C925C2-6D13-D147-AAF5-7FB53DB03F6C}" type="parTrans" cxnId="{EE16165B-5FDD-5B43-B04D-805970F9C159}">
      <dgm:prSet/>
      <dgm:spPr/>
    </dgm:pt>
    <dgm:pt modelId="{13700DBA-A6E1-244E-8C31-507EBD2904B9}" type="sibTrans" cxnId="{EE16165B-5FDD-5B43-B04D-805970F9C159}">
      <dgm:prSet/>
      <dgm:spPr/>
    </dgm:pt>
    <dgm:pt modelId="{917B632C-1DBA-0F42-ACA6-73A98C1E9E3A}" type="pres">
      <dgm:prSet presAssocID="{66A6E3BC-294C-7B42-8EBC-B586918731CF}" presName="Name0" presStyleCnt="0">
        <dgm:presLayoutVars>
          <dgm:dir/>
          <dgm:animLvl val="lvl"/>
          <dgm:resizeHandles/>
        </dgm:presLayoutVars>
      </dgm:prSet>
      <dgm:spPr/>
    </dgm:pt>
    <dgm:pt modelId="{E833C394-E916-6148-A2CA-3E32A8842D84}" type="pres">
      <dgm:prSet presAssocID="{456FF1E1-3397-2746-B46B-8FC620551287}" presName="linNode" presStyleCnt="0"/>
      <dgm:spPr/>
    </dgm:pt>
    <dgm:pt modelId="{9EBC4318-AB83-6D4B-A4C5-5585491876BC}" type="pres">
      <dgm:prSet presAssocID="{456FF1E1-3397-2746-B46B-8FC620551287}" presName="parentShp" presStyleLbl="node1" presStyleIdx="0" presStyleCnt="2" custScaleX="85043" custScaleY="71098">
        <dgm:presLayoutVars>
          <dgm:bulletEnabled val="1"/>
        </dgm:presLayoutVars>
      </dgm:prSet>
      <dgm:spPr/>
    </dgm:pt>
    <dgm:pt modelId="{B8324F60-29AF-774D-9968-4B96E569AB3F}" type="pres">
      <dgm:prSet presAssocID="{456FF1E1-3397-2746-B46B-8FC620551287}" presName="childShp" presStyleLbl="bgAccFollowNode1" presStyleIdx="0" presStyleCnt="2">
        <dgm:presLayoutVars>
          <dgm:bulletEnabled val="1"/>
        </dgm:presLayoutVars>
      </dgm:prSet>
      <dgm:spPr/>
    </dgm:pt>
    <dgm:pt modelId="{14AEDA0C-0FCB-F34B-B52B-A6858538C50A}" type="pres">
      <dgm:prSet presAssocID="{C9501E10-1E86-DE47-B36B-73B2D1DE113E}" presName="spacing" presStyleCnt="0"/>
      <dgm:spPr/>
    </dgm:pt>
    <dgm:pt modelId="{C018E0C1-7EDB-B945-980D-C5DF4B39125C}" type="pres">
      <dgm:prSet presAssocID="{10902B69-8465-4D4B-B6AB-4DE330CD0733}" presName="linNode" presStyleCnt="0"/>
      <dgm:spPr/>
    </dgm:pt>
    <dgm:pt modelId="{68C4B697-3AAD-B948-AAB1-B17DE20C04E9}" type="pres">
      <dgm:prSet presAssocID="{10902B69-8465-4D4B-B6AB-4DE330CD0733}" presName="parentShp" presStyleLbl="node1" presStyleIdx="1" presStyleCnt="2" custScaleX="85043" custScaleY="71098">
        <dgm:presLayoutVars>
          <dgm:bulletEnabled val="1"/>
        </dgm:presLayoutVars>
      </dgm:prSet>
      <dgm:spPr/>
    </dgm:pt>
    <dgm:pt modelId="{5DE9BCF6-FB9C-3441-A0A6-DF4B04750E62}" type="pres">
      <dgm:prSet presAssocID="{10902B69-8465-4D4B-B6AB-4DE330CD0733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3C46D111-9B4A-704A-8E72-104657860CA9}" srcId="{456FF1E1-3397-2746-B46B-8FC620551287}" destId="{689B442B-D8F4-3A4B-B8CC-C125980CE13E}" srcOrd="1" destOrd="0" parTransId="{81329D45-6F31-744F-9263-A654F0783929}" sibTransId="{76CCF73A-792B-244A-9415-14405CB0AC51}"/>
    <dgm:cxn modelId="{4693E414-9E1B-C14B-BADE-885BCF5E45F6}" srcId="{10902B69-8465-4D4B-B6AB-4DE330CD0733}" destId="{D1959C89-B9CF-8F4F-BB94-F646EE073E02}" srcOrd="1" destOrd="0" parTransId="{BB9ED840-443E-EF4A-BE41-06A30BAFD32B}" sibTransId="{4617EA87-5889-9849-8EEF-513AC668C843}"/>
    <dgm:cxn modelId="{EE16165B-5FDD-5B43-B04D-805970F9C159}" srcId="{456FF1E1-3397-2746-B46B-8FC620551287}" destId="{CB47630B-8BDA-E342-B944-688909B65ED2}" srcOrd="0" destOrd="0" parTransId="{B3C925C2-6D13-D147-AAF5-7FB53DB03F6C}" sibTransId="{13700DBA-A6E1-244E-8C31-507EBD2904B9}"/>
    <dgm:cxn modelId="{8FB37448-2C22-9146-82F8-CAAEBE11A8E7}" type="presOf" srcId="{689B442B-D8F4-3A4B-B8CC-C125980CE13E}" destId="{B8324F60-29AF-774D-9968-4B96E569AB3F}" srcOrd="0" destOrd="1" presId="urn:microsoft.com/office/officeart/2005/8/layout/vList6"/>
    <dgm:cxn modelId="{41C8A951-6C11-3747-8492-51736B0AE6B6}" srcId="{66A6E3BC-294C-7B42-8EBC-B586918731CF}" destId="{10902B69-8465-4D4B-B6AB-4DE330CD0733}" srcOrd="1" destOrd="0" parTransId="{D7CBEBED-0AD7-A54A-AEDC-DFAD3D197F04}" sibTransId="{42C4224A-DB5F-5D4F-947A-6D9B01DBF998}"/>
    <dgm:cxn modelId="{4B15E355-3892-3146-AAA4-43A0E1B652C0}" type="presOf" srcId="{6E646E52-0B8A-7641-BE7B-D1719FB57327}" destId="{5DE9BCF6-FB9C-3441-A0A6-DF4B04750E62}" srcOrd="0" destOrd="0" presId="urn:microsoft.com/office/officeart/2005/8/layout/vList6"/>
    <dgm:cxn modelId="{FA469588-D4C0-1645-B0AC-865CAE9462CA}" srcId="{66A6E3BC-294C-7B42-8EBC-B586918731CF}" destId="{456FF1E1-3397-2746-B46B-8FC620551287}" srcOrd="0" destOrd="0" parTransId="{C922BF66-E395-7D49-9B9A-883F9C7B83B8}" sibTransId="{C9501E10-1E86-DE47-B36B-73B2D1DE113E}"/>
    <dgm:cxn modelId="{F1430A95-09B0-D94C-848A-FD769F013F95}" srcId="{10902B69-8465-4D4B-B6AB-4DE330CD0733}" destId="{6E646E52-0B8A-7641-BE7B-D1719FB57327}" srcOrd="0" destOrd="0" parTransId="{00AF2CCF-1603-D144-B818-02B89C9DA1B3}" sibTransId="{102194AB-69CD-F245-86BC-B39D8CFC57E4}"/>
    <dgm:cxn modelId="{5E8AB6A0-9123-704B-B419-C10D2A714901}" type="presOf" srcId="{10902B69-8465-4D4B-B6AB-4DE330CD0733}" destId="{68C4B697-3AAD-B948-AAB1-B17DE20C04E9}" srcOrd="0" destOrd="0" presId="urn:microsoft.com/office/officeart/2005/8/layout/vList6"/>
    <dgm:cxn modelId="{F028BFAC-423E-D848-8479-B75704A96EF5}" type="presOf" srcId="{CB47630B-8BDA-E342-B944-688909B65ED2}" destId="{B8324F60-29AF-774D-9968-4B96E569AB3F}" srcOrd="0" destOrd="0" presId="urn:microsoft.com/office/officeart/2005/8/layout/vList6"/>
    <dgm:cxn modelId="{887C59CE-D1AC-0F4A-ABB2-AFE5FD75904E}" type="presOf" srcId="{456FF1E1-3397-2746-B46B-8FC620551287}" destId="{9EBC4318-AB83-6D4B-A4C5-5585491876BC}" srcOrd="0" destOrd="0" presId="urn:microsoft.com/office/officeart/2005/8/layout/vList6"/>
    <dgm:cxn modelId="{C9CDE6F1-9FC2-6844-B504-66FC03759AE2}" type="presOf" srcId="{D1959C89-B9CF-8F4F-BB94-F646EE073E02}" destId="{5DE9BCF6-FB9C-3441-A0A6-DF4B04750E62}" srcOrd="0" destOrd="1" presId="urn:microsoft.com/office/officeart/2005/8/layout/vList6"/>
    <dgm:cxn modelId="{5FBFACF2-C2C3-3344-AB79-052EEEEB1262}" type="presOf" srcId="{66A6E3BC-294C-7B42-8EBC-B586918731CF}" destId="{917B632C-1DBA-0F42-ACA6-73A98C1E9E3A}" srcOrd="0" destOrd="0" presId="urn:microsoft.com/office/officeart/2005/8/layout/vList6"/>
    <dgm:cxn modelId="{BD5442D3-309F-994B-9AF9-4C9F4E0F2E68}" type="presParOf" srcId="{917B632C-1DBA-0F42-ACA6-73A98C1E9E3A}" destId="{E833C394-E916-6148-A2CA-3E32A8842D84}" srcOrd="0" destOrd="0" presId="urn:microsoft.com/office/officeart/2005/8/layout/vList6"/>
    <dgm:cxn modelId="{78C65ABE-7971-DB4B-9021-0A145D26DE42}" type="presParOf" srcId="{E833C394-E916-6148-A2CA-3E32A8842D84}" destId="{9EBC4318-AB83-6D4B-A4C5-5585491876BC}" srcOrd="0" destOrd="0" presId="urn:microsoft.com/office/officeart/2005/8/layout/vList6"/>
    <dgm:cxn modelId="{09407510-8350-374E-A9FB-4086322F8A00}" type="presParOf" srcId="{E833C394-E916-6148-A2CA-3E32A8842D84}" destId="{B8324F60-29AF-774D-9968-4B96E569AB3F}" srcOrd="1" destOrd="0" presId="urn:microsoft.com/office/officeart/2005/8/layout/vList6"/>
    <dgm:cxn modelId="{38A03D33-1BC0-C04F-9B40-EA4F8621130E}" type="presParOf" srcId="{917B632C-1DBA-0F42-ACA6-73A98C1E9E3A}" destId="{14AEDA0C-0FCB-F34B-B52B-A6858538C50A}" srcOrd="1" destOrd="0" presId="urn:microsoft.com/office/officeart/2005/8/layout/vList6"/>
    <dgm:cxn modelId="{3F7181E0-7B50-7F47-8838-860B0A38657E}" type="presParOf" srcId="{917B632C-1DBA-0F42-ACA6-73A98C1E9E3A}" destId="{C018E0C1-7EDB-B945-980D-C5DF4B39125C}" srcOrd="2" destOrd="0" presId="urn:microsoft.com/office/officeart/2005/8/layout/vList6"/>
    <dgm:cxn modelId="{00CC9052-C36A-A54E-94A6-CEA403508623}" type="presParOf" srcId="{C018E0C1-7EDB-B945-980D-C5DF4B39125C}" destId="{68C4B697-3AAD-B948-AAB1-B17DE20C04E9}" srcOrd="0" destOrd="0" presId="urn:microsoft.com/office/officeart/2005/8/layout/vList6"/>
    <dgm:cxn modelId="{4D04AA51-219C-154A-94AF-AC3B43B0329C}" type="presParOf" srcId="{C018E0C1-7EDB-B945-980D-C5DF4B39125C}" destId="{5DE9BCF6-FB9C-3441-A0A6-DF4B04750E6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EEB6107-914D-A545-905F-10FC9B6EB2A1}" type="doc">
      <dgm:prSet loTypeId="urn:microsoft.com/office/officeart/2005/8/layout/vProcess5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D4225580-210D-5741-845D-0B169CBDF9F3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pPr algn="ctr"/>
          <a:r>
            <a:rPr lang="es-CO" sz="1600" b="1" i="0" u="none" dirty="0">
              <a:latin typeface="Montserrat ExtraLight" pitchFamily="2" charset="77"/>
            </a:rPr>
            <a:t>ACOG sobre el IAI establece que no se requieren dosis adicionales de antibióticos después del parto vaginal y que al menos una dosis adicional está indicada después del parto por cesárea.</a:t>
          </a:r>
          <a:endParaRPr lang="es-ES" sz="1600" b="1" dirty="0">
            <a:latin typeface="Montserrat ExtraLight" pitchFamily="2" charset="77"/>
          </a:endParaRPr>
        </a:p>
      </dgm:t>
    </dgm:pt>
    <dgm:pt modelId="{075A398A-9142-F04D-9816-7E8FB25F7ED8}" type="parTrans" cxnId="{450F31BF-1356-F14F-84E8-1C7EEE236052}">
      <dgm:prSet/>
      <dgm:spPr/>
      <dgm:t>
        <a:bodyPr/>
        <a:lstStyle/>
        <a:p>
          <a:pPr algn="ctr"/>
          <a:endParaRPr lang="es-ES" sz="1800" b="1">
            <a:latin typeface="Montserrat ExtraLight" pitchFamily="2" charset="77"/>
          </a:endParaRPr>
        </a:p>
      </dgm:t>
    </dgm:pt>
    <dgm:pt modelId="{3FEEEAF8-6981-7645-9D11-F23699B1BB1E}" type="sibTrans" cxnId="{450F31BF-1356-F14F-84E8-1C7EEE236052}">
      <dgm:prSet custT="1"/>
      <dgm:spPr/>
      <dgm:t>
        <a:bodyPr/>
        <a:lstStyle/>
        <a:p>
          <a:pPr algn="ctr"/>
          <a:endParaRPr lang="es-ES" sz="1800" b="1">
            <a:latin typeface="Montserrat ExtraLight" pitchFamily="2" charset="77"/>
          </a:endParaRPr>
        </a:p>
      </dgm:t>
    </dgm:pt>
    <dgm:pt modelId="{68FCF2F3-5B22-7E4C-9417-51FD2EB21543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pPr algn="ctr"/>
          <a:r>
            <a:rPr lang="es-CO" sz="1600" b="1" dirty="0">
              <a:latin typeface="Montserrat ExtraLight" pitchFamily="2" charset="77"/>
            </a:rPr>
            <a:t>Se solicitará hemograma con PCR, coagulación y lactato a las 12-24h del parto.</a:t>
          </a:r>
          <a:endParaRPr lang="es-ES" sz="1600" b="1" dirty="0">
            <a:latin typeface="Montserrat ExtraLight" pitchFamily="2" charset="77"/>
          </a:endParaRPr>
        </a:p>
      </dgm:t>
    </dgm:pt>
    <dgm:pt modelId="{03497504-7188-8444-95A0-0D0ABC2EBB5A}" type="parTrans" cxnId="{8A24DD32-1E32-D342-A7A8-A6EE4BD5C6DB}">
      <dgm:prSet/>
      <dgm:spPr/>
      <dgm:t>
        <a:bodyPr/>
        <a:lstStyle/>
        <a:p>
          <a:pPr algn="ctr"/>
          <a:endParaRPr lang="es-ES" sz="1800" b="1">
            <a:latin typeface="Montserrat ExtraLight" pitchFamily="2" charset="77"/>
          </a:endParaRPr>
        </a:p>
      </dgm:t>
    </dgm:pt>
    <dgm:pt modelId="{59922282-74EA-B349-97C0-676DA37D8F03}" type="sibTrans" cxnId="{8A24DD32-1E32-D342-A7A8-A6EE4BD5C6DB}">
      <dgm:prSet custT="1"/>
      <dgm:spPr/>
      <dgm:t>
        <a:bodyPr/>
        <a:lstStyle/>
        <a:p>
          <a:pPr algn="ctr"/>
          <a:endParaRPr lang="es-ES" sz="1800" b="1">
            <a:latin typeface="Montserrat ExtraLight" pitchFamily="2" charset="77"/>
          </a:endParaRPr>
        </a:p>
      </dgm:t>
    </dgm:pt>
    <dgm:pt modelId="{A03C65DC-2D68-6444-82FF-82D0871FE83D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pPr algn="ctr"/>
          <a:r>
            <a:rPr lang="es-CO" sz="1600" b="1" dirty="0">
              <a:latin typeface="Montserrat ExtraLight" pitchFamily="2" charset="77"/>
            </a:rPr>
            <a:t>Si evolución clínica desfavorable se individualizará el manejo respecto tipo de antibiótico y duración de los antibióticos en función de los resultados de los cultivos, y en colaboración con los servicios de infecciosas y microbiología.</a:t>
          </a:r>
          <a:endParaRPr lang="es-ES" sz="1600" b="1" dirty="0">
            <a:latin typeface="Montserrat ExtraLight" pitchFamily="2" charset="77"/>
          </a:endParaRPr>
        </a:p>
      </dgm:t>
    </dgm:pt>
    <dgm:pt modelId="{15E4AF1A-4DF0-5345-BDD2-DF203AD03832}" type="parTrans" cxnId="{AC4875D5-D169-1B40-B370-285671DE90E0}">
      <dgm:prSet/>
      <dgm:spPr/>
      <dgm:t>
        <a:bodyPr/>
        <a:lstStyle/>
        <a:p>
          <a:pPr algn="ctr"/>
          <a:endParaRPr lang="es-ES" sz="1800" b="1">
            <a:latin typeface="Montserrat ExtraLight" pitchFamily="2" charset="77"/>
          </a:endParaRPr>
        </a:p>
      </dgm:t>
    </dgm:pt>
    <dgm:pt modelId="{05AAC367-F37C-5C45-B0F5-EFC74F3A0A51}" type="sibTrans" cxnId="{AC4875D5-D169-1B40-B370-285671DE90E0}">
      <dgm:prSet/>
      <dgm:spPr/>
      <dgm:t>
        <a:bodyPr/>
        <a:lstStyle/>
        <a:p>
          <a:pPr algn="ctr"/>
          <a:endParaRPr lang="es-ES" sz="1800" b="1">
            <a:latin typeface="Montserrat ExtraLight" pitchFamily="2" charset="77"/>
          </a:endParaRPr>
        </a:p>
      </dgm:t>
    </dgm:pt>
    <dgm:pt modelId="{9844AF6C-4017-554F-AF7B-4DDF476AC6A1}" type="pres">
      <dgm:prSet presAssocID="{EEEB6107-914D-A545-905F-10FC9B6EB2A1}" presName="outerComposite" presStyleCnt="0">
        <dgm:presLayoutVars>
          <dgm:chMax val="5"/>
          <dgm:dir/>
          <dgm:resizeHandles val="exact"/>
        </dgm:presLayoutVars>
      </dgm:prSet>
      <dgm:spPr/>
    </dgm:pt>
    <dgm:pt modelId="{851EA912-CAD9-B44D-8ABB-96086009AA47}" type="pres">
      <dgm:prSet presAssocID="{EEEB6107-914D-A545-905F-10FC9B6EB2A1}" presName="dummyMaxCanvas" presStyleCnt="0">
        <dgm:presLayoutVars/>
      </dgm:prSet>
      <dgm:spPr/>
    </dgm:pt>
    <dgm:pt modelId="{6F728F9F-E05B-EF48-AA6C-6943D5B42183}" type="pres">
      <dgm:prSet presAssocID="{EEEB6107-914D-A545-905F-10FC9B6EB2A1}" presName="ThreeNodes_1" presStyleLbl="node1" presStyleIdx="0" presStyleCnt="3" custScaleX="78430">
        <dgm:presLayoutVars>
          <dgm:bulletEnabled val="1"/>
        </dgm:presLayoutVars>
      </dgm:prSet>
      <dgm:spPr/>
    </dgm:pt>
    <dgm:pt modelId="{639D16DF-DBA7-D84E-B1D2-034AE13D4FCA}" type="pres">
      <dgm:prSet presAssocID="{EEEB6107-914D-A545-905F-10FC9B6EB2A1}" presName="ThreeNodes_2" presStyleLbl="node1" presStyleIdx="1" presStyleCnt="3" custScaleX="59180">
        <dgm:presLayoutVars>
          <dgm:bulletEnabled val="1"/>
        </dgm:presLayoutVars>
      </dgm:prSet>
      <dgm:spPr/>
    </dgm:pt>
    <dgm:pt modelId="{5EB626B2-0DF1-5446-B8FF-C9B24E716104}" type="pres">
      <dgm:prSet presAssocID="{EEEB6107-914D-A545-905F-10FC9B6EB2A1}" presName="ThreeNodes_3" presStyleLbl="node1" presStyleIdx="2" presStyleCnt="3" custScaleX="79200">
        <dgm:presLayoutVars>
          <dgm:bulletEnabled val="1"/>
        </dgm:presLayoutVars>
      </dgm:prSet>
      <dgm:spPr/>
    </dgm:pt>
    <dgm:pt modelId="{809A1CB0-354C-5D46-82FA-94892C3E157D}" type="pres">
      <dgm:prSet presAssocID="{EEEB6107-914D-A545-905F-10FC9B6EB2A1}" presName="ThreeConn_1-2" presStyleLbl="fgAccFollowNode1" presStyleIdx="0" presStyleCnt="2" custLinFactX="-6241" custLinFactNeighborX="-100000" custLinFactNeighborY="13944">
        <dgm:presLayoutVars>
          <dgm:bulletEnabled val="1"/>
        </dgm:presLayoutVars>
      </dgm:prSet>
      <dgm:spPr/>
    </dgm:pt>
    <dgm:pt modelId="{A7A3F847-3DF7-BA49-AEFC-DED2CF1A1307}" type="pres">
      <dgm:prSet presAssocID="{EEEB6107-914D-A545-905F-10FC9B6EB2A1}" presName="ThreeConn_2-3" presStyleLbl="fgAccFollowNode1" presStyleIdx="1" presStyleCnt="2" custLinFactNeighborX="-64492" custLinFactNeighborY="-2372">
        <dgm:presLayoutVars>
          <dgm:bulletEnabled val="1"/>
        </dgm:presLayoutVars>
      </dgm:prSet>
      <dgm:spPr/>
    </dgm:pt>
    <dgm:pt modelId="{D68A966D-E5FD-B643-BAC6-73C51CE84A35}" type="pres">
      <dgm:prSet presAssocID="{EEEB6107-914D-A545-905F-10FC9B6EB2A1}" presName="ThreeNodes_1_text" presStyleLbl="node1" presStyleIdx="2" presStyleCnt="3">
        <dgm:presLayoutVars>
          <dgm:bulletEnabled val="1"/>
        </dgm:presLayoutVars>
      </dgm:prSet>
      <dgm:spPr/>
    </dgm:pt>
    <dgm:pt modelId="{07DAF4A1-3AC9-084C-B353-A45252E531B0}" type="pres">
      <dgm:prSet presAssocID="{EEEB6107-914D-A545-905F-10FC9B6EB2A1}" presName="ThreeNodes_2_text" presStyleLbl="node1" presStyleIdx="2" presStyleCnt="3">
        <dgm:presLayoutVars>
          <dgm:bulletEnabled val="1"/>
        </dgm:presLayoutVars>
      </dgm:prSet>
      <dgm:spPr/>
    </dgm:pt>
    <dgm:pt modelId="{38AB880A-CE67-F147-84B7-951424E3E6AF}" type="pres">
      <dgm:prSet presAssocID="{EEEB6107-914D-A545-905F-10FC9B6EB2A1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4D173204-1B14-B446-A9D1-0541BA7C456D}" type="presOf" srcId="{3FEEEAF8-6981-7645-9D11-F23699B1BB1E}" destId="{809A1CB0-354C-5D46-82FA-94892C3E157D}" srcOrd="0" destOrd="0" presId="urn:microsoft.com/office/officeart/2005/8/layout/vProcess5"/>
    <dgm:cxn modelId="{57308213-2046-7B40-AB56-76BB89471C87}" type="presOf" srcId="{A03C65DC-2D68-6444-82FF-82D0871FE83D}" destId="{38AB880A-CE67-F147-84B7-951424E3E6AF}" srcOrd="1" destOrd="0" presId="urn:microsoft.com/office/officeart/2005/8/layout/vProcess5"/>
    <dgm:cxn modelId="{8A24DD32-1E32-D342-A7A8-A6EE4BD5C6DB}" srcId="{EEEB6107-914D-A545-905F-10FC9B6EB2A1}" destId="{68FCF2F3-5B22-7E4C-9417-51FD2EB21543}" srcOrd="1" destOrd="0" parTransId="{03497504-7188-8444-95A0-0D0ABC2EBB5A}" sibTransId="{59922282-74EA-B349-97C0-676DA37D8F03}"/>
    <dgm:cxn modelId="{6F05C563-8FED-F84F-8C61-A7675F8910C7}" type="presOf" srcId="{68FCF2F3-5B22-7E4C-9417-51FD2EB21543}" destId="{07DAF4A1-3AC9-084C-B353-A45252E531B0}" srcOrd="1" destOrd="0" presId="urn:microsoft.com/office/officeart/2005/8/layout/vProcess5"/>
    <dgm:cxn modelId="{AC95E34C-B9A1-634A-8D73-EA3AEC166C3D}" type="presOf" srcId="{EEEB6107-914D-A545-905F-10FC9B6EB2A1}" destId="{9844AF6C-4017-554F-AF7B-4DDF476AC6A1}" srcOrd="0" destOrd="0" presId="urn:microsoft.com/office/officeart/2005/8/layout/vProcess5"/>
    <dgm:cxn modelId="{E8877351-8A0E-5545-9A67-5217A9FD1E09}" type="presOf" srcId="{D4225580-210D-5741-845D-0B169CBDF9F3}" destId="{D68A966D-E5FD-B643-BAC6-73C51CE84A35}" srcOrd="1" destOrd="0" presId="urn:microsoft.com/office/officeart/2005/8/layout/vProcess5"/>
    <dgm:cxn modelId="{975F3957-4106-3E42-8AC9-E0C3E84E5E5E}" type="presOf" srcId="{A03C65DC-2D68-6444-82FF-82D0871FE83D}" destId="{5EB626B2-0DF1-5446-B8FF-C9B24E716104}" srcOrd="0" destOrd="0" presId="urn:microsoft.com/office/officeart/2005/8/layout/vProcess5"/>
    <dgm:cxn modelId="{CEB703AE-3975-B04E-B68C-E0481D655A2E}" type="presOf" srcId="{68FCF2F3-5B22-7E4C-9417-51FD2EB21543}" destId="{639D16DF-DBA7-D84E-B1D2-034AE13D4FCA}" srcOrd="0" destOrd="0" presId="urn:microsoft.com/office/officeart/2005/8/layout/vProcess5"/>
    <dgm:cxn modelId="{450F31BF-1356-F14F-84E8-1C7EEE236052}" srcId="{EEEB6107-914D-A545-905F-10FC9B6EB2A1}" destId="{D4225580-210D-5741-845D-0B169CBDF9F3}" srcOrd="0" destOrd="0" parTransId="{075A398A-9142-F04D-9816-7E8FB25F7ED8}" sibTransId="{3FEEEAF8-6981-7645-9D11-F23699B1BB1E}"/>
    <dgm:cxn modelId="{EC7DB2C1-0B56-494C-9D31-99DFBF0C95AA}" type="presOf" srcId="{D4225580-210D-5741-845D-0B169CBDF9F3}" destId="{6F728F9F-E05B-EF48-AA6C-6943D5B42183}" srcOrd="0" destOrd="0" presId="urn:microsoft.com/office/officeart/2005/8/layout/vProcess5"/>
    <dgm:cxn modelId="{AC4875D5-D169-1B40-B370-285671DE90E0}" srcId="{EEEB6107-914D-A545-905F-10FC9B6EB2A1}" destId="{A03C65DC-2D68-6444-82FF-82D0871FE83D}" srcOrd="2" destOrd="0" parTransId="{15E4AF1A-4DF0-5345-BDD2-DF203AD03832}" sibTransId="{05AAC367-F37C-5C45-B0F5-EFC74F3A0A51}"/>
    <dgm:cxn modelId="{23FBCAD8-2009-6245-882F-CD3EDE6B797C}" type="presOf" srcId="{59922282-74EA-B349-97C0-676DA37D8F03}" destId="{A7A3F847-3DF7-BA49-AEFC-DED2CF1A1307}" srcOrd="0" destOrd="0" presId="urn:microsoft.com/office/officeart/2005/8/layout/vProcess5"/>
    <dgm:cxn modelId="{255FA2D2-3A44-1145-827C-9E6CED50D6F0}" type="presParOf" srcId="{9844AF6C-4017-554F-AF7B-4DDF476AC6A1}" destId="{851EA912-CAD9-B44D-8ABB-96086009AA47}" srcOrd="0" destOrd="0" presId="urn:microsoft.com/office/officeart/2005/8/layout/vProcess5"/>
    <dgm:cxn modelId="{27ED1515-AE67-DD45-977D-23DB85E43164}" type="presParOf" srcId="{9844AF6C-4017-554F-AF7B-4DDF476AC6A1}" destId="{6F728F9F-E05B-EF48-AA6C-6943D5B42183}" srcOrd="1" destOrd="0" presId="urn:microsoft.com/office/officeart/2005/8/layout/vProcess5"/>
    <dgm:cxn modelId="{243FE507-AF3B-594D-BE06-C1362FBCBE9A}" type="presParOf" srcId="{9844AF6C-4017-554F-AF7B-4DDF476AC6A1}" destId="{639D16DF-DBA7-D84E-B1D2-034AE13D4FCA}" srcOrd="2" destOrd="0" presId="urn:microsoft.com/office/officeart/2005/8/layout/vProcess5"/>
    <dgm:cxn modelId="{9FACE86C-D72D-C14B-A71A-9E04A8B692E9}" type="presParOf" srcId="{9844AF6C-4017-554F-AF7B-4DDF476AC6A1}" destId="{5EB626B2-0DF1-5446-B8FF-C9B24E716104}" srcOrd="3" destOrd="0" presId="urn:microsoft.com/office/officeart/2005/8/layout/vProcess5"/>
    <dgm:cxn modelId="{CCBBAD2E-2C59-AD47-8E4C-06AA754E53C4}" type="presParOf" srcId="{9844AF6C-4017-554F-AF7B-4DDF476AC6A1}" destId="{809A1CB0-354C-5D46-82FA-94892C3E157D}" srcOrd="4" destOrd="0" presId="urn:microsoft.com/office/officeart/2005/8/layout/vProcess5"/>
    <dgm:cxn modelId="{35B1578A-6C3F-DD4D-8D28-4661DCCC0F2F}" type="presParOf" srcId="{9844AF6C-4017-554F-AF7B-4DDF476AC6A1}" destId="{A7A3F847-3DF7-BA49-AEFC-DED2CF1A1307}" srcOrd="5" destOrd="0" presId="urn:microsoft.com/office/officeart/2005/8/layout/vProcess5"/>
    <dgm:cxn modelId="{14E63F3E-E8D3-374C-80DD-7E28F09CB553}" type="presParOf" srcId="{9844AF6C-4017-554F-AF7B-4DDF476AC6A1}" destId="{D68A966D-E5FD-B643-BAC6-73C51CE84A35}" srcOrd="6" destOrd="0" presId="urn:microsoft.com/office/officeart/2005/8/layout/vProcess5"/>
    <dgm:cxn modelId="{CC5948FB-3EAD-7D4B-9EA0-C456EDA938D1}" type="presParOf" srcId="{9844AF6C-4017-554F-AF7B-4DDF476AC6A1}" destId="{07DAF4A1-3AC9-084C-B353-A45252E531B0}" srcOrd="7" destOrd="0" presId="urn:microsoft.com/office/officeart/2005/8/layout/vProcess5"/>
    <dgm:cxn modelId="{6D6E2D16-CBA6-5246-BA69-5B49003D0A90}" type="presParOf" srcId="{9844AF6C-4017-554F-AF7B-4DDF476AC6A1}" destId="{38AB880A-CE67-F147-84B7-951424E3E6A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AC83C5C-D49F-AB46-8C38-C57A7E3B2BA9}" type="doc">
      <dgm:prSet loTypeId="urn:microsoft.com/office/officeart/2005/8/layout/list1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9409A1DA-557E-5649-ACD0-CD8F3A91EE30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2000" b="0" i="0" u="none" dirty="0">
              <a:solidFill>
                <a:srgbClr val="152B48"/>
              </a:solidFill>
              <a:latin typeface="Montserrat ExtraLight" pitchFamily="2" charset="77"/>
            </a:rPr>
            <a:t>Tasa general de infección uterina posparto: estimada entre el 1% y el 6%, hasta un 13% cuando se asocia con corioamnionitis.</a:t>
          </a:r>
          <a:endParaRPr lang="es-ES" sz="20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D87863D1-AE7F-2343-B099-437D19570B56}" type="parTrans" cxnId="{C52BDCCA-AF2C-F84A-9A4C-50C2E640AA7F}">
      <dgm:prSet/>
      <dgm:spPr/>
      <dgm:t>
        <a:bodyPr/>
        <a:lstStyle/>
        <a:p>
          <a:endParaRPr lang="es-ES">
            <a:solidFill>
              <a:srgbClr val="152B48"/>
            </a:solidFill>
          </a:endParaRPr>
        </a:p>
      </dgm:t>
    </dgm:pt>
    <dgm:pt modelId="{A206C0E5-14E3-D548-904D-B541D358A911}" type="sibTrans" cxnId="{C52BDCCA-AF2C-F84A-9A4C-50C2E640AA7F}">
      <dgm:prSet/>
      <dgm:spPr/>
      <dgm:t>
        <a:bodyPr/>
        <a:lstStyle/>
        <a:p>
          <a:endParaRPr lang="es-ES">
            <a:solidFill>
              <a:srgbClr val="152B48"/>
            </a:solidFill>
          </a:endParaRPr>
        </a:p>
      </dgm:t>
    </dgm:pt>
    <dgm:pt modelId="{365561D6-130A-8144-84EF-8FBB309D13FE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2000" b="0" i="0" u="none" dirty="0">
              <a:solidFill>
                <a:srgbClr val="152B48"/>
              </a:solidFill>
              <a:latin typeface="Montserrat ExtraLight" pitchFamily="2" charset="77"/>
            </a:rPr>
            <a:t>Infección del tracto genital más común después del parto.</a:t>
          </a:r>
          <a:endParaRPr lang="es-ES" sz="20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F06194DB-44CC-AE42-8B2E-881192256881}" type="parTrans" cxnId="{7FB67F9D-3343-454B-A9DF-85ED116DAFDB}">
      <dgm:prSet/>
      <dgm:spPr/>
      <dgm:t>
        <a:bodyPr/>
        <a:lstStyle/>
        <a:p>
          <a:endParaRPr lang="es-ES">
            <a:solidFill>
              <a:srgbClr val="152B48"/>
            </a:solidFill>
          </a:endParaRPr>
        </a:p>
      </dgm:t>
    </dgm:pt>
    <dgm:pt modelId="{35752248-D94F-4148-AF6F-5C1C2526F4C1}" type="sibTrans" cxnId="{7FB67F9D-3343-454B-A9DF-85ED116DAFDB}">
      <dgm:prSet/>
      <dgm:spPr/>
      <dgm:t>
        <a:bodyPr/>
        <a:lstStyle/>
        <a:p>
          <a:endParaRPr lang="es-ES">
            <a:solidFill>
              <a:srgbClr val="152B48"/>
            </a:solidFill>
          </a:endParaRPr>
        </a:p>
      </dgm:t>
    </dgm:pt>
    <dgm:pt modelId="{789DE4B0-1AEF-9E43-852D-F27492F488AE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2000" dirty="0">
              <a:solidFill>
                <a:srgbClr val="152B48"/>
              </a:solidFill>
              <a:latin typeface="Montserrat ExtraLight" pitchFamily="2" charset="77"/>
            </a:rPr>
            <a:t>Generalmente se presenta temprano en el período posparto;</a:t>
          </a:r>
          <a:r>
            <a:rPr lang="es-CO" sz="2000" b="0" i="0" u="none" dirty="0">
              <a:solidFill>
                <a:srgbClr val="152B48"/>
              </a:solidFill>
              <a:latin typeface="Montserrat ExtraLight" pitchFamily="2" charset="77"/>
            </a:rPr>
            <a:t> se observa con más frecuencia después de una cesárea o un parto vaginal quirúrgico que un parto vaginal espontáneo.</a:t>
          </a:r>
          <a:endParaRPr lang="es-ES" sz="20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050464A0-038C-3443-B15E-FE8C3BDB1F15}" type="parTrans" cxnId="{78905F8A-8BAC-CE40-8884-4D9E0384617D}">
      <dgm:prSet/>
      <dgm:spPr/>
      <dgm:t>
        <a:bodyPr/>
        <a:lstStyle/>
        <a:p>
          <a:endParaRPr lang="es-ES">
            <a:solidFill>
              <a:srgbClr val="152B48"/>
            </a:solidFill>
          </a:endParaRPr>
        </a:p>
      </dgm:t>
    </dgm:pt>
    <dgm:pt modelId="{E49575BA-2293-014A-AEAC-BEC8CA9BF98B}" type="sibTrans" cxnId="{78905F8A-8BAC-CE40-8884-4D9E0384617D}">
      <dgm:prSet/>
      <dgm:spPr/>
      <dgm:t>
        <a:bodyPr/>
        <a:lstStyle/>
        <a:p>
          <a:endParaRPr lang="es-ES">
            <a:solidFill>
              <a:srgbClr val="152B48"/>
            </a:solidFill>
          </a:endParaRPr>
        </a:p>
      </dgm:t>
    </dgm:pt>
    <dgm:pt modelId="{BEB8C62D-CFA5-B24D-87D0-336CA4CA7D12}" type="pres">
      <dgm:prSet presAssocID="{EAC83C5C-D49F-AB46-8C38-C57A7E3B2BA9}" presName="linear" presStyleCnt="0">
        <dgm:presLayoutVars>
          <dgm:dir/>
          <dgm:animLvl val="lvl"/>
          <dgm:resizeHandles val="exact"/>
        </dgm:presLayoutVars>
      </dgm:prSet>
      <dgm:spPr/>
    </dgm:pt>
    <dgm:pt modelId="{9217B8DE-FD5A-AA40-98F7-3A88D88BF5DD}" type="pres">
      <dgm:prSet presAssocID="{9409A1DA-557E-5649-ACD0-CD8F3A91EE30}" presName="parentLin" presStyleCnt="0"/>
      <dgm:spPr/>
    </dgm:pt>
    <dgm:pt modelId="{85BFC2F1-7325-7E4F-9C5E-FBC9D7253F00}" type="pres">
      <dgm:prSet presAssocID="{9409A1DA-557E-5649-ACD0-CD8F3A91EE30}" presName="parentLeftMargin" presStyleLbl="node1" presStyleIdx="0" presStyleCnt="3"/>
      <dgm:spPr/>
    </dgm:pt>
    <dgm:pt modelId="{7D3834DC-5E2D-6042-B6D1-C47637CCDC97}" type="pres">
      <dgm:prSet presAssocID="{9409A1DA-557E-5649-ACD0-CD8F3A91EE30}" presName="parentText" presStyleLbl="node1" presStyleIdx="0" presStyleCnt="3" custScaleX="129506" custScaleY="112754">
        <dgm:presLayoutVars>
          <dgm:chMax val="0"/>
          <dgm:bulletEnabled val="1"/>
        </dgm:presLayoutVars>
      </dgm:prSet>
      <dgm:spPr/>
    </dgm:pt>
    <dgm:pt modelId="{C461E037-CF3A-A04D-A1AD-B6D7885D5510}" type="pres">
      <dgm:prSet presAssocID="{9409A1DA-557E-5649-ACD0-CD8F3A91EE30}" presName="negativeSpace" presStyleCnt="0"/>
      <dgm:spPr/>
    </dgm:pt>
    <dgm:pt modelId="{B47FC189-42EE-8F4A-A722-479B300ED697}" type="pres">
      <dgm:prSet presAssocID="{9409A1DA-557E-5649-ACD0-CD8F3A91EE30}" presName="childText" presStyleLbl="conFgAcc1" presStyleIdx="0" presStyleCnt="3">
        <dgm:presLayoutVars>
          <dgm:bulletEnabled val="1"/>
        </dgm:presLayoutVars>
      </dgm:prSet>
      <dgm:spPr/>
    </dgm:pt>
    <dgm:pt modelId="{5F59DC40-EAF2-8343-9DE4-FD0029167DBB}" type="pres">
      <dgm:prSet presAssocID="{A206C0E5-14E3-D548-904D-B541D358A911}" presName="spaceBetweenRectangles" presStyleCnt="0"/>
      <dgm:spPr/>
    </dgm:pt>
    <dgm:pt modelId="{E58E2ABD-B55E-1746-8D53-7262AAEBC004}" type="pres">
      <dgm:prSet presAssocID="{365561D6-130A-8144-84EF-8FBB309D13FE}" presName="parentLin" presStyleCnt="0"/>
      <dgm:spPr/>
    </dgm:pt>
    <dgm:pt modelId="{E67FBB39-9001-ED42-80D1-7F7643C6BE5E}" type="pres">
      <dgm:prSet presAssocID="{365561D6-130A-8144-84EF-8FBB309D13FE}" presName="parentLeftMargin" presStyleLbl="node1" presStyleIdx="0" presStyleCnt="3"/>
      <dgm:spPr/>
    </dgm:pt>
    <dgm:pt modelId="{80A56974-0D18-634E-9CE1-BF4E4D100FDC}" type="pres">
      <dgm:prSet presAssocID="{365561D6-130A-8144-84EF-8FBB309D13FE}" presName="parentText" presStyleLbl="node1" presStyleIdx="1" presStyleCnt="3" custScaleX="129506" custScaleY="112754">
        <dgm:presLayoutVars>
          <dgm:chMax val="0"/>
          <dgm:bulletEnabled val="1"/>
        </dgm:presLayoutVars>
      </dgm:prSet>
      <dgm:spPr/>
    </dgm:pt>
    <dgm:pt modelId="{831AF95B-E438-E34E-A882-1F63A6D68C14}" type="pres">
      <dgm:prSet presAssocID="{365561D6-130A-8144-84EF-8FBB309D13FE}" presName="negativeSpace" presStyleCnt="0"/>
      <dgm:spPr/>
    </dgm:pt>
    <dgm:pt modelId="{24846B8D-FCD3-894C-A3D2-65D67BC76377}" type="pres">
      <dgm:prSet presAssocID="{365561D6-130A-8144-84EF-8FBB309D13FE}" presName="childText" presStyleLbl="conFgAcc1" presStyleIdx="1" presStyleCnt="3">
        <dgm:presLayoutVars>
          <dgm:bulletEnabled val="1"/>
        </dgm:presLayoutVars>
      </dgm:prSet>
      <dgm:spPr/>
    </dgm:pt>
    <dgm:pt modelId="{0DFDFBF7-982D-2C44-80E0-2F2DE3AAF4CD}" type="pres">
      <dgm:prSet presAssocID="{35752248-D94F-4148-AF6F-5C1C2526F4C1}" presName="spaceBetweenRectangles" presStyleCnt="0"/>
      <dgm:spPr/>
    </dgm:pt>
    <dgm:pt modelId="{E716C1BD-90D8-9340-8CFA-BD104FBE8691}" type="pres">
      <dgm:prSet presAssocID="{789DE4B0-1AEF-9E43-852D-F27492F488AE}" presName="parentLin" presStyleCnt="0"/>
      <dgm:spPr/>
    </dgm:pt>
    <dgm:pt modelId="{FD2B2EA7-0E1B-C748-98E5-4146894B34DE}" type="pres">
      <dgm:prSet presAssocID="{789DE4B0-1AEF-9E43-852D-F27492F488AE}" presName="parentLeftMargin" presStyleLbl="node1" presStyleIdx="1" presStyleCnt="3"/>
      <dgm:spPr/>
    </dgm:pt>
    <dgm:pt modelId="{8710B0E2-0F60-D645-8DBD-CD50F8F4106B}" type="pres">
      <dgm:prSet presAssocID="{789DE4B0-1AEF-9E43-852D-F27492F488AE}" presName="parentText" presStyleLbl="node1" presStyleIdx="2" presStyleCnt="3" custScaleX="133196" custScaleY="112754">
        <dgm:presLayoutVars>
          <dgm:chMax val="0"/>
          <dgm:bulletEnabled val="1"/>
        </dgm:presLayoutVars>
      </dgm:prSet>
      <dgm:spPr/>
    </dgm:pt>
    <dgm:pt modelId="{B4015CB3-9C9B-AF4E-8E8A-A83C2A67B8B1}" type="pres">
      <dgm:prSet presAssocID="{789DE4B0-1AEF-9E43-852D-F27492F488AE}" presName="negativeSpace" presStyleCnt="0"/>
      <dgm:spPr/>
    </dgm:pt>
    <dgm:pt modelId="{BBEFF032-F2A9-674A-BEA6-96D63511228F}" type="pres">
      <dgm:prSet presAssocID="{789DE4B0-1AEF-9E43-852D-F27492F488A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BA7A625-F6CD-9D4E-AFFA-BB9A1026E63B}" type="presOf" srcId="{789DE4B0-1AEF-9E43-852D-F27492F488AE}" destId="{FD2B2EA7-0E1B-C748-98E5-4146894B34DE}" srcOrd="0" destOrd="0" presId="urn:microsoft.com/office/officeart/2005/8/layout/list1"/>
    <dgm:cxn modelId="{E61E4E38-D39D-FF46-A4D2-BAB82D93D6DA}" type="presOf" srcId="{9409A1DA-557E-5649-ACD0-CD8F3A91EE30}" destId="{7D3834DC-5E2D-6042-B6D1-C47637CCDC97}" srcOrd="1" destOrd="0" presId="urn:microsoft.com/office/officeart/2005/8/layout/list1"/>
    <dgm:cxn modelId="{10241D42-F88A-D041-8A7D-36788FC29D8B}" type="presOf" srcId="{365561D6-130A-8144-84EF-8FBB309D13FE}" destId="{E67FBB39-9001-ED42-80D1-7F7643C6BE5E}" srcOrd="0" destOrd="0" presId="urn:microsoft.com/office/officeart/2005/8/layout/list1"/>
    <dgm:cxn modelId="{78905F8A-8BAC-CE40-8884-4D9E0384617D}" srcId="{EAC83C5C-D49F-AB46-8C38-C57A7E3B2BA9}" destId="{789DE4B0-1AEF-9E43-852D-F27492F488AE}" srcOrd="2" destOrd="0" parTransId="{050464A0-038C-3443-B15E-FE8C3BDB1F15}" sibTransId="{E49575BA-2293-014A-AEAC-BEC8CA9BF98B}"/>
    <dgm:cxn modelId="{7FB67F9D-3343-454B-A9DF-85ED116DAFDB}" srcId="{EAC83C5C-D49F-AB46-8C38-C57A7E3B2BA9}" destId="{365561D6-130A-8144-84EF-8FBB309D13FE}" srcOrd="1" destOrd="0" parTransId="{F06194DB-44CC-AE42-8B2E-881192256881}" sibTransId="{35752248-D94F-4148-AF6F-5C1C2526F4C1}"/>
    <dgm:cxn modelId="{5BF388BD-7E2B-894E-B4CB-D42562B02C1D}" type="presOf" srcId="{EAC83C5C-D49F-AB46-8C38-C57A7E3B2BA9}" destId="{BEB8C62D-CFA5-B24D-87D0-336CA4CA7D12}" srcOrd="0" destOrd="0" presId="urn:microsoft.com/office/officeart/2005/8/layout/list1"/>
    <dgm:cxn modelId="{DF4685C7-AE9D-1B44-BAC5-8EFA70ED89FE}" type="presOf" srcId="{9409A1DA-557E-5649-ACD0-CD8F3A91EE30}" destId="{85BFC2F1-7325-7E4F-9C5E-FBC9D7253F00}" srcOrd="0" destOrd="0" presId="urn:microsoft.com/office/officeart/2005/8/layout/list1"/>
    <dgm:cxn modelId="{C52BDCCA-AF2C-F84A-9A4C-50C2E640AA7F}" srcId="{EAC83C5C-D49F-AB46-8C38-C57A7E3B2BA9}" destId="{9409A1DA-557E-5649-ACD0-CD8F3A91EE30}" srcOrd="0" destOrd="0" parTransId="{D87863D1-AE7F-2343-B099-437D19570B56}" sibTransId="{A206C0E5-14E3-D548-904D-B541D358A911}"/>
    <dgm:cxn modelId="{223419E5-8CF9-9042-B9A8-C54A9C522033}" type="presOf" srcId="{789DE4B0-1AEF-9E43-852D-F27492F488AE}" destId="{8710B0E2-0F60-D645-8DBD-CD50F8F4106B}" srcOrd="1" destOrd="0" presId="urn:microsoft.com/office/officeart/2005/8/layout/list1"/>
    <dgm:cxn modelId="{7E1B3EF7-6408-8740-8AFC-C4C85C131B0B}" type="presOf" srcId="{365561D6-130A-8144-84EF-8FBB309D13FE}" destId="{80A56974-0D18-634E-9CE1-BF4E4D100FDC}" srcOrd="1" destOrd="0" presId="urn:microsoft.com/office/officeart/2005/8/layout/list1"/>
    <dgm:cxn modelId="{D7743CAA-8CB4-D145-AEDD-F9928EBACF48}" type="presParOf" srcId="{BEB8C62D-CFA5-B24D-87D0-336CA4CA7D12}" destId="{9217B8DE-FD5A-AA40-98F7-3A88D88BF5DD}" srcOrd="0" destOrd="0" presId="urn:microsoft.com/office/officeart/2005/8/layout/list1"/>
    <dgm:cxn modelId="{DD9D4F35-A1C0-A947-86AB-03E22461E1E2}" type="presParOf" srcId="{9217B8DE-FD5A-AA40-98F7-3A88D88BF5DD}" destId="{85BFC2F1-7325-7E4F-9C5E-FBC9D7253F00}" srcOrd="0" destOrd="0" presId="urn:microsoft.com/office/officeart/2005/8/layout/list1"/>
    <dgm:cxn modelId="{E9F43C97-C0EA-4A45-B161-FEB27A915290}" type="presParOf" srcId="{9217B8DE-FD5A-AA40-98F7-3A88D88BF5DD}" destId="{7D3834DC-5E2D-6042-B6D1-C47637CCDC97}" srcOrd="1" destOrd="0" presId="urn:microsoft.com/office/officeart/2005/8/layout/list1"/>
    <dgm:cxn modelId="{18477537-72A7-164B-9C3D-DCE7EF5F3750}" type="presParOf" srcId="{BEB8C62D-CFA5-B24D-87D0-336CA4CA7D12}" destId="{C461E037-CF3A-A04D-A1AD-B6D7885D5510}" srcOrd="1" destOrd="0" presId="urn:microsoft.com/office/officeart/2005/8/layout/list1"/>
    <dgm:cxn modelId="{F2BD6911-6050-3045-AE30-BCA29D2E6B0B}" type="presParOf" srcId="{BEB8C62D-CFA5-B24D-87D0-336CA4CA7D12}" destId="{B47FC189-42EE-8F4A-A722-479B300ED697}" srcOrd="2" destOrd="0" presId="urn:microsoft.com/office/officeart/2005/8/layout/list1"/>
    <dgm:cxn modelId="{B79C4AD3-B504-2244-B9FE-C3050A8ECCFA}" type="presParOf" srcId="{BEB8C62D-CFA5-B24D-87D0-336CA4CA7D12}" destId="{5F59DC40-EAF2-8343-9DE4-FD0029167DBB}" srcOrd="3" destOrd="0" presId="urn:microsoft.com/office/officeart/2005/8/layout/list1"/>
    <dgm:cxn modelId="{5C3158E1-A49B-4648-AEAB-097E98029D16}" type="presParOf" srcId="{BEB8C62D-CFA5-B24D-87D0-336CA4CA7D12}" destId="{E58E2ABD-B55E-1746-8D53-7262AAEBC004}" srcOrd="4" destOrd="0" presId="urn:microsoft.com/office/officeart/2005/8/layout/list1"/>
    <dgm:cxn modelId="{94143C4C-4557-9D48-920A-FC64A6C86479}" type="presParOf" srcId="{E58E2ABD-B55E-1746-8D53-7262AAEBC004}" destId="{E67FBB39-9001-ED42-80D1-7F7643C6BE5E}" srcOrd="0" destOrd="0" presId="urn:microsoft.com/office/officeart/2005/8/layout/list1"/>
    <dgm:cxn modelId="{6844A82E-1704-0747-96EB-3F8D68D05B31}" type="presParOf" srcId="{E58E2ABD-B55E-1746-8D53-7262AAEBC004}" destId="{80A56974-0D18-634E-9CE1-BF4E4D100FDC}" srcOrd="1" destOrd="0" presId="urn:microsoft.com/office/officeart/2005/8/layout/list1"/>
    <dgm:cxn modelId="{527AE6A9-BE4E-F74A-B5A3-0F35E51ADA7F}" type="presParOf" srcId="{BEB8C62D-CFA5-B24D-87D0-336CA4CA7D12}" destId="{831AF95B-E438-E34E-A882-1F63A6D68C14}" srcOrd="5" destOrd="0" presId="urn:microsoft.com/office/officeart/2005/8/layout/list1"/>
    <dgm:cxn modelId="{656CE674-430B-D745-BD1A-CE47F24CA899}" type="presParOf" srcId="{BEB8C62D-CFA5-B24D-87D0-336CA4CA7D12}" destId="{24846B8D-FCD3-894C-A3D2-65D67BC76377}" srcOrd="6" destOrd="0" presId="urn:microsoft.com/office/officeart/2005/8/layout/list1"/>
    <dgm:cxn modelId="{62B33FBB-4A1E-3C45-BF26-A98591AB20CB}" type="presParOf" srcId="{BEB8C62D-CFA5-B24D-87D0-336CA4CA7D12}" destId="{0DFDFBF7-982D-2C44-80E0-2F2DE3AAF4CD}" srcOrd="7" destOrd="0" presId="urn:microsoft.com/office/officeart/2005/8/layout/list1"/>
    <dgm:cxn modelId="{86D4A5AF-54C1-8146-BD56-CEC9DA448DB1}" type="presParOf" srcId="{BEB8C62D-CFA5-B24D-87D0-336CA4CA7D12}" destId="{E716C1BD-90D8-9340-8CFA-BD104FBE8691}" srcOrd="8" destOrd="0" presId="urn:microsoft.com/office/officeart/2005/8/layout/list1"/>
    <dgm:cxn modelId="{3C794186-A53B-1B47-8CF9-179763F1B3F5}" type="presParOf" srcId="{E716C1BD-90D8-9340-8CFA-BD104FBE8691}" destId="{FD2B2EA7-0E1B-C748-98E5-4146894B34DE}" srcOrd="0" destOrd="0" presId="urn:microsoft.com/office/officeart/2005/8/layout/list1"/>
    <dgm:cxn modelId="{07FDFF08-BAF2-464D-A860-6D9A297ADDFD}" type="presParOf" srcId="{E716C1BD-90D8-9340-8CFA-BD104FBE8691}" destId="{8710B0E2-0F60-D645-8DBD-CD50F8F4106B}" srcOrd="1" destOrd="0" presId="urn:microsoft.com/office/officeart/2005/8/layout/list1"/>
    <dgm:cxn modelId="{6613F6BF-086A-D842-9810-9B84D0437E76}" type="presParOf" srcId="{BEB8C62D-CFA5-B24D-87D0-336CA4CA7D12}" destId="{B4015CB3-9C9B-AF4E-8E8A-A83C2A67B8B1}" srcOrd="9" destOrd="0" presId="urn:microsoft.com/office/officeart/2005/8/layout/list1"/>
    <dgm:cxn modelId="{86A9196A-ED2B-A940-9E25-26E71B9813CE}" type="presParOf" srcId="{BEB8C62D-CFA5-B24D-87D0-336CA4CA7D12}" destId="{BBEFF032-F2A9-674A-BEA6-96D63511228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909F8C0-A9DB-CB4D-96C7-A200BB03E6AE}" type="doc">
      <dgm:prSet loTypeId="urn:microsoft.com/office/officeart/2005/8/layout/default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0E5245F2-28E3-A947-9985-8960FB42ABAB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2000" b="0" i="0" u="none" dirty="0">
              <a:solidFill>
                <a:srgbClr val="152B48"/>
              </a:solidFill>
              <a:latin typeface="Montserrat ExtraLight" pitchFamily="2" charset="77"/>
            </a:rPr>
            <a:t>Parto prematuro.</a:t>
          </a:r>
          <a:endParaRPr lang="es-ES" sz="20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1829A21E-F140-C441-91C0-7C9E3F9B856C}" type="parTrans" cxnId="{6CADC11E-804E-7A46-B2FD-A387DA161D22}">
      <dgm:prSet/>
      <dgm:spPr/>
      <dgm:t>
        <a:bodyPr/>
        <a:lstStyle/>
        <a:p>
          <a:endParaRPr lang="es-ES" sz="2000">
            <a:latin typeface="Montserrat ExtraLight" pitchFamily="2" charset="77"/>
          </a:endParaRPr>
        </a:p>
      </dgm:t>
    </dgm:pt>
    <dgm:pt modelId="{0471E90B-C754-1E40-B6CA-EC06CE203C13}" type="sibTrans" cxnId="{6CADC11E-804E-7A46-B2FD-A387DA161D22}">
      <dgm:prSet/>
      <dgm:spPr/>
      <dgm:t>
        <a:bodyPr/>
        <a:lstStyle/>
        <a:p>
          <a:endParaRPr lang="es-ES" sz="2000">
            <a:latin typeface="Montserrat ExtraLight" pitchFamily="2" charset="77"/>
          </a:endParaRPr>
        </a:p>
      </dgm:t>
    </dgm:pt>
    <dgm:pt modelId="{13959359-39D3-2F4D-ABDF-0F0A3BEA32DF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2000" b="0" i="0" u="none" dirty="0">
              <a:solidFill>
                <a:srgbClr val="152B48"/>
              </a:solidFill>
              <a:latin typeface="Montserrat ExtraLight" pitchFamily="2" charset="77"/>
            </a:rPr>
            <a:t>Trabajo de parto prolongado.</a:t>
          </a:r>
          <a:endParaRPr lang="es-ES" sz="20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63CE99CF-4B73-9043-8E8B-6CF955D4630A}" type="parTrans" cxnId="{3AF7F607-84B3-8146-A055-DA6191A5190E}">
      <dgm:prSet/>
      <dgm:spPr/>
      <dgm:t>
        <a:bodyPr/>
        <a:lstStyle/>
        <a:p>
          <a:endParaRPr lang="es-ES" sz="2000">
            <a:latin typeface="Montserrat ExtraLight" pitchFamily="2" charset="77"/>
          </a:endParaRPr>
        </a:p>
      </dgm:t>
    </dgm:pt>
    <dgm:pt modelId="{09E243C3-3522-9049-9CD5-D7B9F5BD27C8}" type="sibTrans" cxnId="{3AF7F607-84B3-8146-A055-DA6191A5190E}">
      <dgm:prSet/>
      <dgm:spPr/>
      <dgm:t>
        <a:bodyPr/>
        <a:lstStyle/>
        <a:p>
          <a:endParaRPr lang="es-ES" sz="2000">
            <a:latin typeface="Montserrat ExtraLight" pitchFamily="2" charset="77"/>
          </a:endParaRPr>
        </a:p>
      </dgm:t>
    </dgm:pt>
    <dgm:pt modelId="{2281E289-AA1E-CB42-B4CC-35B49009260A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2000" b="0" i="0" u="none" dirty="0">
              <a:solidFill>
                <a:srgbClr val="152B48"/>
              </a:solidFill>
              <a:latin typeface="Montserrat ExtraLight" pitchFamily="2" charset="77"/>
            </a:rPr>
            <a:t>Ruptura prolongada de membranas.</a:t>
          </a:r>
          <a:endParaRPr lang="es-ES" sz="20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68142EF8-1CBF-8340-8A6C-41F671EEC478}" type="parTrans" cxnId="{7AFC9845-D50F-E84C-ACB5-DD16E682F99C}">
      <dgm:prSet/>
      <dgm:spPr/>
      <dgm:t>
        <a:bodyPr/>
        <a:lstStyle/>
        <a:p>
          <a:endParaRPr lang="es-ES" sz="2000">
            <a:latin typeface="Montserrat ExtraLight" pitchFamily="2" charset="77"/>
          </a:endParaRPr>
        </a:p>
      </dgm:t>
    </dgm:pt>
    <dgm:pt modelId="{DDB4ADA8-CACC-A94B-B437-EFB0E36BC2F2}" type="sibTrans" cxnId="{7AFC9845-D50F-E84C-ACB5-DD16E682F99C}">
      <dgm:prSet/>
      <dgm:spPr/>
      <dgm:t>
        <a:bodyPr/>
        <a:lstStyle/>
        <a:p>
          <a:endParaRPr lang="es-ES" sz="2000">
            <a:latin typeface="Montserrat ExtraLight" pitchFamily="2" charset="77"/>
          </a:endParaRPr>
        </a:p>
      </dgm:t>
    </dgm:pt>
    <dgm:pt modelId="{DEB7C7CB-0683-9446-AEF7-E919D0EADC4E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2000" b="0" i="0" u="none" dirty="0">
              <a:solidFill>
                <a:srgbClr val="152B48"/>
              </a:solidFill>
              <a:latin typeface="Montserrat ExtraLight" pitchFamily="2" charset="77"/>
            </a:rPr>
            <a:t>Corioamnionitis.</a:t>
          </a:r>
          <a:endParaRPr lang="es-ES" sz="20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634C5350-A42A-E748-9515-2ADF07A4048F}" type="parTrans" cxnId="{09635DF6-252C-484E-8321-4E40F9BEFA92}">
      <dgm:prSet/>
      <dgm:spPr/>
      <dgm:t>
        <a:bodyPr/>
        <a:lstStyle/>
        <a:p>
          <a:endParaRPr lang="es-ES" sz="2000">
            <a:latin typeface="Montserrat ExtraLight" pitchFamily="2" charset="77"/>
          </a:endParaRPr>
        </a:p>
      </dgm:t>
    </dgm:pt>
    <dgm:pt modelId="{90F2EF6D-9E69-E549-B335-897359B08064}" type="sibTrans" cxnId="{09635DF6-252C-484E-8321-4E40F9BEFA92}">
      <dgm:prSet/>
      <dgm:spPr/>
      <dgm:t>
        <a:bodyPr/>
        <a:lstStyle/>
        <a:p>
          <a:endParaRPr lang="es-ES" sz="2000">
            <a:latin typeface="Montserrat ExtraLight" pitchFamily="2" charset="77"/>
          </a:endParaRPr>
        </a:p>
      </dgm:t>
    </dgm:pt>
    <dgm:pt modelId="{8A5D7CD3-30F5-F044-8F98-088350C6E28D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2000" b="0" i="0" u="none" dirty="0">
              <a:solidFill>
                <a:srgbClr val="152B48"/>
              </a:solidFill>
              <a:latin typeface="Montserrat ExtraLight" pitchFamily="2" charset="77"/>
            </a:rPr>
            <a:t>Múltiples tactos vaginales.</a:t>
          </a:r>
          <a:endParaRPr lang="es-ES" sz="20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8601AA9E-C6E4-1146-B106-9C11CEF49736}" type="parTrans" cxnId="{50860E39-0D6A-C24F-8694-C8D88B4D55A8}">
      <dgm:prSet/>
      <dgm:spPr/>
      <dgm:t>
        <a:bodyPr/>
        <a:lstStyle/>
        <a:p>
          <a:endParaRPr lang="es-ES" sz="2000">
            <a:latin typeface="Montserrat ExtraLight" pitchFamily="2" charset="77"/>
          </a:endParaRPr>
        </a:p>
      </dgm:t>
    </dgm:pt>
    <dgm:pt modelId="{F69D11EF-4FBF-4D47-97D9-2BDBC9358687}" type="sibTrans" cxnId="{50860E39-0D6A-C24F-8694-C8D88B4D55A8}">
      <dgm:prSet/>
      <dgm:spPr/>
      <dgm:t>
        <a:bodyPr/>
        <a:lstStyle/>
        <a:p>
          <a:endParaRPr lang="es-ES" sz="2000">
            <a:latin typeface="Montserrat ExtraLight" pitchFamily="2" charset="77"/>
          </a:endParaRPr>
        </a:p>
      </dgm:t>
    </dgm:pt>
    <dgm:pt modelId="{FB7AF47E-40FB-EC48-8F5E-BDE862353B3F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ES" sz="2000" dirty="0">
              <a:solidFill>
                <a:srgbClr val="152B48"/>
              </a:solidFill>
              <a:latin typeface="Montserrat ExtraLight" pitchFamily="2" charset="77"/>
            </a:rPr>
            <a:t>Obesidad.</a:t>
          </a:r>
        </a:p>
      </dgm:t>
    </dgm:pt>
    <dgm:pt modelId="{2D0F1417-4269-CA40-BA8D-CE3FE8962E01}" type="parTrans" cxnId="{E145674F-9E79-D647-A7A2-380FA480B4E1}">
      <dgm:prSet/>
      <dgm:spPr/>
      <dgm:t>
        <a:bodyPr/>
        <a:lstStyle/>
        <a:p>
          <a:endParaRPr lang="es-ES" sz="2000">
            <a:latin typeface="Montserrat ExtraLight" pitchFamily="2" charset="77"/>
          </a:endParaRPr>
        </a:p>
      </dgm:t>
    </dgm:pt>
    <dgm:pt modelId="{FE554C7E-E8AD-8943-A0E4-1513806342A3}" type="sibTrans" cxnId="{E145674F-9E79-D647-A7A2-380FA480B4E1}">
      <dgm:prSet/>
      <dgm:spPr/>
      <dgm:t>
        <a:bodyPr/>
        <a:lstStyle/>
        <a:p>
          <a:endParaRPr lang="es-ES" sz="2000">
            <a:latin typeface="Montserrat ExtraLight" pitchFamily="2" charset="77"/>
          </a:endParaRPr>
        </a:p>
      </dgm:t>
    </dgm:pt>
    <dgm:pt modelId="{CBDC3991-7C51-914A-A8F7-3C4234C245DB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ES" sz="2000" dirty="0">
              <a:solidFill>
                <a:srgbClr val="152B48"/>
              </a:solidFill>
              <a:latin typeface="Montserrat ExtraLight" pitchFamily="2" charset="77"/>
            </a:rPr>
            <a:t>VIH.</a:t>
          </a:r>
        </a:p>
      </dgm:t>
    </dgm:pt>
    <dgm:pt modelId="{1F92F924-5ED3-4B4C-9D50-E18C07AB2606}" type="parTrans" cxnId="{5881C934-2EBB-4143-86D3-4AE938B25C33}">
      <dgm:prSet/>
      <dgm:spPr/>
      <dgm:t>
        <a:bodyPr/>
        <a:lstStyle/>
        <a:p>
          <a:endParaRPr lang="es-ES" sz="2000">
            <a:latin typeface="Montserrat ExtraLight" pitchFamily="2" charset="77"/>
          </a:endParaRPr>
        </a:p>
      </dgm:t>
    </dgm:pt>
    <dgm:pt modelId="{E1970BFC-52EB-3B40-A604-6AD2FCFFBE4A}" type="sibTrans" cxnId="{5881C934-2EBB-4143-86D3-4AE938B25C33}">
      <dgm:prSet/>
      <dgm:spPr/>
      <dgm:t>
        <a:bodyPr/>
        <a:lstStyle/>
        <a:p>
          <a:endParaRPr lang="es-ES" sz="2000">
            <a:latin typeface="Montserrat ExtraLight" pitchFamily="2" charset="77"/>
          </a:endParaRPr>
        </a:p>
      </dgm:t>
    </dgm:pt>
    <dgm:pt modelId="{9BA72A2A-BD33-1342-AA8C-D2E5FB661D7B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ES" sz="2000" dirty="0">
              <a:solidFill>
                <a:srgbClr val="152B48"/>
              </a:solidFill>
              <a:latin typeface="Montserrat ExtraLight" pitchFamily="2" charset="77"/>
            </a:rPr>
            <a:t>Colonización por SGB.</a:t>
          </a:r>
        </a:p>
      </dgm:t>
    </dgm:pt>
    <dgm:pt modelId="{C8D10F6A-769E-844B-8C55-700C843FA12F}" type="parTrans" cxnId="{018B8C80-F873-5042-A844-5C7C69B3B164}">
      <dgm:prSet/>
      <dgm:spPr/>
      <dgm:t>
        <a:bodyPr/>
        <a:lstStyle/>
        <a:p>
          <a:endParaRPr lang="es-ES" sz="2000">
            <a:latin typeface="Montserrat ExtraLight" pitchFamily="2" charset="77"/>
          </a:endParaRPr>
        </a:p>
      </dgm:t>
    </dgm:pt>
    <dgm:pt modelId="{5C25A6FB-3E99-BE4D-9422-962398238691}" type="sibTrans" cxnId="{018B8C80-F873-5042-A844-5C7C69B3B164}">
      <dgm:prSet/>
      <dgm:spPr/>
      <dgm:t>
        <a:bodyPr/>
        <a:lstStyle/>
        <a:p>
          <a:endParaRPr lang="es-ES" sz="2000">
            <a:latin typeface="Montserrat ExtraLight" pitchFamily="2" charset="77"/>
          </a:endParaRPr>
        </a:p>
      </dgm:t>
    </dgm:pt>
    <dgm:pt modelId="{9EAD0E17-DEB4-2D4D-8278-2F443A2D9D67}" type="pres">
      <dgm:prSet presAssocID="{6909F8C0-A9DB-CB4D-96C7-A200BB03E6AE}" presName="diagram" presStyleCnt="0">
        <dgm:presLayoutVars>
          <dgm:dir/>
          <dgm:resizeHandles val="exact"/>
        </dgm:presLayoutVars>
      </dgm:prSet>
      <dgm:spPr/>
    </dgm:pt>
    <dgm:pt modelId="{0D1ECBB3-3A44-C041-873F-69A762BDE735}" type="pres">
      <dgm:prSet presAssocID="{0E5245F2-28E3-A947-9985-8960FB42ABAB}" presName="node" presStyleLbl="node1" presStyleIdx="0" presStyleCnt="8">
        <dgm:presLayoutVars>
          <dgm:bulletEnabled val="1"/>
        </dgm:presLayoutVars>
      </dgm:prSet>
      <dgm:spPr/>
    </dgm:pt>
    <dgm:pt modelId="{230B2B87-576A-3446-BB03-2A80E3295E21}" type="pres">
      <dgm:prSet presAssocID="{0471E90B-C754-1E40-B6CA-EC06CE203C13}" presName="sibTrans" presStyleCnt="0"/>
      <dgm:spPr/>
    </dgm:pt>
    <dgm:pt modelId="{13CFAAF5-7B3D-B646-817C-4C9F3AEB4E36}" type="pres">
      <dgm:prSet presAssocID="{13959359-39D3-2F4D-ABDF-0F0A3BEA32DF}" presName="node" presStyleLbl="node1" presStyleIdx="1" presStyleCnt="8">
        <dgm:presLayoutVars>
          <dgm:bulletEnabled val="1"/>
        </dgm:presLayoutVars>
      </dgm:prSet>
      <dgm:spPr/>
    </dgm:pt>
    <dgm:pt modelId="{48ADD79E-CA43-3843-8D2B-54AB5AF3532E}" type="pres">
      <dgm:prSet presAssocID="{09E243C3-3522-9049-9CD5-D7B9F5BD27C8}" presName="sibTrans" presStyleCnt="0"/>
      <dgm:spPr/>
    </dgm:pt>
    <dgm:pt modelId="{70FD7453-0055-FF46-BCBD-5A14B572C1E5}" type="pres">
      <dgm:prSet presAssocID="{2281E289-AA1E-CB42-B4CC-35B49009260A}" presName="node" presStyleLbl="node1" presStyleIdx="2" presStyleCnt="8">
        <dgm:presLayoutVars>
          <dgm:bulletEnabled val="1"/>
        </dgm:presLayoutVars>
      </dgm:prSet>
      <dgm:spPr/>
    </dgm:pt>
    <dgm:pt modelId="{0C465A12-5150-E644-95B7-715454828D4B}" type="pres">
      <dgm:prSet presAssocID="{DDB4ADA8-CACC-A94B-B437-EFB0E36BC2F2}" presName="sibTrans" presStyleCnt="0"/>
      <dgm:spPr/>
    </dgm:pt>
    <dgm:pt modelId="{9AD08A40-D05A-1A4F-B26E-9FD6D51218CE}" type="pres">
      <dgm:prSet presAssocID="{DEB7C7CB-0683-9446-AEF7-E919D0EADC4E}" presName="node" presStyleLbl="node1" presStyleIdx="3" presStyleCnt="8">
        <dgm:presLayoutVars>
          <dgm:bulletEnabled val="1"/>
        </dgm:presLayoutVars>
      </dgm:prSet>
      <dgm:spPr/>
    </dgm:pt>
    <dgm:pt modelId="{28BB3CCF-3FD0-814F-9DFD-F4B5E8B56F9C}" type="pres">
      <dgm:prSet presAssocID="{90F2EF6D-9E69-E549-B335-897359B08064}" presName="sibTrans" presStyleCnt="0"/>
      <dgm:spPr/>
    </dgm:pt>
    <dgm:pt modelId="{93F9EC3D-5E89-234C-B62B-65A1784A2A4D}" type="pres">
      <dgm:prSet presAssocID="{8A5D7CD3-30F5-F044-8F98-088350C6E28D}" presName="node" presStyleLbl="node1" presStyleIdx="4" presStyleCnt="8">
        <dgm:presLayoutVars>
          <dgm:bulletEnabled val="1"/>
        </dgm:presLayoutVars>
      </dgm:prSet>
      <dgm:spPr/>
    </dgm:pt>
    <dgm:pt modelId="{B32301B7-ECC9-6F48-AE4F-4FCE3B1F4222}" type="pres">
      <dgm:prSet presAssocID="{F69D11EF-4FBF-4D47-97D9-2BDBC9358687}" presName="sibTrans" presStyleCnt="0"/>
      <dgm:spPr/>
    </dgm:pt>
    <dgm:pt modelId="{884131A6-B948-7446-996F-F311BE3FF114}" type="pres">
      <dgm:prSet presAssocID="{FB7AF47E-40FB-EC48-8F5E-BDE862353B3F}" presName="node" presStyleLbl="node1" presStyleIdx="5" presStyleCnt="8">
        <dgm:presLayoutVars>
          <dgm:bulletEnabled val="1"/>
        </dgm:presLayoutVars>
      </dgm:prSet>
      <dgm:spPr/>
    </dgm:pt>
    <dgm:pt modelId="{F6E16784-A9B1-EB49-B57C-D03903DE8689}" type="pres">
      <dgm:prSet presAssocID="{FE554C7E-E8AD-8943-A0E4-1513806342A3}" presName="sibTrans" presStyleCnt="0"/>
      <dgm:spPr/>
    </dgm:pt>
    <dgm:pt modelId="{DA558CE0-A6F0-3247-98F5-287C19D8AA84}" type="pres">
      <dgm:prSet presAssocID="{CBDC3991-7C51-914A-A8F7-3C4234C245DB}" presName="node" presStyleLbl="node1" presStyleIdx="6" presStyleCnt="8">
        <dgm:presLayoutVars>
          <dgm:bulletEnabled val="1"/>
        </dgm:presLayoutVars>
      </dgm:prSet>
      <dgm:spPr/>
    </dgm:pt>
    <dgm:pt modelId="{D84787BB-F739-BB47-BD92-F6B0D774A095}" type="pres">
      <dgm:prSet presAssocID="{E1970BFC-52EB-3B40-A604-6AD2FCFFBE4A}" presName="sibTrans" presStyleCnt="0"/>
      <dgm:spPr/>
    </dgm:pt>
    <dgm:pt modelId="{F22E0420-E80F-7740-819A-174044EC0D4F}" type="pres">
      <dgm:prSet presAssocID="{9BA72A2A-BD33-1342-AA8C-D2E5FB661D7B}" presName="node" presStyleLbl="node1" presStyleIdx="7" presStyleCnt="8">
        <dgm:presLayoutVars>
          <dgm:bulletEnabled val="1"/>
        </dgm:presLayoutVars>
      </dgm:prSet>
      <dgm:spPr/>
    </dgm:pt>
  </dgm:ptLst>
  <dgm:cxnLst>
    <dgm:cxn modelId="{3AF7F607-84B3-8146-A055-DA6191A5190E}" srcId="{6909F8C0-A9DB-CB4D-96C7-A200BB03E6AE}" destId="{13959359-39D3-2F4D-ABDF-0F0A3BEA32DF}" srcOrd="1" destOrd="0" parTransId="{63CE99CF-4B73-9043-8E8B-6CF955D4630A}" sibTransId="{09E243C3-3522-9049-9CD5-D7B9F5BD27C8}"/>
    <dgm:cxn modelId="{1B43D20E-839E-0849-B53C-8A01DF370263}" type="presOf" srcId="{13959359-39D3-2F4D-ABDF-0F0A3BEA32DF}" destId="{13CFAAF5-7B3D-B646-817C-4C9F3AEB4E36}" srcOrd="0" destOrd="0" presId="urn:microsoft.com/office/officeart/2005/8/layout/default"/>
    <dgm:cxn modelId="{60E3D414-97CA-EE4A-BD05-CB7F54B23AFD}" type="presOf" srcId="{9BA72A2A-BD33-1342-AA8C-D2E5FB661D7B}" destId="{F22E0420-E80F-7740-819A-174044EC0D4F}" srcOrd="0" destOrd="0" presId="urn:microsoft.com/office/officeart/2005/8/layout/default"/>
    <dgm:cxn modelId="{3DFBE218-B494-1D40-8D0E-9E12CC9B0AE9}" type="presOf" srcId="{CBDC3991-7C51-914A-A8F7-3C4234C245DB}" destId="{DA558CE0-A6F0-3247-98F5-287C19D8AA84}" srcOrd="0" destOrd="0" presId="urn:microsoft.com/office/officeart/2005/8/layout/default"/>
    <dgm:cxn modelId="{6CADC11E-804E-7A46-B2FD-A387DA161D22}" srcId="{6909F8C0-A9DB-CB4D-96C7-A200BB03E6AE}" destId="{0E5245F2-28E3-A947-9985-8960FB42ABAB}" srcOrd="0" destOrd="0" parTransId="{1829A21E-F140-C441-91C0-7C9E3F9B856C}" sibTransId="{0471E90B-C754-1E40-B6CA-EC06CE203C13}"/>
    <dgm:cxn modelId="{5881C934-2EBB-4143-86D3-4AE938B25C33}" srcId="{6909F8C0-A9DB-CB4D-96C7-A200BB03E6AE}" destId="{CBDC3991-7C51-914A-A8F7-3C4234C245DB}" srcOrd="6" destOrd="0" parTransId="{1F92F924-5ED3-4B4C-9D50-E18C07AB2606}" sibTransId="{E1970BFC-52EB-3B40-A604-6AD2FCFFBE4A}"/>
    <dgm:cxn modelId="{31D31E38-BA68-3240-94F2-1BE74347172D}" type="presOf" srcId="{2281E289-AA1E-CB42-B4CC-35B49009260A}" destId="{70FD7453-0055-FF46-BCBD-5A14B572C1E5}" srcOrd="0" destOrd="0" presId="urn:microsoft.com/office/officeart/2005/8/layout/default"/>
    <dgm:cxn modelId="{50860E39-0D6A-C24F-8694-C8D88B4D55A8}" srcId="{6909F8C0-A9DB-CB4D-96C7-A200BB03E6AE}" destId="{8A5D7CD3-30F5-F044-8F98-088350C6E28D}" srcOrd="4" destOrd="0" parTransId="{8601AA9E-C6E4-1146-B106-9C11CEF49736}" sibTransId="{F69D11EF-4FBF-4D47-97D9-2BDBC9358687}"/>
    <dgm:cxn modelId="{7AFC9845-D50F-E84C-ACB5-DD16E682F99C}" srcId="{6909F8C0-A9DB-CB4D-96C7-A200BB03E6AE}" destId="{2281E289-AA1E-CB42-B4CC-35B49009260A}" srcOrd="2" destOrd="0" parTransId="{68142EF8-1CBF-8340-8A6C-41F671EEC478}" sibTransId="{DDB4ADA8-CACC-A94B-B437-EFB0E36BC2F2}"/>
    <dgm:cxn modelId="{E145674F-9E79-D647-A7A2-380FA480B4E1}" srcId="{6909F8C0-A9DB-CB4D-96C7-A200BB03E6AE}" destId="{FB7AF47E-40FB-EC48-8F5E-BDE862353B3F}" srcOrd="5" destOrd="0" parTransId="{2D0F1417-4269-CA40-BA8D-CE3FE8962E01}" sibTransId="{FE554C7E-E8AD-8943-A0E4-1513806342A3}"/>
    <dgm:cxn modelId="{C9512B71-C150-7B46-B409-C3CCA917E0EC}" type="presOf" srcId="{6909F8C0-A9DB-CB4D-96C7-A200BB03E6AE}" destId="{9EAD0E17-DEB4-2D4D-8278-2F443A2D9D67}" srcOrd="0" destOrd="0" presId="urn:microsoft.com/office/officeart/2005/8/layout/default"/>
    <dgm:cxn modelId="{98FE7A7B-031E-C84E-A7B6-1CD0A7B925A3}" type="presOf" srcId="{8A5D7CD3-30F5-F044-8F98-088350C6E28D}" destId="{93F9EC3D-5E89-234C-B62B-65A1784A2A4D}" srcOrd="0" destOrd="0" presId="urn:microsoft.com/office/officeart/2005/8/layout/default"/>
    <dgm:cxn modelId="{018B8C80-F873-5042-A844-5C7C69B3B164}" srcId="{6909F8C0-A9DB-CB4D-96C7-A200BB03E6AE}" destId="{9BA72A2A-BD33-1342-AA8C-D2E5FB661D7B}" srcOrd="7" destOrd="0" parTransId="{C8D10F6A-769E-844B-8C55-700C843FA12F}" sibTransId="{5C25A6FB-3E99-BE4D-9422-962398238691}"/>
    <dgm:cxn modelId="{C903BE8C-AF28-9740-A9A7-AE3458CF6311}" type="presOf" srcId="{0E5245F2-28E3-A947-9985-8960FB42ABAB}" destId="{0D1ECBB3-3A44-C041-873F-69A762BDE735}" srcOrd="0" destOrd="0" presId="urn:microsoft.com/office/officeart/2005/8/layout/default"/>
    <dgm:cxn modelId="{566E968D-7435-F84B-A293-77F6FD6AA1CA}" type="presOf" srcId="{FB7AF47E-40FB-EC48-8F5E-BDE862353B3F}" destId="{884131A6-B948-7446-996F-F311BE3FF114}" srcOrd="0" destOrd="0" presId="urn:microsoft.com/office/officeart/2005/8/layout/default"/>
    <dgm:cxn modelId="{DBA7A6AA-DC3A-EC49-A176-AEEB8C3CCBC2}" type="presOf" srcId="{DEB7C7CB-0683-9446-AEF7-E919D0EADC4E}" destId="{9AD08A40-D05A-1A4F-B26E-9FD6D51218CE}" srcOrd="0" destOrd="0" presId="urn:microsoft.com/office/officeart/2005/8/layout/default"/>
    <dgm:cxn modelId="{09635DF6-252C-484E-8321-4E40F9BEFA92}" srcId="{6909F8C0-A9DB-CB4D-96C7-A200BB03E6AE}" destId="{DEB7C7CB-0683-9446-AEF7-E919D0EADC4E}" srcOrd="3" destOrd="0" parTransId="{634C5350-A42A-E748-9515-2ADF07A4048F}" sibTransId="{90F2EF6D-9E69-E549-B335-897359B08064}"/>
    <dgm:cxn modelId="{F10F24E7-7C8B-F64A-B746-989AAFDECA46}" type="presParOf" srcId="{9EAD0E17-DEB4-2D4D-8278-2F443A2D9D67}" destId="{0D1ECBB3-3A44-C041-873F-69A762BDE735}" srcOrd="0" destOrd="0" presId="urn:microsoft.com/office/officeart/2005/8/layout/default"/>
    <dgm:cxn modelId="{E5C253A1-7FE0-164D-B6E2-7201C680099B}" type="presParOf" srcId="{9EAD0E17-DEB4-2D4D-8278-2F443A2D9D67}" destId="{230B2B87-576A-3446-BB03-2A80E3295E21}" srcOrd="1" destOrd="0" presId="urn:microsoft.com/office/officeart/2005/8/layout/default"/>
    <dgm:cxn modelId="{3C02DA8E-56D2-8D47-A765-0E7E5F2084F9}" type="presParOf" srcId="{9EAD0E17-DEB4-2D4D-8278-2F443A2D9D67}" destId="{13CFAAF5-7B3D-B646-817C-4C9F3AEB4E36}" srcOrd="2" destOrd="0" presId="urn:microsoft.com/office/officeart/2005/8/layout/default"/>
    <dgm:cxn modelId="{35DF0B98-7E18-CB4C-AD38-D86519698A7D}" type="presParOf" srcId="{9EAD0E17-DEB4-2D4D-8278-2F443A2D9D67}" destId="{48ADD79E-CA43-3843-8D2B-54AB5AF3532E}" srcOrd="3" destOrd="0" presId="urn:microsoft.com/office/officeart/2005/8/layout/default"/>
    <dgm:cxn modelId="{CFDEF837-68BB-C547-AC54-94A32F4AB544}" type="presParOf" srcId="{9EAD0E17-DEB4-2D4D-8278-2F443A2D9D67}" destId="{70FD7453-0055-FF46-BCBD-5A14B572C1E5}" srcOrd="4" destOrd="0" presId="urn:microsoft.com/office/officeart/2005/8/layout/default"/>
    <dgm:cxn modelId="{9442D731-C427-9648-AB49-5730B982895C}" type="presParOf" srcId="{9EAD0E17-DEB4-2D4D-8278-2F443A2D9D67}" destId="{0C465A12-5150-E644-95B7-715454828D4B}" srcOrd="5" destOrd="0" presId="urn:microsoft.com/office/officeart/2005/8/layout/default"/>
    <dgm:cxn modelId="{ADFF427F-F1D4-DF48-B1F3-7C96BA139E69}" type="presParOf" srcId="{9EAD0E17-DEB4-2D4D-8278-2F443A2D9D67}" destId="{9AD08A40-D05A-1A4F-B26E-9FD6D51218CE}" srcOrd="6" destOrd="0" presId="urn:microsoft.com/office/officeart/2005/8/layout/default"/>
    <dgm:cxn modelId="{78A2C4CA-6D59-B845-B399-FBBC6B71345C}" type="presParOf" srcId="{9EAD0E17-DEB4-2D4D-8278-2F443A2D9D67}" destId="{28BB3CCF-3FD0-814F-9DFD-F4B5E8B56F9C}" srcOrd="7" destOrd="0" presId="urn:microsoft.com/office/officeart/2005/8/layout/default"/>
    <dgm:cxn modelId="{C29EA7AB-1CC0-7E4F-8861-16A3BB0F3A1D}" type="presParOf" srcId="{9EAD0E17-DEB4-2D4D-8278-2F443A2D9D67}" destId="{93F9EC3D-5E89-234C-B62B-65A1784A2A4D}" srcOrd="8" destOrd="0" presId="urn:microsoft.com/office/officeart/2005/8/layout/default"/>
    <dgm:cxn modelId="{5004D64B-CD72-B949-80A0-7281D579A19E}" type="presParOf" srcId="{9EAD0E17-DEB4-2D4D-8278-2F443A2D9D67}" destId="{B32301B7-ECC9-6F48-AE4F-4FCE3B1F4222}" srcOrd="9" destOrd="0" presId="urn:microsoft.com/office/officeart/2005/8/layout/default"/>
    <dgm:cxn modelId="{7144AED5-B6A4-2648-B8EE-6A1A1867FD5E}" type="presParOf" srcId="{9EAD0E17-DEB4-2D4D-8278-2F443A2D9D67}" destId="{884131A6-B948-7446-996F-F311BE3FF114}" srcOrd="10" destOrd="0" presId="urn:microsoft.com/office/officeart/2005/8/layout/default"/>
    <dgm:cxn modelId="{6642B6D5-5C9F-0341-8BFC-E5AF2BCC0783}" type="presParOf" srcId="{9EAD0E17-DEB4-2D4D-8278-2F443A2D9D67}" destId="{F6E16784-A9B1-EB49-B57C-D03903DE8689}" srcOrd="11" destOrd="0" presId="urn:microsoft.com/office/officeart/2005/8/layout/default"/>
    <dgm:cxn modelId="{85AB9C85-4C4F-C443-9F74-4562112F4040}" type="presParOf" srcId="{9EAD0E17-DEB4-2D4D-8278-2F443A2D9D67}" destId="{DA558CE0-A6F0-3247-98F5-287C19D8AA84}" srcOrd="12" destOrd="0" presId="urn:microsoft.com/office/officeart/2005/8/layout/default"/>
    <dgm:cxn modelId="{7F5C6E65-7A95-0B44-8D67-B6E4564F1FFF}" type="presParOf" srcId="{9EAD0E17-DEB4-2D4D-8278-2F443A2D9D67}" destId="{D84787BB-F739-BB47-BD92-F6B0D774A095}" srcOrd="13" destOrd="0" presId="urn:microsoft.com/office/officeart/2005/8/layout/default"/>
    <dgm:cxn modelId="{E47F2F5B-4837-534E-8AA8-39A884778681}" type="presParOf" srcId="{9EAD0E17-DEB4-2D4D-8278-2F443A2D9D67}" destId="{F22E0420-E80F-7740-819A-174044EC0D4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A7208D2-C0CE-F548-AED7-0C05EFA200EC}" type="doc">
      <dgm:prSet loTypeId="urn:microsoft.com/office/officeart/2005/8/layout/vList4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F74F9DF3-B527-8042-B7CC-89F4899BAA73}">
      <dgm:prSet phldrT="[Texto]"/>
      <dgm:spPr/>
      <dgm:t>
        <a:bodyPr/>
        <a:lstStyle/>
        <a:p>
          <a:r>
            <a:rPr lang="es-CO" b="0" i="0" u="none" dirty="0">
              <a:solidFill>
                <a:srgbClr val="152B48"/>
              </a:solidFill>
              <a:latin typeface="Montserrat ExtraLight" pitchFamily="2" charset="77"/>
            </a:rPr>
            <a:t>Temperatura posparto&gt; 38 ° C (después de las primeras 24 horas).</a:t>
          </a:r>
          <a:endParaRPr lang="es-ES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3E81313D-6F9F-A348-8087-BFC8932C4E73}" type="parTrans" cxnId="{B7F6BBE3-CEF9-BF45-9C19-253A35F5879C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35CE4A30-0BEC-6B47-A783-DAC0AC6592DC}" type="sibTrans" cxnId="{B7F6BBE3-CEF9-BF45-9C19-253A35F5879C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5BE2049C-0E0B-7949-AF01-90D86B705ED0}">
      <dgm:prSet phldrT="[Texto]"/>
      <dgm:spPr/>
      <dgm:t>
        <a:bodyPr/>
        <a:lstStyle/>
        <a:p>
          <a:r>
            <a:rPr lang="es-CO" b="0" i="0" u="none" dirty="0">
              <a:latin typeface="Montserrat ExtraLight" pitchFamily="2" charset="77"/>
            </a:rPr>
            <a:t>Síntomas de dolor abdominal, fiebre, escalofríos, loquios purulentos o malolientes, sangrado vaginal más abundante.</a:t>
          </a:r>
          <a:endParaRPr lang="es-ES" dirty="0">
            <a:latin typeface="Montserrat ExtraLight" pitchFamily="2" charset="77"/>
          </a:endParaRPr>
        </a:p>
      </dgm:t>
    </dgm:pt>
    <dgm:pt modelId="{22569FCC-DD06-D947-8751-419807EDC596}" type="parTrans" cxnId="{D161B6C0-8951-9D49-BE87-4F3F970C9C08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D3597024-4EC2-754E-9CE1-DD3632F578D0}" type="sibTrans" cxnId="{D161B6C0-8951-9D49-BE87-4F3F970C9C08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1153771B-2224-2F4B-8602-417930F638A1}">
      <dgm:prSet phldrT="[Texto]"/>
      <dgm:spPr/>
      <dgm:t>
        <a:bodyPr/>
        <a:lstStyle/>
        <a:p>
          <a:r>
            <a:rPr lang="es-CO" dirty="0">
              <a:latin typeface="Montserrat ExtraLight" pitchFamily="2" charset="77"/>
            </a:rPr>
            <a:t>Examen físico, taquicardia, sensibilidad localizada uterina o parametrial, loquios purulentos o malolientes.</a:t>
          </a:r>
          <a:endParaRPr lang="es-ES" dirty="0">
            <a:latin typeface="Montserrat ExtraLight" pitchFamily="2" charset="77"/>
          </a:endParaRPr>
        </a:p>
      </dgm:t>
    </dgm:pt>
    <dgm:pt modelId="{4285B012-C0A1-C14D-801D-8FB2A74E2368}" type="parTrans" cxnId="{CCCA19D6-59B8-F74A-9A73-C02F48976DA6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A514A4A0-9829-D048-A322-4995A3E344F6}" type="sibTrans" cxnId="{CCCA19D6-59B8-F74A-9A73-C02F48976DA6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D7C79360-8E9C-9F4A-A569-87A45CC3A0E8}" type="pres">
      <dgm:prSet presAssocID="{5A7208D2-C0CE-F548-AED7-0C05EFA200EC}" presName="linear" presStyleCnt="0">
        <dgm:presLayoutVars>
          <dgm:dir/>
          <dgm:resizeHandles val="exact"/>
        </dgm:presLayoutVars>
      </dgm:prSet>
      <dgm:spPr/>
    </dgm:pt>
    <dgm:pt modelId="{72CCA272-8239-0843-B6E5-4B8A4CAD5D52}" type="pres">
      <dgm:prSet presAssocID="{F74F9DF3-B527-8042-B7CC-89F4899BAA73}" presName="comp" presStyleCnt="0"/>
      <dgm:spPr/>
    </dgm:pt>
    <dgm:pt modelId="{C9795303-C1AE-DB4F-8365-4DA3ADC5CADE}" type="pres">
      <dgm:prSet presAssocID="{F74F9DF3-B527-8042-B7CC-89F4899BAA73}" presName="box" presStyleLbl="node1" presStyleIdx="0" presStyleCnt="3"/>
      <dgm:spPr/>
    </dgm:pt>
    <dgm:pt modelId="{6586C582-A071-8341-8675-14A12D192AA6}" type="pres">
      <dgm:prSet presAssocID="{F74F9DF3-B527-8042-B7CC-89F4899BAA73}" presName="img" presStyleLbl="fgImgPlace1" presStyleIdx="0" presStyleCnt="3"/>
      <dgm:spPr>
        <a:blipFill dpi="0"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23943" r="23943"/>
          </a:stretch>
        </a:blipFill>
      </dgm:spPr>
    </dgm:pt>
    <dgm:pt modelId="{FD2FCEF9-EACE-9E4A-86E4-0852F6750CB0}" type="pres">
      <dgm:prSet presAssocID="{F74F9DF3-B527-8042-B7CC-89F4899BAA73}" presName="text" presStyleLbl="node1" presStyleIdx="0" presStyleCnt="3">
        <dgm:presLayoutVars>
          <dgm:bulletEnabled val="1"/>
        </dgm:presLayoutVars>
      </dgm:prSet>
      <dgm:spPr/>
    </dgm:pt>
    <dgm:pt modelId="{BDD2B2A2-5A13-524D-A240-6F88D7E00163}" type="pres">
      <dgm:prSet presAssocID="{35CE4A30-0BEC-6B47-A783-DAC0AC6592DC}" presName="spacer" presStyleCnt="0"/>
      <dgm:spPr/>
    </dgm:pt>
    <dgm:pt modelId="{3036187C-5EFB-DB42-863B-5E73316D896E}" type="pres">
      <dgm:prSet presAssocID="{5BE2049C-0E0B-7949-AF01-90D86B705ED0}" presName="comp" presStyleCnt="0"/>
      <dgm:spPr/>
    </dgm:pt>
    <dgm:pt modelId="{E7D6D6D6-FA86-2343-A9E9-086915A07BE9}" type="pres">
      <dgm:prSet presAssocID="{5BE2049C-0E0B-7949-AF01-90D86B705ED0}" presName="box" presStyleLbl="node1" presStyleIdx="1" presStyleCnt="3"/>
      <dgm:spPr/>
    </dgm:pt>
    <dgm:pt modelId="{8797546F-EDAC-724B-AC8E-AE8D28839E5A}" type="pres">
      <dgm:prSet presAssocID="{5BE2049C-0E0B-7949-AF01-90D86B705ED0}" presName="img" presStyleLbl="fgImgPlace1" presStyleIdx="1" presStyleCnt="3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EF817222-BEC0-AE4F-9E1D-A813AA70525C}" type="pres">
      <dgm:prSet presAssocID="{5BE2049C-0E0B-7949-AF01-90D86B705ED0}" presName="text" presStyleLbl="node1" presStyleIdx="1" presStyleCnt="3">
        <dgm:presLayoutVars>
          <dgm:bulletEnabled val="1"/>
        </dgm:presLayoutVars>
      </dgm:prSet>
      <dgm:spPr/>
    </dgm:pt>
    <dgm:pt modelId="{D8844BD6-7BD6-F847-A2B8-6E2C7393AE25}" type="pres">
      <dgm:prSet presAssocID="{D3597024-4EC2-754E-9CE1-DD3632F578D0}" presName="spacer" presStyleCnt="0"/>
      <dgm:spPr/>
    </dgm:pt>
    <dgm:pt modelId="{8E0901CD-666D-314D-A057-36EEFACE3A87}" type="pres">
      <dgm:prSet presAssocID="{1153771B-2224-2F4B-8602-417930F638A1}" presName="comp" presStyleCnt="0"/>
      <dgm:spPr/>
    </dgm:pt>
    <dgm:pt modelId="{A068A15C-95B0-9A4B-BD23-7B15D7A5C914}" type="pres">
      <dgm:prSet presAssocID="{1153771B-2224-2F4B-8602-417930F638A1}" presName="box" presStyleLbl="node1" presStyleIdx="2" presStyleCnt="3"/>
      <dgm:spPr/>
    </dgm:pt>
    <dgm:pt modelId="{140F9A00-23A2-1E48-9B35-A01010607ADF}" type="pres">
      <dgm:prSet presAssocID="{1153771B-2224-2F4B-8602-417930F638A1}" presName="img" presStyleLbl="fgImgPlace1" presStyleIdx="2" presStyleCnt="3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F0CFCE7E-03D2-F145-8194-6495CD5C783A}" type="pres">
      <dgm:prSet presAssocID="{1153771B-2224-2F4B-8602-417930F638A1}" presName="text" presStyleLbl="node1" presStyleIdx="2" presStyleCnt="3">
        <dgm:presLayoutVars>
          <dgm:bulletEnabled val="1"/>
        </dgm:presLayoutVars>
      </dgm:prSet>
      <dgm:spPr/>
    </dgm:pt>
  </dgm:ptLst>
  <dgm:cxnLst>
    <dgm:cxn modelId="{E9694724-060A-B946-BE0B-D1C0DB3F9982}" type="presOf" srcId="{5BE2049C-0E0B-7949-AF01-90D86B705ED0}" destId="{EF817222-BEC0-AE4F-9E1D-A813AA70525C}" srcOrd="1" destOrd="0" presId="urn:microsoft.com/office/officeart/2005/8/layout/vList4"/>
    <dgm:cxn modelId="{71293248-9B4A-FE41-9650-262D106F9093}" type="presOf" srcId="{5A7208D2-C0CE-F548-AED7-0C05EFA200EC}" destId="{D7C79360-8E9C-9F4A-A569-87A45CC3A0E8}" srcOrd="0" destOrd="0" presId="urn:microsoft.com/office/officeart/2005/8/layout/vList4"/>
    <dgm:cxn modelId="{49659C7C-55E0-6142-AE47-15DE1C92A96A}" type="presOf" srcId="{F74F9DF3-B527-8042-B7CC-89F4899BAA73}" destId="{C9795303-C1AE-DB4F-8365-4DA3ADC5CADE}" srcOrd="0" destOrd="0" presId="urn:microsoft.com/office/officeart/2005/8/layout/vList4"/>
    <dgm:cxn modelId="{EBB567AB-7DA7-F24C-9ACE-AE2F7A5E3093}" type="presOf" srcId="{5BE2049C-0E0B-7949-AF01-90D86B705ED0}" destId="{E7D6D6D6-FA86-2343-A9E9-086915A07BE9}" srcOrd="0" destOrd="0" presId="urn:microsoft.com/office/officeart/2005/8/layout/vList4"/>
    <dgm:cxn modelId="{D161B6C0-8951-9D49-BE87-4F3F970C9C08}" srcId="{5A7208D2-C0CE-F548-AED7-0C05EFA200EC}" destId="{5BE2049C-0E0B-7949-AF01-90D86B705ED0}" srcOrd="1" destOrd="0" parTransId="{22569FCC-DD06-D947-8751-419807EDC596}" sibTransId="{D3597024-4EC2-754E-9CE1-DD3632F578D0}"/>
    <dgm:cxn modelId="{B0143BCD-2FD6-EA42-9A01-8B45FE2BE618}" type="presOf" srcId="{1153771B-2224-2F4B-8602-417930F638A1}" destId="{A068A15C-95B0-9A4B-BD23-7B15D7A5C914}" srcOrd="0" destOrd="0" presId="urn:microsoft.com/office/officeart/2005/8/layout/vList4"/>
    <dgm:cxn modelId="{CCCA19D6-59B8-F74A-9A73-C02F48976DA6}" srcId="{5A7208D2-C0CE-F548-AED7-0C05EFA200EC}" destId="{1153771B-2224-2F4B-8602-417930F638A1}" srcOrd="2" destOrd="0" parTransId="{4285B012-C0A1-C14D-801D-8FB2A74E2368}" sibTransId="{A514A4A0-9829-D048-A322-4995A3E344F6}"/>
    <dgm:cxn modelId="{B7F6BBE3-CEF9-BF45-9C19-253A35F5879C}" srcId="{5A7208D2-C0CE-F548-AED7-0C05EFA200EC}" destId="{F74F9DF3-B527-8042-B7CC-89F4899BAA73}" srcOrd="0" destOrd="0" parTransId="{3E81313D-6F9F-A348-8087-BFC8932C4E73}" sibTransId="{35CE4A30-0BEC-6B47-A783-DAC0AC6592DC}"/>
    <dgm:cxn modelId="{FB7EC6EA-7481-0545-BF5B-9416824DD87B}" type="presOf" srcId="{F74F9DF3-B527-8042-B7CC-89F4899BAA73}" destId="{FD2FCEF9-EACE-9E4A-86E4-0852F6750CB0}" srcOrd="1" destOrd="0" presId="urn:microsoft.com/office/officeart/2005/8/layout/vList4"/>
    <dgm:cxn modelId="{3BAFB4FA-4953-FC4C-A151-2BF7F7952041}" type="presOf" srcId="{1153771B-2224-2F4B-8602-417930F638A1}" destId="{F0CFCE7E-03D2-F145-8194-6495CD5C783A}" srcOrd="1" destOrd="0" presId="urn:microsoft.com/office/officeart/2005/8/layout/vList4"/>
    <dgm:cxn modelId="{202C04E1-0B77-1F43-A4AA-5E79736EDA14}" type="presParOf" srcId="{D7C79360-8E9C-9F4A-A569-87A45CC3A0E8}" destId="{72CCA272-8239-0843-B6E5-4B8A4CAD5D52}" srcOrd="0" destOrd="0" presId="urn:microsoft.com/office/officeart/2005/8/layout/vList4"/>
    <dgm:cxn modelId="{591F1DDD-3383-4740-B253-C2D8C181D8CE}" type="presParOf" srcId="{72CCA272-8239-0843-B6E5-4B8A4CAD5D52}" destId="{C9795303-C1AE-DB4F-8365-4DA3ADC5CADE}" srcOrd="0" destOrd="0" presId="urn:microsoft.com/office/officeart/2005/8/layout/vList4"/>
    <dgm:cxn modelId="{501E500A-4C54-CD47-BD39-914EFEAF588C}" type="presParOf" srcId="{72CCA272-8239-0843-B6E5-4B8A4CAD5D52}" destId="{6586C582-A071-8341-8675-14A12D192AA6}" srcOrd="1" destOrd="0" presId="urn:microsoft.com/office/officeart/2005/8/layout/vList4"/>
    <dgm:cxn modelId="{D3B8B840-686C-C240-9E5F-1C7769A7ADF5}" type="presParOf" srcId="{72CCA272-8239-0843-B6E5-4B8A4CAD5D52}" destId="{FD2FCEF9-EACE-9E4A-86E4-0852F6750CB0}" srcOrd="2" destOrd="0" presId="urn:microsoft.com/office/officeart/2005/8/layout/vList4"/>
    <dgm:cxn modelId="{442E3462-6177-FF4B-ABED-86DE49F1E745}" type="presParOf" srcId="{D7C79360-8E9C-9F4A-A569-87A45CC3A0E8}" destId="{BDD2B2A2-5A13-524D-A240-6F88D7E00163}" srcOrd="1" destOrd="0" presId="urn:microsoft.com/office/officeart/2005/8/layout/vList4"/>
    <dgm:cxn modelId="{AFC6D375-195C-CF43-BE5C-4F8FAA264080}" type="presParOf" srcId="{D7C79360-8E9C-9F4A-A569-87A45CC3A0E8}" destId="{3036187C-5EFB-DB42-863B-5E73316D896E}" srcOrd="2" destOrd="0" presId="urn:microsoft.com/office/officeart/2005/8/layout/vList4"/>
    <dgm:cxn modelId="{868D85AF-E1D7-904A-9629-5446E0AB47D1}" type="presParOf" srcId="{3036187C-5EFB-DB42-863B-5E73316D896E}" destId="{E7D6D6D6-FA86-2343-A9E9-086915A07BE9}" srcOrd="0" destOrd="0" presId="urn:microsoft.com/office/officeart/2005/8/layout/vList4"/>
    <dgm:cxn modelId="{C419517C-B805-3240-9EB8-51BAA27C3C35}" type="presParOf" srcId="{3036187C-5EFB-DB42-863B-5E73316D896E}" destId="{8797546F-EDAC-724B-AC8E-AE8D28839E5A}" srcOrd="1" destOrd="0" presId="urn:microsoft.com/office/officeart/2005/8/layout/vList4"/>
    <dgm:cxn modelId="{1FE418C7-5817-B647-9AF4-169B5F904D2D}" type="presParOf" srcId="{3036187C-5EFB-DB42-863B-5E73316D896E}" destId="{EF817222-BEC0-AE4F-9E1D-A813AA70525C}" srcOrd="2" destOrd="0" presId="urn:microsoft.com/office/officeart/2005/8/layout/vList4"/>
    <dgm:cxn modelId="{987FA173-FB31-FA4C-8ECC-01804C1F4133}" type="presParOf" srcId="{D7C79360-8E9C-9F4A-A569-87A45CC3A0E8}" destId="{D8844BD6-7BD6-F847-A2B8-6E2C7393AE25}" srcOrd="3" destOrd="0" presId="urn:microsoft.com/office/officeart/2005/8/layout/vList4"/>
    <dgm:cxn modelId="{B23E2EB3-8341-BE45-8A0A-40AC1A6813F4}" type="presParOf" srcId="{D7C79360-8E9C-9F4A-A569-87A45CC3A0E8}" destId="{8E0901CD-666D-314D-A057-36EEFACE3A87}" srcOrd="4" destOrd="0" presId="urn:microsoft.com/office/officeart/2005/8/layout/vList4"/>
    <dgm:cxn modelId="{58E9914C-FEB2-AB48-AE06-C30D29BE6B76}" type="presParOf" srcId="{8E0901CD-666D-314D-A057-36EEFACE3A87}" destId="{A068A15C-95B0-9A4B-BD23-7B15D7A5C914}" srcOrd="0" destOrd="0" presId="urn:microsoft.com/office/officeart/2005/8/layout/vList4"/>
    <dgm:cxn modelId="{6A62428F-7F59-6F47-A409-1310D0CF1359}" type="presParOf" srcId="{8E0901CD-666D-314D-A057-36EEFACE3A87}" destId="{140F9A00-23A2-1E48-9B35-A01010607ADF}" srcOrd="1" destOrd="0" presId="urn:microsoft.com/office/officeart/2005/8/layout/vList4"/>
    <dgm:cxn modelId="{F0720A52-E72B-2C4D-A45C-DE06C453DC05}" type="presParOf" srcId="{8E0901CD-666D-314D-A057-36EEFACE3A87}" destId="{F0CFCE7E-03D2-F145-8194-6495CD5C783A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52C10B1-5087-EA40-898B-F34D6A303D66}" type="doc">
      <dgm:prSet loTypeId="urn:microsoft.com/office/officeart/2005/8/layout/hierarchy2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32609C57-1365-9C40-A0A3-16B98ABEE394}">
      <dgm:prSet phldrT="[Texto]"/>
      <dgm:spPr>
        <a:ln>
          <a:solidFill>
            <a:srgbClr val="00AAA7"/>
          </a:solidFill>
        </a:ln>
      </dgm:spPr>
      <dgm:t>
        <a:bodyPr/>
        <a:lstStyle/>
        <a:p>
          <a:r>
            <a:rPr lang="es-CO" b="1" i="0" u="none" dirty="0">
              <a:solidFill>
                <a:srgbClr val="152B48"/>
              </a:solidFill>
              <a:latin typeface="Montserrat ExtraLight" pitchFamily="2" charset="77"/>
            </a:rPr>
            <a:t>Diagnóstico diferencial</a:t>
          </a:r>
          <a:endParaRPr lang="es-ES" b="1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0001F5C6-8A5F-F340-9580-828EF9999247}" type="parTrans" cxnId="{63DEF365-D180-9441-B34F-1FE92644115C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A5105E73-D8E9-4143-955B-1298CD8441FA}" type="sibTrans" cxnId="{63DEF365-D180-9441-B34F-1FE92644115C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BBB7B70B-996B-E04A-BDE2-B556A03E1EFB}">
      <dgm:prSet phldrT="[Texto]"/>
      <dgm:spPr>
        <a:ln>
          <a:solidFill>
            <a:srgbClr val="00AAA7"/>
          </a:solidFill>
        </a:ln>
      </dgm:spPr>
      <dgm:t>
        <a:bodyPr/>
        <a:lstStyle/>
        <a:p>
          <a:r>
            <a:rPr lang="es-CO" b="0" i="0" u="none" dirty="0">
              <a:solidFill>
                <a:srgbClr val="152B48"/>
              </a:solidFill>
              <a:latin typeface="Montserrat ExtraLight" pitchFamily="2" charset="77"/>
            </a:rPr>
            <a:t>Corioamnionitis (infección intraamniótica intraparto).</a:t>
          </a:r>
          <a:endParaRPr lang="es-ES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E49D2B64-35C7-0D4C-AD6F-FFD625B2DB38}" type="parTrans" cxnId="{817F2A58-917A-7042-B490-54982CBA187E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F7829F54-113E-3F4B-87BF-D0C5F0E4D8B0}" type="sibTrans" cxnId="{817F2A58-917A-7042-B490-54982CBA187E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B4CBC559-6401-2D47-B921-AAD1268B2688}">
      <dgm:prSet phldrT="[Texto]"/>
      <dgm:spPr>
        <a:ln>
          <a:solidFill>
            <a:srgbClr val="00AAA7"/>
          </a:solidFill>
        </a:ln>
      </dgm:spPr>
      <dgm:t>
        <a:bodyPr/>
        <a:lstStyle/>
        <a:p>
          <a:r>
            <a:rPr lang="es-CO" b="0" i="0" u="none" dirty="0">
              <a:solidFill>
                <a:srgbClr val="152B48"/>
              </a:solidFill>
              <a:latin typeface="Montserrat ExtraLight" pitchFamily="2" charset="77"/>
            </a:rPr>
            <a:t>Enfermedad pélvica inflamatoria.</a:t>
          </a:r>
          <a:endParaRPr lang="es-ES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D4FDD5CC-AE85-4A40-9851-D21B94CF7CD3}" type="parTrans" cxnId="{62400C4C-3091-DD4D-B6C1-15138DB70A08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DEA9473D-5FAB-334D-8A21-A5028FF8767D}" type="sibTrans" cxnId="{62400C4C-3091-DD4D-B6C1-15138DB70A08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CA5F7E14-55D7-714A-AFE7-9275202AB829}">
      <dgm:prSet phldrT="[Texto]"/>
      <dgm:spPr>
        <a:ln>
          <a:solidFill>
            <a:srgbClr val="00AAA7"/>
          </a:solidFill>
        </a:ln>
      </dgm:spPr>
      <dgm:t>
        <a:bodyPr/>
        <a:lstStyle/>
        <a:p>
          <a:r>
            <a:rPr lang="es-CO" b="0" i="0" u="none" dirty="0">
              <a:solidFill>
                <a:srgbClr val="152B48"/>
              </a:solidFill>
              <a:latin typeface="Montserrat ExtraLight" pitchFamily="2" charset="77"/>
            </a:rPr>
            <a:t>Sepsis.</a:t>
          </a:r>
          <a:endParaRPr lang="es-ES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5DDD3C70-AEB2-1A40-8510-D0CC2B0300D3}" type="parTrans" cxnId="{AF822EAF-C56D-E54B-BE65-926AD148D9C4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DE487294-CCBE-254E-A901-A5DEE0B96DBF}" type="sibTrans" cxnId="{AF822EAF-C56D-E54B-BE65-926AD148D9C4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7F904A8B-FB2D-3949-A1EF-F2DE629FECF3}">
      <dgm:prSet phldrT="[Texto]"/>
      <dgm:spPr>
        <a:ln>
          <a:solidFill>
            <a:srgbClr val="00AAA7"/>
          </a:solidFill>
        </a:ln>
      </dgm:spPr>
      <dgm:t>
        <a:bodyPr/>
        <a:lstStyle/>
        <a:p>
          <a:r>
            <a:rPr lang="es-CO" b="0" i="0" u="none" dirty="0">
              <a:solidFill>
                <a:srgbClr val="152B48"/>
              </a:solidFill>
              <a:latin typeface="Montserrat ExtraLight" pitchFamily="2" charset="77"/>
            </a:rPr>
            <a:t>Infección del tracto urinario o pielonefritis.</a:t>
          </a:r>
          <a:endParaRPr lang="es-ES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3FA6A160-73AC-3F43-90FE-276807B5E00F}" type="parTrans" cxnId="{BCC59FF6-BF61-294A-91C9-31225DD4CC0E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F268899E-DB5F-CF45-BB5A-A85139518D5A}" type="sibTrans" cxnId="{BCC59FF6-BF61-294A-91C9-31225DD4CC0E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E2A2A003-BEAB-8D4E-BEA3-FB1A30BB194B}">
      <dgm:prSet phldrT="[Texto]"/>
      <dgm:spPr>
        <a:ln>
          <a:solidFill>
            <a:srgbClr val="00AAA7"/>
          </a:solidFill>
        </a:ln>
      </dgm:spPr>
      <dgm:t>
        <a:bodyPr/>
        <a:lstStyle/>
        <a:p>
          <a:r>
            <a:rPr lang="es-CO" b="0" i="0" u="none" dirty="0">
              <a:solidFill>
                <a:srgbClr val="152B48"/>
              </a:solidFill>
              <a:latin typeface="Montserrat ExtraLight" pitchFamily="2" charset="77"/>
            </a:rPr>
            <a:t>Tromboflebitis pélvica séptica.</a:t>
          </a:r>
          <a:endParaRPr lang="es-ES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F018D7B3-FD43-8747-B8BB-AB2E5D6FC310}" type="parTrans" cxnId="{E7B03D64-19AF-4D4E-8602-A17CD8BED2E4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4DCC9B09-D607-EF4F-A7F6-942999140B16}" type="sibTrans" cxnId="{E7B03D64-19AF-4D4E-8602-A17CD8BED2E4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1FBD8E3A-A584-2947-96D3-12294E8F726E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 b="0" i="0" u="none" dirty="0">
              <a:solidFill>
                <a:srgbClr val="152B48"/>
              </a:solidFill>
              <a:latin typeface="Montserrat ExtraLight" pitchFamily="2" charset="77"/>
            </a:rPr>
            <a:t>Infección o absceso de la herida.</a:t>
          </a:r>
          <a:endParaRPr lang="es-ES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050AC24B-A202-1740-A989-ED01294CA2D9}" type="parTrans" cxnId="{77C1204C-6512-BF4A-80A2-71070B7DC832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736FFEB7-E9B8-0941-A75C-853979360EB0}" type="sibTrans" cxnId="{77C1204C-6512-BF4A-80A2-71070B7DC832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093FD6CF-DB07-E542-8982-1388A4BCE664}" type="pres">
      <dgm:prSet presAssocID="{F52C10B1-5087-EA40-898B-F34D6A303D6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BEACDD8-D8E4-0342-A6BC-4B1DC71D1537}" type="pres">
      <dgm:prSet presAssocID="{32609C57-1365-9C40-A0A3-16B98ABEE394}" presName="root1" presStyleCnt="0"/>
      <dgm:spPr/>
    </dgm:pt>
    <dgm:pt modelId="{50F50ACB-FE29-BE44-8A6B-C9268ABCB9D2}" type="pres">
      <dgm:prSet presAssocID="{32609C57-1365-9C40-A0A3-16B98ABEE394}" presName="LevelOneTextNode" presStyleLbl="node0" presStyleIdx="0" presStyleCnt="1" custScaleX="221545">
        <dgm:presLayoutVars>
          <dgm:chPref val="3"/>
        </dgm:presLayoutVars>
      </dgm:prSet>
      <dgm:spPr/>
    </dgm:pt>
    <dgm:pt modelId="{796CE074-EC56-0C49-9EB1-5AA8DD4512A1}" type="pres">
      <dgm:prSet presAssocID="{32609C57-1365-9C40-A0A3-16B98ABEE394}" presName="level2hierChild" presStyleCnt="0"/>
      <dgm:spPr/>
    </dgm:pt>
    <dgm:pt modelId="{55B22E94-A3C0-7840-B492-C77EC2975FC2}" type="pres">
      <dgm:prSet presAssocID="{E49D2B64-35C7-0D4C-AD6F-FFD625B2DB38}" presName="conn2-1" presStyleLbl="parChTrans1D2" presStyleIdx="0" presStyleCnt="6"/>
      <dgm:spPr/>
    </dgm:pt>
    <dgm:pt modelId="{1DAACDDA-878F-0448-81B2-67E7EF07EF8D}" type="pres">
      <dgm:prSet presAssocID="{E49D2B64-35C7-0D4C-AD6F-FFD625B2DB38}" presName="connTx" presStyleLbl="parChTrans1D2" presStyleIdx="0" presStyleCnt="6"/>
      <dgm:spPr/>
    </dgm:pt>
    <dgm:pt modelId="{F743A744-2392-154F-8FD3-28237630EC29}" type="pres">
      <dgm:prSet presAssocID="{BBB7B70B-996B-E04A-BDE2-B556A03E1EFB}" presName="root2" presStyleCnt="0"/>
      <dgm:spPr/>
    </dgm:pt>
    <dgm:pt modelId="{216C210D-D502-D54D-9C1C-0C578B66A967}" type="pres">
      <dgm:prSet presAssocID="{BBB7B70B-996B-E04A-BDE2-B556A03E1EFB}" presName="LevelTwoTextNode" presStyleLbl="node2" presStyleIdx="0" presStyleCnt="6" custScaleX="255761">
        <dgm:presLayoutVars>
          <dgm:chPref val="3"/>
        </dgm:presLayoutVars>
      </dgm:prSet>
      <dgm:spPr/>
    </dgm:pt>
    <dgm:pt modelId="{8619B36F-9D96-FB41-920B-23935A235873}" type="pres">
      <dgm:prSet presAssocID="{BBB7B70B-996B-E04A-BDE2-B556A03E1EFB}" presName="level3hierChild" presStyleCnt="0"/>
      <dgm:spPr/>
    </dgm:pt>
    <dgm:pt modelId="{7FFF5C5B-0B47-C34E-A882-6315A80785FD}" type="pres">
      <dgm:prSet presAssocID="{D4FDD5CC-AE85-4A40-9851-D21B94CF7CD3}" presName="conn2-1" presStyleLbl="parChTrans1D2" presStyleIdx="1" presStyleCnt="6"/>
      <dgm:spPr/>
    </dgm:pt>
    <dgm:pt modelId="{34EE68D1-DDFC-E748-966A-12E042F56A76}" type="pres">
      <dgm:prSet presAssocID="{D4FDD5CC-AE85-4A40-9851-D21B94CF7CD3}" presName="connTx" presStyleLbl="parChTrans1D2" presStyleIdx="1" presStyleCnt="6"/>
      <dgm:spPr/>
    </dgm:pt>
    <dgm:pt modelId="{5587718E-5DAF-B947-87FA-53427C9ED8A8}" type="pres">
      <dgm:prSet presAssocID="{B4CBC559-6401-2D47-B921-AAD1268B2688}" presName="root2" presStyleCnt="0"/>
      <dgm:spPr/>
    </dgm:pt>
    <dgm:pt modelId="{C1A7FB3E-9E59-8344-B462-D44D2AF23B15}" type="pres">
      <dgm:prSet presAssocID="{B4CBC559-6401-2D47-B921-AAD1268B2688}" presName="LevelTwoTextNode" presStyleLbl="node2" presStyleIdx="1" presStyleCnt="6" custScaleX="255761">
        <dgm:presLayoutVars>
          <dgm:chPref val="3"/>
        </dgm:presLayoutVars>
      </dgm:prSet>
      <dgm:spPr/>
    </dgm:pt>
    <dgm:pt modelId="{FC1C6274-AEDC-944E-B981-C703F915D403}" type="pres">
      <dgm:prSet presAssocID="{B4CBC559-6401-2D47-B921-AAD1268B2688}" presName="level3hierChild" presStyleCnt="0"/>
      <dgm:spPr/>
    </dgm:pt>
    <dgm:pt modelId="{438E7426-664D-E141-B0E7-F728FE7E129C}" type="pres">
      <dgm:prSet presAssocID="{5DDD3C70-AEB2-1A40-8510-D0CC2B0300D3}" presName="conn2-1" presStyleLbl="parChTrans1D2" presStyleIdx="2" presStyleCnt="6"/>
      <dgm:spPr/>
    </dgm:pt>
    <dgm:pt modelId="{B07B3C8D-BB7D-2543-A2B8-3977F99BB07F}" type="pres">
      <dgm:prSet presAssocID="{5DDD3C70-AEB2-1A40-8510-D0CC2B0300D3}" presName="connTx" presStyleLbl="parChTrans1D2" presStyleIdx="2" presStyleCnt="6"/>
      <dgm:spPr/>
    </dgm:pt>
    <dgm:pt modelId="{82AE691F-0D4B-F749-AE85-D070BA5F6B71}" type="pres">
      <dgm:prSet presAssocID="{CA5F7E14-55D7-714A-AFE7-9275202AB829}" presName="root2" presStyleCnt="0"/>
      <dgm:spPr/>
    </dgm:pt>
    <dgm:pt modelId="{B1F48B56-588E-3144-8CDA-22623581FDBF}" type="pres">
      <dgm:prSet presAssocID="{CA5F7E14-55D7-714A-AFE7-9275202AB829}" presName="LevelTwoTextNode" presStyleLbl="node2" presStyleIdx="2" presStyleCnt="6" custScaleX="255761">
        <dgm:presLayoutVars>
          <dgm:chPref val="3"/>
        </dgm:presLayoutVars>
      </dgm:prSet>
      <dgm:spPr/>
    </dgm:pt>
    <dgm:pt modelId="{F7A48A72-9400-B640-B63B-539E3F25AA1D}" type="pres">
      <dgm:prSet presAssocID="{CA5F7E14-55D7-714A-AFE7-9275202AB829}" presName="level3hierChild" presStyleCnt="0"/>
      <dgm:spPr/>
    </dgm:pt>
    <dgm:pt modelId="{0947D298-2C8E-1247-B416-A92037B12A4F}" type="pres">
      <dgm:prSet presAssocID="{3FA6A160-73AC-3F43-90FE-276807B5E00F}" presName="conn2-1" presStyleLbl="parChTrans1D2" presStyleIdx="3" presStyleCnt="6"/>
      <dgm:spPr/>
    </dgm:pt>
    <dgm:pt modelId="{26608085-0417-784C-AF55-9FECE0152FB1}" type="pres">
      <dgm:prSet presAssocID="{3FA6A160-73AC-3F43-90FE-276807B5E00F}" presName="connTx" presStyleLbl="parChTrans1D2" presStyleIdx="3" presStyleCnt="6"/>
      <dgm:spPr/>
    </dgm:pt>
    <dgm:pt modelId="{A3CF0E8B-A31D-0940-BDFE-BF89D8055D26}" type="pres">
      <dgm:prSet presAssocID="{7F904A8B-FB2D-3949-A1EF-F2DE629FECF3}" presName="root2" presStyleCnt="0"/>
      <dgm:spPr/>
    </dgm:pt>
    <dgm:pt modelId="{CD0FCFDE-6895-B544-9B4F-91B5FE442455}" type="pres">
      <dgm:prSet presAssocID="{7F904A8B-FB2D-3949-A1EF-F2DE629FECF3}" presName="LevelTwoTextNode" presStyleLbl="node2" presStyleIdx="3" presStyleCnt="6" custScaleX="255761">
        <dgm:presLayoutVars>
          <dgm:chPref val="3"/>
        </dgm:presLayoutVars>
      </dgm:prSet>
      <dgm:spPr/>
    </dgm:pt>
    <dgm:pt modelId="{81AD2D5E-AD0F-F94F-8069-6062FD1CA79A}" type="pres">
      <dgm:prSet presAssocID="{7F904A8B-FB2D-3949-A1EF-F2DE629FECF3}" presName="level3hierChild" presStyleCnt="0"/>
      <dgm:spPr/>
    </dgm:pt>
    <dgm:pt modelId="{047DB738-339B-2F4F-8F8F-59258F9E5E1E}" type="pres">
      <dgm:prSet presAssocID="{050AC24B-A202-1740-A989-ED01294CA2D9}" presName="conn2-1" presStyleLbl="parChTrans1D2" presStyleIdx="4" presStyleCnt="6"/>
      <dgm:spPr/>
    </dgm:pt>
    <dgm:pt modelId="{6A1B8FB8-A553-984C-BABD-3B93A3A6F76E}" type="pres">
      <dgm:prSet presAssocID="{050AC24B-A202-1740-A989-ED01294CA2D9}" presName="connTx" presStyleLbl="parChTrans1D2" presStyleIdx="4" presStyleCnt="6"/>
      <dgm:spPr/>
    </dgm:pt>
    <dgm:pt modelId="{7F4716C7-FAC3-2448-8100-E42F53B6828E}" type="pres">
      <dgm:prSet presAssocID="{1FBD8E3A-A584-2947-96D3-12294E8F726E}" presName="root2" presStyleCnt="0"/>
      <dgm:spPr/>
    </dgm:pt>
    <dgm:pt modelId="{3EE3EBBD-5E64-404D-932D-F06C9B673407}" type="pres">
      <dgm:prSet presAssocID="{1FBD8E3A-A584-2947-96D3-12294E8F726E}" presName="LevelTwoTextNode" presStyleLbl="node2" presStyleIdx="4" presStyleCnt="6" custScaleX="255761">
        <dgm:presLayoutVars>
          <dgm:chPref val="3"/>
        </dgm:presLayoutVars>
      </dgm:prSet>
      <dgm:spPr/>
    </dgm:pt>
    <dgm:pt modelId="{51B6D265-3D7D-3149-A547-D31299BD3090}" type="pres">
      <dgm:prSet presAssocID="{1FBD8E3A-A584-2947-96D3-12294E8F726E}" presName="level3hierChild" presStyleCnt="0"/>
      <dgm:spPr/>
    </dgm:pt>
    <dgm:pt modelId="{BF2A2C35-FF03-BA4B-80AB-420FD460C47D}" type="pres">
      <dgm:prSet presAssocID="{F018D7B3-FD43-8747-B8BB-AB2E5D6FC310}" presName="conn2-1" presStyleLbl="parChTrans1D2" presStyleIdx="5" presStyleCnt="6"/>
      <dgm:spPr/>
    </dgm:pt>
    <dgm:pt modelId="{499CC097-138F-6046-9B09-A735536A1193}" type="pres">
      <dgm:prSet presAssocID="{F018D7B3-FD43-8747-B8BB-AB2E5D6FC310}" presName="connTx" presStyleLbl="parChTrans1D2" presStyleIdx="5" presStyleCnt="6"/>
      <dgm:spPr/>
    </dgm:pt>
    <dgm:pt modelId="{1CD22D39-384D-C945-A06F-CD20D6F63047}" type="pres">
      <dgm:prSet presAssocID="{E2A2A003-BEAB-8D4E-BEA3-FB1A30BB194B}" presName="root2" presStyleCnt="0"/>
      <dgm:spPr/>
    </dgm:pt>
    <dgm:pt modelId="{50090970-7190-AD43-8AD2-9EA11BFA93EC}" type="pres">
      <dgm:prSet presAssocID="{E2A2A003-BEAB-8D4E-BEA3-FB1A30BB194B}" presName="LevelTwoTextNode" presStyleLbl="node2" presStyleIdx="5" presStyleCnt="6" custScaleX="255761">
        <dgm:presLayoutVars>
          <dgm:chPref val="3"/>
        </dgm:presLayoutVars>
      </dgm:prSet>
      <dgm:spPr/>
    </dgm:pt>
    <dgm:pt modelId="{DDC11018-4151-C14F-B4E2-08AE1BC538DD}" type="pres">
      <dgm:prSet presAssocID="{E2A2A003-BEAB-8D4E-BEA3-FB1A30BB194B}" presName="level3hierChild" presStyleCnt="0"/>
      <dgm:spPr/>
    </dgm:pt>
  </dgm:ptLst>
  <dgm:cxnLst>
    <dgm:cxn modelId="{56EB1225-D039-F64B-AFCC-8479B545193B}" type="presOf" srcId="{050AC24B-A202-1740-A989-ED01294CA2D9}" destId="{6A1B8FB8-A553-984C-BABD-3B93A3A6F76E}" srcOrd="1" destOrd="0" presId="urn:microsoft.com/office/officeart/2005/8/layout/hierarchy2"/>
    <dgm:cxn modelId="{7FE86C37-2700-8F40-87BC-97611FAC4D78}" type="presOf" srcId="{F52C10B1-5087-EA40-898B-F34D6A303D66}" destId="{093FD6CF-DB07-E542-8982-1388A4BCE664}" srcOrd="0" destOrd="0" presId="urn:microsoft.com/office/officeart/2005/8/layout/hierarchy2"/>
    <dgm:cxn modelId="{A394713B-63E0-8744-AD9B-75CF46A82BB4}" type="presOf" srcId="{5DDD3C70-AEB2-1A40-8510-D0CC2B0300D3}" destId="{438E7426-664D-E141-B0E7-F728FE7E129C}" srcOrd="0" destOrd="0" presId="urn:microsoft.com/office/officeart/2005/8/layout/hierarchy2"/>
    <dgm:cxn modelId="{8B2A4741-44E1-9C4F-AE85-D24DDB61A17A}" type="presOf" srcId="{B4CBC559-6401-2D47-B921-AAD1268B2688}" destId="{C1A7FB3E-9E59-8344-B462-D44D2AF23B15}" srcOrd="0" destOrd="0" presId="urn:microsoft.com/office/officeart/2005/8/layout/hierarchy2"/>
    <dgm:cxn modelId="{EF1CB043-E3D1-E943-8305-39EAD9BBD785}" type="presOf" srcId="{BBB7B70B-996B-E04A-BDE2-B556A03E1EFB}" destId="{216C210D-D502-D54D-9C1C-0C578B66A967}" srcOrd="0" destOrd="0" presId="urn:microsoft.com/office/officeart/2005/8/layout/hierarchy2"/>
    <dgm:cxn modelId="{E7B03D64-19AF-4D4E-8602-A17CD8BED2E4}" srcId="{32609C57-1365-9C40-A0A3-16B98ABEE394}" destId="{E2A2A003-BEAB-8D4E-BEA3-FB1A30BB194B}" srcOrd="5" destOrd="0" parTransId="{F018D7B3-FD43-8747-B8BB-AB2E5D6FC310}" sibTransId="{4DCC9B09-D607-EF4F-A7F6-942999140B16}"/>
    <dgm:cxn modelId="{63DEF365-D180-9441-B34F-1FE92644115C}" srcId="{F52C10B1-5087-EA40-898B-F34D6A303D66}" destId="{32609C57-1365-9C40-A0A3-16B98ABEE394}" srcOrd="0" destOrd="0" parTransId="{0001F5C6-8A5F-F340-9580-828EF9999247}" sibTransId="{A5105E73-D8E9-4143-955B-1298CD8441FA}"/>
    <dgm:cxn modelId="{62400C4C-3091-DD4D-B6C1-15138DB70A08}" srcId="{32609C57-1365-9C40-A0A3-16B98ABEE394}" destId="{B4CBC559-6401-2D47-B921-AAD1268B2688}" srcOrd="1" destOrd="0" parTransId="{D4FDD5CC-AE85-4A40-9851-D21B94CF7CD3}" sibTransId="{DEA9473D-5FAB-334D-8A21-A5028FF8767D}"/>
    <dgm:cxn modelId="{77C1204C-6512-BF4A-80A2-71070B7DC832}" srcId="{32609C57-1365-9C40-A0A3-16B98ABEE394}" destId="{1FBD8E3A-A584-2947-96D3-12294E8F726E}" srcOrd="4" destOrd="0" parTransId="{050AC24B-A202-1740-A989-ED01294CA2D9}" sibTransId="{736FFEB7-E9B8-0941-A75C-853979360EB0}"/>
    <dgm:cxn modelId="{12290472-BF5D-334D-9329-445893557EFA}" type="presOf" srcId="{E49D2B64-35C7-0D4C-AD6F-FFD625B2DB38}" destId="{55B22E94-A3C0-7840-B492-C77EC2975FC2}" srcOrd="0" destOrd="0" presId="urn:microsoft.com/office/officeart/2005/8/layout/hierarchy2"/>
    <dgm:cxn modelId="{FB688253-8E01-4D49-9CBE-44D06E2BB3AC}" type="presOf" srcId="{D4FDD5CC-AE85-4A40-9851-D21B94CF7CD3}" destId="{34EE68D1-DDFC-E748-966A-12E042F56A76}" srcOrd="1" destOrd="0" presId="urn:microsoft.com/office/officeart/2005/8/layout/hierarchy2"/>
    <dgm:cxn modelId="{28FD0874-D3CE-6D48-98DF-C219991C3C51}" type="presOf" srcId="{3FA6A160-73AC-3F43-90FE-276807B5E00F}" destId="{26608085-0417-784C-AF55-9FECE0152FB1}" srcOrd="1" destOrd="0" presId="urn:microsoft.com/office/officeart/2005/8/layout/hierarchy2"/>
    <dgm:cxn modelId="{817F2A58-917A-7042-B490-54982CBA187E}" srcId="{32609C57-1365-9C40-A0A3-16B98ABEE394}" destId="{BBB7B70B-996B-E04A-BDE2-B556A03E1EFB}" srcOrd="0" destOrd="0" parTransId="{E49D2B64-35C7-0D4C-AD6F-FFD625B2DB38}" sibTransId="{F7829F54-113E-3F4B-87BF-D0C5F0E4D8B0}"/>
    <dgm:cxn modelId="{6F353D79-3110-FB4D-B0EC-FC3662BF3AF6}" type="presOf" srcId="{1FBD8E3A-A584-2947-96D3-12294E8F726E}" destId="{3EE3EBBD-5E64-404D-932D-F06C9B673407}" srcOrd="0" destOrd="0" presId="urn:microsoft.com/office/officeart/2005/8/layout/hierarchy2"/>
    <dgm:cxn modelId="{96E8137B-BC56-D04A-BDA3-D7E5DC941B11}" type="presOf" srcId="{050AC24B-A202-1740-A989-ED01294CA2D9}" destId="{047DB738-339B-2F4F-8F8F-59258F9E5E1E}" srcOrd="0" destOrd="0" presId="urn:microsoft.com/office/officeart/2005/8/layout/hierarchy2"/>
    <dgm:cxn modelId="{5D12638A-D239-9F41-9317-AC32B97368A5}" type="presOf" srcId="{32609C57-1365-9C40-A0A3-16B98ABEE394}" destId="{50F50ACB-FE29-BE44-8A6B-C9268ABCB9D2}" srcOrd="0" destOrd="0" presId="urn:microsoft.com/office/officeart/2005/8/layout/hierarchy2"/>
    <dgm:cxn modelId="{8A185991-36F1-B14D-9939-C2DDF351D6E3}" type="presOf" srcId="{5DDD3C70-AEB2-1A40-8510-D0CC2B0300D3}" destId="{B07B3C8D-BB7D-2543-A2B8-3977F99BB07F}" srcOrd="1" destOrd="0" presId="urn:microsoft.com/office/officeart/2005/8/layout/hierarchy2"/>
    <dgm:cxn modelId="{A3D7A495-7A93-1247-BFE9-A415412C3331}" type="presOf" srcId="{E2A2A003-BEAB-8D4E-BEA3-FB1A30BB194B}" destId="{50090970-7190-AD43-8AD2-9EA11BFA93EC}" srcOrd="0" destOrd="0" presId="urn:microsoft.com/office/officeart/2005/8/layout/hierarchy2"/>
    <dgm:cxn modelId="{F4BF5DA7-E912-D447-AC1D-80DD58FD34F1}" type="presOf" srcId="{F018D7B3-FD43-8747-B8BB-AB2E5D6FC310}" destId="{499CC097-138F-6046-9B09-A735536A1193}" srcOrd="1" destOrd="0" presId="urn:microsoft.com/office/officeart/2005/8/layout/hierarchy2"/>
    <dgm:cxn modelId="{AF822EAF-C56D-E54B-BE65-926AD148D9C4}" srcId="{32609C57-1365-9C40-A0A3-16B98ABEE394}" destId="{CA5F7E14-55D7-714A-AFE7-9275202AB829}" srcOrd="2" destOrd="0" parTransId="{5DDD3C70-AEB2-1A40-8510-D0CC2B0300D3}" sibTransId="{DE487294-CCBE-254E-A901-A5DEE0B96DBF}"/>
    <dgm:cxn modelId="{221025B9-FB4C-8C46-B836-54D89FC5DA61}" type="presOf" srcId="{E49D2B64-35C7-0D4C-AD6F-FFD625B2DB38}" destId="{1DAACDDA-878F-0448-81B2-67E7EF07EF8D}" srcOrd="1" destOrd="0" presId="urn:microsoft.com/office/officeart/2005/8/layout/hierarchy2"/>
    <dgm:cxn modelId="{B91E20C7-7DDA-9448-8CAA-0990153692FC}" type="presOf" srcId="{D4FDD5CC-AE85-4A40-9851-D21B94CF7CD3}" destId="{7FFF5C5B-0B47-C34E-A882-6315A80785FD}" srcOrd="0" destOrd="0" presId="urn:microsoft.com/office/officeart/2005/8/layout/hierarchy2"/>
    <dgm:cxn modelId="{C56A37D1-BE33-914D-9A38-E8E38EB3FAD5}" type="presOf" srcId="{CA5F7E14-55D7-714A-AFE7-9275202AB829}" destId="{B1F48B56-588E-3144-8CDA-22623581FDBF}" srcOrd="0" destOrd="0" presId="urn:microsoft.com/office/officeart/2005/8/layout/hierarchy2"/>
    <dgm:cxn modelId="{E31FC0D4-200C-7B4D-BAD3-83C559DAD030}" type="presOf" srcId="{3FA6A160-73AC-3F43-90FE-276807B5E00F}" destId="{0947D298-2C8E-1247-B416-A92037B12A4F}" srcOrd="0" destOrd="0" presId="urn:microsoft.com/office/officeart/2005/8/layout/hierarchy2"/>
    <dgm:cxn modelId="{C543FFDE-0BD4-5144-9804-BBB2B873822D}" type="presOf" srcId="{F018D7B3-FD43-8747-B8BB-AB2E5D6FC310}" destId="{BF2A2C35-FF03-BA4B-80AB-420FD460C47D}" srcOrd="0" destOrd="0" presId="urn:microsoft.com/office/officeart/2005/8/layout/hierarchy2"/>
    <dgm:cxn modelId="{4ACF4DEE-6111-1049-AE42-5D7AC69E34B6}" type="presOf" srcId="{7F904A8B-FB2D-3949-A1EF-F2DE629FECF3}" destId="{CD0FCFDE-6895-B544-9B4F-91B5FE442455}" srcOrd="0" destOrd="0" presId="urn:microsoft.com/office/officeart/2005/8/layout/hierarchy2"/>
    <dgm:cxn modelId="{BCC59FF6-BF61-294A-91C9-31225DD4CC0E}" srcId="{32609C57-1365-9C40-A0A3-16B98ABEE394}" destId="{7F904A8B-FB2D-3949-A1EF-F2DE629FECF3}" srcOrd="3" destOrd="0" parTransId="{3FA6A160-73AC-3F43-90FE-276807B5E00F}" sibTransId="{F268899E-DB5F-CF45-BB5A-A85139518D5A}"/>
    <dgm:cxn modelId="{A6D0900A-AE70-9B4C-85F9-E8EB8DEEC147}" type="presParOf" srcId="{093FD6CF-DB07-E542-8982-1388A4BCE664}" destId="{DBEACDD8-D8E4-0342-A6BC-4B1DC71D1537}" srcOrd="0" destOrd="0" presId="urn:microsoft.com/office/officeart/2005/8/layout/hierarchy2"/>
    <dgm:cxn modelId="{4962B63D-50F9-A94B-8370-CFD1261CE979}" type="presParOf" srcId="{DBEACDD8-D8E4-0342-A6BC-4B1DC71D1537}" destId="{50F50ACB-FE29-BE44-8A6B-C9268ABCB9D2}" srcOrd="0" destOrd="0" presId="urn:microsoft.com/office/officeart/2005/8/layout/hierarchy2"/>
    <dgm:cxn modelId="{FCA0A62C-9421-344F-88A7-686AB0BFC2E4}" type="presParOf" srcId="{DBEACDD8-D8E4-0342-A6BC-4B1DC71D1537}" destId="{796CE074-EC56-0C49-9EB1-5AA8DD4512A1}" srcOrd="1" destOrd="0" presId="urn:microsoft.com/office/officeart/2005/8/layout/hierarchy2"/>
    <dgm:cxn modelId="{681287FD-E6BB-E54C-8FDB-03E927427C1F}" type="presParOf" srcId="{796CE074-EC56-0C49-9EB1-5AA8DD4512A1}" destId="{55B22E94-A3C0-7840-B492-C77EC2975FC2}" srcOrd="0" destOrd="0" presId="urn:microsoft.com/office/officeart/2005/8/layout/hierarchy2"/>
    <dgm:cxn modelId="{0733C24C-4233-E642-97E9-15BC41AF4E23}" type="presParOf" srcId="{55B22E94-A3C0-7840-B492-C77EC2975FC2}" destId="{1DAACDDA-878F-0448-81B2-67E7EF07EF8D}" srcOrd="0" destOrd="0" presId="urn:microsoft.com/office/officeart/2005/8/layout/hierarchy2"/>
    <dgm:cxn modelId="{DC60D0A2-76D3-BE41-B2FB-16B0ACB7FAF1}" type="presParOf" srcId="{796CE074-EC56-0C49-9EB1-5AA8DD4512A1}" destId="{F743A744-2392-154F-8FD3-28237630EC29}" srcOrd="1" destOrd="0" presId="urn:microsoft.com/office/officeart/2005/8/layout/hierarchy2"/>
    <dgm:cxn modelId="{48F09D18-0398-F14F-B5A4-88F2A01CC951}" type="presParOf" srcId="{F743A744-2392-154F-8FD3-28237630EC29}" destId="{216C210D-D502-D54D-9C1C-0C578B66A967}" srcOrd="0" destOrd="0" presId="urn:microsoft.com/office/officeart/2005/8/layout/hierarchy2"/>
    <dgm:cxn modelId="{A8450A9A-0412-F040-9D69-9AA36C828BFE}" type="presParOf" srcId="{F743A744-2392-154F-8FD3-28237630EC29}" destId="{8619B36F-9D96-FB41-920B-23935A235873}" srcOrd="1" destOrd="0" presId="urn:microsoft.com/office/officeart/2005/8/layout/hierarchy2"/>
    <dgm:cxn modelId="{B8881C21-A53A-DD42-9551-ABE5C2450739}" type="presParOf" srcId="{796CE074-EC56-0C49-9EB1-5AA8DD4512A1}" destId="{7FFF5C5B-0B47-C34E-A882-6315A80785FD}" srcOrd="2" destOrd="0" presId="urn:microsoft.com/office/officeart/2005/8/layout/hierarchy2"/>
    <dgm:cxn modelId="{D1E08EC2-90BF-9841-84CB-45FAB72B5A4B}" type="presParOf" srcId="{7FFF5C5B-0B47-C34E-A882-6315A80785FD}" destId="{34EE68D1-DDFC-E748-966A-12E042F56A76}" srcOrd="0" destOrd="0" presId="urn:microsoft.com/office/officeart/2005/8/layout/hierarchy2"/>
    <dgm:cxn modelId="{92D698AE-E61E-2947-A67F-89CE0B7CA73B}" type="presParOf" srcId="{796CE074-EC56-0C49-9EB1-5AA8DD4512A1}" destId="{5587718E-5DAF-B947-87FA-53427C9ED8A8}" srcOrd="3" destOrd="0" presId="urn:microsoft.com/office/officeart/2005/8/layout/hierarchy2"/>
    <dgm:cxn modelId="{3639A8D2-8092-1142-A013-8C9A3C9A21A1}" type="presParOf" srcId="{5587718E-5DAF-B947-87FA-53427C9ED8A8}" destId="{C1A7FB3E-9E59-8344-B462-D44D2AF23B15}" srcOrd="0" destOrd="0" presId="urn:microsoft.com/office/officeart/2005/8/layout/hierarchy2"/>
    <dgm:cxn modelId="{BC0149CA-A5C1-BF4E-BA1B-4D9A2525C61F}" type="presParOf" srcId="{5587718E-5DAF-B947-87FA-53427C9ED8A8}" destId="{FC1C6274-AEDC-944E-B981-C703F915D403}" srcOrd="1" destOrd="0" presId="urn:microsoft.com/office/officeart/2005/8/layout/hierarchy2"/>
    <dgm:cxn modelId="{9D5D9DD7-95E5-764D-A192-555EA757CA3C}" type="presParOf" srcId="{796CE074-EC56-0C49-9EB1-5AA8DD4512A1}" destId="{438E7426-664D-E141-B0E7-F728FE7E129C}" srcOrd="4" destOrd="0" presId="urn:microsoft.com/office/officeart/2005/8/layout/hierarchy2"/>
    <dgm:cxn modelId="{73588652-1D91-9544-A79C-B199BB6DF8B1}" type="presParOf" srcId="{438E7426-664D-E141-B0E7-F728FE7E129C}" destId="{B07B3C8D-BB7D-2543-A2B8-3977F99BB07F}" srcOrd="0" destOrd="0" presId="urn:microsoft.com/office/officeart/2005/8/layout/hierarchy2"/>
    <dgm:cxn modelId="{4D11679D-0D40-9D40-895A-8F4F85E002DA}" type="presParOf" srcId="{796CE074-EC56-0C49-9EB1-5AA8DD4512A1}" destId="{82AE691F-0D4B-F749-AE85-D070BA5F6B71}" srcOrd="5" destOrd="0" presId="urn:microsoft.com/office/officeart/2005/8/layout/hierarchy2"/>
    <dgm:cxn modelId="{A96B6092-BB94-7B47-A000-6086B837F2FB}" type="presParOf" srcId="{82AE691F-0D4B-F749-AE85-D070BA5F6B71}" destId="{B1F48B56-588E-3144-8CDA-22623581FDBF}" srcOrd="0" destOrd="0" presId="urn:microsoft.com/office/officeart/2005/8/layout/hierarchy2"/>
    <dgm:cxn modelId="{0D60C341-F674-1E41-BF36-E435524C0444}" type="presParOf" srcId="{82AE691F-0D4B-F749-AE85-D070BA5F6B71}" destId="{F7A48A72-9400-B640-B63B-539E3F25AA1D}" srcOrd="1" destOrd="0" presId="urn:microsoft.com/office/officeart/2005/8/layout/hierarchy2"/>
    <dgm:cxn modelId="{227F24FC-3FD4-494D-86B8-E9D746FF84FD}" type="presParOf" srcId="{796CE074-EC56-0C49-9EB1-5AA8DD4512A1}" destId="{0947D298-2C8E-1247-B416-A92037B12A4F}" srcOrd="6" destOrd="0" presId="urn:microsoft.com/office/officeart/2005/8/layout/hierarchy2"/>
    <dgm:cxn modelId="{6D75C0F8-D0FB-B944-BCE5-1079BCC9CE1E}" type="presParOf" srcId="{0947D298-2C8E-1247-B416-A92037B12A4F}" destId="{26608085-0417-784C-AF55-9FECE0152FB1}" srcOrd="0" destOrd="0" presId="urn:microsoft.com/office/officeart/2005/8/layout/hierarchy2"/>
    <dgm:cxn modelId="{A83C9A11-9A05-DD40-9664-57077AD29CBB}" type="presParOf" srcId="{796CE074-EC56-0C49-9EB1-5AA8DD4512A1}" destId="{A3CF0E8B-A31D-0940-BDFE-BF89D8055D26}" srcOrd="7" destOrd="0" presId="urn:microsoft.com/office/officeart/2005/8/layout/hierarchy2"/>
    <dgm:cxn modelId="{54264416-885B-5747-8DA5-02DE604275AD}" type="presParOf" srcId="{A3CF0E8B-A31D-0940-BDFE-BF89D8055D26}" destId="{CD0FCFDE-6895-B544-9B4F-91B5FE442455}" srcOrd="0" destOrd="0" presId="urn:microsoft.com/office/officeart/2005/8/layout/hierarchy2"/>
    <dgm:cxn modelId="{F770CF10-F887-7B43-A479-58D509AD9350}" type="presParOf" srcId="{A3CF0E8B-A31D-0940-BDFE-BF89D8055D26}" destId="{81AD2D5E-AD0F-F94F-8069-6062FD1CA79A}" srcOrd="1" destOrd="0" presId="urn:microsoft.com/office/officeart/2005/8/layout/hierarchy2"/>
    <dgm:cxn modelId="{9A172458-EFA6-944F-B39D-3FC5467C8E9E}" type="presParOf" srcId="{796CE074-EC56-0C49-9EB1-5AA8DD4512A1}" destId="{047DB738-339B-2F4F-8F8F-59258F9E5E1E}" srcOrd="8" destOrd="0" presId="urn:microsoft.com/office/officeart/2005/8/layout/hierarchy2"/>
    <dgm:cxn modelId="{CFD38CA8-5F81-D04F-9492-961F9B118D28}" type="presParOf" srcId="{047DB738-339B-2F4F-8F8F-59258F9E5E1E}" destId="{6A1B8FB8-A553-984C-BABD-3B93A3A6F76E}" srcOrd="0" destOrd="0" presId="urn:microsoft.com/office/officeart/2005/8/layout/hierarchy2"/>
    <dgm:cxn modelId="{4D6D1ED0-ED5F-4642-8D1A-12E8543A961B}" type="presParOf" srcId="{796CE074-EC56-0C49-9EB1-5AA8DD4512A1}" destId="{7F4716C7-FAC3-2448-8100-E42F53B6828E}" srcOrd="9" destOrd="0" presId="urn:microsoft.com/office/officeart/2005/8/layout/hierarchy2"/>
    <dgm:cxn modelId="{007532C4-B878-AD41-B837-03DAF130BD14}" type="presParOf" srcId="{7F4716C7-FAC3-2448-8100-E42F53B6828E}" destId="{3EE3EBBD-5E64-404D-932D-F06C9B673407}" srcOrd="0" destOrd="0" presId="urn:microsoft.com/office/officeart/2005/8/layout/hierarchy2"/>
    <dgm:cxn modelId="{2514832F-92EC-D543-94CC-DE5BE04AAEFE}" type="presParOf" srcId="{7F4716C7-FAC3-2448-8100-E42F53B6828E}" destId="{51B6D265-3D7D-3149-A547-D31299BD3090}" srcOrd="1" destOrd="0" presId="urn:microsoft.com/office/officeart/2005/8/layout/hierarchy2"/>
    <dgm:cxn modelId="{E4FAA31D-3D14-474C-8F62-7BD6E8AF4577}" type="presParOf" srcId="{796CE074-EC56-0C49-9EB1-5AA8DD4512A1}" destId="{BF2A2C35-FF03-BA4B-80AB-420FD460C47D}" srcOrd="10" destOrd="0" presId="urn:microsoft.com/office/officeart/2005/8/layout/hierarchy2"/>
    <dgm:cxn modelId="{F6D32CCD-25B7-FB4E-BC77-6D70B8D30D82}" type="presParOf" srcId="{BF2A2C35-FF03-BA4B-80AB-420FD460C47D}" destId="{499CC097-138F-6046-9B09-A735536A1193}" srcOrd="0" destOrd="0" presId="urn:microsoft.com/office/officeart/2005/8/layout/hierarchy2"/>
    <dgm:cxn modelId="{8329C9E3-1898-0E42-907C-0620AF89C740}" type="presParOf" srcId="{796CE074-EC56-0C49-9EB1-5AA8DD4512A1}" destId="{1CD22D39-384D-C945-A06F-CD20D6F63047}" srcOrd="11" destOrd="0" presId="urn:microsoft.com/office/officeart/2005/8/layout/hierarchy2"/>
    <dgm:cxn modelId="{4D6CA5DB-0D4E-4346-BEB3-9F7F5B60DE85}" type="presParOf" srcId="{1CD22D39-384D-C945-A06F-CD20D6F63047}" destId="{50090970-7190-AD43-8AD2-9EA11BFA93EC}" srcOrd="0" destOrd="0" presId="urn:microsoft.com/office/officeart/2005/8/layout/hierarchy2"/>
    <dgm:cxn modelId="{82D5C3D8-0A64-894D-9D7A-66DCB53FB79B}" type="presParOf" srcId="{1CD22D39-384D-C945-A06F-CD20D6F63047}" destId="{DDC11018-4151-C14F-B4E2-08AE1BC538D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4A97D23-F2F3-3A49-A644-131FF8B1595D}" type="doc">
      <dgm:prSet loTypeId="urn:microsoft.com/office/officeart/2005/8/layout/hList6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502F40A9-D96E-444E-8EA0-A3CF6B8698A9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ES" sz="2000" b="1" dirty="0">
              <a:solidFill>
                <a:srgbClr val="152B48"/>
              </a:solidFill>
              <a:latin typeface="Montserrat ExtraLight" pitchFamily="2" charset="77"/>
            </a:rPr>
            <a:t>Hemograma  completo. </a:t>
          </a:r>
        </a:p>
      </dgm:t>
    </dgm:pt>
    <dgm:pt modelId="{1EAE56D5-269A-944B-A4D4-EA05CD063A8F}" type="parTrans" cxnId="{9F641F03-2A8E-C348-8723-830A23E383FC}">
      <dgm:prSet/>
      <dgm:spPr/>
      <dgm:t>
        <a:bodyPr/>
        <a:lstStyle/>
        <a:p>
          <a:endParaRPr lang="es-ES" sz="2000" b="1">
            <a:solidFill>
              <a:srgbClr val="152B48"/>
            </a:solidFill>
            <a:latin typeface="Montserrat ExtraLight" pitchFamily="2" charset="77"/>
          </a:endParaRPr>
        </a:p>
      </dgm:t>
    </dgm:pt>
    <dgm:pt modelId="{DC937D71-EDB0-3C42-81E8-B0BA3A447FD2}" type="sibTrans" cxnId="{9F641F03-2A8E-C348-8723-830A23E383FC}">
      <dgm:prSet/>
      <dgm:spPr/>
      <dgm:t>
        <a:bodyPr/>
        <a:lstStyle/>
        <a:p>
          <a:endParaRPr lang="es-ES" sz="2000" b="1">
            <a:solidFill>
              <a:srgbClr val="152B48"/>
            </a:solidFill>
            <a:latin typeface="Montserrat ExtraLight" pitchFamily="2" charset="77"/>
          </a:endParaRPr>
        </a:p>
      </dgm:t>
    </dgm:pt>
    <dgm:pt modelId="{7D5F3604-BB39-FA40-B9B5-8E4EB3B10A1B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ES" sz="2000" b="1" dirty="0">
              <a:solidFill>
                <a:srgbClr val="152B48"/>
              </a:solidFill>
              <a:latin typeface="Montserrat ExtraLight" pitchFamily="2" charset="77"/>
            </a:rPr>
            <a:t>Urocultivo y  hemocultivos. </a:t>
          </a:r>
        </a:p>
      </dgm:t>
    </dgm:pt>
    <dgm:pt modelId="{0FF109D5-1EC3-334D-BC3F-19971D5611CB}" type="parTrans" cxnId="{615C7D86-423C-3B4D-9395-3229337D70A8}">
      <dgm:prSet/>
      <dgm:spPr/>
      <dgm:t>
        <a:bodyPr/>
        <a:lstStyle/>
        <a:p>
          <a:endParaRPr lang="es-ES" sz="2000" b="1">
            <a:solidFill>
              <a:srgbClr val="152B48"/>
            </a:solidFill>
            <a:latin typeface="Montserrat ExtraLight" pitchFamily="2" charset="77"/>
          </a:endParaRPr>
        </a:p>
      </dgm:t>
    </dgm:pt>
    <dgm:pt modelId="{2C2FC410-7F98-2448-92E0-4FE159E2DC0C}" type="sibTrans" cxnId="{615C7D86-423C-3B4D-9395-3229337D70A8}">
      <dgm:prSet/>
      <dgm:spPr/>
      <dgm:t>
        <a:bodyPr/>
        <a:lstStyle/>
        <a:p>
          <a:endParaRPr lang="es-ES" sz="2000" b="1">
            <a:solidFill>
              <a:srgbClr val="152B48"/>
            </a:solidFill>
            <a:latin typeface="Montserrat ExtraLight" pitchFamily="2" charset="77"/>
          </a:endParaRPr>
        </a:p>
      </dgm:t>
    </dgm:pt>
    <dgm:pt modelId="{7923379B-3D44-EA4A-A86C-FE3CF003FE11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endParaRPr lang="es-ES" sz="2000" b="1" dirty="0">
            <a:solidFill>
              <a:srgbClr val="152B48"/>
            </a:solidFill>
            <a:latin typeface="Montserrat ExtraLight" pitchFamily="2" charset="77"/>
          </a:endParaRPr>
        </a:p>
        <a:p>
          <a:r>
            <a:rPr lang="es-ES" sz="2000" b="1" dirty="0">
              <a:solidFill>
                <a:srgbClr val="152B48"/>
              </a:solidFill>
              <a:latin typeface="Montserrat ExtraLight" pitchFamily="2" charset="77"/>
            </a:rPr>
            <a:t>Si sospecha sepsis  ordenar: </a:t>
          </a:r>
        </a:p>
      </dgm:t>
    </dgm:pt>
    <dgm:pt modelId="{BB531E21-9358-6A4E-A73C-0CF94D1DFF96}" type="parTrans" cxnId="{6CF8E229-A554-1844-B097-83D1878393A2}">
      <dgm:prSet/>
      <dgm:spPr/>
      <dgm:t>
        <a:bodyPr/>
        <a:lstStyle/>
        <a:p>
          <a:endParaRPr lang="es-ES" sz="2000" b="1">
            <a:solidFill>
              <a:srgbClr val="152B48"/>
            </a:solidFill>
            <a:latin typeface="Montserrat ExtraLight" pitchFamily="2" charset="77"/>
          </a:endParaRPr>
        </a:p>
      </dgm:t>
    </dgm:pt>
    <dgm:pt modelId="{63D240EC-76D2-6A49-99B5-6E9F02CFD168}" type="sibTrans" cxnId="{6CF8E229-A554-1844-B097-83D1878393A2}">
      <dgm:prSet/>
      <dgm:spPr/>
      <dgm:t>
        <a:bodyPr/>
        <a:lstStyle/>
        <a:p>
          <a:endParaRPr lang="es-ES" sz="2000" b="1">
            <a:solidFill>
              <a:srgbClr val="152B48"/>
            </a:solidFill>
            <a:latin typeface="Montserrat ExtraLight" pitchFamily="2" charset="77"/>
          </a:endParaRPr>
        </a:p>
      </dgm:t>
    </dgm:pt>
    <dgm:pt modelId="{694D60D2-DF09-3E44-87D4-89FC22C822DA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ES" sz="2000" b="1" dirty="0">
              <a:solidFill>
                <a:srgbClr val="152B48"/>
              </a:solidFill>
              <a:latin typeface="Montserrat ExtraLight" pitchFamily="2" charset="77"/>
            </a:rPr>
            <a:t>Lactato.</a:t>
          </a:r>
        </a:p>
      </dgm:t>
    </dgm:pt>
    <dgm:pt modelId="{B81D3A7B-9974-2042-BF2C-793837FABECA}" type="parTrans" cxnId="{B21E4526-D089-F44E-BF96-62A35A17FF33}">
      <dgm:prSet/>
      <dgm:spPr/>
      <dgm:t>
        <a:bodyPr/>
        <a:lstStyle/>
        <a:p>
          <a:endParaRPr lang="es-ES" sz="2000" b="1">
            <a:solidFill>
              <a:srgbClr val="152B48"/>
            </a:solidFill>
            <a:latin typeface="Montserrat ExtraLight" pitchFamily="2" charset="77"/>
          </a:endParaRPr>
        </a:p>
      </dgm:t>
    </dgm:pt>
    <dgm:pt modelId="{FEF69E40-9825-D244-A62D-55CF8615435D}" type="sibTrans" cxnId="{B21E4526-D089-F44E-BF96-62A35A17FF33}">
      <dgm:prSet/>
      <dgm:spPr/>
      <dgm:t>
        <a:bodyPr/>
        <a:lstStyle/>
        <a:p>
          <a:endParaRPr lang="es-ES" sz="2000" b="1">
            <a:solidFill>
              <a:srgbClr val="152B48"/>
            </a:solidFill>
            <a:latin typeface="Montserrat ExtraLight" pitchFamily="2" charset="77"/>
          </a:endParaRPr>
        </a:p>
      </dgm:t>
    </dgm:pt>
    <dgm:pt modelId="{D7585EC3-5872-6D46-A98C-60D36727E04B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ES" sz="2000" b="1" dirty="0">
              <a:solidFill>
                <a:srgbClr val="152B48"/>
              </a:solidFill>
              <a:latin typeface="Montserrat ExtraLight" pitchFamily="2" charset="77"/>
            </a:rPr>
            <a:t>Gases arteriales.</a:t>
          </a:r>
        </a:p>
      </dgm:t>
    </dgm:pt>
    <dgm:pt modelId="{3523EE11-E134-1344-9E79-34AA3B38A52B}" type="parTrans" cxnId="{0FCE9640-3212-2C4E-8E13-4BFBD1D071D8}">
      <dgm:prSet/>
      <dgm:spPr/>
      <dgm:t>
        <a:bodyPr/>
        <a:lstStyle/>
        <a:p>
          <a:endParaRPr lang="es-ES" sz="2000" b="1">
            <a:solidFill>
              <a:srgbClr val="152B48"/>
            </a:solidFill>
            <a:latin typeface="Montserrat ExtraLight" pitchFamily="2" charset="77"/>
          </a:endParaRPr>
        </a:p>
      </dgm:t>
    </dgm:pt>
    <dgm:pt modelId="{DF910FA8-1514-0449-ACAD-E12704551CD4}" type="sibTrans" cxnId="{0FCE9640-3212-2C4E-8E13-4BFBD1D071D8}">
      <dgm:prSet/>
      <dgm:spPr/>
      <dgm:t>
        <a:bodyPr/>
        <a:lstStyle/>
        <a:p>
          <a:endParaRPr lang="es-ES" sz="2000" b="1">
            <a:solidFill>
              <a:srgbClr val="152B48"/>
            </a:solidFill>
            <a:latin typeface="Montserrat ExtraLight" pitchFamily="2" charset="77"/>
          </a:endParaRPr>
        </a:p>
      </dgm:t>
    </dgm:pt>
    <dgm:pt modelId="{C6E2ED63-14E8-8D44-8782-92C00BF136AA}" type="pres">
      <dgm:prSet presAssocID="{24A97D23-F2F3-3A49-A644-131FF8B1595D}" presName="Name0" presStyleCnt="0">
        <dgm:presLayoutVars>
          <dgm:dir/>
          <dgm:resizeHandles val="exact"/>
        </dgm:presLayoutVars>
      </dgm:prSet>
      <dgm:spPr/>
    </dgm:pt>
    <dgm:pt modelId="{A397AABA-60DD-8A45-B006-BD8D57345550}" type="pres">
      <dgm:prSet presAssocID="{502F40A9-D96E-444E-8EA0-A3CF6B8698A9}" presName="node" presStyleLbl="node1" presStyleIdx="0" presStyleCnt="3">
        <dgm:presLayoutVars>
          <dgm:bulletEnabled val="1"/>
        </dgm:presLayoutVars>
      </dgm:prSet>
      <dgm:spPr/>
    </dgm:pt>
    <dgm:pt modelId="{8839B9B1-FE6F-E64D-9AB7-DBA7C636149A}" type="pres">
      <dgm:prSet presAssocID="{DC937D71-EDB0-3C42-81E8-B0BA3A447FD2}" presName="sibTrans" presStyleCnt="0"/>
      <dgm:spPr/>
    </dgm:pt>
    <dgm:pt modelId="{B0F1670C-AB7C-0E47-A290-EB3B07F0E449}" type="pres">
      <dgm:prSet presAssocID="{7D5F3604-BB39-FA40-B9B5-8E4EB3B10A1B}" presName="node" presStyleLbl="node1" presStyleIdx="1" presStyleCnt="3">
        <dgm:presLayoutVars>
          <dgm:bulletEnabled val="1"/>
        </dgm:presLayoutVars>
      </dgm:prSet>
      <dgm:spPr/>
    </dgm:pt>
    <dgm:pt modelId="{8B7BCA25-B1E8-4241-ABC5-4D95B290D0D5}" type="pres">
      <dgm:prSet presAssocID="{2C2FC410-7F98-2448-92E0-4FE159E2DC0C}" presName="sibTrans" presStyleCnt="0"/>
      <dgm:spPr/>
    </dgm:pt>
    <dgm:pt modelId="{7A6FAC15-5A76-2B4D-92B0-1452222D58F7}" type="pres">
      <dgm:prSet presAssocID="{7923379B-3D44-EA4A-A86C-FE3CF003FE11}" presName="node" presStyleLbl="node1" presStyleIdx="2" presStyleCnt="3">
        <dgm:presLayoutVars>
          <dgm:bulletEnabled val="1"/>
        </dgm:presLayoutVars>
      </dgm:prSet>
      <dgm:spPr/>
    </dgm:pt>
  </dgm:ptLst>
  <dgm:cxnLst>
    <dgm:cxn modelId="{9F641F03-2A8E-C348-8723-830A23E383FC}" srcId="{24A97D23-F2F3-3A49-A644-131FF8B1595D}" destId="{502F40A9-D96E-444E-8EA0-A3CF6B8698A9}" srcOrd="0" destOrd="0" parTransId="{1EAE56D5-269A-944B-A4D4-EA05CD063A8F}" sibTransId="{DC937D71-EDB0-3C42-81E8-B0BA3A447FD2}"/>
    <dgm:cxn modelId="{2D1F531B-A97F-0044-AF50-417C2B436AFE}" type="presOf" srcId="{24A97D23-F2F3-3A49-A644-131FF8B1595D}" destId="{C6E2ED63-14E8-8D44-8782-92C00BF136AA}" srcOrd="0" destOrd="0" presId="urn:microsoft.com/office/officeart/2005/8/layout/hList6"/>
    <dgm:cxn modelId="{5051E722-65CB-3842-A4D1-62E467C49BF6}" type="presOf" srcId="{7923379B-3D44-EA4A-A86C-FE3CF003FE11}" destId="{7A6FAC15-5A76-2B4D-92B0-1452222D58F7}" srcOrd="0" destOrd="0" presId="urn:microsoft.com/office/officeart/2005/8/layout/hList6"/>
    <dgm:cxn modelId="{B21E4526-D089-F44E-BF96-62A35A17FF33}" srcId="{7923379B-3D44-EA4A-A86C-FE3CF003FE11}" destId="{694D60D2-DF09-3E44-87D4-89FC22C822DA}" srcOrd="0" destOrd="0" parTransId="{B81D3A7B-9974-2042-BF2C-793837FABECA}" sibTransId="{FEF69E40-9825-D244-A62D-55CF8615435D}"/>
    <dgm:cxn modelId="{6CF8E229-A554-1844-B097-83D1878393A2}" srcId="{24A97D23-F2F3-3A49-A644-131FF8B1595D}" destId="{7923379B-3D44-EA4A-A86C-FE3CF003FE11}" srcOrd="2" destOrd="0" parTransId="{BB531E21-9358-6A4E-A73C-0CF94D1DFF96}" sibTransId="{63D240EC-76D2-6A49-99B5-6E9F02CFD168}"/>
    <dgm:cxn modelId="{0FCE9640-3212-2C4E-8E13-4BFBD1D071D8}" srcId="{7923379B-3D44-EA4A-A86C-FE3CF003FE11}" destId="{D7585EC3-5872-6D46-A98C-60D36727E04B}" srcOrd="1" destOrd="0" parTransId="{3523EE11-E134-1344-9E79-34AA3B38A52B}" sibTransId="{DF910FA8-1514-0449-ACAD-E12704551CD4}"/>
    <dgm:cxn modelId="{4C98B27C-50B4-A840-9D34-7FFC66C53EE6}" type="presOf" srcId="{D7585EC3-5872-6D46-A98C-60D36727E04B}" destId="{7A6FAC15-5A76-2B4D-92B0-1452222D58F7}" srcOrd="0" destOrd="2" presId="urn:microsoft.com/office/officeart/2005/8/layout/hList6"/>
    <dgm:cxn modelId="{AE95B380-B6C5-A942-AE23-3048C5D268C2}" type="presOf" srcId="{694D60D2-DF09-3E44-87D4-89FC22C822DA}" destId="{7A6FAC15-5A76-2B4D-92B0-1452222D58F7}" srcOrd="0" destOrd="1" presId="urn:microsoft.com/office/officeart/2005/8/layout/hList6"/>
    <dgm:cxn modelId="{615C7D86-423C-3B4D-9395-3229337D70A8}" srcId="{24A97D23-F2F3-3A49-A644-131FF8B1595D}" destId="{7D5F3604-BB39-FA40-B9B5-8E4EB3B10A1B}" srcOrd="1" destOrd="0" parTransId="{0FF109D5-1EC3-334D-BC3F-19971D5611CB}" sibTransId="{2C2FC410-7F98-2448-92E0-4FE159E2DC0C}"/>
    <dgm:cxn modelId="{F01EDD9C-9CDA-5A4E-9F8A-E082A59943C8}" type="presOf" srcId="{7D5F3604-BB39-FA40-B9B5-8E4EB3B10A1B}" destId="{B0F1670C-AB7C-0E47-A290-EB3B07F0E449}" srcOrd="0" destOrd="0" presId="urn:microsoft.com/office/officeart/2005/8/layout/hList6"/>
    <dgm:cxn modelId="{411A73BC-D25A-6642-A361-3B882312819D}" type="presOf" srcId="{502F40A9-D96E-444E-8EA0-A3CF6B8698A9}" destId="{A397AABA-60DD-8A45-B006-BD8D57345550}" srcOrd="0" destOrd="0" presId="urn:microsoft.com/office/officeart/2005/8/layout/hList6"/>
    <dgm:cxn modelId="{515192EA-BDDC-0C4E-880A-4F160048C0CD}" type="presParOf" srcId="{C6E2ED63-14E8-8D44-8782-92C00BF136AA}" destId="{A397AABA-60DD-8A45-B006-BD8D57345550}" srcOrd="0" destOrd="0" presId="urn:microsoft.com/office/officeart/2005/8/layout/hList6"/>
    <dgm:cxn modelId="{13D7D0C0-295A-A541-AFC2-F0E1DF8844B6}" type="presParOf" srcId="{C6E2ED63-14E8-8D44-8782-92C00BF136AA}" destId="{8839B9B1-FE6F-E64D-9AB7-DBA7C636149A}" srcOrd="1" destOrd="0" presId="urn:microsoft.com/office/officeart/2005/8/layout/hList6"/>
    <dgm:cxn modelId="{07265CAE-E532-1342-B2D8-F613B01B0BFC}" type="presParOf" srcId="{C6E2ED63-14E8-8D44-8782-92C00BF136AA}" destId="{B0F1670C-AB7C-0E47-A290-EB3B07F0E449}" srcOrd="2" destOrd="0" presId="urn:microsoft.com/office/officeart/2005/8/layout/hList6"/>
    <dgm:cxn modelId="{10AAADA5-3FA3-A04C-B49B-A5E6E6657D02}" type="presParOf" srcId="{C6E2ED63-14E8-8D44-8782-92C00BF136AA}" destId="{8B7BCA25-B1E8-4241-ABC5-4D95B290D0D5}" srcOrd="3" destOrd="0" presId="urn:microsoft.com/office/officeart/2005/8/layout/hList6"/>
    <dgm:cxn modelId="{85E91803-AF43-1D4E-A34A-85F42410A6D9}" type="presParOf" srcId="{C6E2ED63-14E8-8D44-8782-92C00BF136AA}" destId="{7A6FAC15-5A76-2B4D-92B0-1452222D58F7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7686FDC-C836-8942-91FE-57FF49398AB9}" type="doc">
      <dgm:prSet loTypeId="urn:microsoft.com/office/officeart/2005/8/layout/process2" loCatId="" qsTypeId="urn:microsoft.com/office/officeart/2005/8/quickstyle/simple1" qsCatId="simple" csTypeId="urn:microsoft.com/office/officeart/2005/8/colors/accent0_2" csCatId="mainScheme" phldr="1"/>
      <dgm:spPr/>
    </dgm:pt>
    <dgm:pt modelId="{6ABA73DE-BC07-A04F-88C3-F2244ED67591}">
      <dgm:prSet phldrT="[Texto]"/>
      <dgm:spPr>
        <a:ln>
          <a:solidFill>
            <a:srgbClr val="00AAA7"/>
          </a:solidFill>
        </a:ln>
      </dgm:spPr>
      <dgm:t>
        <a:bodyPr/>
        <a:lstStyle/>
        <a:p>
          <a:r>
            <a:rPr lang="es-CO" b="0" i="0" u="none" dirty="0">
              <a:solidFill>
                <a:srgbClr val="152B48"/>
              </a:solidFill>
              <a:latin typeface="Montserrat ExtraLight" pitchFamily="2" charset="77"/>
            </a:rPr>
            <a:t>Colonización por SGB:</a:t>
          </a:r>
          <a:endParaRPr lang="es-ES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A114656B-E237-CF49-B2D2-71001A20EE33}" type="parTrans" cxnId="{F221B8B8-50EB-2449-B8FA-28418E3BB155}">
      <dgm:prSet/>
      <dgm:spPr/>
      <dgm:t>
        <a:bodyPr/>
        <a:lstStyle/>
        <a:p>
          <a:endParaRPr lang="es-ES">
            <a:solidFill>
              <a:srgbClr val="152B48"/>
            </a:solidFill>
          </a:endParaRPr>
        </a:p>
      </dgm:t>
    </dgm:pt>
    <dgm:pt modelId="{4047ADA4-454F-DD4E-9EA0-EB75EF52EFC4}" type="sibTrans" cxnId="{F221B8B8-50EB-2449-B8FA-28418E3BB155}">
      <dgm:prSet/>
      <dgm:spPr>
        <a:solidFill>
          <a:srgbClr val="152B48"/>
        </a:solidFill>
      </dgm:spPr>
      <dgm:t>
        <a:bodyPr/>
        <a:lstStyle/>
        <a:p>
          <a:endParaRPr lang="es-ES">
            <a:solidFill>
              <a:srgbClr val="152B48"/>
            </a:solidFill>
          </a:endParaRPr>
        </a:p>
      </dgm:t>
    </dgm:pt>
    <dgm:pt modelId="{CE38AB63-754D-1247-B883-C4A164E80C68}">
      <dgm:prSet phldrT="[Texto]"/>
      <dgm:spPr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 ExtraLight" pitchFamily="2" charset="77"/>
            </a:rPr>
            <a:t>Clindamicina 900 mg cada 8 horas +  gentamicina 5 mg / kg cada 24 horas (preferido) ó 1,5 mg / kg cada 8 horas (sin dosis de carga) + ampicilina 2 g IV cada 6 horas.</a:t>
          </a:r>
          <a:endParaRPr lang="es-ES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8BC64B42-A595-DD43-A058-476CC5ABD101}" type="parTrans" cxnId="{47875CA9-07DE-CA42-9BA6-EB23A3499EBA}">
      <dgm:prSet/>
      <dgm:spPr/>
      <dgm:t>
        <a:bodyPr/>
        <a:lstStyle/>
        <a:p>
          <a:endParaRPr lang="es-ES">
            <a:solidFill>
              <a:srgbClr val="152B48"/>
            </a:solidFill>
          </a:endParaRPr>
        </a:p>
      </dgm:t>
    </dgm:pt>
    <dgm:pt modelId="{064532EB-B4BA-EB40-A12B-E7C87322CA54}" type="sibTrans" cxnId="{47875CA9-07DE-CA42-9BA6-EB23A3499EBA}">
      <dgm:prSet/>
      <dgm:spPr>
        <a:solidFill>
          <a:srgbClr val="152B48"/>
        </a:solidFill>
      </dgm:spPr>
      <dgm:t>
        <a:bodyPr/>
        <a:lstStyle/>
        <a:p>
          <a:endParaRPr lang="es-ES">
            <a:solidFill>
              <a:srgbClr val="152B48"/>
            </a:solidFill>
          </a:endParaRPr>
        </a:p>
      </dgm:t>
    </dgm:pt>
    <dgm:pt modelId="{85C9D3E6-7886-804A-90FF-538F67EDB75A}">
      <dgm:prSet phldrT="[Texto]"/>
      <dgm:spPr>
        <a:ln>
          <a:solidFill>
            <a:srgbClr val="00AAA7"/>
          </a:solidFill>
        </a:ln>
      </dgm:spPr>
      <dgm:t>
        <a:bodyPr/>
        <a:lstStyle/>
        <a:p>
          <a:r>
            <a:rPr lang="es-ES" dirty="0">
              <a:solidFill>
                <a:srgbClr val="152B48"/>
              </a:solidFill>
              <a:latin typeface="Montserrat ExtraLight" pitchFamily="2" charset="77"/>
            </a:rPr>
            <a:t>O a</a:t>
          </a:r>
          <a:r>
            <a:rPr lang="es-CO" b="0" i="0" u="none" dirty="0">
              <a:solidFill>
                <a:srgbClr val="152B48"/>
              </a:solidFill>
              <a:latin typeface="Montserrat ExtraLight" pitchFamily="2" charset="77"/>
            </a:rPr>
            <a:t>mpicilina-sulbactam 3 g IV cada 6 horas.</a:t>
          </a:r>
          <a:endParaRPr lang="es-ES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B115280A-BDFC-334D-ABED-AAE74808ECE0}" type="parTrans" cxnId="{8D171584-6CC2-9540-ABED-8DC669E6F434}">
      <dgm:prSet/>
      <dgm:spPr/>
      <dgm:t>
        <a:bodyPr/>
        <a:lstStyle/>
        <a:p>
          <a:endParaRPr lang="es-ES">
            <a:solidFill>
              <a:srgbClr val="152B48"/>
            </a:solidFill>
          </a:endParaRPr>
        </a:p>
      </dgm:t>
    </dgm:pt>
    <dgm:pt modelId="{21478198-8473-B943-80F5-6260ADFB4725}" type="sibTrans" cxnId="{8D171584-6CC2-9540-ABED-8DC669E6F434}">
      <dgm:prSet/>
      <dgm:spPr/>
      <dgm:t>
        <a:bodyPr/>
        <a:lstStyle/>
        <a:p>
          <a:endParaRPr lang="es-ES">
            <a:solidFill>
              <a:srgbClr val="152B48"/>
            </a:solidFill>
          </a:endParaRPr>
        </a:p>
      </dgm:t>
    </dgm:pt>
    <dgm:pt modelId="{7914A650-5AF1-704C-BE1D-1ED5ACF9F352}" type="pres">
      <dgm:prSet presAssocID="{37686FDC-C836-8942-91FE-57FF49398AB9}" presName="linearFlow" presStyleCnt="0">
        <dgm:presLayoutVars>
          <dgm:resizeHandles val="exact"/>
        </dgm:presLayoutVars>
      </dgm:prSet>
      <dgm:spPr/>
    </dgm:pt>
    <dgm:pt modelId="{7BA0AA6D-12EE-2343-B4C5-B6D4E998B2BE}" type="pres">
      <dgm:prSet presAssocID="{6ABA73DE-BC07-A04F-88C3-F2244ED67591}" presName="node" presStyleLbl="node1" presStyleIdx="0" presStyleCnt="3" custScaleX="202513">
        <dgm:presLayoutVars>
          <dgm:bulletEnabled val="1"/>
        </dgm:presLayoutVars>
      </dgm:prSet>
      <dgm:spPr/>
    </dgm:pt>
    <dgm:pt modelId="{D2CBE7C6-29AE-AE4C-9CF2-625E51D1B893}" type="pres">
      <dgm:prSet presAssocID="{4047ADA4-454F-DD4E-9EA0-EB75EF52EFC4}" presName="sibTrans" presStyleLbl="sibTrans2D1" presStyleIdx="0" presStyleCnt="2"/>
      <dgm:spPr/>
    </dgm:pt>
    <dgm:pt modelId="{7A68A7C7-FFF0-DB47-850A-18D61D10CA3C}" type="pres">
      <dgm:prSet presAssocID="{4047ADA4-454F-DD4E-9EA0-EB75EF52EFC4}" presName="connectorText" presStyleLbl="sibTrans2D1" presStyleIdx="0" presStyleCnt="2"/>
      <dgm:spPr/>
    </dgm:pt>
    <dgm:pt modelId="{00A374E4-8292-D442-8B9F-4A6F5703575B}" type="pres">
      <dgm:prSet presAssocID="{CE38AB63-754D-1247-B883-C4A164E80C68}" presName="node" presStyleLbl="node1" presStyleIdx="1" presStyleCnt="3" custScaleX="202513">
        <dgm:presLayoutVars>
          <dgm:bulletEnabled val="1"/>
        </dgm:presLayoutVars>
      </dgm:prSet>
      <dgm:spPr/>
    </dgm:pt>
    <dgm:pt modelId="{FA8DB788-3C37-064C-AFDC-BAC11E94EB23}" type="pres">
      <dgm:prSet presAssocID="{064532EB-B4BA-EB40-A12B-E7C87322CA54}" presName="sibTrans" presStyleLbl="sibTrans2D1" presStyleIdx="1" presStyleCnt="2"/>
      <dgm:spPr/>
    </dgm:pt>
    <dgm:pt modelId="{B38AAB20-06FC-9147-B83E-F606928A1FCC}" type="pres">
      <dgm:prSet presAssocID="{064532EB-B4BA-EB40-A12B-E7C87322CA54}" presName="connectorText" presStyleLbl="sibTrans2D1" presStyleIdx="1" presStyleCnt="2"/>
      <dgm:spPr/>
    </dgm:pt>
    <dgm:pt modelId="{A5CA2895-B249-D042-B166-CFCCE4A7C692}" type="pres">
      <dgm:prSet presAssocID="{85C9D3E6-7886-804A-90FF-538F67EDB75A}" presName="node" presStyleLbl="node1" presStyleIdx="2" presStyleCnt="3" custScaleX="202513">
        <dgm:presLayoutVars>
          <dgm:bulletEnabled val="1"/>
        </dgm:presLayoutVars>
      </dgm:prSet>
      <dgm:spPr/>
    </dgm:pt>
  </dgm:ptLst>
  <dgm:cxnLst>
    <dgm:cxn modelId="{881AA00D-7618-794B-A7B2-499EF733EE86}" type="presOf" srcId="{4047ADA4-454F-DD4E-9EA0-EB75EF52EFC4}" destId="{7A68A7C7-FFF0-DB47-850A-18D61D10CA3C}" srcOrd="1" destOrd="0" presId="urn:microsoft.com/office/officeart/2005/8/layout/process2"/>
    <dgm:cxn modelId="{F32A120F-3D16-F642-A8AE-0A7FF3BE701A}" type="presOf" srcId="{064532EB-B4BA-EB40-A12B-E7C87322CA54}" destId="{FA8DB788-3C37-064C-AFDC-BAC11E94EB23}" srcOrd="0" destOrd="0" presId="urn:microsoft.com/office/officeart/2005/8/layout/process2"/>
    <dgm:cxn modelId="{41635C2E-1959-5649-BAE8-CB6A86DD874F}" type="presOf" srcId="{37686FDC-C836-8942-91FE-57FF49398AB9}" destId="{7914A650-5AF1-704C-BE1D-1ED5ACF9F352}" srcOrd="0" destOrd="0" presId="urn:microsoft.com/office/officeart/2005/8/layout/process2"/>
    <dgm:cxn modelId="{C1EA383D-EED8-2D46-9661-A61808A39EFF}" type="presOf" srcId="{6ABA73DE-BC07-A04F-88C3-F2244ED67591}" destId="{7BA0AA6D-12EE-2343-B4C5-B6D4E998B2BE}" srcOrd="0" destOrd="0" presId="urn:microsoft.com/office/officeart/2005/8/layout/process2"/>
    <dgm:cxn modelId="{60282B68-9B67-F048-8188-7F84FC0B5B7E}" type="presOf" srcId="{4047ADA4-454F-DD4E-9EA0-EB75EF52EFC4}" destId="{D2CBE7C6-29AE-AE4C-9CF2-625E51D1B893}" srcOrd="0" destOrd="0" presId="urn:microsoft.com/office/officeart/2005/8/layout/process2"/>
    <dgm:cxn modelId="{D330BA6F-0388-0249-96A0-773774B43D5D}" type="presOf" srcId="{85C9D3E6-7886-804A-90FF-538F67EDB75A}" destId="{A5CA2895-B249-D042-B166-CFCCE4A7C692}" srcOrd="0" destOrd="0" presId="urn:microsoft.com/office/officeart/2005/8/layout/process2"/>
    <dgm:cxn modelId="{8D171584-6CC2-9540-ABED-8DC669E6F434}" srcId="{37686FDC-C836-8942-91FE-57FF49398AB9}" destId="{85C9D3E6-7886-804A-90FF-538F67EDB75A}" srcOrd="2" destOrd="0" parTransId="{B115280A-BDFC-334D-ABED-AAE74808ECE0}" sibTransId="{21478198-8473-B943-80F5-6260ADFB4725}"/>
    <dgm:cxn modelId="{8EB03BA3-B74A-CA4D-8ABC-4D86D34F52F1}" type="presOf" srcId="{064532EB-B4BA-EB40-A12B-E7C87322CA54}" destId="{B38AAB20-06FC-9147-B83E-F606928A1FCC}" srcOrd="1" destOrd="0" presId="urn:microsoft.com/office/officeart/2005/8/layout/process2"/>
    <dgm:cxn modelId="{47875CA9-07DE-CA42-9BA6-EB23A3499EBA}" srcId="{37686FDC-C836-8942-91FE-57FF49398AB9}" destId="{CE38AB63-754D-1247-B883-C4A164E80C68}" srcOrd="1" destOrd="0" parTransId="{8BC64B42-A595-DD43-A058-476CC5ABD101}" sibTransId="{064532EB-B4BA-EB40-A12B-E7C87322CA54}"/>
    <dgm:cxn modelId="{F221B8B8-50EB-2449-B8FA-28418E3BB155}" srcId="{37686FDC-C836-8942-91FE-57FF49398AB9}" destId="{6ABA73DE-BC07-A04F-88C3-F2244ED67591}" srcOrd="0" destOrd="0" parTransId="{A114656B-E237-CF49-B2D2-71001A20EE33}" sibTransId="{4047ADA4-454F-DD4E-9EA0-EB75EF52EFC4}"/>
    <dgm:cxn modelId="{592EA1C8-7288-2749-8ADE-35E308114871}" type="presOf" srcId="{CE38AB63-754D-1247-B883-C4A164E80C68}" destId="{00A374E4-8292-D442-8B9F-4A6F5703575B}" srcOrd="0" destOrd="0" presId="urn:microsoft.com/office/officeart/2005/8/layout/process2"/>
    <dgm:cxn modelId="{5B371288-1BF1-5F4C-BDA5-90A1B625E118}" type="presParOf" srcId="{7914A650-5AF1-704C-BE1D-1ED5ACF9F352}" destId="{7BA0AA6D-12EE-2343-B4C5-B6D4E998B2BE}" srcOrd="0" destOrd="0" presId="urn:microsoft.com/office/officeart/2005/8/layout/process2"/>
    <dgm:cxn modelId="{48210946-4612-0C4F-9671-1A861B0D7425}" type="presParOf" srcId="{7914A650-5AF1-704C-BE1D-1ED5ACF9F352}" destId="{D2CBE7C6-29AE-AE4C-9CF2-625E51D1B893}" srcOrd="1" destOrd="0" presId="urn:microsoft.com/office/officeart/2005/8/layout/process2"/>
    <dgm:cxn modelId="{764F03B5-C1CE-9A45-98AF-FD64748C7FF4}" type="presParOf" srcId="{D2CBE7C6-29AE-AE4C-9CF2-625E51D1B893}" destId="{7A68A7C7-FFF0-DB47-850A-18D61D10CA3C}" srcOrd="0" destOrd="0" presId="urn:microsoft.com/office/officeart/2005/8/layout/process2"/>
    <dgm:cxn modelId="{EC7CDCAD-D488-B341-9FC1-A604C9855445}" type="presParOf" srcId="{7914A650-5AF1-704C-BE1D-1ED5ACF9F352}" destId="{00A374E4-8292-D442-8B9F-4A6F5703575B}" srcOrd="2" destOrd="0" presId="urn:microsoft.com/office/officeart/2005/8/layout/process2"/>
    <dgm:cxn modelId="{26894C45-1876-5045-AD59-CD3FCF5E3898}" type="presParOf" srcId="{7914A650-5AF1-704C-BE1D-1ED5ACF9F352}" destId="{FA8DB788-3C37-064C-AFDC-BAC11E94EB23}" srcOrd="3" destOrd="0" presId="urn:microsoft.com/office/officeart/2005/8/layout/process2"/>
    <dgm:cxn modelId="{033DDDE3-F136-1540-886C-94156576021B}" type="presParOf" srcId="{FA8DB788-3C37-064C-AFDC-BAC11E94EB23}" destId="{B38AAB20-06FC-9147-B83E-F606928A1FCC}" srcOrd="0" destOrd="0" presId="urn:microsoft.com/office/officeart/2005/8/layout/process2"/>
    <dgm:cxn modelId="{3707A9F1-3D55-FD4D-8D85-C139AAD28210}" type="presParOf" srcId="{7914A650-5AF1-704C-BE1D-1ED5ACF9F352}" destId="{A5CA2895-B249-D042-B166-CFCCE4A7C692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9032A27-A7C4-074C-B5C3-033AEE753A13}" type="doc">
      <dgm:prSet loTypeId="urn:microsoft.com/office/officeart/2005/8/layout/process1" loCatId="" qsTypeId="urn:microsoft.com/office/officeart/2005/8/quickstyle/simple1" qsCatId="simple" csTypeId="urn:microsoft.com/office/officeart/2005/8/colors/accent0_2" csCatId="mainScheme" phldr="1"/>
      <dgm:spPr/>
    </dgm:pt>
    <dgm:pt modelId="{B087BB66-1698-9340-B569-0FD45F632F84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2000" b="0" i="0" u="none" dirty="0">
              <a:solidFill>
                <a:srgbClr val="152B48"/>
              </a:solidFill>
              <a:latin typeface="Montserrat ExtraLight" pitchFamily="2" charset="77"/>
            </a:rPr>
            <a:t>La combinación de:</a:t>
          </a:r>
          <a:endParaRPr lang="es-ES" sz="20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1414E759-EA81-B347-BBDB-CDD79E75A79C}" type="parTrans" cxnId="{659DD70A-5990-0C43-8216-0270A4DD0104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Montserrat ExtraLight" pitchFamily="2" charset="77"/>
          </a:endParaRPr>
        </a:p>
      </dgm:t>
    </dgm:pt>
    <dgm:pt modelId="{55019F93-DD78-9649-B5E7-A8B08780FA72}" type="sibTrans" cxnId="{659DD70A-5990-0C43-8216-0270A4DD0104}">
      <dgm:prSet custT="1"/>
      <dgm:spPr>
        <a:solidFill>
          <a:srgbClr val="152B48"/>
        </a:solidFill>
        <a:ln>
          <a:solidFill>
            <a:srgbClr val="00AAA7"/>
          </a:solidFill>
        </a:ln>
      </dgm:spPr>
      <dgm:t>
        <a:bodyPr/>
        <a:lstStyle/>
        <a:p>
          <a:endParaRPr lang="es-ES" sz="2000">
            <a:solidFill>
              <a:schemeClr val="tx1"/>
            </a:solidFill>
            <a:latin typeface="Montserrat ExtraLight" pitchFamily="2" charset="77"/>
          </a:endParaRPr>
        </a:p>
      </dgm:t>
    </dgm:pt>
    <dgm:pt modelId="{91F78AE8-54AF-7944-828F-379D6EE50A28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2000" b="0" i="0" u="none" dirty="0">
              <a:solidFill>
                <a:srgbClr val="152B48"/>
              </a:solidFill>
              <a:latin typeface="Montserrat ExtraLight" pitchFamily="2" charset="77"/>
            </a:rPr>
            <a:t>Gentamicina, ampicilina y metronidazol.</a:t>
          </a:r>
          <a:endParaRPr lang="es-ES" sz="20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1BDFFF5A-4794-5E42-BA66-AB1DAD718814}" type="parTrans" cxnId="{32246B83-BE53-E04E-8BF3-A55B7E493ABC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Montserrat ExtraLight" pitchFamily="2" charset="77"/>
          </a:endParaRPr>
        </a:p>
      </dgm:t>
    </dgm:pt>
    <dgm:pt modelId="{FFD70A58-9629-6F4B-B49B-1E774AEF1D80}" type="sibTrans" cxnId="{32246B83-BE53-E04E-8BF3-A55B7E493ABC}">
      <dgm:prSet custT="1"/>
      <dgm:spPr>
        <a:solidFill>
          <a:srgbClr val="152B48"/>
        </a:solidFill>
        <a:ln>
          <a:solidFill>
            <a:srgbClr val="00AAA7"/>
          </a:solidFill>
        </a:ln>
      </dgm:spPr>
      <dgm:t>
        <a:bodyPr/>
        <a:lstStyle/>
        <a:p>
          <a:endParaRPr lang="es-ES" sz="2000">
            <a:solidFill>
              <a:schemeClr val="tx1"/>
            </a:solidFill>
            <a:latin typeface="Montserrat ExtraLight" pitchFamily="2" charset="77"/>
          </a:endParaRPr>
        </a:p>
      </dgm:t>
    </dgm:pt>
    <dgm:pt modelId="{780C8957-F4B8-BC44-A5DA-29EF872C998F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2000" b="0" i="0" u="none" dirty="0">
              <a:solidFill>
                <a:srgbClr val="152B48"/>
              </a:solidFill>
              <a:latin typeface="Montserrat ExtraLight" pitchFamily="2" charset="77"/>
            </a:rPr>
            <a:t>Sin embargo, se evita el metronidazol en mujeres que amamantan cuando se dispone de fármacos de eficacia similar con mejores perfiles de seguridad.</a:t>
          </a:r>
          <a:endParaRPr lang="es-ES" sz="20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3C0A470F-48BA-8942-A4D9-BEBB77A5FA45}" type="parTrans" cxnId="{AC23D80B-48B2-EA48-9459-7ACCA63EEBCD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Montserrat ExtraLight" pitchFamily="2" charset="77"/>
          </a:endParaRPr>
        </a:p>
      </dgm:t>
    </dgm:pt>
    <dgm:pt modelId="{3E374DE8-005A-FE4B-B930-D56E782A16C0}" type="sibTrans" cxnId="{AC23D80B-48B2-EA48-9459-7ACCA63EEBCD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Montserrat ExtraLight" pitchFamily="2" charset="77"/>
          </a:endParaRPr>
        </a:p>
      </dgm:t>
    </dgm:pt>
    <dgm:pt modelId="{73395745-711B-0140-BA1B-7D019DAD4E05}" type="pres">
      <dgm:prSet presAssocID="{89032A27-A7C4-074C-B5C3-033AEE753A13}" presName="Name0" presStyleCnt="0">
        <dgm:presLayoutVars>
          <dgm:dir/>
          <dgm:resizeHandles val="exact"/>
        </dgm:presLayoutVars>
      </dgm:prSet>
      <dgm:spPr/>
    </dgm:pt>
    <dgm:pt modelId="{811742EB-A7A5-0647-AE09-A6A9686FE7D9}" type="pres">
      <dgm:prSet presAssocID="{B087BB66-1698-9340-B569-0FD45F632F84}" presName="node" presStyleLbl="node1" presStyleIdx="0" presStyleCnt="3" custScaleX="86766" custScaleY="79846">
        <dgm:presLayoutVars>
          <dgm:bulletEnabled val="1"/>
        </dgm:presLayoutVars>
      </dgm:prSet>
      <dgm:spPr/>
    </dgm:pt>
    <dgm:pt modelId="{6CDEAAAB-91A9-A140-BC05-DF06CDE74BE4}" type="pres">
      <dgm:prSet presAssocID="{55019F93-DD78-9649-B5E7-A8B08780FA72}" presName="sibTrans" presStyleLbl="sibTrans2D1" presStyleIdx="0" presStyleCnt="2"/>
      <dgm:spPr/>
    </dgm:pt>
    <dgm:pt modelId="{5C01D173-70B1-5143-BF8B-6FEFADEC9CC3}" type="pres">
      <dgm:prSet presAssocID="{55019F93-DD78-9649-B5E7-A8B08780FA72}" presName="connectorText" presStyleLbl="sibTrans2D1" presStyleIdx="0" presStyleCnt="2"/>
      <dgm:spPr/>
    </dgm:pt>
    <dgm:pt modelId="{89650621-AB99-274B-96DD-0D000507446C}" type="pres">
      <dgm:prSet presAssocID="{91F78AE8-54AF-7944-828F-379D6EE50A28}" presName="node" presStyleLbl="node1" presStyleIdx="1" presStyleCnt="3">
        <dgm:presLayoutVars>
          <dgm:bulletEnabled val="1"/>
        </dgm:presLayoutVars>
      </dgm:prSet>
      <dgm:spPr/>
    </dgm:pt>
    <dgm:pt modelId="{2993814C-9383-1E4C-930A-63FAC059ADAF}" type="pres">
      <dgm:prSet presAssocID="{FFD70A58-9629-6F4B-B49B-1E774AEF1D80}" presName="sibTrans" presStyleLbl="sibTrans2D1" presStyleIdx="1" presStyleCnt="2"/>
      <dgm:spPr/>
    </dgm:pt>
    <dgm:pt modelId="{D8ABA45F-7296-0A44-BA26-89DEB1143374}" type="pres">
      <dgm:prSet presAssocID="{FFD70A58-9629-6F4B-B49B-1E774AEF1D80}" presName="connectorText" presStyleLbl="sibTrans2D1" presStyleIdx="1" presStyleCnt="2"/>
      <dgm:spPr/>
    </dgm:pt>
    <dgm:pt modelId="{A6351A5E-7582-B44D-AE52-309F3D1E83F8}" type="pres">
      <dgm:prSet presAssocID="{780C8957-F4B8-BC44-A5DA-29EF872C998F}" presName="node" presStyleLbl="node1" presStyleIdx="2" presStyleCnt="3">
        <dgm:presLayoutVars>
          <dgm:bulletEnabled val="1"/>
        </dgm:presLayoutVars>
      </dgm:prSet>
      <dgm:spPr/>
    </dgm:pt>
  </dgm:ptLst>
  <dgm:cxnLst>
    <dgm:cxn modelId="{659DD70A-5990-0C43-8216-0270A4DD0104}" srcId="{89032A27-A7C4-074C-B5C3-033AEE753A13}" destId="{B087BB66-1698-9340-B569-0FD45F632F84}" srcOrd="0" destOrd="0" parTransId="{1414E759-EA81-B347-BBDB-CDD79E75A79C}" sibTransId="{55019F93-DD78-9649-B5E7-A8B08780FA72}"/>
    <dgm:cxn modelId="{AC23D80B-48B2-EA48-9459-7ACCA63EEBCD}" srcId="{89032A27-A7C4-074C-B5C3-033AEE753A13}" destId="{780C8957-F4B8-BC44-A5DA-29EF872C998F}" srcOrd="2" destOrd="0" parTransId="{3C0A470F-48BA-8942-A4D9-BEBB77A5FA45}" sibTransId="{3E374DE8-005A-FE4B-B930-D56E782A16C0}"/>
    <dgm:cxn modelId="{D264FD0D-3E8A-C249-B809-7E447822903B}" type="presOf" srcId="{FFD70A58-9629-6F4B-B49B-1E774AEF1D80}" destId="{D8ABA45F-7296-0A44-BA26-89DEB1143374}" srcOrd="1" destOrd="0" presId="urn:microsoft.com/office/officeart/2005/8/layout/process1"/>
    <dgm:cxn modelId="{A3853224-231A-9944-9632-F4DFB34A1C79}" type="presOf" srcId="{B087BB66-1698-9340-B569-0FD45F632F84}" destId="{811742EB-A7A5-0647-AE09-A6A9686FE7D9}" srcOrd="0" destOrd="0" presId="urn:microsoft.com/office/officeart/2005/8/layout/process1"/>
    <dgm:cxn modelId="{4F039C46-6CBC-9649-9EAB-F872F8876269}" type="presOf" srcId="{55019F93-DD78-9649-B5E7-A8B08780FA72}" destId="{6CDEAAAB-91A9-A140-BC05-DF06CDE74BE4}" srcOrd="0" destOrd="0" presId="urn:microsoft.com/office/officeart/2005/8/layout/process1"/>
    <dgm:cxn modelId="{220B044A-58C4-1C45-A5C1-723D6E47C302}" type="presOf" srcId="{89032A27-A7C4-074C-B5C3-033AEE753A13}" destId="{73395745-711B-0140-BA1B-7D019DAD4E05}" srcOrd="0" destOrd="0" presId="urn:microsoft.com/office/officeart/2005/8/layout/process1"/>
    <dgm:cxn modelId="{E2F1F86B-43B1-A446-A71A-07441B718697}" type="presOf" srcId="{780C8957-F4B8-BC44-A5DA-29EF872C998F}" destId="{A6351A5E-7582-B44D-AE52-309F3D1E83F8}" srcOrd="0" destOrd="0" presId="urn:microsoft.com/office/officeart/2005/8/layout/process1"/>
    <dgm:cxn modelId="{84F44080-E0EC-2947-9DBA-4084C6BF06F9}" type="presOf" srcId="{55019F93-DD78-9649-B5E7-A8B08780FA72}" destId="{5C01D173-70B1-5143-BF8B-6FEFADEC9CC3}" srcOrd="1" destOrd="0" presId="urn:microsoft.com/office/officeart/2005/8/layout/process1"/>
    <dgm:cxn modelId="{81014083-1769-4445-8017-D3CD94046A18}" type="presOf" srcId="{FFD70A58-9629-6F4B-B49B-1E774AEF1D80}" destId="{2993814C-9383-1E4C-930A-63FAC059ADAF}" srcOrd="0" destOrd="0" presId="urn:microsoft.com/office/officeart/2005/8/layout/process1"/>
    <dgm:cxn modelId="{32246B83-BE53-E04E-8BF3-A55B7E493ABC}" srcId="{89032A27-A7C4-074C-B5C3-033AEE753A13}" destId="{91F78AE8-54AF-7944-828F-379D6EE50A28}" srcOrd="1" destOrd="0" parTransId="{1BDFFF5A-4794-5E42-BA66-AB1DAD718814}" sibTransId="{FFD70A58-9629-6F4B-B49B-1E774AEF1D80}"/>
    <dgm:cxn modelId="{4720D9D0-BDAB-F241-BA67-1F63AC813FE7}" type="presOf" srcId="{91F78AE8-54AF-7944-828F-379D6EE50A28}" destId="{89650621-AB99-274B-96DD-0D000507446C}" srcOrd="0" destOrd="0" presId="urn:microsoft.com/office/officeart/2005/8/layout/process1"/>
    <dgm:cxn modelId="{51A5075A-845A-194C-BCC7-52C722D603DA}" type="presParOf" srcId="{73395745-711B-0140-BA1B-7D019DAD4E05}" destId="{811742EB-A7A5-0647-AE09-A6A9686FE7D9}" srcOrd="0" destOrd="0" presId="urn:microsoft.com/office/officeart/2005/8/layout/process1"/>
    <dgm:cxn modelId="{ABDCA301-E327-224D-9939-A64FAAEF304B}" type="presParOf" srcId="{73395745-711B-0140-BA1B-7D019DAD4E05}" destId="{6CDEAAAB-91A9-A140-BC05-DF06CDE74BE4}" srcOrd="1" destOrd="0" presId="urn:microsoft.com/office/officeart/2005/8/layout/process1"/>
    <dgm:cxn modelId="{FEAB8E8F-2318-E74C-94AA-E6AFC1F2EF3E}" type="presParOf" srcId="{6CDEAAAB-91A9-A140-BC05-DF06CDE74BE4}" destId="{5C01D173-70B1-5143-BF8B-6FEFADEC9CC3}" srcOrd="0" destOrd="0" presId="urn:microsoft.com/office/officeart/2005/8/layout/process1"/>
    <dgm:cxn modelId="{824ABABE-B614-EF49-AE9E-ADAD07F049F2}" type="presParOf" srcId="{73395745-711B-0140-BA1B-7D019DAD4E05}" destId="{89650621-AB99-274B-96DD-0D000507446C}" srcOrd="2" destOrd="0" presId="urn:microsoft.com/office/officeart/2005/8/layout/process1"/>
    <dgm:cxn modelId="{197162DE-57CE-3341-A869-7D221A1001A1}" type="presParOf" srcId="{73395745-711B-0140-BA1B-7D019DAD4E05}" destId="{2993814C-9383-1E4C-930A-63FAC059ADAF}" srcOrd="3" destOrd="0" presId="urn:microsoft.com/office/officeart/2005/8/layout/process1"/>
    <dgm:cxn modelId="{BA8FC33F-0C9B-0A44-B342-98362B1ACD38}" type="presParOf" srcId="{2993814C-9383-1E4C-930A-63FAC059ADAF}" destId="{D8ABA45F-7296-0A44-BA26-89DEB1143374}" srcOrd="0" destOrd="0" presId="urn:microsoft.com/office/officeart/2005/8/layout/process1"/>
    <dgm:cxn modelId="{80D96A1A-D441-3546-BCDC-1C40EB9E60E5}" type="presParOf" srcId="{73395745-711B-0140-BA1B-7D019DAD4E05}" destId="{A6351A5E-7582-B44D-AE52-309F3D1E83F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5D56B8B-3550-E44B-9287-70555222909C}" type="doc">
      <dgm:prSet loTypeId="urn:microsoft.com/office/officeart/2008/layout/VerticalCurvedList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8BE94AA6-95C7-7A4E-BCA9-D714687B0DA9}">
      <dgm:prSet phldrT="[Texto]" custT="1"/>
      <dgm:spPr/>
      <dgm:t>
        <a:bodyPr/>
        <a:lstStyle/>
        <a:p>
          <a:r>
            <a:rPr lang="es-CO" sz="1800" b="0" i="0" u="none" dirty="0">
              <a:solidFill>
                <a:srgbClr val="152B48"/>
              </a:solidFill>
              <a:latin typeface="Montserrat ExtraLight" pitchFamily="2" charset="77"/>
            </a:rPr>
            <a:t>Clindamicina 600 mg por vía oral cada 6 horas más gentamicina 4,5 mg / kg por vía intramuscular cada 24 horas o,</a:t>
          </a:r>
          <a:endParaRPr lang="es-ES" sz="18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E0E1467B-1D9F-F44C-B76A-C1830551D7A2}" type="parTrans" cxnId="{3C81EF9C-4736-8D4E-8CDD-078E2A6EEA95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EA6A1F72-763B-E447-82CA-0DD264C609C6}" type="sibTrans" cxnId="{3C81EF9C-4736-8D4E-8CDD-078E2A6EEA95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66DA8F94-AE07-1C49-A13A-C8B569521842}">
      <dgm:prSet phldrT="[Texto]" custT="1"/>
      <dgm:spPr/>
      <dgm:t>
        <a:bodyPr/>
        <a:lstStyle/>
        <a:p>
          <a:r>
            <a:rPr lang="es-CO" sz="1800" b="0" i="0" u="none" dirty="0">
              <a:solidFill>
                <a:srgbClr val="152B48"/>
              </a:solidFill>
              <a:latin typeface="Montserrat ExtraLight" pitchFamily="2" charset="77"/>
            </a:rPr>
            <a:t>Amoxicilina-ácido clavulánico 875 mg por vía oral cada 12 horas o,</a:t>
          </a:r>
          <a:endParaRPr lang="es-ES" sz="18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D7CEFFFE-D9F4-4A45-B7CF-6C4B07D925C9}" type="parTrans" cxnId="{898EC291-D764-044E-B300-9336C0B3D223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B89907C1-3563-FF41-81E9-3EDEFAAFC064}" type="sibTrans" cxnId="{898EC291-D764-044E-B300-9336C0B3D223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AFE07812-C5B8-7344-A390-2F0CE28D0A1A}">
      <dgm:prSet phldrT="[Texto]" custT="1"/>
      <dgm:spPr/>
      <dgm:t>
        <a:bodyPr/>
        <a:lstStyle/>
        <a:p>
          <a:r>
            <a:rPr lang="es-CO" sz="1800" b="0" i="0" u="none" dirty="0">
              <a:solidFill>
                <a:srgbClr val="152B48"/>
              </a:solidFill>
              <a:latin typeface="Montserrat ExtraLight" pitchFamily="2" charset="77"/>
            </a:rPr>
            <a:t>Amoxicilina 500 mg más metronidazol 500 mg por vía oral cada 8 horas.</a:t>
          </a:r>
          <a:endParaRPr lang="es-ES" sz="18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674D4AD7-E4C6-B841-8862-73259DAB1953}" type="parTrans" cxnId="{9AF82B45-D1E1-AB4A-98BE-39E4EE3F438B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AB65CA24-1C95-3441-A8E9-35BA04F147DA}" type="sibTrans" cxnId="{9AF82B45-D1E1-AB4A-98BE-39E4EE3F438B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74501F0F-5E16-C841-93EB-AEAD6FB8C814}">
      <dgm:prSet custT="1"/>
      <dgm:spPr/>
      <dgm:t>
        <a:bodyPr/>
        <a:lstStyle/>
        <a:p>
          <a:r>
            <a:rPr lang="es-CO" sz="1800" b="0" i="0" u="none" dirty="0">
              <a:solidFill>
                <a:srgbClr val="152B48"/>
              </a:solidFill>
              <a:latin typeface="Montserrat ExtraLight" pitchFamily="2" charset="77"/>
            </a:rPr>
            <a:t>Cefotetan 2 g por vía intramuscular cada 8 horas o,</a:t>
          </a:r>
          <a:endParaRPr lang="es-ES" sz="18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FD948460-1EE4-914E-B2EE-183F3A6616D9}" type="parTrans" cxnId="{F6B7A2B2-F9E2-434C-A83B-C9E5909C854F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BB20D1AD-4D9A-A449-9656-B735C16E08BB}" type="sibTrans" cxnId="{F6B7A2B2-F9E2-434C-A83B-C9E5909C854F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53489934-6BBF-8F41-BD73-C35D427C5BAD}">
      <dgm:prSet custT="1"/>
      <dgm:spPr/>
      <dgm:t>
        <a:bodyPr/>
        <a:lstStyle/>
        <a:p>
          <a:r>
            <a:rPr lang="es-CO" sz="1800" b="0" i="0" u="none" dirty="0">
              <a:solidFill>
                <a:srgbClr val="152B48"/>
              </a:solidFill>
              <a:latin typeface="Montserrat ExtraLight" pitchFamily="2" charset="77"/>
            </a:rPr>
            <a:t>Meropenem o imipenem con cilastatina 500 mg por vía intramuscular cada 8 horas o,</a:t>
          </a:r>
          <a:endParaRPr lang="es-ES" sz="18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EAFE2E86-711E-1140-8E36-1E26CD884D80}" type="parTrans" cxnId="{73C289BC-E339-3543-B379-186B96AB6902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6332C5A6-3200-B841-A9D4-9F13737077DC}" type="sibTrans" cxnId="{73C289BC-E339-3543-B379-186B96AB6902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567F11D8-B30F-C949-9255-DEC4A23313A3}" type="pres">
      <dgm:prSet presAssocID="{25D56B8B-3550-E44B-9287-70555222909C}" presName="Name0" presStyleCnt="0">
        <dgm:presLayoutVars>
          <dgm:chMax val="7"/>
          <dgm:chPref val="7"/>
          <dgm:dir/>
        </dgm:presLayoutVars>
      </dgm:prSet>
      <dgm:spPr/>
    </dgm:pt>
    <dgm:pt modelId="{4D853E4C-CE0D-0649-9EA3-C0773EC4D89B}" type="pres">
      <dgm:prSet presAssocID="{25D56B8B-3550-E44B-9287-70555222909C}" presName="Name1" presStyleCnt="0"/>
      <dgm:spPr/>
    </dgm:pt>
    <dgm:pt modelId="{06720F9F-8605-514F-A4F9-81ED7F42E979}" type="pres">
      <dgm:prSet presAssocID="{25D56B8B-3550-E44B-9287-70555222909C}" presName="cycle" presStyleCnt="0"/>
      <dgm:spPr/>
    </dgm:pt>
    <dgm:pt modelId="{C9BFA25E-1B99-6043-B6E4-DED836A52F31}" type="pres">
      <dgm:prSet presAssocID="{25D56B8B-3550-E44B-9287-70555222909C}" presName="srcNode" presStyleLbl="node1" presStyleIdx="0" presStyleCnt="5"/>
      <dgm:spPr/>
    </dgm:pt>
    <dgm:pt modelId="{34148F52-9E02-014A-ABF8-F97F71381CB0}" type="pres">
      <dgm:prSet presAssocID="{25D56B8B-3550-E44B-9287-70555222909C}" presName="conn" presStyleLbl="parChTrans1D2" presStyleIdx="0" presStyleCnt="1"/>
      <dgm:spPr/>
    </dgm:pt>
    <dgm:pt modelId="{51F4996A-5A22-1C41-8562-2CCF9AC7F435}" type="pres">
      <dgm:prSet presAssocID="{25D56B8B-3550-E44B-9287-70555222909C}" presName="extraNode" presStyleLbl="node1" presStyleIdx="0" presStyleCnt="5"/>
      <dgm:spPr/>
    </dgm:pt>
    <dgm:pt modelId="{89903087-0C3B-F34E-B30A-F618BBC39B8D}" type="pres">
      <dgm:prSet presAssocID="{25D56B8B-3550-E44B-9287-70555222909C}" presName="dstNode" presStyleLbl="node1" presStyleIdx="0" presStyleCnt="5"/>
      <dgm:spPr/>
    </dgm:pt>
    <dgm:pt modelId="{08E36880-9636-214A-B94F-0A621A80C522}" type="pres">
      <dgm:prSet presAssocID="{8BE94AA6-95C7-7A4E-BCA9-D714687B0DA9}" presName="text_1" presStyleLbl="node1" presStyleIdx="0" presStyleCnt="5">
        <dgm:presLayoutVars>
          <dgm:bulletEnabled val="1"/>
        </dgm:presLayoutVars>
      </dgm:prSet>
      <dgm:spPr/>
    </dgm:pt>
    <dgm:pt modelId="{F6554E6B-4DD8-8048-984A-CA78FED48D37}" type="pres">
      <dgm:prSet presAssocID="{8BE94AA6-95C7-7A4E-BCA9-D714687B0DA9}" presName="accent_1" presStyleCnt="0"/>
      <dgm:spPr/>
    </dgm:pt>
    <dgm:pt modelId="{05E0D894-2932-3F47-9290-733693D56B8D}" type="pres">
      <dgm:prSet presAssocID="{8BE94AA6-95C7-7A4E-BCA9-D714687B0DA9}" presName="accentRepeatNode" presStyleLbl="solidFgAcc1" presStyleIdx="0" presStyleCnt="5"/>
      <dgm:spPr/>
    </dgm:pt>
    <dgm:pt modelId="{AEAE0B55-1D3E-004E-85C1-D594769285E4}" type="pres">
      <dgm:prSet presAssocID="{66DA8F94-AE07-1C49-A13A-C8B569521842}" presName="text_2" presStyleLbl="node1" presStyleIdx="1" presStyleCnt="5">
        <dgm:presLayoutVars>
          <dgm:bulletEnabled val="1"/>
        </dgm:presLayoutVars>
      </dgm:prSet>
      <dgm:spPr/>
    </dgm:pt>
    <dgm:pt modelId="{70279390-9F0F-B944-BE17-727E571BE38C}" type="pres">
      <dgm:prSet presAssocID="{66DA8F94-AE07-1C49-A13A-C8B569521842}" presName="accent_2" presStyleCnt="0"/>
      <dgm:spPr/>
    </dgm:pt>
    <dgm:pt modelId="{E03EC4B3-2AC6-B948-AB68-BE3711AFB411}" type="pres">
      <dgm:prSet presAssocID="{66DA8F94-AE07-1C49-A13A-C8B569521842}" presName="accentRepeatNode" presStyleLbl="solidFgAcc1" presStyleIdx="1" presStyleCnt="5"/>
      <dgm:spPr/>
    </dgm:pt>
    <dgm:pt modelId="{C0D03E33-2D8A-5045-8740-8289851DD8BE}" type="pres">
      <dgm:prSet presAssocID="{74501F0F-5E16-C841-93EB-AEAD6FB8C814}" presName="text_3" presStyleLbl="node1" presStyleIdx="2" presStyleCnt="5">
        <dgm:presLayoutVars>
          <dgm:bulletEnabled val="1"/>
        </dgm:presLayoutVars>
      </dgm:prSet>
      <dgm:spPr/>
    </dgm:pt>
    <dgm:pt modelId="{C80A56D6-A959-964B-A51E-01B4351817D7}" type="pres">
      <dgm:prSet presAssocID="{74501F0F-5E16-C841-93EB-AEAD6FB8C814}" presName="accent_3" presStyleCnt="0"/>
      <dgm:spPr/>
    </dgm:pt>
    <dgm:pt modelId="{C2D7C95D-E720-0A4A-8433-4535A4833A91}" type="pres">
      <dgm:prSet presAssocID="{74501F0F-5E16-C841-93EB-AEAD6FB8C814}" presName="accentRepeatNode" presStyleLbl="solidFgAcc1" presStyleIdx="2" presStyleCnt="5"/>
      <dgm:spPr/>
    </dgm:pt>
    <dgm:pt modelId="{D7AC07D9-FEB9-FE49-8C7C-1257925B760E}" type="pres">
      <dgm:prSet presAssocID="{53489934-6BBF-8F41-BD73-C35D427C5BAD}" presName="text_4" presStyleLbl="node1" presStyleIdx="3" presStyleCnt="5">
        <dgm:presLayoutVars>
          <dgm:bulletEnabled val="1"/>
        </dgm:presLayoutVars>
      </dgm:prSet>
      <dgm:spPr/>
    </dgm:pt>
    <dgm:pt modelId="{8C527557-6F79-5E4F-B8AA-2F0E962ED17D}" type="pres">
      <dgm:prSet presAssocID="{53489934-6BBF-8F41-BD73-C35D427C5BAD}" presName="accent_4" presStyleCnt="0"/>
      <dgm:spPr/>
    </dgm:pt>
    <dgm:pt modelId="{AB27F17F-3E95-F949-978A-D51B6C4DC7B3}" type="pres">
      <dgm:prSet presAssocID="{53489934-6BBF-8F41-BD73-C35D427C5BAD}" presName="accentRepeatNode" presStyleLbl="solidFgAcc1" presStyleIdx="3" presStyleCnt="5"/>
      <dgm:spPr/>
    </dgm:pt>
    <dgm:pt modelId="{A6BF2064-D4E1-E64E-AA2E-4D6067529667}" type="pres">
      <dgm:prSet presAssocID="{AFE07812-C5B8-7344-A390-2F0CE28D0A1A}" presName="text_5" presStyleLbl="node1" presStyleIdx="4" presStyleCnt="5">
        <dgm:presLayoutVars>
          <dgm:bulletEnabled val="1"/>
        </dgm:presLayoutVars>
      </dgm:prSet>
      <dgm:spPr/>
    </dgm:pt>
    <dgm:pt modelId="{D3D31169-0699-D844-B230-7B7034A652EC}" type="pres">
      <dgm:prSet presAssocID="{AFE07812-C5B8-7344-A390-2F0CE28D0A1A}" presName="accent_5" presStyleCnt="0"/>
      <dgm:spPr/>
    </dgm:pt>
    <dgm:pt modelId="{32DAF479-CB7E-4743-8C8F-8E7E86FE50A7}" type="pres">
      <dgm:prSet presAssocID="{AFE07812-C5B8-7344-A390-2F0CE28D0A1A}" presName="accentRepeatNode" presStyleLbl="solidFgAcc1" presStyleIdx="4" presStyleCnt="5"/>
      <dgm:spPr/>
    </dgm:pt>
  </dgm:ptLst>
  <dgm:cxnLst>
    <dgm:cxn modelId="{50443A27-ACC2-A745-B836-DD241B4B1E50}" type="presOf" srcId="{74501F0F-5E16-C841-93EB-AEAD6FB8C814}" destId="{C0D03E33-2D8A-5045-8740-8289851DD8BE}" srcOrd="0" destOrd="0" presId="urn:microsoft.com/office/officeart/2008/layout/VerticalCurvedList"/>
    <dgm:cxn modelId="{A1490D2A-DCCD-2745-B961-4920FB4EB0F6}" type="presOf" srcId="{25D56B8B-3550-E44B-9287-70555222909C}" destId="{567F11D8-B30F-C949-9255-DEC4A23313A3}" srcOrd="0" destOrd="0" presId="urn:microsoft.com/office/officeart/2008/layout/VerticalCurvedList"/>
    <dgm:cxn modelId="{B04BF12D-EEBF-E941-8933-99666AB6880F}" type="presOf" srcId="{66DA8F94-AE07-1C49-A13A-C8B569521842}" destId="{AEAE0B55-1D3E-004E-85C1-D594769285E4}" srcOrd="0" destOrd="0" presId="urn:microsoft.com/office/officeart/2008/layout/VerticalCurvedList"/>
    <dgm:cxn modelId="{9AF82B45-D1E1-AB4A-98BE-39E4EE3F438B}" srcId="{25D56B8B-3550-E44B-9287-70555222909C}" destId="{AFE07812-C5B8-7344-A390-2F0CE28D0A1A}" srcOrd="4" destOrd="0" parTransId="{674D4AD7-E4C6-B841-8862-73259DAB1953}" sibTransId="{AB65CA24-1C95-3441-A8E9-35BA04F147DA}"/>
    <dgm:cxn modelId="{DD668085-E6D8-0148-B746-6EB0D1110DF8}" type="presOf" srcId="{AFE07812-C5B8-7344-A390-2F0CE28D0A1A}" destId="{A6BF2064-D4E1-E64E-AA2E-4D6067529667}" srcOrd="0" destOrd="0" presId="urn:microsoft.com/office/officeart/2008/layout/VerticalCurvedList"/>
    <dgm:cxn modelId="{D407998E-31A0-734F-9291-E34C4EFC63F9}" type="presOf" srcId="{53489934-6BBF-8F41-BD73-C35D427C5BAD}" destId="{D7AC07D9-FEB9-FE49-8C7C-1257925B760E}" srcOrd="0" destOrd="0" presId="urn:microsoft.com/office/officeart/2008/layout/VerticalCurvedList"/>
    <dgm:cxn modelId="{898EC291-D764-044E-B300-9336C0B3D223}" srcId="{25D56B8B-3550-E44B-9287-70555222909C}" destId="{66DA8F94-AE07-1C49-A13A-C8B569521842}" srcOrd="1" destOrd="0" parTransId="{D7CEFFFE-D9F4-4A45-B7CF-6C4B07D925C9}" sibTransId="{B89907C1-3563-FF41-81E9-3EDEFAAFC064}"/>
    <dgm:cxn modelId="{3C81EF9C-4736-8D4E-8CDD-078E2A6EEA95}" srcId="{25D56B8B-3550-E44B-9287-70555222909C}" destId="{8BE94AA6-95C7-7A4E-BCA9-D714687B0DA9}" srcOrd="0" destOrd="0" parTransId="{E0E1467B-1D9F-F44C-B76A-C1830551D7A2}" sibTransId="{EA6A1F72-763B-E447-82CA-0DD264C609C6}"/>
    <dgm:cxn modelId="{F6B7A2B2-F9E2-434C-A83B-C9E5909C854F}" srcId="{25D56B8B-3550-E44B-9287-70555222909C}" destId="{74501F0F-5E16-C841-93EB-AEAD6FB8C814}" srcOrd="2" destOrd="0" parTransId="{FD948460-1EE4-914E-B2EE-183F3A6616D9}" sibTransId="{BB20D1AD-4D9A-A449-9656-B735C16E08BB}"/>
    <dgm:cxn modelId="{73C289BC-E339-3543-B379-186B96AB6902}" srcId="{25D56B8B-3550-E44B-9287-70555222909C}" destId="{53489934-6BBF-8F41-BD73-C35D427C5BAD}" srcOrd="3" destOrd="0" parTransId="{EAFE2E86-711E-1140-8E36-1E26CD884D80}" sibTransId="{6332C5A6-3200-B841-A9D4-9F13737077DC}"/>
    <dgm:cxn modelId="{80F82ECC-B3BD-C445-B1FE-A7C808593AFA}" type="presOf" srcId="{8BE94AA6-95C7-7A4E-BCA9-D714687B0DA9}" destId="{08E36880-9636-214A-B94F-0A621A80C522}" srcOrd="0" destOrd="0" presId="urn:microsoft.com/office/officeart/2008/layout/VerticalCurvedList"/>
    <dgm:cxn modelId="{54BE0DCD-C5BA-774D-9A1D-3E0FA471A890}" type="presOf" srcId="{EA6A1F72-763B-E447-82CA-0DD264C609C6}" destId="{34148F52-9E02-014A-ABF8-F97F71381CB0}" srcOrd="0" destOrd="0" presId="urn:microsoft.com/office/officeart/2008/layout/VerticalCurvedList"/>
    <dgm:cxn modelId="{AA9CD401-40B7-A34C-8B5E-AC1CBC91322B}" type="presParOf" srcId="{567F11D8-B30F-C949-9255-DEC4A23313A3}" destId="{4D853E4C-CE0D-0649-9EA3-C0773EC4D89B}" srcOrd="0" destOrd="0" presId="urn:microsoft.com/office/officeart/2008/layout/VerticalCurvedList"/>
    <dgm:cxn modelId="{23BB4DCF-317F-6544-8D4C-B1282045ECA8}" type="presParOf" srcId="{4D853E4C-CE0D-0649-9EA3-C0773EC4D89B}" destId="{06720F9F-8605-514F-A4F9-81ED7F42E979}" srcOrd="0" destOrd="0" presId="urn:microsoft.com/office/officeart/2008/layout/VerticalCurvedList"/>
    <dgm:cxn modelId="{05EDDD27-ADDF-6147-8657-E5B3ECC2141F}" type="presParOf" srcId="{06720F9F-8605-514F-A4F9-81ED7F42E979}" destId="{C9BFA25E-1B99-6043-B6E4-DED836A52F31}" srcOrd="0" destOrd="0" presId="urn:microsoft.com/office/officeart/2008/layout/VerticalCurvedList"/>
    <dgm:cxn modelId="{4C36B465-4288-274B-9A91-5A39CB074EA8}" type="presParOf" srcId="{06720F9F-8605-514F-A4F9-81ED7F42E979}" destId="{34148F52-9E02-014A-ABF8-F97F71381CB0}" srcOrd="1" destOrd="0" presId="urn:microsoft.com/office/officeart/2008/layout/VerticalCurvedList"/>
    <dgm:cxn modelId="{2508D4A7-5928-954E-878F-62900696ADF1}" type="presParOf" srcId="{06720F9F-8605-514F-A4F9-81ED7F42E979}" destId="{51F4996A-5A22-1C41-8562-2CCF9AC7F435}" srcOrd="2" destOrd="0" presId="urn:microsoft.com/office/officeart/2008/layout/VerticalCurvedList"/>
    <dgm:cxn modelId="{3D3600A5-11C3-5A45-9B35-1C6FA31769CB}" type="presParOf" srcId="{06720F9F-8605-514F-A4F9-81ED7F42E979}" destId="{89903087-0C3B-F34E-B30A-F618BBC39B8D}" srcOrd="3" destOrd="0" presId="urn:microsoft.com/office/officeart/2008/layout/VerticalCurvedList"/>
    <dgm:cxn modelId="{6DC0C6F2-D59C-2B4F-9FE9-D60B389942A3}" type="presParOf" srcId="{4D853E4C-CE0D-0649-9EA3-C0773EC4D89B}" destId="{08E36880-9636-214A-B94F-0A621A80C522}" srcOrd="1" destOrd="0" presId="urn:microsoft.com/office/officeart/2008/layout/VerticalCurvedList"/>
    <dgm:cxn modelId="{5EE1CFE0-022E-C94A-8992-FDCC517050EC}" type="presParOf" srcId="{4D853E4C-CE0D-0649-9EA3-C0773EC4D89B}" destId="{F6554E6B-4DD8-8048-984A-CA78FED48D37}" srcOrd="2" destOrd="0" presId="urn:microsoft.com/office/officeart/2008/layout/VerticalCurvedList"/>
    <dgm:cxn modelId="{5E89597D-DE6D-2A41-B63A-3BA8EABD3FF0}" type="presParOf" srcId="{F6554E6B-4DD8-8048-984A-CA78FED48D37}" destId="{05E0D894-2932-3F47-9290-733693D56B8D}" srcOrd="0" destOrd="0" presId="urn:microsoft.com/office/officeart/2008/layout/VerticalCurvedList"/>
    <dgm:cxn modelId="{1B7428C8-4500-AD4C-9DD8-9D548A05E75B}" type="presParOf" srcId="{4D853E4C-CE0D-0649-9EA3-C0773EC4D89B}" destId="{AEAE0B55-1D3E-004E-85C1-D594769285E4}" srcOrd="3" destOrd="0" presId="urn:microsoft.com/office/officeart/2008/layout/VerticalCurvedList"/>
    <dgm:cxn modelId="{3E45D1F5-74A5-5046-833A-6FDB1DE5987D}" type="presParOf" srcId="{4D853E4C-CE0D-0649-9EA3-C0773EC4D89B}" destId="{70279390-9F0F-B944-BE17-727E571BE38C}" srcOrd="4" destOrd="0" presId="urn:microsoft.com/office/officeart/2008/layout/VerticalCurvedList"/>
    <dgm:cxn modelId="{C64C0C22-3F11-5344-950C-9954B1FE4A69}" type="presParOf" srcId="{70279390-9F0F-B944-BE17-727E571BE38C}" destId="{E03EC4B3-2AC6-B948-AB68-BE3711AFB411}" srcOrd="0" destOrd="0" presId="urn:microsoft.com/office/officeart/2008/layout/VerticalCurvedList"/>
    <dgm:cxn modelId="{AA0586F4-B92D-3548-B7D4-50BAF8188348}" type="presParOf" srcId="{4D853E4C-CE0D-0649-9EA3-C0773EC4D89B}" destId="{C0D03E33-2D8A-5045-8740-8289851DD8BE}" srcOrd="5" destOrd="0" presId="urn:microsoft.com/office/officeart/2008/layout/VerticalCurvedList"/>
    <dgm:cxn modelId="{A2070B4B-A44F-1447-AAC4-11B5F4E8C32C}" type="presParOf" srcId="{4D853E4C-CE0D-0649-9EA3-C0773EC4D89B}" destId="{C80A56D6-A959-964B-A51E-01B4351817D7}" srcOrd="6" destOrd="0" presId="urn:microsoft.com/office/officeart/2008/layout/VerticalCurvedList"/>
    <dgm:cxn modelId="{4F839A00-6A7B-814A-A316-2FF1D7A2C25F}" type="presParOf" srcId="{C80A56D6-A959-964B-A51E-01B4351817D7}" destId="{C2D7C95D-E720-0A4A-8433-4535A4833A91}" srcOrd="0" destOrd="0" presId="urn:microsoft.com/office/officeart/2008/layout/VerticalCurvedList"/>
    <dgm:cxn modelId="{04630986-311B-4E4B-97F6-E721DE73704E}" type="presParOf" srcId="{4D853E4C-CE0D-0649-9EA3-C0773EC4D89B}" destId="{D7AC07D9-FEB9-FE49-8C7C-1257925B760E}" srcOrd="7" destOrd="0" presId="urn:microsoft.com/office/officeart/2008/layout/VerticalCurvedList"/>
    <dgm:cxn modelId="{E7EB9917-516D-4B47-98A9-2781C570FC06}" type="presParOf" srcId="{4D853E4C-CE0D-0649-9EA3-C0773EC4D89B}" destId="{8C527557-6F79-5E4F-B8AA-2F0E962ED17D}" srcOrd="8" destOrd="0" presId="urn:microsoft.com/office/officeart/2008/layout/VerticalCurvedList"/>
    <dgm:cxn modelId="{B04F4AB4-3508-604F-AB10-98D6CA8EEE92}" type="presParOf" srcId="{8C527557-6F79-5E4F-B8AA-2F0E962ED17D}" destId="{AB27F17F-3E95-F949-978A-D51B6C4DC7B3}" srcOrd="0" destOrd="0" presId="urn:microsoft.com/office/officeart/2008/layout/VerticalCurvedList"/>
    <dgm:cxn modelId="{30D06D27-9B51-C546-9C51-8C0C50C2C4DD}" type="presParOf" srcId="{4D853E4C-CE0D-0649-9EA3-C0773EC4D89B}" destId="{A6BF2064-D4E1-E64E-AA2E-4D6067529667}" srcOrd="9" destOrd="0" presId="urn:microsoft.com/office/officeart/2008/layout/VerticalCurvedList"/>
    <dgm:cxn modelId="{A0BF00D6-4CEC-0E42-9532-93D5A0C428F0}" type="presParOf" srcId="{4D853E4C-CE0D-0649-9EA3-C0773EC4D89B}" destId="{D3D31169-0699-D844-B230-7B7034A652EC}" srcOrd="10" destOrd="0" presId="urn:microsoft.com/office/officeart/2008/layout/VerticalCurvedList"/>
    <dgm:cxn modelId="{0785EFE2-A12F-6847-8C9E-0F21CF904654}" type="presParOf" srcId="{D3D31169-0699-D844-B230-7B7034A652EC}" destId="{32DAF479-CB7E-4743-8C8F-8E7E86FE50A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20015D-C5D0-0A49-80A1-699C6F4B664B}" type="doc">
      <dgm:prSet loTypeId="urn:microsoft.com/office/officeart/2005/8/layout/venn3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DA18CB15-62A6-6D4C-956D-4C129875F3C9}">
      <dgm:prSet phldrT="[Texto]"/>
      <dgm:spPr>
        <a:ln>
          <a:solidFill>
            <a:srgbClr val="00AAA7"/>
          </a:solidFill>
        </a:ln>
      </dgm:spPr>
      <dgm:t>
        <a:bodyPr/>
        <a:lstStyle/>
        <a:p>
          <a:r>
            <a:rPr lang="es-CO" b="1" dirty="0">
              <a:solidFill>
                <a:srgbClr val="152B48"/>
              </a:solidFill>
              <a:latin typeface="Montserrat ExtraLight" pitchFamily="2" charset="77"/>
            </a:rPr>
            <a:t>Taquicardia fetal </a:t>
          </a:r>
          <a:r>
            <a:rPr lang="es-CO" dirty="0">
              <a:solidFill>
                <a:srgbClr val="152B48"/>
              </a:solidFill>
              <a:latin typeface="Montserrat ExtraLight" pitchFamily="2" charset="77"/>
            </a:rPr>
            <a:t>(&gt; 160 lpm durante ≥ 10 min).</a:t>
          </a:r>
        </a:p>
      </dgm:t>
    </dgm:pt>
    <dgm:pt modelId="{C1BFE349-9D89-444C-9520-CA4454D8074C}" type="parTrans" cxnId="{D17B7BD0-40DD-6246-9E85-6E1DFAC742D8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AFB5676C-E533-ED42-9822-FF76173D2C02}" type="sibTrans" cxnId="{D17B7BD0-40DD-6246-9E85-6E1DFAC742D8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7289853A-C336-4049-96EF-D4E40FD7F6E0}">
      <dgm:prSet phldrT="[Texto]"/>
      <dgm:spPr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 ExtraLight" pitchFamily="2" charset="77"/>
            </a:rPr>
            <a:t>Flujo cervical </a:t>
          </a:r>
          <a:r>
            <a:rPr lang="es-CO" b="1" dirty="0">
              <a:solidFill>
                <a:srgbClr val="152B48"/>
              </a:solidFill>
              <a:latin typeface="Montserrat ExtraLight" pitchFamily="2" charset="77"/>
            </a:rPr>
            <a:t>purulento.</a:t>
          </a:r>
          <a:endParaRPr lang="es-CO" dirty="0">
            <a:solidFill>
              <a:srgbClr val="152B48"/>
            </a:solidFill>
            <a:latin typeface="Montserrat ExtraLight" pitchFamily="2" charset="77"/>
          </a:endParaRPr>
        </a:p>
        <a:p>
          <a:endParaRPr lang="es-ES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F2E672A4-87BE-8A49-9088-95EC9A35C0D3}" type="parTrans" cxnId="{24DFEF49-14F9-B34C-A1EE-A49B62DAEE2C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A6D630BF-1B3C-F845-A3FA-649F6D31F64A}" type="sibTrans" cxnId="{24DFEF49-14F9-B34C-A1EE-A49B62DAEE2C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C9C23220-3A0F-4045-A39C-2987C537697D}">
      <dgm:prSet phldrT="[Texto]"/>
      <dgm:spPr>
        <a:ln>
          <a:solidFill>
            <a:srgbClr val="00AAA7"/>
          </a:solidFill>
        </a:ln>
      </dgm:spPr>
      <dgm:t>
        <a:bodyPr/>
        <a:lstStyle/>
        <a:p>
          <a:r>
            <a:rPr lang="es-CO" b="1" dirty="0">
              <a:solidFill>
                <a:srgbClr val="152B48"/>
              </a:solidFill>
              <a:latin typeface="Montserrat ExtraLight" pitchFamily="2" charset="77"/>
            </a:rPr>
            <a:t>Leucocitosis </a:t>
          </a:r>
          <a:r>
            <a:rPr lang="es-CO" dirty="0">
              <a:solidFill>
                <a:srgbClr val="152B48"/>
              </a:solidFill>
              <a:latin typeface="Montserrat ExtraLight" pitchFamily="2" charset="77"/>
            </a:rPr>
            <a:t>&gt; 15000/mm3 (sin corticoides).</a:t>
          </a:r>
        </a:p>
        <a:p>
          <a:endParaRPr lang="es-ES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C8EEE441-84CA-8D48-83F0-F4C4FBBD11FE}" type="parTrans" cxnId="{9F303E38-FEE0-7344-A480-0C0E6D4C2371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75977FD4-1BAE-7B48-9B07-6DEFA3F83C39}" type="sibTrans" cxnId="{9F303E38-FEE0-7344-A480-0C0E6D4C2371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EAEFFBC6-F47C-584F-B85C-1F341F794F4D}" type="pres">
      <dgm:prSet presAssocID="{DF20015D-C5D0-0A49-80A1-699C6F4B664B}" presName="Name0" presStyleCnt="0">
        <dgm:presLayoutVars>
          <dgm:dir/>
          <dgm:resizeHandles val="exact"/>
        </dgm:presLayoutVars>
      </dgm:prSet>
      <dgm:spPr/>
    </dgm:pt>
    <dgm:pt modelId="{358868E0-B60A-4B4C-B672-1E9CEAF6570E}" type="pres">
      <dgm:prSet presAssocID="{DA18CB15-62A6-6D4C-956D-4C129875F3C9}" presName="Name5" presStyleLbl="vennNode1" presStyleIdx="0" presStyleCnt="3">
        <dgm:presLayoutVars>
          <dgm:bulletEnabled val="1"/>
        </dgm:presLayoutVars>
      </dgm:prSet>
      <dgm:spPr/>
    </dgm:pt>
    <dgm:pt modelId="{88E4DB14-5934-144E-969D-247A83A42437}" type="pres">
      <dgm:prSet presAssocID="{AFB5676C-E533-ED42-9822-FF76173D2C02}" presName="space" presStyleCnt="0"/>
      <dgm:spPr/>
    </dgm:pt>
    <dgm:pt modelId="{EF9D7725-3DB6-A641-B6C5-9DF5046EF494}" type="pres">
      <dgm:prSet presAssocID="{C9C23220-3A0F-4045-A39C-2987C537697D}" presName="Name5" presStyleLbl="vennNode1" presStyleIdx="1" presStyleCnt="3">
        <dgm:presLayoutVars>
          <dgm:bulletEnabled val="1"/>
        </dgm:presLayoutVars>
      </dgm:prSet>
      <dgm:spPr/>
    </dgm:pt>
    <dgm:pt modelId="{23BABBC4-ABA4-FA4C-92BB-2E07BF9F0019}" type="pres">
      <dgm:prSet presAssocID="{75977FD4-1BAE-7B48-9B07-6DEFA3F83C39}" presName="space" presStyleCnt="0"/>
      <dgm:spPr/>
    </dgm:pt>
    <dgm:pt modelId="{095EF731-734F-7E40-9303-4240584BCAB5}" type="pres">
      <dgm:prSet presAssocID="{7289853A-C336-4049-96EF-D4E40FD7F6E0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2ED05114-88DD-8349-9BAC-A005C20D5FEB}" type="presOf" srcId="{DF20015D-C5D0-0A49-80A1-699C6F4B664B}" destId="{EAEFFBC6-F47C-584F-B85C-1F341F794F4D}" srcOrd="0" destOrd="0" presId="urn:microsoft.com/office/officeart/2005/8/layout/venn3"/>
    <dgm:cxn modelId="{297ACE19-22B4-784A-BDE1-3F23D57DBC6B}" type="presOf" srcId="{7289853A-C336-4049-96EF-D4E40FD7F6E0}" destId="{095EF731-734F-7E40-9303-4240584BCAB5}" srcOrd="0" destOrd="0" presId="urn:microsoft.com/office/officeart/2005/8/layout/venn3"/>
    <dgm:cxn modelId="{9F303E38-FEE0-7344-A480-0C0E6D4C2371}" srcId="{DF20015D-C5D0-0A49-80A1-699C6F4B664B}" destId="{C9C23220-3A0F-4045-A39C-2987C537697D}" srcOrd="1" destOrd="0" parTransId="{C8EEE441-84CA-8D48-83F0-F4C4FBBD11FE}" sibTransId="{75977FD4-1BAE-7B48-9B07-6DEFA3F83C39}"/>
    <dgm:cxn modelId="{24DFEF49-14F9-B34C-A1EE-A49B62DAEE2C}" srcId="{DF20015D-C5D0-0A49-80A1-699C6F4B664B}" destId="{7289853A-C336-4049-96EF-D4E40FD7F6E0}" srcOrd="2" destOrd="0" parTransId="{F2E672A4-87BE-8A49-9088-95EC9A35C0D3}" sibTransId="{A6D630BF-1B3C-F845-A3FA-649F6D31F64A}"/>
    <dgm:cxn modelId="{D17B7BD0-40DD-6246-9E85-6E1DFAC742D8}" srcId="{DF20015D-C5D0-0A49-80A1-699C6F4B664B}" destId="{DA18CB15-62A6-6D4C-956D-4C129875F3C9}" srcOrd="0" destOrd="0" parTransId="{C1BFE349-9D89-444C-9520-CA4454D8074C}" sibTransId="{AFB5676C-E533-ED42-9822-FF76173D2C02}"/>
    <dgm:cxn modelId="{0EC0B8E0-FE3D-5644-BB3D-FAF3B51006A2}" type="presOf" srcId="{DA18CB15-62A6-6D4C-956D-4C129875F3C9}" destId="{358868E0-B60A-4B4C-B672-1E9CEAF6570E}" srcOrd="0" destOrd="0" presId="urn:microsoft.com/office/officeart/2005/8/layout/venn3"/>
    <dgm:cxn modelId="{8136E2FB-31D6-C142-BF7A-C38297C0AB78}" type="presOf" srcId="{C9C23220-3A0F-4045-A39C-2987C537697D}" destId="{EF9D7725-3DB6-A641-B6C5-9DF5046EF494}" srcOrd="0" destOrd="0" presId="urn:microsoft.com/office/officeart/2005/8/layout/venn3"/>
    <dgm:cxn modelId="{4608F2E0-3589-3346-9F2B-ECC051E5DC7B}" type="presParOf" srcId="{EAEFFBC6-F47C-584F-B85C-1F341F794F4D}" destId="{358868E0-B60A-4B4C-B672-1E9CEAF6570E}" srcOrd="0" destOrd="0" presId="urn:microsoft.com/office/officeart/2005/8/layout/venn3"/>
    <dgm:cxn modelId="{7D3C2C3C-C322-8A4B-ACB2-2DE0CAE539E6}" type="presParOf" srcId="{EAEFFBC6-F47C-584F-B85C-1F341F794F4D}" destId="{88E4DB14-5934-144E-969D-247A83A42437}" srcOrd="1" destOrd="0" presId="urn:microsoft.com/office/officeart/2005/8/layout/venn3"/>
    <dgm:cxn modelId="{74431E1E-F516-364D-ADCF-EB79FD42B9AD}" type="presParOf" srcId="{EAEFFBC6-F47C-584F-B85C-1F341F794F4D}" destId="{EF9D7725-3DB6-A641-B6C5-9DF5046EF494}" srcOrd="2" destOrd="0" presId="urn:microsoft.com/office/officeart/2005/8/layout/venn3"/>
    <dgm:cxn modelId="{314DAA5D-F242-8145-98FB-44FB27397013}" type="presParOf" srcId="{EAEFFBC6-F47C-584F-B85C-1F341F794F4D}" destId="{23BABBC4-ABA4-FA4C-92BB-2E07BF9F0019}" srcOrd="3" destOrd="0" presId="urn:microsoft.com/office/officeart/2005/8/layout/venn3"/>
    <dgm:cxn modelId="{D1F59FB8-0E21-E744-8161-EF01D5D7763C}" type="presParOf" srcId="{EAEFFBC6-F47C-584F-B85C-1F341F794F4D}" destId="{095EF731-734F-7E40-9303-4240584BCAB5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860B83-3FBD-2A44-982B-AC5B6D0CEAAA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CEA3B35-29BC-704C-B91D-78E84E72E123}">
      <dgm:prSet phldrT="[Texto]"/>
      <dgm:spPr>
        <a:solidFill>
          <a:srgbClr val="152B48"/>
        </a:solidFill>
        <a:ln>
          <a:solidFill>
            <a:srgbClr val="00AAA7"/>
          </a:solidFill>
        </a:ln>
      </dgm:spPr>
      <dgm:t>
        <a:bodyPr/>
        <a:lstStyle/>
        <a:p>
          <a:pPr algn="ctr">
            <a:buFont typeface="Wingdings" pitchFamily="2" charset="2"/>
            <a:buChar char="ü"/>
          </a:pPr>
          <a:r>
            <a:rPr lang="es-CO" dirty="0">
              <a:solidFill>
                <a:schemeClr val="bg1"/>
              </a:solidFill>
              <a:latin typeface="Montserrat ExtraLight" pitchFamily="2" charset="77"/>
            </a:rPr>
            <a:t>Tinción de Gram de líquido amniótico positiva para bacterias, glucosa baja en líquido amniótico (p. ej., ≤14 mg / dl), recuento alto de glóbulos blancos en el líquido amniótico en ausencia de una punción con sangre (p. ej.,&gt; 30 células / mm3) o cultivo de líquido amniótico positivo resultados, o evidencia.</a:t>
          </a:r>
          <a:endParaRPr lang="es-ES" dirty="0">
            <a:solidFill>
              <a:schemeClr val="bg1"/>
            </a:solidFill>
          </a:endParaRPr>
        </a:p>
      </dgm:t>
    </dgm:pt>
    <dgm:pt modelId="{735244B5-CB4A-B040-A0BD-F5F3803DCEE9}" type="parTrans" cxnId="{E8C92B8A-2AE2-B545-80CD-E7920740F43D}">
      <dgm:prSet/>
      <dgm:spPr/>
      <dgm:t>
        <a:bodyPr/>
        <a:lstStyle/>
        <a:p>
          <a:endParaRPr lang="es-ES"/>
        </a:p>
      </dgm:t>
    </dgm:pt>
    <dgm:pt modelId="{F0F61AE3-09B5-4D4C-8C68-5C257352AD76}" type="sibTrans" cxnId="{E8C92B8A-2AE2-B545-80CD-E7920740F43D}">
      <dgm:prSet/>
      <dgm:spPr/>
      <dgm:t>
        <a:bodyPr/>
        <a:lstStyle/>
        <a:p>
          <a:endParaRPr lang="es-ES"/>
        </a:p>
      </dgm:t>
    </dgm:pt>
    <dgm:pt modelId="{91596ADA-91F7-5E44-81B8-E8AC5B8A2724}">
      <dgm:prSet phldrT="[Texto]"/>
      <dgm:spPr>
        <a:solidFill>
          <a:srgbClr val="152B48"/>
        </a:solidFill>
        <a:ln>
          <a:solidFill>
            <a:srgbClr val="00AAA7"/>
          </a:solidFill>
        </a:ln>
      </dgm:spPr>
      <dgm:t>
        <a:bodyPr/>
        <a:lstStyle/>
        <a:p>
          <a:pPr algn="ctr">
            <a:buFont typeface="Wingdings" pitchFamily="2" charset="2"/>
            <a:buChar char="ü"/>
          </a:pPr>
          <a:r>
            <a:rPr lang="es-CO" dirty="0">
              <a:solidFill>
                <a:schemeClr val="bg1"/>
              </a:solidFill>
              <a:latin typeface="Montserrat ExtraLight" pitchFamily="2" charset="77"/>
            </a:rPr>
            <a:t>Histopatológica de infección o inflamación o ambos en la placenta, las membranas fetales o los vasos del cordón umbilical (funisitis).</a:t>
          </a:r>
          <a:endParaRPr lang="es-ES" dirty="0">
            <a:solidFill>
              <a:schemeClr val="bg1"/>
            </a:solidFill>
          </a:endParaRPr>
        </a:p>
      </dgm:t>
    </dgm:pt>
    <dgm:pt modelId="{86F43E7D-A202-7F47-9BD0-DDF740A5C61E}" type="parTrans" cxnId="{B9FFD69A-9191-9040-B5E7-1FA452172C0E}">
      <dgm:prSet/>
      <dgm:spPr/>
      <dgm:t>
        <a:bodyPr/>
        <a:lstStyle/>
        <a:p>
          <a:endParaRPr lang="es-ES"/>
        </a:p>
      </dgm:t>
    </dgm:pt>
    <dgm:pt modelId="{66E36AF3-96FB-7F4D-89B6-4E8031685492}" type="sibTrans" cxnId="{B9FFD69A-9191-9040-B5E7-1FA452172C0E}">
      <dgm:prSet/>
      <dgm:spPr/>
      <dgm:t>
        <a:bodyPr/>
        <a:lstStyle/>
        <a:p>
          <a:endParaRPr lang="es-ES"/>
        </a:p>
      </dgm:t>
    </dgm:pt>
    <dgm:pt modelId="{3D45E6BE-95CF-574F-9C13-7D05CBE02C55}" type="pres">
      <dgm:prSet presAssocID="{98860B83-3FBD-2A44-982B-AC5B6D0CEAAA}" presName="linear" presStyleCnt="0">
        <dgm:presLayoutVars>
          <dgm:animLvl val="lvl"/>
          <dgm:resizeHandles val="exact"/>
        </dgm:presLayoutVars>
      </dgm:prSet>
      <dgm:spPr/>
    </dgm:pt>
    <dgm:pt modelId="{436B48ED-C650-F04A-94B6-ACEE4569A3AB}" type="pres">
      <dgm:prSet presAssocID="{7CEA3B35-29BC-704C-B91D-78E84E72E12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E14858B-25EF-8B49-A7DF-DBACFB76FF26}" type="pres">
      <dgm:prSet presAssocID="{F0F61AE3-09B5-4D4C-8C68-5C257352AD76}" presName="spacer" presStyleCnt="0"/>
      <dgm:spPr/>
    </dgm:pt>
    <dgm:pt modelId="{8BABAAA4-4031-7A40-A07F-F8143030C7DB}" type="pres">
      <dgm:prSet presAssocID="{91596ADA-91F7-5E44-81B8-E8AC5B8A2724}" presName="parentText" presStyleLbl="node1" presStyleIdx="1" presStyleCnt="2" custScaleY="76393" custLinFactY="602" custLinFactNeighborY="100000">
        <dgm:presLayoutVars>
          <dgm:chMax val="0"/>
          <dgm:bulletEnabled val="1"/>
        </dgm:presLayoutVars>
      </dgm:prSet>
      <dgm:spPr/>
    </dgm:pt>
  </dgm:ptLst>
  <dgm:cxnLst>
    <dgm:cxn modelId="{3CB50A66-FBEF-3D49-ADB3-99D8DC724F44}" type="presOf" srcId="{91596ADA-91F7-5E44-81B8-E8AC5B8A2724}" destId="{8BABAAA4-4031-7A40-A07F-F8143030C7DB}" srcOrd="0" destOrd="0" presId="urn:microsoft.com/office/officeart/2005/8/layout/vList2"/>
    <dgm:cxn modelId="{E8C92B8A-2AE2-B545-80CD-E7920740F43D}" srcId="{98860B83-3FBD-2A44-982B-AC5B6D0CEAAA}" destId="{7CEA3B35-29BC-704C-B91D-78E84E72E123}" srcOrd="0" destOrd="0" parTransId="{735244B5-CB4A-B040-A0BD-F5F3803DCEE9}" sibTransId="{F0F61AE3-09B5-4D4C-8C68-5C257352AD76}"/>
    <dgm:cxn modelId="{B9FFD69A-9191-9040-B5E7-1FA452172C0E}" srcId="{98860B83-3FBD-2A44-982B-AC5B6D0CEAAA}" destId="{91596ADA-91F7-5E44-81B8-E8AC5B8A2724}" srcOrd="1" destOrd="0" parTransId="{86F43E7D-A202-7F47-9BD0-DDF740A5C61E}" sibTransId="{66E36AF3-96FB-7F4D-89B6-4E8031685492}"/>
    <dgm:cxn modelId="{6D8B68EE-1EE7-6B40-9459-8434473FE298}" type="presOf" srcId="{98860B83-3FBD-2A44-982B-AC5B6D0CEAAA}" destId="{3D45E6BE-95CF-574F-9C13-7D05CBE02C55}" srcOrd="0" destOrd="0" presId="urn:microsoft.com/office/officeart/2005/8/layout/vList2"/>
    <dgm:cxn modelId="{319BECFC-310C-6F43-9FD8-BD94E8BC82E7}" type="presOf" srcId="{7CEA3B35-29BC-704C-B91D-78E84E72E123}" destId="{436B48ED-C650-F04A-94B6-ACEE4569A3AB}" srcOrd="0" destOrd="0" presId="urn:microsoft.com/office/officeart/2005/8/layout/vList2"/>
    <dgm:cxn modelId="{4B932458-1B82-7B4D-8631-EC846AB8D2B2}" type="presParOf" srcId="{3D45E6BE-95CF-574F-9C13-7D05CBE02C55}" destId="{436B48ED-C650-F04A-94B6-ACEE4569A3AB}" srcOrd="0" destOrd="0" presId="urn:microsoft.com/office/officeart/2005/8/layout/vList2"/>
    <dgm:cxn modelId="{65D50749-0705-EE4C-9A38-1ECA20279B9D}" type="presParOf" srcId="{3D45E6BE-95CF-574F-9C13-7D05CBE02C55}" destId="{1E14858B-25EF-8B49-A7DF-DBACFB76FF26}" srcOrd="1" destOrd="0" presId="urn:microsoft.com/office/officeart/2005/8/layout/vList2"/>
    <dgm:cxn modelId="{AB8ACFA5-4652-4642-90F0-22ECE17CECD8}" type="presParOf" srcId="{3D45E6BE-95CF-574F-9C13-7D05CBE02C55}" destId="{8BABAAA4-4031-7A40-A07F-F8143030C7DB}" srcOrd="2" destOrd="0" presId="urn:microsoft.com/office/officeart/2005/8/layout/vList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D496DA-E775-EF49-B777-BD5971A3A8F0}" type="doc">
      <dgm:prSet loTypeId="urn:microsoft.com/office/officeart/2008/layout/LinedList" loCatId="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8508D64A-9AE3-B04D-A607-1D8FFDED089E}">
      <dgm:prSet phldrT="[Texto]" phldr="1" custT="1"/>
      <dgm:spPr/>
      <dgm:t>
        <a:bodyPr/>
        <a:lstStyle/>
        <a:p>
          <a:pPr algn="ctr"/>
          <a:endParaRPr lang="es-ES" sz="20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A3F73306-334A-0C4E-9B9E-F7A6C2B15E98}" type="parTrans" cxnId="{EE78DCB3-8590-0D48-8243-BED5A37DBF53}">
      <dgm:prSet/>
      <dgm:spPr/>
      <dgm:t>
        <a:bodyPr/>
        <a:lstStyle/>
        <a:p>
          <a:pPr algn="ctr"/>
          <a:endParaRPr lang="es-ES" sz="2000">
            <a:solidFill>
              <a:srgbClr val="152B48"/>
            </a:solidFill>
            <a:latin typeface="Montserrat ExtraLight" pitchFamily="2" charset="77"/>
          </a:endParaRPr>
        </a:p>
      </dgm:t>
    </dgm:pt>
    <dgm:pt modelId="{43291EB4-9377-934A-8C01-083675A9C0B8}" type="sibTrans" cxnId="{EE78DCB3-8590-0D48-8243-BED5A37DBF53}">
      <dgm:prSet/>
      <dgm:spPr/>
      <dgm:t>
        <a:bodyPr/>
        <a:lstStyle/>
        <a:p>
          <a:pPr algn="ctr"/>
          <a:endParaRPr lang="es-ES" sz="2000">
            <a:solidFill>
              <a:srgbClr val="152B48"/>
            </a:solidFill>
            <a:latin typeface="Montserrat ExtraLight" pitchFamily="2" charset="77"/>
          </a:endParaRPr>
        </a:p>
      </dgm:t>
    </dgm:pt>
    <dgm:pt modelId="{2D69AE6B-3CDB-264F-9EAA-EE4CEA34766A}">
      <dgm:prSet phldrT="[Texto]" custT="1"/>
      <dgm:spPr/>
      <dgm:t>
        <a:bodyPr anchor="ctr"/>
        <a:lstStyle/>
        <a:p>
          <a:pPr algn="ctr"/>
          <a:r>
            <a:rPr lang="es-CO" sz="2000" b="0" i="0" u="none" dirty="0">
              <a:solidFill>
                <a:srgbClr val="152B48"/>
              </a:solidFill>
              <a:latin typeface="Montserrat ExtraLight" pitchFamily="2" charset="77"/>
            </a:rPr>
            <a:t>La migración de la flora cervicovaginal a través del canal cervical es la vía más común.</a:t>
          </a:r>
          <a:endParaRPr lang="es-ES" sz="20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8ADD0162-FB68-A64B-9139-FF55577B42F6}" type="parTrans" cxnId="{C780D6CD-11A9-4548-8792-1D6A62FA3764}">
      <dgm:prSet/>
      <dgm:spPr/>
      <dgm:t>
        <a:bodyPr/>
        <a:lstStyle/>
        <a:p>
          <a:pPr algn="ctr"/>
          <a:endParaRPr lang="es-ES" sz="2000">
            <a:solidFill>
              <a:srgbClr val="152B48"/>
            </a:solidFill>
            <a:latin typeface="Montserrat ExtraLight" pitchFamily="2" charset="77"/>
          </a:endParaRPr>
        </a:p>
      </dgm:t>
    </dgm:pt>
    <dgm:pt modelId="{3FAE2C15-9670-1140-BE1F-7BF9749D1B0C}" type="sibTrans" cxnId="{C780D6CD-11A9-4548-8792-1D6A62FA3764}">
      <dgm:prSet/>
      <dgm:spPr/>
      <dgm:t>
        <a:bodyPr/>
        <a:lstStyle/>
        <a:p>
          <a:pPr algn="ctr"/>
          <a:endParaRPr lang="es-ES" sz="2000">
            <a:solidFill>
              <a:srgbClr val="152B48"/>
            </a:solidFill>
            <a:latin typeface="Montserrat ExtraLight" pitchFamily="2" charset="77"/>
          </a:endParaRPr>
        </a:p>
      </dgm:t>
    </dgm:pt>
    <dgm:pt modelId="{A37C4DAE-4CEF-C746-88F5-30363ADBC0A2}">
      <dgm:prSet phldrT="[Texto]" custT="1"/>
      <dgm:spPr/>
      <dgm:t>
        <a:bodyPr anchor="ctr"/>
        <a:lstStyle/>
        <a:p>
          <a:pPr algn="ctr"/>
          <a:r>
            <a:rPr lang="es-CO" sz="2000" b="0" i="0" u="none" dirty="0">
              <a:solidFill>
                <a:srgbClr val="152B48"/>
              </a:solidFill>
              <a:latin typeface="Montserrat ExtraLight" pitchFamily="2" charset="77"/>
            </a:rPr>
            <a:t>Con poca frecuencia, la vía es hematógena como resultado de bacteriemia materna (p. ej., listeria monocytogenes) que infecta el espacio intervelloso o por contaminación de la cavidad amniótica como resultado de un procedimiento invasivo (p. ej., fetoscopia).</a:t>
          </a:r>
          <a:endParaRPr lang="es-ES" sz="20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94FC8D22-EA6F-0F41-AA77-3CB718C30813}" type="parTrans" cxnId="{60B750D3-7AFB-384F-8EB4-6DB65D610CA9}">
      <dgm:prSet/>
      <dgm:spPr/>
      <dgm:t>
        <a:bodyPr/>
        <a:lstStyle/>
        <a:p>
          <a:pPr algn="ctr"/>
          <a:endParaRPr lang="es-ES" sz="2000">
            <a:solidFill>
              <a:srgbClr val="152B48"/>
            </a:solidFill>
            <a:latin typeface="Montserrat ExtraLight" pitchFamily="2" charset="77"/>
          </a:endParaRPr>
        </a:p>
      </dgm:t>
    </dgm:pt>
    <dgm:pt modelId="{BB5F13D7-0185-2A40-A1B0-9E24446B238E}" type="sibTrans" cxnId="{60B750D3-7AFB-384F-8EB4-6DB65D610CA9}">
      <dgm:prSet/>
      <dgm:spPr/>
      <dgm:t>
        <a:bodyPr/>
        <a:lstStyle/>
        <a:p>
          <a:pPr algn="ctr"/>
          <a:endParaRPr lang="es-ES" sz="2000">
            <a:solidFill>
              <a:srgbClr val="152B48"/>
            </a:solidFill>
            <a:latin typeface="Montserrat ExtraLight" pitchFamily="2" charset="77"/>
          </a:endParaRPr>
        </a:p>
      </dgm:t>
    </dgm:pt>
    <dgm:pt modelId="{0AC9507A-5032-1949-836F-DB0C8C73EC46}">
      <dgm:prSet phldrT="[Texto]" custT="1"/>
      <dgm:spPr/>
      <dgm:t>
        <a:bodyPr anchor="ctr"/>
        <a:lstStyle/>
        <a:p>
          <a:pPr algn="ctr"/>
          <a:r>
            <a:rPr lang="es-CO" sz="2000" b="0" i="0" u="none" dirty="0">
              <a:solidFill>
                <a:srgbClr val="152B48"/>
              </a:solidFill>
              <a:latin typeface="Montserrat ExtraLight" pitchFamily="2" charset="77"/>
            </a:rPr>
            <a:t>Se ha postulado una infección del peritoneo a través de las trompas de Falopio, pero probablemente sea poco común.</a:t>
          </a:r>
          <a:endParaRPr lang="es-ES" sz="20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F27BD0C9-31A9-1244-9A5E-C1FB82AC1AB9}" type="parTrans" cxnId="{2845B43C-1CF1-7B41-B247-4FA467D10B46}">
      <dgm:prSet/>
      <dgm:spPr/>
      <dgm:t>
        <a:bodyPr/>
        <a:lstStyle/>
        <a:p>
          <a:pPr algn="ctr"/>
          <a:endParaRPr lang="es-ES" sz="2000">
            <a:solidFill>
              <a:srgbClr val="152B48"/>
            </a:solidFill>
            <a:latin typeface="Montserrat ExtraLight" pitchFamily="2" charset="77"/>
          </a:endParaRPr>
        </a:p>
      </dgm:t>
    </dgm:pt>
    <dgm:pt modelId="{FF4B1870-B257-844C-A268-C10365412574}" type="sibTrans" cxnId="{2845B43C-1CF1-7B41-B247-4FA467D10B46}">
      <dgm:prSet/>
      <dgm:spPr/>
      <dgm:t>
        <a:bodyPr/>
        <a:lstStyle/>
        <a:p>
          <a:pPr algn="ctr"/>
          <a:endParaRPr lang="es-ES" sz="2000">
            <a:solidFill>
              <a:srgbClr val="152B48"/>
            </a:solidFill>
            <a:latin typeface="Montserrat ExtraLight" pitchFamily="2" charset="77"/>
          </a:endParaRPr>
        </a:p>
      </dgm:t>
    </dgm:pt>
    <dgm:pt modelId="{B9733DF9-E442-FD4E-8E75-4BD25684C1ED}" type="pres">
      <dgm:prSet presAssocID="{BBD496DA-E775-EF49-B777-BD5971A3A8F0}" presName="vert0" presStyleCnt="0">
        <dgm:presLayoutVars>
          <dgm:dir/>
          <dgm:animOne val="branch"/>
          <dgm:animLvl val="lvl"/>
        </dgm:presLayoutVars>
      </dgm:prSet>
      <dgm:spPr/>
    </dgm:pt>
    <dgm:pt modelId="{CAA79D8E-0E82-D04C-A8CC-155A2F96FBB2}" type="pres">
      <dgm:prSet presAssocID="{8508D64A-9AE3-B04D-A607-1D8FFDED089E}" presName="thickLine" presStyleLbl="alignNode1" presStyleIdx="0" presStyleCnt="1"/>
      <dgm:spPr/>
    </dgm:pt>
    <dgm:pt modelId="{7B0BB542-6279-5441-AC1D-ED6B89502695}" type="pres">
      <dgm:prSet presAssocID="{8508D64A-9AE3-B04D-A607-1D8FFDED089E}" presName="horz1" presStyleCnt="0"/>
      <dgm:spPr/>
    </dgm:pt>
    <dgm:pt modelId="{6D25A750-8535-5949-9970-900D4C08F6D1}" type="pres">
      <dgm:prSet presAssocID="{8508D64A-9AE3-B04D-A607-1D8FFDED089E}" presName="tx1" presStyleLbl="revTx" presStyleIdx="0" presStyleCnt="4" custScaleX="8045"/>
      <dgm:spPr/>
    </dgm:pt>
    <dgm:pt modelId="{BF0C696C-8923-7445-A86D-ED02B2E2CA55}" type="pres">
      <dgm:prSet presAssocID="{8508D64A-9AE3-B04D-A607-1D8FFDED089E}" presName="vert1" presStyleCnt="0"/>
      <dgm:spPr/>
    </dgm:pt>
    <dgm:pt modelId="{0A5E1745-4052-8442-B827-592D06936704}" type="pres">
      <dgm:prSet presAssocID="{2D69AE6B-3CDB-264F-9EAA-EE4CEA34766A}" presName="vertSpace2a" presStyleCnt="0"/>
      <dgm:spPr/>
    </dgm:pt>
    <dgm:pt modelId="{6BB23748-F4F3-644D-885C-0ABC25EF3DEA}" type="pres">
      <dgm:prSet presAssocID="{2D69AE6B-3CDB-264F-9EAA-EE4CEA34766A}" presName="horz2" presStyleCnt="0"/>
      <dgm:spPr/>
    </dgm:pt>
    <dgm:pt modelId="{35BC3DD6-5E50-684A-9132-60B4199BF886}" type="pres">
      <dgm:prSet presAssocID="{2D69AE6B-3CDB-264F-9EAA-EE4CEA34766A}" presName="horzSpace2" presStyleCnt="0"/>
      <dgm:spPr/>
    </dgm:pt>
    <dgm:pt modelId="{9067FE18-62AE-324C-999A-9600919F33B4}" type="pres">
      <dgm:prSet presAssocID="{2D69AE6B-3CDB-264F-9EAA-EE4CEA34766A}" presName="tx2" presStyleLbl="revTx" presStyleIdx="1" presStyleCnt="4" custScaleX="121495"/>
      <dgm:spPr/>
    </dgm:pt>
    <dgm:pt modelId="{141AD067-3332-CC46-8030-0F3679FEF6CA}" type="pres">
      <dgm:prSet presAssocID="{2D69AE6B-3CDB-264F-9EAA-EE4CEA34766A}" presName="vert2" presStyleCnt="0"/>
      <dgm:spPr/>
    </dgm:pt>
    <dgm:pt modelId="{6ACC197A-FC4A-534F-A785-885D3A2CF29C}" type="pres">
      <dgm:prSet presAssocID="{2D69AE6B-3CDB-264F-9EAA-EE4CEA34766A}" presName="thinLine2b" presStyleLbl="callout" presStyleIdx="0" presStyleCnt="3"/>
      <dgm:spPr/>
    </dgm:pt>
    <dgm:pt modelId="{9D823C99-5581-E343-AC8B-791215E75CCD}" type="pres">
      <dgm:prSet presAssocID="{2D69AE6B-3CDB-264F-9EAA-EE4CEA34766A}" presName="vertSpace2b" presStyleCnt="0"/>
      <dgm:spPr/>
    </dgm:pt>
    <dgm:pt modelId="{98F2E208-AD74-5E43-B0D2-627D9410B115}" type="pres">
      <dgm:prSet presAssocID="{A37C4DAE-4CEF-C746-88F5-30363ADBC0A2}" presName="horz2" presStyleCnt="0"/>
      <dgm:spPr/>
    </dgm:pt>
    <dgm:pt modelId="{45610AB9-9673-284E-89F3-A1FF68B0B2AE}" type="pres">
      <dgm:prSet presAssocID="{A37C4DAE-4CEF-C746-88F5-30363ADBC0A2}" presName="horzSpace2" presStyleCnt="0"/>
      <dgm:spPr/>
    </dgm:pt>
    <dgm:pt modelId="{6D45FDE3-5AF4-5148-B33F-387B7682B7B3}" type="pres">
      <dgm:prSet presAssocID="{A37C4DAE-4CEF-C746-88F5-30363ADBC0A2}" presName="tx2" presStyleLbl="revTx" presStyleIdx="2" presStyleCnt="4" custScaleX="121495"/>
      <dgm:spPr/>
    </dgm:pt>
    <dgm:pt modelId="{89E6E1A3-1312-1145-81EE-AD6B40FD9E74}" type="pres">
      <dgm:prSet presAssocID="{A37C4DAE-4CEF-C746-88F5-30363ADBC0A2}" presName="vert2" presStyleCnt="0"/>
      <dgm:spPr/>
    </dgm:pt>
    <dgm:pt modelId="{AE36316E-3D2B-1645-B3D0-FE6B5510170E}" type="pres">
      <dgm:prSet presAssocID="{A37C4DAE-4CEF-C746-88F5-30363ADBC0A2}" presName="thinLine2b" presStyleLbl="callout" presStyleIdx="1" presStyleCnt="3"/>
      <dgm:spPr/>
    </dgm:pt>
    <dgm:pt modelId="{EE38BD76-0048-D14A-AB9A-EDC3F734AC5C}" type="pres">
      <dgm:prSet presAssocID="{A37C4DAE-4CEF-C746-88F5-30363ADBC0A2}" presName="vertSpace2b" presStyleCnt="0"/>
      <dgm:spPr/>
    </dgm:pt>
    <dgm:pt modelId="{5625C284-354D-AD4C-8613-7269458C168A}" type="pres">
      <dgm:prSet presAssocID="{0AC9507A-5032-1949-836F-DB0C8C73EC46}" presName="horz2" presStyleCnt="0"/>
      <dgm:spPr/>
    </dgm:pt>
    <dgm:pt modelId="{A9BECB67-492B-A24F-AEF8-B7091858FA6D}" type="pres">
      <dgm:prSet presAssocID="{0AC9507A-5032-1949-836F-DB0C8C73EC46}" presName="horzSpace2" presStyleCnt="0"/>
      <dgm:spPr/>
    </dgm:pt>
    <dgm:pt modelId="{8EBF1EED-31E0-3F48-8E7C-B569A77B286A}" type="pres">
      <dgm:prSet presAssocID="{0AC9507A-5032-1949-836F-DB0C8C73EC46}" presName="tx2" presStyleLbl="revTx" presStyleIdx="3" presStyleCnt="4" custScaleX="121495"/>
      <dgm:spPr/>
    </dgm:pt>
    <dgm:pt modelId="{6E2AD3F3-8F0D-3249-92D5-FA6CE7BB5C71}" type="pres">
      <dgm:prSet presAssocID="{0AC9507A-5032-1949-836F-DB0C8C73EC46}" presName="vert2" presStyleCnt="0"/>
      <dgm:spPr/>
    </dgm:pt>
    <dgm:pt modelId="{C893BDFB-A56A-F443-917D-6569D66E9DC3}" type="pres">
      <dgm:prSet presAssocID="{0AC9507A-5032-1949-836F-DB0C8C73EC46}" presName="thinLine2b" presStyleLbl="callout" presStyleIdx="2" presStyleCnt="3"/>
      <dgm:spPr/>
    </dgm:pt>
    <dgm:pt modelId="{21291A16-BBA7-A847-BEE7-8A9863D13A65}" type="pres">
      <dgm:prSet presAssocID="{0AC9507A-5032-1949-836F-DB0C8C73EC46}" presName="vertSpace2b" presStyleCnt="0"/>
      <dgm:spPr/>
    </dgm:pt>
  </dgm:ptLst>
  <dgm:cxnLst>
    <dgm:cxn modelId="{BA500D07-86C9-594F-9CEC-F7934F85A8BD}" type="presOf" srcId="{2D69AE6B-3CDB-264F-9EAA-EE4CEA34766A}" destId="{9067FE18-62AE-324C-999A-9600919F33B4}" srcOrd="0" destOrd="0" presId="urn:microsoft.com/office/officeart/2008/layout/LinedList"/>
    <dgm:cxn modelId="{2845B43C-1CF1-7B41-B247-4FA467D10B46}" srcId="{8508D64A-9AE3-B04D-A607-1D8FFDED089E}" destId="{0AC9507A-5032-1949-836F-DB0C8C73EC46}" srcOrd="2" destOrd="0" parTransId="{F27BD0C9-31A9-1244-9A5E-C1FB82AC1AB9}" sibTransId="{FF4B1870-B257-844C-A268-C10365412574}"/>
    <dgm:cxn modelId="{158DA03E-B6AA-5045-95EB-566FDD5B7B97}" type="presOf" srcId="{8508D64A-9AE3-B04D-A607-1D8FFDED089E}" destId="{6D25A750-8535-5949-9970-900D4C08F6D1}" srcOrd="0" destOrd="0" presId="urn:microsoft.com/office/officeart/2008/layout/LinedList"/>
    <dgm:cxn modelId="{5726DF68-1B6E-B54C-B2EE-FF758345179A}" type="presOf" srcId="{A37C4DAE-4CEF-C746-88F5-30363ADBC0A2}" destId="{6D45FDE3-5AF4-5148-B33F-387B7682B7B3}" srcOrd="0" destOrd="0" presId="urn:microsoft.com/office/officeart/2008/layout/LinedList"/>
    <dgm:cxn modelId="{E6D87075-500D-5643-A758-C34F3D405AB8}" type="presOf" srcId="{BBD496DA-E775-EF49-B777-BD5971A3A8F0}" destId="{B9733DF9-E442-FD4E-8E75-4BD25684C1ED}" srcOrd="0" destOrd="0" presId="urn:microsoft.com/office/officeart/2008/layout/LinedList"/>
    <dgm:cxn modelId="{EE78DCB3-8590-0D48-8243-BED5A37DBF53}" srcId="{BBD496DA-E775-EF49-B777-BD5971A3A8F0}" destId="{8508D64A-9AE3-B04D-A607-1D8FFDED089E}" srcOrd="0" destOrd="0" parTransId="{A3F73306-334A-0C4E-9B9E-F7A6C2B15E98}" sibTransId="{43291EB4-9377-934A-8C01-083675A9C0B8}"/>
    <dgm:cxn modelId="{C780D6CD-11A9-4548-8792-1D6A62FA3764}" srcId="{8508D64A-9AE3-B04D-A607-1D8FFDED089E}" destId="{2D69AE6B-3CDB-264F-9EAA-EE4CEA34766A}" srcOrd="0" destOrd="0" parTransId="{8ADD0162-FB68-A64B-9139-FF55577B42F6}" sibTransId="{3FAE2C15-9670-1140-BE1F-7BF9749D1B0C}"/>
    <dgm:cxn modelId="{FE495FD1-4E52-8449-8311-F8CF77EC9E61}" type="presOf" srcId="{0AC9507A-5032-1949-836F-DB0C8C73EC46}" destId="{8EBF1EED-31E0-3F48-8E7C-B569A77B286A}" srcOrd="0" destOrd="0" presId="urn:microsoft.com/office/officeart/2008/layout/LinedList"/>
    <dgm:cxn modelId="{60B750D3-7AFB-384F-8EB4-6DB65D610CA9}" srcId="{8508D64A-9AE3-B04D-A607-1D8FFDED089E}" destId="{A37C4DAE-4CEF-C746-88F5-30363ADBC0A2}" srcOrd="1" destOrd="0" parTransId="{94FC8D22-EA6F-0F41-AA77-3CB718C30813}" sibTransId="{BB5F13D7-0185-2A40-A1B0-9E24446B238E}"/>
    <dgm:cxn modelId="{22608EE1-9426-694A-AB3D-1CD4CC85C7F8}" type="presParOf" srcId="{B9733DF9-E442-FD4E-8E75-4BD25684C1ED}" destId="{CAA79D8E-0E82-D04C-A8CC-155A2F96FBB2}" srcOrd="0" destOrd="0" presId="urn:microsoft.com/office/officeart/2008/layout/LinedList"/>
    <dgm:cxn modelId="{12FD162C-9583-8A4A-893D-D2EBDF2DB84F}" type="presParOf" srcId="{B9733DF9-E442-FD4E-8E75-4BD25684C1ED}" destId="{7B0BB542-6279-5441-AC1D-ED6B89502695}" srcOrd="1" destOrd="0" presId="urn:microsoft.com/office/officeart/2008/layout/LinedList"/>
    <dgm:cxn modelId="{848AC0FF-B398-834D-8C62-E77129DFE0B5}" type="presParOf" srcId="{7B0BB542-6279-5441-AC1D-ED6B89502695}" destId="{6D25A750-8535-5949-9970-900D4C08F6D1}" srcOrd="0" destOrd="0" presId="urn:microsoft.com/office/officeart/2008/layout/LinedList"/>
    <dgm:cxn modelId="{6B076970-9FA4-B64A-9DD3-C1477F7CE4EA}" type="presParOf" srcId="{7B0BB542-6279-5441-AC1D-ED6B89502695}" destId="{BF0C696C-8923-7445-A86D-ED02B2E2CA55}" srcOrd="1" destOrd="0" presId="urn:microsoft.com/office/officeart/2008/layout/LinedList"/>
    <dgm:cxn modelId="{79895EF8-A364-E842-81EE-C441856BBDED}" type="presParOf" srcId="{BF0C696C-8923-7445-A86D-ED02B2E2CA55}" destId="{0A5E1745-4052-8442-B827-592D06936704}" srcOrd="0" destOrd="0" presId="urn:microsoft.com/office/officeart/2008/layout/LinedList"/>
    <dgm:cxn modelId="{DD6C77E9-9569-314D-85CF-95CC057CB80E}" type="presParOf" srcId="{BF0C696C-8923-7445-A86D-ED02B2E2CA55}" destId="{6BB23748-F4F3-644D-885C-0ABC25EF3DEA}" srcOrd="1" destOrd="0" presId="urn:microsoft.com/office/officeart/2008/layout/LinedList"/>
    <dgm:cxn modelId="{1C75A891-BB88-5C49-AA0D-5AF9C5E8034A}" type="presParOf" srcId="{6BB23748-F4F3-644D-885C-0ABC25EF3DEA}" destId="{35BC3DD6-5E50-684A-9132-60B4199BF886}" srcOrd="0" destOrd="0" presId="urn:microsoft.com/office/officeart/2008/layout/LinedList"/>
    <dgm:cxn modelId="{50F1C553-56CE-6B40-AB9B-1E656B86110C}" type="presParOf" srcId="{6BB23748-F4F3-644D-885C-0ABC25EF3DEA}" destId="{9067FE18-62AE-324C-999A-9600919F33B4}" srcOrd="1" destOrd="0" presId="urn:microsoft.com/office/officeart/2008/layout/LinedList"/>
    <dgm:cxn modelId="{EE9B9B47-08A5-CE4D-B9B2-630882F2C55D}" type="presParOf" srcId="{6BB23748-F4F3-644D-885C-0ABC25EF3DEA}" destId="{141AD067-3332-CC46-8030-0F3679FEF6CA}" srcOrd="2" destOrd="0" presId="urn:microsoft.com/office/officeart/2008/layout/LinedList"/>
    <dgm:cxn modelId="{89632CFD-1B35-0244-9EF4-39389F957A85}" type="presParOf" srcId="{BF0C696C-8923-7445-A86D-ED02B2E2CA55}" destId="{6ACC197A-FC4A-534F-A785-885D3A2CF29C}" srcOrd="2" destOrd="0" presId="urn:microsoft.com/office/officeart/2008/layout/LinedList"/>
    <dgm:cxn modelId="{1DEF4102-70B2-1E47-97A3-141793005AFF}" type="presParOf" srcId="{BF0C696C-8923-7445-A86D-ED02B2E2CA55}" destId="{9D823C99-5581-E343-AC8B-791215E75CCD}" srcOrd="3" destOrd="0" presId="urn:microsoft.com/office/officeart/2008/layout/LinedList"/>
    <dgm:cxn modelId="{E5206C4C-2CB6-BA43-BA0F-A437612EC179}" type="presParOf" srcId="{BF0C696C-8923-7445-A86D-ED02B2E2CA55}" destId="{98F2E208-AD74-5E43-B0D2-627D9410B115}" srcOrd="4" destOrd="0" presId="urn:microsoft.com/office/officeart/2008/layout/LinedList"/>
    <dgm:cxn modelId="{A6D793A8-07D9-2D42-97EC-0A23FCA338D7}" type="presParOf" srcId="{98F2E208-AD74-5E43-B0D2-627D9410B115}" destId="{45610AB9-9673-284E-89F3-A1FF68B0B2AE}" srcOrd="0" destOrd="0" presId="urn:microsoft.com/office/officeart/2008/layout/LinedList"/>
    <dgm:cxn modelId="{151D47CD-A0B0-074A-AFA2-5AB1AFD5B2E4}" type="presParOf" srcId="{98F2E208-AD74-5E43-B0D2-627D9410B115}" destId="{6D45FDE3-5AF4-5148-B33F-387B7682B7B3}" srcOrd="1" destOrd="0" presId="urn:microsoft.com/office/officeart/2008/layout/LinedList"/>
    <dgm:cxn modelId="{A75A1C8E-17E6-5344-B6D2-6BAE6F8D09AA}" type="presParOf" srcId="{98F2E208-AD74-5E43-B0D2-627D9410B115}" destId="{89E6E1A3-1312-1145-81EE-AD6B40FD9E74}" srcOrd="2" destOrd="0" presId="urn:microsoft.com/office/officeart/2008/layout/LinedList"/>
    <dgm:cxn modelId="{60754C66-0B65-2342-9FAF-EE995A53A4B3}" type="presParOf" srcId="{BF0C696C-8923-7445-A86D-ED02B2E2CA55}" destId="{AE36316E-3D2B-1645-B3D0-FE6B5510170E}" srcOrd="5" destOrd="0" presId="urn:microsoft.com/office/officeart/2008/layout/LinedList"/>
    <dgm:cxn modelId="{F42E6A50-25AE-9D4E-BC7A-09CFCF2EAA70}" type="presParOf" srcId="{BF0C696C-8923-7445-A86D-ED02B2E2CA55}" destId="{EE38BD76-0048-D14A-AB9A-EDC3F734AC5C}" srcOrd="6" destOrd="0" presId="urn:microsoft.com/office/officeart/2008/layout/LinedList"/>
    <dgm:cxn modelId="{051A1F82-A47E-8440-89EF-ED90A9F964FD}" type="presParOf" srcId="{BF0C696C-8923-7445-A86D-ED02B2E2CA55}" destId="{5625C284-354D-AD4C-8613-7269458C168A}" srcOrd="7" destOrd="0" presId="urn:microsoft.com/office/officeart/2008/layout/LinedList"/>
    <dgm:cxn modelId="{E568E784-18B1-B940-BE86-E102D15BEDF4}" type="presParOf" srcId="{5625C284-354D-AD4C-8613-7269458C168A}" destId="{A9BECB67-492B-A24F-AEF8-B7091858FA6D}" srcOrd="0" destOrd="0" presId="urn:microsoft.com/office/officeart/2008/layout/LinedList"/>
    <dgm:cxn modelId="{445198CF-1A82-1D4F-A450-3A192D1CE272}" type="presParOf" srcId="{5625C284-354D-AD4C-8613-7269458C168A}" destId="{8EBF1EED-31E0-3F48-8E7C-B569A77B286A}" srcOrd="1" destOrd="0" presId="urn:microsoft.com/office/officeart/2008/layout/LinedList"/>
    <dgm:cxn modelId="{8562F7FE-E723-044C-89ED-578F1178E565}" type="presParOf" srcId="{5625C284-354D-AD4C-8613-7269458C168A}" destId="{6E2AD3F3-8F0D-3249-92D5-FA6CE7BB5C71}" srcOrd="2" destOrd="0" presId="urn:microsoft.com/office/officeart/2008/layout/LinedList"/>
    <dgm:cxn modelId="{40E9007D-59F4-1143-9987-0B3431A77943}" type="presParOf" srcId="{BF0C696C-8923-7445-A86D-ED02B2E2CA55}" destId="{C893BDFB-A56A-F443-917D-6569D66E9DC3}" srcOrd="8" destOrd="0" presId="urn:microsoft.com/office/officeart/2008/layout/LinedList"/>
    <dgm:cxn modelId="{0021772B-A9C0-FF4F-A455-2A80FE695A20}" type="presParOf" srcId="{BF0C696C-8923-7445-A86D-ED02B2E2CA55}" destId="{21291A16-BBA7-A847-BEE7-8A9863D13A6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E7A015-FB1E-D146-892F-E3C7006E6640}" type="doc">
      <dgm:prSet loTypeId="urn:microsoft.com/office/officeart/2005/8/layout/hList3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2B68896F-4A2A-3B45-8A1D-5264EF4B7391}">
      <dgm:prSet phldrT="[Texto]" custT="1"/>
      <dgm:spPr/>
      <dgm:t>
        <a:bodyPr anchor="t"/>
        <a:lstStyle/>
        <a:p>
          <a:r>
            <a:rPr lang="es-ES" sz="3600" b="1" dirty="0">
              <a:latin typeface="Montserrat ExtraLight" pitchFamily="2" charset="77"/>
            </a:rPr>
            <a:t>Microbiología</a:t>
          </a:r>
          <a:r>
            <a:rPr lang="es-ES" sz="6500" b="1" dirty="0">
              <a:latin typeface="Montserrat ExtraLight" pitchFamily="2" charset="77"/>
            </a:rPr>
            <a:t> </a:t>
          </a:r>
        </a:p>
      </dgm:t>
    </dgm:pt>
    <dgm:pt modelId="{A30EE844-16C0-EC4E-9A44-0F3B3494943E}" type="parTrans" cxnId="{89DBE9A4-1986-CF43-B7AF-7E961FA8E619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189ABCC3-5A15-C041-AFD6-1EC68980A770}" type="sibTrans" cxnId="{89DBE9A4-1986-CF43-B7AF-7E961FA8E619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2362A519-EDB5-8C48-A33D-DEE3BCE7D5A0}">
      <dgm:prSet phldrT="[Texto]" custT="1"/>
      <dgm:spPr/>
      <dgm:t>
        <a:bodyPr/>
        <a:lstStyle/>
        <a:p>
          <a:r>
            <a:rPr lang="es-CO" sz="1400" b="0" i="0" u="none" dirty="0">
              <a:solidFill>
                <a:srgbClr val="152B48"/>
              </a:solidFill>
              <a:latin typeface="Montserrat ExtraLight" pitchFamily="2" charset="77"/>
            </a:rPr>
            <a:t>Típicamente polimicrobia-na, a menudo afecta a la flora vaginal o entérica.</a:t>
          </a:r>
          <a:endParaRPr lang="es-ES" sz="14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CCF3DB40-1D8C-564E-AF0E-AA6D1431E687}" type="parTrans" cxnId="{C3AF3CDD-49E9-EB4D-92F2-1815EB8C7CF1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5EF67FD8-1634-FE45-9737-F7FE0F19D0D2}" type="sibTrans" cxnId="{C3AF3CDD-49E9-EB4D-92F2-1815EB8C7CF1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952D1912-5321-0946-B28B-E995ED08ED39}">
      <dgm:prSet phldrT="[Texto]" custT="1"/>
      <dgm:spPr/>
      <dgm:t>
        <a:bodyPr/>
        <a:lstStyle/>
        <a:p>
          <a:r>
            <a:rPr lang="es-CO" sz="1400" b="0" i="0" u="none" dirty="0">
              <a:solidFill>
                <a:srgbClr val="152B48"/>
              </a:solidFill>
              <a:latin typeface="Montserrat ExtraLight" pitchFamily="2" charset="77"/>
            </a:rPr>
            <a:t>Dos tercios de las mujeres con IIA tienen al menos dos aislamien-tos por muestra de líquido amniótico.</a:t>
          </a:r>
          <a:endParaRPr lang="es-ES" sz="14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457E37BE-42FF-C746-96C8-BC1B444796C6}" type="parTrans" cxnId="{F303260C-920E-2E42-9966-8F2AF916CED6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4DF29E51-4B60-0446-BC6D-8DD24428979E}" type="sibTrans" cxnId="{F303260C-920E-2E42-9966-8F2AF916CED6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B3F980E6-B0B7-ED4F-A2BF-E963BF032D2C}">
      <dgm:prSet phldrT="[Texto]" custT="1"/>
      <dgm:spPr/>
      <dgm:t>
        <a:bodyPr/>
        <a:lstStyle/>
        <a:p>
          <a:r>
            <a:rPr lang="es-CO" sz="1400" b="0" i="0" u="none" dirty="0">
              <a:solidFill>
                <a:srgbClr val="152B48"/>
              </a:solidFill>
              <a:latin typeface="Montserrat ExtraLight" pitchFamily="2" charset="77"/>
            </a:rPr>
            <a:t>Es más probable que la infección transplacen-taria por microorganis-mos en la circulación materna (p. ej., l. mono-cytogenes, staphylococcus aureus) no sea polimicrobiana.</a:t>
          </a:r>
          <a:endParaRPr lang="es-ES" sz="14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A240F5C5-5E5E-3B43-9E64-9CA9484366D6}" type="parTrans" cxnId="{99C77BF6-DD28-B045-9AA1-4DF527F8AC14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C5AEB43B-9CC7-9546-8926-B1908B496F25}" type="sibTrans" cxnId="{99C77BF6-DD28-B045-9AA1-4DF527F8AC14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E9658CBC-22BF-1944-B0C7-7A4E44AA7F8B}">
      <dgm:prSet custT="1"/>
      <dgm:spPr/>
      <dgm:t>
        <a:bodyPr/>
        <a:lstStyle/>
        <a:p>
          <a:r>
            <a:rPr lang="es-CO" sz="1400" b="0" i="0" u="none" dirty="0">
              <a:solidFill>
                <a:srgbClr val="152B48"/>
              </a:solidFill>
              <a:latin typeface="Montserrat ExtraLight" pitchFamily="2" charset="77"/>
            </a:rPr>
            <a:t>Independientemen-te de la edad gestacional, los micoplasmas genitales (especies de ureaplasma y mycoplasma) son los aislamientos más frecuentes y pueden detectarse en ausencia de otros organismos.</a:t>
          </a:r>
          <a:endParaRPr lang="es-ES" sz="14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2FFEECF8-E1F1-BF43-AE6E-AB217CE3FFEA}" type="parTrans" cxnId="{7F928CF7-DF3A-7E48-A76F-247E0091D548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24A6EAAB-9A5A-094C-AE42-A86FAC30F0C9}" type="sibTrans" cxnId="{7F928CF7-DF3A-7E48-A76F-247E0091D548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C3DAE0D7-9775-2D4E-A80E-0F8C1F6C2402}">
      <dgm:prSet custT="1"/>
      <dgm:spPr/>
      <dgm:t>
        <a:bodyPr/>
        <a:lstStyle/>
        <a:p>
          <a:r>
            <a:rPr lang="es-CO" sz="1400" b="0" i="0" u="none" dirty="0">
              <a:solidFill>
                <a:srgbClr val="152B48"/>
              </a:solidFill>
              <a:latin typeface="Montserrat ExtraLight" pitchFamily="2" charset="77"/>
            </a:rPr>
            <a:t>Otros patógenos frecuentemente asociados con IAI incluyen anaerobios (incluyendo gardnerella vaginalis, bacteroides spp), bacilos gramnegativos entéricos y estreptococos del grupo B.</a:t>
          </a:r>
          <a:endParaRPr lang="es-ES" sz="14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EE231ABA-FFC3-8D4D-A356-54336BCAA38A}" type="parTrans" cxnId="{482B87E9-04BD-9F49-A981-CC51BF890EEA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F389F576-34E8-4F45-B462-26DE0C610D44}" type="sibTrans" cxnId="{482B87E9-04BD-9F49-A981-CC51BF890EEA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DF77559F-093C-3B4D-A91A-1FCC5D98D4BF}" type="pres">
      <dgm:prSet presAssocID="{07E7A015-FB1E-D146-892F-E3C7006E6640}" presName="composite" presStyleCnt="0">
        <dgm:presLayoutVars>
          <dgm:chMax val="1"/>
          <dgm:dir/>
          <dgm:resizeHandles val="exact"/>
        </dgm:presLayoutVars>
      </dgm:prSet>
      <dgm:spPr/>
    </dgm:pt>
    <dgm:pt modelId="{627A4EBF-6E25-AE48-9011-DCF06533ABE1}" type="pres">
      <dgm:prSet presAssocID="{2B68896F-4A2A-3B45-8A1D-5264EF4B7391}" presName="roof" presStyleLbl="dkBgShp" presStyleIdx="0" presStyleCnt="2" custScaleY="62331" custLinFactNeighborX="-1665" custLinFactNeighborY="794"/>
      <dgm:spPr/>
    </dgm:pt>
    <dgm:pt modelId="{D9EC60D5-8D54-DB42-82E6-6BF5E85EEFD5}" type="pres">
      <dgm:prSet presAssocID="{2B68896F-4A2A-3B45-8A1D-5264EF4B7391}" presName="pillars" presStyleCnt="0"/>
      <dgm:spPr/>
    </dgm:pt>
    <dgm:pt modelId="{C0A88835-BEB4-1D47-B6F0-D3F8945847BC}" type="pres">
      <dgm:prSet presAssocID="{2B68896F-4A2A-3B45-8A1D-5264EF4B7391}" presName="pillar1" presStyleLbl="node1" presStyleIdx="0" presStyleCnt="5" custScaleX="76310" custScaleY="115873">
        <dgm:presLayoutVars>
          <dgm:bulletEnabled val="1"/>
        </dgm:presLayoutVars>
      </dgm:prSet>
      <dgm:spPr/>
    </dgm:pt>
    <dgm:pt modelId="{A04E3690-3B23-984B-8102-B7FB569AB864}" type="pres">
      <dgm:prSet presAssocID="{952D1912-5321-0946-B28B-E995ED08ED39}" presName="pillarX" presStyleLbl="node1" presStyleIdx="1" presStyleCnt="5" custScaleX="63355" custScaleY="115873">
        <dgm:presLayoutVars>
          <dgm:bulletEnabled val="1"/>
        </dgm:presLayoutVars>
      </dgm:prSet>
      <dgm:spPr/>
    </dgm:pt>
    <dgm:pt modelId="{560E83BD-3BA5-9B41-B48C-540C138A4C2C}" type="pres">
      <dgm:prSet presAssocID="{B3F980E6-B0B7-ED4F-A2BF-E963BF032D2C}" presName="pillarX" presStyleLbl="node1" presStyleIdx="2" presStyleCnt="5" custScaleX="86132" custScaleY="115873">
        <dgm:presLayoutVars>
          <dgm:bulletEnabled val="1"/>
        </dgm:presLayoutVars>
      </dgm:prSet>
      <dgm:spPr/>
    </dgm:pt>
    <dgm:pt modelId="{87B8C5CF-71DE-3D41-BA8D-5522C8356260}" type="pres">
      <dgm:prSet presAssocID="{E9658CBC-22BF-1944-B0C7-7A4E44AA7F8B}" presName="pillarX" presStyleLbl="node1" presStyleIdx="3" presStyleCnt="5" custScaleX="112209" custScaleY="115873">
        <dgm:presLayoutVars>
          <dgm:bulletEnabled val="1"/>
        </dgm:presLayoutVars>
      </dgm:prSet>
      <dgm:spPr/>
    </dgm:pt>
    <dgm:pt modelId="{223FE762-798C-4040-BF4D-C7DA9023EC99}" type="pres">
      <dgm:prSet presAssocID="{C3DAE0D7-9775-2D4E-A80E-0F8C1F6C2402}" presName="pillarX" presStyleLbl="node1" presStyleIdx="4" presStyleCnt="5" custScaleY="115873">
        <dgm:presLayoutVars>
          <dgm:bulletEnabled val="1"/>
        </dgm:presLayoutVars>
      </dgm:prSet>
      <dgm:spPr/>
    </dgm:pt>
    <dgm:pt modelId="{125894CC-8548-1F43-8721-06B23FF04B84}" type="pres">
      <dgm:prSet presAssocID="{2B68896F-4A2A-3B45-8A1D-5264EF4B7391}" presName="base" presStyleLbl="dkBgShp" presStyleIdx="1" presStyleCnt="2"/>
      <dgm:spPr/>
    </dgm:pt>
  </dgm:ptLst>
  <dgm:cxnLst>
    <dgm:cxn modelId="{F303260C-920E-2E42-9966-8F2AF916CED6}" srcId="{2B68896F-4A2A-3B45-8A1D-5264EF4B7391}" destId="{952D1912-5321-0946-B28B-E995ED08ED39}" srcOrd="1" destOrd="0" parTransId="{457E37BE-42FF-C746-96C8-BC1B444796C6}" sibTransId="{4DF29E51-4B60-0446-BC6D-8DD24428979E}"/>
    <dgm:cxn modelId="{E5736C5C-10B4-684E-9301-B341E071FB92}" type="presOf" srcId="{C3DAE0D7-9775-2D4E-A80E-0F8C1F6C2402}" destId="{223FE762-798C-4040-BF4D-C7DA9023EC99}" srcOrd="0" destOrd="0" presId="urn:microsoft.com/office/officeart/2005/8/layout/hList3"/>
    <dgm:cxn modelId="{D1597156-32C7-C54F-A2F5-8F7FA238A3A0}" type="presOf" srcId="{2362A519-EDB5-8C48-A33D-DEE3BCE7D5A0}" destId="{C0A88835-BEB4-1D47-B6F0-D3F8945847BC}" srcOrd="0" destOrd="0" presId="urn:microsoft.com/office/officeart/2005/8/layout/hList3"/>
    <dgm:cxn modelId="{86166286-237B-E548-818C-30D09EBE6D00}" type="presOf" srcId="{07E7A015-FB1E-D146-892F-E3C7006E6640}" destId="{DF77559F-093C-3B4D-A91A-1FCC5D98D4BF}" srcOrd="0" destOrd="0" presId="urn:microsoft.com/office/officeart/2005/8/layout/hList3"/>
    <dgm:cxn modelId="{89DBE9A4-1986-CF43-B7AF-7E961FA8E619}" srcId="{07E7A015-FB1E-D146-892F-E3C7006E6640}" destId="{2B68896F-4A2A-3B45-8A1D-5264EF4B7391}" srcOrd="0" destOrd="0" parTransId="{A30EE844-16C0-EC4E-9A44-0F3B3494943E}" sibTransId="{189ABCC3-5A15-C041-AFD6-1EC68980A770}"/>
    <dgm:cxn modelId="{3094D9A7-3511-D044-AF75-827640FBD0F6}" type="presOf" srcId="{2B68896F-4A2A-3B45-8A1D-5264EF4B7391}" destId="{627A4EBF-6E25-AE48-9011-DCF06533ABE1}" srcOrd="0" destOrd="0" presId="urn:microsoft.com/office/officeart/2005/8/layout/hList3"/>
    <dgm:cxn modelId="{7F3728D0-6844-014B-8476-0F13DE5ED188}" type="presOf" srcId="{B3F980E6-B0B7-ED4F-A2BF-E963BF032D2C}" destId="{560E83BD-3BA5-9B41-B48C-540C138A4C2C}" srcOrd="0" destOrd="0" presId="urn:microsoft.com/office/officeart/2005/8/layout/hList3"/>
    <dgm:cxn modelId="{C3AF3CDD-49E9-EB4D-92F2-1815EB8C7CF1}" srcId="{2B68896F-4A2A-3B45-8A1D-5264EF4B7391}" destId="{2362A519-EDB5-8C48-A33D-DEE3BCE7D5A0}" srcOrd="0" destOrd="0" parTransId="{CCF3DB40-1D8C-564E-AF0E-AA6D1431E687}" sibTransId="{5EF67FD8-1634-FE45-9737-F7FE0F19D0D2}"/>
    <dgm:cxn modelId="{482B87E9-04BD-9F49-A981-CC51BF890EEA}" srcId="{2B68896F-4A2A-3B45-8A1D-5264EF4B7391}" destId="{C3DAE0D7-9775-2D4E-A80E-0F8C1F6C2402}" srcOrd="4" destOrd="0" parTransId="{EE231ABA-FFC3-8D4D-A356-54336BCAA38A}" sibTransId="{F389F576-34E8-4F45-B462-26DE0C610D44}"/>
    <dgm:cxn modelId="{99C77BF6-DD28-B045-9AA1-4DF527F8AC14}" srcId="{2B68896F-4A2A-3B45-8A1D-5264EF4B7391}" destId="{B3F980E6-B0B7-ED4F-A2BF-E963BF032D2C}" srcOrd="2" destOrd="0" parTransId="{A240F5C5-5E5E-3B43-9E64-9CA9484366D6}" sibTransId="{C5AEB43B-9CC7-9546-8926-B1908B496F25}"/>
    <dgm:cxn modelId="{7F928CF7-DF3A-7E48-A76F-247E0091D548}" srcId="{2B68896F-4A2A-3B45-8A1D-5264EF4B7391}" destId="{E9658CBC-22BF-1944-B0C7-7A4E44AA7F8B}" srcOrd="3" destOrd="0" parTransId="{2FFEECF8-E1F1-BF43-AE6E-AB217CE3FFEA}" sibTransId="{24A6EAAB-9A5A-094C-AE42-A86FAC30F0C9}"/>
    <dgm:cxn modelId="{1646F8FA-89F0-AA4E-99DF-F8C632F176E1}" type="presOf" srcId="{E9658CBC-22BF-1944-B0C7-7A4E44AA7F8B}" destId="{87B8C5CF-71DE-3D41-BA8D-5522C8356260}" srcOrd="0" destOrd="0" presId="urn:microsoft.com/office/officeart/2005/8/layout/hList3"/>
    <dgm:cxn modelId="{A6280AFB-102C-E14E-B04D-2D912A397A25}" type="presOf" srcId="{952D1912-5321-0946-B28B-E995ED08ED39}" destId="{A04E3690-3B23-984B-8102-B7FB569AB864}" srcOrd="0" destOrd="0" presId="urn:microsoft.com/office/officeart/2005/8/layout/hList3"/>
    <dgm:cxn modelId="{88E5A174-A18C-5F43-AC8A-F246BE0B3C18}" type="presParOf" srcId="{DF77559F-093C-3B4D-A91A-1FCC5D98D4BF}" destId="{627A4EBF-6E25-AE48-9011-DCF06533ABE1}" srcOrd="0" destOrd="0" presId="urn:microsoft.com/office/officeart/2005/8/layout/hList3"/>
    <dgm:cxn modelId="{A8142FD4-DCD6-224C-9A95-55C06E7ED59A}" type="presParOf" srcId="{DF77559F-093C-3B4D-A91A-1FCC5D98D4BF}" destId="{D9EC60D5-8D54-DB42-82E6-6BF5E85EEFD5}" srcOrd="1" destOrd="0" presId="urn:microsoft.com/office/officeart/2005/8/layout/hList3"/>
    <dgm:cxn modelId="{F1A9B46D-80C1-204E-9A6A-B86652FB559E}" type="presParOf" srcId="{D9EC60D5-8D54-DB42-82E6-6BF5E85EEFD5}" destId="{C0A88835-BEB4-1D47-B6F0-D3F8945847BC}" srcOrd="0" destOrd="0" presId="urn:microsoft.com/office/officeart/2005/8/layout/hList3"/>
    <dgm:cxn modelId="{6FA8A0E0-50F2-5249-9C71-04A641B513AB}" type="presParOf" srcId="{D9EC60D5-8D54-DB42-82E6-6BF5E85EEFD5}" destId="{A04E3690-3B23-984B-8102-B7FB569AB864}" srcOrd="1" destOrd="0" presId="urn:microsoft.com/office/officeart/2005/8/layout/hList3"/>
    <dgm:cxn modelId="{80982A84-8AEF-5544-8138-B0E5F5C2479D}" type="presParOf" srcId="{D9EC60D5-8D54-DB42-82E6-6BF5E85EEFD5}" destId="{560E83BD-3BA5-9B41-B48C-540C138A4C2C}" srcOrd="2" destOrd="0" presId="urn:microsoft.com/office/officeart/2005/8/layout/hList3"/>
    <dgm:cxn modelId="{E6CBE208-90CA-9844-93CB-7670BC4B2909}" type="presParOf" srcId="{D9EC60D5-8D54-DB42-82E6-6BF5E85EEFD5}" destId="{87B8C5CF-71DE-3D41-BA8D-5522C8356260}" srcOrd="3" destOrd="0" presId="urn:microsoft.com/office/officeart/2005/8/layout/hList3"/>
    <dgm:cxn modelId="{C3C24F80-FD14-3644-8964-71F53444698E}" type="presParOf" srcId="{D9EC60D5-8D54-DB42-82E6-6BF5E85EEFD5}" destId="{223FE762-798C-4040-BF4D-C7DA9023EC99}" srcOrd="4" destOrd="0" presId="urn:microsoft.com/office/officeart/2005/8/layout/hList3"/>
    <dgm:cxn modelId="{0284513E-AD9E-B04E-ACE4-328A257F7A5F}" type="presParOf" srcId="{DF77559F-093C-3B4D-A91A-1FCC5D98D4BF}" destId="{125894CC-8548-1F43-8721-06B23FF04B8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36722F-09FF-F543-9F95-DC599A01C119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3964B522-737D-984C-A042-EFB3ADC6FA02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2000" b="1" dirty="0">
              <a:solidFill>
                <a:srgbClr val="152B48"/>
              </a:solidFill>
              <a:latin typeface="Montserrat ExtraLight" pitchFamily="2" charset="77"/>
            </a:rPr>
            <a:t>Ante cuadro de fiebre, debemos diferenciar</a:t>
          </a:r>
          <a:endParaRPr lang="es-ES" sz="2000" b="1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33D7C5F5-D235-DF4B-8FFF-52DF80431EC4}" type="parTrans" cxnId="{19690683-5D01-D546-B898-398A132BF839}">
      <dgm:prSet/>
      <dgm:spPr/>
      <dgm:t>
        <a:bodyPr/>
        <a:lstStyle/>
        <a:p>
          <a:endParaRPr lang="es-ES">
            <a:solidFill>
              <a:schemeClr val="tx1"/>
            </a:solidFill>
            <a:latin typeface="Montserrat ExtraLight" pitchFamily="2" charset="77"/>
          </a:endParaRPr>
        </a:p>
      </dgm:t>
    </dgm:pt>
    <dgm:pt modelId="{FADCBD68-1213-7B48-B975-E3DAFA08E8B8}" type="sibTrans" cxnId="{19690683-5D01-D546-B898-398A132BF839}">
      <dgm:prSet/>
      <dgm:spPr/>
      <dgm:t>
        <a:bodyPr/>
        <a:lstStyle/>
        <a:p>
          <a:endParaRPr lang="es-ES">
            <a:solidFill>
              <a:schemeClr val="tx1"/>
            </a:solidFill>
            <a:latin typeface="Montserrat ExtraLight" pitchFamily="2" charset="77"/>
          </a:endParaRPr>
        </a:p>
      </dgm:t>
    </dgm:pt>
    <dgm:pt modelId="{EF119FC8-F3F6-7245-BE2B-14327EC5F93A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600" b="1" dirty="0">
              <a:solidFill>
                <a:srgbClr val="152B48"/>
              </a:solidFill>
              <a:latin typeface="Montserrat ExtraLight" pitchFamily="2" charset="77"/>
            </a:rPr>
            <a:t>Fiebre aislada sin foco (principalmente intraparto)</a:t>
          </a:r>
          <a:endParaRPr lang="es-ES" sz="1600" b="1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CCBEE7BA-1034-D043-8F33-D1A183BC299F}" type="parTrans" cxnId="{BD5139B7-E6B6-3B4F-9867-4B8A9DD38CB8}">
      <dgm:prSet/>
      <dgm:spPr/>
      <dgm:t>
        <a:bodyPr/>
        <a:lstStyle/>
        <a:p>
          <a:endParaRPr lang="es-ES">
            <a:solidFill>
              <a:schemeClr val="tx1"/>
            </a:solidFill>
            <a:latin typeface="Montserrat ExtraLight" pitchFamily="2" charset="77"/>
          </a:endParaRPr>
        </a:p>
      </dgm:t>
    </dgm:pt>
    <dgm:pt modelId="{5C685EF6-7D61-2749-BB0D-7DEFA2DE5ABF}" type="sibTrans" cxnId="{BD5139B7-E6B6-3B4F-9867-4B8A9DD38CB8}">
      <dgm:prSet/>
      <dgm:spPr/>
      <dgm:t>
        <a:bodyPr/>
        <a:lstStyle/>
        <a:p>
          <a:endParaRPr lang="es-ES">
            <a:solidFill>
              <a:schemeClr val="tx1"/>
            </a:solidFill>
            <a:latin typeface="Montserrat ExtraLight" pitchFamily="2" charset="77"/>
          </a:endParaRPr>
        </a:p>
      </dgm:t>
    </dgm:pt>
    <dgm:pt modelId="{1309606D-EA4F-FA4C-A878-6C0C7E1939DF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600" b="1" dirty="0">
              <a:solidFill>
                <a:srgbClr val="152B48"/>
              </a:solidFill>
              <a:latin typeface="Montserrat ExtraLight" pitchFamily="2" charset="77"/>
            </a:rPr>
            <a:t>Fiebre secundaria a otro foco (no uterino) </a:t>
          </a:r>
          <a:endParaRPr lang="es-ES" sz="1600" b="1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9FD4ADF8-9D70-D24B-A6B1-EE2B38FB675D}" type="parTrans" cxnId="{F13B9CBD-CF5A-474E-B0AC-C6758184B0F6}">
      <dgm:prSet/>
      <dgm:spPr/>
      <dgm:t>
        <a:bodyPr/>
        <a:lstStyle/>
        <a:p>
          <a:endParaRPr lang="es-ES">
            <a:solidFill>
              <a:schemeClr val="tx1"/>
            </a:solidFill>
            <a:latin typeface="Montserrat ExtraLight" pitchFamily="2" charset="77"/>
          </a:endParaRPr>
        </a:p>
      </dgm:t>
    </dgm:pt>
    <dgm:pt modelId="{CAA6C014-D9ED-284D-925B-496280FD4CC5}" type="sibTrans" cxnId="{F13B9CBD-CF5A-474E-B0AC-C6758184B0F6}">
      <dgm:prSet/>
      <dgm:spPr/>
      <dgm:t>
        <a:bodyPr/>
        <a:lstStyle/>
        <a:p>
          <a:endParaRPr lang="es-ES">
            <a:solidFill>
              <a:schemeClr val="tx1"/>
            </a:solidFill>
            <a:latin typeface="Montserrat ExtraLight" pitchFamily="2" charset="77"/>
          </a:endParaRPr>
        </a:p>
      </dgm:t>
    </dgm:pt>
    <dgm:pt modelId="{B5F5B249-55B6-464B-9724-E2DF2D06293E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ES" sz="1600" b="1" dirty="0">
              <a:solidFill>
                <a:srgbClr val="152B48"/>
              </a:solidFill>
              <a:latin typeface="Montserrat ExtraLight" pitchFamily="2" charset="77"/>
            </a:rPr>
            <a:t>Abruptio de placenta</a:t>
          </a:r>
        </a:p>
      </dgm:t>
    </dgm:pt>
    <dgm:pt modelId="{3D721F00-07DA-7748-923E-6ED6840688C4}" type="parTrans" cxnId="{5126FE6F-21BC-1D4B-A13F-B9C1B4B2AB43}">
      <dgm:prSet/>
      <dgm:spPr/>
      <dgm:t>
        <a:bodyPr/>
        <a:lstStyle/>
        <a:p>
          <a:endParaRPr lang="es-ES">
            <a:solidFill>
              <a:schemeClr val="tx1"/>
            </a:solidFill>
            <a:latin typeface="Montserrat ExtraLight" pitchFamily="2" charset="77"/>
          </a:endParaRPr>
        </a:p>
      </dgm:t>
    </dgm:pt>
    <dgm:pt modelId="{1ECB2345-C70C-C44F-A03C-C3DFBF1BD211}" type="sibTrans" cxnId="{5126FE6F-21BC-1D4B-A13F-B9C1B4B2AB43}">
      <dgm:prSet/>
      <dgm:spPr/>
      <dgm:t>
        <a:bodyPr/>
        <a:lstStyle/>
        <a:p>
          <a:endParaRPr lang="es-ES">
            <a:solidFill>
              <a:schemeClr val="tx1"/>
            </a:solidFill>
            <a:latin typeface="Montserrat ExtraLight" pitchFamily="2" charset="77"/>
          </a:endParaRPr>
        </a:p>
      </dgm:t>
    </dgm:pt>
    <dgm:pt modelId="{EEDA3684-8E4E-0D43-8B2C-CFC27085A38A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600" b="0" i="0" u="none" dirty="0">
              <a:solidFill>
                <a:srgbClr val="152B48"/>
              </a:solidFill>
              <a:latin typeface="Montserrat ExtraLight" pitchFamily="2" charset="77"/>
            </a:rPr>
            <a:t>Un pequeño desprendimiento puede causar sensibilidad uterina y taquicardia materna, pero generalmente se asocia con sangrado vaginal y ausencia de fiebre.</a:t>
          </a:r>
          <a:endParaRPr lang="es-ES" sz="16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0891370E-C957-8A41-8D1D-EA44CDA41237}" type="parTrans" cxnId="{87B25342-2A4A-2E4B-9EB5-F4BC898BE475}">
      <dgm:prSet/>
      <dgm:spPr/>
      <dgm:t>
        <a:bodyPr/>
        <a:lstStyle/>
        <a:p>
          <a:endParaRPr lang="es-ES">
            <a:solidFill>
              <a:schemeClr val="tx1"/>
            </a:solidFill>
            <a:latin typeface="Montserrat ExtraLight" pitchFamily="2" charset="77"/>
          </a:endParaRPr>
        </a:p>
      </dgm:t>
    </dgm:pt>
    <dgm:pt modelId="{309E7C8A-0D27-184A-BB37-53177F5DCD32}" type="sibTrans" cxnId="{87B25342-2A4A-2E4B-9EB5-F4BC898BE475}">
      <dgm:prSet/>
      <dgm:spPr/>
      <dgm:t>
        <a:bodyPr/>
        <a:lstStyle/>
        <a:p>
          <a:endParaRPr lang="es-ES">
            <a:solidFill>
              <a:schemeClr val="tx1"/>
            </a:solidFill>
            <a:latin typeface="Montserrat ExtraLight" pitchFamily="2" charset="77"/>
          </a:endParaRPr>
        </a:p>
      </dgm:t>
    </dgm:pt>
    <dgm:pt modelId="{36B4469C-958C-0347-B640-ABE5AB273F88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 ExtraLight" pitchFamily="2" charset="77"/>
            </a:rPr>
            <a:t>Relacionada con causas no infecciosas como la analgesia epidural, la temperatura ambiente elevada, el uso de prostaglandinas para la inducción del parto, etc. Habitualmente no se acompaña de alteraciones analíticas.</a:t>
          </a:r>
        </a:p>
      </dgm:t>
    </dgm:pt>
    <dgm:pt modelId="{EE53CFC6-45DE-6049-8800-013907358CFF}" type="sibTrans" cxnId="{451E7012-9B05-1843-BCC4-58EE23DB5B45}">
      <dgm:prSet/>
      <dgm:spPr/>
      <dgm:t>
        <a:bodyPr/>
        <a:lstStyle/>
        <a:p>
          <a:endParaRPr lang="es-ES">
            <a:solidFill>
              <a:schemeClr val="tx1"/>
            </a:solidFill>
            <a:latin typeface="Montserrat ExtraLight" pitchFamily="2" charset="77"/>
          </a:endParaRPr>
        </a:p>
      </dgm:t>
    </dgm:pt>
    <dgm:pt modelId="{613AA5A8-AA7F-734F-815B-41C0C30A909B}" type="parTrans" cxnId="{451E7012-9B05-1843-BCC4-58EE23DB5B45}">
      <dgm:prSet/>
      <dgm:spPr/>
      <dgm:t>
        <a:bodyPr/>
        <a:lstStyle/>
        <a:p>
          <a:endParaRPr lang="es-ES">
            <a:solidFill>
              <a:schemeClr val="tx1"/>
            </a:solidFill>
            <a:latin typeface="Montserrat ExtraLight" pitchFamily="2" charset="77"/>
          </a:endParaRPr>
        </a:p>
      </dgm:t>
    </dgm:pt>
    <dgm:pt modelId="{AEBC3F07-7EC9-644F-A4EC-7CE4067B9988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 ExtraLight" pitchFamily="2" charset="77"/>
            </a:rPr>
            <a:t>Relacionada con causas infecciosas no uterinas: pielonefritis, infecciones respiratorias (bacterianas o víricas). </a:t>
          </a:r>
        </a:p>
      </dgm:t>
    </dgm:pt>
    <dgm:pt modelId="{5DFA1987-A7B5-6445-A22B-C4072E3A5D2E}" type="parTrans" cxnId="{C6CCF7CE-BF0F-E54B-AE5E-3264EE0BD6D2}">
      <dgm:prSet/>
      <dgm:spPr/>
      <dgm:t>
        <a:bodyPr/>
        <a:lstStyle/>
        <a:p>
          <a:endParaRPr lang="es-ES">
            <a:solidFill>
              <a:schemeClr val="tx1"/>
            </a:solidFill>
            <a:latin typeface="Montserrat ExtraLight" pitchFamily="2" charset="77"/>
          </a:endParaRPr>
        </a:p>
      </dgm:t>
    </dgm:pt>
    <dgm:pt modelId="{5DDBCAB0-5A55-3144-9044-0E603FD84FD8}" type="sibTrans" cxnId="{C6CCF7CE-BF0F-E54B-AE5E-3264EE0BD6D2}">
      <dgm:prSet/>
      <dgm:spPr/>
      <dgm:t>
        <a:bodyPr/>
        <a:lstStyle/>
        <a:p>
          <a:endParaRPr lang="es-ES">
            <a:solidFill>
              <a:schemeClr val="tx1"/>
            </a:solidFill>
            <a:latin typeface="Montserrat ExtraLight" pitchFamily="2" charset="77"/>
          </a:endParaRPr>
        </a:p>
      </dgm:t>
    </dgm:pt>
    <dgm:pt modelId="{ED31FD94-0305-494A-9776-B818C35D6D6E}" type="pres">
      <dgm:prSet presAssocID="{4636722F-09FF-F543-9F95-DC599A01C11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6E3013A-B1D2-D640-B896-759E80BAAE20}" type="pres">
      <dgm:prSet presAssocID="{3964B522-737D-984C-A042-EFB3ADC6FA02}" presName="hierRoot1" presStyleCnt="0">
        <dgm:presLayoutVars>
          <dgm:hierBranch val="init"/>
        </dgm:presLayoutVars>
      </dgm:prSet>
      <dgm:spPr/>
    </dgm:pt>
    <dgm:pt modelId="{0353CDA8-26CE-9F4C-9DDA-8FE1F91279E2}" type="pres">
      <dgm:prSet presAssocID="{3964B522-737D-984C-A042-EFB3ADC6FA02}" presName="rootComposite1" presStyleCnt="0"/>
      <dgm:spPr/>
    </dgm:pt>
    <dgm:pt modelId="{6D69C8C9-278B-DA4A-B62A-4B1FFA51E448}" type="pres">
      <dgm:prSet presAssocID="{3964B522-737D-984C-A042-EFB3ADC6FA02}" presName="rootText1" presStyleLbl="node0" presStyleIdx="0" presStyleCnt="1" custScaleX="89184" custScaleY="72260" custLinFactNeighborY="-32539">
        <dgm:presLayoutVars>
          <dgm:chPref val="3"/>
        </dgm:presLayoutVars>
      </dgm:prSet>
      <dgm:spPr/>
    </dgm:pt>
    <dgm:pt modelId="{A1D52558-C0FB-A840-A2CC-B73AE18AABFB}" type="pres">
      <dgm:prSet presAssocID="{3964B522-737D-984C-A042-EFB3ADC6FA02}" presName="rootConnector1" presStyleLbl="node1" presStyleIdx="0" presStyleCnt="0"/>
      <dgm:spPr/>
    </dgm:pt>
    <dgm:pt modelId="{8D7CF6A0-92EE-404A-B7D4-281A071588B8}" type="pres">
      <dgm:prSet presAssocID="{3964B522-737D-984C-A042-EFB3ADC6FA02}" presName="hierChild2" presStyleCnt="0"/>
      <dgm:spPr/>
    </dgm:pt>
    <dgm:pt modelId="{1FA41624-1486-5C45-A554-4DFF82622225}" type="pres">
      <dgm:prSet presAssocID="{CCBEE7BA-1034-D043-8F33-D1A183BC299F}" presName="Name64" presStyleLbl="parChTrans1D2" presStyleIdx="0" presStyleCnt="3"/>
      <dgm:spPr/>
    </dgm:pt>
    <dgm:pt modelId="{91B3ED0B-ABBD-B149-A9BA-6EC4CAE1697E}" type="pres">
      <dgm:prSet presAssocID="{EF119FC8-F3F6-7245-BE2B-14327EC5F93A}" presName="hierRoot2" presStyleCnt="0">
        <dgm:presLayoutVars>
          <dgm:hierBranch val="init"/>
        </dgm:presLayoutVars>
      </dgm:prSet>
      <dgm:spPr/>
    </dgm:pt>
    <dgm:pt modelId="{63663CD0-4AF7-2A4B-A669-9B0F41CE72D9}" type="pres">
      <dgm:prSet presAssocID="{EF119FC8-F3F6-7245-BE2B-14327EC5F93A}" presName="rootComposite" presStyleCnt="0"/>
      <dgm:spPr/>
    </dgm:pt>
    <dgm:pt modelId="{E71EE29B-A637-D64A-B992-8194CCA28654}" type="pres">
      <dgm:prSet presAssocID="{EF119FC8-F3F6-7245-BE2B-14327EC5F93A}" presName="rootText" presStyleLbl="node2" presStyleIdx="0" presStyleCnt="3" custScaleX="60287" custScaleY="77353">
        <dgm:presLayoutVars>
          <dgm:chPref val="3"/>
        </dgm:presLayoutVars>
      </dgm:prSet>
      <dgm:spPr/>
    </dgm:pt>
    <dgm:pt modelId="{A70FDEA9-94E8-BA4F-9BBF-FB126171FD97}" type="pres">
      <dgm:prSet presAssocID="{EF119FC8-F3F6-7245-BE2B-14327EC5F93A}" presName="rootConnector" presStyleLbl="node2" presStyleIdx="0" presStyleCnt="3"/>
      <dgm:spPr/>
    </dgm:pt>
    <dgm:pt modelId="{3B67CB92-E9F4-184A-8178-F93AAABBE1E7}" type="pres">
      <dgm:prSet presAssocID="{EF119FC8-F3F6-7245-BE2B-14327EC5F93A}" presName="hierChild4" presStyleCnt="0"/>
      <dgm:spPr/>
    </dgm:pt>
    <dgm:pt modelId="{049F57C6-3A1A-1046-9997-B916C926ACC8}" type="pres">
      <dgm:prSet presAssocID="{613AA5A8-AA7F-734F-815B-41C0C30A909B}" presName="Name64" presStyleLbl="parChTrans1D3" presStyleIdx="0" presStyleCnt="3"/>
      <dgm:spPr/>
    </dgm:pt>
    <dgm:pt modelId="{381F8DEF-897C-EB45-A042-803627DB4939}" type="pres">
      <dgm:prSet presAssocID="{36B4469C-958C-0347-B640-ABE5AB273F88}" presName="hierRoot2" presStyleCnt="0">
        <dgm:presLayoutVars>
          <dgm:hierBranch val="init"/>
        </dgm:presLayoutVars>
      </dgm:prSet>
      <dgm:spPr/>
    </dgm:pt>
    <dgm:pt modelId="{5DC1F9D1-A8F5-9045-8AAC-3D511AC20208}" type="pres">
      <dgm:prSet presAssocID="{36B4469C-958C-0347-B640-ABE5AB273F88}" presName="rootComposite" presStyleCnt="0"/>
      <dgm:spPr/>
    </dgm:pt>
    <dgm:pt modelId="{070C11BA-C203-6C40-BB23-6F34B57B8E23}" type="pres">
      <dgm:prSet presAssocID="{36B4469C-958C-0347-B640-ABE5AB273F88}" presName="rootText" presStyleLbl="node3" presStyleIdx="0" presStyleCnt="3" custScaleY="142104">
        <dgm:presLayoutVars>
          <dgm:chPref val="3"/>
        </dgm:presLayoutVars>
      </dgm:prSet>
      <dgm:spPr/>
    </dgm:pt>
    <dgm:pt modelId="{0B7B08AD-D1AC-0847-8E7D-92AC0CEE61AD}" type="pres">
      <dgm:prSet presAssocID="{36B4469C-958C-0347-B640-ABE5AB273F88}" presName="rootConnector" presStyleLbl="node3" presStyleIdx="0" presStyleCnt="3"/>
      <dgm:spPr/>
    </dgm:pt>
    <dgm:pt modelId="{3D4B0C0E-2692-8D4E-9C2A-B91922DB621A}" type="pres">
      <dgm:prSet presAssocID="{36B4469C-958C-0347-B640-ABE5AB273F88}" presName="hierChild4" presStyleCnt="0"/>
      <dgm:spPr/>
    </dgm:pt>
    <dgm:pt modelId="{24212F52-7A47-9A43-A05D-4E579D561E53}" type="pres">
      <dgm:prSet presAssocID="{36B4469C-958C-0347-B640-ABE5AB273F88}" presName="hierChild5" presStyleCnt="0"/>
      <dgm:spPr/>
    </dgm:pt>
    <dgm:pt modelId="{4AFD59CA-AFBF-6941-970E-93013F3D63C8}" type="pres">
      <dgm:prSet presAssocID="{EF119FC8-F3F6-7245-BE2B-14327EC5F93A}" presName="hierChild5" presStyleCnt="0"/>
      <dgm:spPr/>
    </dgm:pt>
    <dgm:pt modelId="{D8117644-415F-0B41-9A5B-75CD1DAFADD2}" type="pres">
      <dgm:prSet presAssocID="{9FD4ADF8-9D70-D24B-A6B1-EE2B38FB675D}" presName="Name64" presStyleLbl="parChTrans1D2" presStyleIdx="1" presStyleCnt="3"/>
      <dgm:spPr/>
    </dgm:pt>
    <dgm:pt modelId="{11EF94B0-30B0-CF44-A891-CCEC68595088}" type="pres">
      <dgm:prSet presAssocID="{1309606D-EA4F-FA4C-A878-6C0C7E1939DF}" presName="hierRoot2" presStyleCnt="0">
        <dgm:presLayoutVars>
          <dgm:hierBranch val="init"/>
        </dgm:presLayoutVars>
      </dgm:prSet>
      <dgm:spPr/>
    </dgm:pt>
    <dgm:pt modelId="{7075C1CA-6C88-7342-8A47-D171659DFC84}" type="pres">
      <dgm:prSet presAssocID="{1309606D-EA4F-FA4C-A878-6C0C7E1939DF}" presName="rootComposite" presStyleCnt="0"/>
      <dgm:spPr/>
    </dgm:pt>
    <dgm:pt modelId="{04BCA903-67D4-4F4F-89FB-8EAA7BE48A1D}" type="pres">
      <dgm:prSet presAssocID="{1309606D-EA4F-FA4C-A878-6C0C7E1939DF}" presName="rootText" presStyleLbl="node2" presStyleIdx="1" presStyleCnt="3" custScaleX="60287" custScaleY="77353">
        <dgm:presLayoutVars>
          <dgm:chPref val="3"/>
        </dgm:presLayoutVars>
      </dgm:prSet>
      <dgm:spPr/>
    </dgm:pt>
    <dgm:pt modelId="{6EE4D2C1-4F30-744F-AC86-201FEC6D26D9}" type="pres">
      <dgm:prSet presAssocID="{1309606D-EA4F-FA4C-A878-6C0C7E1939DF}" presName="rootConnector" presStyleLbl="node2" presStyleIdx="1" presStyleCnt="3"/>
      <dgm:spPr/>
    </dgm:pt>
    <dgm:pt modelId="{BDF99B90-0A3B-2641-B275-AEA49CED04C5}" type="pres">
      <dgm:prSet presAssocID="{1309606D-EA4F-FA4C-A878-6C0C7E1939DF}" presName="hierChild4" presStyleCnt="0"/>
      <dgm:spPr/>
    </dgm:pt>
    <dgm:pt modelId="{EB0F53EA-3F0C-AF40-B4DA-77559F3CDDCD}" type="pres">
      <dgm:prSet presAssocID="{5DFA1987-A7B5-6445-A22B-C4072E3A5D2E}" presName="Name64" presStyleLbl="parChTrans1D3" presStyleIdx="1" presStyleCnt="3"/>
      <dgm:spPr/>
    </dgm:pt>
    <dgm:pt modelId="{F6002B8E-0CBF-1748-8452-BEF0A5E14F48}" type="pres">
      <dgm:prSet presAssocID="{AEBC3F07-7EC9-644F-A4EC-7CE4067B9988}" presName="hierRoot2" presStyleCnt="0">
        <dgm:presLayoutVars>
          <dgm:hierBranch val="init"/>
        </dgm:presLayoutVars>
      </dgm:prSet>
      <dgm:spPr/>
    </dgm:pt>
    <dgm:pt modelId="{0742CB77-6A6B-B146-AE42-A0A67F383A09}" type="pres">
      <dgm:prSet presAssocID="{AEBC3F07-7EC9-644F-A4EC-7CE4067B9988}" presName="rootComposite" presStyleCnt="0"/>
      <dgm:spPr/>
    </dgm:pt>
    <dgm:pt modelId="{939CC0CA-9726-ED41-92B0-6F50C1AD9138}" type="pres">
      <dgm:prSet presAssocID="{AEBC3F07-7EC9-644F-A4EC-7CE4067B9988}" presName="rootText" presStyleLbl="node3" presStyleIdx="1" presStyleCnt="3" custScaleY="142104">
        <dgm:presLayoutVars>
          <dgm:chPref val="3"/>
        </dgm:presLayoutVars>
      </dgm:prSet>
      <dgm:spPr/>
    </dgm:pt>
    <dgm:pt modelId="{49654C59-9C75-754B-8E75-66691317EF05}" type="pres">
      <dgm:prSet presAssocID="{AEBC3F07-7EC9-644F-A4EC-7CE4067B9988}" presName="rootConnector" presStyleLbl="node3" presStyleIdx="1" presStyleCnt="3"/>
      <dgm:spPr/>
    </dgm:pt>
    <dgm:pt modelId="{E470C2A7-5FB9-1A45-AE34-C7D6E200ADFC}" type="pres">
      <dgm:prSet presAssocID="{AEBC3F07-7EC9-644F-A4EC-7CE4067B9988}" presName="hierChild4" presStyleCnt="0"/>
      <dgm:spPr/>
    </dgm:pt>
    <dgm:pt modelId="{3A6631A3-2B00-BD45-8B4A-111CC1C0188B}" type="pres">
      <dgm:prSet presAssocID="{AEBC3F07-7EC9-644F-A4EC-7CE4067B9988}" presName="hierChild5" presStyleCnt="0"/>
      <dgm:spPr/>
    </dgm:pt>
    <dgm:pt modelId="{D4E0D67B-F38C-CC4B-9096-122894639847}" type="pres">
      <dgm:prSet presAssocID="{1309606D-EA4F-FA4C-A878-6C0C7E1939DF}" presName="hierChild5" presStyleCnt="0"/>
      <dgm:spPr/>
    </dgm:pt>
    <dgm:pt modelId="{B5F102C3-EF12-804D-ADF8-F860C7A6724B}" type="pres">
      <dgm:prSet presAssocID="{3D721F00-07DA-7748-923E-6ED6840688C4}" presName="Name64" presStyleLbl="parChTrans1D2" presStyleIdx="2" presStyleCnt="3"/>
      <dgm:spPr/>
    </dgm:pt>
    <dgm:pt modelId="{923103BC-EC4B-404A-8A3E-6204DEF24B27}" type="pres">
      <dgm:prSet presAssocID="{B5F5B249-55B6-464B-9724-E2DF2D06293E}" presName="hierRoot2" presStyleCnt="0">
        <dgm:presLayoutVars>
          <dgm:hierBranch val="init"/>
        </dgm:presLayoutVars>
      </dgm:prSet>
      <dgm:spPr/>
    </dgm:pt>
    <dgm:pt modelId="{A85794C1-3D20-3945-BB07-42DCAAC0879C}" type="pres">
      <dgm:prSet presAssocID="{B5F5B249-55B6-464B-9724-E2DF2D06293E}" presName="rootComposite" presStyleCnt="0"/>
      <dgm:spPr/>
    </dgm:pt>
    <dgm:pt modelId="{FBE0906D-507B-5044-B37A-D975BF39F0C6}" type="pres">
      <dgm:prSet presAssocID="{B5F5B249-55B6-464B-9724-E2DF2D06293E}" presName="rootText" presStyleLbl="node2" presStyleIdx="2" presStyleCnt="3" custScaleX="60287" custScaleY="77353">
        <dgm:presLayoutVars>
          <dgm:chPref val="3"/>
        </dgm:presLayoutVars>
      </dgm:prSet>
      <dgm:spPr/>
    </dgm:pt>
    <dgm:pt modelId="{08024C72-4AD5-E54E-B5A1-9866F3617931}" type="pres">
      <dgm:prSet presAssocID="{B5F5B249-55B6-464B-9724-E2DF2D06293E}" presName="rootConnector" presStyleLbl="node2" presStyleIdx="2" presStyleCnt="3"/>
      <dgm:spPr/>
    </dgm:pt>
    <dgm:pt modelId="{FD66B369-64ED-9E43-8059-D75C43D99B1A}" type="pres">
      <dgm:prSet presAssocID="{B5F5B249-55B6-464B-9724-E2DF2D06293E}" presName="hierChild4" presStyleCnt="0"/>
      <dgm:spPr/>
    </dgm:pt>
    <dgm:pt modelId="{0FB7B71E-BADE-DF44-B536-0C18CC9FBC2C}" type="pres">
      <dgm:prSet presAssocID="{0891370E-C957-8A41-8D1D-EA44CDA41237}" presName="Name64" presStyleLbl="parChTrans1D3" presStyleIdx="2" presStyleCnt="3"/>
      <dgm:spPr/>
    </dgm:pt>
    <dgm:pt modelId="{2874DFE1-292A-5A40-BD9F-260A3C0C4FA4}" type="pres">
      <dgm:prSet presAssocID="{EEDA3684-8E4E-0D43-8B2C-CFC27085A38A}" presName="hierRoot2" presStyleCnt="0">
        <dgm:presLayoutVars>
          <dgm:hierBranch val="init"/>
        </dgm:presLayoutVars>
      </dgm:prSet>
      <dgm:spPr/>
    </dgm:pt>
    <dgm:pt modelId="{02807F0C-542F-0C45-81D0-4C2ED410C753}" type="pres">
      <dgm:prSet presAssocID="{EEDA3684-8E4E-0D43-8B2C-CFC27085A38A}" presName="rootComposite" presStyleCnt="0"/>
      <dgm:spPr/>
    </dgm:pt>
    <dgm:pt modelId="{E0E23135-B227-BE49-A18A-2B650F45D32D}" type="pres">
      <dgm:prSet presAssocID="{EEDA3684-8E4E-0D43-8B2C-CFC27085A38A}" presName="rootText" presStyleLbl="node3" presStyleIdx="2" presStyleCnt="3" custScaleY="142104">
        <dgm:presLayoutVars>
          <dgm:chPref val="3"/>
        </dgm:presLayoutVars>
      </dgm:prSet>
      <dgm:spPr/>
    </dgm:pt>
    <dgm:pt modelId="{E847C266-4A20-8642-9021-D80CC084DA80}" type="pres">
      <dgm:prSet presAssocID="{EEDA3684-8E4E-0D43-8B2C-CFC27085A38A}" presName="rootConnector" presStyleLbl="node3" presStyleIdx="2" presStyleCnt="3"/>
      <dgm:spPr/>
    </dgm:pt>
    <dgm:pt modelId="{382B2503-244F-244E-97BF-21A759B494E5}" type="pres">
      <dgm:prSet presAssocID="{EEDA3684-8E4E-0D43-8B2C-CFC27085A38A}" presName="hierChild4" presStyleCnt="0"/>
      <dgm:spPr/>
    </dgm:pt>
    <dgm:pt modelId="{5233C621-E59E-4343-AE44-F4A4B315AEE5}" type="pres">
      <dgm:prSet presAssocID="{EEDA3684-8E4E-0D43-8B2C-CFC27085A38A}" presName="hierChild5" presStyleCnt="0"/>
      <dgm:spPr/>
    </dgm:pt>
    <dgm:pt modelId="{94E9B5E9-3EB2-2346-9E27-E1E2C6E0B583}" type="pres">
      <dgm:prSet presAssocID="{B5F5B249-55B6-464B-9724-E2DF2D06293E}" presName="hierChild5" presStyleCnt="0"/>
      <dgm:spPr/>
    </dgm:pt>
    <dgm:pt modelId="{C5BDF016-2B2F-DD4C-91CE-FE46B54B7027}" type="pres">
      <dgm:prSet presAssocID="{3964B522-737D-984C-A042-EFB3ADC6FA02}" presName="hierChild3" presStyleCnt="0"/>
      <dgm:spPr/>
    </dgm:pt>
  </dgm:ptLst>
  <dgm:cxnLst>
    <dgm:cxn modelId="{451E7012-9B05-1843-BCC4-58EE23DB5B45}" srcId="{EF119FC8-F3F6-7245-BE2B-14327EC5F93A}" destId="{36B4469C-958C-0347-B640-ABE5AB273F88}" srcOrd="0" destOrd="0" parTransId="{613AA5A8-AA7F-734F-815B-41C0C30A909B}" sibTransId="{EE53CFC6-45DE-6049-8800-013907358CFF}"/>
    <dgm:cxn modelId="{08C81522-1B2D-C346-BD59-FBC91F70C0AE}" type="presOf" srcId="{EEDA3684-8E4E-0D43-8B2C-CFC27085A38A}" destId="{E0E23135-B227-BE49-A18A-2B650F45D32D}" srcOrd="0" destOrd="0" presId="urn:microsoft.com/office/officeart/2009/3/layout/HorizontalOrganizationChart"/>
    <dgm:cxn modelId="{47C5D129-199D-1A43-A5FA-AEC7EA5D60D2}" type="presOf" srcId="{3964B522-737D-984C-A042-EFB3ADC6FA02}" destId="{A1D52558-C0FB-A840-A2CC-B73AE18AABFB}" srcOrd="1" destOrd="0" presId="urn:microsoft.com/office/officeart/2009/3/layout/HorizontalOrganizationChart"/>
    <dgm:cxn modelId="{A84B2B30-6B83-354A-A6D0-CEDE7C57EE41}" type="presOf" srcId="{9FD4ADF8-9D70-D24B-A6B1-EE2B38FB675D}" destId="{D8117644-415F-0B41-9A5B-75CD1DAFADD2}" srcOrd="0" destOrd="0" presId="urn:microsoft.com/office/officeart/2009/3/layout/HorizontalOrganizationChart"/>
    <dgm:cxn modelId="{0E009531-97B1-B249-A674-1AF066B7BFE3}" type="presOf" srcId="{AEBC3F07-7EC9-644F-A4EC-7CE4067B9988}" destId="{49654C59-9C75-754B-8E75-66691317EF05}" srcOrd="1" destOrd="0" presId="urn:microsoft.com/office/officeart/2009/3/layout/HorizontalOrganizationChart"/>
    <dgm:cxn modelId="{87B25342-2A4A-2E4B-9EB5-F4BC898BE475}" srcId="{B5F5B249-55B6-464B-9724-E2DF2D06293E}" destId="{EEDA3684-8E4E-0D43-8B2C-CFC27085A38A}" srcOrd="0" destOrd="0" parTransId="{0891370E-C957-8A41-8D1D-EA44CDA41237}" sibTransId="{309E7C8A-0D27-184A-BB37-53177F5DCD32}"/>
    <dgm:cxn modelId="{8A175268-1832-9942-BB57-95B8403CF9C7}" type="presOf" srcId="{EF119FC8-F3F6-7245-BE2B-14327EC5F93A}" destId="{E71EE29B-A637-D64A-B992-8194CCA28654}" srcOrd="0" destOrd="0" presId="urn:microsoft.com/office/officeart/2009/3/layout/HorizontalOrganizationChart"/>
    <dgm:cxn modelId="{5126FE6F-21BC-1D4B-A13F-B9C1B4B2AB43}" srcId="{3964B522-737D-984C-A042-EFB3ADC6FA02}" destId="{B5F5B249-55B6-464B-9724-E2DF2D06293E}" srcOrd="2" destOrd="0" parTransId="{3D721F00-07DA-7748-923E-6ED6840688C4}" sibTransId="{1ECB2345-C70C-C44F-A03C-C3DFBF1BD211}"/>
    <dgm:cxn modelId="{19690683-5D01-D546-B898-398A132BF839}" srcId="{4636722F-09FF-F543-9F95-DC599A01C119}" destId="{3964B522-737D-984C-A042-EFB3ADC6FA02}" srcOrd="0" destOrd="0" parTransId="{33D7C5F5-D235-DF4B-8FFF-52DF80431EC4}" sibTransId="{FADCBD68-1213-7B48-B975-E3DAFA08E8B8}"/>
    <dgm:cxn modelId="{17F23B85-7074-0E49-822A-27CEF7F8000A}" type="presOf" srcId="{B5F5B249-55B6-464B-9724-E2DF2D06293E}" destId="{08024C72-4AD5-E54E-B5A1-9866F3617931}" srcOrd="1" destOrd="0" presId="urn:microsoft.com/office/officeart/2009/3/layout/HorizontalOrganizationChart"/>
    <dgm:cxn modelId="{4EFAC591-8696-454F-90FD-E36915D592D7}" type="presOf" srcId="{4636722F-09FF-F543-9F95-DC599A01C119}" destId="{ED31FD94-0305-494A-9776-B818C35D6D6E}" srcOrd="0" destOrd="0" presId="urn:microsoft.com/office/officeart/2009/3/layout/HorizontalOrganizationChart"/>
    <dgm:cxn modelId="{1D74E598-7344-8B47-ACC2-3D5B1866DF6F}" type="presOf" srcId="{B5F5B249-55B6-464B-9724-E2DF2D06293E}" destId="{FBE0906D-507B-5044-B37A-D975BF39F0C6}" srcOrd="0" destOrd="0" presId="urn:microsoft.com/office/officeart/2009/3/layout/HorizontalOrganizationChart"/>
    <dgm:cxn modelId="{8897F8A6-FABB-CC40-AA1A-95B48B26133B}" type="presOf" srcId="{613AA5A8-AA7F-734F-815B-41C0C30A909B}" destId="{049F57C6-3A1A-1046-9997-B916C926ACC8}" srcOrd="0" destOrd="0" presId="urn:microsoft.com/office/officeart/2009/3/layout/HorizontalOrganizationChart"/>
    <dgm:cxn modelId="{212082A7-3184-0F40-A834-F55A7A11657B}" type="presOf" srcId="{36B4469C-958C-0347-B640-ABE5AB273F88}" destId="{070C11BA-C203-6C40-BB23-6F34B57B8E23}" srcOrd="0" destOrd="0" presId="urn:microsoft.com/office/officeart/2009/3/layout/HorizontalOrganizationChart"/>
    <dgm:cxn modelId="{B3C911AC-CA4F-AA45-8F5F-4E518EB69626}" type="presOf" srcId="{36B4469C-958C-0347-B640-ABE5AB273F88}" destId="{0B7B08AD-D1AC-0847-8E7D-92AC0CEE61AD}" srcOrd="1" destOrd="0" presId="urn:microsoft.com/office/officeart/2009/3/layout/HorizontalOrganizationChart"/>
    <dgm:cxn modelId="{CE9917AC-47DB-E74E-9FA4-BB743D67BB6D}" type="presOf" srcId="{1309606D-EA4F-FA4C-A878-6C0C7E1939DF}" destId="{6EE4D2C1-4F30-744F-AC86-201FEC6D26D9}" srcOrd="1" destOrd="0" presId="urn:microsoft.com/office/officeart/2009/3/layout/HorizontalOrganizationChart"/>
    <dgm:cxn modelId="{BD5139B7-E6B6-3B4F-9867-4B8A9DD38CB8}" srcId="{3964B522-737D-984C-A042-EFB3ADC6FA02}" destId="{EF119FC8-F3F6-7245-BE2B-14327EC5F93A}" srcOrd="0" destOrd="0" parTransId="{CCBEE7BA-1034-D043-8F33-D1A183BC299F}" sibTransId="{5C685EF6-7D61-2749-BB0D-7DEFA2DE5ABF}"/>
    <dgm:cxn modelId="{F13B9CBD-CF5A-474E-B0AC-C6758184B0F6}" srcId="{3964B522-737D-984C-A042-EFB3ADC6FA02}" destId="{1309606D-EA4F-FA4C-A878-6C0C7E1939DF}" srcOrd="1" destOrd="0" parTransId="{9FD4ADF8-9D70-D24B-A6B1-EE2B38FB675D}" sibTransId="{CAA6C014-D9ED-284D-925B-496280FD4CC5}"/>
    <dgm:cxn modelId="{40EB70C6-2D5C-614E-A26C-CAC39F57EBB0}" type="presOf" srcId="{3964B522-737D-984C-A042-EFB3ADC6FA02}" destId="{6D69C8C9-278B-DA4A-B62A-4B1FFA51E448}" srcOrd="0" destOrd="0" presId="urn:microsoft.com/office/officeart/2009/3/layout/HorizontalOrganizationChart"/>
    <dgm:cxn modelId="{3EC05ACA-61AB-404E-AA11-D394D9AEB7DA}" type="presOf" srcId="{0891370E-C957-8A41-8D1D-EA44CDA41237}" destId="{0FB7B71E-BADE-DF44-B536-0C18CC9FBC2C}" srcOrd="0" destOrd="0" presId="urn:microsoft.com/office/officeart/2009/3/layout/HorizontalOrganizationChart"/>
    <dgm:cxn modelId="{69535BCB-62A7-154C-8BE4-7F0CA5D80C40}" type="presOf" srcId="{CCBEE7BA-1034-D043-8F33-D1A183BC299F}" destId="{1FA41624-1486-5C45-A554-4DFF82622225}" srcOrd="0" destOrd="0" presId="urn:microsoft.com/office/officeart/2009/3/layout/HorizontalOrganizationChart"/>
    <dgm:cxn modelId="{C6CCF7CE-BF0F-E54B-AE5E-3264EE0BD6D2}" srcId="{1309606D-EA4F-FA4C-A878-6C0C7E1939DF}" destId="{AEBC3F07-7EC9-644F-A4EC-7CE4067B9988}" srcOrd="0" destOrd="0" parTransId="{5DFA1987-A7B5-6445-A22B-C4072E3A5D2E}" sibTransId="{5DDBCAB0-5A55-3144-9044-0E603FD84FD8}"/>
    <dgm:cxn modelId="{593BE7D4-4EE8-2F4D-8FB6-404A33BD8386}" type="presOf" srcId="{1309606D-EA4F-FA4C-A878-6C0C7E1939DF}" destId="{04BCA903-67D4-4F4F-89FB-8EAA7BE48A1D}" srcOrd="0" destOrd="0" presId="urn:microsoft.com/office/officeart/2009/3/layout/HorizontalOrganizationChart"/>
    <dgm:cxn modelId="{69F1AFD9-5E00-A346-B94E-BD258294D977}" type="presOf" srcId="{AEBC3F07-7EC9-644F-A4EC-7CE4067B9988}" destId="{939CC0CA-9726-ED41-92B0-6F50C1AD9138}" srcOrd="0" destOrd="0" presId="urn:microsoft.com/office/officeart/2009/3/layout/HorizontalOrganizationChart"/>
    <dgm:cxn modelId="{4C1E20E2-7FDD-7349-A9BA-00C917286028}" type="presOf" srcId="{5DFA1987-A7B5-6445-A22B-C4072E3A5D2E}" destId="{EB0F53EA-3F0C-AF40-B4DA-77559F3CDDCD}" srcOrd="0" destOrd="0" presId="urn:microsoft.com/office/officeart/2009/3/layout/HorizontalOrganizationChart"/>
    <dgm:cxn modelId="{F21189E5-C6D8-BF40-A7CE-B21B78AA1670}" type="presOf" srcId="{EF119FC8-F3F6-7245-BE2B-14327EC5F93A}" destId="{A70FDEA9-94E8-BA4F-9BBF-FB126171FD97}" srcOrd="1" destOrd="0" presId="urn:microsoft.com/office/officeart/2009/3/layout/HorizontalOrganizationChart"/>
    <dgm:cxn modelId="{3B2919F2-AB52-784C-BCEC-84CC850F1964}" type="presOf" srcId="{EEDA3684-8E4E-0D43-8B2C-CFC27085A38A}" destId="{E847C266-4A20-8642-9021-D80CC084DA80}" srcOrd="1" destOrd="0" presId="urn:microsoft.com/office/officeart/2009/3/layout/HorizontalOrganizationChart"/>
    <dgm:cxn modelId="{FD1617FD-2D98-CB4C-A273-986EF3C6F0EA}" type="presOf" srcId="{3D721F00-07DA-7748-923E-6ED6840688C4}" destId="{B5F102C3-EF12-804D-ADF8-F860C7A6724B}" srcOrd="0" destOrd="0" presId="urn:microsoft.com/office/officeart/2009/3/layout/HorizontalOrganizationChart"/>
    <dgm:cxn modelId="{2775FDCC-3F4B-1D41-9278-BE8751981656}" type="presParOf" srcId="{ED31FD94-0305-494A-9776-B818C35D6D6E}" destId="{66E3013A-B1D2-D640-B896-759E80BAAE20}" srcOrd="0" destOrd="0" presId="urn:microsoft.com/office/officeart/2009/3/layout/HorizontalOrganizationChart"/>
    <dgm:cxn modelId="{8A6279A7-8CF9-034F-A6F0-B1A6B83FEE62}" type="presParOf" srcId="{66E3013A-B1D2-D640-B896-759E80BAAE20}" destId="{0353CDA8-26CE-9F4C-9DDA-8FE1F91279E2}" srcOrd="0" destOrd="0" presId="urn:microsoft.com/office/officeart/2009/3/layout/HorizontalOrganizationChart"/>
    <dgm:cxn modelId="{FFDA874D-AD77-AF45-B3DC-EEACAD458C25}" type="presParOf" srcId="{0353CDA8-26CE-9F4C-9DDA-8FE1F91279E2}" destId="{6D69C8C9-278B-DA4A-B62A-4B1FFA51E448}" srcOrd="0" destOrd="0" presId="urn:microsoft.com/office/officeart/2009/3/layout/HorizontalOrganizationChart"/>
    <dgm:cxn modelId="{36F6B713-EF84-4E42-959B-BD532CEC7DFA}" type="presParOf" srcId="{0353CDA8-26CE-9F4C-9DDA-8FE1F91279E2}" destId="{A1D52558-C0FB-A840-A2CC-B73AE18AABFB}" srcOrd="1" destOrd="0" presId="urn:microsoft.com/office/officeart/2009/3/layout/HorizontalOrganizationChart"/>
    <dgm:cxn modelId="{685333AC-9342-F24F-A3D6-21C8E386C4ED}" type="presParOf" srcId="{66E3013A-B1D2-D640-B896-759E80BAAE20}" destId="{8D7CF6A0-92EE-404A-B7D4-281A071588B8}" srcOrd="1" destOrd="0" presId="urn:microsoft.com/office/officeart/2009/3/layout/HorizontalOrganizationChart"/>
    <dgm:cxn modelId="{D286746C-C7B9-CC43-A56C-F31363C1896B}" type="presParOf" srcId="{8D7CF6A0-92EE-404A-B7D4-281A071588B8}" destId="{1FA41624-1486-5C45-A554-4DFF82622225}" srcOrd="0" destOrd="0" presId="urn:microsoft.com/office/officeart/2009/3/layout/HorizontalOrganizationChart"/>
    <dgm:cxn modelId="{A1A664E8-9F4C-1F43-B0F0-A1A4454B3C8E}" type="presParOf" srcId="{8D7CF6A0-92EE-404A-B7D4-281A071588B8}" destId="{91B3ED0B-ABBD-B149-A9BA-6EC4CAE1697E}" srcOrd="1" destOrd="0" presId="urn:microsoft.com/office/officeart/2009/3/layout/HorizontalOrganizationChart"/>
    <dgm:cxn modelId="{C0339873-8499-0C42-B6AE-978F3346E3C4}" type="presParOf" srcId="{91B3ED0B-ABBD-B149-A9BA-6EC4CAE1697E}" destId="{63663CD0-4AF7-2A4B-A669-9B0F41CE72D9}" srcOrd="0" destOrd="0" presId="urn:microsoft.com/office/officeart/2009/3/layout/HorizontalOrganizationChart"/>
    <dgm:cxn modelId="{74462FCA-25AA-5247-B78E-04940F4ABD43}" type="presParOf" srcId="{63663CD0-4AF7-2A4B-A669-9B0F41CE72D9}" destId="{E71EE29B-A637-D64A-B992-8194CCA28654}" srcOrd="0" destOrd="0" presId="urn:microsoft.com/office/officeart/2009/3/layout/HorizontalOrganizationChart"/>
    <dgm:cxn modelId="{8A2269D6-39FC-9846-B6E5-CF7185A58623}" type="presParOf" srcId="{63663CD0-4AF7-2A4B-A669-9B0F41CE72D9}" destId="{A70FDEA9-94E8-BA4F-9BBF-FB126171FD97}" srcOrd="1" destOrd="0" presId="urn:microsoft.com/office/officeart/2009/3/layout/HorizontalOrganizationChart"/>
    <dgm:cxn modelId="{ECAF8847-BCDB-DE45-BB31-4A019FB1F2A8}" type="presParOf" srcId="{91B3ED0B-ABBD-B149-A9BA-6EC4CAE1697E}" destId="{3B67CB92-E9F4-184A-8178-F93AAABBE1E7}" srcOrd="1" destOrd="0" presId="urn:microsoft.com/office/officeart/2009/3/layout/HorizontalOrganizationChart"/>
    <dgm:cxn modelId="{33427526-599A-1946-A07E-9CDDC191BC35}" type="presParOf" srcId="{3B67CB92-E9F4-184A-8178-F93AAABBE1E7}" destId="{049F57C6-3A1A-1046-9997-B916C926ACC8}" srcOrd="0" destOrd="0" presId="urn:microsoft.com/office/officeart/2009/3/layout/HorizontalOrganizationChart"/>
    <dgm:cxn modelId="{C06B8965-E4B0-094A-8BD1-09743694D62E}" type="presParOf" srcId="{3B67CB92-E9F4-184A-8178-F93AAABBE1E7}" destId="{381F8DEF-897C-EB45-A042-803627DB4939}" srcOrd="1" destOrd="0" presId="urn:microsoft.com/office/officeart/2009/3/layout/HorizontalOrganizationChart"/>
    <dgm:cxn modelId="{A28832CC-9040-8242-BBD8-C8CC14F2FFA3}" type="presParOf" srcId="{381F8DEF-897C-EB45-A042-803627DB4939}" destId="{5DC1F9D1-A8F5-9045-8AAC-3D511AC20208}" srcOrd="0" destOrd="0" presId="urn:microsoft.com/office/officeart/2009/3/layout/HorizontalOrganizationChart"/>
    <dgm:cxn modelId="{FD6A0213-A106-4F41-AB43-40E2AF348408}" type="presParOf" srcId="{5DC1F9D1-A8F5-9045-8AAC-3D511AC20208}" destId="{070C11BA-C203-6C40-BB23-6F34B57B8E23}" srcOrd="0" destOrd="0" presId="urn:microsoft.com/office/officeart/2009/3/layout/HorizontalOrganizationChart"/>
    <dgm:cxn modelId="{DB54101B-7081-5643-BF02-F4BA156B586B}" type="presParOf" srcId="{5DC1F9D1-A8F5-9045-8AAC-3D511AC20208}" destId="{0B7B08AD-D1AC-0847-8E7D-92AC0CEE61AD}" srcOrd="1" destOrd="0" presId="urn:microsoft.com/office/officeart/2009/3/layout/HorizontalOrganizationChart"/>
    <dgm:cxn modelId="{3E0C8F58-0E13-DD44-8EEB-66FAA9E9BE30}" type="presParOf" srcId="{381F8DEF-897C-EB45-A042-803627DB4939}" destId="{3D4B0C0E-2692-8D4E-9C2A-B91922DB621A}" srcOrd="1" destOrd="0" presId="urn:microsoft.com/office/officeart/2009/3/layout/HorizontalOrganizationChart"/>
    <dgm:cxn modelId="{61158B21-C26A-8347-A8B4-4C1E556F9311}" type="presParOf" srcId="{381F8DEF-897C-EB45-A042-803627DB4939}" destId="{24212F52-7A47-9A43-A05D-4E579D561E53}" srcOrd="2" destOrd="0" presId="urn:microsoft.com/office/officeart/2009/3/layout/HorizontalOrganizationChart"/>
    <dgm:cxn modelId="{F181F965-015D-C640-894D-417C3CF18E72}" type="presParOf" srcId="{91B3ED0B-ABBD-B149-A9BA-6EC4CAE1697E}" destId="{4AFD59CA-AFBF-6941-970E-93013F3D63C8}" srcOrd="2" destOrd="0" presId="urn:microsoft.com/office/officeart/2009/3/layout/HorizontalOrganizationChart"/>
    <dgm:cxn modelId="{AE92CD61-F157-F145-99F9-5D00DEAAE464}" type="presParOf" srcId="{8D7CF6A0-92EE-404A-B7D4-281A071588B8}" destId="{D8117644-415F-0B41-9A5B-75CD1DAFADD2}" srcOrd="2" destOrd="0" presId="urn:microsoft.com/office/officeart/2009/3/layout/HorizontalOrganizationChart"/>
    <dgm:cxn modelId="{F01DA9E7-1450-274A-8852-91CFFB417E63}" type="presParOf" srcId="{8D7CF6A0-92EE-404A-B7D4-281A071588B8}" destId="{11EF94B0-30B0-CF44-A891-CCEC68595088}" srcOrd="3" destOrd="0" presId="urn:microsoft.com/office/officeart/2009/3/layout/HorizontalOrganizationChart"/>
    <dgm:cxn modelId="{49204960-D81C-3145-BDE8-024C069BC3F7}" type="presParOf" srcId="{11EF94B0-30B0-CF44-A891-CCEC68595088}" destId="{7075C1CA-6C88-7342-8A47-D171659DFC84}" srcOrd="0" destOrd="0" presId="urn:microsoft.com/office/officeart/2009/3/layout/HorizontalOrganizationChart"/>
    <dgm:cxn modelId="{227F582A-A8BE-D845-BD83-8355261F1EB5}" type="presParOf" srcId="{7075C1CA-6C88-7342-8A47-D171659DFC84}" destId="{04BCA903-67D4-4F4F-89FB-8EAA7BE48A1D}" srcOrd="0" destOrd="0" presId="urn:microsoft.com/office/officeart/2009/3/layout/HorizontalOrganizationChart"/>
    <dgm:cxn modelId="{77D70319-5CEB-234D-9B19-43C424B78728}" type="presParOf" srcId="{7075C1CA-6C88-7342-8A47-D171659DFC84}" destId="{6EE4D2C1-4F30-744F-AC86-201FEC6D26D9}" srcOrd="1" destOrd="0" presId="urn:microsoft.com/office/officeart/2009/3/layout/HorizontalOrganizationChart"/>
    <dgm:cxn modelId="{E164CEA9-4F56-6043-A25F-B62028F4BBCD}" type="presParOf" srcId="{11EF94B0-30B0-CF44-A891-CCEC68595088}" destId="{BDF99B90-0A3B-2641-B275-AEA49CED04C5}" srcOrd="1" destOrd="0" presId="urn:microsoft.com/office/officeart/2009/3/layout/HorizontalOrganizationChart"/>
    <dgm:cxn modelId="{F9F61D3C-8C2A-474A-A99E-15BA452CF597}" type="presParOf" srcId="{BDF99B90-0A3B-2641-B275-AEA49CED04C5}" destId="{EB0F53EA-3F0C-AF40-B4DA-77559F3CDDCD}" srcOrd="0" destOrd="0" presId="urn:microsoft.com/office/officeart/2009/3/layout/HorizontalOrganizationChart"/>
    <dgm:cxn modelId="{5CB14672-9DEA-934B-8E79-7B4EB657AF59}" type="presParOf" srcId="{BDF99B90-0A3B-2641-B275-AEA49CED04C5}" destId="{F6002B8E-0CBF-1748-8452-BEF0A5E14F48}" srcOrd="1" destOrd="0" presId="urn:microsoft.com/office/officeart/2009/3/layout/HorizontalOrganizationChart"/>
    <dgm:cxn modelId="{F009A033-A4ED-174E-B211-3C0510865F0D}" type="presParOf" srcId="{F6002B8E-0CBF-1748-8452-BEF0A5E14F48}" destId="{0742CB77-6A6B-B146-AE42-A0A67F383A09}" srcOrd="0" destOrd="0" presId="urn:microsoft.com/office/officeart/2009/3/layout/HorizontalOrganizationChart"/>
    <dgm:cxn modelId="{7EB2AAD8-95DB-414A-A2B9-8C766FFF7D93}" type="presParOf" srcId="{0742CB77-6A6B-B146-AE42-A0A67F383A09}" destId="{939CC0CA-9726-ED41-92B0-6F50C1AD9138}" srcOrd="0" destOrd="0" presId="urn:microsoft.com/office/officeart/2009/3/layout/HorizontalOrganizationChart"/>
    <dgm:cxn modelId="{7DD99AD2-99A7-2845-91C3-7247931EDC83}" type="presParOf" srcId="{0742CB77-6A6B-B146-AE42-A0A67F383A09}" destId="{49654C59-9C75-754B-8E75-66691317EF05}" srcOrd="1" destOrd="0" presId="urn:microsoft.com/office/officeart/2009/3/layout/HorizontalOrganizationChart"/>
    <dgm:cxn modelId="{AF208415-15CE-434D-946C-22DFFF5827AB}" type="presParOf" srcId="{F6002B8E-0CBF-1748-8452-BEF0A5E14F48}" destId="{E470C2A7-5FB9-1A45-AE34-C7D6E200ADFC}" srcOrd="1" destOrd="0" presId="urn:microsoft.com/office/officeart/2009/3/layout/HorizontalOrganizationChart"/>
    <dgm:cxn modelId="{B8774B57-2E62-E042-8C05-E384B6A58F4C}" type="presParOf" srcId="{F6002B8E-0CBF-1748-8452-BEF0A5E14F48}" destId="{3A6631A3-2B00-BD45-8B4A-111CC1C0188B}" srcOrd="2" destOrd="0" presId="urn:microsoft.com/office/officeart/2009/3/layout/HorizontalOrganizationChart"/>
    <dgm:cxn modelId="{264C8DA2-E2D1-8647-97E9-D8CF7016D934}" type="presParOf" srcId="{11EF94B0-30B0-CF44-A891-CCEC68595088}" destId="{D4E0D67B-F38C-CC4B-9096-122894639847}" srcOrd="2" destOrd="0" presId="urn:microsoft.com/office/officeart/2009/3/layout/HorizontalOrganizationChart"/>
    <dgm:cxn modelId="{0E6087B9-6085-FA4D-8F34-E9B31D49F4B7}" type="presParOf" srcId="{8D7CF6A0-92EE-404A-B7D4-281A071588B8}" destId="{B5F102C3-EF12-804D-ADF8-F860C7A6724B}" srcOrd="4" destOrd="0" presId="urn:microsoft.com/office/officeart/2009/3/layout/HorizontalOrganizationChart"/>
    <dgm:cxn modelId="{DC36C70D-366F-064B-9CB1-96AEDA45C537}" type="presParOf" srcId="{8D7CF6A0-92EE-404A-B7D4-281A071588B8}" destId="{923103BC-EC4B-404A-8A3E-6204DEF24B27}" srcOrd="5" destOrd="0" presId="urn:microsoft.com/office/officeart/2009/3/layout/HorizontalOrganizationChart"/>
    <dgm:cxn modelId="{0AC60C26-BF97-3F48-BA16-CF5968E03F54}" type="presParOf" srcId="{923103BC-EC4B-404A-8A3E-6204DEF24B27}" destId="{A85794C1-3D20-3945-BB07-42DCAAC0879C}" srcOrd="0" destOrd="0" presId="urn:microsoft.com/office/officeart/2009/3/layout/HorizontalOrganizationChart"/>
    <dgm:cxn modelId="{0C062D55-859C-AE4F-A91F-4B2FE8ADBF65}" type="presParOf" srcId="{A85794C1-3D20-3945-BB07-42DCAAC0879C}" destId="{FBE0906D-507B-5044-B37A-D975BF39F0C6}" srcOrd="0" destOrd="0" presId="urn:microsoft.com/office/officeart/2009/3/layout/HorizontalOrganizationChart"/>
    <dgm:cxn modelId="{DE765BE0-436C-DD48-B350-1D23851BF0C0}" type="presParOf" srcId="{A85794C1-3D20-3945-BB07-42DCAAC0879C}" destId="{08024C72-4AD5-E54E-B5A1-9866F3617931}" srcOrd="1" destOrd="0" presId="urn:microsoft.com/office/officeart/2009/3/layout/HorizontalOrganizationChart"/>
    <dgm:cxn modelId="{F9949360-1404-5842-9D6B-2D019FF5BCBF}" type="presParOf" srcId="{923103BC-EC4B-404A-8A3E-6204DEF24B27}" destId="{FD66B369-64ED-9E43-8059-D75C43D99B1A}" srcOrd="1" destOrd="0" presId="urn:microsoft.com/office/officeart/2009/3/layout/HorizontalOrganizationChart"/>
    <dgm:cxn modelId="{F7FE7DAA-BFF4-FF4E-BD94-CF3DF764E95D}" type="presParOf" srcId="{FD66B369-64ED-9E43-8059-D75C43D99B1A}" destId="{0FB7B71E-BADE-DF44-B536-0C18CC9FBC2C}" srcOrd="0" destOrd="0" presId="urn:microsoft.com/office/officeart/2009/3/layout/HorizontalOrganizationChart"/>
    <dgm:cxn modelId="{27236BC5-F8D6-F548-A44D-DDE9FA7B9BBC}" type="presParOf" srcId="{FD66B369-64ED-9E43-8059-D75C43D99B1A}" destId="{2874DFE1-292A-5A40-BD9F-260A3C0C4FA4}" srcOrd="1" destOrd="0" presId="urn:microsoft.com/office/officeart/2009/3/layout/HorizontalOrganizationChart"/>
    <dgm:cxn modelId="{F250804D-794A-4E4C-8E73-EB195A7C784C}" type="presParOf" srcId="{2874DFE1-292A-5A40-BD9F-260A3C0C4FA4}" destId="{02807F0C-542F-0C45-81D0-4C2ED410C753}" srcOrd="0" destOrd="0" presId="urn:microsoft.com/office/officeart/2009/3/layout/HorizontalOrganizationChart"/>
    <dgm:cxn modelId="{5D072FE1-5354-A64D-AF90-6B786D70189C}" type="presParOf" srcId="{02807F0C-542F-0C45-81D0-4C2ED410C753}" destId="{E0E23135-B227-BE49-A18A-2B650F45D32D}" srcOrd="0" destOrd="0" presId="urn:microsoft.com/office/officeart/2009/3/layout/HorizontalOrganizationChart"/>
    <dgm:cxn modelId="{0634778A-1CA8-4344-A7BF-BF4DBD0AB3BC}" type="presParOf" srcId="{02807F0C-542F-0C45-81D0-4C2ED410C753}" destId="{E847C266-4A20-8642-9021-D80CC084DA80}" srcOrd="1" destOrd="0" presId="urn:microsoft.com/office/officeart/2009/3/layout/HorizontalOrganizationChart"/>
    <dgm:cxn modelId="{BF1D1591-BAAD-234D-BA9D-50E68269C4FC}" type="presParOf" srcId="{2874DFE1-292A-5A40-BD9F-260A3C0C4FA4}" destId="{382B2503-244F-244E-97BF-21A759B494E5}" srcOrd="1" destOrd="0" presId="urn:microsoft.com/office/officeart/2009/3/layout/HorizontalOrganizationChart"/>
    <dgm:cxn modelId="{01AD12F2-E6F4-1A4A-9171-E57E7AFB725E}" type="presParOf" srcId="{2874DFE1-292A-5A40-BD9F-260A3C0C4FA4}" destId="{5233C621-E59E-4343-AE44-F4A4B315AEE5}" srcOrd="2" destOrd="0" presId="urn:microsoft.com/office/officeart/2009/3/layout/HorizontalOrganizationChart"/>
    <dgm:cxn modelId="{67EFF5FB-480F-FE49-9B5A-446D0FA7E375}" type="presParOf" srcId="{923103BC-EC4B-404A-8A3E-6204DEF24B27}" destId="{94E9B5E9-3EB2-2346-9E27-E1E2C6E0B583}" srcOrd="2" destOrd="0" presId="urn:microsoft.com/office/officeart/2009/3/layout/HorizontalOrganizationChart"/>
    <dgm:cxn modelId="{531AD330-D1E6-634D-A778-BA76C2988200}" type="presParOf" srcId="{66E3013A-B1D2-D640-B896-759E80BAAE20}" destId="{C5BDF016-2B2F-DD4C-91CE-FE46B54B702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F5BA02-3DFF-F448-8A40-5C158D365CE5}" type="doc">
      <dgm:prSet loTypeId="urn:microsoft.com/office/officeart/2008/layout/VerticalCurvedList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C8457CE6-BA44-6044-8FA7-B84E04CB5B15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 ExtraLight" pitchFamily="2" charset="77"/>
            </a:rPr>
            <a:t>Hemograma, PCR y coagulación.</a:t>
          </a:r>
          <a:endParaRPr lang="es-ES" sz="16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041F8F91-F8F1-9E4E-8FD6-512204933513}" type="parTrans" cxnId="{D50EE530-1747-1D49-BB35-B303D8F9A577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BE9A2536-149E-0D45-B020-8F45E6ED34AE}" type="sibTrans" cxnId="{D50EE530-1747-1D49-BB35-B303D8F9A577}">
      <dgm:prSet/>
      <dgm:spPr>
        <a:ln>
          <a:solidFill>
            <a:srgbClr val="00AAA7"/>
          </a:solidFill>
        </a:ln>
      </dgm:spPr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DB580C79-62CF-3249-AC20-086FE1A15720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 ExtraLight" pitchFamily="2" charset="77"/>
            </a:rPr>
            <a:t>Sospecha de sepsis (PAS &lt;90mmHg, FC&gt;120 lpm, FR&gt;24 rpm, saturación basal O2 &lt;95%, oliguria, agitación o confusión materna), añadiremos lactato, perfil hepático y renal.</a:t>
          </a:r>
          <a:endParaRPr lang="es-ES" sz="16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B50BD6D8-DF86-5C4D-9750-C622C428C01F}" type="parTrans" cxnId="{D39BF2BD-7768-2442-932F-62E51F737EE4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11573FDD-4644-7F44-8046-5B31D5DBB1DC}" type="sibTrans" cxnId="{D39BF2BD-7768-2442-932F-62E51F737EE4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FDE36D28-6F08-FC4C-B6F0-240DED9465ED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 ExtraLight" pitchFamily="2" charset="77"/>
            </a:rPr>
            <a:t>Urinocultivo.</a:t>
          </a:r>
          <a:endParaRPr lang="es-ES" sz="16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3F37B7F8-0B67-D84C-96B4-D92304352509}" type="parTrans" cxnId="{D942EB36-6B59-C84C-A670-5FAB6A1CEF79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43B31028-C8BA-DE4D-8D9C-766AD73C4FA2}" type="sibTrans" cxnId="{D942EB36-6B59-C84C-A670-5FAB6A1CEF79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2F17F304-C909-3043-ABCC-61ECF81D83A2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600" b="1" dirty="0">
              <a:solidFill>
                <a:srgbClr val="152B48"/>
              </a:solidFill>
              <a:latin typeface="Montserrat ExtraLight" pitchFamily="2" charset="77"/>
            </a:rPr>
            <a:t>Hemocultivo </a:t>
          </a:r>
          <a:r>
            <a:rPr lang="es-CO" sz="1600" dirty="0">
              <a:solidFill>
                <a:srgbClr val="152B48"/>
              </a:solidFill>
              <a:latin typeface="Montserrat ExtraLight" pitchFamily="2" charset="77"/>
            </a:rPr>
            <a:t>(coincidiendo con pico febril). Puncionar un acceso venoso de cada lado (uno de brazo izquierdo y otro de brazo derecho). </a:t>
          </a:r>
          <a:endParaRPr lang="es-ES" sz="16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8DADF454-E671-7443-8B61-7DB1AFD9F1E3}" type="parTrans" cxnId="{8AF2837A-3B2E-284C-981F-F4624B298D25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92057704-3C8D-8A45-928F-923D0F3AF6FB}" type="sibTrans" cxnId="{8AF2837A-3B2E-284C-981F-F4624B298D25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4E354772-819C-824E-975F-18014732A4A9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600" b="1" dirty="0">
              <a:solidFill>
                <a:srgbClr val="152B48"/>
              </a:solidFill>
              <a:latin typeface="Montserrat ExtraLight" pitchFamily="2" charset="77"/>
            </a:rPr>
            <a:t>Cultivo de s</a:t>
          </a:r>
          <a:r>
            <a:rPr lang="es-CO" sz="1600" b="1" i="1" dirty="0">
              <a:solidFill>
                <a:srgbClr val="152B48"/>
              </a:solidFill>
              <a:latin typeface="Montserrat ExtraLight" pitchFamily="2" charset="77"/>
            </a:rPr>
            <a:t>treptococcus agalactiae </a:t>
          </a:r>
          <a:r>
            <a:rPr lang="es-CO" sz="1600" b="1" dirty="0">
              <a:solidFill>
                <a:srgbClr val="152B48"/>
              </a:solidFill>
              <a:latin typeface="Montserrat ExtraLight" pitchFamily="2" charset="77"/>
            </a:rPr>
            <a:t>tipo B </a:t>
          </a:r>
          <a:r>
            <a:rPr lang="es-CO" sz="1600" dirty="0">
              <a:solidFill>
                <a:srgbClr val="152B48"/>
              </a:solidFill>
              <a:latin typeface="Montserrat ExtraLight" pitchFamily="2" charset="77"/>
            </a:rPr>
            <a:t>(SGB) si éste no se ha realizado en las últimas 5 semanas o es desconocido..</a:t>
          </a:r>
          <a:endParaRPr lang="es-ES" sz="16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8863164B-40A2-8747-82F8-1252CACC8D10}" type="parTrans" cxnId="{90221210-833C-0047-99EE-DDF856D9DD93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19C29197-9B66-004F-BECD-4194533200D8}" type="sibTrans" cxnId="{90221210-833C-0047-99EE-DDF856D9DD93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FA6DB8A3-B556-9F4F-96D5-60717020ED87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 ExtraLight" pitchFamily="2" charset="77"/>
            </a:rPr>
            <a:t>Ante un foco específico de la fiebre, se realizarán las </a:t>
          </a:r>
          <a:r>
            <a:rPr lang="es-CO" sz="1600" b="1" dirty="0">
              <a:solidFill>
                <a:srgbClr val="152B48"/>
              </a:solidFill>
              <a:latin typeface="Montserrat ExtraLight" pitchFamily="2" charset="77"/>
            </a:rPr>
            <a:t>pruebas de imagen </a:t>
          </a:r>
          <a:r>
            <a:rPr lang="es-CO" sz="1600" dirty="0">
              <a:solidFill>
                <a:srgbClr val="152B48"/>
              </a:solidFill>
              <a:latin typeface="Montserrat ExtraLight" pitchFamily="2" charset="77"/>
            </a:rPr>
            <a:t>o cultivos oportunos (ejemplo: radiografía de tórax).</a:t>
          </a:r>
          <a:endParaRPr lang="es-ES" sz="16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718C43F1-87B1-8F4C-B406-258F912DA2AC}" type="parTrans" cxnId="{7A831411-CA3B-9F44-9EC4-351910C16851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7453F947-79F3-D446-8381-6E446B64C13D}" type="sibTrans" cxnId="{7A831411-CA3B-9F44-9EC4-351910C16851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08B828B0-4B18-A740-A30E-68419F1FFC7E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 ExtraLight" pitchFamily="2" charset="77"/>
            </a:rPr>
            <a:t>Monitorización fetal.</a:t>
          </a:r>
          <a:endParaRPr lang="es-ES" sz="16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896D1692-D61E-4540-BA73-DCC5D874B926}" type="sibTrans" cxnId="{01ABEC7C-248D-1C4D-91B3-6947BE667670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BCF97E50-D03D-1844-A0C6-3E9EF150FDFB}" type="parTrans" cxnId="{01ABEC7C-248D-1C4D-91B3-6947BE667670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1CEB6CD2-2C37-7C44-B41F-EBEAA1FAAFE7}" type="pres">
      <dgm:prSet presAssocID="{51F5BA02-3DFF-F448-8A40-5C158D365CE5}" presName="Name0" presStyleCnt="0">
        <dgm:presLayoutVars>
          <dgm:chMax val="7"/>
          <dgm:chPref val="7"/>
          <dgm:dir/>
        </dgm:presLayoutVars>
      </dgm:prSet>
      <dgm:spPr/>
    </dgm:pt>
    <dgm:pt modelId="{01A41694-3457-934F-A2EA-C761671136B8}" type="pres">
      <dgm:prSet presAssocID="{51F5BA02-3DFF-F448-8A40-5C158D365CE5}" presName="Name1" presStyleCnt="0"/>
      <dgm:spPr/>
    </dgm:pt>
    <dgm:pt modelId="{D76EF73D-D33F-0441-BFE9-43074EDD1CB8}" type="pres">
      <dgm:prSet presAssocID="{51F5BA02-3DFF-F448-8A40-5C158D365CE5}" presName="cycle" presStyleCnt="0"/>
      <dgm:spPr/>
    </dgm:pt>
    <dgm:pt modelId="{44D36C51-17F2-A548-B63C-874246B7F91C}" type="pres">
      <dgm:prSet presAssocID="{51F5BA02-3DFF-F448-8A40-5C158D365CE5}" presName="srcNode" presStyleLbl="node1" presStyleIdx="0" presStyleCnt="7"/>
      <dgm:spPr/>
    </dgm:pt>
    <dgm:pt modelId="{D931E0E8-36A6-B74F-9DB6-A0176DDD33A4}" type="pres">
      <dgm:prSet presAssocID="{51F5BA02-3DFF-F448-8A40-5C158D365CE5}" presName="conn" presStyleLbl="parChTrans1D2" presStyleIdx="0" presStyleCnt="1"/>
      <dgm:spPr/>
    </dgm:pt>
    <dgm:pt modelId="{0C4FAD01-982E-6447-9168-7A57870F2ED7}" type="pres">
      <dgm:prSet presAssocID="{51F5BA02-3DFF-F448-8A40-5C158D365CE5}" presName="extraNode" presStyleLbl="node1" presStyleIdx="0" presStyleCnt="7"/>
      <dgm:spPr/>
    </dgm:pt>
    <dgm:pt modelId="{1196F82E-2545-E546-BF3A-30819AAD1855}" type="pres">
      <dgm:prSet presAssocID="{51F5BA02-3DFF-F448-8A40-5C158D365CE5}" presName="dstNode" presStyleLbl="node1" presStyleIdx="0" presStyleCnt="7"/>
      <dgm:spPr/>
    </dgm:pt>
    <dgm:pt modelId="{30B24116-56F9-5A41-AE1A-8F741AFEF1D9}" type="pres">
      <dgm:prSet presAssocID="{C8457CE6-BA44-6044-8FA7-B84E04CB5B15}" presName="text_1" presStyleLbl="node1" presStyleIdx="0" presStyleCnt="7" custScaleY="87372">
        <dgm:presLayoutVars>
          <dgm:bulletEnabled val="1"/>
        </dgm:presLayoutVars>
      </dgm:prSet>
      <dgm:spPr/>
    </dgm:pt>
    <dgm:pt modelId="{0FA41026-8DAD-194F-9A6F-F9EE08C05C92}" type="pres">
      <dgm:prSet presAssocID="{C8457CE6-BA44-6044-8FA7-B84E04CB5B15}" presName="accent_1" presStyleCnt="0"/>
      <dgm:spPr/>
    </dgm:pt>
    <dgm:pt modelId="{ED608D19-7817-9D4D-BC1E-D616D4A0CCE0}" type="pres">
      <dgm:prSet presAssocID="{C8457CE6-BA44-6044-8FA7-B84E04CB5B15}" presName="accentRepeatNode" presStyleLbl="solidFgAcc1" presStyleIdx="0" presStyleCnt="7"/>
      <dgm:spPr>
        <a:ln>
          <a:solidFill>
            <a:srgbClr val="00AAA7"/>
          </a:solidFill>
        </a:ln>
      </dgm:spPr>
    </dgm:pt>
    <dgm:pt modelId="{74D9FBBE-662F-B148-9A09-465F04276758}" type="pres">
      <dgm:prSet presAssocID="{DB580C79-62CF-3249-AC20-086FE1A15720}" presName="text_2" presStyleLbl="node1" presStyleIdx="1" presStyleCnt="7" custScaleY="195897">
        <dgm:presLayoutVars>
          <dgm:bulletEnabled val="1"/>
        </dgm:presLayoutVars>
      </dgm:prSet>
      <dgm:spPr/>
    </dgm:pt>
    <dgm:pt modelId="{84576156-324E-884A-AD36-038B4B707FEA}" type="pres">
      <dgm:prSet presAssocID="{DB580C79-62CF-3249-AC20-086FE1A15720}" presName="accent_2" presStyleCnt="0"/>
      <dgm:spPr/>
    </dgm:pt>
    <dgm:pt modelId="{820231BE-70DF-194D-B4B9-AACA43D52A38}" type="pres">
      <dgm:prSet presAssocID="{DB580C79-62CF-3249-AC20-086FE1A15720}" presName="accentRepeatNode" presStyleLbl="solidFgAcc1" presStyleIdx="1" presStyleCnt="7"/>
      <dgm:spPr>
        <a:ln>
          <a:solidFill>
            <a:srgbClr val="00AAA7"/>
          </a:solidFill>
        </a:ln>
      </dgm:spPr>
    </dgm:pt>
    <dgm:pt modelId="{4DF6FFC6-18F6-894C-9E56-DB3F257346E9}" type="pres">
      <dgm:prSet presAssocID="{08B828B0-4B18-A740-A30E-68419F1FFC7E}" presName="text_3" presStyleLbl="node1" presStyleIdx="2" presStyleCnt="7" custScaleY="106996">
        <dgm:presLayoutVars>
          <dgm:bulletEnabled val="1"/>
        </dgm:presLayoutVars>
      </dgm:prSet>
      <dgm:spPr/>
    </dgm:pt>
    <dgm:pt modelId="{28BDB772-3848-AD42-92DB-CE03B7E4000C}" type="pres">
      <dgm:prSet presAssocID="{08B828B0-4B18-A740-A30E-68419F1FFC7E}" presName="accent_3" presStyleCnt="0"/>
      <dgm:spPr/>
    </dgm:pt>
    <dgm:pt modelId="{7739815A-B5BD-E845-914D-8818F67902B7}" type="pres">
      <dgm:prSet presAssocID="{08B828B0-4B18-A740-A30E-68419F1FFC7E}" presName="accentRepeatNode" presStyleLbl="solidFgAcc1" presStyleIdx="2" presStyleCnt="7"/>
      <dgm:spPr>
        <a:ln>
          <a:solidFill>
            <a:srgbClr val="00AAA7"/>
          </a:solidFill>
        </a:ln>
      </dgm:spPr>
    </dgm:pt>
    <dgm:pt modelId="{862C7EEC-EFF9-9746-821C-6C22B4952703}" type="pres">
      <dgm:prSet presAssocID="{FDE36D28-6F08-FC4C-B6F0-240DED9465ED}" presName="text_4" presStyleLbl="node1" presStyleIdx="3" presStyleCnt="7" custScaleY="149492">
        <dgm:presLayoutVars>
          <dgm:bulletEnabled val="1"/>
        </dgm:presLayoutVars>
      </dgm:prSet>
      <dgm:spPr/>
    </dgm:pt>
    <dgm:pt modelId="{18F0DB59-51B7-6F49-BC1A-F3E925F599E9}" type="pres">
      <dgm:prSet presAssocID="{FDE36D28-6F08-FC4C-B6F0-240DED9465ED}" presName="accent_4" presStyleCnt="0"/>
      <dgm:spPr/>
    </dgm:pt>
    <dgm:pt modelId="{895B2C5D-1F52-2B4A-9C13-C39C73D597CA}" type="pres">
      <dgm:prSet presAssocID="{FDE36D28-6F08-FC4C-B6F0-240DED9465ED}" presName="accentRepeatNode" presStyleLbl="solidFgAcc1" presStyleIdx="3" presStyleCnt="7"/>
      <dgm:spPr>
        <a:ln>
          <a:solidFill>
            <a:srgbClr val="00AAA7"/>
          </a:solidFill>
        </a:ln>
      </dgm:spPr>
    </dgm:pt>
    <dgm:pt modelId="{CE6C9630-A632-BE4B-8883-A99E992150A8}" type="pres">
      <dgm:prSet presAssocID="{2F17F304-C909-3043-ABCC-61ECF81D83A2}" presName="text_5" presStyleLbl="node1" presStyleIdx="4" presStyleCnt="7" custScaleY="149492">
        <dgm:presLayoutVars>
          <dgm:bulletEnabled val="1"/>
        </dgm:presLayoutVars>
      </dgm:prSet>
      <dgm:spPr/>
    </dgm:pt>
    <dgm:pt modelId="{445CAEDC-C40C-2B4F-827E-5A86589CFD75}" type="pres">
      <dgm:prSet presAssocID="{2F17F304-C909-3043-ABCC-61ECF81D83A2}" presName="accent_5" presStyleCnt="0"/>
      <dgm:spPr/>
    </dgm:pt>
    <dgm:pt modelId="{5140CBE1-AD37-7C4D-AC01-50310732298B}" type="pres">
      <dgm:prSet presAssocID="{2F17F304-C909-3043-ABCC-61ECF81D83A2}" presName="accentRepeatNode" presStyleLbl="solidFgAcc1" presStyleIdx="4" presStyleCnt="7"/>
      <dgm:spPr>
        <a:ln>
          <a:solidFill>
            <a:srgbClr val="00AAA7"/>
          </a:solidFill>
        </a:ln>
      </dgm:spPr>
    </dgm:pt>
    <dgm:pt modelId="{01A2CC81-7F96-D349-AC3F-4B99CC0549AA}" type="pres">
      <dgm:prSet presAssocID="{4E354772-819C-824E-975F-18014732A4A9}" presName="text_6" presStyleLbl="node1" presStyleIdx="5" presStyleCnt="7" custScaleY="149492">
        <dgm:presLayoutVars>
          <dgm:bulletEnabled val="1"/>
        </dgm:presLayoutVars>
      </dgm:prSet>
      <dgm:spPr/>
    </dgm:pt>
    <dgm:pt modelId="{42DE2DA7-45ED-1547-8BEB-F7641C33BDA5}" type="pres">
      <dgm:prSet presAssocID="{4E354772-819C-824E-975F-18014732A4A9}" presName="accent_6" presStyleCnt="0"/>
      <dgm:spPr/>
    </dgm:pt>
    <dgm:pt modelId="{81D29B30-7819-F44D-BA87-3D3B47CDF259}" type="pres">
      <dgm:prSet presAssocID="{4E354772-819C-824E-975F-18014732A4A9}" presName="accentRepeatNode" presStyleLbl="solidFgAcc1" presStyleIdx="5" presStyleCnt="7"/>
      <dgm:spPr>
        <a:ln>
          <a:solidFill>
            <a:srgbClr val="00AAA7"/>
          </a:solidFill>
        </a:ln>
      </dgm:spPr>
    </dgm:pt>
    <dgm:pt modelId="{AB5E9933-D747-414D-B5F6-4A2983B09B75}" type="pres">
      <dgm:prSet presAssocID="{FA6DB8A3-B556-9F4F-96D5-60717020ED87}" presName="text_7" presStyleLbl="node1" presStyleIdx="6" presStyleCnt="7" custScaleY="149492">
        <dgm:presLayoutVars>
          <dgm:bulletEnabled val="1"/>
        </dgm:presLayoutVars>
      </dgm:prSet>
      <dgm:spPr/>
    </dgm:pt>
    <dgm:pt modelId="{7D57160B-0887-F64F-BD68-A5A74069BDAD}" type="pres">
      <dgm:prSet presAssocID="{FA6DB8A3-B556-9F4F-96D5-60717020ED87}" presName="accent_7" presStyleCnt="0"/>
      <dgm:spPr/>
    </dgm:pt>
    <dgm:pt modelId="{C5189EB0-38ED-1D48-A29A-A61A98A2EB84}" type="pres">
      <dgm:prSet presAssocID="{FA6DB8A3-B556-9F4F-96D5-60717020ED87}" presName="accentRepeatNode" presStyleLbl="solidFgAcc1" presStyleIdx="6" presStyleCnt="7"/>
      <dgm:spPr>
        <a:ln>
          <a:solidFill>
            <a:srgbClr val="00AAA7"/>
          </a:solidFill>
        </a:ln>
      </dgm:spPr>
    </dgm:pt>
  </dgm:ptLst>
  <dgm:cxnLst>
    <dgm:cxn modelId="{90221210-833C-0047-99EE-DDF856D9DD93}" srcId="{51F5BA02-3DFF-F448-8A40-5C158D365CE5}" destId="{4E354772-819C-824E-975F-18014732A4A9}" srcOrd="5" destOrd="0" parTransId="{8863164B-40A2-8747-82F8-1252CACC8D10}" sibTransId="{19C29197-9B66-004F-BECD-4194533200D8}"/>
    <dgm:cxn modelId="{7A831411-CA3B-9F44-9EC4-351910C16851}" srcId="{51F5BA02-3DFF-F448-8A40-5C158D365CE5}" destId="{FA6DB8A3-B556-9F4F-96D5-60717020ED87}" srcOrd="6" destOrd="0" parTransId="{718C43F1-87B1-8F4C-B406-258F912DA2AC}" sibTransId="{7453F947-79F3-D446-8381-6E446B64C13D}"/>
    <dgm:cxn modelId="{BA075D1F-DCD0-AB4C-84ED-71AFED85A54E}" type="presOf" srcId="{C8457CE6-BA44-6044-8FA7-B84E04CB5B15}" destId="{30B24116-56F9-5A41-AE1A-8F741AFEF1D9}" srcOrd="0" destOrd="0" presId="urn:microsoft.com/office/officeart/2008/layout/VerticalCurvedList"/>
    <dgm:cxn modelId="{D50EE530-1747-1D49-BB35-B303D8F9A577}" srcId="{51F5BA02-3DFF-F448-8A40-5C158D365CE5}" destId="{C8457CE6-BA44-6044-8FA7-B84E04CB5B15}" srcOrd="0" destOrd="0" parTransId="{041F8F91-F8F1-9E4E-8FD6-512204933513}" sibTransId="{BE9A2536-149E-0D45-B020-8F45E6ED34AE}"/>
    <dgm:cxn modelId="{D942EB36-6B59-C84C-A670-5FAB6A1CEF79}" srcId="{51F5BA02-3DFF-F448-8A40-5C158D365CE5}" destId="{FDE36D28-6F08-FC4C-B6F0-240DED9465ED}" srcOrd="3" destOrd="0" parTransId="{3F37B7F8-0B67-D84C-96B4-D92304352509}" sibTransId="{43B31028-C8BA-DE4D-8D9C-766AD73C4FA2}"/>
    <dgm:cxn modelId="{71DAEE3C-854A-3141-BBC3-510B57A60405}" type="presOf" srcId="{FDE36D28-6F08-FC4C-B6F0-240DED9465ED}" destId="{862C7EEC-EFF9-9746-821C-6C22B4952703}" srcOrd="0" destOrd="0" presId="urn:microsoft.com/office/officeart/2008/layout/VerticalCurvedList"/>
    <dgm:cxn modelId="{B8EA445F-3986-4241-AC1B-8CE21282CAE7}" type="presOf" srcId="{08B828B0-4B18-A740-A30E-68419F1FFC7E}" destId="{4DF6FFC6-18F6-894C-9E56-DB3F257346E9}" srcOrd="0" destOrd="0" presId="urn:microsoft.com/office/officeart/2008/layout/VerticalCurvedList"/>
    <dgm:cxn modelId="{8AF2837A-3B2E-284C-981F-F4624B298D25}" srcId="{51F5BA02-3DFF-F448-8A40-5C158D365CE5}" destId="{2F17F304-C909-3043-ABCC-61ECF81D83A2}" srcOrd="4" destOrd="0" parTransId="{8DADF454-E671-7443-8B61-7DB1AFD9F1E3}" sibTransId="{92057704-3C8D-8A45-928F-923D0F3AF6FB}"/>
    <dgm:cxn modelId="{01ABEC7C-248D-1C4D-91B3-6947BE667670}" srcId="{51F5BA02-3DFF-F448-8A40-5C158D365CE5}" destId="{08B828B0-4B18-A740-A30E-68419F1FFC7E}" srcOrd="2" destOrd="0" parTransId="{BCF97E50-D03D-1844-A0C6-3E9EF150FDFB}" sibTransId="{896D1692-D61E-4540-BA73-DCC5D874B926}"/>
    <dgm:cxn modelId="{2E51E5AF-C9A8-1F45-88DC-A55387255DBE}" type="presOf" srcId="{2F17F304-C909-3043-ABCC-61ECF81D83A2}" destId="{CE6C9630-A632-BE4B-8883-A99E992150A8}" srcOrd="0" destOrd="0" presId="urn:microsoft.com/office/officeart/2008/layout/VerticalCurvedList"/>
    <dgm:cxn modelId="{DB9F2CB3-50E9-9642-B18F-5D8F136BD8EA}" type="presOf" srcId="{4E354772-819C-824E-975F-18014732A4A9}" destId="{01A2CC81-7F96-D349-AC3F-4B99CC0549AA}" srcOrd="0" destOrd="0" presId="urn:microsoft.com/office/officeart/2008/layout/VerticalCurvedList"/>
    <dgm:cxn modelId="{D39BF2BD-7768-2442-932F-62E51F737EE4}" srcId="{51F5BA02-3DFF-F448-8A40-5C158D365CE5}" destId="{DB580C79-62CF-3249-AC20-086FE1A15720}" srcOrd="1" destOrd="0" parTransId="{B50BD6D8-DF86-5C4D-9750-C622C428C01F}" sibTransId="{11573FDD-4644-7F44-8046-5B31D5DBB1DC}"/>
    <dgm:cxn modelId="{3ABE84BF-B2FA-0A47-8EBC-7950189C8865}" type="presOf" srcId="{BE9A2536-149E-0D45-B020-8F45E6ED34AE}" destId="{D931E0E8-36A6-B74F-9DB6-A0176DDD33A4}" srcOrd="0" destOrd="0" presId="urn:microsoft.com/office/officeart/2008/layout/VerticalCurvedList"/>
    <dgm:cxn modelId="{FF522DC4-187E-4943-9B43-2E7FF472524F}" type="presOf" srcId="{FA6DB8A3-B556-9F4F-96D5-60717020ED87}" destId="{AB5E9933-D747-414D-B5F6-4A2983B09B75}" srcOrd="0" destOrd="0" presId="urn:microsoft.com/office/officeart/2008/layout/VerticalCurvedList"/>
    <dgm:cxn modelId="{F2B791C9-156D-414A-B47A-31C86819837A}" type="presOf" srcId="{51F5BA02-3DFF-F448-8A40-5C158D365CE5}" destId="{1CEB6CD2-2C37-7C44-B41F-EBEAA1FAAFE7}" srcOrd="0" destOrd="0" presId="urn:microsoft.com/office/officeart/2008/layout/VerticalCurvedList"/>
    <dgm:cxn modelId="{BA85DAFF-8214-7B42-8E37-F4617A8E9B0C}" type="presOf" srcId="{DB580C79-62CF-3249-AC20-086FE1A15720}" destId="{74D9FBBE-662F-B148-9A09-465F04276758}" srcOrd="0" destOrd="0" presId="urn:microsoft.com/office/officeart/2008/layout/VerticalCurvedList"/>
    <dgm:cxn modelId="{3CF3B78D-8984-994D-B8B8-FE4C33570A7F}" type="presParOf" srcId="{1CEB6CD2-2C37-7C44-B41F-EBEAA1FAAFE7}" destId="{01A41694-3457-934F-A2EA-C761671136B8}" srcOrd="0" destOrd="0" presId="urn:microsoft.com/office/officeart/2008/layout/VerticalCurvedList"/>
    <dgm:cxn modelId="{0D364423-60B4-4446-8790-F2E863B16EE6}" type="presParOf" srcId="{01A41694-3457-934F-A2EA-C761671136B8}" destId="{D76EF73D-D33F-0441-BFE9-43074EDD1CB8}" srcOrd="0" destOrd="0" presId="urn:microsoft.com/office/officeart/2008/layout/VerticalCurvedList"/>
    <dgm:cxn modelId="{DFE2294D-8FEC-DF41-8936-ECC87F6AB37C}" type="presParOf" srcId="{D76EF73D-D33F-0441-BFE9-43074EDD1CB8}" destId="{44D36C51-17F2-A548-B63C-874246B7F91C}" srcOrd="0" destOrd="0" presId="urn:microsoft.com/office/officeart/2008/layout/VerticalCurvedList"/>
    <dgm:cxn modelId="{72BCA9F6-FA51-A64E-9804-5DA0E7D79613}" type="presParOf" srcId="{D76EF73D-D33F-0441-BFE9-43074EDD1CB8}" destId="{D931E0E8-36A6-B74F-9DB6-A0176DDD33A4}" srcOrd="1" destOrd="0" presId="urn:microsoft.com/office/officeart/2008/layout/VerticalCurvedList"/>
    <dgm:cxn modelId="{1E2EFC31-9619-BE43-BE9B-5496800CBFFA}" type="presParOf" srcId="{D76EF73D-D33F-0441-BFE9-43074EDD1CB8}" destId="{0C4FAD01-982E-6447-9168-7A57870F2ED7}" srcOrd="2" destOrd="0" presId="urn:microsoft.com/office/officeart/2008/layout/VerticalCurvedList"/>
    <dgm:cxn modelId="{2A561EA4-9021-8943-B320-78F71EF24432}" type="presParOf" srcId="{D76EF73D-D33F-0441-BFE9-43074EDD1CB8}" destId="{1196F82E-2545-E546-BF3A-30819AAD1855}" srcOrd="3" destOrd="0" presId="urn:microsoft.com/office/officeart/2008/layout/VerticalCurvedList"/>
    <dgm:cxn modelId="{C6C92446-4A13-FB49-9BCD-27F6B10EFE20}" type="presParOf" srcId="{01A41694-3457-934F-A2EA-C761671136B8}" destId="{30B24116-56F9-5A41-AE1A-8F741AFEF1D9}" srcOrd="1" destOrd="0" presId="urn:microsoft.com/office/officeart/2008/layout/VerticalCurvedList"/>
    <dgm:cxn modelId="{6088F21A-E9A3-E448-B735-D0FDB1563012}" type="presParOf" srcId="{01A41694-3457-934F-A2EA-C761671136B8}" destId="{0FA41026-8DAD-194F-9A6F-F9EE08C05C92}" srcOrd="2" destOrd="0" presId="urn:microsoft.com/office/officeart/2008/layout/VerticalCurvedList"/>
    <dgm:cxn modelId="{9ABD40E9-2DD8-DD49-ACD5-CDB9024ED0E1}" type="presParOf" srcId="{0FA41026-8DAD-194F-9A6F-F9EE08C05C92}" destId="{ED608D19-7817-9D4D-BC1E-D616D4A0CCE0}" srcOrd="0" destOrd="0" presId="urn:microsoft.com/office/officeart/2008/layout/VerticalCurvedList"/>
    <dgm:cxn modelId="{D5A52079-63E9-0740-8304-1BBAEB9CE251}" type="presParOf" srcId="{01A41694-3457-934F-A2EA-C761671136B8}" destId="{74D9FBBE-662F-B148-9A09-465F04276758}" srcOrd="3" destOrd="0" presId="urn:microsoft.com/office/officeart/2008/layout/VerticalCurvedList"/>
    <dgm:cxn modelId="{BE517D18-1F0B-A84A-ACBA-BCC145684290}" type="presParOf" srcId="{01A41694-3457-934F-A2EA-C761671136B8}" destId="{84576156-324E-884A-AD36-038B4B707FEA}" srcOrd="4" destOrd="0" presId="urn:microsoft.com/office/officeart/2008/layout/VerticalCurvedList"/>
    <dgm:cxn modelId="{6D8A3164-ACA6-2345-9101-490C7391CF8B}" type="presParOf" srcId="{84576156-324E-884A-AD36-038B4B707FEA}" destId="{820231BE-70DF-194D-B4B9-AACA43D52A38}" srcOrd="0" destOrd="0" presId="urn:microsoft.com/office/officeart/2008/layout/VerticalCurvedList"/>
    <dgm:cxn modelId="{31F52827-A47D-FF4A-A2E5-2F6DD6B0957D}" type="presParOf" srcId="{01A41694-3457-934F-A2EA-C761671136B8}" destId="{4DF6FFC6-18F6-894C-9E56-DB3F257346E9}" srcOrd="5" destOrd="0" presId="urn:microsoft.com/office/officeart/2008/layout/VerticalCurvedList"/>
    <dgm:cxn modelId="{14470B94-5E2B-314C-A34C-45F1D00AFEE9}" type="presParOf" srcId="{01A41694-3457-934F-A2EA-C761671136B8}" destId="{28BDB772-3848-AD42-92DB-CE03B7E4000C}" srcOrd="6" destOrd="0" presId="urn:microsoft.com/office/officeart/2008/layout/VerticalCurvedList"/>
    <dgm:cxn modelId="{02672E5A-4872-6D40-9F22-3A59E72E9A5C}" type="presParOf" srcId="{28BDB772-3848-AD42-92DB-CE03B7E4000C}" destId="{7739815A-B5BD-E845-914D-8818F67902B7}" srcOrd="0" destOrd="0" presId="urn:microsoft.com/office/officeart/2008/layout/VerticalCurvedList"/>
    <dgm:cxn modelId="{BCBBD383-7B2C-3F4E-BEC0-A652F47165B4}" type="presParOf" srcId="{01A41694-3457-934F-A2EA-C761671136B8}" destId="{862C7EEC-EFF9-9746-821C-6C22B4952703}" srcOrd="7" destOrd="0" presId="urn:microsoft.com/office/officeart/2008/layout/VerticalCurvedList"/>
    <dgm:cxn modelId="{28324626-86F1-BF45-B356-8ADDFF638E7D}" type="presParOf" srcId="{01A41694-3457-934F-A2EA-C761671136B8}" destId="{18F0DB59-51B7-6F49-BC1A-F3E925F599E9}" srcOrd="8" destOrd="0" presId="urn:microsoft.com/office/officeart/2008/layout/VerticalCurvedList"/>
    <dgm:cxn modelId="{6934EB0A-F0A5-264E-8053-5C547E046822}" type="presParOf" srcId="{18F0DB59-51B7-6F49-BC1A-F3E925F599E9}" destId="{895B2C5D-1F52-2B4A-9C13-C39C73D597CA}" srcOrd="0" destOrd="0" presId="urn:microsoft.com/office/officeart/2008/layout/VerticalCurvedList"/>
    <dgm:cxn modelId="{BAD9007F-4FC5-1F4A-8CB4-138DC7A81F88}" type="presParOf" srcId="{01A41694-3457-934F-A2EA-C761671136B8}" destId="{CE6C9630-A632-BE4B-8883-A99E992150A8}" srcOrd="9" destOrd="0" presId="urn:microsoft.com/office/officeart/2008/layout/VerticalCurvedList"/>
    <dgm:cxn modelId="{DF410D8F-EDDE-994D-BA85-ED31C51A834D}" type="presParOf" srcId="{01A41694-3457-934F-A2EA-C761671136B8}" destId="{445CAEDC-C40C-2B4F-827E-5A86589CFD75}" srcOrd="10" destOrd="0" presId="urn:microsoft.com/office/officeart/2008/layout/VerticalCurvedList"/>
    <dgm:cxn modelId="{677E1A9F-6CC6-3C4A-9034-011F0016F453}" type="presParOf" srcId="{445CAEDC-C40C-2B4F-827E-5A86589CFD75}" destId="{5140CBE1-AD37-7C4D-AC01-50310732298B}" srcOrd="0" destOrd="0" presId="urn:microsoft.com/office/officeart/2008/layout/VerticalCurvedList"/>
    <dgm:cxn modelId="{6AF49B67-E57F-AE4F-8BF7-9485F871CBDD}" type="presParOf" srcId="{01A41694-3457-934F-A2EA-C761671136B8}" destId="{01A2CC81-7F96-D349-AC3F-4B99CC0549AA}" srcOrd="11" destOrd="0" presId="urn:microsoft.com/office/officeart/2008/layout/VerticalCurvedList"/>
    <dgm:cxn modelId="{965FEADA-0098-7E42-B2A0-4EAB596BC6E3}" type="presParOf" srcId="{01A41694-3457-934F-A2EA-C761671136B8}" destId="{42DE2DA7-45ED-1547-8BEB-F7641C33BDA5}" srcOrd="12" destOrd="0" presId="urn:microsoft.com/office/officeart/2008/layout/VerticalCurvedList"/>
    <dgm:cxn modelId="{86838F12-60A8-A147-9DDA-ACF3193A26AE}" type="presParOf" srcId="{42DE2DA7-45ED-1547-8BEB-F7641C33BDA5}" destId="{81D29B30-7819-F44D-BA87-3D3B47CDF259}" srcOrd="0" destOrd="0" presId="urn:microsoft.com/office/officeart/2008/layout/VerticalCurvedList"/>
    <dgm:cxn modelId="{5C62DC06-F0A7-A440-B144-E641F71A621C}" type="presParOf" srcId="{01A41694-3457-934F-A2EA-C761671136B8}" destId="{AB5E9933-D747-414D-B5F6-4A2983B09B75}" srcOrd="13" destOrd="0" presId="urn:microsoft.com/office/officeart/2008/layout/VerticalCurvedList"/>
    <dgm:cxn modelId="{6C1C62D4-E3A0-2548-9B4E-92A8D36FE439}" type="presParOf" srcId="{01A41694-3457-934F-A2EA-C761671136B8}" destId="{7D57160B-0887-F64F-BD68-A5A74069BDAD}" srcOrd="14" destOrd="0" presId="urn:microsoft.com/office/officeart/2008/layout/VerticalCurvedList"/>
    <dgm:cxn modelId="{38C868F9-6C85-5842-B07A-4ABCF4C0D054}" type="presParOf" srcId="{7D57160B-0887-F64F-BD68-A5A74069BDAD}" destId="{C5189EB0-38ED-1D48-A29A-A61A98A2EB8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B84414B-9298-4248-96D9-1F574C5FA94D}" type="doc">
      <dgm:prSet loTypeId="urn:microsoft.com/office/officeart/2008/layout/PictureAccentList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8BFA058B-4434-FC4D-9356-EEF6FC690DBD}">
      <dgm:prSet phldrT="[Texto]" custT="1"/>
      <dgm:spPr/>
      <dgm:t>
        <a:bodyPr/>
        <a:lstStyle/>
        <a:p>
          <a:r>
            <a:rPr lang="es-CO" sz="1800" b="0" i="0" u="none" dirty="0">
              <a:solidFill>
                <a:srgbClr val="152B48"/>
              </a:solidFill>
              <a:latin typeface="Montserrat ExtraLight" pitchFamily="2" charset="77"/>
            </a:rPr>
            <a:t>Un nivel alto de IL-6 en el líquido cervicovaginal parece predecir la invasión microbiana de la cavidad amniótica en mujeres con trabajo de parto prematuro y membranas intactas.</a:t>
          </a:r>
          <a:endParaRPr lang="es-ES" sz="18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B70B8157-3D16-A14B-8D75-F3508E8D77E2}" type="parTrans" cxnId="{26791AED-7D57-0E49-B2EC-4C4DCF581A50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4D5C15CF-D279-7841-A926-C256CC248961}" type="sibTrans" cxnId="{26791AED-7D57-0E49-B2EC-4C4DCF581A50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2DB4F2A6-49A6-564F-BC06-4D595837C08D}">
      <dgm:prSet phldrT="[Texto]" custT="1"/>
      <dgm:spPr/>
      <dgm:t>
        <a:bodyPr/>
        <a:lstStyle/>
        <a:p>
          <a:r>
            <a:rPr lang="es-CO" sz="1800" b="0" i="0" u="none" dirty="0">
              <a:solidFill>
                <a:srgbClr val="152B48"/>
              </a:solidFill>
              <a:latin typeface="Montserrat ExtraLight" pitchFamily="2" charset="77"/>
            </a:rPr>
            <a:t>La complejidad técnica de los ensayos, la falta de estándares en los laboratorios y los datos limitados sobre las características de las pruebas restringen actualmente estas pruebas a entornos de investigación en los EEUU.</a:t>
          </a:r>
          <a:endParaRPr lang="es-ES" sz="18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7075334B-CF19-064F-B3E1-1C9CD69760DB}" type="parTrans" cxnId="{D9F913EB-7CD9-DC4D-9C67-0D92C090191A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21749F9F-8640-5549-9CBB-55C79A5F5F96}" type="sibTrans" cxnId="{D9F913EB-7CD9-DC4D-9C67-0D92C090191A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E08511DB-7B65-6143-BB79-373A98B3D8AB}">
      <dgm:prSet custT="1"/>
      <dgm:spPr/>
      <dgm:t>
        <a:bodyPr/>
        <a:lstStyle/>
        <a:p>
          <a:r>
            <a:rPr lang="es-CO" sz="1800" b="0" i="0" u="none" dirty="0">
              <a:solidFill>
                <a:srgbClr val="152B48"/>
              </a:solidFill>
              <a:latin typeface="Montserrat ExtraLight" pitchFamily="2" charset="77"/>
            </a:rPr>
            <a:t>Las evaluaciones preliminares sugieren sensibilidad y especificidad para la inflamación intraamniótica tan alta como 93 a 97 y 91 a 96 por ciento, respectivamente, en embarazos prematuros con membranas rotas o intactas.</a:t>
          </a:r>
          <a:endParaRPr lang="es-ES" sz="18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6497AA3B-3047-1848-AB41-62BE537B96D4}" type="parTrans" cxnId="{5C2018A6-7915-3542-9337-F3777C45FB59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804259C1-38B0-A942-8EB7-6891E8D0C302}" type="sibTrans" cxnId="{5C2018A6-7915-3542-9337-F3777C45FB59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1D29C548-F18C-3640-83A8-9146F763D819}" type="pres">
      <dgm:prSet presAssocID="{AB84414B-9298-4248-96D9-1F574C5FA94D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79FAB224-C644-1148-866E-43444DCC983C}" type="pres">
      <dgm:prSet presAssocID="{8BFA058B-4434-FC4D-9356-EEF6FC690DBD}" presName="root" presStyleCnt="0">
        <dgm:presLayoutVars>
          <dgm:chMax/>
          <dgm:chPref val="4"/>
        </dgm:presLayoutVars>
      </dgm:prSet>
      <dgm:spPr/>
    </dgm:pt>
    <dgm:pt modelId="{6EAB9F95-80CE-154A-B424-2B33D8692D7E}" type="pres">
      <dgm:prSet presAssocID="{8BFA058B-4434-FC4D-9356-EEF6FC690DBD}" presName="rootComposite" presStyleCnt="0">
        <dgm:presLayoutVars/>
      </dgm:prSet>
      <dgm:spPr/>
    </dgm:pt>
    <dgm:pt modelId="{9BDC0F90-E130-8C47-B4E9-03E28976AC2D}" type="pres">
      <dgm:prSet presAssocID="{8BFA058B-4434-FC4D-9356-EEF6FC690DBD}" presName="rootText" presStyleLbl="node0" presStyleIdx="0" presStyleCnt="1">
        <dgm:presLayoutVars>
          <dgm:chMax/>
          <dgm:chPref val="4"/>
        </dgm:presLayoutVars>
      </dgm:prSet>
      <dgm:spPr/>
    </dgm:pt>
    <dgm:pt modelId="{5A72D4DD-7F76-5F40-8C20-1CCB51C0815C}" type="pres">
      <dgm:prSet presAssocID="{8BFA058B-4434-FC4D-9356-EEF6FC690DBD}" presName="childShape" presStyleCnt="0">
        <dgm:presLayoutVars>
          <dgm:chMax val="0"/>
          <dgm:chPref val="0"/>
        </dgm:presLayoutVars>
      </dgm:prSet>
      <dgm:spPr/>
    </dgm:pt>
    <dgm:pt modelId="{89376FD7-7A51-E348-AE77-D709D2CD8BB4}" type="pres">
      <dgm:prSet presAssocID="{2DB4F2A6-49A6-564F-BC06-4D595837C08D}" presName="childComposite" presStyleCnt="0">
        <dgm:presLayoutVars>
          <dgm:chMax val="0"/>
          <dgm:chPref val="0"/>
        </dgm:presLayoutVars>
      </dgm:prSet>
      <dgm:spPr/>
    </dgm:pt>
    <dgm:pt modelId="{6D4702C8-47B5-5B48-8E66-71DADFD3CE6F}" type="pres">
      <dgm:prSet presAssocID="{2DB4F2A6-49A6-564F-BC06-4D595837C08D}" presName="Image" presStyleLbl="node1" presStyleIdx="0" presStyleCnt="2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DBF83C44-751C-894A-847F-CF3C6FEA8BBD}" type="pres">
      <dgm:prSet presAssocID="{2DB4F2A6-49A6-564F-BC06-4D595837C08D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</dgm:pt>
    <dgm:pt modelId="{F8FB0C56-C182-3349-9158-BBD7D1709A8C}" type="pres">
      <dgm:prSet presAssocID="{E08511DB-7B65-6143-BB79-373A98B3D8AB}" presName="childComposite" presStyleCnt="0">
        <dgm:presLayoutVars>
          <dgm:chMax val="0"/>
          <dgm:chPref val="0"/>
        </dgm:presLayoutVars>
      </dgm:prSet>
      <dgm:spPr/>
    </dgm:pt>
    <dgm:pt modelId="{3EB99D47-E6DD-FE4E-90B3-47022E407F36}" type="pres">
      <dgm:prSet presAssocID="{E08511DB-7B65-6143-BB79-373A98B3D8AB}" presName="Image" presStyleLbl="node1" presStyleIdx="1" presStyleCnt="2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E301473B-F7AD-D845-A10E-BF3C94B1B832}" type="pres">
      <dgm:prSet presAssocID="{E08511DB-7B65-6143-BB79-373A98B3D8AB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0D49BE33-40D8-F248-AC1A-2623BC9FB001}" type="presOf" srcId="{8BFA058B-4434-FC4D-9356-EEF6FC690DBD}" destId="{9BDC0F90-E130-8C47-B4E9-03E28976AC2D}" srcOrd="0" destOrd="0" presId="urn:microsoft.com/office/officeart/2008/layout/PictureAccentList"/>
    <dgm:cxn modelId="{D39F1134-B77F-5F44-9434-E0FEBEE98DE1}" type="presOf" srcId="{2DB4F2A6-49A6-564F-BC06-4D595837C08D}" destId="{DBF83C44-751C-894A-847F-CF3C6FEA8BBD}" srcOrd="0" destOrd="0" presId="urn:microsoft.com/office/officeart/2008/layout/PictureAccentList"/>
    <dgm:cxn modelId="{43394A5F-05F1-B74F-8CC4-C4DFCF2DBEE0}" type="presOf" srcId="{E08511DB-7B65-6143-BB79-373A98B3D8AB}" destId="{E301473B-F7AD-D845-A10E-BF3C94B1B832}" srcOrd="0" destOrd="0" presId="urn:microsoft.com/office/officeart/2008/layout/PictureAccentList"/>
    <dgm:cxn modelId="{CB28B14A-8A6D-D142-962D-3CF8641AC4C6}" type="presOf" srcId="{AB84414B-9298-4248-96D9-1F574C5FA94D}" destId="{1D29C548-F18C-3640-83A8-9146F763D819}" srcOrd="0" destOrd="0" presId="urn:microsoft.com/office/officeart/2008/layout/PictureAccentList"/>
    <dgm:cxn modelId="{5C2018A6-7915-3542-9337-F3777C45FB59}" srcId="{8BFA058B-4434-FC4D-9356-EEF6FC690DBD}" destId="{E08511DB-7B65-6143-BB79-373A98B3D8AB}" srcOrd="1" destOrd="0" parTransId="{6497AA3B-3047-1848-AB41-62BE537B96D4}" sibTransId="{804259C1-38B0-A942-8EB7-6891E8D0C302}"/>
    <dgm:cxn modelId="{D9F913EB-7CD9-DC4D-9C67-0D92C090191A}" srcId="{8BFA058B-4434-FC4D-9356-EEF6FC690DBD}" destId="{2DB4F2A6-49A6-564F-BC06-4D595837C08D}" srcOrd="0" destOrd="0" parTransId="{7075334B-CF19-064F-B3E1-1C9CD69760DB}" sibTransId="{21749F9F-8640-5549-9CBB-55C79A5F5F96}"/>
    <dgm:cxn modelId="{26791AED-7D57-0E49-B2EC-4C4DCF581A50}" srcId="{AB84414B-9298-4248-96D9-1F574C5FA94D}" destId="{8BFA058B-4434-FC4D-9356-EEF6FC690DBD}" srcOrd="0" destOrd="0" parTransId="{B70B8157-3D16-A14B-8D75-F3508E8D77E2}" sibTransId="{4D5C15CF-D279-7841-A926-C256CC248961}"/>
    <dgm:cxn modelId="{5322A625-C9CF-214E-BA9E-C0DBEDFBD96A}" type="presParOf" srcId="{1D29C548-F18C-3640-83A8-9146F763D819}" destId="{79FAB224-C644-1148-866E-43444DCC983C}" srcOrd="0" destOrd="0" presId="urn:microsoft.com/office/officeart/2008/layout/PictureAccentList"/>
    <dgm:cxn modelId="{9255ACDB-F2E8-1A4D-8B08-4D058403AFD8}" type="presParOf" srcId="{79FAB224-C644-1148-866E-43444DCC983C}" destId="{6EAB9F95-80CE-154A-B424-2B33D8692D7E}" srcOrd="0" destOrd="0" presId="urn:microsoft.com/office/officeart/2008/layout/PictureAccentList"/>
    <dgm:cxn modelId="{D84F8DA0-67BD-E541-A38D-FE3269AF5A53}" type="presParOf" srcId="{6EAB9F95-80CE-154A-B424-2B33D8692D7E}" destId="{9BDC0F90-E130-8C47-B4E9-03E28976AC2D}" srcOrd="0" destOrd="0" presId="urn:microsoft.com/office/officeart/2008/layout/PictureAccentList"/>
    <dgm:cxn modelId="{DE563D2F-458B-3747-98D1-6A7E82A1081A}" type="presParOf" srcId="{79FAB224-C644-1148-866E-43444DCC983C}" destId="{5A72D4DD-7F76-5F40-8C20-1CCB51C0815C}" srcOrd="1" destOrd="0" presId="urn:microsoft.com/office/officeart/2008/layout/PictureAccentList"/>
    <dgm:cxn modelId="{D68A0197-55DA-F944-A0EB-060F9B7B2A1B}" type="presParOf" srcId="{5A72D4DD-7F76-5F40-8C20-1CCB51C0815C}" destId="{89376FD7-7A51-E348-AE77-D709D2CD8BB4}" srcOrd="0" destOrd="0" presId="urn:microsoft.com/office/officeart/2008/layout/PictureAccentList"/>
    <dgm:cxn modelId="{F405ACBE-CC0E-B84E-9CE7-1ADC6E8E2359}" type="presParOf" srcId="{89376FD7-7A51-E348-AE77-D709D2CD8BB4}" destId="{6D4702C8-47B5-5B48-8E66-71DADFD3CE6F}" srcOrd="0" destOrd="0" presId="urn:microsoft.com/office/officeart/2008/layout/PictureAccentList"/>
    <dgm:cxn modelId="{DD10385A-5240-F146-B95A-C83E05D07535}" type="presParOf" srcId="{89376FD7-7A51-E348-AE77-D709D2CD8BB4}" destId="{DBF83C44-751C-894A-847F-CF3C6FEA8BBD}" srcOrd="1" destOrd="0" presId="urn:microsoft.com/office/officeart/2008/layout/PictureAccentList"/>
    <dgm:cxn modelId="{759F745B-7CD4-214B-97DC-AA660057B469}" type="presParOf" srcId="{5A72D4DD-7F76-5F40-8C20-1CCB51C0815C}" destId="{F8FB0C56-C182-3349-9158-BBD7D1709A8C}" srcOrd="1" destOrd="0" presId="urn:microsoft.com/office/officeart/2008/layout/PictureAccentList"/>
    <dgm:cxn modelId="{32D76D49-8AB7-AB42-A5EB-0BE94A538AEE}" type="presParOf" srcId="{F8FB0C56-C182-3349-9158-BBD7D1709A8C}" destId="{3EB99D47-E6DD-FE4E-90B3-47022E407F36}" srcOrd="0" destOrd="0" presId="urn:microsoft.com/office/officeart/2008/layout/PictureAccentList"/>
    <dgm:cxn modelId="{CFD0AE92-9C46-444C-B3CC-95011A9CB2CA}" type="presParOf" srcId="{F8FB0C56-C182-3349-9158-BBD7D1709A8C}" destId="{E301473B-F7AD-D845-A10E-BF3C94B1B832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E104DB5-3F51-5646-A9C4-C1CAAF62C353}" type="doc">
      <dgm:prSet loTypeId="urn:microsoft.com/office/officeart/2008/layout/LinedList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2459EA41-6EA0-C442-957E-04C8CE1D5679}">
      <dgm:prSet phldrT="[Texto]" custT="1"/>
      <dgm:spPr/>
      <dgm:t>
        <a:bodyPr anchor="ctr"/>
        <a:lstStyle/>
        <a:p>
          <a:pPr algn="ctr"/>
          <a:r>
            <a:rPr lang="es-CO" sz="2000" b="1" i="0" u="none" dirty="0">
              <a:solidFill>
                <a:srgbClr val="152B48"/>
              </a:solidFill>
              <a:latin typeface="Montserrat ExtraLight" pitchFamily="2" charset="77"/>
            </a:rPr>
            <a:t>Alternativas de  algunos regímenes de antibióticos intravenosos </a:t>
          </a:r>
          <a:endParaRPr lang="es-ES" sz="2000" b="1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2C994C67-65DF-384B-BCCE-8222C345C13E}" type="parTrans" cxnId="{42421560-EDB8-0E42-B58C-2F328F1080CF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96B7CFFD-5B14-B545-991A-5FD9A97894A1}" type="sibTrans" cxnId="{42421560-EDB8-0E42-B58C-2F328F1080CF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B4068925-4E49-024E-8F4F-23396D47AB63}">
      <dgm:prSet phldrT="[Texto]"/>
      <dgm:spPr/>
      <dgm:t>
        <a:bodyPr anchor="ctr"/>
        <a:lstStyle/>
        <a:p>
          <a:pPr algn="ctr"/>
          <a:r>
            <a:rPr lang="es-CO" b="0" i="0" u="none" dirty="0">
              <a:solidFill>
                <a:srgbClr val="152B48"/>
              </a:solidFill>
              <a:latin typeface="Montserrat ExtraLight" pitchFamily="2" charset="77"/>
            </a:rPr>
            <a:t>Ampicilina 2 g cada seis horas más gentamicina 1.5 mg / kg cada ocho horas para pacientes con función renal normal.</a:t>
          </a:r>
          <a:endParaRPr lang="es-ES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1EA8D376-CEB2-8544-A55E-A51617F6ABAF}" type="parTrans" cxnId="{1FE460DA-2654-CC43-BCE8-91988962E239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99F9E794-B55E-2741-82B4-B473BAC28106}" type="sibTrans" cxnId="{1FE460DA-2654-CC43-BCE8-91988962E239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67FBA4D4-C9B3-E047-9744-9B235DC26D5B}">
      <dgm:prSet phldrT="[Texto]"/>
      <dgm:spPr/>
      <dgm:t>
        <a:bodyPr anchor="ctr"/>
        <a:lstStyle/>
        <a:p>
          <a:pPr algn="ctr"/>
          <a:r>
            <a:rPr lang="es-CO" b="0" i="0" u="none" dirty="0">
              <a:solidFill>
                <a:srgbClr val="152B48"/>
              </a:solidFill>
              <a:latin typeface="Montserrat ExtraLight" pitchFamily="2" charset="77"/>
            </a:rPr>
            <a:t>Ampicilina-sulbactam 3 g cada seis horas.</a:t>
          </a:r>
          <a:endParaRPr lang="es-ES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3688E187-5CF0-0143-97E8-D44BE4798CB7}" type="parTrans" cxnId="{BE06C308-5B9B-0F4B-BFE5-9AB39B1C3549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E54A40A0-6E24-D148-BBC2-051FB74648C8}" type="sibTrans" cxnId="{BE06C308-5B9B-0F4B-BFE5-9AB39B1C3549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00BF8EFD-9FB7-5C44-9B2B-A2A366F07994}">
      <dgm:prSet phldrT="[Texto]"/>
      <dgm:spPr/>
      <dgm:t>
        <a:bodyPr anchor="ctr"/>
        <a:lstStyle/>
        <a:p>
          <a:pPr algn="ctr"/>
          <a:r>
            <a:rPr lang="es-CO" b="0" i="0" u="none" dirty="0">
              <a:solidFill>
                <a:srgbClr val="152B48"/>
              </a:solidFill>
              <a:latin typeface="Montserrat ExtraLight" pitchFamily="2" charset="77"/>
            </a:rPr>
            <a:t>Cefoxitina 2 g cada 8 horas.</a:t>
          </a:r>
          <a:endParaRPr lang="es-ES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287061EE-4826-D343-A838-940DDBE53255}" type="parTrans" cxnId="{48E13499-67B7-F743-8AA0-D9CBE6785243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91337CCC-3043-3243-8080-C9890DFE880A}" type="sibTrans" cxnId="{48E13499-67B7-F743-8AA0-D9CBE6785243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1223436D-4D9A-CE42-B0C0-6AE30A99F42F}">
      <dgm:prSet/>
      <dgm:spPr/>
      <dgm:t>
        <a:bodyPr anchor="ctr"/>
        <a:lstStyle/>
        <a:p>
          <a:pPr algn="ctr"/>
          <a:r>
            <a:rPr lang="es-CO" b="0" i="0" u="none" dirty="0">
              <a:solidFill>
                <a:srgbClr val="152B48"/>
              </a:solidFill>
              <a:latin typeface="Montserrat ExtraLight" pitchFamily="2" charset="77"/>
            </a:rPr>
            <a:t>Cefotetan 2 g cada 12 horas.</a:t>
          </a:r>
          <a:endParaRPr lang="es-ES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3943484F-198C-F94A-B689-4B8B51399717}" type="parTrans" cxnId="{EB149CCD-0387-974E-A2D7-3FBD6EC6E182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23921AE7-37FE-194F-A044-F391C0C4F012}" type="sibTrans" cxnId="{EB149CCD-0387-974E-A2D7-3FBD6EC6E182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F95131AF-1959-584A-92CE-AE6756DE672D}">
      <dgm:prSet/>
      <dgm:spPr/>
      <dgm:t>
        <a:bodyPr anchor="ctr"/>
        <a:lstStyle/>
        <a:p>
          <a:pPr algn="ctr"/>
          <a:r>
            <a:rPr lang="es-CO" b="0" i="0" u="none" dirty="0">
              <a:solidFill>
                <a:srgbClr val="152B48"/>
              </a:solidFill>
              <a:latin typeface="Montserrat ExtraLight" pitchFamily="2" charset="77"/>
            </a:rPr>
            <a:t>Piperacilina-tazobactam 3,375 g cada 6 horas o 4,5 g cada 8 horas.</a:t>
          </a:r>
          <a:endParaRPr lang="es-ES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2C688EB5-BEE6-154E-8D38-6B93B84567A4}" type="parTrans" cxnId="{FBDB5440-B86F-3A41-A0F6-1BF177E26A62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782EABFC-09F6-CE4A-9E19-3CB64822EAEC}" type="sibTrans" cxnId="{FBDB5440-B86F-3A41-A0F6-1BF177E26A62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C3BD282C-2AE7-7C44-B3D7-FD6A5279BF50}">
      <dgm:prSet/>
      <dgm:spPr/>
      <dgm:t>
        <a:bodyPr anchor="ctr"/>
        <a:lstStyle/>
        <a:p>
          <a:pPr algn="ctr"/>
          <a:r>
            <a:rPr lang="es-CO" b="0" i="0" u="none" dirty="0">
              <a:solidFill>
                <a:srgbClr val="152B48"/>
              </a:solidFill>
              <a:latin typeface="Montserrat ExtraLight" pitchFamily="2" charset="77"/>
            </a:rPr>
            <a:t>Ertapenem 1 g cada 24 horas.</a:t>
          </a:r>
          <a:endParaRPr lang="es-ES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8A7BB06F-4560-9F4D-94AB-6DEDB7289059}" type="parTrans" cxnId="{4B0182D7-3850-1D4C-BA56-18968C73177D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E24C03E0-CEC9-5941-8C8C-0ADA18AB40E5}" type="sibTrans" cxnId="{4B0182D7-3850-1D4C-BA56-18968C73177D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A9B3509B-8C12-BF48-8345-1B7F7C92FC2C}" type="pres">
      <dgm:prSet presAssocID="{AE104DB5-3F51-5646-A9C4-C1CAAF62C353}" presName="vert0" presStyleCnt="0">
        <dgm:presLayoutVars>
          <dgm:dir/>
          <dgm:animOne val="branch"/>
          <dgm:animLvl val="lvl"/>
        </dgm:presLayoutVars>
      </dgm:prSet>
      <dgm:spPr/>
    </dgm:pt>
    <dgm:pt modelId="{710FF1A3-9F99-5745-ACF7-1CC380839A95}" type="pres">
      <dgm:prSet presAssocID="{2459EA41-6EA0-C442-957E-04C8CE1D5679}" presName="thickLine" presStyleLbl="alignNode1" presStyleIdx="0" presStyleCnt="1"/>
      <dgm:spPr/>
    </dgm:pt>
    <dgm:pt modelId="{882D7445-C863-5D49-8928-92D4BC16ED6C}" type="pres">
      <dgm:prSet presAssocID="{2459EA41-6EA0-C442-957E-04C8CE1D5679}" presName="horz1" presStyleCnt="0"/>
      <dgm:spPr/>
    </dgm:pt>
    <dgm:pt modelId="{6DFE882F-F9CC-704E-8735-47E58EC3B7E7}" type="pres">
      <dgm:prSet presAssocID="{2459EA41-6EA0-C442-957E-04C8CE1D5679}" presName="tx1" presStyleLbl="revTx" presStyleIdx="0" presStyleCnt="7"/>
      <dgm:spPr/>
    </dgm:pt>
    <dgm:pt modelId="{5AED345E-827C-5C42-BC89-EF2653D0544C}" type="pres">
      <dgm:prSet presAssocID="{2459EA41-6EA0-C442-957E-04C8CE1D5679}" presName="vert1" presStyleCnt="0"/>
      <dgm:spPr/>
    </dgm:pt>
    <dgm:pt modelId="{2526610B-0412-D046-93DD-AB1BBFC766F4}" type="pres">
      <dgm:prSet presAssocID="{B4068925-4E49-024E-8F4F-23396D47AB63}" presName="vertSpace2a" presStyleCnt="0"/>
      <dgm:spPr/>
    </dgm:pt>
    <dgm:pt modelId="{28CB6918-7ABF-1B44-BE7D-F4968049DADF}" type="pres">
      <dgm:prSet presAssocID="{B4068925-4E49-024E-8F4F-23396D47AB63}" presName="horz2" presStyleCnt="0"/>
      <dgm:spPr/>
    </dgm:pt>
    <dgm:pt modelId="{11EF1797-F040-814F-B2BF-3B21D1C08AAE}" type="pres">
      <dgm:prSet presAssocID="{B4068925-4E49-024E-8F4F-23396D47AB63}" presName="horzSpace2" presStyleCnt="0"/>
      <dgm:spPr/>
    </dgm:pt>
    <dgm:pt modelId="{10D4EC1E-8E77-E546-91C0-9B36C43B93D8}" type="pres">
      <dgm:prSet presAssocID="{B4068925-4E49-024E-8F4F-23396D47AB63}" presName="tx2" presStyleLbl="revTx" presStyleIdx="1" presStyleCnt="7"/>
      <dgm:spPr/>
    </dgm:pt>
    <dgm:pt modelId="{5F1FE885-FA19-EC4A-89C3-39FC97B3D14E}" type="pres">
      <dgm:prSet presAssocID="{B4068925-4E49-024E-8F4F-23396D47AB63}" presName="vert2" presStyleCnt="0"/>
      <dgm:spPr/>
    </dgm:pt>
    <dgm:pt modelId="{361864C5-8190-C24F-A2D3-9561E9848604}" type="pres">
      <dgm:prSet presAssocID="{B4068925-4E49-024E-8F4F-23396D47AB63}" presName="thinLine2b" presStyleLbl="callout" presStyleIdx="0" presStyleCnt="6"/>
      <dgm:spPr/>
    </dgm:pt>
    <dgm:pt modelId="{1619D7CC-AC5A-A145-A4A0-13FFA5C37F6F}" type="pres">
      <dgm:prSet presAssocID="{B4068925-4E49-024E-8F4F-23396D47AB63}" presName="vertSpace2b" presStyleCnt="0"/>
      <dgm:spPr/>
    </dgm:pt>
    <dgm:pt modelId="{75C92AAF-B354-D642-BA03-65C1E3610BB6}" type="pres">
      <dgm:prSet presAssocID="{67FBA4D4-C9B3-E047-9744-9B235DC26D5B}" presName="horz2" presStyleCnt="0"/>
      <dgm:spPr/>
    </dgm:pt>
    <dgm:pt modelId="{59E18E53-47B3-3748-9F38-C5F6223D0E8B}" type="pres">
      <dgm:prSet presAssocID="{67FBA4D4-C9B3-E047-9744-9B235DC26D5B}" presName="horzSpace2" presStyleCnt="0"/>
      <dgm:spPr/>
    </dgm:pt>
    <dgm:pt modelId="{A3578C58-2C01-C742-828B-21E64FCC7AFF}" type="pres">
      <dgm:prSet presAssocID="{67FBA4D4-C9B3-E047-9744-9B235DC26D5B}" presName="tx2" presStyleLbl="revTx" presStyleIdx="2" presStyleCnt="7"/>
      <dgm:spPr/>
    </dgm:pt>
    <dgm:pt modelId="{C0E96818-9740-3446-A774-F4E6DA2D64FA}" type="pres">
      <dgm:prSet presAssocID="{67FBA4D4-C9B3-E047-9744-9B235DC26D5B}" presName="vert2" presStyleCnt="0"/>
      <dgm:spPr/>
    </dgm:pt>
    <dgm:pt modelId="{D4A19855-1A2E-F74E-823C-667BABD25B22}" type="pres">
      <dgm:prSet presAssocID="{67FBA4D4-C9B3-E047-9744-9B235DC26D5B}" presName="thinLine2b" presStyleLbl="callout" presStyleIdx="1" presStyleCnt="6"/>
      <dgm:spPr/>
    </dgm:pt>
    <dgm:pt modelId="{92FAD105-A943-BC47-9A20-24BF06F1B697}" type="pres">
      <dgm:prSet presAssocID="{67FBA4D4-C9B3-E047-9744-9B235DC26D5B}" presName="vertSpace2b" presStyleCnt="0"/>
      <dgm:spPr/>
    </dgm:pt>
    <dgm:pt modelId="{E06C75A4-6EC9-D94A-9F9A-836EC2237258}" type="pres">
      <dgm:prSet presAssocID="{00BF8EFD-9FB7-5C44-9B2B-A2A366F07994}" presName="horz2" presStyleCnt="0"/>
      <dgm:spPr/>
    </dgm:pt>
    <dgm:pt modelId="{84839267-48BA-1F4F-ABB9-370E4D2E6343}" type="pres">
      <dgm:prSet presAssocID="{00BF8EFD-9FB7-5C44-9B2B-A2A366F07994}" presName="horzSpace2" presStyleCnt="0"/>
      <dgm:spPr/>
    </dgm:pt>
    <dgm:pt modelId="{391A2801-2CEA-7E4A-869A-7E368FBA8C86}" type="pres">
      <dgm:prSet presAssocID="{00BF8EFD-9FB7-5C44-9B2B-A2A366F07994}" presName="tx2" presStyleLbl="revTx" presStyleIdx="3" presStyleCnt="7"/>
      <dgm:spPr/>
    </dgm:pt>
    <dgm:pt modelId="{C49D3B4B-EFAA-F943-9B4C-0C8AA6281E17}" type="pres">
      <dgm:prSet presAssocID="{00BF8EFD-9FB7-5C44-9B2B-A2A366F07994}" presName="vert2" presStyleCnt="0"/>
      <dgm:spPr/>
    </dgm:pt>
    <dgm:pt modelId="{7F3A87D2-6D35-8648-94CE-B7A7B95931EC}" type="pres">
      <dgm:prSet presAssocID="{00BF8EFD-9FB7-5C44-9B2B-A2A366F07994}" presName="thinLine2b" presStyleLbl="callout" presStyleIdx="2" presStyleCnt="6"/>
      <dgm:spPr/>
    </dgm:pt>
    <dgm:pt modelId="{BA4C5BFD-705D-BF46-98D7-E2229EC9E195}" type="pres">
      <dgm:prSet presAssocID="{00BF8EFD-9FB7-5C44-9B2B-A2A366F07994}" presName="vertSpace2b" presStyleCnt="0"/>
      <dgm:spPr/>
    </dgm:pt>
    <dgm:pt modelId="{0A64D991-165D-5247-B79E-2E9A3AF34EC3}" type="pres">
      <dgm:prSet presAssocID="{1223436D-4D9A-CE42-B0C0-6AE30A99F42F}" presName="horz2" presStyleCnt="0"/>
      <dgm:spPr/>
    </dgm:pt>
    <dgm:pt modelId="{4179273D-F77E-564A-82E9-8A955922E6EF}" type="pres">
      <dgm:prSet presAssocID="{1223436D-4D9A-CE42-B0C0-6AE30A99F42F}" presName="horzSpace2" presStyleCnt="0"/>
      <dgm:spPr/>
    </dgm:pt>
    <dgm:pt modelId="{684408EC-06CD-AA4E-BDCA-95F3670452A6}" type="pres">
      <dgm:prSet presAssocID="{1223436D-4D9A-CE42-B0C0-6AE30A99F42F}" presName="tx2" presStyleLbl="revTx" presStyleIdx="4" presStyleCnt="7"/>
      <dgm:spPr/>
    </dgm:pt>
    <dgm:pt modelId="{34E8E45C-44CA-1E4A-960D-75A8664E7A4A}" type="pres">
      <dgm:prSet presAssocID="{1223436D-4D9A-CE42-B0C0-6AE30A99F42F}" presName="vert2" presStyleCnt="0"/>
      <dgm:spPr/>
    </dgm:pt>
    <dgm:pt modelId="{0ABD3C55-0488-894A-80D8-C0DA19970889}" type="pres">
      <dgm:prSet presAssocID="{1223436D-4D9A-CE42-B0C0-6AE30A99F42F}" presName="thinLine2b" presStyleLbl="callout" presStyleIdx="3" presStyleCnt="6"/>
      <dgm:spPr/>
    </dgm:pt>
    <dgm:pt modelId="{D33E6D4B-BE17-C34E-87F3-FCA2C13F1D43}" type="pres">
      <dgm:prSet presAssocID="{1223436D-4D9A-CE42-B0C0-6AE30A99F42F}" presName="vertSpace2b" presStyleCnt="0"/>
      <dgm:spPr/>
    </dgm:pt>
    <dgm:pt modelId="{0022CFC5-C918-B143-9C35-1E5F43A62A1F}" type="pres">
      <dgm:prSet presAssocID="{F95131AF-1959-584A-92CE-AE6756DE672D}" presName="horz2" presStyleCnt="0"/>
      <dgm:spPr/>
    </dgm:pt>
    <dgm:pt modelId="{9E593AC8-8E5A-CD4E-82DB-03206274143D}" type="pres">
      <dgm:prSet presAssocID="{F95131AF-1959-584A-92CE-AE6756DE672D}" presName="horzSpace2" presStyleCnt="0"/>
      <dgm:spPr/>
    </dgm:pt>
    <dgm:pt modelId="{2EEAA54E-44BA-8A43-B904-2B08978CAD2C}" type="pres">
      <dgm:prSet presAssocID="{F95131AF-1959-584A-92CE-AE6756DE672D}" presName="tx2" presStyleLbl="revTx" presStyleIdx="5" presStyleCnt="7"/>
      <dgm:spPr/>
    </dgm:pt>
    <dgm:pt modelId="{21EA7B34-0B2D-9D4E-B5D2-362553B45759}" type="pres">
      <dgm:prSet presAssocID="{F95131AF-1959-584A-92CE-AE6756DE672D}" presName="vert2" presStyleCnt="0"/>
      <dgm:spPr/>
    </dgm:pt>
    <dgm:pt modelId="{2418DB13-97D1-7143-AC9E-04EC3CF4A782}" type="pres">
      <dgm:prSet presAssocID="{F95131AF-1959-584A-92CE-AE6756DE672D}" presName="thinLine2b" presStyleLbl="callout" presStyleIdx="4" presStyleCnt="6"/>
      <dgm:spPr/>
    </dgm:pt>
    <dgm:pt modelId="{1F54ACAE-4156-C240-A163-9EF7CA9BE603}" type="pres">
      <dgm:prSet presAssocID="{F95131AF-1959-584A-92CE-AE6756DE672D}" presName="vertSpace2b" presStyleCnt="0"/>
      <dgm:spPr/>
    </dgm:pt>
    <dgm:pt modelId="{99ED692F-EB2F-5547-827B-CC5A543BA099}" type="pres">
      <dgm:prSet presAssocID="{C3BD282C-2AE7-7C44-B3D7-FD6A5279BF50}" presName="horz2" presStyleCnt="0"/>
      <dgm:spPr/>
    </dgm:pt>
    <dgm:pt modelId="{5FD621AE-B3DA-714C-80DF-BAC17A8CEA08}" type="pres">
      <dgm:prSet presAssocID="{C3BD282C-2AE7-7C44-B3D7-FD6A5279BF50}" presName="horzSpace2" presStyleCnt="0"/>
      <dgm:spPr/>
    </dgm:pt>
    <dgm:pt modelId="{2D7F1228-AA74-3440-A76E-79EBFC6CF0DB}" type="pres">
      <dgm:prSet presAssocID="{C3BD282C-2AE7-7C44-B3D7-FD6A5279BF50}" presName="tx2" presStyleLbl="revTx" presStyleIdx="6" presStyleCnt="7"/>
      <dgm:spPr/>
    </dgm:pt>
    <dgm:pt modelId="{B031682E-C86E-4C45-9957-3E1ADD4C8DB2}" type="pres">
      <dgm:prSet presAssocID="{C3BD282C-2AE7-7C44-B3D7-FD6A5279BF50}" presName="vert2" presStyleCnt="0"/>
      <dgm:spPr/>
    </dgm:pt>
    <dgm:pt modelId="{C3E25ED5-169A-4248-A01C-F6CC0775AE03}" type="pres">
      <dgm:prSet presAssocID="{C3BD282C-2AE7-7C44-B3D7-FD6A5279BF50}" presName="thinLine2b" presStyleLbl="callout" presStyleIdx="5" presStyleCnt="6"/>
      <dgm:spPr/>
    </dgm:pt>
    <dgm:pt modelId="{91B2FD64-CC24-4E42-AF4D-67F02BE70DEB}" type="pres">
      <dgm:prSet presAssocID="{C3BD282C-2AE7-7C44-B3D7-FD6A5279BF50}" presName="vertSpace2b" presStyleCnt="0"/>
      <dgm:spPr/>
    </dgm:pt>
  </dgm:ptLst>
  <dgm:cxnLst>
    <dgm:cxn modelId="{3804CC05-848A-1F4F-BCD5-447EA414CF5A}" type="presOf" srcId="{AE104DB5-3F51-5646-A9C4-C1CAAF62C353}" destId="{A9B3509B-8C12-BF48-8345-1B7F7C92FC2C}" srcOrd="0" destOrd="0" presId="urn:microsoft.com/office/officeart/2008/layout/LinedList"/>
    <dgm:cxn modelId="{BE06C308-5B9B-0F4B-BFE5-9AB39B1C3549}" srcId="{2459EA41-6EA0-C442-957E-04C8CE1D5679}" destId="{67FBA4D4-C9B3-E047-9744-9B235DC26D5B}" srcOrd="1" destOrd="0" parTransId="{3688E187-5CF0-0143-97E8-D44BE4798CB7}" sibTransId="{E54A40A0-6E24-D148-BBC2-051FB74648C8}"/>
    <dgm:cxn modelId="{3C2CCE12-9C6D-0847-9B87-9510EEA4309D}" type="presOf" srcId="{F95131AF-1959-584A-92CE-AE6756DE672D}" destId="{2EEAA54E-44BA-8A43-B904-2B08978CAD2C}" srcOrd="0" destOrd="0" presId="urn:microsoft.com/office/officeart/2008/layout/LinedList"/>
    <dgm:cxn modelId="{8E535D2F-222E-2546-A1AA-70E74650736B}" type="presOf" srcId="{1223436D-4D9A-CE42-B0C0-6AE30A99F42F}" destId="{684408EC-06CD-AA4E-BDCA-95F3670452A6}" srcOrd="0" destOrd="0" presId="urn:microsoft.com/office/officeart/2008/layout/LinedList"/>
    <dgm:cxn modelId="{FBDB5440-B86F-3A41-A0F6-1BF177E26A62}" srcId="{2459EA41-6EA0-C442-957E-04C8CE1D5679}" destId="{F95131AF-1959-584A-92CE-AE6756DE672D}" srcOrd="4" destOrd="0" parTransId="{2C688EB5-BEE6-154E-8D38-6B93B84567A4}" sibTransId="{782EABFC-09F6-CE4A-9E19-3CB64822EAEC}"/>
    <dgm:cxn modelId="{F99AD25D-A0EB-7F47-8D4C-81BAFEA55D09}" type="presOf" srcId="{2459EA41-6EA0-C442-957E-04C8CE1D5679}" destId="{6DFE882F-F9CC-704E-8735-47E58EC3B7E7}" srcOrd="0" destOrd="0" presId="urn:microsoft.com/office/officeart/2008/layout/LinedList"/>
    <dgm:cxn modelId="{42421560-EDB8-0E42-B58C-2F328F1080CF}" srcId="{AE104DB5-3F51-5646-A9C4-C1CAAF62C353}" destId="{2459EA41-6EA0-C442-957E-04C8CE1D5679}" srcOrd="0" destOrd="0" parTransId="{2C994C67-65DF-384B-BCCE-8222C345C13E}" sibTransId="{96B7CFFD-5B14-B545-991A-5FD9A97894A1}"/>
    <dgm:cxn modelId="{5923EC8D-AEE3-DE4D-8E82-CD305911E51E}" type="presOf" srcId="{67FBA4D4-C9B3-E047-9744-9B235DC26D5B}" destId="{A3578C58-2C01-C742-828B-21E64FCC7AFF}" srcOrd="0" destOrd="0" presId="urn:microsoft.com/office/officeart/2008/layout/LinedList"/>
    <dgm:cxn modelId="{33AD7697-335A-E745-9DB0-FAD60DAC4DA1}" type="presOf" srcId="{00BF8EFD-9FB7-5C44-9B2B-A2A366F07994}" destId="{391A2801-2CEA-7E4A-869A-7E368FBA8C86}" srcOrd="0" destOrd="0" presId="urn:microsoft.com/office/officeart/2008/layout/LinedList"/>
    <dgm:cxn modelId="{48E13499-67B7-F743-8AA0-D9CBE6785243}" srcId="{2459EA41-6EA0-C442-957E-04C8CE1D5679}" destId="{00BF8EFD-9FB7-5C44-9B2B-A2A366F07994}" srcOrd="2" destOrd="0" parTransId="{287061EE-4826-D343-A838-940DDBE53255}" sibTransId="{91337CCC-3043-3243-8080-C9890DFE880A}"/>
    <dgm:cxn modelId="{EB149CCD-0387-974E-A2D7-3FBD6EC6E182}" srcId="{2459EA41-6EA0-C442-957E-04C8CE1D5679}" destId="{1223436D-4D9A-CE42-B0C0-6AE30A99F42F}" srcOrd="3" destOrd="0" parTransId="{3943484F-198C-F94A-B689-4B8B51399717}" sibTransId="{23921AE7-37FE-194F-A044-F391C0C4F012}"/>
    <dgm:cxn modelId="{4B0182D7-3850-1D4C-BA56-18968C73177D}" srcId="{2459EA41-6EA0-C442-957E-04C8CE1D5679}" destId="{C3BD282C-2AE7-7C44-B3D7-FD6A5279BF50}" srcOrd="5" destOrd="0" parTransId="{8A7BB06F-4560-9F4D-94AB-6DEDB7289059}" sibTransId="{E24C03E0-CEC9-5941-8C8C-0ADA18AB40E5}"/>
    <dgm:cxn modelId="{1FE460DA-2654-CC43-BCE8-91988962E239}" srcId="{2459EA41-6EA0-C442-957E-04C8CE1D5679}" destId="{B4068925-4E49-024E-8F4F-23396D47AB63}" srcOrd="0" destOrd="0" parTransId="{1EA8D376-CEB2-8544-A55E-A51617F6ABAF}" sibTransId="{99F9E794-B55E-2741-82B4-B473BAC28106}"/>
    <dgm:cxn modelId="{A3D0F6DF-775F-1345-B966-159A8E7C1977}" type="presOf" srcId="{C3BD282C-2AE7-7C44-B3D7-FD6A5279BF50}" destId="{2D7F1228-AA74-3440-A76E-79EBFC6CF0DB}" srcOrd="0" destOrd="0" presId="urn:microsoft.com/office/officeart/2008/layout/LinedList"/>
    <dgm:cxn modelId="{6C5D97EF-AF85-BC46-8E65-58D0431239C8}" type="presOf" srcId="{B4068925-4E49-024E-8F4F-23396D47AB63}" destId="{10D4EC1E-8E77-E546-91C0-9B36C43B93D8}" srcOrd="0" destOrd="0" presId="urn:microsoft.com/office/officeart/2008/layout/LinedList"/>
    <dgm:cxn modelId="{0B442BCA-9F57-804D-9B57-7D3D2129B650}" type="presParOf" srcId="{A9B3509B-8C12-BF48-8345-1B7F7C92FC2C}" destId="{710FF1A3-9F99-5745-ACF7-1CC380839A95}" srcOrd="0" destOrd="0" presId="urn:microsoft.com/office/officeart/2008/layout/LinedList"/>
    <dgm:cxn modelId="{9FAD3D22-9420-CD4E-BD37-C0A6BA834DB6}" type="presParOf" srcId="{A9B3509B-8C12-BF48-8345-1B7F7C92FC2C}" destId="{882D7445-C863-5D49-8928-92D4BC16ED6C}" srcOrd="1" destOrd="0" presId="urn:microsoft.com/office/officeart/2008/layout/LinedList"/>
    <dgm:cxn modelId="{4253CC25-571D-6C4B-9CE7-6EB635ABFBCA}" type="presParOf" srcId="{882D7445-C863-5D49-8928-92D4BC16ED6C}" destId="{6DFE882F-F9CC-704E-8735-47E58EC3B7E7}" srcOrd="0" destOrd="0" presId="urn:microsoft.com/office/officeart/2008/layout/LinedList"/>
    <dgm:cxn modelId="{C99CF70C-9929-604E-B861-2D15D25FEC65}" type="presParOf" srcId="{882D7445-C863-5D49-8928-92D4BC16ED6C}" destId="{5AED345E-827C-5C42-BC89-EF2653D0544C}" srcOrd="1" destOrd="0" presId="urn:microsoft.com/office/officeart/2008/layout/LinedList"/>
    <dgm:cxn modelId="{A76CF030-6D5A-3F48-8CA1-D04189F12489}" type="presParOf" srcId="{5AED345E-827C-5C42-BC89-EF2653D0544C}" destId="{2526610B-0412-D046-93DD-AB1BBFC766F4}" srcOrd="0" destOrd="0" presId="urn:microsoft.com/office/officeart/2008/layout/LinedList"/>
    <dgm:cxn modelId="{921D7914-1D57-AC43-965C-B323E2039B6E}" type="presParOf" srcId="{5AED345E-827C-5C42-BC89-EF2653D0544C}" destId="{28CB6918-7ABF-1B44-BE7D-F4968049DADF}" srcOrd="1" destOrd="0" presId="urn:microsoft.com/office/officeart/2008/layout/LinedList"/>
    <dgm:cxn modelId="{E83A4D6C-1E2D-B849-BC48-875D5D8FC183}" type="presParOf" srcId="{28CB6918-7ABF-1B44-BE7D-F4968049DADF}" destId="{11EF1797-F040-814F-B2BF-3B21D1C08AAE}" srcOrd="0" destOrd="0" presId="urn:microsoft.com/office/officeart/2008/layout/LinedList"/>
    <dgm:cxn modelId="{B2153DDB-8181-444C-9797-C6982F6C2137}" type="presParOf" srcId="{28CB6918-7ABF-1B44-BE7D-F4968049DADF}" destId="{10D4EC1E-8E77-E546-91C0-9B36C43B93D8}" srcOrd="1" destOrd="0" presId="urn:microsoft.com/office/officeart/2008/layout/LinedList"/>
    <dgm:cxn modelId="{C257F044-9AF1-4D4B-A9F2-24DEF8EDF56F}" type="presParOf" srcId="{28CB6918-7ABF-1B44-BE7D-F4968049DADF}" destId="{5F1FE885-FA19-EC4A-89C3-39FC97B3D14E}" srcOrd="2" destOrd="0" presId="urn:microsoft.com/office/officeart/2008/layout/LinedList"/>
    <dgm:cxn modelId="{3D5B1120-4D60-C94C-A266-EE20FACAF011}" type="presParOf" srcId="{5AED345E-827C-5C42-BC89-EF2653D0544C}" destId="{361864C5-8190-C24F-A2D3-9561E9848604}" srcOrd="2" destOrd="0" presId="urn:microsoft.com/office/officeart/2008/layout/LinedList"/>
    <dgm:cxn modelId="{C884503C-D4EE-444E-B0BB-9719A074617E}" type="presParOf" srcId="{5AED345E-827C-5C42-BC89-EF2653D0544C}" destId="{1619D7CC-AC5A-A145-A4A0-13FFA5C37F6F}" srcOrd="3" destOrd="0" presId="urn:microsoft.com/office/officeart/2008/layout/LinedList"/>
    <dgm:cxn modelId="{2FEAE26F-1475-2248-8854-3419DA4C2A0A}" type="presParOf" srcId="{5AED345E-827C-5C42-BC89-EF2653D0544C}" destId="{75C92AAF-B354-D642-BA03-65C1E3610BB6}" srcOrd="4" destOrd="0" presId="urn:microsoft.com/office/officeart/2008/layout/LinedList"/>
    <dgm:cxn modelId="{338872D0-2FFE-A64D-8120-4793713A4EFC}" type="presParOf" srcId="{75C92AAF-B354-D642-BA03-65C1E3610BB6}" destId="{59E18E53-47B3-3748-9F38-C5F6223D0E8B}" srcOrd="0" destOrd="0" presId="urn:microsoft.com/office/officeart/2008/layout/LinedList"/>
    <dgm:cxn modelId="{3569E539-6229-3747-B77B-7BAD01332FE9}" type="presParOf" srcId="{75C92AAF-B354-D642-BA03-65C1E3610BB6}" destId="{A3578C58-2C01-C742-828B-21E64FCC7AFF}" srcOrd="1" destOrd="0" presId="urn:microsoft.com/office/officeart/2008/layout/LinedList"/>
    <dgm:cxn modelId="{E0D43273-5C12-E74B-9B39-EF4A0C12AC12}" type="presParOf" srcId="{75C92AAF-B354-D642-BA03-65C1E3610BB6}" destId="{C0E96818-9740-3446-A774-F4E6DA2D64FA}" srcOrd="2" destOrd="0" presId="urn:microsoft.com/office/officeart/2008/layout/LinedList"/>
    <dgm:cxn modelId="{235F8376-475E-0944-8FF5-38DC89665818}" type="presParOf" srcId="{5AED345E-827C-5C42-BC89-EF2653D0544C}" destId="{D4A19855-1A2E-F74E-823C-667BABD25B22}" srcOrd="5" destOrd="0" presId="urn:microsoft.com/office/officeart/2008/layout/LinedList"/>
    <dgm:cxn modelId="{CB10D5E5-68F5-BA44-9DE1-11952F72634A}" type="presParOf" srcId="{5AED345E-827C-5C42-BC89-EF2653D0544C}" destId="{92FAD105-A943-BC47-9A20-24BF06F1B697}" srcOrd="6" destOrd="0" presId="urn:microsoft.com/office/officeart/2008/layout/LinedList"/>
    <dgm:cxn modelId="{440A2C98-A1C4-7948-97FB-5DCFF181B001}" type="presParOf" srcId="{5AED345E-827C-5C42-BC89-EF2653D0544C}" destId="{E06C75A4-6EC9-D94A-9F9A-836EC2237258}" srcOrd="7" destOrd="0" presId="urn:microsoft.com/office/officeart/2008/layout/LinedList"/>
    <dgm:cxn modelId="{01F840CB-3F38-7546-9DF2-72DC1A92C4FD}" type="presParOf" srcId="{E06C75A4-6EC9-D94A-9F9A-836EC2237258}" destId="{84839267-48BA-1F4F-ABB9-370E4D2E6343}" srcOrd="0" destOrd="0" presId="urn:microsoft.com/office/officeart/2008/layout/LinedList"/>
    <dgm:cxn modelId="{F880CDF5-F0D5-7D48-A6B8-78B8FA5024D4}" type="presParOf" srcId="{E06C75A4-6EC9-D94A-9F9A-836EC2237258}" destId="{391A2801-2CEA-7E4A-869A-7E368FBA8C86}" srcOrd="1" destOrd="0" presId="urn:microsoft.com/office/officeart/2008/layout/LinedList"/>
    <dgm:cxn modelId="{7E6CE374-5724-D84A-8820-44A12EB0D891}" type="presParOf" srcId="{E06C75A4-6EC9-D94A-9F9A-836EC2237258}" destId="{C49D3B4B-EFAA-F943-9B4C-0C8AA6281E17}" srcOrd="2" destOrd="0" presId="urn:microsoft.com/office/officeart/2008/layout/LinedList"/>
    <dgm:cxn modelId="{72A32207-2C54-C143-8A18-80DDFA94528C}" type="presParOf" srcId="{5AED345E-827C-5C42-BC89-EF2653D0544C}" destId="{7F3A87D2-6D35-8648-94CE-B7A7B95931EC}" srcOrd="8" destOrd="0" presId="urn:microsoft.com/office/officeart/2008/layout/LinedList"/>
    <dgm:cxn modelId="{54009CB9-AB17-CB41-84C6-D8101A27CFCA}" type="presParOf" srcId="{5AED345E-827C-5C42-BC89-EF2653D0544C}" destId="{BA4C5BFD-705D-BF46-98D7-E2229EC9E195}" srcOrd="9" destOrd="0" presId="urn:microsoft.com/office/officeart/2008/layout/LinedList"/>
    <dgm:cxn modelId="{674F67A1-6D87-4A44-84A5-B3A509195E33}" type="presParOf" srcId="{5AED345E-827C-5C42-BC89-EF2653D0544C}" destId="{0A64D991-165D-5247-B79E-2E9A3AF34EC3}" srcOrd="10" destOrd="0" presId="urn:microsoft.com/office/officeart/2008/layout/LinedList"/>
    <dgm:cxn modelId="{EA0FC980-10FB-744B-B1F6-500200C506FF}" type="presParOf" srcId="{0A64D991-165D-5247-B79E-2E9A3AF34EC3}" destId="{4179273D-F77E-564A-82E9-8A955922E6EF}" srcOrd="0" destOrd="0" presId="urn:microsoft.com/office/officeart/2008/layout/LinedList"/>
    <dgm:cxn modelId="{9A91C289-80C8-6C46-87AC-DF24A02DAB4B}" type="presParOf" srcId="{0A64D991-165D-5247-B79E-2E9A3AF34EC3}" destId="{684408EC-06CD-AA4E-BDCA-95F3670452A6}" srcOrd="1" destOrd="0" presId="urn:microsoft.com/office/officeart/2008/layout/LinedList"/>
    <dgm:cxn modelId="{33642E27-0738-C848-9A52-3E2B8645779C}" type="presParOf" srcId="{0A64D991-165D-5247-B79E-2E9A3AF34EC3}" destId="{34E8E45C-44CA-1E4A-960D-75A8664E7A4A}" srcOrd="2" destOrd="0" presId="urn:microsoft.com/office/officeart/2008/layout/LinedList"/>
    <dgm:cxn modelId="{D9898FB1-7322-8A4C-BBC4-8B071363C182}" type="presParOf" srcId="{5AED345E-827C-5C42-BC89-EF2653D0544C}" destId="{0ABD3C55-0488-894A-80D8-C0DA19970889}" srcOrd="11" destOrd="0" presId="urn:microsoft.com/office/officeart/2008/layout/LinedList"/>
    <dgm:cxn modelId="{A406E3F5-9F3C-4D49-BCBB-F81B844F11E1}" type="presParOf" srcId="{5AED345E-827C-5C42-BC89-EF2653D0544C}" destId="{D33E6D4B-BE17-C34E-87F3-FCA2C13F1D43}" srcOrd="12" destOrd="0" presId="urn:microsoft.com/office/officeart/2008/layout/LinedList"/>
    <dgm:cxn modelId="{61D939D0-5EB5-2141-944F-1232807BF664}" type="presParOf" srcId="{5AED345E-827C-5C42-BC89-EF2653D0544C}" destId="{0022CFC5-C918-B143-9C35-1E5F43A62A1F}" srcOrd="13" destOrd="0" presId="urn:microsoft.com/office/officeart/2008/layout/LinedList"/>
    <dgm:cxn modelId="{21221041-5790-714F-8618-AC405043EFE8}" type="presParOf" srcId="{0022CFC5-C918-B143-9C35-1E5F43A62A1F}" destId="{9E593AC8-8E5A-CD4E-82DB-03206274143D}" srcOrd="0" destOrd="0" presId="urn:microsoft.com/office/officeart/2008/layout/LinedList"/>
    <dgm:cxn modelId="{14097B38-6453-714E-BF60-20C2874CF846}" type="presParOf" srcId="{0022CFC5-C918-B143-9C35-1E5F43A62A1F}" destId="{2EEAA54E-44BA-8A43-B904-2B08978CAD2C}" srcOrd="1" destOrd="0" presId="urn:microsoft.com/office/officeart/2008/layout/LinedList"/>
    <dgm:cxn modelId="{5A4D7BCF-22A0-1C48-A4D7-22F02AD9DD1B}" type="presParOf" srcId="{0022CFC5-C918-B143-9C35-1E5F43A62A1F}" destId="{21EA7B34-0B2D-9D4E-B5D2-362553B45759}" srcOrd="2" destOrd="0" presId="urn:microsoft.com/office/officeart/2008/layout/LinedList"/>
    <dgm:cxn modelId="{0B6B41D8-AC20-FC41-A47B-520C68AB6A29}" type="presParOf" srcId="{5AED345E-827C-5C42-BC89-EF2653D0544C}" destId="{2418DB13-97D1-7143-AC9E-04EC3CF4A782}" srcOrd="14" destOrd="0" presId="urn:microsoft.com/office/officeart/2008/layout/LinedList"/>
    <dgm:cxn modelId="{6E764A6F-FF5C-8C47-A3A8-213930F807AB}" type="presParOf" srcId="{5AED345E-827C-5C42-BC89-EF2653D0544C}" destId="{1F54ACAE-4156-C240-A163-9EF7CA9BE603}" srcOrd="15" destOrd="0" presId="urn:microsoft.com/office/officeart/2008/layout/LinedList"/>
    <dgm:cxn modelId="{5BAC94C0-6655-1B46-8863-931D96E6502C}" type="presParOf" srcId="{5AED345E-827C-5C42-BC89-EF2653D0544C}" destId="{99ED692F-EB2F-5547-827B-CC5A543BA099}" srcOrd="16" destOrd="0" presId="urn:microsoft.com/office/officeart/2008/layout/LinedList"/>
    <dgm:cxn modelId="{9F2FEF76-79C9-0D4C-BF3D-7553851E5685}" type="presParOf" srcId="{99ED692F-EB2F-5547-827B-CC5A543BA099}" destId="{5FD621AE-B3DA-714C-80DF-BAC17A8CEA08}" srcOrd="0" destOrd="0" presId="urn:microsoft.com/office/officeart/2008/layout/LinedList"/>
    <dgm:cxn modelId="{D62351A8-9266-D94A-95AA-24733D2DE0BA}" type="presParOf" srcId="{99ED692F-EB2F-5547-827B-CC5A543BA099}" destId="{2D7F1228-AA74-3440-A76E-79EBFC6CF0DB}" srcOrd="1" destOrd="0" presId="urn:microsoft.com/office/officeart/2008/layout/LinedList"/>
    <dgm:cxn modelId="{D100DB07-2CB3-4A4D-AA52-E3191E98AFCF}" type="presParOf" srcId="{99ED692F-EB2F-5547-827B-CC5A543BA099}" destId="{B031682E-C86E-4C45-9957-3E1ADD4C8DB2}" srcOrd="2" destOrd="0" presId="urn:microsoft.com/office/officeart/2008/layout/LinedList"/>
    <dgm:cxn modelId="{2914C7A8-3BDE-C54D-8D00-A113B1F33DD6}" type="presParOf" srcId="{5AED345E-827C-5C42-BC89-EF2653D0544C}" destId="{C3E25ED5-169A-4248-A01C-F6CC0775AE03}" srcOrd="17" destOrd="0" presId="urn:microsoft.com/office/officeart/2008/layout/LinedList"/>
    <dgm:cxn modelId="{5DA7D9C7-654E-EC4E-9AA1-B618E86213F0}" type="presParOf" srcId="{5AED345E-827C-5C42-BC89-EF2653D0544C}" destId="{91B2FD64-CC24-4E42-AF4D-67F02BE70DEB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324F60-29AF-774D-9968-4B96E569AB3F}">
      <dsp:nvSpPr>
        <dsp:cNvPr id="0" name=""/>
        <dsp:cNvSpPr/>
      </dsp:nvSpPr>
      <dsp:spPr>
        <a:xfrm>
          <a:off x="2893889" y="751"/>
          <a:ext cx="4691703" cy="2932184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800" kern="1200" dirty="0">
            <a:solidFill>
              <a:schemeClr val="tx1"/>
            </a:solidFill>
            <a:latin typeface="Montserrat ExtraLight" pitchFamily="2" charset="77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 ExtraLight" pitchFamily="2" charset="77"/>
            </a:rPr>
            <a:t>Mayor riesgo de endometritis, sepsis, distrés respiratorio del adulto, hemorragia postparto, histerectomía, necesidad de ingreso en UCI, así como de mortalidad materna.</a:t>
          </a:r>
          <a:endParaRPr lang="es-ES" sz="18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2893889" y="367274"/>
        <a:ext cx="3592134" cy="2199138"/>
      </dsp:txXfrm>
    </dsp:sp>
    <dsp:sp modelId="{9EBC4318-AB83-6D4B-A4C5-5585491876BC}">
      <dsp:nvSpPr>
        <dsp:cNvPr id="0" name=""/>
        <dsp:cNvSpPr/>
      </dsp:nvSpPr>
      <dsp:spPr>
        <a:xfrm>
          <a:off x="233912" y="424481"/>
          <a:ext cx="2659976" cy="2084724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600" kern="1200" dirty="0">
              <a:solidFill>
                <a:schemeClr val="bg1"/>
              </a:solidFill>
              <a:latin typeface="Montserrat ExtraLight" pitchFamily="2" charset="77"/>
            </a:rPr>
            <a:t>A nivel materno </a:t>
          </a:r>
          <a:endParaRPr lang="es-ES" sz="3600" kern="1200" dirty="0">
            <a:solidFill>
              <a:schemeClr val="bg1"/>
            </a:solidFill>
            <a:latin typeface="Montserrat ExtraLight" pitchFamily="2" charset="77"/>
          </a:endParaRPr>
        </a:p>
      </dsp:txBody>
      <dsp:txXfrm>
        <a:off x="335680" y="526249"/>
        <a:ext cx="2456440" cy="1881188"/>
      </dsp:txXfrm>
    </dsp:sp>
    <dsp:sp modelId="{5DE9BCF6-FB9C-3441-A0A6-DF4B04750E62}">
      <dsp:nvSpPr>
        <dsp:cNvPr id="0" name=""/>
        <dsp:cNvSpPr/>
      </dsp:nvSpPr>
      <dsp:spPr>
        <a:xfrm>
          <a:off x="2893889" y="3226155"/>
          <a:ext cx="4691703" cy="2932184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000" kern="1200" dirty="0">
            <a:solidFill>
              <a:srgbClr val="152B48"/>
            </a:solidFill>
            <a:latin typeface="Montserrat ExtraLight" pitchFamily="2" charset="77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>
              <a:solidFill>
                <a:srgbClr val="152B48"/>
              </a:solidFill>
              <a:latin typeface="Montserrat ExtraLight" pitchFamily="2" charset="77"/>
            </a:rPr>
            <a:t>Un riesgo aumentado de puntuar peor en el test de Apgar, de sepsis precoz, hemorragia intracraneal grado III-IV y alteración en el neurodesarrollo.</a:t>
          </a:r>
        </a:p>
      </dsp:txBody>
      <dsp:txXfrm>
        <a:off x="2893889" y="3592678"/>
        <a:ext cx="3592134" cy="2199138"/>
      </dsp:txXfrm>
    </dsp:sp>
    <dsp:sp modelId="{68C4B697-3AAD-B948-AAB1-B17DE20C04E9}">
      <dsp:nvSpPr>
        <dsp:cNvPr id="0" name=""/>
        <dsp:cNvSpPr/>
      </dsp:nvSpPr>
      <dsp:spPr>
        <a:xfrm>
          <a:off x="233912" y="3649885"/>
          <a:ext cx="2659976" cy="2084724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600" kern="1200" dirty="0">
              <a:solidFill>
                <a:schemeClr val="bg1"/>
              </a:solidFill>
              <a:latin typeface="Montserrat ExtraLight" pitchFamily="2" charset="77"/>
            </a:rPr>
            <a:t>A nivel fetal </a:t>
          </a:r>
          <a:endParaRPr lang="es-ES" sz="3600" kern="1200" dirty="0">
            <a:solidFill>
              <a:schemeClr val="bg1"/>
            </a:solidFill>
            <a:latin typeface="Montserrat ExtraLight" pitchFamily="2" charset="77"/>
          </a:endParaRPr>
        </a:p>
      </dsp:txBody>
      <dsp:txXfrm>
        <a:off x="335680" y="3751653"/>
        <a:ext cx="2456440" cy="188118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28F9F-E05B-EF48-AA6C-6943D5B42183}">
      <dsp:nvSpPr>
        <dsp:cNvPr id="0" name=""/>
        <dsp:cNvSpPr/>
      </dsp:nvSpPr>
      <dsp:spPr>
        <a:xfrm>
          <a:off x="894931" y="0"/>
          <a:ext cx="6508064" cy="14674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i="0" u="none" kern="1200" dirty="0">
              <a:latin typeface="Montserrat ExtraLight" pitchFamily="2" charset="77"/>
            </a:rPr>
            <a:t>ACOG sobre el IAI establece que no se requieren dosis adicionales de antibióticos después del parto vaginal y que al menos una dosis adicional está indicada después del parto por cesárea.</a:t>
          </a:r>
          <a:endParaRPr lang="es-ES" sz="1600" b="1" kern="1200" dirty="0">
            <a:latin typeface="Montserrat ExtraLight" pitchFamily="2" charset="77"/>
          </a:endParaRPr>
        </a:p>
      </dsp:txBody>
      <dsp:txXfrm>
        <a:off x="937910" y="42979"/>
        <a:ext cx="5247610" cy="1381469"/>
      </dsp:txXfrm>
    </dsp:sp>
    <dsp:sp modelId="{639D16DF-DBA7-D84E-B1D2-034AE13D4FCA}">
      <dsp:nvSpPr>
        <dsp:cNvPr id="0" name=""/>
        <dsp:cNvSpPr/>
      </dsp:nvSpPr>
      <dsp:spPr>
        <a:xfrm>
          <a:off x="2425777" y="1711998"/>
          <a:ext cx="4910713" cy="14674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Montserrat ExtraLight" pitchFamily="2" charset="77"/>
            </a:rPr>
            <a:t>Se solicitará hemograma con PCR, coagulación y lactato a las 12-24h del parto.</a:t>
          </a:r>
          <a:endParaRPr lang="es-ES" sz="1600" b="1" kern="1200" dirty="0">
            <a:latin typeface="Montserrat ExtraLight" pitchFamily="2" charset="77"/>
          </a:endParaRPr>
        </a:p>
      </dsp:txBody>
      <dsp:txXfrm>
        <a:off x="2468756" y="1754977"/>
        <a:ext cx="3826982" cy="1381469"/>
      </dsp:txXfrm>
    </dsp:sp>
    <dsp:sp modelId="{5EB626B2-0DF1-5446-B8FF-C9B24E716104}">
      <dsp:nvSpPr>
        <dsp:cNvPr id="0" name=""/>
        <dsp:cNvSpPr/>
      </dsp:nvSpPr>
      <dsp:spPr>
        <a:xfrm>
          <a:off x="2327324" y="3423996"/>
          <a:ext cx="6571958" cy="14674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Montserrat ExtraLight" pitchFamily="2" charset="77"/>
            </a:rPr>
            <a:t>Si evolución clínica desfavorable se individualizará el manejo respecto tipo de antibiótico y duración de los antibióticos en función de los resultados de los cultivos, y en colaboración con los servicios de infecciosas y microbiología.</a:t>
          </a:r>
          <a:endParaRPr lang="es-ES" sz="1600" b="1" kern="1200" dirty="0">
            <a:latin typeface="Montserrat ExtraLight" pitchFamily="2" charset="77"/>
          </a:endParaRPr>
        </a:p>
      </dsp:txBody>
      <dsp:txXfrm>
        <a:off x="2370303" y="3466975"/>
        <a:ext cx="5150690" cy="1381469"/>
      </dsp:txXfrm>
    </dsp:sp>
    <dsp:sp modelId="{809A1CB0-354C-5D46-82FA-94892C3E157D}">
      <dsp:nvSpPr>
        <dsp:cNvPr id="0" name=""/>
        <dsp:cNvSpPr/>
      </dsp:nvSpPr>
      <dsp:spPr>
        <a:xfrm>
          <a:off x="6330744" y="1245800"/>
          <a:ext cx="953827" cy="95382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b="1" kern="1200">
            <a:latin typeface="Montserrat ExtraLight" pitchFamily="2" charset="77"/>
          </a:endParaRPr>
        </a:p>
      </dsp:txBody>
      <dsp:txXfrm>
        <a:off x="6545355" y="1245800"/>
        <a:ext cx="524605" cy="717755"/>
      </dsp:txXfrm>
    </dsp:sp>
    <dsp:sp modelId="{A7A3F847-3DF7-BA49-AEFC-DED2CF1A1307}">
      <dsp:nvSpPr>
        <dsp:cNvPr id="0" name=""/>
        <dsp:cNvSpPr/>
      </dsp:nvSpPr>
      <dsp:spPr>
        <a:xfrm>
          <a:off x="7461127" y="2792389"/>
          <a:ext cx="953827" cy="95382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b="1" kern="1200">
            <a:latin typeface="Montserrat ExtraLight" pitchFamily="2" charset="77"/>
          </a:endParaRPr>
        </a:p>
      </dsp:txBody>
      <dsp:txXfrm>
        <a:off x="7675738" y="2792389"/>
        <a:ext cx="524605" cy="71775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FC189-42EE-8F4A-A722-479B300ED697}">
      <dsp:nvSpPr>
        <dsp:cNvPr id="0" name=""/>
        <dsp:cNvSpPr/>
      </dsp:nvSpPr>
      <dsp:spPr>
        <a:xfrm>
          <a:off x="0" y="804531"/>
          <a:ext cx="7172677" cy="1033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834DC-5E2D-6042-B6D1-C47637CCDC97}">
      <dsp:nvSpPr>
        <dsp:cNvPr id="0" name=""/>
        <dsp:cNvSpPr/>
      </dsp:nvSpPr>
      <dsp:spPr>
        <a:xfrm>
          <a:off x="358633" y="45007"/>
          <a:ext cx="6502332" cy="13646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777" tIns="0" rIns="18977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solidFill>
                <a:srgbClr val="152B48"/>
              </a:solidFill>
              <a:latin typeface="Montserrat ExtraLight" pitchFamily="2" charset="77"/>
            </a:rPr>
            <a:t>Tasa general de infección uterina posparto: estimada entre el 1% y el 6%, hasta un 13% cuando se asocia con corioamnionitis.</a:t>
          </a:r>
          <a:endParaRPr lang="es-ES" sz="20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425251" y="111625"/>
        <a:ext cx="6369096" cy="1231448"/>
      </dsp:txXfrm>
    </dsp:sp>
    <dsp:sp modelId="{24846B8D-FCD3-894C-A3D2-65D67BC76377}">
      <dsp:nvSpPr>
        <dsp:cNvPr id="0" name=""/>
        <dsp:cNvSpPr/>
      </dsp:nvSpPr>
      <dsp:spPr>
        <a:xfrm>
          <a:off x="0" y="2818656"/>
          <a:ext cx="7172677" cy="1033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A56974-0D18-634E-9CE1-BF4E4D100FDC}">
      <dsp:nvSpPr>
        <dsp:cNvPr id="0" name=""/>
        <dsp:cNvSpPr/>
      </dsp:nvSpPr>
      <dsp:spPr>
        <a:xfrm>
          <a:off x="358633" y="2059131"/>
          <a:ext cx="6502332" cy="13646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777" tIns="0" rIns="18977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solidFill>
                <a:srgbClr val="152B48"/>
              </a:solidFill>
              <a:latin typeface="Montserrat ExtraLight" pitchFamily="2" charset="77"/>
            </a:rPr>
            <a:t>Infección del tracto genital más común después del parto.</a:t>
          </a:r>
          <a:endParaRPr lang="es-ES" sz="20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425251" y="2125749"/>
        <a:ext cx="6369096" cy="1231448"/>
      </dsp:txXfrm>
    </dsp:sp>
    <dsp:sp modelId="{BBEFF032-F2A9-674A-BEA6-96D63511228F}">
      <dsp:nvSpPr>
        <dsp:cNvPr id="0" name=""/>
        <dsp:cNvSpPr/>
      </dsp:nvSpPr>
      <dsp:spPr>
        <a:xfrm>
          <a:off x="0" y="4832780"/>
          <a:ext cx="7172677" cy="1033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10B0E2-0F60-D645-8DBD-CD50F8F4106B}">
      <dsp:nvSpPr>
        <dsp:cNvPr id="0" name=""/>
        <dsp:cNvSpPr/>
      </dsp:nvSpPr>
      <dsp:spPr>
        <a:xfrm>
          <a:off x="358633" y="4073256"/>
          <a:ext cx="6687603" cy="13646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777" tIns="0" rIns="18977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solidFill>
                <a:srgbClr val="152B48"/>
              </a:solidFill>
              <a:latin typeface="Montserrat ExtraLight" pitchFamily="2" charset="77"/>
            </a:rPr>
            <a:t>Generalmente se presenta temprano en el período posparto;</a:t>
          </a:r>
          <a:r>
            <a:rPr lang="es-CO" sz="2000" b="0" i="0" u="none" kern="1200" dirty="0">
              <a:solidFill>
                <a:srgbClr val="152B48"/>
              </a:solidFill>
              <a:latin typeface="Montserrat ExtraLight" pitchFamily="2" charset="77"/>
            </a:rPr>
            <a:t> se observa con más frecuencia después de una cesárea o un parto vaginal quirúrgico que un parto vaginal espontáneo.</a:t>
          </a:r>
          <a:endParaRPr lang="es-ES" sz="20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425251" y="4139874"/>
        <a:ext cx="6554367" cy="123144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1ECBB3-3A44-C041-873F-69A762BDE735}">
      <dsp:nvSpPr>
        <dsp:cNvPr id="0" name=""/>
        <dsp:cNvSpPr/>
      </dsp:nvSpPr>
      <dsp:spPr>
        <a:xfrm>
          <a:off x="127743" y="413"/>
          <a:ext cx="2353365" cy="14120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solidFill>
                <a:srgbClr val="152B48"/>
              </a:solidFill>
              <a:latin typeface="Montserrat ExtraLight" pitchFamily="2" charset="77"/>
            </a:rPr>
            <a:t>Parto prematuro.</a:t>
          </a:r>
          <a:endParaRPr lang="es-ES" sz="20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127743" y="413"/>
        <a:ext cx="2353365" cy="1412019"/>
      </dsp:txXfrm>
    </dsp:sp>
    <dsp:sp modelId="{13CFAAF5-7B3D-B646-817C-4C9F3AEB4E36}">
      <dsp:nvSpPr>
        <dsp:cNvPr id="0" name=""/>
        <dsp:cNvSpPr/>
      </dsp:nvSpPr>
      <dsp:spPr>
        <a:xfrm>
          <a:off x="2716444" y="413"/>
          <a:ext cx="2353365" cy="14120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solidFill>
                <a:srgbClr val="152B48"/>
              </a:solidFill>
              <a:latin typeface="Montserrat ExtraLight" pitchFamily="2" charset="77"/>
            </a:rPr>
            <a:t>Trabajo de parto prolongado.</a:t>
          </a:r>
          <a:endParaRPr lang="es-ES" sz="20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2716444" y="413"/>
        <a:ext cx="2353365" cy="1412019"/>
      </dsp:txXfrm>
    </dsp:sp>
    <dsp:sp modelId="{70FD7453-0055-FF46-BCBD-5A14B572C1E5}">
      <dsp:nvSpPr>
        <dsp:cNvPr id="0" name=""/>
        <dsp:cNvSpPr/>
      </dsp:nvSpPr>
      <dsp:spPr>
        <a:xfrm>
          <a:off x="5305146" y="413"/>
          <a:ext cx="2353365" cy="14120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solidFill>
                <a:srgbClr val="152B48"/>
              </a:solidFill>
              <a:latin typeface="Montserrat ExtraLight" pitchFamily="2" charset="77"/>
            </a:rPr>
            <a:t>Ruptura prolongada de membranas.</a:t>
          </a:r>
          <a:endParaRPr lang="es-ES" sz="20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5305146" y="413"/>
        <a:ext cx="2353365" cy="1412019"/>
      </dsp:txXfrm>
    </dsp:sp>
    <dsp:sp modelId="{9AD08A40-D05A-1A4F-B26E-9FD6D51218CE}">
      <dsp:nvSpPr>
        <dsp:cNvPr id="0" name=""/>
        <dsp:cNvSpPr/>
      </dsp:nvSpPr>
      <dsp:spPr>
        <a:xfrm>
          <a:off x="127743" y="1647768"/>
          <a:ext cx="2353365" cy="14120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solidFill>
                <a:srgbClr val="152B48"/>
              </a:solidFill>
              <a:latin typeface="Montserrat ExtraLight" pitchFamily="2" charset="77"/>
            </a:rPr>
            <a:t>Corioamnionitis.</a:t>
          </a:r>
          <a:endParaRPr lang="es-ES" sz="20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127743" y="1647768"/>
        <a:ext cx="2353365" cy="1412019"/>
      </dsp:txXfrm>
    </dsp:sp>
    <dsp:sp modelId="{93F9EC3D-5E89-234C-B62B-65A1784A2A4D}">
      <dsp:nvSpPr>
        <dsp:cNvPr id="0" name=""/>
        <dsp:cNvSpPr/>
      </dsp:nvSpPr>
      <dsp:spPr>
        <a:xfrm>
          <a:off x="2716444" y="1647768"/>
          <a:ext cx="2353365" cy="14120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solidFill>
                <a:srgbClr val="152B48"/>
              </a:solidFill>
              <a:latin typeface="Montserrat ExtraLight" pitchFamily="2" charset="77"/>
            </a:rPr>
            <a:t>Múltiples tactos vaginales.</a:t>
          </a:r>
          <a:endParaRPr lang="es-ES" sz="20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2716444" y="1647768"/>
        <a:ext cx="2353365" cy="1412019"/>
      </dsp:txXfrm>
    </dsp:sp>
    <dsp:sp modelId="{884131A6-B948-7446-996F-F311BE3FF114}">
      <dsp:nvSpPr>
        <dsp:cNvPr id="0" name=""/>
        <dsp:cNvSpPr/>
      </dsp:nvSpPr>
      <dsp:spPr>
        <a:xfrm>
          <a:off x="5305146" y="1647768"/>
          <a:ext cx="2353365" cy="14120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solidFill>
                <a:srgbClr val="152B48"/>
              </a:solidFill>
              <a:latin typeface="Montserrat ExtraLight" pitchFamily="2" charset="77"/>
            </a:rPr>
            <a:t>Obesidad.</a:t>
          </a:r>
        </a:p>
      </dsp:txBody>
      <dsp:txXfrm>
        <a:off x="5305146" y="1647768"/>
        <a:ext cx="2353365" cy="1412019"/>
      </dsp:txXfrm>
    </dsp:sp>
    <dsp:sp modelId="{DA558CE0-A6F0-3247-98F5-287C19D8AA84}">
      <dsp:nvSpPr>
        <dsp:cNvPr id="0" name=""/>
        <dsp:cNvSpPr/>
      </dsp:nvSpPr>
      <dsp:spPr>
        <a:xfrm>
          <a:off x="1422094" y="3295124"/>
          <a:ext cx="2353365" cy="14120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solidFill>
                <a:srgbClr val="152B48"/>
              </a:solidFill>
              <a:latin typeface="Montserrat ExtraLight" pitchFamily="2" charset="77"/>
            </a:rPr>
            <a:t>VIH.</a:t>
          </a:r>
        </a:p>
      </dsp:txBody>
      <dsp:txXfrm>
        <a:off x="1422094" y="3295124"/>
        <a:ext cx="2353365" cy="1412019"/>
      </dsp:txXfrm>
    </dsp:sp>
    <dsp:sp modelId="{F22E0420-E80F-7740-819A-174044EC0D4F}">
      <dsp:nvSpPr>
        <dsp:cNvPr id="0" name=""/>
        <dsp:cNvSpPr/>
      </dsp:nvSpPr>
      <dsp:spPr>
        <a:xfrm>
          <a:off x="4010795" y="3295124"/>
          <a:ext cx="2353365" cy="14120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solidFill>
                <a:srgbClr val="152B48"/>
              </a:solidFill>
              <a:latin typeface="Montserrat ExtraLight" pitchFamily="2" charset="77"/>
            </a:rPr>
            <a:t>Colonización por SGB.</a:t>
          </a:r>
        </a:p>
      </dsp:txBody>
      <dsp:txXfrm>
        <a:off x="4010795" y="3295124"/>
        <a:ext cx="2353365" cy="141201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95303-C1AE-DB4F-8365-4DA3ADC5CADE}">
      <dsp:nvSpPr>
        <dsp:cNvPr id="0" name=""/>
        <dsp:cNvSpPr/>
      </dsp:nvSpPr>
      <dsp:spPr>
        <a:xfrm>
          <a:off x="0" y="0"/>
          <a:ext cx="7321732" cy="14880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b="0" i="0" u="none" kern="1200" dirty="0">
              <a:solidFill>
                <a:srgbClr val="152B48"/>
              </a:solidFill>
              <a:latin typeface="Montserrat ExtraLight" pitchFamily="2" charset="77"/>
            </a:rPr>
            <a:t>Temperatura posparto&gt; 38 ° C (después de las primeras 24 horas).</a:t>
          </a:r>
          <a:endParaRPr lang="es-ES" sz="23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1613147" y="0"/>
        <a:ext cx="5708584" cy="1488007"/>
      </dsp:txXfrm>
    </dsp:sp>
    <dsp:sp modelId="{6586C582-A071-8341-8675-14A12D192AA6}">
      <dsp:nvSpPr>
        <dsp:cNvPr id="0" name=""/>
        <dsp:cNvSpPr/>
      </dsp:nvSpPr>
      <dsp:spPr>
        <a:xfrm>
          <a:off x="148800" y="148800"/>
          <a:ext cx="1464346" cy="1190406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23943" r="23943"/>
          </a:stretch>
        </a:blip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D6D6D6-FA86-2343-A9E9-086915A07BE9}">
      <dsp:nvSpPr>
        <dsp:cNvPr id="0" name=""/>
        <dsp:cNvSpPr/>
      </dsp:nvSpPr>
      <dsp:spPr>
        <a:xfrm>
          <a:off x="0" y="1636808"/>
          <a:ext cx="7321732" cy="14880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b="0" i="0" u="none" kern="1200" dirty="0">
              <a:latin typeface="Montserrat ExtraLight" pitchFamily="2" charset="77"/>
            </a:rPr>
            <a:t>Síntomas de dolor abdominal, fiebre, escalofríos, loquios purulentos o malolientes, sangrado vaginal más abundante.</a:t>
          </a:r>
          <a:endParaRPr lang="es-ES" sz="2300" kern="1200" dirty="0">
            <a:latin typeface="Montserrat ExtraLight" pitchFamily="2" charset="77"/>
          </a:endParaRPr>
        </a:p>
      </dsp:txBody>
      <dsp:txXfrm>
        <a:off x="1613147" y="1636808"/>
        <a:ext cx="5708584" cy="1488007"/>
      </dsp:txXfrm>
    </dsp:sp>
    <dsp:sp modelId="{8797546F-EDAC-724B-AC8E-AE8D28839E5A}">
      <dsp:nvSpPr>
        <dsp:cNvPr id="0" name=""/>
        <dsp:cNvSpPr/>
      </dsp:nvSpPr>
      <dsp:spPr>
        <a:xfrm>
          <a:off x="148800" y="1785609"/>
          <a:ext cx="1464346" cy="119040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68A15C-95B0-9A4B-BD23-7B15D7A5C914}">
      <dsp:nvSpPr>
        <dsp:cNvPr id="0" name=""/>
        <dsp:cNvSpPr/>
      </dsp:nvSpPr>
      <dsp:spPr>
        <a:xfrm>
          <a:off x="0" y="3273616"/>
          <a:ext cx="7321732" cy="14880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kern="1200" dirty="0">
              <a:latin typeface="Montserrat ExtraLight" pitchFamily="2" charset="77"/>
            </a:rPr>
            <a:t>Examen físico, taquicardia, sensibilidad localizada uterina o parametrial, loquios purulentos o malolientes.</a:t>
          </a:r>
          <a:endParaRPr lang="es-ES" sz="2300" kern="1200" dirty="0">
            <a:latin typeface="Montserrat ExtraLight" pitchFamily="2" charset="77"/>
          </a:endParaRPr>
        </a:p>
      </dsp:txBody>
      <dsp:txXfrm>
        <a:off x="1613147" y="3273616"/>
        <a:ext cx="5708584" cy="1488007"/>
      </dsp:txXfrm>
    </dsp:sp>
    <dsp:sp modelId="{140F9A00-23A2-1E48-9B35-A01010607ADF}">
      <dsp:nvSpPr>
        <dsp:cNvPr id="0" name=""/>
        <dsp:cNvSpPr/>
      </dsp:nvSpPr>
      <dsp:spPr>
        <a:xfrm>
          <a:off x="148800" y="3422417"/>
          <a:ext cx="1464346" cy="119040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F50ACB-FE29-BE44-8A6B-C9268ABCB9D2}">
      <dsp:nvSpPr>
        <dsp:cNvPr id="0" name=""/>
        <dsp:cNvSpPr/>
      </dsp:nvSpPr>
      <dsp:spPr>
        <a:xfrm>
          <a:off x="633051" y="2732896"/>
          <a:ext cx="4205254" cy="9490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b="1" i="0" u="none" kern="1200" dirty="0">
              <a:solidFill>
                <a:srgbClr val="152B48"/>
              </a:solidFill>
              <a:latin typeface="Montserrat ExtraLight" pitchFamily="2" charset="77"/>
            </a:rPr>
            <a:t>Diagnóstico diferencial</a:t>
          </a:r>
          <a:endParaRPr lang="es-ES" sz="2300" b="1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660848" y="2760693"/>
        <a:ext cx="4149660" cy="893480"/>
      </dsp:txXfrm>
    </dsp:sp>
    <dsp:sp modelId="{55B22E94-A3C0-7840-B492-C77EC2975FC2}">
      <dsp:nvSpPr>
        <dsp:cNvPr id="0" name=""/>
        <dsp:cNvSpPr/>
      </dsp:nvSpPr>
      <dsp:spPr>
        <a:xfrm rot="17132988">
          <a:off x="3801807" y="1829823"/>
          <a:ext cx="283225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832256" y="1331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000" kern="120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5147129" y="1772332"/>
        <a:ext cx="141612" cy="141612"/>
      </dsp:txXfrm>
    </dsp:sp>
    <dsp:sp modelId="{216C210D-D502-D54D-9C1C-0C578B66A967}">
      <dsp:nvSpPr>
        <dsp:cNvPr id="0" name=""/>
        <dsp:cNvSpPr/>
      </dsp:nvSpPr>
      <dsp:spPr>
        <a:xfrm>
          <a:off x="5597565" y="4306"/>
          <a:ext cx="4854725" cy="9490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500" b="0" i="0" u="none" kern="1200" dirty="0">
              <a:solidFill>
                <a:srgbClr val="152B48"/>
              </a:solidFill>
              <a:latin typeface="Montserrat ExtraLight" pitchFamily="2" charset="77"/>
            </a:rPr>
            <a:t>Corioamnionitis (infección intraamniótica intraparto).</a:t>
          </a:r>
          <a:endParaRPr lang="es-ES" sz="25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5625362" y="32103"/>
        <a:ext cx="4799131" cy="893480"/>
      </dsp:txXfrm>
    </dsp:sp>
    <dsp:sp modelId="{7FFF5C5B-0B47-C34E-A882-6315A80785FD}">
      <dsp:nvSpPr>
        <dsp:cNvPr id="0" name=""/>
        <dsp:cNvSpPr/>
      </dsp:nvSpPr>
      <dsp:spPr>
        <a:xfrm rot="17692822">
          <a:off x="4315612" y="2375541"/>
          <a:ext cx="180464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804645" y="1331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600" kern="120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5172819" y="2343740"/>
        <a:ext cx="90232" cy="90232"/>
      </dsp:txXfrm>
    </dsp:sp>
    <dsp:sp modelId="{C1A7FB3E-9E59-8344-B462-D44D2AF23B15}">
      <dsp:nvSpPr>
        <dsp:cNvPr id="0" name=""/>
        <dsp:cNvSpPr/>
      </dsp:nvSpPr>
      <dsp:spPr>
        <a:xfrm>
          <a:off x="5597565" y="1095742"/>
          <a:ext cx="4854725" cy="9490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0" i="0" u="none" kern="1200" dirty="0">
              <a:solidFill>
                <a:srgbClr val="152B48"/>
              </a:solidFill>
              <a:latin typeface="Montserrat ExtraLight" pitchFamily="2" charset="77"/>
            </a:rPr>
            <a:t>Enfermedad pélvica inflamatoria.</a:t>
          </a:r>
          <a:endParaRPr lang="es-ES" sz="24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5625362" y="1123539"/>
        <a:ext cx="4799131" cy="893480"/>
      </dsp:txXfrm>
    </dsp:sp>
    <dsp:sp modelId="{438E7426-664D-E141-B0E7-F728FE7E129C}">
      <dsp:nvSpPr>
        <dsp:cNvPr id="0" name=""/>
        <dsp:cNvSpPr/>
      </dsp:nvSpPr>
      <dsp:spPr>
        <a:xfrm rot="19457599">
          <a:off x="4750420" y="2921259"/>
          <a:ext cx="93503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35031" y="1331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5194559" y="2911198"/>
        <a:ext cx="46751" cy="46751"/>
      </dsp:txXfrm>
    </dsp:sp>
    <dsp:sp modelId="{B1F48B56-588E-3144-8CDA-22623581FDBF}">
      <dsp:nvSpPr>
        <dsp:cNvPr id="0" name=""/>
        <dsp:cNvSpPr/>
      </dsp:nvSpPr>
      <dsp:spPr>
        <a:xfrm>
          <a:off x="5597565" y="2187178"/>
          <a:ext cx="4854725" cy="9490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0" i="0" u="none" kern="1200" dirty="0">
              <a:solidFill>
                <a:srgbClr val="152B48"/>
              </a:solidFill>
              <a:latin typeface="Montserrat ExtraLight" pitchFamily="2" charset="77"/>
            </a:rPr>
            <a:t>Sepsis.</a:t>
          </a:r>
          <a:endParaRPr lang="es-ES" sz="24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5625362" y="2214975"/>
        <a:ext cx="4799131" cy="893480"/>
      </dsp:txXfrm>
    </dsp:sp>
    <dsp:sp modelId="{0947D298-2C8E-1247-B416-A92037B12A4F}">
      <dsp:nvSpPr>
        <dsp:cNvPr id="0" name=""/>
        <dsp:cNvSpPr/>
      </dsp:nvSpPr>
      <dsp:spPr>
        <a:xfrm rot="2142401">
          <a:off x="4750420" y="3466977"/>
          <a:ext cx="93503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35031" y="1331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5194559" y="3456916"/>
        <a:ext cx="46751" cy="46751"/>
      </dsp:txXfrm>
    </dsp:sp>
    <dsp:sp modelId="{CD0FCFDE-6895-B544-9B4F-91B5FE442455}">
      <dsp:nvSpPr>
        <dsp:cNvPr id="0" name=""/>
        <dsp:cNvSpPr/>
      </dsp:nvSpPr>
      <dsp:spPr>
        <a:xfrm>
          <a:off x="5597565" y="3278614"/>
          <a:ext cx="4854725" cy="9490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0" i="0" u="none" kern="1200" dirty="0">
              <a:solidFill>
                <a:srgbClr val="152B48"/>
              </a:solidFill>
              <a:latin typeface="Montserrat ExtraLight" pitchFamily="2" charset="77"/>
            </a:rPr>
            <a:t>Infección del tracto urinario o pielonefritis.</a:t>
          </a:r>
          <a:endParaRPr lang="es-ES" sz="24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5625362" y="3306411"/>
        <a:ext cx="4799131" cy="893480"/>
      </dsp:txXfrm>
    </dsp:sp>
    <dsp:sp modelId="{047DB738-339B-2F4F-8F8F-59258F9E5E1E}">
      <dsp:nvSpPr>
        <dsp:cNvPr id="0" name=""/>
        <dsp:cNvSpPr/>
      </dsp:nvSpPr>
      <dsp:spPr>
        <a:xfrm rot="3907178">
          <a:off x="4315612" y="4012694"/>
          <a:ext cx="180464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804645" y="1331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600" kern="120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5172819" y="3980894"/>
        <a:ext cx="90232" cy="90232"/>
      </dsp:txXfrm>
    </dsp:sp>
    <dsp:sp modelId="{3EE3EBBD-5E64-404D-932D-F06C9B673407}">
      <dsp:nvSpPr>
        <dsp:cNvPr id="0" name=""/>
        <dsp:cNvSpPr/>
      </dsp:nvSpPr>
      <dsp:spPr>
        <a:xfrm>
          <a:off x="5597565" y="4370049"/>
          <a:ext cx="4854725" cy="9490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b="0" i="0" u="none" kern="1200" dirty="0">
              <a:solidFill>
                <a:srgbClr val="152B48"/>
              </a:solidFill>
              <a:latin typeface="Montserrat ExtraLight" pitchFamily="2" charset="77"/>
            </a:rPr>
            <a:t>Infección o absceso de la herida.</a:t>
          </a:r>
          <a:endParaRPr lang="es-ES" sz="23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5625362" y="4397846"/>
        <a:ext cx="4799131" cy="893480"/>
      </dsp:txXfrm>
    </dsp:sp>
    <dsp:sp modelId="{BF2A2C35-FF03-BA4B-80AB-420FD460C47D}">
      <dsp:nvSpPr>
        <dsp:cNvPr id="0" name=""/>
        <dsp:cNvSpPr/>
      </dsp:nvSpPr>
      <dsp:spPr>
        <a:xfrm rot="4467012">
          <a:off x="3801807" y="4558412"/>
          <a:ext cx="283225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832256" y="1331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000" kern="120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5147129" y="4500921"/>
        <a:ext cx="141612" cy="141612"/>
      </dsp:txXfrm>
    </dsp:sp>
    <dsp:sp modelId="{50090970-7190-AD43-8AD2-9EA11BFA93EC}">
      <dsp:nvSpPr>
        <dsp:cNvPr id="0" name=""/>
        <dsp:cNvSpPr/>
      </dsp:nvSpPr>
      <dsp:spPr>
        <a:xfrm>
          <a:off x="5597565" y="5461485"/>
          <a:ext cx="4854725" cy="9490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b="0" i="0" u="none" kern="1200" dirty="0">
              <a:solidFill>
                <a:srgbClr val="152B48"/>
              </a:solidFill>
              <a:latin typeface="Montserrat ExtraLight" pitchFamily="2" charset="77"/>
            </a:rPr>
            <a:t>Tromboflebitis pélvica séptica.</a:t>
          </a:r>
          <a:endParaRPr lang="es-ES" sz="23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5625362" y="5489282"/>
        <a:ext cx="4799131" cy="89348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97AABA-60DD-8A45-B006-BD8D57345550}">
      <dsp:nvSpPr>
        <dsp:cNvPr id="0" name=""/>
        <dsp:cNvSpPr/>
      </dsp:nvSpPr>
      <dsp:spPr>
        <a:xfrm rot="16200000">
          <a:off x="-1217716" y="1218596"/>
          <a:ext cx="4723734" cy="2286541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>
              <a:solidFill>
                <a:srgbClr val="152B48"/>
              </a:solidFill>
              <a:latin typeface="Montserrat ExtraLight" pitchFamily="2" charset="77"/>
            </a:rPr>
            <a:t>Hemograma  completo. </a:t>
          </a:r>
        </a:p>
      </dsp:txBody>
      <dsp:txXfrm rot="5400000">
        <a:off x="880" y="944747"/>
        <a:ext cx="2286541" cy="2834240"/>
      </dsp:txXfrm>
    </dsp:sp>
    <dsp:sp modelId="{B0F1670C-AB7C-0E47-A290-EB3B07F0E449}">
      <dsp:nvSpPr>
        <dsp:cNvPr id="0" name=""/>
        <dsp:cNvSpPr/>
      </dsp:nvSpPr>
      <dsp:spPr>
        <a:xfrm rot="16200000">
          <a:off x="1240315" y="1218596"/>
          <a:ext cx="4723734" cy="2286541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>
              <a:solidFill>
                <a:srgbClr val="152B48"/>
              </a:solidFill>
              <a:latin typeface="Montserrat ExtraLight" pitchFamily="2" charset="77"/>
            </a:rPr>
            <a:t>Urocultivo y  hemocultivos. </a:t>
          </a:r>
        </a:p>
      </dsp:txBody>
      <dsp:txXfrm rot="5400000">
        <a:off x="2458911" y="944747"/>
        <a:ext cx="2286541" cy="2834240"/>
      </dsp:txXfrm>
    </dsp:sp>
    <dsp:sp modelId="{7A6FAC15-5A76-2B4D-92B0-1452222D58F7}">
      <dsp:nvSpPr>
        <dsp:cNvPr id="0" name=""/>
        <dsp:cNvSpPr/>
      </dsp:nvSpPr>
      <dsp:spPr>
        <a:xfrm rot="16200000">
          <a:off x="3698346" y="1218596"/>
          <a:ext cx="4723734" cy="2286541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b="1" kern="1200" dirty="0">
            <a:solidFill>
              <a:srgbClr val="152B48"/>
            </a:solidFill>
            <a:latin typeface="Montserrat ExtraLight" pitchFamily="2" charset="77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>
              <a:solidFill>
                <a:srgbClr val="152B48"/>
              </a:solidFill>
              <a:latin typeface="Montserrat ExtraLight" pitchFamily="2" charset="77"/>
            </a:rPr>
            <a:t>Si sospecha sepsis  ordenar: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b="1" kern="1200" dirty="0">
              <a:solidFill>
                <a:srgbClr val="152B48"/>
              </a:solidFill>
              <a:latin typeface="Montserrat ExtraLight" pitchFamily="2" charset="77"/>
            </a:rPr>
            <a:t>Lactato.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b="1" kern="1200" dirty="0">
              <a:solidFill>
                <a:srgbClr val="152B48"/>
              </a:solidFill>
              <a:latin typeface="Montserrat ExtraLight" pitchFamily="2" charset="77"/>
            </a:rPr>
            <a:t>Gases arteriales.</a:t>
          </a:r>
        </a:p>
      </dsp:txBody>
      <dsp:txXfrm rot="5400000">
        <a:off x="4916942" y="944747"/>
        <a:ext cx="2286541" cy="283424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A0AA6D-12EE-2343-B4C5-B6D4E998B2BE}">
      <dsp:nvSpPr>
        <dsp:cNvPr id="0" name=""/>
        <dsp:cNvSpPr/>
      </dsp:nvSpPr>
      <dsp:spPr>
        <a:xfrm>
          <a:off x="1364564" y="0"/>
          <a:ext cx="5781823" cy="15861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b="0" i="0" u="none" kern="1200" dirty="0">
              <a:solidFill>
                <a:srgbClr val="152B48"/>
              </a:solidFill>
              <a:latin typeface="Montserrat ExtraLight" pitchFamily="2" charset="77"/>
            </a:rPr>
            <a:t>Colonización por SGB:</a:t>
          </a:r>
          <a:endParaRPr lang="es-ES" sz="21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1411020" y="46456"/>
        <a:ext cx="5688911" cy="1493220"/>
      </dsp:txXfrm>
    </dsp:sp>
    <dsp:sp modelId="{D2CBE7C6-29AE-AE4C-9CF2-625E51D1B893}">
      <dsp:nvSpPr>
        <dsp:cNvPr id="0" name=""/>
        <dsp:cNvSpPr/>
      </dsp:nvSpPr>
      <dsp:spPr>
        <a:xfrm rot="5400000">
          <a:off x="3958076" y="1625785"/>
          <a:ext cx="594799" cy="713759"/>
        </a:xfrm>
        <a:prstGeom prst="rightArrow">
          <a:avLst>
            <a:gd name="adj1" fmla="val 60000"/>
            <a:gd name="adj2" fmla="val 50000"/>
          </a:avLst>
        </a:prstGeom>
        <a:solidFill>
          <a:srgbClr val="152B4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>
            <a:solidFill>
              <a:srgbClr val="152B48"/>
            </a:solidFill>
          </a:endParaRPr>
        </a:p>
      </dsp:txBody>
      <dsp:txXfrm rot="-5400000">
        <a:off x="4041348" y="1685265"/>
        <a:ext cx="428255" cy="416359"/>
      </dsp:txXfrm>
    </dsp:sp>
    <dsp:sp modelId="{00A374E4-8292-D442-8B9F-4A6F5703575B}">
      <dsp:nvSpPr>
        <dsp:cNvPr id="0" name=""/>
        <dsp:cNvSpPr/>
      </dsp:nvSpPr>
      <dsp:spPr>
        <a:xfrm>
          <a:off x="1364564" y="2379198"/>
          <a:ext cx="5781823" cy="15861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 dirty="0">
              <a:solidFill>
                <a:srgbClr val="152B48"/>
              </a:solidFill>
              <a:latin typeface="Montserrat ExtraLight" pitchFamily="2" charset="77"/>
            </a:rPr>
            <a:t>Clindamicina 900 mg cada 8 horas +  gentamicina 5 mg / kg cada 24 horas (preferido) ó 1,5 mg / kg cada 8 horas (sin dosis de carga) + ampicilina 2 g IV cada 6 horas.</a:t>
          </a:r>
          <a:endParaRPr lang="es-ES" sz="21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1411020" y="2425654"/>
        <a:ext cx="5688911" cy="1493220"/>
      </dsp:txXfrm>
    </dsp:sp>
    <dsp:sp modelId="{FA8DB788-3C37-064C-AFDC-BAC11E94EB23}">
      <dsp:nvSpPr>
        <dsp:cNvPr id="0" name=""/>
        <dsp:cNvSpPr/>
      </dsp:nvSpPr>
      <dsp:spPr>
        <a:xfrm rot="5400000">
          <a:off x="3958076" y="4004983"/>
          <a:ext cx="594799" cy="713759"/>
        </a:xfrm>
        <a:prstGeom prst="rightArrow">
          <a:avLst>
            <a:gd name="adj1" fmla="val 60000"/>
            <a:gd name="adj2" fmla="val 50000"/>
          </a:avLst>
        </a:prstGeom>
        <a:solidFill>
          <a:srgbClr val="152B4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>
            <a:solidFill>
              <a:srgbClr val="152B48"/>
            </a:solidFill>
          </a:endParaRPr>
        </a:p>
      </dsp:txBody>
      <dsp:txXfrm rot="-5400000">
        <a:off x="4041348" y="4064463"/>
        <a:ext cx="428255" cy="416359"/>
      </dsp:txXfrm>
    </dsp:sp>
    <dsp:sp modelId="{A5CA2895-B249-D042-B166-CFCCE4A7C692}">
      <dsp:nvSpPr>
        <dsp:cNvPr id="0" name=""/>
        <dsp:cNvSpPr/>
      </dsp:nvSpPr>
      <dsp:spPr>
        <a:xfrm>
          <a:off x="1364564" y="4758396"/>
          <a:ext cx="5781823" cy="15861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>
              <a:solidFill>
                <a:srgbClr val="152B48"/>
              </a:solidFill>
              <a:latin typeface="Montserrat ExtraLight" pitchFamily="2" charset="77"/>
            </a:rPr>
            <a:t>O a</a:t>
          </a:r>
          <a:r>
            <a:rPr lang="es-CO" sz="2100" b="0" i="0" u="none" kern="1200" dirty="0">
              <a:solidFill>
                <a:srgbClr val="152B48"/>
              </a:solidFill>
              <a:latin typeface="Montserrat ExtraLight" pitchFamily="2" charset="77"/>
            </a:rPr>
            <a:t>mpicilina-sulbactam 3 g IV cada 6 horas.</a:t>
          </a:r>
          <a:endParaRPr lang="es-ES" sz="21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1411020" y="4804852"/>
        <a:ext cx="5688911" cy="149322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1742EB-A7A5-0647-AE09-A6A9686FE7D9}">
      <dsp:nvSpPr>
        <dsp:cNvPr id="0" name=""/>
        <dsp:cNvSpPr/>
      </dsp:nvSpPr>
      <dsp:spPr>
        <a:xfrm>
          <a:off x="3897" y="1819298"/>
          <a:ext cx="2610636" cy="20495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solidFill>
                <a:srgbClr val="152B48"/>
              </a:solidFill>
              <a:latin typeface="Montserrat ExtraLight" pitchFamily="2" charset="77"/>
            </a:rPr>
            <a:t>La combinación de:</a:t>
          </a:r>
          <a:endParaRPr lang="es-ES" sz="20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63927" y="1879328"/>
        <a:ext cx="2490576" cy="1929509"/>
      </dsp:txXfrm>
    </dsp:sp>
    <dsp:sp modelId="{6CDEAAAB-91A9-A140-BC05-DF06CDE74BE4}">
      <dsp:nvSpPr>
        <dsp:cNvPr id="0" name=""/>
        <dsp:cNvSpPr/>
      </dsp:nvSpPr>
      <dsp:spPr>
        <a:xfrm>
          <a:off x="2915416" y="2470989"/>
          <a:ext cx="637870" cy="746188"/>
        </a:xfrm>
        <a:prstGeom prst="rightArrow">
          <a:avLst>
            <a:gd name="adj1" fmla="val 60000"/>
            <a:gd name="adj2" fmla="val 50000"/>
          </a:avLst>
        </a:prstGeom>
        <a:solidFill>
          <a:srgbClr val="152B48"/>
        </a:solidFill>
        <a:ln>
          <a:solidFill>
            <a:srgbClr val="00AAA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>
            <a:solidFill>
              <a:schemeClr val="tx1"/>
            </a:solidFill>
            <a:latin typeface="Montserrat ExtraLight" pitchFamily="2" charset="77"/>
          </a:endParaRPr>
        </a:p>
      </dsp:txBody>
      <dsp:txXfrm>
        <a:off x="2915416" y="2620227"/>
        <a:ext cx="446509" cy="447712"/>
      </dsp:txXfrm>
    </dsp:sp>
    <dsp:sp modelId="{89650621-AB99-274B-96DD-0D000507446C}">
      <dsp:nvSpPr>
        <dsp:cNvPr id="0" name=""/>
        <dsp:cNvSpPr/>
      </dsp:nvSpPr>
      <dsp:spPr>
        <a:xfrm>
          <a:off x="3818063" y="1560632"/>
          <a:ext cx="3008824" cy="25669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solidFill>
                <a:srgbClr val="152B48"/>
              </a:solidFill>
              <a:latin typeface="Montserrat ExtraLight" pitchFamily="2" charset="77"/>
            </a:rPr>
            <a:t>Gentamicina, ampicilina y metronidazol.</a:t>
          </a:r>
          <a:endParaRPr lang="es-ES" sz="20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3893245" y="1635814"/>
        <a:ext cx="2858460" cy="2416538"/>
      </dsp:txXfrm>
    </dsp:sp>
    <dsp:sp modelId="{2993814C-9383-1E4C-930A-63FAC059ADAF}">
      <dsp:nvSpPr>
        <dsp:cNvPr id="0" name=""/>
        <dsp:cNvSpPr/>
      </dsp:nvSpPr>
      <dsp:spPr>
        <a:xfrm>
          <a:off x="7127770" y="2470989"/>
          <a:ext cx="637870" cy="746188"/>
        </a:xfrm>
        <a:prstGeom prst="rightArrow">
          <a:avLst>
            <a:gd name="adj1" fmla="val 60000"/>
            <a:gd name="adj2" fmla="val 50000"/>
          </a:avLst>
        </a:prstGeom>
        <a:solidFill>
          <a:srgbClr val="152B48"/>
        </a:solidFill>
        <a:ln>
          <a:solidFill>
            <a:srgbClr val="00AAA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>
            <a:solidFill>
              <a:schemeClr val="tx1"/>
            </a:solidFill>
            <a:latin typeface="Montserrat ExtraLight" pitchFamily="2" charset="77"/>
          </a:endParaRPr>
        </a:p>
      </dsp:txBody>
      <dsp:txXfrm>
        <a:off x="7127770" y="2620227"/>
        <a:ext cx="446509" cy="447712"/>
      </dsp:txXfrm>
    </dsp:sp>
    <dsp:sp modelId="{A6351A5E-7582-B44D-AE52-309F3D1E83F8}">
      <dsp:nvSpPr>
        <dsp:cNvPr id="0" name=""/>
        <dsp:cNvSpPr/>
      </dsp:nvSpPr>
      <dsp:spPr>
        <a:xfrm>
          <a:off x="8030417" y="1560632"/>
          <a:ext cx="3008824" cy="25669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solidFill>
                <a:srgbClr val="152B48"/>
              </a:solidFill>
              <a:latin typeface="Montserrat ExtraLight" pitchFamily="2" charset="77"/>
            </a:rPr>
            <a:t>Sin embargo, se evita el metronidazol en mujeres que amamantan cuando se dispone de fármacos de eficacia similar con mejores perfiles de seguridad.</a:t>
          </a:r>
          <a:endParaRPr lang="es-ES" sz="20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8105599" y="1635814"/>
        <a:ext cx="2858460" cy="241653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148F52-9E02-014A-ABF8-F97F71381CB0}">
      <dsp:nvSpPr>
        <dsp:cNvPr id="0" name=""/>
        <dsp:cNvSpPr/>
      </dsp:nvSpPr>
      <dsp:spPr>
        <a:xfrm>
          <a:off x="-7030156" y="-1074717"/>
          <a:ext cx="8366395" cy="8366395"/>
        </a:xfrm>
        <a:prstGeom prst="blockArc">
          <a:avLst>
            <a:gd name="adj1" fmla="val 18900000"/>
            <a:gd name="adj2" fmla="val 2700000"/>
            <a:gd name="adj3" fmla="val 258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36880-9636-214A-B94F-0A621A80C522}">
      <dsp:nvSpPr>
        <dsp:cNvPr id="0" name=""/>
        <dsp:cNvSpPr/>
      </dsp:nvSpPr>
      <dsp:spPr>
        <a:xfrm>
          <a:off x="583484" y="388435"/>
          <a:ext cx="6714568" cy="77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03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solidFill>
                <a:srgbClr val="152B48"/>
              </a:solidFill>
              <a:latin typeface="Montserrat ExtraLight" pitchFamily="2" charset="77"/>
            </a:rPr>
            <a:t>Clindamicina 600 mg por vía oral cada 6 horas más gentamicina 4,5 mg / kg por vía intramuscular cada 24 horas o,</a:t>
          </a:r>
          <a:endParaRPr lang="es-ES" sz="18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583484" y="388435"/>
        <a:ext cx="6714568" cy="777368"/>
      </dsp:txXfrm>
    </dsp:sp>
    <dsp:sp modelId="{05E0D894-2932-3F47-9290-733693D56B8D}">
      <dsp:nvSpPr>
        <dsp:cNvPr id="0" name=""/>
        <dsp:cNvSpPr/>
      </dsp:nvSpPr>
      <dsp:spPr>
        <a:xfrm>
          <a:off x="97629" y="291264"/>
          <a:ext cx="971711" cy="9717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AE0B55-1D3E-004E-85C1-D594769285E4}">
      <dsp:nvSpPr>
        <dsp:cNvPr id="0" name=""/>
        <dsp:cNvSpPr/>
      </dsp:nvSpPr>
      <dsp:spPr>
        <a:xfrm>
          <a:off x="1140524" y="1554115"/>
          <a:ext cx="6157529" cy="77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03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solidFill>
                <a:srgbClr val="152B48"/>
              </a:solidFill>
              <a:latin typeface="Montserrat ExtraLight" pitchFamily="2" charset="77"/>
            </a:rPr>
            <a:t>Amoxicilina-ácido clavulánico 875 mg por vía oral cada 12 horas o,</a:t>
          </a:r>
          <a:endParaRPr lang="es-ES" sz="18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1140524" y="1554115"/>
        <a:ext cx="6157529" cy="777368"/>
      </dsp:txXfrm>
    </dsp:sp>
    <dsp:sp modelId="{E03EC4B3-2AC6-B948-AB68-BE3711AFB411}">
      <dsp:nvSpPr>
        <dsp:cNvPr id="0" name=""/>
        <dsp:cNvSpPr/>
      </dsp:nvSpPr>
      <dsp:spPr>
        <a:xfrm>
          <a:off x="654669" y="1456944"/>
          <a:ext cx="971711" cy="9717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D03E33-2D8A-5045-8740-8289851DD8BE}">
      <dsp:nvSpPr>
        <dsp:cNvPr id="0" name=""/>
        <dsp:cNvSpPr/>
      </dsp:nvSpPr>
      <dsp:spPr>
        <a:xfrm>
          <a:off x="1311491" y="2719796"/>
          <a:ext cx="5986562" cy="77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03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solidFill>
                <a:srgbClr val="152B48"/>
              </a:solidFill>
              <a:latin typeface="Montserrat ExtraLight" pitchFamily="2" charset="77"/>
            </a:rPr>
            <a:t>Cefotetan 2 g por vía intramuscular cada 8 horas o,</a:t>
          </a:r>
          <a:endParaRPr lang="es-ES" sz="18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1311491" y="2719796"/>
        <a:ext cx="5986562" cy="777368"/>
      </dsp:txXfrm>
    </dsp:sp>
    <dsp:sp modelId="{C2D7C95D-E720-0A4A-8433-4535A4833A91}">
      <dsp:nvSpPr>
        <dsp:cNvPr id="0" name=""/>
        <dsp:cNvSpPr/>
      </dsp:nvSpPr>
      <dsp:spPr>
        <a:xfrm>
          <a:off x="825635" y="2622624"/>
          <a:ext cx="971711" cy="9717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AC07D9-FEB9-FE49-8C7C-1257925B760E}">
      <dsp:nvSpPr>
        <dsp:cNvPr id="0" name=""/>
        <dsp:cNvSpPr/>
      </dsp:nvSpPr>
      <dsp:spPr>
        <a:xfrm>
          <a:off x="1140524" y="3885476"/>
          <a:ext cx="6157529" cy="77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03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solidFill>
                <a:srgbClr val="152B48"/>
              </a:solidFill>
              <a:latin typeface="Montserrat ExtraLight" pitchFamily="2" charset="77"/>
            </a:rPr>
            <a:t>Meropenem o imipenem con cilastatina 500 mg por vía intramuscular cada 8 horas o,</a:t>
          </a:r>
          <a:endParaRPr lang="es-ES" sz="18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1140524" y="3885476"/>
        <a:ext cx="6157529" cy="777368"/>
      </dsp:txXfrm>
    </dsp:sp>
    <dsp:sp modelId="{AB27F17F-3E95-F949-978A-D51B6C4DC7B3}">
      <dsp:nvSpPr>
        <dsp:cNvPr id="0" name=""/>
        <dsp:cNvSpPr/>
      </dsp:nvSpPr>
      <dsp:spPr>
        <a:xfrm>
          <a:off x="654669" y="3788305"/>
          <a:ext cx="971711" cy="9717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BF2064-D4E1-E64E-AA2E-4D6067529667}">
      <dsp:nvSpPr>
        <dsp:cNvPr id="0" name=""/>
        <dsp:cNvSpPr/>
      </dsp:nvSpPr>
      <dsp:spPr>
        <a:xfrm>
          <a:off x="583484" y="5051156"/>
          <a:ext cx="6714568" cy="77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03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solidFill>
                <a:srgbClr val="152B48"/>
              </a:solidFill>
              <a:latin typeface="Montserrat ExtraLight" pitchFamily="2" charset="77"/>
            </a:rPr>
            <a:t>Amoxicilina 500 mg más metronidazol 500 mg por vía oral cada 8 horas.</a:t>
          </a:r>
          <a:endParaRPr lang="es-ES" sz="18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583484" y="5051156"/>
        <a:ext cx="6714568" cy="777368"/>
      </dsp:txXfrm>
    </dsp:sp>
    <dsp:sp modelId="{32DAF479-CB7E-4743-8C8F-8E7E86FE50A7}">
      <dsp:nvSpPr>
        <dsp:cNvPr id="0" name=""/>
        <dsp:cNvSpPr/>
      </dsp:nvSpPr>
      <dsp:spPr>
        <a:xfrm>
          <a:off x="97629" y="4953985"/>
          <a:ext cx="971711" cy="9717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868E0-B60A-4B4C-B672-1E9CEAF6570E}">
      <dsp:nvSpPr>
        <dsp:cNvPr id="0" name=""/>
        <dsp:cNvSpPr/>
      </dsp:nvSpPr>
      <dsp:spPr>
        <a:xfrm>
          <a:off x="3136" y="766894"/>
          <a:ext cx="2742918" cy="2742918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0952" tIns="25400" rIns="150952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solidFill>
                <a:srgbClr val="152B48"/>
              </a:solidFill>
              <a:latin typeface="Montserrat ExtraLight" pitchFamily="2" charset="77"/>
            </a:rPr>
            <a:t>Taquicardia fetal </a:t>
          </a:r>
          <a:r>
            <a:rPr lang="es-CO" sz="2000" kern="1200" dirty="0">
              <a:solidFill>
                <a:srgbClr val="152B48"/>
              </a:solidFill>
              <a:latin typeface="Montserrat ExtraLight" pitchFamily="2" charset="77"/>
            </a:rPr>
            <a:t>(&gt; 160 lpm durante ≥ 10 min).</a:t>
          </a:r>
        </a:p>
      </dsp:txBody>
      <dsp:txXfrm>
        <a:off x="404827" y="1168585"/>
        <a:ext cx="1939536" cy="1939536"/>
      </dsp:txXfrm>
    </dsp:sp>
    <dsp:sp modelId="{EF9D7725-3DB6-A641-B6C5-9DF5046EF494}">
      <dsp:nvSpPr>
        <dsp:cNvPr id="0" name=""/>
        <dsp:cNvSpPr/>
      </dsp:nvSpPr>
      <dsp:spPr>
        <a:xfrm>
          <a:off x="2197471" y="766894"/>
          <a:ext cx="2742918" cy="2742918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0952" tIns="25400" rIns="150952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solidFill>
                <a:srgbClr val="152B48"/>
              </a:solidFill>
              <a:latin typeface="Montserrat ExtraLight" pitchFamily="2" charset="77"/>
            </a:rPr>
            <a:t>Leucocitosis </a:t>
          </a:r>
          <a:r>
            <a:rPr lang="es-CO" sz="2000" kern="1200" dirty="0">
              <a:solidFill>
                <a:srgbClr val="152B48"/>
              </a:solidFill>
              <a:latin typeface="Montserrat ExtraLight" pitchFamily="2" charset="77"/>
            </a:rPr>
            <a:t>&gt; 15000/mm3 (sin corticoides).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2599162" y="1168585"/>
        <a:ext cx="1939536" cy="1939536"/>
      </dsp:txXfrm>
    </dsp:sp>
    <dsp:sp modelId="{095EF731-734F-7E40-9303-4240584BCAB5}">
      <dsp:nvSpPr>
        <dsp:cNvPr id="0" name=""/>
        <dsp:cNvSpPr/>
      </dsp:nvSpPr>
      <dsp:spPr>
        <a:xfrm>
          <a:off x="4391806" y="766894"/>
          <a:ext cx="2742918" cy="2742918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0952" tIns="25400" rIns="150952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solidFill>
                <a:srgbClr val="152B48"/>
              </a:solidFill>
              <a:latin typeface="Montserrat ExtraLight" pitchFamily="2" charset="77"/>
            </a:rPr>
            <a:t>Flujo cervical </a:t>
          </a:r>
          <a:r>
            <a:rPr lang="es-CO" sz="2000" b="1" kern="1200" dirty="0">
              <a:solidFill>
                <a:srgbClr val="152B48"/>
              </a:solidFill>
              <a:latin typeface="Montserrat ExtraLight" pitchFamily="2" charset="77"/>
            </a:rPr>
            <a:t>purulento.</a:t>
          </a:r>
          <a:endParaRPr lang="es-CO" sz="2000" kern="1200" dirty="0">
            <a:solidFill>
              <a:srgbClr val="152B48"/>
            </a:solidFill>
            <a:latin typeface="Montserrat ExtraLight" pitchFamily="2" charset="7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4793497" y="1168585"/>
        <a:ext cx="1939536" cy="19395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6B48ED-C650-F04A-94B6-ACEE4569A3AB}">
      <dsp:nvSpPr>
        <dsp:cNvPr id="0" name=""/>
        <dsp:cNvSpPr/>
      </dsp:nvSpPr>
      <dsp:spPr>
        <a:xfrm>
          <a:off x="0" y="60374"/>
          <a:ext cx="7270865" cy="1956240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None/>
          </a:pPr>
          <a:r>
            <a:rPr lang="es-CO" sz="1900" kern="1200" dirty="0">
              <a:solidFill>
                <a:schemeClr val="bg1"/>
              </a:solidFill>
              <a:latin typeface="Montserrat ExtraLight" pitchFamily="2" charset="77"/>
            </a:rPr>
            <a:t>Tinción de Gram de líquido amniótico positiva para bacterias, glucosa baja en líquido amniótico (p. ej., ≤14 mg / dl), recuento alto de glóbulos blancos en el líquido amniótico en ausencia de una punción con sangre (p. ej.,&gt; 30 células / mm3) o cultivo de líquido amniótico positivo resultados, o evidencia.</a:t>
          </a:r>
          <a:endParaRPr lang="es-ES" sz="1900" kern="1200" dirty="0">
            <a:solidFill>
              <a:schemeClr val="bg1"/>
            </a:solidFill>
          </a:endParaRPr>
        </a:p>
      </dsp:txBody>
      <dsp:txXfrm>
        <a:off x="95496" y="155870"/>
        <a:ext cx="7079873" cy="1765248"/>
      </dsp:txXfrm>
    </dsp:sp>
    <dsp:sp modelId="{8BABAAA4-4031-7A40-A07F-F8143030C7DB}">
      <dsp:nvSpPr>
        <dsp:cNvPr id="0" name=""/>
        <dsp:cNvSpPr/>
      </dsp:nvSpPr>
      <dsp:spPr>
        <a:xfrm>
          <a:off x="0" y="2131709"/>
          <a:ext cx="7270865" cy="1494430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None/>
          </a:pPr>
          <a:r>
            <a:rPr lang="es-CO" sz="1900" kern="1200" dirty="0">
              <a:solidFill>
                <a:schemeClr val="bg1"/>
              </a:solidFill>
              <a:latin typeface="Montserrat ExtraLight" pitchFamily="2" charset="77"/>
            </a:rPr>
            <a:t>Histopatológica de infección o inflamación o ambos en la placenta, las membranas fetales o los vasos del cordón umbilical (funisitis).</a:t>
          </a:r>
          <a:endParaRPr lang="es-ES" sz="1900" kern="1200" dirty="0">
            <a:solidFill>
              <a:schemeClr val="bg1"/>
            </a:solidFill>
          </a:endParaRPr>
        </a:p>
      </dsp:txBody>
      <dsp:txXfrm>
        <a:off x="72952" y="2204661"/>
        <a:ext cx="7124961" cy="13485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79D8E-0E82-D04C-A8CC-155A2F96FBB2}">
      <dsp:nvSpPr>
        <dsp:cNvPr id="0" name=""/>
        <dsp:cNvSpPr/>
      </dsp:nvSpPr>
      <dsp:spPr>
        <a:xfrm>
          <a:off x="0" y="2706"/>
          <a:ext cx="770312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25A750-8535-5949-9970-900D4C08F6D1}">
      <dsp:nvSpPr>
        <dsp:cNvPr id="0" name=""/>
        <dsp:cNvSpPr/>
      </dsp:nvSpPr>
      <dsp:spPr>
        <a:xfrm>
          <a:off x="0" y="2706"/>
          <a:ext cx="123943" cy="553729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0" y="2706"/>
        <a:ext cx="123943" cy="5537294"/>
      </dsp:txXfrm>
    </dsp:sp>
    <dsp:sp modelId="{9067FE18-62AE-324C-999A-9600919F33B4}">
      <dsp:nvSpPr>
        <dsp:cNvPr id="0" name=""/>
        <dsp:cNvSpPr/>
      </dsp:nvSpPr>
      <dsp:spPr>
        <a:xfrm>
          <a:off x="239490" y="89226"/>
          <a:ext cx="7346747" cy="173040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solidFill>
                <a:srgbClr val="152B48"/>
              </a:solidFill>
              <a:latin typeface="Montserrat ExtraLight" pitchFamily="2" charset="77"/>
            </a:rPr>
            <a:t>La migración de la flora cervicovaginal a través del canal cervical es la vía más común.</a:t>
          </a:r>
          <a:endParaRPr lang="es-ES" sz="20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239490" y="89226"/>
        <a:ext cx="7346747" cy="1730404"/>
      </dsp:txXfrm>
    </dsp:sp>
    <dsp:sp modelId="{6ACC197A-FC4A-534F-A785-885D3A2CF29C}">
      <dsp:nvSpPr>
        <dsp:cNvPr id="0" name=""/>
        <dsp:cNvSpPr/>
      </dsp:nvSpPr>
      <dsp:spPr>
        <a:xfrm>
          <a:off x="123943" y="1819631"/>
          <a:ext cx="61625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45FDE3-5AF4-5148-B33F-387B7682B7B3}">
      <dsp:nvSpPr>
        <dsp:cNvPr id="0" name=""/>
        <dsp:cNvSpPr/>
      </dsp:nvSpPr>
      <dsp:spPr>
        <a:xfrm>
          <a:off x="239490" y="1906151"/>
          <a:ext cx="7346747" cy="173040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solidFill>
                <a:srgbClr val="152B48"/>
              </a:solidFill>
              <a:latin typeface="Montserrat ExtraLight" pitchFamily="2" charset="77"/>
            </a:rPr>
            <a:t>Con poca frecuencia, la vía es hematógena como resultado de bacteriemia materna (p. ej., listeria monocytogenes) que infecta el espacio intervelloso o por contaminación de la cavidad amniótica como resultado de un procedimiento invasivo (p. ej., fetoscopia).</a:t>
          </a:r>
          <a:endParaRPr lang="es-ES" sz="20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239490" y="1906151"/>
        <a:ext cx="7346747" cy="1730404"/>
      </dsp:txXfrm>
    </dsp:sp>
    <dsp:sp modelId="{AE36316E-3D2B-1645-B3D0-FE6B5510170E}">
      <dsp:nvSpPr>
        <dsp:cNvPr id="0" name=""/>
        <dsp:cNvSpPr/>
      </dsp:nvSpPr>
      <dsp:spPr>
        <a:xfrm>
          <a:off x="123943" y="3636555"/>
          <a:ext cx="61625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BF1EED-31E0-3F48-8E7C-B569A77B286A}">
      <dsp:nvSpPr>
        <dsp:cNvPr id="0" name=""/>
        <dsp:cNvSpPr/>
      </dsp:nvSpPr>
      <dsp:spPr>
        <a:xfrm>
          <a:off x="239490" y="3723075"/>
          <a:ext cx="7346747" cy="173040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solidFill>
                <a:srgbClr val="152B48"/>
              </a:solidFill>
              <a:latin typeface="Montserrat ExtraLight" pitchFamily="2" charset="77"/>
            </a:rPr>
            <a:t>Se ha postulado una infección del peritoneo a través de las trompas de Falopio, pero probablemente sea poco común.</a:t>
          </a:r>
          <a:endParaRPr lang="es-ES" sz="20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239490" y="3723075"/>
        <a:ext cx="7346747" cy="1730404"/>
      </dsp:txXfrm>
    </dsp:sp>
    <dsp:sp modelId="{C893BDFB-A56A-F443-917D-6569D66E9DC3}">
      <dsp:nvSpPr>
        <dsp:cNvPr id="0" name=""/>
        <dsp:cNvSpPr/>
      </dsp:nvSpPr>
      <dsp:spPr>
        <a:xfrm>
          <a:off x="123943" y="5453480"/>
          <a:ext cx="61625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A4EBF-6E25-AE48-9011-DCF06533ABE1}">
      <dsp:nvSpPr>
        <dsp:cNvPr id="0" name=""/>
        <dsp:cNvSpPr/>
      </dsp:nvSpPr>
      <dsp:spPr>
        <a:xfrm>
          <a:off x="0" y="199900"/>
          <a:ext cx="7581207" cy="1220220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>
              <a:latin typeface="Montserrat ExtraLight" pitchFamily="2" charset="77"/>
            </a:rPr>
            <a:t>Microbiología</a:t>
          </a:r>
          <a:r>
            <a:rPr lang="es-ES" sz="6500" b="1" kern="1200" dirty="0">
              <a:latin typeface="Montserrat ExtraLight" pitchFamily="2" charset="77"/>
            </a:rPr>
            <a:t> </a:t>
          </a:r>
        </a:p>
      </dsp:txBody>
      <dsp:txXfrm>
        <a:off x="0" y="199900"/>
        <a:ext cx="7581207" cy="1220220"/>
      </dsp:txXfrm>
    </dsp:sp>
    <dsp:sp modelId="{C0A88835-BEB4-1D47-B6F0-D3F8945847BC}">
      <dsp:nvSpPr>
        <dsp:cNvPr id="0" name=""/>
        <dsp:cNvSpPr/>
      </dsp:nvSpPr>
      <dsp:spPr>
        <a:xfrm>
          <a:off x="595" y="1447016"/>
          <a:ext cx="1320600" cy="4763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i="0" u="none" kern="1200" dirty="0">
              <a:solidFill>
                <a:srgbClr val="152B48"/>
              </a:solidFill>
              <a:latin typeface="Montserrat ExtraLight" pitchFamily="2" charset="77"/>
            </a:rPr>
            <a:t>Típicamente polimicrobia-na, a menudo afecta a la flora vaginal o entérica.</a:t>
          </a:r>
          <a:endParaRPr lang="es-ES" sz="14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595" y="1447016"/>
        <a:ext cx="1320600" cy="4763607"/>
      </dsp:txXfrm>
    </dsp:sp>
    <dsp:sp modelId="{A04E3690-3B23-984B-8102-B7FB569AB864}">
      <dsp:nvSpPr>
        <dsp:cNvPr id="0" name=""/>
        <dsp:cNvSpPr/>
      </dsp:nvSpPr>
      <dsp:spPr>
        <a:xfrm>
          <a:off x="1321196" y="1447016"/>
          <a:ext cx="1096404" cy="4763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i="0" u="none" kern="1200" dirty="0">
              <a:solidFill>
                <a:srgbClr val="152B48"/>
              </a:solidFill>
              <a:latin typeface="Montserrat ExtraLight" pitchFamily="2" charset="77"/>
            </a:rPr>
            <a:t>Dos tercios de las mujeres con IIA tienen al menos dos aislamien-tos por muestra de líquido amniótico.</a:t>
          </a:r>
          <a:endParaRPr lang="es-ES" sz="14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1321196" y="1447016"/>
        <a:ext cx="1096404" cy="4763607"/>
      </dsp:txXfrm>
    </dsp:sp>
    <dsp:sp modelId="{560E83BD-3BA5-9B41-B48C-540C138A4C2C}">
      <dsp:nvSpPr>
        <dsp:cNvPr id="0" name=""/>
        <dsp:cNvSpPr/>
      </dsp:nvSpPr>
      <dsp:spPr>
        <a:xfrm>
          <a:off x="2417601" y="1447016"/>
          <a:ext cx="1490577" cy="4763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i="0" u="none" kern="1200" dirty="0">
              <a:solidFill>
                <a:srgbClr val="152B48"/>
              </a:solidFill>
              <a:latin typeface="Montserrat ExtraLight" pitchFamily="2" charset="77"/>
            </a:rPr>
            <a:t>Es más probable que la infección transplacen-taria por microorganis-mos en la circulación materna (p. ej., l. mono-cytogenes, staphylococcus aureus) no sea polimicrobiana.</a:t>
          </a:r>
          <a:endParaRPr lang="es-ES" sz="14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2417601" y="1447016"/>
        <a:ext cx="1490577" cy="4763607"/>
      </dsp:txXfrm>
    </dsp:sp>
    <dsp:sp modelId="{87B8C5CF-71DE-3D41-BA8D-5522C8356260}">
      <dsp:nvSpPr>
        <dsp:cNvPr id="0" name=""/>
        <dsp:cNvSpPr/>
      </dsp:nvSpPr>
      <dsp:spPr>
        <a:xfrm>
          <a:off x="3908178" y="1447016"/>
          <a:ext cx="1941859" cy="4763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i="0" u="none" kern="1200" dirty="0">
              <a:solidFill>
                <a:srgbClr val="152B48"/>
              </a:solidFill>
              <a:latin typeface="Montserrat ExtraLight" pitchFamily="2" charset="77"/>
            </a:rPr>
            <a:t>Independientemen-te de la edad gestacional, los micoplasmas genitales (especies de ureaplasma y mycoplasma) son los aislamientos más frecuentes y pueden detectarse en ausencia de otros organismos.</a:t>
          </a:r>
          <a:endParaRPr lang="es-ES" sz="14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3908178" y="1447016"/>
        <a:ext cx="1941859" cy="4763607"/>
      </dsp:txXfrm>
    </dsp:sp>
    <dsp:sp modelId="{223FE762-798C-4040-BF4D-C7DA9023EC99}">
      <dsp:nvSpPr>
        <dsp:cNvPr id="0" name=""/>
        <dsp:cNvSpPr/>
      </dsp:nvSpPr>
      <dsp:spPr>
        <a:xfrm>
          <a:off x="5850037" y="1447016"/>
          <a:ext cx="1730573" cy="4763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i="0" u="none" kern="1200" dirty="0">
              <a:solidFill>
                <a:srgbClr val="152B48"/>
              </a:solidFill>
              <a:latin typeface="Montserrat ExtraLight" pitchFamily="2" charset="77"/>
            </a:rPr>
            <a:t>Otros patógenos frecuentemente asociados con IAI incluyen anaerobios (incluyendo gardnerella vaginalis, bacteroides spp), bacilos gramnegativos entéricos y estreptococos del grupo B.</a:t>
          </a:r>
          <a:endParaRPr lang="es-ES" sz="14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5850037" y="1447016"/>
        <a:ext cx="1730573" cy="4763607"/>
      </dsp:txXfrm>
    </dsp:sp>
    <dsp:sp modelId="{125894CC-8548-1F43-8721-06B23FF04B84}">
      <dsp:nvSpPr>
        <dsp:cNvPr id="0" name=""/>
        <dsp:cNvSpPr/>
      </dsp:nvSpPr>
      <dsp:spPr>
        <a:xfrm>
          <a:off x="0" y="5884349"/>
          <a:ext cx="7581207" cy="456784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7B71E-BADE-DF44-B536-0C18CC9FBC2C}">
      <dsp:nvSpPr>
        <dsp:cNvPr id="0" name=""/>
        <dsp:cNvSpPr/>
      </dsp:nvSpPr>
      <dsp:spPr>
        <a:xfrm>
          <a:off x="6253212" y="4897442"/>
          <a:ext cx="7368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36856" y="4572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102C3-EF12-804D-ADF8-F860C7A6724B}">
      <dsp:nvSpPr>
        <dsp:cNvPr id="0" name=""/>
        <dsp:cNvSpPr/>
      </dsp:nvSpPr>
      <dsp:spPr>
        <a:xfrm>
          <a:off x="3295211" y="2520151"/>
          <a:ext cx="736856" cy="2423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8428" y="0"/>
              </a:lnTo>
              <a:lnTo>
                <a:pt x="368428" y="2423010"/>
              </a:lnTo>
              <a:lnTo>
                <a:pt x="736856" y="242301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0F53EA-3F0C-AF40-B4DA-77559F3CDDCD}">
      <dsp:nvSpPr>
        <dsp:cNvPr id="0" name=""/>
        <dsp:cNvSpPr/>
      </dsp:nvSpPr>
      <dsp:spPr>
        <a:xfrm>
          <a:off x="6253212" y="2840074"/>
          <a:ext cx="7368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36856" y="4572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17644-415F-0B41-9A5B-75CD1DAFADD2}">
      <dsp:nvSpPr>
        <dsp:cNvPr id="0" name=""/>
        <dsp:cNvSpPr/>
      </dsp:nvSpPr>
      <dsp:spPr>
        <a:xfrm>
          <a:off x="3295211" y="2520151"/>
          <a:ext cx="736856" cy="365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8428" y="0"/>
              </a:lnTo>
              <a:lnTo>
                <a:pt x="368428" y="365642"/>
              </a:lnTo>
              <a:lnTo>
                <a:pt x="736856" y="36564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9F57C6-3A1A-1046-9997-B916C926ACC8}">
      <dsp:nvSpPr>
        <dsp:cNvPr id="0" name=""/>
        <dsp:cNvSpPr/>
      </dsp:nvSpPr>
      <dsp:spPr>
        <a:xfrm>
          <a:off x="6253212" y="782706"/>
          <a:ext cx="7368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36856" y="4572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41624-1486-5C45-A554-4DFF82622225}">
      <dsp:nvSpPr>
        <dsp:cNvPr id="0" name=""/>
        <dsp:cNvSpPr/>
      </dsp:nvSpPr>
      <dsp:spPr>
        <a:xfrm>
          <a:off x="3295211" y="828426"/>
          <a:ext cx="736856" cy="1691724"/>
        </a:xfrm>
        <a:custGeom>
          <a:avLst/>
          <a:gdLst/>
          <a:ahLst/>
          <a:cxnLst/>
          <a:rect l="0" t="0" r="0" b="0"/>
          <a:pathLst>
            <a:path>
              <a:moveTo>
                <a:pt x="0" y="1691724"/>
              </a:moveTo>
              <a:lnTo>
                <a:pt x="368428" y="1691724"/>
              </a:lnTo>
              <a:lnTo>
                <a:pt x="368428" y="0"/>
              </a:lnTo>
              <a:lnTo>
                <a:pt x="736856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9C8C9-278B-DA4A-B62A-4B1FFA51E448}">
      <dsp:nvSpPr>
        <dsp:cNvPr id="0" name=""/>
        <dsp:cNvSpPr/>
      </dsp:nvSpPr>
      <dsp:spPr>
        <a:xfrm>
          <a:off x="9418" y="2114156"/>
          <a:ext cx="3285792" cy="8119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solidFill>
                <a:srgbClr val="152B48"/>
              </a:solidFill>
              <a:latin typeface="Montserrat ExtraLight" pitchFamily="2" charset="77"/>
            </a:rPr>
            <a:t>Ante cuadro de fiebre, debemos diferenciar</a:t>
          </a:r>
          <a:endParaRPr lang="es-ES" sz="2000" b="1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9418" y="2114156"/>
        <a:ext cx="3285792" cy="811990"/>
      </dsp:txXfrm>
    </dsp:sp>
    <dsp:sp modelId="{E71EE29B-A637-D64A-B992-8194CCA28654}">
      <dsp:nvSpPr>
        <dsp:cNvPr id="0" name=""/>
        <dsp:cNvSpPr/>
      </dsp:nvSpPr>
      <dsp:spPr>
        <a:xfrm>
          <a:off x="4032068" y="393816"/>
          <a:ext cx="2221144" cy="8692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solidFill>
                <a:srgbClr val="152B48"/>
              </a:solidFill>
              <a:latin typeface="Montserrat ExtraLight" pitchFamily="2" charset="77"/>
            </a:rPr>
            <a:t>Fiebre aislada sin foco (principalmente intraparto)</a:t>
          </a:r>
          <a:endParaRPr lang="es-ES" sz="1600" b="1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4032068" y="393816"/>
        <a:ext cx="2221144" cy="869220"/>
      </dsp:txXfrm>
    </dsp:sp>
    <dsp:sp modelId="{070C11BA-C203-6C40-BB23-6F34B57B8E23}">
      <dsp:nvSpPr>
        <dsp:cNvPr id="0" name=""/>
        <dsp:cNvSpPr/>
      </dsp:nvSpPr>
      <dsp:spPr>
        <a:xfrm>
          <a:off x="6990069" y="30010"/>
          <a:ext cx="3684284" cy="1596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 ExtraLight" pitchFamily="2" charset="77"/>
            </a:rPr>
            <a:t>Relacionada con causas no infecciosas como la analgesia epidural, la temperatura ambiente elevada, el uso de prostaglandinas para la inducción del parto, etc. Habitualmente no se acompaña de alteraciones analíticas.</a:t>
          </a:r>
        </a:p>
      </dsp:txBody>
      <dsp:txXfrm>
        <a:off x="6990069" y="30010"/>
        <a:ext cx="3684284" cy="1596832"/>
      </dsp:txXfrm>
    </dsp:sp>
    <dsp:sp modelId="{04BCA903-67D4-4F4F-89FB-8EAA7BE48A1D}">
      <dsp:nvSpPr>
        <dsp:cNvPr id="0" name=""/>
        <dsp:cNvSpPr/>
      </dsp:nvSpPr>
      <dsp:spPr>
        <a:xfrm>
          <a:off x="4032068" y="2451184"/>
          <a:ext cx="2221144" cy="8692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solidFill>
                <a:srgbClr val="152B48"/>
              </a:solidFill>
              <a:latin typeface="Montserrat ExtraLight" pitchFamily="2" charset="77"/>
            </a:rPr>
            <a:t>Fiebre secundaria a otro foco (no uterino) </a:t>
          </a:r>
          <a:endParaRPr lang="es-ES" sz="1600" b="1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4032068" y="2451184"/>
        <a:ext cx="2221144" cy="869220"/>
      </dsp:txXfrm>
    </dsp:sp>
    <dsp:sp modelId="{939CC0CA-9726-ED41-92B0-6F50C1AD9138}">
      <dsp:nvSpPr>
        <dsp:cNvPr id="0" name=""/>
        <dsp:cNvSpPr/>
      </dsp:nvSpPr>
      <dsp:spPr>
        <a:xfrm>
          <a:off x="6990069" y="2087378"/>
          <a:ext cx="3684284" cy="1596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 ExtraLight" pitchFamily="2" charset="77"/>
            </a:rPr>
            <a:t>Relacionada con causas infecciosas no uterinas: pielonefritis, infecciones respiratorias (bacterianas o víricas). </a:t>
          </a:r>
        </a:p>
      </dsp:txBody>
      <dsp:txXfrm>
        <a:off x="6990069" y="2087378"/>
        <a:ext cx="3684284" cy="1596832"/>
      </dsp:txXfrm>
    </dsp:sp>
    <dsp:sp modelId="{FBE0906D-507B-5044-B37A-D975BF39F0C6}">
      <dsp:nvSpPr>
        <dsp:cNvPr id="0" name=""/>
        <dsp:cNvSpPr/>
      </dsp:nvSpPr>
      <dsp:spPr>
        <a:xfrm>
          <a:off x="4032068" y="4508551"/>
          <a:ext cx="2221144" cy="8692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rgbClr val="152B48"/>
              </a:solidFill>
              <a:latin typeface="Montserrat ExtraLight" pitchFamily="2" charset="77"/>
            </a:rPr>
            <a:t>Abruptio de placenta</a:t>
          </a:r>
        </a:p>
      </dsp:txBody>
      <dsp:txXfrm>
        <a:off x="4032068" y="4508551"/>
        <a:ext cx="2221144" cy="869220"/>
      </dsp:txXfrm>
    </dsp:sp>
    <dsp:sp modelId="{E0E23135-B227-BE49-A18A-2B650F45D32D}">
      <dsp:nvSpPr>
        <dsp:cNvPr id="0" name=""/>
        <dsp:cNvSpPr/>
      </dsp:nvSpPr>
      <dsp:spPr>
        <a:xfrm>
          <a:off x="6990069" y="4144746"/>
          <a:ext cx="3684284" cy="1596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u="none" kern="1200" dirty="0">
              <a:solidFill>
                <a:srgbClr val="152B48"/>
              </a:solidFill>
              <a:latin typeface="Montserrat ExtraLight" pitchFamily="2" charset="77"/>
            </a:rPr>
            <a:t>Un pequeño desprendimiento puede causar sensibilidad uterina y taquicardia materna, pero generalmente se asocia con sangrado vaginal y ausencia de fiebre.</a:t>
          </a:r>
          <a:endParaRPr lang="es-ES" sz="16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6990069" y="4144746"/>
        <a:ext cx="3684284" cy="15968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31E0E8-36A6-B74F-9DB6-A0176DDD33A4}">
      <dsp:nvSpPr>
        <dsp:cNvPr id="0" name=""/>
        <dsp:cNvSpPr/>
      </dsp:nvSpPr>
      <dsp:spPr>
        <a:xfrm>
          <a:off x="-7334734" y="-1122065"/>
          <a:ext cx="8736369" cy="8736369"/>
        </a:xfrm>
        <a:prstGeom prst="blockArc">
          <a:avLst>
            <a:gd name="adj1" fmla="val 18900000"/>
            <a:gd name="adj2" fmla="val 2700000"/>
            <a:gd name="adj3" fmla="val 247"/>
          </a:avLst>
        </a:prstGeom>
        <a:noFill/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24116-56F9-5A41-AE1A-8F741AFEF1D9}">
      <dsp:nvSpPr>
        <dsp:cNvPr id="0" name=""/>
        <dsp:cNvSpPr/>
      </dsp:nvSpPr>
      <dsp:spPr>
        <a:xfrm>
          <a:off x="455430" y="332390"/>
          <a:ext cx="7088988" cy="5155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32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 ExtraLight" pitchFamily="2" charset="77"/>
            </a:rPr>
            <a:t>Hemograma, PCR y coagulación.</a:t>
          </a:r>
          <a:endParaRPr lang="es-ES" sz="16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455430" y="332390"/>
        <a:ext cx="7088988" cy="515507"/>
      </dsp:txXfrm>
    </dsp:sp>
    <dsp:sp modelId="{ED608D19-7817-9D4D-BC1E-D616D4A0CCE0}">
      <dsp:nvSpPr>
        <dsp:cNvPr id="0" name=""/>
        <dsp:cNvSpPr/>
      </dsp:nvSpPr>
      <dsp:spPr>
        <a:xfrm>
          <a:off x="86671" y="221385"/>
          <a:ext cx="737518" cy="7375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D9FBBE-662F-B148-9A09-465F04276758}">
      <dsp:nvSpPr>
        <dsp:cNvPr id="0" name=""/>
        <dsp:cNvSpPr/>
      </dsp:nvSpPr>
      <dsp:spPr>
        <a:xfrm>
          <a:off x="989741" y="897775"/>
          <a:ext cx="6554676" cy="11558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32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 ExtraLight" pitchFamily="2" charset="77"/>
            </a:rPr>
            <a:t>Sospecha de sepsis (PAS &lt;90mmHg, FC&gt;120 lpm, FR&gt;24 rpm, saturación basal O2 &lt;95%, oliguria, agitación o confusión materna), añadiremos lactato, perfil hepático y renal.</a:t>
          </a:r>
          <a:endParaRPr lang="es-ES" sz="16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989741" y="897775"/>
        <a:ext cx="6554676" cy="1155821"/>
      </dsp:txXfrm>
    </dsp:sp>
    <dsp:sp modelId="{820231BE-70DF-194D-B4B9-AACA43D52A38}">
      <dsp:nvSpPr>
        <dsp:cNvPr id="0" name=""/>
        <dsp:cNvSpPr/>
      </dsp:nvSpPr>
      <dsp:spPr>
        <a:xfrm>
          <a:off x="620982" y="1106926"/>
          <a:ext cx="737518" cy="7375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F6FFC6-18F6-894C-9E56-DB3F257346E9}">
      <dsp:nvSpPr>
        <dsp:cNvPr id="0" name=""/>
        <dsp:cNvSpPr/>
      </dsp:nvSpPr>
      <dsp:spPr>
        <a:xfrm>
          <a:off x="1282541" y="2044932"/>
          <a:ext cx="6261876" cy="6312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32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 ExtraLight" pitchFamily="2" charset="77"/>
            </a:rPr>
            <a:t>Monitorización fetal.</a:t>
          </a:r>
          <a:endParaRPr lang="es-ES" sz="16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1282541" y="2044932"/>
        <a:ext cx="6261876" cy="631292"/>
      </dsp:txXfrm>
    </dsp:sp>
    <dsp:sp modelId="{7739815A-B5BD-E845-914D-8818F67902B7}">
      <dsp:nvSpPr>
        <dsp:cNvPr id="0" name=""/>
        <dsp:cNvSpPr/>
      </dsp:nvSpPr>
      <dsp:spPr>
        <a:xfrm>
          <a:off x="913782" y="1991818"/>
          <a:ext cx="737518" cy="7375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2C7EEC-EFF9-9746-821C-6C22B4952703}">
      <dsp:nvSpPr>
        <dsp:cNvPr id="0" name=""/>
        <dsp:cNvSpPr/>
      </dsp:nvSpPr>
      <dsp:spPr>
        <a:xfrm>
          <a:off x="1376030" y="2805107"/>
          <a:ext cx="6168388" cy="8820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32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 ExtraLight" pitchFamily="2" charset="77"/>
            </a:rPr>
            <a:t>Urinocultivo.</a:t>
          </a:r>
          <a:endParaRPr lang="es-ES" sz="16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1376030" y="2805107"/>
        <a:ext cx="6168388" cy="882024"/>
      </dsp:txXfrm>
    </dsp:sp>
    <dsp:sp modelId="{895B2C5D-1F52-2B4A-9C13-C39C73D597CA}">
      <dsp:nvSpPr>
        <dsp:cNvPr id="0" name=""/>
        <dsp:cNvSpPr/>
      </dsp:nvSpPr>
      <dsp:spPr>
        <a:xfrm>
          <a:off x="1007270" y="2877360"/>
          <a:ext cx="737518" cy="7375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6C9630-A632-BE4B-8883-A99E992150A8}">
      <dsp:nvSpPr>
        <dsp:cNvPr id="0" name=""/>
        <dsp:cNvSpPr/>
      </dsp:nvSpPr>
      <dsp:spPr>
        <a:xfrm>
          <a:off x="1282541" y="3690648"/>
          <a:ext cx="6261876" cy="8820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32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solidFill>
                <a:srgbClr val="152B48"/>
              </a:solidFill>
              <a:latin typeface="Montserrat ExtraLight" pitchFamily="2" charset="77"/>
            </a:rPr>
            <a:t>Hemocultivo </a:t>
          </a:r>
          <a:r>
            <a:rPr lang="es-CO" sz="1600" kern="1200" dirty="0">
              <a:solidFill>
                <a:srgbClr val="152B48"/>
              </a:solidFill>
              <a:latin typeface="Montserrat ExtraLight" pitchFamily="2" charset="77"/>
            </a:rPr>
            <a:t>(coincidiendo con pico febril). Puncionar un acceso venoso de cada lado (uno de brazo izquierdo y otro de brazo derecho). </a:t>
          </a:r>
          <a:endParaRPr lang="es-ES" sz="16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1282541" y="3690648"/>
        <a:ext cx="6261876" cy="882024"/>
      </dsp:txXfrm>
    </dsp:sp>
    <dsp:sp modelId="{5140CBE1-AD37-7C4D-AC01-50310732298B}">
      <dsp:nvSpPr>
        <dsp:cNvPr id="0" name=""/>
        <dsp:cNvSpPr/>
      </dsp:nvSpPr>
      <dsp:spPr>
        <a:xfrm>
          <a:off x="913782" y="3762901"/>
          <a:ext cx="737518" cy="7375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A2CC81-7F96-D349-AC3F-4B99CC0549AA}">
      <dsp:nvSpPr>
        <dsp:cNvPr id="0" name=""/>
        <dsp:cNvSpPr/>
      </dsp:nvSpPr>
      <dsp:spPr>
        <a:xfrm>
          <a:off x="989741" y="4575540"/>
          <a:ext cx="6554676" cy="8820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32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solidFill>
                <a:srgbClr val="152B48"/>
              </a:solidFill>
              <a:latin typeface="Montserrat ExtraLight" pitchFamily="2" charset="77"/>
            </a:rPr>
            <a:t>Cultivo de s</a:t>
          </a:r>
          <a:r>
            <a:rPr lang="es-CO" sz="1600" b="1" i="1" kern="1200" dirty="0">
              <a:solidFill>
                <a:srgbClr val="152B48"/>
              </a:solidFill>
              <a:latin typeface="Montserrat ExtraLight" pitchFamily="2" charset="77"/>
            </a:rPr>
            <a:t>treptococcus agalactiae </a:t>
          </a:r>
          <a:r>
            <a:rPr lang="es-CO" sz="1600" b="1" kern="1200" dirty="0">
              <a:solidFill>
                <a:srgbClr val="152B48"/>
              </a:solidFill>
              <a:latin typeface="Montserrat ExtraLight" pitchFamily="2" charset="77"/>
            </a:rPr>
            <a:t>tipo B </a:t>
          </a:r>
          <a:r>
            <a:rPr lang="es-CO" sz="1600" kern="1200" dirty="0">
              <a:solidFill>
                <a:srgbClr val="152B48"/>
              </a:solidFill>
              <a:latin typeface="Montserrat ExtraLight" pitchFamily="2" charset="77"/>
            </a:rPr>
            <a:t>(SGB) si éste no se ha realizado en las últimas 5 semanas o es desconocido..</a:t>
          </a:r>
          <a:endParaRPr lang="es-ES" sz="16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989741" y="4575540"/>
        <a:ext cx="6554676" cy="882024"/>
      </dsp:txXfrm>
    </dsp:sp>
    <dsp:sp modelId="{81D29B30-7819-F44D-BA87-3D3B47CDF259}">
      <dsp:nvSpPr>
        <dsp:cNvPr id="0" name=""/>
        <dsp:cNvSpPr/>
      </dsp:nvSpPr>
      <dsp:spPr>
        <a:xfrm>
          <a:off x="620982" y="4647793"/>
          <a:ext cx="737518" cy="7375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5E9933-D747-414D-B5F6-4A2983B09B75}">
      <dsp:nvSpPr>
        <dsp:cNvPr id="0" name=""/>
        <dsp:cNvSpPr/>
      </dsp:nvSpPr>
      <dsp:spPr>
        <a:xfrm>
          <a:off x="455430" y="5461082"/>
          <a:ext cx="7088988" cy="8820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32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 ExtraLight" pitchFamily="2" charset="77"/>
            </a:rPr>
            <a:t>Ante un foco específico de la fiebre, se realizarán las </a:t>
          </a:r>
          <a:r>
            <a:rPr lang="es-CO" sz="1600" b="1" kern="1200" dirty="0">
              <a:solidFill>
                <a:srgbClr val="152B48"/>
              </a:solidFill>
              <a:latin typeface="Montserrat ExtraLight" pitchFamily="2" charset="77"/>
            </a:rPr>
            <a:t>pruebas de imagen </a:t>
          </a:r>
          <a:r>
            <a:rPr lang="es-CO" sz="1600" kern="1200" dirty="0">
              <a:solidFill>
                <a:srgbClr val="152B48"/>
              </a:solidFill>
              <a:latin typeface="Montserrat ExtraLight" pitchFamily="2" charset="77"/>
            </a:rPr>
            <a:t>o cultivos oportunos (ejemplo: radiografía de tórax).</a:t>
          </a:r>
          <a:endParaRPr lang="es-ES" sz="16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455430" y="5461082"/>
        <a:ext cx="7088988" cy="882024"/>
      </dsp:txXfrm>
    </dsp:sp>
    <dsp:sp modelId="{C5189EB0-38ED-1D48-A29A-A61A98A2EB84}">
      <dsp:nvSpPr>
        <dsp:cNvPr id="0" name=""/>
        <dsp:cNvSpPr/>
      </dsp:nvSpPr>
      <dsp:spPr>
        <a:xfrm>
          <a:off x="86671" y="5533335"/>
          <a:ext cx="737518" cy="7375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DC0F90-E130-8C47-B4E9-03E28976AC2D}">
      <dsp:nvSpPr>
        <dsp:cNvPr id="0" name=""/>
        <dsp:cNvSpPr/>
      </dsp:nvSpPr>
      <dsp:spPr>
        <a:xfrm>
          <a:off x="0" y="465288"/>
          <a:ext cx="7161275" cy="13293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solidFill>
                <a:srgbClr val="152B48"/>
              </a:solidFill>
              <a:latin typeface="Montserrat ExtraLight" pitchFamily="2" charset="77"/>
            </a:rPr>
            <a:t>Un nivel alto de IL-6 en el líquido cervicovaginal parece predecir la invasión microbiana de la cavidad amniótica en mujeres con trabajo de parto prematuro y membranas intactas.</a:t>
          </a:r>
          <a:endParaRPr lang="es-ES" sz="18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38937" y="504225"/>
        <a:ext cx="7083401" cy="1251523"/>
      </dsp:txXfrm>
    </dsp:sp>
    <dsp:sp modelId="{6D4702C8-47B5-5B48-8E66-71DADFD3CE6F}">
      <dsp:nvSpPr>
        <dsp:cNvPr id="0" name=""/>
        <dsp:cNvSpPr/>
      </dsp:nvSpPr>
      <dsp:spPr>
        <a:xfrm>
          <a:off x="0" y="2033977"/>
          <a:ext cx="1329397" cy="1329397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83C44-751C-894A-847F-CF3C6FEA8BBD}">
      <dsp:nvSpPr>
        <dsp:cNvPr id="0" name=""/>
        <dsp:cNvSpPr/>
      </dsp:nvSpPr>
      <dsp:spPr>
        <a:xfrm>
          <a:off x="1409160" y="2033977"/>
          <a:ext cx="5752114" cy="1329397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solidFill>
                <a:srgbClr val="152B48"/>
              </a:solidFill>
              <a:latin typeface="Montserrat ExtraLight" pitchFamily="2" charset="77"/>
            </a:rPr>
            <a:t>La complejidad técnica de los ensayos, la falta de estándares en los laboratorios y los datos limitados sobre las características de las pruebas restringen actualmente estas pruebas a entornos de investigación en los EEUU.</a:t>
          </a:r>
          <a:endParaRPr lang="es-ES" sz="18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1474067" y="2098884"/>
        <a:ext cx="5622300" cy="1199583"/>
      </dsp:txXfrm>
    </dsp:sp>
    <dsp:sp modelId="{3EB99D47-E6DD-FE4E-90B3-47022E407F36}">
      <dsp:nvSpPr>
        <dsp:cNvPr id="0" name=""/>
        <dsp:cNvSpPr/>
      </dsp:nvSpPr>
      <dsp:spPr>
        <a:xfrm>
          <a:off x="0" y="3522902"/>
          <a:ext cx="1329397" cy="1329397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01473B-F7AD-D845-A10E-BF3C94B1B832}">
      <dsp:nvSpPr>
        <dsp:cNvPr id="0" name=""/>
        <dsp:cNvSpPr/>
      </dsp:nvSpPr>
      <dsp:spPr>
        <a:xfrm>
          <a:off x="1409160" y="3522902"/>
          <a:ext cx="5752114" cy="1329397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solidFill>
                <a:srgbClr val="152B48"/>
              </a:solidFill>
              <a:latin typeface="Montserrat ExtraLight" pitchFamily="2" charset="77"/>
            </a:rPr>
            <a:t>Las evaluaciones preliminares sugieren sensibilidad y especificidad para la inflamación intraamniótica tan alta como 93 a 97 y 91 a 96 por ciento, respectivamente, en embarazos prematuros con membranas rotas o intactas.</a:t>
          </a:r>
          <a:endParaRPr lang="es-ES" sz="18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1474067" y="3587809"/>
        <a:ext cx="5622300" cy="119958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FF1A3-9F99-5745-ACF7-1CC380839A95}">
      <dsp:nvSpPr>
        <dsp:cNvPr id="0" name=""/>
        <dsp:cNvSpPr/>
      </dsp:nvSpPr>
      <dsp:spPr>
        <a:xfrm>
          <a:off x="0" y="0"/>
          <a:ext cx="964915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FE882F-F9CC-704E-8735-47E58EC3B7E7}">
      <dsp:nvSpPr>
        <dsp:cNvPr id="0" name=""/>
        <dsp:cNvSpPr/>
      </dsp:nvSpPr>
      <dsp:spPr>
        <a:xfrm>
          <a:off x="0" y="0"/>
          <a:ext cx="1929831" cy="5702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i="0" u="none" kern="1200" dirty="0">
              <a:solidFill>
                <a:srgbClr val="152B48"/>
              </a:solidFill>
              <a:latin typeface="Montserrat ExtraLight" pitchFamily="2" charset="77"/>
            </a:rPr>
            <a:t>Alternativas de  algunos regímenes de antibióticos intravenosos </a:t>
          </a:r>
          <a:endParaRPr lang="es-ES" sz="2000" b="1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0" y="0"/>
        <a:ext cx="1929831" cy="5702236"/>
      </dsp:txXfrm>
    </dsp:sp>
    <dsp:sp modelId="{10D4EC1E-8E77-E546-91C0-9B36C43B93D8}">
      <dsp:nvSpPr>
        <dsp:cNvPr id="0" name=""/>
        <dsp:cNvSpPr/>
      </dsp:nvSpPr>
      <dsp:spPr>
        <a:xfrm>
          <a:off x="2074568" y="44896"/>
          <a:ext cx="7574589" cy="897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solidFill>
                <a:srgbClr val="152B48"/>
              </a:solidFill>
              <a:latin typeface="Montserrat ExtraLight" pitchFamily="2" charset="77"/>
            </a:rPr>
            <a:t>Ampicilina 2 g cada seis horas más gentamicina 1.5 mg / kg cada ocho horas para pacientes con función renal normal.</a:t>
          </a:r>
          <a:endParaRPr lang="es-ES" sz="20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2074568" y="44896"/>
        <a:ext cx="7574589" cy="897935"/>
      </dsp:txXfrm>
    </dsp:sp>
    <dsp:sp modelId="{361864C5-8190-C24F-A2D3-9561E9848604}">
      <dsp:nvSpPr>
        <dsp:cNvPr id="0" name=""/>
        <dsp:cNvSpPr/>
      </dsp:nvSpPr>
      <dsp:spPr>
        <a:xfrm>
          <a:off x="1929831" y="942831"/>
          <a:ext cx="771932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578C58-2C01-C742-828B-21E64FCC7AFF}">
      <dsp:nvSpPr>
        <dsp:cNvPr id="0" name=""/>
        <dsp:cNvSpPr/>
      </dsp:nvSpPr>
      <dsp:spPr>
        <a:xfrm>
          <a:off x="2074568" y="987728"/>
          <a:ext cx="7574589" cy="897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solidFill>
                <a:srgbClr val="152B48"/>
              </a:solidFill>
              <a:latin typeface="Montserrat ExtraLight" pitchFamily="2" charset="77"/>
            </a:rPr>
            <a:t>Ampicilina-sulbactam 3 g cada seis horas.</a:t>
          </a:r>
          <a:endParaRPr lang="es-ES" sz="20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2074568" y="987728"/>
        <a:ext cx="7574589" cy="897935"/>
      </dsp:txXfrm>
    </dsp:sp>
    <dsp:sp modelId="{D4A19855-1A2E-F74E-823C-667BABD25B22}">
      <dsp:nvSpPr>
        <dsp:cNvPr id="0" name=""/>
        <dsp:cNvSpPr/>
      </dsp:nvSpPr>
      <dsp:spPr>
        <a:xfrm>
          <a:off x="1929831" y="1885663"/>
          <a:ext cx="771932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A2801-2CEA-7E4A-869A-7E368FBA8C86}">
      <dsp:nvSpPr>
        <dsp:cNvPr id="0" name=""/>
        <dsp:cNvSpPr/>
      </dsp:nvSpPr>
      <dsp:spPr>
        <a:xfrm>
          <a:off x="2074568" y="1930560"/>
          <a:ext cx="7574589" cy="897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solidFill>
                <a:srgbClr val="152B48"/>
              </a:solidFill>
              <a:latin typeface="Montserrat ExtraLight" pitchFamily="2" charset="77"/>
            </a:rPr>
            <a:t>Cefoxitina 2 g cada 8 horas.</a:t>
          </a:r>
          <a:endParaRPr lang="es-ES" sz="20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2074568" y="1930560"/>
        <a:ext cx="7574589" cy="897935"/>
      </dsp:txXfrm>
    </dsp:sp>
    <dsp:sp modelId="{7F3A87D2-6D35-8648-94CE-B7A7B95931EC}">
      <dsp:nvSpPr>
        <dsp:cNvPr id="0" name=""/>
        <dsp:cNvSpPr/>
      </dsp:nvSpPr>
      <dsp:spPr>
        <a:xfrm>
          <a:off x="1929831" y="2828495"/>
          <a:ext cx="771932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4408EC-06CD-AA4E-BDCA-95F3670452A6}">
      <dsp:nvSpPr>
        <dsp:cNvPr id="0" name=""/>
        <dsp:cNvSpPr/>
      </dsp:nvSpPr>
      <dsp:spPr>
        <a:xfrm>
          <a:off x="2074568" y="2873392"/>
          <a:ext cx="7574589" cy="897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solidFill>
                <a:srgbClr val="152B48"/>
              </a:solidFill>
              <a:latin typeface="Montserrat ExtraLight" pitchFamily="2" charset="77"/>
            </a:rPr>
            <a:t>Cefotetan 2 g cada 12 horas.</a:t>
          </a:r>
          <a:endParaRPr lang="es-ES" sz="20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2074568" y="2873392"/>
        <a:ext cx="7574589" cy="897935"/>
      </dsp:txXfrm>
    </dsp:sp>
    <dsp:sp modelId="{0ABD3C55-0488-894A-80D8-C0DA19970889}">
      <dsp:nvSpPr>
        <dsp:cNvPr id="0" name=""/>
        <dsp:cNvSpPr/>
      </dsp:nvSpPr>
      <dsp:spPr>
        <a:xfrm>
          <a:off x="1929831" y="3771327"/>
          <a:ext cx="771932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EAA54E-44BA-8A43-B904-2B08978CAD2C}">
      <dsp:nvSpPr>
        <dsp:cNvPr id="0" name=""/>
        <dsp:cNvSpPr/>
      </dsp:nvSpPr>
      <dsp:spPr>
        <a:xfrm>
          <a:off x="2074568" y="3816224"/>
          <a:ext cx="7574589" cy="897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solidFill>
                <a:srgbClr val="152B48"/>
              </a:solidFill>
              <a:latin typeface="Montserrat ExtraLight" pitchFamily="2" charset="77"/>
            </a:rPr>
            <a:t>Piperacilina-tazobactam 3,375 g cada 6 horas o 4,5 g cada 8 horas.</a:t>
          </a:r>
          <a:endParaRPr lang="es-ES" sz="20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2074568" y="3816224"/>
        <a:ext cx="7574589" cy="897935"/>
      </dsp:txXfrm>
    </dsp:sp>
    <dsp:sp modelId="{2418DB13-97D1-7143-AC9E-04EC3CF4A782}">
      <dsp:nvSpPr>
        <dsp:cNvPr id="0" name=""/>
        <dsp:cNvSpPr/>
      </dsp:nvSpPr>
      <dsp:spPr>
        <a:xfrm>
          <a:off x="1929831" y="4714159"/>
          <a:ext cx="771932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7F1228-AA74-3440-A76E-79EBFC6CF0DB}">
      <dsp:nvSpPr>
        <dsp:cNvPr id="0" name=""/>
        <dsp:cNvSpPr/>
      </dsp:nvSpPr>
      <dsp:spPr>
        <a:xfrm>
          <a:off x="2074568" y="4759056"/>
          <a:ext cx="7574589" cy="897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solidFill>
                <a:srgbClr val="152B48"/>
              </a:solidFill>
              <a:latin typeface="Montserrat ExtraLight" pitchFamily="2" charset="77"/>
            </a:rPr>
            <a:t>Ertapenem 1 g cada 24 horas.</a:t>
          </a:r>
          <a:endParaRPr lang="es-ES" sz="20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2074568" y="4759056"/>
        <a:ext cx="7574589" cy="897935"/>
      </dsp:txXfrm>
    </dsp:sp>
    <dsp:sp modelId="{C3E25ED5-169A-4248-A01C-F6CC0775AE03}">
      <dsp:nvSpPr>
        <dsp:cNvPr id="0" name=""/>
        <dsp:cNvSpPr/>
      </dsp:nvSpPr>
      <dsp:spPr>
        <a:xfrm>
          <a:off x="1929831" y="5656991"/>
          <a:ext cx="771932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23/02/2021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23/02/2021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23/02/2021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23/02/2021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23/02/2021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23/02/2021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23/02/2021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23/02/2021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23/02/2021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23/02/2021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23/02/2021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23/02/2021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comments" Target="../comments/comment10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comments" Target="../comments/comment11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comments" Target="../comments/comment13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comments" Target="../comments/comment14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comments" Target="../comments/comment18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 ?><Relationships xmlns="http://schemas.openxmlformats.org/package/2006/relationships"><Relationship Id="rId3" Target="../comments/comment21.xml" Type="http://schemas.openxmlformats.org/officeDocument/2006/relationships/comments"/><Relationship Id="rId2" Target="../media/image7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comments" Target="../comments/comment22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 ?><Relationships xmlns="http://schemas.openxmlformats.org/package/2006/relationships"><Relationship Id="rId3" Target="../comments/comment23.xml" Type="http://schemas.openxmlformats.org/officeDocument/2006/relationships/comments"/><Relationship Id="rId2" Target="../media/image8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4.xml.rels><?xml version="1.0" encoding="UTF-8" standalone="yes" ?><Relationships xmlns="http://schemas.openxmlformats.org/package/2006/relationships"><Relationship Id="rId8" Target="../comments/comment24.xml" Type="http://schemas.openxmlformats.org/officeDocument/2006/relationships/comments"/><Relationship Id="rId3" Target="../diagrams/layout11.xml" Type="http://schemas.openxmlformats.org/officeDocument/2006/relationships/diagramLayout"/><Relationship Id="rId7" Target="../media/image9.jpeg" Type="http://schemas.openxmlformats.org/officeDocument/2006/relationships/image"/><Relationship Id="rId2" Target="../diagrams/data11.xml" Type="http://schemas.openxmlformats.org/officeDocument/2006/relationships/diagramData"/><Relationship Id="rId1" Target="../slideLayouts/slideLayout7.xml" Type="http://schemas.openxmlformats.org/officeDocument/2006/relationships/slideLayout"/><Relationship Id="rId6" Target="../diagrams/drawing11.xml" Type="http://schemas.microsoft.com/office/2007/relationships/diagramDrawing"/><Relationship Id="rId5" Target="../diagrams/colors11.xml" Type="http://schemas.openxmlformats.org/officeDocument/2006/relationships/diagramColors"/><Relationship Id="rId4" Target="../diagrams/quickStyle11.xml" Type="http://schemas.openxmlformats.org/officeDocument/2006/relationships/diagramQuickStyle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comments" Target="../comments/comment25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comments" Target="../comments/comment26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7.xml.rels><?xml version="1.0" encoding="UTF-8" standalone="yes" ?><Relationships xmlns="http://schemas.openxmlformats.org/package/2006/relationships"><Relationship Id="rId3" Target="../comments/comment27.xml" Type="http://schemas.openxmlformats.org/officeDocument/2006/relationships/comments"/><Relationship Id="rId2" Target="../media/image1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8.xml.rels><?xml version="1.0" encoding="UTF-8" standalone="yes" ?><Relationships xmlns="http://schemas.openxmlformats.org/package/2006/relationships"><Relationship Id="rId3" Target="../comments/comment28.xml" Type="http://schemas.openxmlformats.org/officeDocument/2006/relationships/comments"/><Relationship Id="rId2" Target="../media/image14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comments" Target="../comments/comment29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comments" Target="../comments/comment30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1.xml.rels><?xml version="1.0" encoding="UTF-8" standalone="yes" ?><Relationships xmlns="http://schemas.openxmlformats.org/package/2006/relationships"><Relationship Id="rId3" Target="../comments/comment31.xml" Type="http://schemas.openxmlformats.org/officeDocument/2006/relationships/comments"/><Relationship Id="rId2" Target="../media/image15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comments" Target="../comments/comment33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comments" Target="../comments/comment34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comments" Target="../comments/comment35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6.xml.rels><?xml version="1.0" encoding="UTF-8" standalone="yes" ?><Relationships xmlns="http://schemas.openxmlformats.org/package/2006/relationships"><Relationship Id="rId3" Target="../comments/comment36.xml" Type="http://schemas.openxmlformats.org/officeDocument/2006/relationships/comments"/><Relationship Id="rId2" Target="../media/image1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 ?><Relationships xmlns="http://schemas.openxmlformats.org/package/2006/relationships"><Relationship Id="rId8" Target="../comments/comment4.xml" Type="http://schemas.openxmlformats.org/officeDocument/2006/relationships/comments"/><Relationship Id="rId3" Target="../diagrams/data1.xml" Type="http://schemas.openxmlformats.org/officeDocument/2006/relationships/diagramData"/><Relationship Id="rId7" Target="../diagrams/drawing1.xml" Type="http://schemas.microsoft.com/office/2007/relationships/diagramDrawing"/><Relationship Id="rId2" Target="../media/image2.jpeg" Type="http://schemas.openxmlformats.org/officeDocument/2006/relationships/image"/><Relationship Id="rId1" Target="../slideLayouts/slideLayout7.xml" Type="http://schemas.openxmlformats.org/officeDocument/2006/relationships/slideLayout"/><Relationship Id="rId6" Target="../diagrams/colors1.xml" Type="http://schemas.openxmlformats.org/officeDocument/2006/relationships/diagramColors"/><Relationship Id="rId5" Target="../diagrams/quickStyle1.xml" Type="http://schemas.openxmlformats.org/officeDocument/2006/relationships/diagramQuickStyle"/><Relationship Id="rId4" Target="../diagrams/layout1.xml" Type="http://schemas.openxmlformats.org/officeDocument/2006/relationships/diagramLayout"/></Relationships>
</file>

<file path=ppt/slides/_rels/slide5.xml.rels><?xml version="1.0" encoding="UTF-8" standalone="yes" ?><Relationships xmlns="http://schemas.openxmlformats.org/package/2006/relationships"><Relationship Id="rId8" Target="../comments/comment5.xml" Type="http://schemas.openxmlformats.org/officeDocument/2006/relationships/comments"/><Relationship Id="rId3" Target="../diagrams/data2.xml" Type="http://schemas.openxmlformats.org/officeDocument/2006/relationships/diagramData"/><Relationship Id="rId7" Target="../diagrams/drawing2.xml" Type="http://schemas.microsoft.com/office/2007/relationships/diagramDrawing"/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Relationship Id="rId6" Target="../diagrams/colors2.xml" Type="http://schemas.openxmlformats.org/officeDocument/2006/relationships/diagramColors"/><Relationship Id="rId5" Target="../diagrams/quickStyle2.xml" Type="http://schemas.openxmlformats.org/officeDocument/2006/relationships/diagramQuickStyle"/><Relationship Id="rId4" Target="../diagrams/layout2.xml" Type="http://schemas.openxmlformats.org/officeDocument/2006/relationships/diagramLayout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comments" Target="../comments/comment6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 ?><Relationships xmlns="http://schemas.openxmlformats.org/package/2006/relationships"><Relationship Id="rId3" Target="../comments/comment7.xml" Type="http://schemas.openxmlformats.org/officeDocument/2006/relationships/comments"/><Relationship Id="rId2" Target="../media/image4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comments" Target="../comments/comment8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D028C-6784-4ACF-BF2C-6344CE1CE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4692" y="798513"/>
            <a:ext cx="10455965" cy="2387600"/>
          </a:xfrm>
        </p:spPr>
        <p:txBody>
          <a:bodyPr>
            <a:noAutofit/>
          </a:bodyPr>
          <a:lstStyle/>
          <a:p>
            <a:r>
              <a:rPr lang="es-CO" dirty="0">
                <a:latin typeface="Montserrat SemiBold" pitchFamily="2" charset="77"/>
              </a:rPr>
              <a:t>Infección intraamniótica y endometritis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3C9C0-AE97-406A-8289-8F06853E8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429000"/>
            <a:ext cx="6629400" cy="1655762"/>
          </a:xfrm>
        </p:spPr>
        <p:txBody>
          <a:bodyPr/>
          <a:lstStyle/>
          <a:p>
            <a:r>
              <a:rPr lang="es-CO" b="1" dirty="0">
                <a:latin typeface="Montserrat" pitchFamily="2" charset="77"/>
              </a:rPr>
              <a:t>Maria Isabel Sánchez Montoya </a:t>
            </a:r>
          </a:p>
          <a:p>
            <a:r>
              <a:rPr lang="es-CO" b="1" dirty="0">
                <a:latin typeface="Montserrat" pitchFamily="2" charset="77"/>
              </a:rPr>
              <a:t>Residente ginecología y obstetricia </a:t>
            </a:r>
          </a:p>
          <a:p>
            <a:endParaRPr lang="es-CO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20178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640822F2-ED03-B244-8A84-2DCB269FB8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9108004"/>
              </p:ext>
            </p:extLst>
          </p:nvPr>
        </p:nvGraphicFramePr>
        <p:xfrm>
          <a:off x="4488873" y="332509"/>
          <a:ext cx="7581207" cy="6525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229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5894CC-8548-1F43-8721-06B23FF04B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125894CC-8548-1F43-8721-06B23FF04B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7A4EBF-6E25-AE48-9011-DCF06533AB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627A4EBF-6E25-AE48-9011-DCF06533AB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A88835-BEB4-1D47-B6F0-D3F8945847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C0A88835-BEB4-1D47-B6F0-D3F8945847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4E3690-3B23-984B-8102-B7FB569AB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A04E3690-3B23-984B-8102-B7FB569AB8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0E83BD-3BA5-9B41-B48C-540C138A4C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560E83BD-3BA5-9B41-B48C-540C138A4C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B8C5CF-71DE-3D41-BA8D-5522C83562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87B8C5CF-71DE-3D41-BA8D-5522C83562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3FE762-798C-4040-BF4D-C7DA9023E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223FE762-798C-4040-BF4D-C7DA9023EC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AC7D75C8-6CDE-AC44-A1E6-64D32D57C6F4}"/>
              </a:ext>
            </a:extLst>
          </p:cNvPr>
          <p:cNvSpPr/>
          <p:nvPr/>
        </p:nvSpPr>
        <p:spPr>
          <a:xfrm>
            <a:off x="1739275" y="205211"/>
            <a:ext cx="9699036" cy="523220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chemeClr val="bg1"/>
                </a:solidFill>
                <a:latin typeface="Montserrat ExtraLight" pitchFamily="2" charset="77"/>
              </a:rPr>
              <a:t>Diagnóstico diferencial de corioamnionitis o triple I </a:t>
            </a:r>
            <a:endParaRPr lang="es-CO" sz="2800" dirty="0">
              <a:solidFill>
                <a:schemeClr val="bg1"/>
              </a:solidFill>
              <a:effectLst/>
              <a:latin typeface="Montserrat ExtraLight" pitchFamily="2" charset="77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FCCDE388-559A-2D42-80F5-F24BB4A3C8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8486567"/>
              </p:ext>
            </p:extLst>
          </p:nvPr>
        </p:nvGraphicFramePr>
        <p:xfrm>
          <a:off x="1246907" y="1014204"/>
          <a:ext cx="10683773" cy="5771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4930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A0D3FCF0-7F09-1447-99DF-21E60361A3D7}"/>
              </a:ext>
            </a:extLst>
          </p:cNvPr>
          <p:cNvGrpSpPr/>
          <p:nvPr/>
        </p:nvGrpSpPr>
        <p:grpSpPr>
          <a:xfrm>
            <a:off x="4173198" y="218595"/>
            <a:ext cx="7891088" cy="6381043"/>
            <a:chOff x="4173198" y="218595"/>
            <a:chExt cx="7891088" cy="6381043"/>
          </a:xfrm>
        </p:grpSpPr>
        <p:sp>
          <p:nvSpPr>
            <p:cNvPr id="4" name="Forma libre 3">
              <a:extLst>
                <a:ext uri="{FF2B5EF4-FFF2-40B4-BE49-F238E27FC236}">
                  <a16:creationId xmlns:a16="http://schemas.microsoft.com/office/drawing/2014/main" id="{30DE9727-E37E-A843-BED5-81B10BE8B816}"/>
                </a:ext>
              </a:extLst>
            </p:cNvPr>
            <p:cNvSpPr/>
            <p:nvPr/>
          </p:nvSpPr>
          <p:spPr>
            <a:xfrm>
              <a:off x="7113173" y="3423610"/>
              <a:ext cx="1625102" cy="1423588"/>
            </a:xfrm>
            <a:custGeom>
              <a:avLst/>
              <a:gdLst>
                <a:gd name="connsiteX0" fmla="*/ 0 w 1625102"/>
                <a:gd name="connsiteY0" fmla="*/ 711794 h 1423588"/>
                <a:gd name="connsiteX1" fmla="*/ 812551 w 1625102"/>
                <a:gd name="connsiteY1" fmla="*/ 0 h 1423588"/>
                <a:gd name="connsiteX2" fmla="*/ 1625102 w 1625102"/>
                <a:gd name="connsiteY2" fmla="*/ 711794 h 1423588"/>
                <a:gd name="connsiteX3" fmla="*/ 812551 w 1625102"/>
                <a:gd name="connsiteY3" fmla="*/ 1423588 h 1423588"/>
                <a:gd name="connsiteX4" fmla="*/ 0 w 1625102"/>
                <a:gd name="connsiteY4" fmla="*/ 711794 h 1423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5102" h="1423588">
                  <a:moveTo>
                    <a:pt x="0" y="711794"/>
                  </a:moveTo>
                  <a:cubicBezTo>
                    <a:pt x="0" y="318681"/>
                    <a:pt x="363791" y="0"/>
                    <a:pt x="812551" y="0"/>
                  </a:cubicBezTo>
                  <a:cubicBezTo>
                    <a:pt x="1261311" y="0"/>
                    <a:pt x="1625102" y="318681"/>
                    <a:pt x="1625102" y="711794"/>
                  </a:cubicBezTo>
                  <a:cubicBezTo>
                    <a:pt x="1625102" y="1104907"/>
                    <a:pt x="1261311" y="1423588"/>
                    <a:pt x="812551" y="1423588"/>
                  </a:cubicBezTo>
                  <a:cubicBezTo>
                    <a:pt x="363791" y="1423588"/>
                    <a:pt x="0" y="1104907"/>
                    <a:pt x="0" y="711794"/>
                  </a:cubicBezTo>
                  <a:close/>
                </a:path>
              </a:pathLst>
            </a:custGeom>
            <a:solidFill>
              <a:srgbClr val="152B48"/>
            </a:solidFill>
            <a:ln>
              <a:solidFill>
                <a:srgbClr val="00AAA7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3231" tIns="223720" rIns="253231" bIns="22372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400" b="1" kern="1200" dirty="0">
                  <a:solidFill>
                    <a:schemeClr val="bg1"/>
                  </a:solidFill>
                  <a:latin typeface="Montserrat ExtraLight" pitchFamily="2" charset="77"/>
                </a:rPr>
                <a:t>Factores de riesgo </a:t>
              </a:r>
            </a:p>
          </p:txBody>
        </p:sp>
        <p:sp>
          <p:nvSpPr>
            <p:cNvPr id="6" name="Flecha izquierda 5">
              <a:extLst>
                <a:ext uri="{FF2B5EF4-FFF2-40B4-BE49-F238E27FC236}">
                  <a16:creationId xmlns:a16="http://schemas.microsoft.com/office/drawing/2014/main" id="{DDD4BD21-6ED3-1B47-A83A-F3BD997820D5}"/>
                </a:ext>
              </a:extLst>
            </p:cNvPr>
            <p:cNvSpPr/>
            <p:nvPr/>
          </p:nvSpPr>
          <p:spPr>
            <a:xfrm rot="8549391">
              <a:off x="5059742" y="5277221"/>
              <a:ext cx="2541162" cy="52367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152B48"/>
            </a:solidFill>
            <a:ln>
              <a:solidFill>
                <a:srgbClr val="00AAA7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DCE1B55-BB91-D840-962B-7EAEB7E3E76F}"/>
                </a:ext>
              </a:extLst>
            </p:cNvPr>
            <p:cNvSpPr/>
            <p:nvPr/>
          </p:nvSpPr>
          <p:spPr>
            <a:xfrm>
              <a:off x="4919463" y="5345267"/>
              <a:ext cx="1680842" cy="1175152"/>
            </a:xfrm>
            <a:custGeom>
              <a:avLst/>
              <a:gdLst>
                <a:gd name="connsiteX0" fmla="*/ 0 w 1450045"/>
                <a:gd name="connsiteY0" fmla="*/ 117515 h 1175152"/>
                <a:gd name="connsiteX1" fmla="*/ 117515 w 1450045"/>
                <a:gd name="connsiteY1" fmla="*/ 0 h 1175152"/>
                <a:gd name="connsiteX2" fmla="*/ 1332530 w 1450045"/>
                <a:gd name="connsiteY2" fmla="*/ 0 h 1175152"/>
                <a:gd name="connsiteX3" fmla="*/ 1450045 w 1450045"/>
                <a:gd name="connsiteY3" fmla="*/ 117515 h 1175152"/>
                <a:gd name="connsiteX4" fmla="*/ 1450045 w 1450045"/>
                <a:gd name="connsiteY4" fmla="*/ 1057637 h 1175152"/>
                <a:gd name="connsiteX5" fmla="*/ 1332530 w 1450045"/>
                <a:gd name="connsiteY5" fmla="*/ 1175152 h 1175152"/>
                <a:gd name="connsiteX6" fmla="*/ 117515 w 1450045"/>
                <a:gd name="connsiteY6" fmla="*/ 1175152 h 1175152"/>
                <a:gd name="connsiteX7" fmla="*/ 0 w 1450045"/>
                <a:gd name="connsiteY7" fmla="*/ 1057637 h 1175152"/>
                <a:gd name="connsiteX8" fmla="*/ 0 w 1450045"/>
                <a:gd name="connsiteY8" fmla="*/ 117515 h 1175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0045" h="1175152">
                  <a:moveTo>
                    <a:pt x="0" y="117515"/>
                  </a:moveTo>
                  <a:cubicBezTo>
                    <a:pt x="0" y="52613"/>
                    <a:pt x="52613" y="0"/>
                    <a:pt x="117515" y="0"/>
                  </a:cubicBezTo>
                  <a:lnTo>
                    <a:pt x="1332530" y="0"/>
                  </a:lnTo>
                  <a:cubicBezTo>
                    <a:pt x="1397432" y="0"/>
                    <a:pt x="1450045" y="52613"/>
                    <a:pt x="1450045" y="117515"/>
                  </a:cubicBezTo>
                  <a:lnTo>
                    <a:pt x="1450045" y="1057637"/>
                  </a:lnTo>
                  <a:cubicBezTo>
                    <a:pt x="1450045" y="1122539"/>
                    <a:pt x="1397432" y="1175152"/>
                    <a:pt x="1332530" y="1175152"/>
                  </a:cubicBezTo>
                  <a:lnTo>
                    <a:pt x="117515" y="1175152"/>
                  </a:lnTo>
                  <a:cubicBezTo>
                    <a:pt x="52613" y="1175152"/>
                    <a:pt x="0" y="1122539"/>
                    <a:pt x="0" y="1057637"/>
                  </a:cubicBezTo>
                  <a:lnTo>
                    <a:pt x="0" y="117515"/>
                  </a:lnTo>
                  <a:close/>
                </a:path>
              </a:pathLst>
            </a:custGeom>
            <a:ln>
              <a:solidFill>
                <a:srgbClr val="00AAA7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709" tIns="68709" rIns="68709" bIns="68709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800" b="1" i="0" u="none" kern="1200" dirty="0">
                  <a:solidFill>
                    <a:srgbClr val="152B48"/>
                  </a:solidFill>
                  <a:latin typeface="Montserrat ExtraLight" pitchFamily="2" charset="77"/>
                </a:rPr>
                <a:t>Trabajo de parto prolongado .</a:t>
              </a:r>
              <a:endParaRPr lang="es-ES" sz="1800" b="1" kern="1200" dirty="0">
                <a:solidFill>
                  <a:srgbClr val="152B48"/>
                </a:solidFill>
                <a:latin typeface="Montserrat ExtraLight" pitchFamily="2" charset="77"/>
              </a:endParaRPr>
            </a:p>
          </p:txBody>
        </p:sp>
        <p:sp>
          <p:nvSpPr>
            <p:cNvPr id="8" name="Flecha izquierda 7">
              <a:extLst>
                <a:ext uri="{FF2B5EF4-FFF2-40B4-BE49-F238E27FC236}">
                  <a16:creationId xmlns:a16="http://schemas.microsoft.com/office/drawing/2014/main" id="{FCC70A48-BE4F-8448-95E8-667917D5D694}"/>
                </a:ext>
              </a:extLst>
            </p:cNvPr>
            <p:cNvSpPr/>
            <p:nvPr/>
          </p:nvSpPr>
          <p:spPr>
            <a:xfrm rot="11470879">
              <a:off x="4799731" y="3590763"/>
              <a:ext cx="2256180" cy="52367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152B48"/>
            </a:solidFill>
            <a:ln>
              <a:solidFill>
                <a:srgbClr val="00AAA7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9D418E82-BE1F-7C43-87BE-421D37B1186A}"/>
                </a:ext>
              </a:extLst>
            </p:cNvPr>
            <p:cNvSpPr/>
            <p:nvPr/>
          </p:nvSpPr>
          <p:spPr>
            <a:xfrm>
              <a:off x="4443726" y="2912228"/>
              <a:ext cx="1787668" cy="1583503"/>
            </a:xfrm>
            <a:custGeom>
              <a:avLst/>
              <a:gdLst>
                <a:gd name="connsiteX0" fmla="*/ 0 w 1450045"/>
                <a:gd name="connsiteY0" fmla="*/ 117515 h 1175152"/>
                <a:gd name="connsiteX1" fmla="*/ 117515 w 1450045"/>
                <a:gd name="connsiteY1" fmla="*/ 0 h 1175152"/>
                <a:gd name="connsiteX2" fmla="*/ 1332530 w 1450045"/>
                <a:gd name="connsiteY2" fmla="*/ 0 h 1175152"/>
                <a:gd name="connsiteX3" fmla="*/ 1450045 w 1450045"/>
                <a:gd name="connsiteY3" fmla="*/ 117515 h 1175152"/>
                <a:gd name="connsiteX4" fmla="*/ 1450045 w 1450045"/>
                <a:gd name="connsiteY4" fmla="*/ 1057637 h 1175152"/>
                <a:gd name="connsiteX5" fmla="*/ 1332530 w 1450045"/>
                <a:gd name="connsiteY5" fmla="*/ 1175152 h 1175152"/>
                <a:gd name="connsiteX6" fmla="*/ 117515 w 1450045"/>
                <a:gd name="connsiteY6" fmla="*/ 1175152 h 1175152"/>
                <a:gd name="connsiteX7" fmla="*/ 0 w 1450045"/>
                <a:gd name="connsiteY7" fmla="*/ 1057637 h 1175152"/>
                <a:gd name="connsiteX8" fmla="*/ 0 w 1450045"/>
                <a:gd name="connsiteY8" fmla="*/ 117515 h 1175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0045" h="1175152">
                  <a:moveTo>
                    <a:pt x="0" y="117515"/>
                  </a:moveTo>
                  <a:cubicBezTo>
                    <a:pt x="0" y="52613"/>
                    <a:pt x="52613" y="0"/>
                    <a:pt x="117515" y="0"/>
                  </a:cubicBezTo>
                  <a:lnTo>
                    <a:pt x="1332530" y="0"/>
                  </a:lnTo>
                  <a:cubicBezTo>
                    <a:pt x="1397432" y="0"/>
                    <a:pt x="1450045" y="52613"/>
                    <a:pt x="1450045" y="117515"/>
                  </a:cubicBezTo>
                  <a:lnTo>
                    <a:pt x="1450045" y="1057637"/>
                  </a:lnTo>
                  <a:cubicBezTo>
                    <a:pt x="1450045" y="1122539"/>
                    <a:pt x="1397432" y="1175152"/>
                    <a:pt x="1332530" y="1175152"/>
                  </a:cubicBezTo>
                  <a:lnTo>
                    <a:pt x="117515" y="1175152"/>
                  </a:lnTo>
                  <a:cubicBezTo>
                    <a:pt x="52613" y="1175152"/>
                    <a:pt x="0" y="1122539"/>
                    <a:pt x="0" y="1057637"/>
                  </a:cubicBezTo>
                  <a:lnTo>
                    <a:pt x="0" y="117515"/>
                  </a:lnTo>
                  <a:close/>
                </a:path>
              </a:pathLst>
            </a:custGeom>
            <a:ln>
              <a:solidFill>
                <a:srgbClr val="00AAA7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709" tIns="68709" rIns="68709" bIns="68709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800" b="1" i="0" u="none" kern="1200" dirty="0">
                  <a:solidFill>
                    <a:srgbClr val="152B48"/>
                  </a:solidFill>
                  <a:latin typeface="Montserrat ExtraLight" pitchFamily="2" charset="77"/>
                </a:rPr>
                <a:t>Duración prolongada de la ruptura de membranas.</a:t>
              </a:r>
              <a:endParaRPr lang="es-ES" sz="1800" b="1" kern="1200" dirty="0">
                <a:solidFill>
                  <a:srgbClr val="152B48"/>
                </a:solidFill>
                <a:latin typeface="Montserrat ExtraLight" pitchFamily="2" charset="77"/>
              </a:endParaRPr>
            </a:p>
          </p:txBody>
        </p:sp>
        <p:sp>
          <p:nvSpPr>
            <p:cNvPr id="10" name="Flecha izquierda 9">
              <a:extLst>
                <a:ext uri="{FF2B5EF4-FFF2-40B4-BE49-F238E27FC236}">
                  <a16:creationId xmlns:a16="http://schemas.microsoft.com/office/drawing/2014/main" id="{EC9CE4D2-BE06-104B-AA26-3D0FFA9369F7}"/>
                </a:ext>
              </a:extLst>
            </p:cNvPr>
            <p:cNvSpPr/>
            <p:nvPr/>
          </p:nvSpPr>
          <p:spPr>
            <a:xfrm rot="13415093">
              <a:off x="5057892" y="2265263"/>
              <a:ext cx="2558864" cy="52367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152B48"/>
            </a:solidFill>
            <a:ln>
              <a:solidFill>
                <a:srgbClr val="00AAA7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8A6EB6EC-F288-2244-A4FD-954AA807B837}"/>
                </a:ext>
              </a:extLst>
            </p:cNvPr>
            <p:cNvSpPr/>
            <p:nvPr/>
          </p:nvSpPr>
          <p:spPr>
            <a:xfrm>
              <a:off x="4173198" y="1351947"/>
              <a:ext cx="1941613" cy="1175152"/>
            </a:xfrm>
            <a:custGeom>
              <a:avLst/>
              <a:gdLst>
                <a:gd name="connsiteX0" fmla="*/ 0 w 1450045"/>
                <a:gd name="connsiteY0" fmla="*/ 117515 h 1175152"/>
                <a:gd name="connsiteX1" fmla="*/ 117515 w 1450045"/>
                <a:gd name="connsiteY1" fmla="*/ 0 h 1175152"/>
                <a:gd name="connsiteX2" fmla="*/ 1332530 w 1450045"/>
                <a:gd name="connsiteY2" fmla="*/ 0 h 1175152"/>
                <a:gd name="connsiteX3" fmla="*/ 1450045 w 1450045"/>
                <a:gd name="connsiteY3" fmla="*/ 117515 h 1175152"/>
                <a:gd name="connsiteX4" fmla="*/ 1450045 w 1450045"/>
                <a:gd name="connsiteY4" fmla="*/ 1057637 h 1175152"/>
                <a:gd name="connsiteX5" fmla="*/ 1332530 w 1450045"/>
                <a:gd name="connsiteY5" fmla="*/ 1175152 h 1175152"/>
                <a:gd name="connsiteX6" fmla="*/ 117515 w 1450045"/>
                <a:gd name="connsiteY6" fmla="*/ 1175152 h 1175152"/>
                <a:gd name="connsiteX7" fmla="*/ 0 w 1450045"/>
                <a:gd name="connsiteY7" fmla="*/ 1057637 h 1175152"/>
                <a:gd name="connsiteX8" fmla="*/ 0 w 1450045"/>
                <a:gd name="connsiteY8" fmla="*/ 117515 h 1175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0045" h="1175152">
                  <a:moveTo>
                    <a:pt x="0" y="117515"/>
                  </a:moveTo>
                  <a:cubicBezTo>
                    <a:pt x="0" y="52613"/>
                    <a:pt x="52613" y="0"/>
                    <a:pt x="117515" y="0"/>
                  </a:cubicBezTo>
                  <a:lnTo>
                    <a:pt x="1332530" y="0"/>
                  </a:lnTo>
                  <a:cubicBezTo>
                    <a:pt x="1397432" y="0"/>
                    <a:pt x="1450045" y="52613"/>
                    <a:pt x="1450045" y="117515"/>
                  </a:cubicBezTo>
                  <a:lnTo>
                    <a:pt x="1450045" y="1057637"/>
                  </a:lnTo>
                  <a:cubicBezTo>
                    <a:pt x="1450045" y="1122539"/>
                    <a:pt x="1397432" y="1175152"/>
                    <a:pt x="1332530" y="1175152"/>
                  </a:cubicBezTo>
                  <a:lnTo>
                    <a:pt x="117515" y="1175152"/>
                  </a:lnTo>
                  <a:cubicBezTo>
                    <a:pt x="52613" y="1175152"/>
                    <a:pt x="0" y="1122539"/>
                    <a:pt x="0" y="1057637"/>
                  </a:cubicBezTo>
                  <a:lnTo>
                    <a:pt x="0" y="117515"/>
                  </a:lnTo>
                  <a:close/>
                </a:path>
              </a:pathLst>
            </a:custGeom>
            <a:ln>
              <a:solidFill>
                <a:srgbClr val="00AAA7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709" tIns="68709" rIns="68709" bIns="68709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800" b="1" i="0" u="none" kern="1200" dirty="0">
                  <a:solidFill>
                    <a:srgbClr val="152B48"/>
                  </a:solidFill>
                  <a:latin typeface="Montserrat ExtraLight" pitchFamily="2" charset="77"/>
                </a:rPr>
                <a:t>Insuficiencia cervical.</a:t>
              </a:r>
              <a:endParaRPr lang="es-ES" sz="1800" b="1" kern="1200" dirty="0">
                <a:solidFill>
                  <a:srgbClr val="152B48"/>
                </a:solidFill>
                <a:latin typeface="Montserrat ExtraLight" pitchFamily="2" charset="77"/>
              </a:endParaRPr>
            </a:p>
          </p:txBody>
        </p:sp>
        <p:sp>
          <p:nvSpPr>
            <p:cNvPr id="12" name="Flecha izquierda 11">
              <a:extLst>
                <a:ext uri="{FF2B5EF4-FFF2-40B4-BE49-F238E27FC236}">
                  <a16:creationId xmlns:a16="http://schemas.microsoft.com/office/drawing/2014/main" id="{0AA2E1F8-4360-394B-89BB-782A15B85E2E}"/>
                </a:ext>
              </a:extLst>
            </p:cNvPr>
            <p:cNvSpPr/>
            <p:nvPr/>
          </p:nvSpPr>
          <p:spPr>
            <a:xfrm rot="15415115">
              <a:off x="6301567" y="1692658"/>
              <a:ext cx="2632470" cy="52367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152B48"/>
            </a:solidFill>
            <a:ln>
              <a:solidFill>
                <a:srgbClr val="00AAA7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2D2BC298-13D4-7349-9EAE-0F35F5F22473}"/>
                </a:ext>
              </a:extLst>
            </p:cNvPr>
            <p:cNvSpPr/>
            <p:nvPr/>
          </p:nvSpPr>
          <p:spPr>
            <a:xfrm>
              <a:off x="6513480" y="218595"/>
              <a:ext cx="2487538" cy="1531793"/>
            </a:xfrm>
            <a:custGeom>
              <a:avLst/>
              <a:gdLst>
                <a:gd name="connsiteX0" fmla="*/ 0 w 1847474"/>
                <a:gd name="connsiteY0" fmla="*/ 134518 h 1345180"/>
                <a:gd name="connsiteX1" fmla="*/ 134518 w 1847474"/>
                <a:gd name="connsiteY1" fmla="*/ 0 h 1345180"/>
                <a:gd name="connsiteX2" fmla="*/ 1712956 w 1847474"/>
                <a:gd name="connsiteY2" fmla="*/ 0 h 1345180"/>
                <a:gd name="connsiteX3" fmla="*/ 1847474 w 1847474"/>
                <a:gd name="connsiteY3" fmla="*/ 134518 h 1345180"/>
                <a:gd name="connsiteX4" fmla="*/ 1847474 w 1847474"/>
                <a:gd name="connsiteY4" fmla="*/ 1210662 h 1345180"/>
                <a:gd name="connsiteX5" fmla="*/ 1712956 w 1847474"/>
                <a:gd name="connsiteY5" fmla="*/ 1345180 h 1345180"/>
                <a:gd name="connsiteX6" fmla="*/ 134518 w 1847474"/>
                <a:gd name="connsiteY6" fmla="*/ 1345180 h 1345180"/>
                <a:gd name="connsiteX7" fmla="*/ 0 w 1847474"/>
                <a:gd name="connsiteY7" fmla="*/ 1210662 h 1345180"/>
                <a:gd name="connsiteX8" fmla="*/ 0 w 1847474"/>
                <a:gd name="connsiteY8" fmla="*/ 134518 h 1345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7474" h="1345180">
                  <a:moveTo>
                    <a:pt x="0" y="134518"/>
                  </a:moveTo>
                  <a:cubicBezTo>
                    <a:pt x="0" y="60226"/>
                    <a:pt x="60226" y="0"/>
                    <a:pt x="134518" y="0"/>
                  </a:cubicBezTo>
                  <a:lnTo>
                    <a:pt x="1712956" y="0"/>
                  </a:lnTo>
                  <a:cubicBezTo>
                    <a:pt x="1787248" y="0"/>
                    <a:pt x="1847474" y="60226"/>
                    <a:pt x="1847474" y="134518"/>
                  </a:cubicBezTo>
                  <a:lnTo>
                    <a:pt x="1847474" y="1210662"/>
                  </a:lnTo>
                  <a:cubicBezTo>
                    <a:pt x="1847474" y="1284954"/>
                    <a:pt x="1787248" y="1345180"/>
                    <a:pt x="1712956" y="1345180"/>
                  </a:cubicBezTo>
                  <a:lnTo>
                    <a:pt x="134518" y="1345180"/>
                  </a:lnTo>
                  <a:cubicBezTo>
                    <a:pt x="60226" y="1345180"/>
                    <a:pt x="0" y="1284954"/>
                    <a:pt x="0" y="1210662"/>
                  </a:cubicBezTo>
                  <a:lnTo>
                    <a:pt x="0" y="134518"/>
                  </a:lnTo>
                  <a:close/>
                </a:path>
              </a:pathLst>
            </a:custGeom>
            <a:ln>
              <a:solidFill>
                <a:srgbClr val="00AAA7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689" tIns="73689" rIns="73689" bIns="73689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800" b="1" i="0" u="none" kern="1200" dirty="0">
                  <a:solidFill>
                    <a:srgbClr val="152B48"/>
                  </a:solidFill>
                  <a:latin typeface="Montserrat ExtraLight" pitchFamily="2" charset="77"/>
                </a:rPr>
                <a:t>Múltiples exámenes vaginales digitales (especialmente con membranas rotas.)</a:t>
              </a:r>
              <a:endParaRPr lang="es-ES" sz="1800" b="1" kern="1200" dirty="0">
                <a:solidFill>
                  <a:srgbClr val="152B48"/>
                </a:solidFill>
                <a:latin typeface="Montserrat ExtraLight" pitchFamily="2" charset="77"/>
              </a:endParaRPr>
            </a:p>
          </p:txBody>
        </p:sp>
        <p:sp>
          <p:nvSpPr>
            <p:cNvPr id="14" name="Flecha izquierda 13">
              <a:extLst>
                <a:ext uri="{FF2B5EF4-FFF2-40B4-BE49-F238E27FC236}">
                  <a16:creationId xmlns:a16="http://schemas.microsoft.com/office/drawing/2014/main" id="{4CEE7142-4FD6-0B4D-A0B6-8AB326095B65}"/>
                </a:ext>
              </a:extLst>
            </p:cNvPr>
            <p:cNvSpPr/>
            <p:nvPr/>
          </p:nvSpPr>
          <p:spPr>
            <a:xfrm rot="18665226">
              <a:off x="7879234" y="1914780"/>
              <a:ext cx="2632470" cy="52367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152B48"/>
            </a:solidFill>
            <a:ln>
              <a:solidFill>
                <a:srgbClr val="00AAA7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3B6C9201-4FAC-4544-9BE2-B82E03F356BA}"/>
                </a:ext>
              </a:extLst>
            </p:cNvPr>
            <p:cNvSpPr/>
            <p:nvPr/>
          </p:nvSpPr>
          <p:spPr>
            <a:xfrm>
              <a:off x="9294009" y="806599"/>
              <a:ext cx="1746922" cy="1175152"/>
            </a:xfrm>
            <a:custGeom>
              <a:avLst/>
              <a:gdLst>
                <a:gd name="connsiteX0" fmla="*/ 0 w 1450045"/>
                <a:gd name="connsiteY0" fmla="*/ 117515 h 1175152"/>
                <a:gd name="connsiteX1" fmla="*/ 117515 w 1450045"/>
                <a:gd name="connsiteY1" fmla="*/ 0 h 1175152"/>
                <a:gd name="connsiteX2" fmla="*/ 1332530 w 1450045"/>
                <a:gd name="connsiteY2" fmla="*/ 0 h 1175152"/>
                <a:gd name="connsiteX3" fmla="*/ 1450045 w 1450045"/>
                <a:gd name="connsiteY3" fmla="*/ 117515 h 1175152"/>
                <a:gd name="connsiteX4" fmla="*/ 1450045 w 1450045"/>
                <a:gd name="connsiteY4" fmla="*/ 1057637 h 1175152"/>
                <a:gd name="connsiteX5" fmla="*/ 1332530 w 1450045"/>
                <a:gd name="connsiteY5" fmla="*/ 1175152 h 1175152"/>
                <a:gd name="connsiteX6" fmla="*/ 117515 w 1450045"/>
                <a:gd name="connsiteY6" fmla="*/ 1175152 h 1175152"/>
                <a:gd name="connsiteX7" fmla="*/ 0 w 1450045"/>
                <a:gd name="connsiteY7" fmla="*/ 1057637 h 1175152"/>
                <a:gd name="connsiteX8" fmla="*/ 0 w 1450045"/>
                <a:gd name="connsiteY8" fmla="*/ 117515 h 1175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0045" h="1175152">
                  <a:moveTo>
                    <a:pt x="0" y="117515"/>
                  </a:moveTo>
                  <a:cubicBezTo>
                    <a:pt x="0" y="52613"/>
                    <a:pt x="52613" y="0"/>
                    <a:pt x="117515" y="0"/>
                  </a:cubicBezTo>
                  <a:lnTo>
                    <a:pt x="1332530" y="0"/>
                  </a:lnTo>
                  <a:cubicBezTo>
                    <a:pt x="1397432" y="0"/>
                    <a:pt x="1450045" y="52613"/>
                    <a:pt x="1450045" y="117515"/>
                  </a:cubicBezTo>
                  <a:lnTo>
                    <a:pt x="1450045" y="1057637"/>
                  </a:lnTo>
                  <a:cubicBezTo>
                    <a:pt x="1450045" y="1122539"/>
                    <a:pt x="1397432" y="1175152"/>
                    <a:pt x="1332530" y="1175152"/>
                  </a:cubicBezTo>
                  <a:lnTo>
                    <a:pt x="117515" y="1175152"/>
                  </a:lnTo>
                  <a:cubicBezTo>
                    <a:pt x="52613" y="1175152"/>
                    <a:pt x="0" y="1122539"/>
                    <a:pt x="0" y="1057637"/>
                  </a:cubicBezTo>
                  <a:lnTo>
                    <a:pt x="0" y="117515"/>
                  </a:lnTo>
                  <a:close/>
                </a:path>
              </a:pathLst>
            </a:custGeom>
            <a:ln>
              <a:solidFill>
                <a:srgbClr val="00AAA7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709" tIns="68709" rIns="68709" bIns="68709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800" b="1" i="0" u="none" kern="1200" dirty="0">
                  <a:solidFill>
                    <a:srgbClr val="152B48"/>
                  </a:solidFill>
                  <a:latin typeface="Montserrat ExtraLight" pitchFamily="2" charset="77"/>
                </a:rPr>
                <a:t>Nuliparidad.</a:t>
              </a:r>
              <a:endParaRPr lang="es-ES" sz="1800" b="1" kern="1200" dirty="0">
                <a:solidFill>
                  <a:srgbClr val="152B48"/>
                </a:solidFill>
                <a:latin typeface="Montserrat ExtraLight" pitchFamily="2" charset="77"/>
              </a:endParaRPr>
            </a:p>
          </p:txBody>
        </p:sp>
        <p:sp>
          <p:nvSpPr>
            <p:cNvPr id="16" name="Flecha izquierda 15">
              <a:extLst>
                <a:ext uri="{FF2B5EF4-FFF2-40B4-BE49-F238E27FC236}">
                  <a16:creationId xmlns:a16="http://schemas.microsoft.com/office/drawing/2014/main" id="{F2B8A343-7D28-494D-A70E-1366F9B9687F}"/>
                </a:ext>
              </a:extLst>
            </p:cNvPr>
            <p:cNvSpPr/>
            <p:nvPr/>
          </p:nvSpPr>
          <p:spPr>
            <a:xfrm rot="20790030">
              <a:off x="8776373" y="3122440"/>
              <a:ext cx="2603732" cy="52367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152B48"/>
            </a:solidFill>
            <a:ln>
              <a:solidFill>
                <a:srgbClr val="00AAA7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A2BBF0A2-288F-554B-A6AE-5E0B67A922DC}"/>
                </a:ext>
              </a:extLst>
            </p:cNvPr>
            <p:cNvSpPr/>
            <p:nvPr/>
          </p:nvSpPr>
          <p:spPr>
            <a:xfrm>
              <a:off x="10313657" y="2509819"/>
              <a:ext cx="1450045" cy="1175152"/>
            </a:xfrm>
            <a:custGeom>
              <a:avLst/>
              <a:gdLst>
                <a:gd name="connsiteX0" fmla="*/ 0 w 1450045"/>
                <a:gd name="connsiteY0" fmla="*/ 117515 h 1175152"/>
                <a:gd name="connsiteX1" fmla="*/ 117515 w 1450045"/>
                <a:gd name="connsiteY1" fmla="*/ 0 h 1175152"/>
                <a:gd name="connsiteX2" fmla="*/ 1332530 w 1450045"/>
                <a:gd name="connsiteY2" fmla="*/ 0 h 1175152"/>
                <a:gd name="connsiteX3" fmla="*/ 1450045 w 1450045"/>
                <a:gd name="connsiteY3" fmla="*/ 117515 h 1175152"/>
                <a:gd name="connsiteX4" fmla="*/ 1450045 w 1450045"/>
                <a:gd name="connsiteY4" fmla="*/ 1057637 h 1175152"/>
                <a:gd name="connsiteX5" fmla="*/ 1332530 w 1450045"/>
                <a:gd name="connsiteY5" fmla="*/ 1175152 h 1175152"/>
                <a:gd name="connsiteX6" fmla="*/ 117515 w 1450045"/>
                <a:gd name="connsiteY6" fmla="*/ 1175152 h 1175152"/>
                <a:gd name="connsiteX7" fmla="*/ 0 w 1450045"/>
                <a:gd name="connsiteY7" fmla="*/ 1057637 h 1175152"/>
                <a:gd name="connsiteX8" fmla="*/ 0 w 1450045"/>
                <a:gd name="connsiteY8" fmla="*/ 117515 h 1175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0045" h="1175152">
                  <a:moveTo>
                    <a:pt x="0" y="117515"/>
                  </a:moveTo>
                  <a:cubicBezTo>
                    <a:pt x="0" y="52613"/>
                    <a:pt x="52613" y="0"/>
                    <a:pt x="117515" y="0"/>
                  </a:cubicBezTo>
                  <a:lnTo>
                    <a:pt x="1332530" y="0"/>
                  </a:lnTo>
                  <a:cubicBezTo>
                    <a:pt x="1397432" y="0"/>
                    <a:pt x="1450045" y="52613"/>
                    <a:pt x="1450045" y="117515"/>
                  </a:cubicBezTo>
                  <a:lnTo>
                    <a:pt x="1450045" y="1057637"/>
                  </a:lnTo>
                  <a:cubicBezTo>
                    <a:pt x="1450045" y="1122539"/>
                    <a:pt x="1397432" y="1175152"/>
                    <a:pt x="1332530" y="1175152"/>
                  </a:cubicBezTo>
                  <a:lnTo>
                    <a:pt x="117515" y="1175152"/>
                  </a:lnTo>
                  <a:cubicBezTo>
                    <a:pt x="52613" y="1175152"/>
                    <a:pt x="0" y="1122539"/>
                    <a:pt x="0" y="1057637"/>
                  </a:cubicBezTo>
                  <a:lnTo>
                    <a:pt x="0" y="117515"/>
                  </a:lnTo>
                  <a:close/>
                </a:path>
              </a:pathLst>
            </a:custGeom>
            <a:ln>
              <a:solidFill>
                <a:srgbClr val="00AAA7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709" tIns="68709" rIns="68709" bIns="68709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800" b="1" i="0" u="none" kern="1200" dirty="0">
                  <a:solidFill>
                    <a:srgbClr val="152B48"/>
                  </a:solidFill>
                  <a:latin typeface="Montserrat ExtraLight" pitchFamily="2" charset="77"/>
                </a:rPr>
                <a:t>Líquido amniótico  con meconio.</a:t>
              </a:r>
              <a:endParaRPr lang="es-ES" sz="1800" b="1" kern="1200" dirty="0">
                <a:solidFill>
                  <a:srgbClr val="152B48"/>
                </a:solidFill>
                <a:latin typeface="Montserrat ExtraLight" pitchFamily="2" charset="77"/>
              </a:endParaRPr>
            </a:p>
          </p:txBody>
        </p:sp>
        <p:sp>
          <p:nvSpPr>
            <p:cNvPr id="18" name="Flecha izquierda 17">
              <a:extLst>
                <a:ext uri="{FF2B5EF4-FFF2-40B4-BE49-F238E27FC236}">
                  <a16:creationId xmlns:a16="http://schemas.microsoft.com/office/drawing/2014/main" id="{3C0926B8-0327-334E-83EF-E487273C73F9}"/>
                </a:ext>
              </a:extLst>
            </p:cNvPr>
            <p:cNvSpPr/>
            <p:nvPr/>
          </p:nvSpPr>
          <p:spPr>
            <a:xfrm rot="1529654">
              <a:off x="8766362" y="4527387"/>
              <a:ext cx="2562177" cy="52367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152B48"/>
            </a:solidFill>
            <a:ln>
              <a:solidFill>
                <a:srgbClr val="00AAA7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3AE927FC-A372-C645-BD37-904119B413C7}"/>
                </a:ext>
              </a:extLst>
            </p:cNvPr>
            <p:cNvSpPr/>
            <p:nvPr/>
          </p:nvSpPr>
          <p:spPr>
            <a:xfrm>
              <a:off x="9447807" y="4166768"/>
              <a:ext cx="2616479" cy="2353651"/>
            </a:xfrm>
            <a:custGeom>
              <a:avLst/>
              <a:gdLst>
                <a:gd name="connsiteX0" fmla="*/ 0 w 2616479"/>
                <a:gd name="connsiteY0" fmla="*/ 142854 h 1428537"/>
                <a:gd name="connsiteX1" fmla="*/ 142854 w 2616479"/>
                <a:gd name="connsiteY1" fmla="*/ 0 h 1428537"/>
                <a:gd name="connsiteX2" fmla="*/ 2473625 w 2616479"/>
                <a:gd name="connsiteY2" fmla="*/ 0 h 1428537"/>
                <a:gd name="connsiteX3" fmla="*/ 2616479 w 2616479"/>
                <a:gd name="connsiteY3" fmla="*/ 142854 h 1428537"/>
                <a:gd name="connsiteX4" fmla="*/ 2616479 w 2616479"/>
                <a:gd name="connsiteY4" fmla="*/ 1285683 h 1428537"/>
                <a:gd name="connsiteX5" fmla="*/ 2473625 w 2616479"/>
                <a:gd name="connsiteY5" fmla="*/ 1428537 h 1428537"/>
                <a:gd name="connsiteX6" fmla="*/ 142854 w 2616479"/>
                <a:gd name="connsiteY6" fmla="*/ 1428537 h 1428537"/>
                <a:gd name="connsiteX7" fmla="*/ 0 w 2616479"/>
                <a:gd name="connsiteY7" fmla="*/ 1285683 h 1428537"/>
                <a:gd name="connsiteX8" fmla="*/ 0 w 2616479"/>
                <a:gd name="connsiteY8" fmla="*/ 142854 h 1428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16479" h="1428537">
                  <a:moveTo>
                    <a:pt x="0" y="142854"/>
                  </a:moveTo>
                  <a:cubicBezTo>
                    <a:pt x="0" y="63958"/>
                    <a:pt x="63958" y="0"/>
                    <a:pt x="142854" y="0"/>
                  </a:cubicBezTo>
                  <a:lnTo>
                    <a:pt x="2473625" y="0"/>
                  </a:lnTo>
                  <a:cubicBezTo>
                    <a:pt x="2552521" y="0"/>
                    <a:pt x="2616479" y="63958"/>
                    <a:pt x="2616479" y="142854"/>
                  </a:cubicBezTo>
                  <a:lnTo>
                    <a:pt x="2616479" y="1285683"/>
                  </a:lnTo>
                  <a:cubicBezTo>
                    <a:pt x="2616479" y="1364579"/>
                    <a:pt x="2552521" y="1428537"/>
                    <a:pt x="2473625" y="1428537"/>
                  </a:cubicBezTo>
                  <a:lnTo>
                    <a:pt x="142854" y="1428537"/>
                  </a:lnTo>
                  <a:cubicBezTo>
                    <a:pt x="63958" y="1428537"/>
                    <a:pt x="0" y="1364579"/>
                    <a:pt x="0" y="1285683"/>
                  </a:cubicBezTo>
                  <a:lnTo>
                    <a:pt x="0" y="142854"/>
                  </a:lnTo>
                  <a:close/>
                </a:path>
              </a:pathLst>
            </a:custGeom>
            <a:ln>
              <a:solidFill>
                <a:srgbClr val="00AAA7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130" tIns="76130" rIns="76130" bIns="761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800" b="1" kern="1200" dirty="0">
                  <a:solidFill>
                    <a:srgbClr val="152B48"/>
                  </a:solidFill>
                  <a:latin typeface="Montserrat ExtraLight" pitchFamily="2" charset="77"/>
                </a:rPr>
                <a:t>Presencia de patógenos del tracto genital (p. ej.,</a:t>
              </a:r>
              <a:r>
                <a:rPr lang="es-CO" sz="1800" b="1" i="0" u="none" kern="1200" dirty="0">
                  <a:solidFill>
                    <a:srgbClr val="152B48"/>
                  </a:solidFill>
                  <a:latin typeface="Montserrat ExtraLight" pitchFamily="2" charset="77"/>
                </a:rPr>
                <a:t> infecciones de transmisión sexual, estreptococo del grupo B, vaginosis bacteriana).</a:t>
              </a:r>
              <a:endParaRPr lang="es-ES" sz="1800" b="1" kern="1200" dirty="0">
                <a:solidFill>
                  <a:srgbClr val="152B48"/>
                </a:solidFill>
                <a:latin typeface="Montserrat ExtraLight" pitchFamily="2" charset="77"/>
              </a:endParaRPr>
            </a:p>
          </p:txBody>
        </p:sp>
        <p:sp>
          <p:nvSpPr>
            <p:cNvPr id="20" name="Flecha izquierda 19">
              <a:extLst>
                <a:ext uri="{FF2B5EF4-FFF2-40B4-BE49-F238E27FC236}">
                  <a16:creationId xmlns:a16="http://schemas.microsoft.com/office/drawing/2014/main" id="{FF8E2D24-7A25-C74B-AFCD-15F35EB24A0D}"/>
                </a:ext>
              </a:extLst>
            </p:cNvPr>
            <p:cNvSpPr/>
            <p:nvPr/>
          </p:nvSpPr>
          <p:spPr>
            <a:xfrm rot="4817699">
              <a:off x="7575947" y="5324947"/>
              <a:ext cx="1411087" cy="52367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152B48"/>
            </a:solidFill>
            <a:ln>
              <a:solidFill>
                <a:srgbClr val="00AAA7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C3AA64C6-E251-5A4B-8F90-E18F76CF98C3}"/>
                </a:ext>
              </a:extLst>
            </p:cNvPr>
            <p:cNvSpPr/>
            <p:nvPr/>
          </p:nvSpPr>
          <p:spPr>
            <a:xfrm>
              <a:off x="7808117" y="5424486"/>
              <a:ext cx="1450045" cy="1175152"/>
            </a:xfrm>
            <a:custGeom>
              <a:avLst/>
              <a:gdLst>
                <a:gd name="connsiteX0" fmla="*/ 0 w 1450045"/>
                <a:gd name="connsiteY0" fmla="*/ 117515 h 1175152"/>
                <a:gd name="connsiteX1" fmla="*/ 117515 w 1450045"/>
                <a:gd name="connsiteY1" fmla="*/ 0 h 1175152"/>
                <a:gd name="connsiteX2" fmla="*/ 1332530 w 1450045"/>
                <a:gd name="connsiteY2" fmla="*/ 0 h 1175152"/>
                <a:gd name="connsiteX3" fmla="*/ 1450045 w 1450045"/>
                <a:gd name="connsiteY3" fmla="*/ 117515 h 1175152"/>
                <a:gd name="connsiteX4" fmla="*/ 1450045 w 1450045"/>
                <a:gd name="connsiteY4" fmla="*/ 1057637 h 1175152"/>
                <a:gd name="connsiteX5" fmla="*/ 1332530 w 1450045"/>
                <a:gd name="connsiteY5" fmla="*/ 1175152 h 1175152"/>
                <a:gd name="connsiteX6" fmla="*/ 117515 w 1450045"/>
                <a:gd name="connsiteY6" fmla="*/ 1175152 h 1175152"/>
                <a:gd name="connsiteX7" fmla="*/ 0 w 1450045"/>
                <a:gd name="connsiteY7" fmla="*/ 1057637 h 1175152"/>
                <a:gd name="connsiteX8" fmla="*/ 0 w 1450045"/>
                <a:gd name="connsiteY8" fmla="*/ 117515 h 1175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0045" h="1175152">
                  <a:moveTo>
                    <a:pt x="0" y="117515"/>
                  </a:moveTo>
                  <a:cubicBezTo>
                    <a:pt x="0" y="52613"/>
                    <a:pt x="52613" y="0"/>
                    <a:pt x="117515" y="0"/>
                  </a:cubicBezTo>
                  <a:lnTo>
                    <a:pt x="1332530" y="0"/>
                  </a:lnTo>
                  <a:cubicBezTo>
                    <a:pt x="1397432" y="0"/>
                    <a:pt x="1450045" y="52613"/>
                    <a:pt x="1450045" y="117515"/>
                  </a:cubicBezTo>
                  <a:lnTo>
                    <a:pt x="1450045" y="1057637"/>
                  </a:lnTo>
                  <a:cubicBezTo>
                    <a:pt x="1450045" y="1122539"/>
                    <a:pt x="1397432" y="1175152"/>
                    <a:pt x="1332530" y="1175152"/>
                  </a:cubicBezTo>
                  <a:lnTo>
                    <a:pt x="117515" y="1175152"/>
                  </a:lnTo>
                  <a:cubicBezTo>
                    <a:pt x="52613" y="1175152"/>
                    <a:pt x="0" y="1122539"/>
                    <a:pt x="0" y="1057637"/>
                  </a:cubicBezTo>
                  <a:lnTo>
                    <a:pt x="0" y="117515"/>
                  </a:lnTo>
                  <a:close/>
                </a:path>
              </a:pathLst>
            </a:custGeom>
            <a:ln>
              <a:solidFill>
                <a:srgbClr val="00AAA7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709" tIns="68709" rIns="68709" bIns="68709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800" b="1" i="0" u="none" kern="1200" dirty="0">
                  <a:solidFill>
                    <a:srgbClr val="152B48"/>
                  </a:solidFill>
                  <a:latin typeface="Montserrat ExtraLight" pitchFamily="2" charset="77"/>
                </a:rPr>
                <a:t>Consumo de alcohol y tabaco.</a:t>
              </a:r>
              <a:endParaRPr lang="es-ES" sz="1800" b="1" kern="1200" dirty="0">
                <a:solidFill>
                  <a:srgbClr val="152B48"/>
                </a:solidFill>
                <a:latin typeface="Montserrat ExtraLight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993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29202F8-1B0F-AA4E-B4CC-30F547DFFC6D}"/>
              </a:ext>
            </a:extLst>
          </p:cNvPr>
          <p:cNvSpPr/>
          <p:nvPr/>
        </p:nvSpPr>
        <p:spPr>
          <a:xfrm>
            <a:off x="411310" y="216545"/>
            <a:ext cx="3932332" cy="830997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Montserrat ExtraLight" pitchFamily="2" charset="77"/>
              </a:rPr>
              <a:t>Manejo ante fiebre </a:t>
            </a:r>
          </a:p>
          <a:p>
            <a:pPr algn="ctr"/>
            <a:r>
              <a:rPr lang="es-CO" sz="2400" b="1" dirty="0">
                <a:solidFill>
                  <a:schemeClr val="bg1"/>
                </a:solidFill>
                <a:latin typeface="Montserrat ExtraLight" pitchFamily="2" charset="77"/>
              </a:rPr>
              <a:t>en gestante </a:t>
            </a:r>
            <a:endParaRPr lang="es-CO" sz="2400" dirty="0">
              <a:solidFill>
                <a:schemeClr val="bg1"/>
              </a:solidFill>
              <a:effectLst/>
              <a:latin typeface="Montserrat ExtraLight" pitchFamily="2" charset="77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62B914CC-9DB2-CE45-8BE5-FB52F57F3A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4971283"/>
              </p:ext>
            </p:extLst>
          </p:nvPr>
        </p:nvGraphicFramePr>
        <p:xfrm>
          <a:off x="4343642" y="365760"/>
          <a:ext cx="7631090" cy="6492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FCD849C4-F8AF-8449-8C44-09241C4577D4}"/>
              </a:ext>
            </a:extLst>
          </p:cNvPr>
          <p:cNvSpPr/>
          <p:nvPr/>
        </p:nvSpPr>
        <p:spPr>
          <a:xfrm>
            <a:off x="527688" y="1503594"/>
            <a:ext cx="3932332" cy="923330"/>
          </a:xfrm>
          <a:prstGeom prst="rect">
            <a:avLst/>
          </a:prstGeom>
          <a:ln>
            <a:solidFill>
              <a:srgbClr val="00AA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dirty="0">
                <a:solidFill>
                  <a:srgbClr val="152B48"/>
                </a:solidFill>
                <a:latin typeface="Montserrat ExtraLight" pitchFamily="2" charset="77"/>
              </a:rPr>
              <a:t>Ante </a:t>
            </a:r>
            <a:r>
              <a:rPr lang="es-CO" b="1" dirty="0">
                <a:solidFill>
                  <a:srgbClr val="152B48"/>
                </a:solidFill>
                <a:latin typeface="Montserrat ExtraLight" pitchFamily="2" charset="77"/>
              </a:rPr>
              <a:t>1 pico de fiebre </a:t>
            </a:r>
            <a:r>
              <a:rPr lang="es-CO" dirty="0">
                <a:solidFill>
                  <a:srgbClr val="152B48"/>
                </a:solidFill>
                <a:latin typeface="Montserrat ExtraLight" pitchFamily="2" charset="77"/>
              </a:rPr>
              <a:t>(≥ 38ºC) cursaremos las siguientes pruebas complementarias: </a:t>
            </a:r>
            <a:endParaRPr lang="es-CO" dirty="0">
              <a:solidFill>
                <a:srgbClr val="152B48"/>
              </a:solidFill>
              <a:effectLst/>
              <a:latin typeface="Montserrat Extra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41509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9E79408C-7BFE-E249-A8F5-EC6273BB47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3219781"/>
              </p:ext>
            </p:extLst>
          </p:nvPr>
        </p:nvGraphicFramePr>
        <p:xfrm>
          <a:off x="4669654" y="1280161"/>
          <a:ext cx="7161275" cy="5317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upo 3">
            <a:extLst>
              <a:ext uri="{FF2B5EF4-FFF2-40B4-BE49-F238E27FC236}">
                <a16:creationId xmlns:a16="http://schemas.microsoft.com/office/drawing/2014/main" id="{A9584F85-C788-BF48-8294-57C3AD99073E}"/>
              </a:ext>
            </a:extLst>
          </p:cNvPr>
          <p:cNvGrpSpPr/>
          <p:nvPr/>
        </p:nvGrpSpPr>
        <p:grpSpPr>
          <a:xfrm>
            <a:off x="2676699" y="424595"/>
            <a:ext cx="6500552" cy="855566"/>
            <a:chOff x="0" y="35254"/>
            <a:chExt cx="11310423" cy="855566"/>
          </a:xfrm>
        </p:grpSpPr>
        <p:sp>
          <p:nvSpPr>
            <p:cNvPr id="6" name="Rectángulo redondeado 5">
              <a:extLst>
                <a:ext uri="{FF2B5EF4-FFF2-40B4-BE49-F238E27FC236}">
                  <a16:creationId xmlns:a16="http://schemas.microsoft.com/office/drawing/2014/main" id="{61DC07E6-4A2E-E949-8751-B19A04B493C9}"/>
                </a:ext>
              </a:extLst>
            </p:cNvPr>
            <p:cNvSpPr/>
            <p:nvPr/>
          </p:nvSpPr>
          <p:spPr>
            <a:xfrm>
              <a:off x="0" y="35254"/>
              <a:ext cx="11310423" cy="855566"/>
            </a:xfrm>
            <a:prstGeom prst="roundRect">
              <a:avLst>
                <a:gd name="adj" fmla="val 10000"/>
              </a:avLst>
            </a:prstGeom>
            <a:solidFill>
              <a:srgbClr val="152B48"/>
            </a:solidFill>
            <a:ln>
              <a:solidFill>
                <a:srgbClr val="00AAA7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7609D827-7FBB-F440-A8C9-C4AB19D02664}"/>
                </a:ext>
              </a:extLst>
            </p:cNvPr>
            <p:cNvSpPr txBox="1"/>
            <p:nvPr/>
          </p:nvSpPr>
          <p:spPr>
            <a:xfrm>
              <a:off x="25059" y="60313"/>
              <a:ext cx="11260305" cy="8054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4000" b="1" i="0" u="none" kern="1200" dirty="0">
                  <a:solidFill>
                    <a:schemeClr val="bg1"/>
                  </a:solidFill>
                  <a:latin typeface="Montserrat ExtraLight" pitchFamily="2" charset="77"/>
                </a:rPr>
                <a:t>Interleuquina (IL) 6</a:t>
              </a:r>
              <a:endParaRPr lang="es-ES" sz="4000" b="1" kern="1200" dirty="0">
                <a:solidFill>
                  <a:schemeClr val="bg1"/>
                </a:solidFill>
                <a:latin typeface="Montserrat ExtraLight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462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DC0F90-E130-8C47-B4E9-03E28976AC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9BDC0F90-E130-8C47-B4E9-03E28976AC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4702C8-47B5-5B48-8E66-71DADFD3C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6D4702C8-47B5-5B48-8E66-71DADFD3CE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F83C44-751C-894A-847F-CF3C6FEA8B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DBF83C44-751C-894A-847F-CF3C6FEA8B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B99D47-E6DD-FE4E-90B3-47022E407F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3EB99D47-E6DD-FE4E-90B3-47022E407F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01473B-F7AD-D845-A10E-BF3C94B1B8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E301473B-F7AD-D845-A10E-BF3C94B1B8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A4CB713A-D3E3-A748-B789-34CDFB5A09F1}"/>
              </a:ext>
            </a:extLst>
          </p:cNvPr>
          <p:cNvSpPr/>
          <p:nvPr/>
        </p:nvSpPr>
        <p:spPr>
          <a:xfrm>
            <a:off x="1614892" y="346389"/>
            <a:ext cx="10019089" cy="707886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none">
            <a:spAutoFit/>
          </a:bodyPr>
          <a:lstStyle/>
          <a:p>
            <a:r>
              <a:rPr lang="es-CO" sz="4000" b="1" dirty="0">
                <a:solidFill>
                  <a:schemeClr val="bg1"/>
                </a:solidFill>
                <a:latin typeface="Montserrat ExtraLight" pitchFamily="2" charset="77"/>
              </a:rPr>
              <a:t>Manejo de la corioamnionitis o triple I</a:t>
            </a:r>
            <a:endParaRPr lang="es-CO" sz="4000" dirty="0">
              <a:solidFill>
                <a:schemeClr val="bg1"/>
              </a:solidFill>
              <a:effectLst/>
              <a:latin typeface="Montserrat ExtraLight" pitchFamily="2" charset="77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44F628A-D275-564B-809A-A4FBE49AF296}"/>
              </a:ext>
            </a:extLst>
          </p:cNvPr>
          <p:cNvSpPr/>
          <p:nvPr/>
        </p:nvSpPr>
        <p:spPr>
          <a:xfrm>
            <a:off x="566970" y="1284954"/>
            <a:ext cx="1162503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b="1" dirty="0">
                <a:solidFill>
                  <a:srgbClr val="152B48"/>
                </a:solidFill>
                <a:latin typeface="Montserrat ExtraLight" pitchFamily="2" charset="77"/>
              </a:rPr>
              <a:t>Antipiréticos:</a:t>
            </a:r>
          </a:p>
          <a:p>
            <a:endParaRPr lang="es-CO" sz="2000" b="1" dirty="0">
              <a:solidFill>
                <a:srgbClr val="555555"/>
              </a:solidFill>
              <a:latin typeface="Montserrat ExtraLight" pitchFamily="2" charset="77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52B48"/>
                </a:solidFill>
                <a:latin typeface="Montserrat ExtraLight" pitchFamily="2" charset="77"/>
              </a:rPr>
              <a:t>La fiebre materna (especialmente intraparto) se relaciona con resultados neonatales adversos por la hipertermia fetal que desencadena, que puede llevar a hipoxia tisular, incrementando el riesgo de depresión neurológica (Apgar &lt;7, hipotonía, convulsiones y hasta encefalopatía neonatal).</a:t>
            </a:r>
          </a:p>
          <a:p>
            <a:pPr lvl="1"/>
            <a:endParaRPr lang="es-CO" sz="2000" b="1" i="0" u="none" strike="noStrike" dirty="0">
              <a:solidFill>
                <a:srgbClr val="555555"/>
              </a:solidFill>
              <a:effectLst/>
              <a:latin typeface="Montserrat ExtraLight" pitchFamily="2" charset="77"/>
            </a:endParaRPr>
          </a:p>
        </p:txBody>
      </p: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5FF92A4E-7C87-0C46-923F-D867B52C5EB4}"/>
              </a:ext>
            </a:extLst>
          </p:cNvPr>
          <p:cNvSpPr/>
          <p:nvPr/>
        </p:nvSpPr>
        <p:spPr>
          <a:xfrm>
            <a:off x="5863669" y="4501066"/>
            <a:ext cx="5607895" cy="1359359"/>
          </a:xfrm>
          <a:prstGeom prst="round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>
                <a:solidFill>
                  <a:schemeClr val="bg1"/>
                </a:solidFill>
                <a:latin typeface="Montserrat ExtraLight" pitchFamily="2" charset="77"/>
              </a:rPr>
              <a:t>Acetaminofén 1gr/8 horas VO.</a:t>
            </a:r>
          </a:p>
        </p:txBody>
      </p:sp>
    </p:spTree>
    <p:extLst>
      <p:ext uri="{BB962C8B-B14F-4D97-AF65-F5344CB8AC3E}">
        <p14:creationId xmlns:p14="http://schemas.microsoft.com/office/powerpoint/2010/main" val="2231819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AE2EDB1-3FBD-8243-BFB6-3F1DA929C9FD}"/>
              </a:ext>
            </a:extLst>
          </p:cNvPr>
          <p:cNvSpPr/>
          <p:nvPr/>
        </p:nvSpPr>
        <p:spPr>
          <a:xfrm>
            <a:off x="547788" y="144846"/>
            <a:ext cx="113892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b="1" dirty="0">
                <a:solidFill>
                  <a:srgbClr val="152B48"/>
                </a:solidFill>
                <a:latin typeface="Montserrat" pitchFamily="2" charset="77"/>
              </a:rPr>
              <a:t>Finalización de la gestación:</a:t>
            </a:r>
          </a:p>
          <a:p>
            <a:endParaRPr lang="es-CO" dirty="0">
              <a:solidFill>
                <a:srgbClr val="152B48"/>
              </a:solidFill>
              <a:latin typeface="Montserrat" pitchFamily="2" charset="77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" pitchFamily="2" charset="77"/>
              </a:rPr>
              <a:t>Ante la confirmación de corioamnionitis o triple I, se finalizará la gestación independientemente de la edad gestacional, bajo cobertura antibiótica de amplio espectro.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2000" dirty="0">
              <a:solidFill>
                <a:srgbClr val="152B48"/>
              </a:solidFill>
              <a:latin typeface="Montserrat" pitchFamily="2" charset="77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" pitchFamily="2" charset="77"/>
              </a:rPr>
              <a:t>Se recomienda la inducción o aumento del trabajo de parto, según corresponda.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2000" dirty="0">
              <a:solidFill>
                <a:srgbClr val="152B48"/>
              </a:solidFill>
              <a:latin typeface="Montserrat" pitchFamily="2" charset="77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" pitchFamily="2" charset="77"/>
              </a:rPr>
              <a:t>La cesárea reservada para las indicaciones obstétricas estándar: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2000" dirty="0">
              <a:solidFill>
                <a:srgbClr val="152B48"/>
              </a:solidFill>
              <a:latin typeface="Montserrat" pitchFamily="2" charset="77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En las mujeres que reciben antibióticos, no hay pruebas de que la duración del trabajo de parto se correlacione con un resultado neonatal adverso → el parto por cesárea no está indicado para acortar la duración del trabajo de parto.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4B39A65-80C9-6448-99C9-EA74E3676962}"/>
              </a:ext>
            </a:extLst>
          </p:cNvPr>
          <p:cNvSpPr/>
          <p:nvPr/>
        </p:nvSpPr>
        <p:spPr>
          <a:xfrm>
            <a:off x="4975274" y="4867421"/>
            <a:ext cx="6686844" cy="1624984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Montserrat ExtraLight" pitchFamily="2" charset="77"/>
              </a:rPr>
              <a:t>El parto por cesárea en presencia de IAI aumenta el riesgo de infección de la herida, endomiometritis y trombosis venosa.</a:t>
            </a:r>
            <a:endParaRPr lang="es-CO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97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D091C19-2404-ED49-8FE8-52C03A4891BE}"/>
              </a:ext>
            </a:extLst>
          </p:cNvPr>
          <p:cNvSpPr/>
          <p:nvPr/>
        </p:nvSpPr>
        <p:spPr>
          <a:xfrm>
            <a:off x="391979" y="323557"/>
            <a:ext cx="11535507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b="1" dirty="0">
                <a:solidFill>
                  <a:srgbClr val="152B48"/>
                </a:solidFill>
                <a:latin typeface="Montserrat SemiBold" pitchFamily="2" charset="77"/>
              </a:rPr>
              <a:t>Terapia con antibióticos:</a:t>
            </a:r>
          </a:p>
          <a:p>
            <a:endParaRPr lang="es-CO" sz="2400" b="1" dirty="0">
              <a:solidFill>
                <a:srgbClr val="152B48"/>
              </a:solidFill>
              <a:latin typeface="Montserrat ExtraLight" pitchFamily="2" charset="77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</a:rPr>
              <a:t>Se deben administrar antibióticos de amplio espectro inmediatamente después de un diagnóstico de IAI para iniciar el tratamiento tanto de la madre como del feto.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2000" dirty="0">
              <a:solidFill>
                <a:srgbClr val="152B48"/>
              </a:solidFill>
              <a:latin typeface="Montserrat ExtraLight" pitchFamily="2" charset="77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b="1" dirty="0">
                <a:solidFill>
                  <a:srgbClr val="152B48"/>
                </a:solidFill>
                <a:latin typeface="Montserrat ExtraLight" pitchFamily="2" charset="77"/>
              </a:rPr>
              <a:t>Régimen intraparto: </a:t>
            </a:r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</a:rPr>
              <a:t>antibióticos parenterales de amplio espectro con cobertura para patógenos comunes (flora cervicovaginal).</a:t>
            </a:r>
          </a:p>
          <a:p>
            <a:pPr marL="742950" lvl="1" indent="-285750">
              <a:buFont typeface="Wingdings" pitchFamily="2" charset="2"/>
              <a:buChar char="ü"/>
            </a:pPr>
            <a:endParaRPr lang="es-CO" sz="2400" b="1" dirty="0">
              <a:solidFill>
                <a:srgbClr val="152B48"/>
              </a:solidFill>
              <a:effectLst/>
              <a:latin typeface="Montserrat ExtraLight" pitchFamily="2" charset="77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B26B51E-EE4A-034E-A6DD-688150526253}"/>
              </a:ext>
            </a:extLst>
          </p:cNvPr>
          <p:cNvSpPr/>
          <p:nvPr/>
        </p:nvSpPr>
        <p:spPr>
          <a:xfrm>
            <a:off x="4904509" y="3062768"/>
            <a:ext cx="6895512" cy="1938992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chemeClr val="bg1"/>
                </a:solidFill>
                <a:latin typeface="Montserrat ExtraLight" pitchFamily="2" charset="77"/>
              </a:rPr>
              <a:t>Ampicilina 2 g VI/6 horas + gentamicina 5 mg / kg  VI una vez al día.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chemeClr val="bg1"/>
                </a:solidFill>
                <a:latin typeface="Montserrat ExtraLight" pitchFamily="2" charset="77"/>
              </a:rPr>
              <a:t>Una sola dosis diaria de gentamicina es igual o más eficaz y más conveniente que la dosificación tres veces al día y segura cuando se utiliza durante el parto o el posparto.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3BA805E-C02A-F343-AEF8-EA6412288B94}"/>
              </a:ext>
            </a:extLst>
          </p:cNvPr>
          <p:cNvSpPr/>
          <p:nvPr/>
        </p:nvSpPr>
        <p:spPr>
          <a:xfrm>
            <a:off x="4818938" y="5211004"/>
            <a:ext cx="68955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</a:rPr>
              <a:t>Para las mujeres con insuficiencia renal, ajustamos la dosis de gentamicina. Los niveles séricos y el aclaramiento de creatinina se controlan para guiar la dosificación.</a:t>
            </a:r>
          </a:p>
        </p:txBody>
      </p:sp>
    </p:spTree>
    <p:extLst>
      <p:ext uri="{BB962C8B-B14F-4D97-AF65-F5344CB8AC3E}">
        <p14:creationId xmlns:p14="http://schemas.microsoft.com/office/powerpoint/2010/main" val="354013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/>
      <p:bldP spid="3" grpId="0" animBg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044A6FF-4E77-8540-8CF7-0C56F459EE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1006113"/>
              </p:ext>
            </p:extLst>
          </p:nvPr>
        </p:nvGraphicFramePr>
        <p:xfrm>
          <a:off x="2394066" y="419473"/>
          <a:ext cx="9649158" cy="5702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418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o 20">
            <a:extLst>
              <a:ext uri="{FF2B5EF4-FFF2-40B4-BE49-F238E27FC236}">
                <a16:creationId xmlns:a16="http://schemas.microsoft.com/office/drawing/2014/main" id="{4280B5AE-B915-1F40-A9EE-BDC8BF6BC2CE}"/>
              </a:ext>
            </a:extLst>
          </p:cNvPr>
          <p:cNvGrpSpPr/>
          <p:nvPr/>
        </p:nvGrpSpPr>
        <p:grpSpPr>
          <a:xfrm>
            <a:off x="512910" y="28878"/>
            <a:ext cx="11547300" cy="6420252"/>
            <a:chOff x="512910" y="28878"/>
            <a:chExt cx="11547300" cy="6420252"/>
          </a:xfrm>
        </p:grpSpPr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67AD54B2-20FD-694A-A21A-658BCE588ACE}"/>
                </a:ext>
              </a:extLst>
            </p:cNvPr>
            <p:cNvSpPr/>
            <p:nvPr/>
          </p:nvSpPr>
          <p:spPr>
            <a:xfrm>
              <a:off x="706339" y="28878"/>
              <a:ext cx="5595189" cy="1182507"/>
            </a:xfrm>
            <a:custGeom>
              <a:avLst/>
              <a:gdLst>
                <a:gd name="connsiteX0" fmla="*/ 0 w 5595189"/>
                <a:gd name="connsiteY0" fmla="*/ 0 h 1182507"/>
                <a:gd name="connsiteX1" fmla="*/ 5595189 w 5595189"/>
                <a:gd name="connsiteY1" fmla="*/ 0 h 1182507"/>
                <a:gd name="connsiteX2" fmla="*/ 5595189 w 5595189"/>
                <a:gd name="connsiteY2" fmla="*/ 1182507 h 1182507"/>
                <a:gd name="connsiteX3" fmla="*/ 0 w 5595189"/>
                <a:gd name="connsiteY3" fmla="*/ 1182507 h 1182507"/>
                <a:gd name="connsiteX4" fmla="*/ 0 w 5595189"/>
                <a:gd name="connsiteY4" fmla="*/ 0 h 1182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95189" h="1182507">
                  <a:moveTo>
                    <a:pt x="0" y="0"/>
                  </a:moveTo>
                  <a:lnTo>
                    <a:pt x="5595189" y="0"/>
                  </a:lnTo>
                  <a:lnTo>
                    <a:pt x="5595189" y="1182507"/>
                  </a:lnTo>
                  <a:lnTo>
                    <a:pt x="0" y="11825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2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50800" rIns="76200" bIns="50800" numCol="1" spcCol="1270" anchor="ctr" anchorCtr="0">
              <a:noAutofit/>
            </a:bodyPr>
            <a:lstStyle/>
            <a:p>
              <a:pPr marL="0" lvl="0" indent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4000" b="1" kern="1200" dirty="0">
                  <a:solidFill>
                    <a:srgbClr val="152B48"/>
                  </a:solidFill>
                  <a:latin typeface="Montserrat SemiBold" pitchFamily="2" charset="77"/>
                </a:rPr>
                <a:t>Cesárea</a:t>
              </a:r>
              <a:r>
                <a:rPr lang="es-ES" sz="3200" b="1" kern="1200" dirty="0">
                  <a:latin typeface="Montserrat SemiBold" pitchFamily="2" charset="77"/>
                </a:rPr>
                <a:t> 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65558A91-DBE0-2C4C-8A88-60BF2EB3F5C9}"/>
                </a:ext>
              </a:extLst>
            </p:cNvPr>
            <p:cNvSpPr/>
            <p:nvPr/>
          </p:nvSpPr>
          <p:spPr>
            <a:xfrm>
              <a:off x="512910" y="1160783"/>
              <a:ext cx="411032" cy="411032"/>
            </a:xfrm>
            <a:prstGeom prst="rect">
              <a:avLst/>
            </a:prstGeom>
            <a:ln>
              <a:solidFill>
                <a:srgbClr val="00AAA7"/>
              </a:solidFill>
            </a:ln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378DC07A-8641-814E-95B2-9BAE2D6CFF42}"/>
                </a:ext>
              </a:extLst>
            </p:cNvPr>
            <p:cNvSpPr/>
            <p:nvPr/>
          </p:nvSpPr>
          <p:spPr>
            <a:xfrm>
              <a:off x="1029273" y="1264019"/>
              <a:ext cx="10867444" cy="958118"/>
            </a:xfrm>
            <a:custGeom>
              <a:avLst/>
              <a:gdLst>
                <a:gd name="connsiteX0" fmla="*/ 0 w 5203526"/>
                <a:gd name="connsiteY0" fmla="*/ 0 h 958118"/>
                <a:gd name="connsiteX1" fmla="*/ 5203526 w 5203526"/>
                <a:gd name="connsiteY1" fmla="*/ 0 h 958118"/>
                <a:gd name="connsiteX2" fmla="*/ 5203526 w 5203526"/>
                <a:gd name="connsiteY2" fmla="*/ 958118 h 958118"/>
                <a:gd name="connsiteX3" fmla="*/ 0 w 5203526"/>
                <a:gd name="connsiteY3" fmla="*/ 958118 h 958118"/>
                <a:gd name="connsiteX4" fmla="*/ 0 w 5203526"/>
                <a:gd name="connsiteY4" fmla="*/ 0 h 958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3526" h="958118">
                  <a:moveTo>
                    <a:pt x="0" y="0"/>
                  </a:moveTo>
                  <a:lnTo>
                    <a:pt x="5203526" y="0"/>
                  </a:lnTo>
                  <a:lnTo>
                    <a:pt x="5203526" y="958118"/>
                  </a:lnTo>
                  <a:lnTo>
                    <a:pt x="0" y="95811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2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marL="0" lvl="0" indent="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2400" b="0" i="0" u="none" kern="1200" dirty="0">
                  <a:solidFill>
                    <a:srgbClr val="152B48"/>
                  </a:solidFill>
                  <a:latin typeface="Montserrat ExtraLight" pitchFamily="2" charset="77"/>
                </a:rPr>
                <a:t>La cobertura anaeróbica debe agregarse al régimen intraparto porque los anaerobios juegan un papel importante en las complicaciones asociadas con la endometritis poscesárea.</a:t>
              </a:r>
              <a:endParaRPr lang="es-ES" sz="2400" kern="1200" dirty="0">
                <a:solidFill>
                  <a:srgbClr val="152B48"/>
                </a:solidFill>
                <a:latin typeface="Montserrat ExtraLight" pitchFamily="2" charset="77"/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5AF363E3-A664-0347-B350-BA235AE20D21}"/>
                </a:ext>
              </a:extLst>
            </p:cNvPr>
            <p:cNvSpPr/>
            <p:nvPr/>
          </p:nvSpPr>
          <p:spPr>
            <a:xfrm>
              <a:off x="512910" y="2593376"/>
              <a:ext cx="411032" cy="411032"/>
            </a:xfrm>
            <a:prstGeom prst="rect">
              <a:avLst/>
            </a:prstGeom>
            <a:ln>
              <a:solidFill>
                <a:srgbClr val="00AAA7"/>
              </a:solidFill>
            </a:ln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65BFA894-7BF4-0D46-90A2-CC9D0E22781E}"/>
                </a:ext>
              </a:extLst>
            </p:cNvPr>
            <p:cNvSpPr/>
            <p:nvPr/>
          </p:nvSpPr>
          <p:spPr>
            <a:xfrm>
              <a:off x="1021738" y="2525349"/>
              <a:ext cx="10867444" cy="958118"/>
            </a:xfrm>
            <a:custGeom>
              <a:avLst/>
              <a:gdLst>
                <a:gd name="connsiteX0" fmla="*/ 0 w 5203526"/>
                <a:gd name="connsiteY0" fmla="*/ 0 h 958118"/>
                <a:gd name="connsiteX1" fmla="*/ 5203526 w 5203526"/>
                <a:gd name="connsiteY1" fmla="*/ 0 h 958118"/>
                <a:gd name="connsiteX2" fmla="*/ 5203526 w 5203526"/>
                <a:gd name="connsiteY2" fmla="*/ 958118 h 958118"/>
                <a:gd name="connsiteX3" fmla="*/ 0 w 5203526"/>
                <a:gd name="connsiteY3" fmla="*/ 958118 h 958118"/>
                <a:gd name="connsiteX4" fmla="*/ 0 w 5203526"/>
                <a:gd name="connsiteY4" fmla="*/ 0 h 958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3526" h="958118">
                  <a:moveTo>
                    <a:pt x="0" y="0"/>
                  </a:moveTo>
                  <a:lnTo>
                    <a:pt x="5203526" y="0"/>
                  </a:lnTo>
                  <a:lnTo>
                    <a:pt x="5203526" y="958118"/>
                  </a:lnTo>
                  <a:lnTo>
                    <a:pt x="0" y="95811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2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marL="0" lvl="0" indent="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2400" b="0" i="0" u="none" kern="1200" dirty="0">
                  <a:solidFill>
                    <a:srgbClr val="152B48"/>
                  </a:solidFill>
                  <a:latin typeface="Montserrat ExtraLight" pitchFamily="2" charset="77"/>
                </a:rPr>
                <a:t>La adición de cobertura anaeróbica ha reducido las tasas de endometritis poscesárea.</a:t>
              </a:r>
              <a:endParaRPr lang="es-ES" sz="2400" kern="1200" dirty="0">
                <a:solidFill>
                  <a:srgbClr val="152B48"/>
                </a:solidFill>
                <a:latin typeface="Montserrat ExtraLight" pitchFamily="2" charset="77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FBD3CA1C-99A3-F043-9F8E-0FE70DDA8DF9}"/>
                </a:ext>
              </a:extLst>
            </p:cNvPr>
            <p:cNvSpPr/>
            <p:nvPr/>
          </p:nvSpPr>
          <p:spPr>
            <a:xfrm>
              <a:off x="6301528" y="267287"/>
              <a:ext cx="5595189" cy="1182507"/>
            </a:xfrm>
            <a:custGeom>
              <a:avLst/>
              <a:gdLst>
                <a:gd name="connsiteX0" fmla="*/ 0 w 5595189"/>
                <a:gd name="connsiteY0" fmla="*/ 0 h 1182507"/>
                <a:gd name="connsiteX1" fmla="*/ 5595189 w 5595189"/>
                <a:gd name="connsiteY1" fmla="*/ 0 h 1182507"/>
                <a:gd name="connsiteX2" fmla="*/ 5595189 w 5595189"/>
                <a:gd name="connsiteY2" fmla="*/ 1182507 h 1182507"/>
                <a:gd name="connsiteX3" fmla="*/ 0 w 5595189"/>
                <a:gd name="connsiteY3" fmla="*/ 1182507 h 1182507"/>
                <a:gd name="connsiteX4" fmla="*/ 0 w 5595189"/>
                <a:gd name="connsiteY4" fmla="*/ 0 h 1182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95189" h="1182507">
                  <a:moveTo>
                    <a:pt x="0" y="0"/>
                  </a:moveTo>
                  <a:lnTo>
                    <a:pt x="5595189" y="0"/>
                  </a:lnTo>
                  <a:lnTo>
                    <a:pt x="5595189" y="1182507"/>
                  </a:lnTo>
                  <a:lnTo>
                    <a:pt x="0" y="11825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2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2400" kern="1200" dirty="0">
                <a:latin typeface="Montserrat ExtraLight" pitchFamily="2" charset="77"/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244C7853-E324-6449-98AA-5B6B516AE9A5}"/>
                </a:ext>
              </a:extLst>
            </p:cNvPr>
            <p:cNvSpPr/>
            <p:nvPr/>
          </p:nvSpPr>
          <p:spPr>
            <a:xfrm>
              <a:off x="5162475" y="3463013"/>
              <a:ext cx="411032" cy="411032"/>
            </a:xfrm>
            <a:prstGeom prst="rect">
              <a:avLst/>
            </a:prstGeom>
            <a:ln>
              <a:solidFill>
                <a:srgbClr val="00AAA7"/>
              </a:solidFill>
            </a:ln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6C365FBA-89FF-6744-B46E-1DED150EA2FB}"/>
                </a:ext>
              </a:extLst>
            </p:cNvPr>
            <p:cNvSpPr/>
            <p:nvPr/>
          </p:nvSpPr>
          <p:spPr>
            <a:xfrm>
              <a:off x="5671303" y="3341708"/>
              <a:ext cx="6322885" cy="958118"/>
            </a:xfrm>
            <a:custGeom>
              <a:avLst/>
              <a:gdLst>
                <a:gd name="connsiteX0" fmla="*/ 0 w 5203526"/>
                <a:gd name="connsiteY0" fmla="*/ 0 h 958118"/>
                <a:gd name="connsiteX1" fmla="*/ 5203526 w 5203526"/>
                <a:gd name="connsiteY1" fmla="*/ 0 h 958118"/>
                <a:gd name="connsiteX2" fmla="*/ 5203526 w 5203526"/>
                <a:gd name="connsiteY2" fmla="*/ 958118 h 958118"/>
                <a:gd name="connsiteX3" fmla="*/ 0 w 5203526"/>
                <a:gd name="connsiteY3" fmla="*/ 958118 h 958118"/>
                <a:gd name="connsiteX4" fmla="*/ 0 w 5203526"/>
                <a:gd name="connsiteY4" fmla="*/ 0 h 958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3526" h="958118">
                  <a:moveTo>
                    <a:pt x="0" y="0"/>
                  </a:moveTo>
                  <a:lnTo>
                    <a:pt x="5203526" y="0"/>
                  </a:lnTo>
                  <a:lnTo>
                    <a:pt x="5203526" y="958118"/>
                  </a:lnTo>
                  <a:lnTo>
                    <a:pt x="0" y="95811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2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2400" b="0" i="0" u="none" kern="1200" dirty="0">
                  <a:solidFill>
                    <a:srgbClr val="152B48"/>
                  </a:solidFill>
                  <a:latin typeface="Montserrat ExtraLight" pitchFamily="2" charset="77"/>
                </a:rPr>
                <a:t>Ampicilina 2 g por vía intravenosa cada seis horas más.</a:t>
              </a:r>
              <a:endParaRPr lang="es-ES" sz="2400" kern="1200" dirty="0">
                <a:solidFill>
                  <a:srgbClr val="152B48"/>
                </a:solidFill>
                <a:latin typeface="Montserrat ExtraLight" pitchFamily="2" charset="77"/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A087CA33-2F2F-E54C-986C-A4FE2F2AAC9E}"/>
                </a:ext>
              </a:extLst>
            </p:cNvPr>
            <p:cNvSpPr/>
            <p:nvPr/>
          </p:nvSpPr>
          <p:spPr>
            <a:xfrm>
              <a:off x="5219925" y="4500743"/>
              <a:ext cx="411032" cy="411032"/>
            </a:xfrm>
            <a:prstGeom prst="rect">
              <a:avLst/>
            </a:prstGeom>
            <a:ln>
              <a:solidFill>
                <a:srgbClr val="00AAA7"/>
              </a:solidFill>
            </a:ln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BE3AAC0-5D00-274C-8E62-29F4BC1A7198}"/>
                </a:ext>
              </a:extLst>
            </p:cNvPr>
            <p:cNvSpPr/>
            <p:nvPr/>
          </p:nvSpPr>
          <p:spPr>
            <a:xfrm>
              <a:off x="5684487" y="4343185"/>
              <a:ext cx="6322885" cy="958118"/>
            </a:xfrm>
            <a:custGeom>
              <a:avLst/>
              <a:gdLst>
                <a:gd name="connsiteX0" fmla="*/ 0 w 5203526"/>
                <a:gd name="connsiteY0" fmla="*/ 0 h 958118"/>
                <a:gd name="connsiteX1" fmla="*/ 5203526 w 5203526"/>
                <a:gd name="connsiteY1" fmla="*/ 0 h 958118"/>
                <a:gd name="connsiteX2" fmla="*/ 5203526 w 5203526"/>
                <a:gd name="connsiteY2" fmla="*/ 958118 h 958118"/>
                <a:gd name="connsiteX3" fmla="*/ 0 w 5203526"/>
                <a:gd name="connsiteY3" fmla="*/ 958118 h 958118"/>
                <a:gd name="connsiteX4" fmla="*/ 0 w 5203526"/>
                <a:gd name="connsiteY4" fmla="*/ 0 h 958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3526" h="958118">
                  <a:moveTo>
                    <a:pt x="0" y="0"/>
                  </a:moveTo>
                  <a:lnTo>
                    <a:pt x="5203526" y="0"/>
                  </a:lnTo>
                  <a:lnTo>
                    <a:pt x="5203526" y="958118"/>
                  </a:lnTo>
                  <a:lnTo>
                    <a:pt x="0" y="95811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2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2400" b="0" i="0" u="none" kern="1200" dirty="0">
                  <a:solidFill>
                    <a:srgbClr val="152B48"/>
                  </a:solidFill>
                  <a:latin typeface="Montserrat ExtraLight" pitchFamily="2" charset="77"/>
                </a:rPr>
                <a:t>Gentamicina 5 mg / kg por vía intravenosa una vez al día más.</a:t>
              </a:r>
              <a:endParaRPr lang="es-ES" sz="2400" kern="1200" dirty="0">
                <a:solidFill>
                  <a:srgbClr val="152B48"/>
                </a:solidFill>
                <a:latin typeface="Montserrat ExtraLight" pitchFamily="2" charset="77"/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DC8C33F3-564B-3B4D-87C5-7579F689451A}"/>
                </a:ext>
              </a:extLst>
            </p:cNvPr>
            <p:cNvSpPr/>
            <p:nvPr/>
          </p:nvSpPr>
          <p:spPr>
            <a:xfrm>
              <a:off x="5219925" y="5457352"/>
              <a:ext cx="411032" cy="411032"/>
            </a:xfrm>
            <a:prstGeom prst="rect">
              <a:avLst/>
            </a:prstGeom>
            <a:ln>
              <a:solidFill>
                <a:srgbClr val="00AAA7"/>
              </a:solidFill>
            </a:ln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Forma libre 36">
              <a:extLst>
                <a:ext uri="{FF2B5EF4-FFF2-40B4-BE49-F238E27FC236}">
                  <a16:creationId xmlns:a16="http://schemas.microsoft.com/office/drawing/2014/main" id="{65A677F2-8CBB-E445-9DCA-46702ED0CE33}"/>
                </a:ext>
              </a:extLst>
            </p:cNvPr>
            <p:cNvSpPr/>
            <p:nvPr/>
          </p:nvSpPr>
          <p:spPr>
            <a:xfrm>
              <a:off x="5684488" y="5491012"/>
              <a:ext cx="6375722" cy="958118"/>
            </a:xfrm>
            <a:custGeom>
              <a:avLst/>
              <a:gdLst>
                <a:gd name="connsiteX0" fmla="*/ 0 w 5203526"/>
                <a:gd name="connsiteY0" fmla="*/ 0 h 958118"/>
                <a:gd name="connsiteX1" fmla="*/ 5203526 w 5203526"/>
                <a:gd name="connsiteY1" fmla="*/ 0 h 958118"/>
                <a:gd name="connsiteX2" fmla="*/ 5203526 w 5203526"/>
                <a:gd name="connsiteY2" fmla="*/ 958118 h 958118"/>
                <a:gd name="connsiteX3" fmla="*/ 0 w 5203526"/>
                <a:gd name="connsiteY3" fmla="*/ 958118 h 958118"/>
                <a:gd name="connsiteX4" fmla="*/ 0 w 5203526"/>
                <a:gd name="connsiteY4" fmla="*/ 0 h 958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3526" h="958118">
                  <a:moveTo>
                    <a:pt x="0" y="0"/>
                  </a:moveTo>
                  <a:lnTo>
                    <a:pt x="5203526" y="0"/>
                  </a:lnTo>
                  <a:lnTo>
                    <a:pt x="5203526" y="958118"/>
                  </a:lnTo>
                  <a:lnTo>
                    <a:pt x="0" y="95811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2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marL="0" lvl="0" indent="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2400" b="0" i="0" u="none" kern="1200" dirty="0">
                  <a:solidFill>
                    <a:srgbClr val="152B48"/>
                  </a:solidFill>
                  <a:latin typeface="Montserrat ExtraLight" pitchFamily="2" charset="77"/>
                </a:rPr>
                <a:t>Metronidazol 500 mg por vía oral o intravenosa o clindamicina 900 mg por vía intravenosa cada ocho horas.</a:t>
              </a:r>
              <a:endParaRPr lang="es-ES" sz="2400" kern="1200" dirty="0">
                <a:solidFill>
                  <a:srgbClr val="152B48"/>
                </a:solidFill>
                <a:latin typeface="Montserrat ExtraLight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3915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02CDECF-5775-F44C-923A-E538FE7B4543}"/>
              </a:ext>
            </a:extLst>
          </p:cNvPr>
          <p:cNvGrpSpPr/>
          <p:nvPr/>
        </p:nvGrpSpPr>
        <p:grpSpPr>
          <a:xfrm>
            <a:off x="625873" y="344040"/>
            <a:ext cx="4477099" cy="3363215"/>
            <a:chOff x="0" y="812961"/>
            <a:chExt cx="4477099" cy="3363215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4F84A1F-8167-674D-933E-223496B11C5C}"/>
                </a:ext>
              </a:extLst>
            </p:cNvPr>
            <p:cNvSpPr/>
            <p:nvPr/>
          </p:nvSpPr>
          <p:spPr>
            <a:xfrm>
              <a:off x="0" y="1634883"/>
              <a:ext cx="4477098" cy="2541293"/>
            </a:xfrm>
            <a:prstGeom prst="rect">
              <a:avLst/>
            </a:prstGeom>
          </p:spPr>
          <p:style>
            <a:lnRef idx="0">
              <a:schemeClr val="dk2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1CFF82A1-FF1A-8040-86D1-467607C08F53}"/>
                </a:ext>
              </a:extLst>
            </p:cNvPr>
            <p:cNvSpPr txBox="1"/>
            <p:nvPr/>
          </p:nvSpPr>
          <p:spPr>
            <a:xfrm>
              <a:off x="1" y="812961"/>
              <a:ext cx="4477098" cy="2346159"/>
            </a:xfrm>
            <a:prstGeom prst="rect">
              <a:avLst/>
            </a:prstGeom>
            <a:solidFill>
              <a:srgbClr val="152B48"/>
            </a:solidFill>
            <a:ln>
              <a:solidFill>
                <a:srgbClr val="00AAA7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375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3600" b="1" kern="1200" dirty="0">
                  <a:solidFill>
                    <a:schemeClr val="bg1"/>
                  </a:solidFill>
                  <a:latin typeface="Montserrat ExtraLight" pitchFamily="2" charset="77"/>
                </a:rPr>
                <a:t>Infección intraamniótica </a:t>
              </a:r>
              <a:endParaRPr lang="es-ES" sz="3600" b="1" kern="1200" dirty="0">
                <a:solidFill>
                  <a:schemeClr val="bg1"/>
                </a:solidFill>
                <a:latin typeface="Montserrat ExtraLight" pitchFamily="2" charset="77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917BE889-1EA0-D74E-95E2-61EC7D21AAAE}"/>
              </a:ext>
            </a:extLst>
          </p:cNvPr>
          <p:cNvGrpSpPr/>
          <p:nvPr/>
        </p:nvGrpSpPr>
        <p:grpSpPr>
          <a:xfrm>
            <a:off x="7011028" y="2121741"/>
            <a:ext cx="4600938" cy="4099405"/>
            <a:chOff x="5887483" y="1325067"/>
            <a:chExt cx="4600938" cy="4099405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F27116B2-4C3E-2E48-B443-39F93E21C950}"/>
                </a:ext>
              </a:extLst>
            </p:cNvPr>
            <p:cNvSpPr/>
            <p:nvPr/>
          </p:nvSpPr>
          <p:spPr>
            <a:xfrm>
              <a:off x="5887483" y="1325067"/>
              <a:ext cx="4575246" cy="4099405"/>
            </a:xfrm>
            <a:prstGeom prst="rect">
              <a:avLst/>
            </a:prstGeom>
          </p:spPr>
          <p:style>
            <a:lnRef idx="0">
              <a:schemeClr val="dk2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3951DF28-019F-9641-A88E-2E7D83B1EAA1}"/>
                </a:ext>
              </a:extLst>
            </p:cNvPr>
            <p:cNvSpPr txBox="1"/>
            <p:nvPr/>
          </p:nvSpPr>
          <p:spPr>
            <a:xfrm>
              <a:off x="5984776" y="2281653"/>
              <a:ext cx="4503645" cy="2346159"/>
            </a:xfrm>
            <a:prstGeom prst="rect">
              <a:avLst/>
            </a:prstGeom>
            <a:solidFill>
              <a:srgbClr val="152B48"/>
            </a:solidFill>
            <a:ln>
              <a:solidFill>
                <a:srgbClr val="00AAA7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5000" tIns="0" rIns="0" bIns="0" numCol="1" spcCol="1270" anchor="t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CO" sz="3600" b="1" kern="1200" dirty="0">
                <a:solidFill>
                  <a:schemeClr val="bg1"/>
                </a:solidFill>
                <a:latin typeface="Montserrat ExtraLight" pitchFamily="2" charset="77"/>
              </a:endParaRPr>
            </a:p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3600" b="1" kern="1200" dirty="0">
                  <a:solidFill>
                    <a:schemeClr val="bg1"/>
                  </a:solidFill>
                  <a:latin typeface="Montserrat ExtraLight" pitchFamily="2" charset="77"/>
                </a:rPr>
                <a:t>Corioamnionitis o Triple I</a:t>
              </a:r>
              <a:endParaRPr lang="es-ES" sz="3600" b="1" kern="1200" dirty="0">
                <a:solidFill>
                  <a:schemeClr val="bg1"/>
                </a:solidFill>
                <a:latin typeface="Montserrat ExtraLight" pitchFamily="2" charset="77"/>
              </a:endParaRPr>
            </a:p>
          </p:txBody>
        </p:sp>
      </p:grpSp>
      <p:cxnSp>
        <p:nvCxnSpPr>
          <p:cNvPr id="16" name="Conector angular 15">
            <a:extLst>
              <a:ext uri="{FF2B5EF4-FFF2-40B4-BE49-F238E27FC236}">
                <a16:creationId xmlns:a16="http://schemas.microsoft.com/office/drawing/2014/main" id="{BE49E344-A5DB-8C46-A7C1-12A9054C103D}"/>
              </a:ext>
            </a:extLst>
          </p:cNvPr>
          <p:cNvCxnSpPr/>
          <p:nvPr/>
        </p:nvCxnSpPr>
        <p:spPr>
          <a:xfrm>
            <a:off x="5200265" y="2121741"/>
            <a:ext cx="1810763" cy="1585514"/>
          </a:xfrm>
          <a:prstGeom prst="bentConnector3">
            <a:avLst/>
          </a:prstGeom>
          <a:ln w="95250">
            <a:solidFill>
              <a:srgbClr val="00AAA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17">
            <a:extLst>
              <a:ext uri="{FF2B5EF4-FFF2-40B4-BE49-F238E27FC236}">
                <a16:creationId xmlns:a16="http://schemas.microsoft.com/office/drawing/2014/main" id="{456F8C60-13B4-644F-98EA-02B411021262}"/>
              </a:ext>
            </a:extLst>
          </p:cNvPr>
          <p:cNvSpPr/>
          <p:nvPr/>
        </p:nvSpPr>
        <p:spPr>
          <a:xfrm>
            <a:off x="6418921" y="344040"/>
            <a:ext cx="5453575" cy="1692771"/>
          </a:xfrm>
          <a:prstGeom prst="rect">
            <a:avLst/>
          </a:prstGeom>
          <a:noFill/>
          <a:ln>
            <a:solidFill>
              <a:srgbClr val="00AA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rgbClr val="000000"/>
                </a:solidFill>
                <a:latin typeface="Montserrat ExtraLight" pitchFamily="2" charset="77"/>
              </a:rPr>
              <a:t>En </a:t>
            </a:r>
            <a:r>
              <a:rPr lang="es-CO" sz="2400" b="1" dirty="0">
                <a:solidFill>
                  <a:srgbClr val="000000"/>
                </a:solidFill>
                <a:latin typeface="Montserrat ExtraLight" pitchFamily="2" charset="77"/>
              </a:rPr>
              <a:t>2015</a:t>
            </a:r>
            <a:r>
              <a:rPr lang="es-CO" sz="2000" b="1" dirty="0">
                <a:solidFill>
                  <a:srgbClr val="000000"/>
                </a:solidFill>
                <a:latin typeface="Montserrat ExtraLight" pitchFamily="2" charset="77"/>
              </a:rPr>
              <a:t>, un panel de expertos  del Instituto Nacional de Salud Infantil y Desarrollo Humano recomendó el uso del término "triple I" para abordar la heterogeneidad de este trastorno.</a:t>
            </a:r>
            <a:endParaRPr lang="es-CO" sz="2000" b="1" dirty="0">
              <a:latin typeface="Montserrat ExtraLight" pitchFamily="2" charset="77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C6B8F753-B632-4B47-A0A5-1D3D2ED3C361}"/>
              </a:ext>
            </a:extLst>
          </p:cNvPr>
          <p:cNvSpPr/>
          <p:nvPr/>
        </p:nvSpPr>
        <p:spPr>
          <a:xfrm>
            <a:off x="5299919" y="5682537"/>
            <a:ext cx="6769525" cy="1077218"/>
          </a:xfrm>
          <a:prstGeom prst="rect">
            <a:avLst/>
          </a:prstGeom>
          <a:ln>
            <a:solidFill>
              <a:srgbClr val="00AA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200" dirty="0">
                <a:latin typeface="Montserrat ExtraLight" pitchFamily="2" charset="77"/>
              </a:rPr>
              <a:t>“</a:t>
            </a:r>
            <a:r>
              <a:rPr lang="es-CO" sz="3200" b="1" dirty="0">
                <a:latin typeface="Montserrat ExtraLight" pitchFamily="2" charset="77"/>
              </a:rPr>
              <a:t>Inflamación y/o infección intrauterina.” </a:t>
            </a:r>
            <a:endParaRPr lang="es-CO" sz="3200" dirty="0">
              <a:effectLst/>
              <a:latin typeface="Montserrat Extra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3944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o 26">
            <a:extLst>
              <a:ext uri="{FF2B5EF4-FFF2-40B4-BE49-F238E27FC236}">
                <a16:creationId xmlns:a16="http://schemas.microsoft.com/office/drawing/2014/main" id="{E7F167EE-6AC0-FC4C-83FA-5F44EC72AAD6}"/>
              </a:ext>
            </a:extLst>
          </p:cNvPr>
          <p:cNvGrpSpPr/>
          <p:nvPr/>
        </p:nvGrpSpPr>
        <p:grpSpPr>
          <a:xfrm>
            <a:off x="4342148" y="599239"/>
            <a:ext cx="7621901" cy="5887652"/>
            <a:chOff x="4275648" y="599239"/>
            <a:chExt cx="7621901" cy="5887652"/>
          </a:xfrm>
        </p:grpSpPr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C17F58F5-F6DD-6146-BC40-3DF2261EA70D}"/>
                </a:ext>
              </a:extLst>
            </p:cNvPr>
            <p:cNvSpPr/>
            <p:nvPr/>
          </p:nvSpPr>
          <p:spPr>
            <a:xfrm>
              <a:off x="4275648" y="599239"/>
              <a:ext cx="3022139" cy="1011616"/>
            </a:xfrm>
            <a:custGeom>
              <a:avLst/>
              <a:gdLst>
                <a:gd name="connsiteX0" fmla="*/ 0 w 3022139"/>
                <a:gd name="connsiteY0" fmla="*/ 101162 h 1011616"/>
                <a:gd name="connsiteX1" fmla="*/ 101162 w 3022139"/>
                <a:gd name="connsiteY1" fmla="*/ 0 h 1011616"/>
                <a:gd name="connsiteX2" fmla="*/ 2920977 w 3022139"/>
                <a:gd name="connsiteY2" fmla="*/ 0 h 1011616"/>
                <a:gd name="connsiteX3" fmla="*/ 3022139 w 3022139"/>
                <a:gd name="connsiteY3" fmla="*/ 101162 h 1011616"/>
                <a:gd name="connsiteX4" fmla="*/ 3022139 w 3022139"/>
                <a:gd name="connsiteY4" fmla="*/ 910454 h 1011616"/>
                <a:gd name="connsiteX5" fmla="*/ 2920977 w 3022139"/>
                <a:gd name="connsiteY5" fmla="*/ 1011616 h 1011616"/>
                <a:gd name="connsiteX6" fmla="*/ 101162 w 3022139"/>
                <a:gd name="connsiteY6" fmla="*/ 1011616 h 1011616"/>
                <a:gd name="connsiteX7" fmla="*/ 0 w 3022139"/>
                <a:gd name="connsiteY7" fmla="*/ 910454 h 1011616"/>
                <a:gd name="connsiteX8" fmla="*/ 0 w 3022139"/>
                <a:gd name="connsiteY8" fmla="*/ 101162 h 1011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22139" h="1011616">
                  <a:moveTo>
                    <a:pt x="0" y="101162"/>
                  </a:moveTo>
                  <a:cubicBezTo>
                    <a:pt x="0" y="45292"/>
                    <a:pt x="45292" y="0"/>
                    <a:pt x="101162" y="0"/>
                  </a:cubicBezTo>
                  <a:lnTo>
                    <a:pt x="2920977" y="0"/>
                  </a:lnTo>
                  <a:cubicBezTo>
                    <a:pt x="2976847" y="0"/>
                    <a:pt x="3022139" y="45292"/>
                    <a:pt x="3022139" y="101162"/>
                  </a:cubicBezTo>
                  <a:lnTo>
                    <a:pt x="3022139" y="910454"/>
                  </a:lnTo>
                  <a:cubicBezTo>
                    <a:pt x="3022139" y="966324"/>
                    <a:pt x="2976847" y="1011616"/>
                    <a:pt x="2920977" y="1011616"/>
                  </a:cubicBezTo>
                  <a:lnTo>
                    <a:pt x="101162" y="1011616"/>
                  </a:lnTo>
                  <a:cubicBezTo>
                    <a:pt x="45292" y="1011616"/>
                    <a:pt x="0" y="966324"/>
                    <a:pt x="0" y="910454"/>
                  </a:cubicBezTo>
                  <a:lnTo>
                    <a:pt x="0" y="101162"/>
                  </a:lnTo>
                  <a:close/>
                </a:path>
              </a:pathLst>
            </a:cu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634" tIns="56299" rIns="69634" bIns="56299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2100" b="1" kern="1200" dirty="0">
                  <a:solidFill>
                    <a:srgbClr val="152B48"/>
                  </a:solidFill>
                  <a:latin typeface="Montserrat ExtraLight" pitchFamily="2" charset="77"/>
                </a:rPr>
                <a:t>Neuroprotección </a:t>
              </a:r>
              <a:endParaRPr lang="es-ES" sz="2100" b="1" kern="1200" dirty="0">
                <a:solidFill>
                  <a:srgbClr val="152B48"/>
                </a:solidFill>
                <a:latin typeface="Montserrat ExtraLight" pitchFamily="2" charset="77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B76006F9-2026-7844-9373-75907A0D303D}"/>
                </a:ext>
              </a:extLst>
            </p:cNvPr>
            <p:cNvSpPr/>
            <p:nvPr/>
          </p:nvSpPr>
          <p:spPr>
            <a:xfrm>
              <a:off x="4577862" y="1610856"/>
              <a:ext cx="302213" cy="145938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59380"/>
                  </a:lnTo>
                  <a:lnTo>
                    <a:pt x="302213" y="1459380"/>
                  </a:lnTo>
                </a:path>
              </a:pathLst>
            </a:custGeom>
            <a:noFill/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E507DE49-D7B3-C24E-83C2-55CD904C7A3B}"/>
                </a:ext>
              </a:extLst>
            </p:cNvPr>
            <p:cNvSpPr/>
            <p:nvPr/>
          </p:nvSpPr>
          <p:spPr>
            <a:xfrm>
              <a:off x="4880076" y="2091598"/>
              <a:ext cx="3054383" cy="1957275"/>
            </a:xfrm>
            <a:custGeom>
              <a:avLst/>
              <a:gdLst>
                <a:gd name="connsiteX0" fmla="*/ 0 w 3054383"/>
                <a:gd name="connsiteY0" fmla="*/ 195728 h 1957275"/>
                <a:gd name="connsiteX1" fmla="*/ 195728 w 3054383"/>
                <a:gd name="connsiteY1" fmla="*/ 0 h 1957275"/>
                <a:gd name="connsiteX2" fmla="*/ 2858656 w 3054383"/>
                <a:gd name="connsiteY2" fmla="*/ 0 h 1957275"/>
                <a:gd name="connsiteX3" fmla="*/ 3054384 w 3054383"/>
                <a:gd name="connsiteY3" fmla="*/ 195728 h 1957275"/>
                <a:gd name="connsiteX4" fmla="*/ 3054383 w 3054383"/>
                <a:gd name="connsiteY4" fmla="*/ 1761548 h 1957275"/>
                <a:gd name="connsiteX5" fmla="*/ 2858655 w 3054383"/>
                <a:gd name="connsiteY5" fmla="*/ 1957276 h 1957275"/>
                <a:gd name="connsiteX6" fmla="*/ 195728 w 3054383"/>
                <a:gd name="connsiteY6" fmla="*/ 1957275 h 1957275"/>
                <a:gd name="connsiteX7" fmla="*/ 0 w 3054383"/>
                <a:gd name="connsiteY7" fmla="*/ 1761547 h 1957275"/>
                <a:gd name="connsiteX8" fmla="*/ 0 w 3054383"/>
                <a:gd name="connsiteY8" fmla="*/ 195728 h 19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54383" h="1957275">
                  <a:moveTo>
                    <a:pt x="0" y="195728"/>
                  </a:moveTo>
                  <a:cubicBezTo>
                    <a:pt x="0" y="87630"/>
                    <a:pt x="87630" y="0"/>
                    <a:pt x="195728" y="0"/>
                  </a:cubicBezTo>
                  <a:lnTo>
                    <a:pt x="2858656" y="0"/>
                  </a:lnTo>
                  <a:cubicBezTo>
                    <a:pt x="2966754" y="0"/>
                    <a:pt x="3054384" y="87630"/>
                    <a:pt x="3054384" y="195728"/>
                  </a:cubicBezTo>
                  <a:cubicBezTo>
                    <a:pt x="3054384" y="717668"/>
                    <a:pt x="3054383" y="1239608"/>
                    <a:pt x="3054383" y="1761548"/>
                  </a:cubicBezTo>
                  <a:cubicBezTo>
                    <a:pt x="3054383" y="1869646"/>
                    <a:pt x="2966753" y="1957276"/>
                    <a:pt x="2858655" y="1957276"/>
                  </a:cubicBezTo>
                  <a:lnTo>
                    <a:pt x="195728" y="1957275"/>
                  </a:lnTo>
                  <a:cubicBezTo>
                    <a:pt x="87630" y="1957275"/>
                    <a:pt x="0" y="1869645"/>
                    <a:pt x="0" y="1761547"/>
                  </a:cubicBezTo>
                  <a:lnTo>
                    <a:pt x="0" y="195728"/>
                  </a:lnTo>
                  <a:close/>
                </a:path>
              </a:pathLst>
            </a:custGeom>
            <a:ln>
              <a:solidFill>
                <a:srgbClr val="00AAA7"/>
              </a:solidFill>
            </a:ln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807" tIns="77647" rIns="87807" bIns="77647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600" kern="1200" dirty="0">
                  <a:solidFill>
                    <a:srgbClr val="152B48"/>
                  </a:solidFill>
                  <a:latin typeface="Montserrat ExtraLight" pitchFamily="2" charset="77"/>
                </a:rPr>
                <a:t>Ante la sospecha o confirmación de corioamnionitis se iniciará neuroprofilaxis con sulfato de magnesio si &lt;32 semanas.</a:t>
              </a:r>
              <a:endParaRPr lang="es-ES" sz="1600" kern="1200" dirty="0">
                <a:solidFill>
                  <a:srgbClr val="152B48"/>
                </a:solidFill>
                <a:latin typeface="Montserrat ExtraLight" pitchFamily="2" charset="77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797C0E1-65BE-A942-ADD0-91F51352CF1C}"/>
                </a:ext>
              </a:extLst>
            </p:cNvPr>
            <p:cNvSpPr/>
            <p:nvPr/>
          </p:nvSpPr>
          <p:spPr>
            <a:xfrm>
              <a:off x="4577862" y="1610856"/>
              <a:ext cx="302213" cy="389739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97398"/>
                  </a:lnTo>
                  <a:lnTo>
                    <a:pt x="302213" y="3897398"/>
                  </a:lnTo>
                </a:path>
              </a:pathLst>
            </a:custGeom>
            <a:noFill/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FD2BF3D6-802B-F84F-9BC8-8087F7D2ABA4}"/>
                </a:ext>
              </a:extLst>
            </p:cNvPr>
            <p:cNvSpPr/>
            <p:nvPr/>
          </p:nvSpPr>
          <p:spPr>
            <a:xfrm>
              <a:off x="4880076" y="4529616"/>
              <a:ext cx="3054383" cy="1957275"/>
            </a:xfrm>
            <a:custGeom>
              <a:avLst/>
              <a:gdLst>
                <a:gd name="connsiteX0" fmla="*/ 0 w 3054383"/>
                <a:gd name="connsiteY0" fmla="*/ 195728 h 1957275"/>
                <a:gd name="connsiteX1" fmla="*/ 195728 w 3054383"/>
                <a:gd name="connsiteY1" fmla="*/ 0 h 1957275"/>
                <a:gd name="connsiteX2" fmla="*/ 2858656 w 3054383"/>
                <a:gd name="connsiteY2" fmla="*/ 0 h 1957275"/>
                <a:gd name="connsiteX3" fmla="*/ 3054384 w 3054383"/>
                <a:gd name="connsiteY3" fmla="*/ 195728 h 1957275"/>
                <a:gd name="connsiteX4" fmla="*/ 3054383 w 3054383"/>
                <a:gd name="connsiteY4" fmla="*/ 1761548 h 1957275"/>
                <a:gd name="connsiteX5" fmla="*/ 2858655 w 3054383"/>
                <a:gd name="connsiteY5" fmla="*/ 1957276 h 1957275"/>
                <a:gd name="connsiteX6" fmla="*/ 195728 w 3054383"/>
                <a:gd name="connsiteY6" fmla="*/ 1957275 h 1957275"/>
                <a:gd name="connsiteX7" fmla="*/ 0 w 3054383"/>
                <a:gd name="connsiteY7" fmla="*/ 1761547 h 1957275"/>
                <a:gd name="connsiteX8" fmla="*/ 0 w 3054383"/>
                <a:gd name="connsiteY8" fmla="*/ 195728 h 19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54383" h="1957275">
                  <a:moveTo>
                    <a:pt x="0" y="195728"/>
                  </a:moveTo>
                  <a:cubicBezTo>
                    <a:pt x="0" y="87630"/>
                    <a:pt x="87630" y="0"/>
                    <a:pt x="195728" y="0"/>
                  </a:cubicBezTo>
                  <a:lnTo>
                    <a:pt x="2858656" y="0"/>
                  </a:lnTo>
                  <a:cubicBezTo>
                    <a:pt x="2966754" y="0"/>
                    <a:pt x="3054384" y="87630"/>
                    <a:pt x="3054384" y="195728"/>
                  </a:cubicBezTo>
                  <a:cubicBezTo>
                    <a:pt x="3054384" y="717668"/>
                    <a:pt x="3054383" y="1239608"/>
                    <a:pt x="3054383" y="1761548"/>
                  </a:cubicBezTo>
                  <a:cubicBezTo>
                    <a:pt x="3054383" y="1869646"/>
                    <a:pt x="2966753" y="1957276"/>
                    <a:pt x="2858655" y="1957276"/>
                  </a:cubicBezTo>
                  <a:lnTo>
                    <a:pt x="195728" y="1957275"/>
                  </a:lnTo>
                  <a:cubicBezTo>
                    <a:pt x="87630" y="1957275"/>
                    <a:pt x="0" y="1869645"/>
                    <a:pt x="0" y="1761547"/>
                  </a:cubicBezTo>
                  <a:lnTo>
                    <a:pt x="0" y="195728"/>
                  </a:lnTo>
                  <a:close/>
                </a:path>
              </a:pathLst>
            </a:custGeom>
            <a:ln>
              <a:solidFill>
                <a:srgbClr val="00AAA7"/>
              </a:solidFill>
            </a:ln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807" tIns="77647" rIns="87807" bIns="77647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600" kern="1200" dirty="0">
                  <a:solidFill>
                    <a:srgbClr val="152B48"/>
                  </a:solidFill>
                  <a:latin typeface="Montserrat ExtraLight" pitchFamily="2" charset="77"/>
                </a:rPr>
                <a:t>Se prevé un parto inminente en las siguientes horas.</a:t>
              </a:r>
              <a:endParaRPr lang="es-ES" sz="1600" kern="1200" dirty="0">
                <a:solidFill>
                  <a:srgbClr val="152B48"/>
                </a:solidFill>
                <a:latin typeface="Montserrat ExtraLight" pitchFamily="2" charset="77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431F767F-BB1D-1045-9B5F-051426B100F3}"/>
                </a:ext>
              </a:extLst>
            </p:cNvPr>
            <p:cNvSpPr/>
            <p:nvPr/>
          </p:nvSpPr>
          <p:spPr>
            <a:xfrm>
              <a:off x="7842667" y="599239"/>
              <a:ext cx="3022139" cy="1011616"/>
            </a:xfrm>
            <a:custGeom>
              <a:avLst/>
              <a:gdLst>
                <a:gd name="connsiteX0" fmla="*/ 0 w 3022139"/>
                <a:gd name="connsiteY0" fmla="*/ 101162 h 1011616"/>
                <a:gd name="connsiteX1" fmla="*/ 101162 w 3022139"/>
                <a:gd name="connsiteY1" fmla="*/ 0 h 1011616"/>
                <a:gd name="connsiteX2" fmla="*/ 2920977 w 3022139"/>
                <a:gd name="connsiteY2" fmla="*/ 0 h 1011616"/>
                <a:gd name="connsiteX3" fmla="*/ 3022139 w 3022139"/>
                <a:gd name="connsiteY3" fmla="*/ 101162 h 1011616"/>
                <a:gd name="connsiteX4" fmla="*/ 3022139 w 3022139"/>
                <a:gd name="connsiteY4" fmla="*/ 910454 h 1011616"/>
                <a:gd name="connsiteX5" fmla="*/ 2920977 w 3022139"/>
                <a:gd name="connsiteY5" fmla="*/ 1011616 h 1011616"/>
                <a:gd name="connsiteX6" fmla="*/ 101162 w 3022139"/>
                <a:gd name="connsiteY6" fmla="*/ 1011616 h 1011616"/>
                <a:gd name="connsiteX7" fmla="*/ 0 w 3022139"/>
                <a:gd name="connsiteY7" fmla="*/ 910454 h 1011616"/>
                <a:gd name="connsiteX8" fmla="*/ 0 w 3022139"/>
                <a:gd name="connsiteY8" fmla="*/ 101162 h 1011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22139" h="1011616">
                  <a:moveTo>
                    <a:pt x="0" y="101162"/>
                  </a:moveTo>
                  <a:cubicBezTo>
                    <a:pt x="0" y="45292"/>
                    <a:pt x="45292" y="0"/>
                    <a:pt x="101162" y="0"/>
                  </a:cubicBezTo>
                  <a:lnTo>
                    <a:pt x="2920977" y="0"/>
                  </a:lnTo>
                  <a:cubicBezTo>
                    <a:pt x="2976847" y="0"/>
                    <a:pt x="3022139" y="45292"/>
                    <a:pt x="3022139" y="101162"/>
                  </a:cubicBezTo>
                  <a:lnTo>
                    <a:pt x="3022139" y="910454"/>
                  </a:lnTo>
                  <a:cubicBezTo>
                    <a:pt x="3022139" y="966324"/>
                    <a:pt x="2976847" y="1011616"/>
                    <a:pt x="2920977" y="1011616"/>
                  </a:cubicBezTo>
                  <a:lnTo>
                    <a:pt x="101162" y="1011616"/>
                  </a:lnTo>
                  <a:cubicBezTo>
                    <a:pt x="45292" y="1011616"/>
                    <a:pt x="0" y="966324"/>
                    <a:pt x="0" y="910454"/>
                  </a:cubicBezTo>
                  <a:lnTo>
                    <a:pt x="0" y="101162"/>
                  </a:lnTo>
                  <a:close/>
                </a:path>
              </a:pathLst>
            </a:cu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634" tIns="56299" rIns="69634" bIns="56299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2100" b="1" kern="1200" dirty="0">
                  <a:solidFill>
                    <a:srgbClr val="152B48"/>
                  </a:solidFill>
                  <a:latin typeface="Montserrat ExtraLight" pitchFamily="2" charset="77"/>
                </a:rPr>
                <a:t>Maduración pulmonar con corticoides</a:t>
              </a:r>
              <a:endParaRPr lang="es-ES" sz="2100" b="1" kern="1200" dirty="0">
                <a:solidFill>
                  <a:srgbClr val="152B48"/>
                </a:solidFill>
                <a:latin typeface="Montserrat ExtraLight" pitchFamily="2" charset="77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53D5C1A9-DBD2-944C-8069-E9DBC5E1F229}"/>
                </a:ext>
              </a:extLst>
            </p:cNvPr>
            <p:cNvSpPr/>
            <p:nvPr/>
          </p:nvSpPr>
          <p:spPr>
            <a:xfrm>
              <a:off x="8144880" y="1682095"/>
              <a:ext cx="302213" cy="144222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42227"/>
                  </a:lnTo>
                  <a:lnTo>
                    <a:pt x="302213" y="1442227"/>
                  </a:lnTo>
                </a:path>
              </a:pathLst>
            </a:custGeom>
            <a:noFill/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10F517B5-748D-C949-BABF-DFB79246A377}"/>
                </a:ext>
              </a:extLst>
            </p:cNvPr>
            <p:cNvSpPr/>
            <p:nvPr/>
          </p:nvSpPr>
          <p:spPr>
            <a:xfrm>
              <a:off x="8447095" y="2091598"/>
              <a:ext cx="3450454" cy="1922969"/>
            </a:xfrm>
            <a:custGeom>
              <a:avLst/>
              <a:gdLst>
                <a:gd name="connsiteX0" fmla="*/ 0 w 3450454"/>
                <a:gd name="connsiteY0" fmla="*/ 192297 h 1922969"/>
                <a:gd name="connsiteX1" fmla="*/ 192297 w 3450454"/>
                <a:gd name="connsiteY1" fmla="*/ 0 h 1922969"/>
                <a:gd name="connsiteX2" fmla="*/ 3258157 w 3450454"/>
                <a:gd name="connsiteY2" fmla="*/ 0 h 1922969"/>
                <a:gd name="connsiteX3" fmla="*/ 3450454 w 3450454"/>
                <a:gd name="connsiteY3" fmla="*/ 192297 h 1922969"/>
                <a:gd name="connsiteX4" fmla="*/ 3450454 w 3450454"/>
                <a:gd name="connsiteY4" fmla="*/ 1730672 h 1922969"/>
                <a:gd name="connsiteX5" fmla="*/ 3258157 w 3450454"/>
                <a:gd name="connsiteY5" fmla="*/ 1922969 h 1922969"/>
                <a:gd name="connsiteX6" fmla="*/ 192297 w 3450454"/>
                <a:gd name="connsiteY6" fmla="*/ 1922969 h 1922969"/>
                <a:gd name="connsiteX7" fmla="*/ 0 w 3450454"/>
                <a:gd name="connsiteY7" fmla="*/ 1730672 h 1922969"/>
                <a:gd name="connsiteX8" fmla="*/ 0 w 3450454"/>
                <a:gd name="connsiteY8" fmla="*/ 192297 h 1922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50454" h="1922969">
                  <a:moveTo>
                    <a:pt x="0" y="192297"/>
                  </a:moveTo>
                  <a:cubicBezTo>
                    <a:pt x="0" y="86094"/>
                    <a:pt x="86094" y="0"/>
                    <a:pt x="192297" y="0"/>
                  </a:cubicBezTo>
                  <a:lnTo>
                    <a:pt x="3258157" y="0"/>
                  </a:lnTo>
                  <a:cubicBezTo>
                    <a:pt x="3364360" y="0"/>
                    <a:pt x="3450454" y="86094"/>
                    <a:pt x="3450454" y="192297"/>
                  </a:cubicBezTo>
                  <a:lnTo>
                    <a:pt x="3450454" y="1730672"/>
                  </a:lnTo>
                  <a:cubicBezTo>
                    <a:pt x="3450454" y="1836875"/>
                    <a:pt x="3364360" y="1922969"/>
                    <a:pt x="3258157" y="1922969"/>
                  </a:cubicBezTo>
                  <a:lnTo>
                    <a:pt x="192297" y="1922969"/>
                  </a:lnTo>
                  <a:cubicBezTo>
                    <a:pt x="86094" y="1922969"/>
                    <a:pt x="0" y="1836875"/>
                    <a:pt x="0" y="1730672"/>
                  </a:cubicBezTo>
                  <a:lnTo>
                    <a:pt x="0" y="192297"/>
                  </a:lnTo>
                  <a:close/>
                </a:path>
              </a:pathLst>
            </a:custGeom>
            <a:ln>
              <a:solidFill>
                <a:srgbClr val="00AAA7"/>
              </a:solidFill>
            </a:ln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6802" tIns="76642" rIns="86802" bIns="76642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600" kern="1200" dirty="0">
                  <a:solidFill>
                    <a:srgbClr val="152B48"/>
                  </a:solidFill>
                  <a:latin typeface="Montserrat ExtraLight" pitchFamily="2" charset="77"/>
                </a:rPr>
                <a:t>Se ha asociado a una reducción del síndrome de distrés respiratorio, la hemorragia intraventricular grado III-IV, y la leucomalacia periventricular. </a:t>
              </a:r>
              <a:endParaRPr lang="es-ES" sz="1600" kern="1200" dirty="0">
                <a:solidFill>
                  <a:srgbClr val="152B48"/>
                </a:solidFill>
                <a:latin typeface="Montserrat ExtraLight" pitchFamily="2" charset="77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9342B8A4-B4DE-BF46-833B-6B98573747DE}"/>
                </a:ext>
              </a:extLst>
            </p:cNvPr>
            <p:cNvSpPr/>
            <p:nvPr/>
          </p:nvSpPr>
          <p:spPr>
            <a:xfrm>
              <a:off x="8144881" y="1610856"/>
              <a:ext cx="302213" cy="38459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45939"/>
                  </a:lnTo>
                  <a:lnTo>
                    <a:pt x="302213" y="3845939"/>
                  </a:lnTo>
                </a:path>
              </a:pathLst>
            </a:custGeom>
            <a:noFill/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9E95F95C-845B-CA49-A823-0F75DBBF8981}"/>
                </a:ext>
              </a:extLst>
            </p:cNvPr>
            <p:cNvSpPr/>
            <p:nvPr/>
          </p:nvSpPr>
          <p:spPr>
            <a:xfrm>
              <a:off x="8447095" y="4495311"/>
              <a:ext cx="3450454" cy="1922969"/>
            </a:xfrm>
            <a:custGeom>
              <a:avLst/>
              <a:gdLst>
                <a:gd name="connsiteX0" fmla="*/ 0 w 3695302"/>
                <a:gd name="connsiteY0" fmla="*/ 192297 h 1922969"/>
                <a:gd name="connsiteX1" fmla="*/ 192297 w 3695302"/>
                <a:gd name="connsiteY1" fmla="*/ 0 h 1922969"/>
                <a:gd name="connsiteX2" fmla="*/ 3503005 w 3695302"/>
                <a:gd name="connsiteY2" fmla="*/ 0 h 1922969"/>
                <a:gd name="connsiteX3" fmla="*/ 3695302 w 3695302"/>
                <a:gd name="connsiteY3" fmla="*/ 192297 h 1922969"/>
                <a:gd name="connsiteX4" fmla="*/ 3695302 w 3695302"/>
                <a:gd name="connsiteY4" fmla="*/ 1730672 h 1922969"/>
                <a:gd name="connsiteX5" fmla="*/ 3503005 w 3695302"/>
                <a:gd name="connsiteY5" fmla="*/ 1922969 h 1922969"/>
                <a:gd name="connsiteX6" fmla="*/ 192297 w 3695302"/>
                <a:gd name="connsiteY6" fmla="*/ 1922969 h 1922969"/>
                <a:gd name="connsiteX7" fmla="*/ 0 w 3695302"/>
                <a:gd name="connsiteY7" fmla="*/ 1730672 h 1922969"/>
                <a:gd name="connsiteX8" fmla="*/ 0 w 3695302"/>
                <a:gd name="connsiteY8" fmla="*/ 192297 h 1922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95302" h="1922969">
                  <a:moveTo>
                    <a:pt x="0" y="192297"/>
                  </a:moveTo>
                  <a:cubicBezTo>
                    <a:pt x="0" y="86094"/>
                    <a:pt x="86094" y="0"/>
                    <a:pt x="192297" y="0"/>
                  </a:cubicBezTo>
                  <a:lnTo>
                    <a:pt x="3503005" y="0"/>
                  </a:lnTo>
                  <a:cubicBezTo>
                    <a:pt x="3609208" y="0"/>
                    <a:pt x="3695302" y="86094"/>
                    <a:pt x="3695302" y="192297"/>
                  </a:cubicBezTo>
                  <a:lnTo>
                    <a:pt x="3695302" y="1730672"/>
                  </a:lnTo>
                  <a:cubicBezTo>
                    <a:pt x="3695302" y="1836875"/>
                    <a:pt x="3609208" y="1922969"/>
                    <a:pt x="3503005" y="1922969"/>
                  </a:cubicBezTo>
                  <a:lnTo>
                    <a:pt x="192297" y="1922969"/>
                  </a:lnTo>
                  <a:cubicBezTo>
                    <a:pt x="86094" y="1922969"/>
                    <a:pt x="0" y="1836875"/>
                    <a:pt x="0" y="1730672"/>
                  </a:cubicBezTo>
                  <a:lnTo>
                    <a:pt x="0" y="192297"/>
                  </a:lnTo>
                  <a:close/>
                </a:path>
              </a:pathLst>
            </a:custGeom>
            <a:ln>
              <a:solidFill>
                <a:srgbClr val="00AAA7"/>
              </a:solidFill>
            </a:ln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6802" tIns="76642" rIns="86802" bIns="76642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600" kern="1200" dirty="0">
                  <a:solidFill>
                    <a:srgbClr val="152B48"/>
                  </a:solidFill>
                  <a:latin typeface="Montserrat ExtraLight" pitchFamily="2" charset="77"/>
                </a:rPr>
                <a:t>Sin aumentar el riesgo de sepsis materna y fetal, por lo que no existe ninguna contraindicación en la administración de corticoides antenatales ante sospecha o confirmación de corioamnionitis.</a:t>
              </a:r>
              <a:endParaRPr lang="es-ES" sz="1600" kern="1200" dirty="0">
                <a:solidFill>
                  <a:srgbClr val="152B48"/>
                </a:solidFill>
                <a:latin typeface="Montserrat ExtraLight" pitchFamily="2" charset="77"/>
              </a:endParaRPr>
            </a:p>
          </p:txBody>
        </p:sp>
      </p:grpSp>
      <p:sp>
        <p:nvSpPr>
          <p:cNvPr id="3" name="Rectángulo 2">
            <a:extLst>
              <a:ext uri="{FF2B5EF4-FFF2-40B4-BE49-F238E27FC236}">
                <a16:creationId xmlns:a16="http://schemas.microsoft.com/office/drawing/2014/main" id="{35F0AB37-662F-4B47-A0BE-06B4CD07A6F6}"/>
              </a:ext>
            </a:extLst>
          </p:cNvPr>
          <p:cNvSpPr/>
          <p:nvPr/>
        </p:nvSpPr>
        <p:spPr>
          <a:xfrm>
            <a:off x="499392" y="1278247"/>
            <a:ext cx="3570316" cy="2246769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bg1"/>
                </a:solidFill>
                <a:latin typeface="Montserrat ExtraLight" pitchFamily="2" charset="77"/>
              </a:rPr>
              <a:t>La maduración con corticoides no debe ser un motivo de demora de la finalización de la gestación en caso de confirmación de corioamnionitis o triple I. </a:t>
            </a:r>
            <a:endParaRPr lang="es-CO" sz="2000" b="1" dirty="0">
              <a:solidFill>
                <a:schemeClr val="bg1"/>
              </a:solidFill>
              <a:effectLst/>
              <a:latin typeface="Montserrat Extra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8084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87E2552-806E-1A44-A9A9-B2DEED950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539" y="396546"/>
            <a:ext cx="3221075" cy="3245294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FDA67D0-B49B-2A47-9AF0-BA60E4E8E6FD}"/>
              </a:ext>
            </a:extLst>
          </p:cNvPr>
          <p:cNvSpPr/>
          <p:nvPr/>
        </p:nvSpPr>
        <p:spPr>
          <a:xfrm>
            <a:off x="5315030" y="1846704"/>
            <a:ext cx="6274191" cy="3847207"/>
          </a:xfrm>
          <a:prstGeom prst="rect">
            <a:avLst/>
          </a:prstGeom>
          <a:ln>
            <a:solidFill>
              <a:srgbClr val="00AA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4000" b="1" dirty="0">
                <a:solidFill>
                  <a:srgbClr val="152B48"/>
                </a:solidFill>
                <a:latin typeface="Montserrat ExtraLight" pitchFamily="2" charset="77"/>
              </a:rPr>
              <a:t>La tocólisis estará </a:t>
            </a:r>
            <a:r>
              <a:rPr lang="es-CO" sz="4400" b="1" dirty="0">
                <a:solidFill>
                  <a:srgbClr val="00AAA7"/>
                </a:solidFill>
                <a:latin typeface="Montserrat ExtraLight" pitchFamily="2" charset="77"/>
              </a:rPr>
              <a:t>contraindicada</a:t>
            </a:r>
            <a:r>
              <a:rPr lang="es-CO" sz="4000" b="1" dirty="0">
                <a:solidFill>
                  <a:srgbClr val="152B48"/>
                </a:solidFill>
                <a:latin typeface="Montserrat ExtraLight" pitchFamily="2" charset="77"/>
              </a:rPr>
              <a:t> tanto en la sospecha como en el diagnóstico de confirmación de corioamnionitis.</a:t>
            </a:r>
            <a:endParaRPr lang="es-CO" sz="4000" b="1" dirty="0">
              <a:solidFill>
                <a:srgbClr val="152B48"/>
              </a:solidFill>
              <a:effectLst/>
              <a:latin typeface="Montserrat Extra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1625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B560781-DE6B-5E40-B5BB-FBE6607C41A4}"/>
              </a:ext>
            </a:extLst>
          </p:cNvPr>
          <p:cNvSpPr/>
          <p:nvPr/>
        </p:nvSpPr>
        <p:spPr>
          <a:xfrm>
            <a:off x="3044803" y="353907"/>
            <a:ext cx="6102394" cy="707886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4000" b="1" dirty="0">
                <a:solidFill>
                  <a:schemeClr val="bg1"/>
                </a:solidFill>
                <a:latin typeface="Montserrat ExtraLight" pitchFamily="2" charset="77"/>
              </a:rPr>
              <a:t>Manejo posparto </a:t>
            </a:r>
            <a:endParaRPr lang="es-CO" sz="4000" b="1" dirty="0">
              <a:solidFill>
                <a:schemeClr val="bg1"/>
              </a:solidFill>
              <a:effectLst/>
              <a:latin typeface="Montserrat ExtraLight" pitchFamily="2" charset="77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8C50A161-E77D-2A4E-B0A8-595BC81B0D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5983376"/>
              </p:ext>
            </p:extLst>
          </p:nvPr>
        </p:nvGraphicFramePr>
        <p:xfrm>
          <a:off x="2339538" y="1545262"/>
          <a:ext cx="9762268" cy="4891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670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728F9F-E05B-EF48-AA6C-6943D5B421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6F728F9F-E05B-EF48-AA6C-6943D5B421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09A1CB0-354C-5D46-82FA-94892C3E15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809A1CB0-354C-5D46-82FA-94892C3E15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9D16DF-DBA7-D84E-B1D2-034AE13D4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639D16DF-DBA7-D84E-B1D2-034AE13D4F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7A3F847-3DF7-BA49-AEFC-DED2CF1A1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A7A3F847-3DF7-BA49-AEFC-DED2CF1A13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B626B2-0DF1-5446-B8FF-C9B24E7161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5EB626B2-0DF1-5446-B8FF-C9B24E7161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2B2F99B-D074-2144-AA64-BEBA948C114E}"/>
              </a:ext>
            </a:extLst>
          </p:cNvPr>
          <p:cNvSpPr/>
          <p:nvPr/>
        </p:nvSpPr>
        <p:spPr>
          <a:xfrm>
            <a:off x="5108171" y="330948"/>
            <a:ext cx="3482043" cy="707886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none">
            <a:spAutoFit/>
          </a:bodyPr>
          <a:lstStyle/>
          <a:p>
            <a:r>
              <a:rPr lang="es-CO" sz="4000" dirty="0">
                <a:solidFill>
                  <a:schemeClr val="bg1"/>
                </a:solidFill>
                <a:latin typeface="Montserrat ExtraLight" pitchFamily="2" charset="77"/>
              </a:rPr>
              <a:t>Endometritis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C3A0496-B078-3B41-98BF-C96E7F5E7EE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285" y="1165893"/>
            <a:ext cx="4669654" cy="2698022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378B1D3-EA6F-494B-9ED9-2A4F0386C4F5}"/>
              </a:ext>
            </a:extLst>
          </p:cNvPr>
          <p:cNvSpPr/>
          <p:nvPr/>
        </p:nvSpPr>
        <p:spPr>
          <a:xfrm>
            <a:off x="5621110" y="1975037"/>
            <a:ext cx="6096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O" sz="3200" dirty="0">
                <a:solidFill>
                  <a:srgbClr val="152B48"/>
                </a:solidFill>
                <a:latin typeface="Montserrat ExtraLight" pitchFamily="2" charset="77"/>
              </a:rPr>
              <a:t>Se define como la inflamación del endometrio, y puede ocurrir posparto o postaborto. La endometritis también puede no estar relacionada con el embarazo (en un estado agudo o crónico).</a:t>
            </a:r>
          </a:p>
        </p:txBody>
      </p:sp>
    </p:spTree>
    <p:extLst>
      <p:ext uri="{BB962C8B-B14F-4D97-AF65-F5344CB8AC3E}">
        <p14:creationId xmlns:p14="http://schemas.microsoft.com/office/powerpoint/2010/main" val="21768551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290B81E-B68D-4949-B3BD-C9C049E5838A}"/>
              </a:ext>
            </a:extLst>
          </p:cNvPr>
          <p:cNvSpPr txBox="1"/>
          <p:nvPr/>
        </p:nvSpPr>
        <p:spPr>
          <a:xfrm>
            <a:off x="2699490" y="229233"/>
            <a:ext cx="3684683" cy="584775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>
                <a:solidFill>
                  <a:schemeClr val="bg1"/>
                </a:solidFill>
                <a:latin typeface="Montserrat ExtraLight" pitchFamily="2" charset="77"/>
              </a:rPr>
              <a:t>Epidemiología 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6CC7FC80-F399-764B-A9DA-3D00CACB29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7901134"/>
              </p:ext>
            </p:extLst>
          </p:nvPr>
        </p:nvGraphicFramePr>
        <p:xfrm>
          <a:off x="4807796" y="921089"/>
          <a:ext cx="7172677" cy="5910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F298AE9B-47E9-4E45-B5C4-8ADD36C7911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1787" y="1050989"/>
            <a:ext cx="2926080" cy="264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62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8B6FF396-0A1C-8C42-B3DD-47B86D6C50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3515910"/>
              </p:ext>
            </p:extLst>
          </p:nvPr>
        </p:nvGraphicFramePr>
        <p:xfrm>
          <a:off x="4405745" y="1778922"/>
          <a:ext cx="7786255" cy="4707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26ECADFD-ECA8-B944-9A82-3CB6524588E9}"/>
              </a:ext>
            </a:extLst>
          </p:cNvPr>
          <p:cNvSpPr txBox="1"/>
          <p:nvPr/>
        </p:nvSpPr>
        <p:spPr>
          <a:xfrm>
            <a:off x="2543908" y="537775"/>
            <a:ext cx="7104184" cy="707886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>
                <a:solidFill>
                  <a:schemeClr val="bg1"/>
                </a:solidFill>
                <a:latin typeface="Montserrat ExtraLight" pitchFamily="2" charset="77"/>
              </a:rPr>
              <a:t>Factores de riesgo  </a:t>
            </a:r>
          </a:p>
        </p:txBody>
      </p:sp>
    </p:spTree>
    <p:extLst>
      <p:ext uri="{BB962C8B-B14F-4D97-AF65-F5344CB8AC3E}">
        <p14:creationId xmlns:p14="http://schemas.microsoft.com/office/powerpoint/2010/main" val="69435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66286BE-99A1-7D47-9F68-D9F6F9476EA3}"/>
              </a:ext>
            </a:extLst>
          </p:cNvPr>
          <p:cNvSpPr txBox="1"/>
          <p:nvPr/>
        </p:nvSpPr>
        <p:spPr>
          <a:xfrm>
            <a:off x="2585471" y="450456"/>
            <a:ext cx="7021057" cy="707886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>
                <a:solidFill>
                  <a:schemeClr val="bg1"/>
                </a:solidFill>
                <a:latin typeface="Montserrat ExtraLight" pitchFamily="2" charset="77"/>
              </a:rPr>
              <a:t>Presentación clínica   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99FB0D47-C682-8849-BD37-DC341AF953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5262652"/>
              </p:ext>
            </p:extLst>
          </p:nvPr>
        </p:nvGraphicFramePr>
        <p:xfrm>
          <a:off x="4669654" y="1645920"/>
          <a:ext cx="7321732" cy="4761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821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86C582-A071-8341-8675-14A12D192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6586C582-A071-8341-8675-14A12D192A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795303-C1AE-DB4F-8365-4DA3ADC5CA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C9795303-C1AE-DB4F-8365-4DA3ADC5CA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97546F-EDAC-724B-AC8E-AE8D28839E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8797546F-EDAC-724B-AC8E-AE8D28839E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D6D6D6-FA86-2343-A9E9-086915A07B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E7D6D6D6-FA86-2343-A9E9-086915A07B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0F9A00-23A2-1E48-9B35-A01010607A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140F9A00-23A2-1E48-9B35-A01010607A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68A15C-95B0-9A4B-BD23-7B15D7A5C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A068A15C-95B0-9A4B-BD23-7B15D7A5C9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42AABF6-6522-AD47-8C51-7525FE1139C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9018" y="650613"/>
            <a:ext cx="2069417" cy="292691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BE1CA386-EA5A-BD4C-B5DC-37D177D2B565}"/>
              </a:ext>
            </a:extLst>
          </p:cNvPr>
          <p:cNvSpPr txBox="1"/>
          <p:nvPr/>
        </p:nvSpPr>
        <p:spPr>
          <a:xfrm>
            <a:off x="3198056" y="413048"/>
            <a:ext cx="7924374" cy="707886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>
                <a:solidFill>
                  <a:schemeClr val="bg1"/>
                </a:solidFill>
                <a:latin typeface="Montserrat ExtraLight" pitchFamily="2" charset="77"/>
              </a:rPr>
              <a:t>Síntomas de mal pronóstico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F54924A-09C5-DF47-8AF2-DDEDE6FE091D}"/>
              </a:ext>
            </a:extLst>
          </p:cNvPr>
          <p:cNvSpPr/>
          <p:nvPr/>
        </p:nvSpPr>
        <p:spPr>
          <a:xfrm>
            <a:off x="5207481" y="1544572"/>
            <a:ext cx="652595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</a:rPr>
              <a:t>Fiebre ≥39,4 ° C.</a:t>
            </a:r>
          </a:p>
          <a:p>
            <a:pPr algn="just"/>
            <a:endParaRPr lang="es-CO" sz="2000" dirty="0">
              <a:solidFill>
                <a:srgbClr val="152B48"/>
              </a:solidFill>
              <a:latin typeface="Montserrat ExtraLight" pitchFamily="2" charset="77"/>
            </a:endParaRPr>
          </a:p>
          <a:p>
            <a:pPr algn="just"/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</a:rPr>
              <a:t>o</a:t>
            </a:r>
          </a:p>
          <a:p>
            <a:pPr algn="just"/>
            <a:endParaRPr lang="es-CO" sz="2000" dirty="0">
              <a:solidFill>
                <a:srgbClr val="152B48"/>
              </a:solidFill>
              <a:latin typeface="Montserrat ExtraLight" pitchFamily="2" charset="77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</a:rPr>
              <a:t>Fiebre ≥38,9 ° C + uno o más de los siguientes: </a:t>
            </a:r>
          </a:p>
          <a:p>
            <a:pPr algn="just"/>
            <a:endParaRPr lang="es-CO" sz="2000" dirty="0">
              <a:solidFill>
                <a:srgbClr val="152B48"/>
              </a:solidFill>
              <a:latin typeface="Montserrat ExtraLight" pitchFamily="2" charset="77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</a:rPr>
              <a:t>Frecuencia cardíaca ≥110 latidos / minuto, sostenida durante al menos 30 minutos.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</a:rPr>
              <a:t>Frecuencia respiratoria ≥20 respiraciones / minuto, sostenida durante al menos 30 minutos.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</a:rPr>
              <a:t>Diferencial manual de glóbulos blancos (WBC) que muestra bandas ≥10 por ciento.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</a:rPr>
              <a:t>Presión arterial ≤90 / 60 mmHg, sostenida durante al menos 30 minutos.</a:t>
            </a:r>
          </a:p>
        </p:txBody>
      </p:sp>
    </p:spTree>
    <p:extLst>
      <p:ext uri="{BB962C8B-B14F-4D97-AF65-F5344CB8AC3E}">
        <p14:creationId xmlns:p14="http://schemas.microsoft.com/office/powerpoint/2010/main" val="176066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C01C11C-5D9E-9643-92FE-D9A802087B6C}"/>
              </a:ext>
            </a:extLst>
          </p:cNvPr>
          <p:cNvSpPr txBox="1"/>
          <p:nvPr/>
        </p:nvSpPr>
        <p:spPr>
          <a:xfrm>
            <a:off x="4132220" y="574654"/>
            <a:ext cx="4544090" cy="769441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>
                <a:solidFill>
                  <a:schemeClr val="bg1"/>
                </a:solidFill>
                <a:latin typeface="Montserrat ExtraLight" pitchFamily="2" charset="77"/>
              </a:rPr>
              <a:t>Etiología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62B0B18-BEBD-B74A-94CB-E7C0611E9A8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1684" y="714971"/>
            <a:ext cx="2864008" cy="3009996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F0DC4519-8213-A749-BBE8-1B0101CE8A90}"/>
              </a:ext>
            </a:extLst>
          </p:cNvPr>
          <p:cNvSpPr/>
          <p:nvPr/>
        </p:nvSpPr>
        <p:spPr>
          <a:xfrm>
            <a:off x="4854633" y="2061326"/>
            <a:ext cx="70489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400" dirty="0">
                <a:solidFill>
                  <a:srgbClr val="152B48"/>
                </a:solidFill>
                <a:latin typeface="Montserrat ExtraLight" pitchFamily="2" charset="77"/>
              </a:rPr>
              <a:t>La endometritis suele ser polimicrobiana, incluidos microorganismos aerobios y anaerobios: </a:t>
            </a:r>
          </a:p>
          <a:p>
            <a:pPr algn="just"/>
            <a:endParaRPr lang="es-CO" sz="2400" dirty="0">
              <a:solidFill>
                <a:srgbClr val="152B48"/>
              </a:solidFill>
              <a:latin typeface="Montserrat ExtraLight" pitchFamily="2" charset="77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52B48"/>
                </a:solidFill>
                <a:latin typeface="Montserrat ExtraLight" pitchFamily="2" charset="77"/>
              </a:rPr>
              <a:t>	Estreptococos del grupo A o B.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52B48"/>
                </a:solidFill>
                <a:latin typeface="Montserrat ExtraLight" pitchFamily="2" charset="77"/>
              </a:rPr>
              <a:t>	Especies de Staphylococcus aureus.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52B48"/>
                </a:solidFill>
                <a:latin typeface="Montserrat ExtraLight" pitchFamily="2" charset="77"/>
              </a:rPr>
              <a:t>	Bacteroides.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52B48"/>
                </a:solidFill>
                <a:latin typeface="Montserrat ExtraLight" pitchFamily="2" charset="77"/>
              </a:rPr>
              <a:t>	Neisseria gonorrhoeae.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52B48"/>
                </a:solidFill>
                <a:latin typeface="Montserrat ExtraLight" pitchFamily="2" charset="77"/>
              </a:rPr>
              <a:t>	Chlamydia trachomatis, enterococos.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52B48"/>
                </a:solidFill>
                <a:latin typeface="Montserrat ExtraLight" pitchFamily="2" charset="77"/>
              </a:rPr>
              <a:t>	Gardnerella vaginalis.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52B48"/>
                </a:solidFill>
                <a:latin typeface="Montserrat ExtraLight" pitchFamily="2" charset="77"/>
              </a:rPr>
              <a:t>	Escherichia coli.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52B48"/>
                </a:solidFill>
                <a:latin typeface="Montserrat ExtraLight" pitchFamily="2" charset="77"/>
              </a:rPr>
              <a:t>	Mycoplasma.</a:t>
            </a:r>
          </a:p>
        </p:txBody>
      </p:sp>
    </p:spTree>
    <p:extLst>
      <p:ext uri="{BB962C8B-B14F-4D97-AF65-F5344CB8AC3E}">
        <p14:creationId xmlns:p14="http://schemas.microsoft.com/office/powerpoint/2010/main" val="3064150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D40819B7-B1CC-9E41-956B-FAE17A9960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8434375"/>
              </p:ext>
            </p:extLst>
          </p:nvPr>
        </p:nvGraphicFramePr>
        <p:xfrm>
          <a:off x="281355" y="196947"/>
          <a:ext cx="11085342" cy="6414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169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F50ACB-FE29-BE44-8A6B-C9268ABCB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50F50ACB-FE29-BE44-8A6B-C9268ABCB9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B22E94-A3C0-7840-B492-C77EC2975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55B22E94-A3C0-7840-B492-C77EC2975F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6C210D-D502-D54D-9C1C-0C578B66A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216C210D-D502-D54D-9C1C-0C578B66A9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FF5C5B-0B47-C34E-A882-6315A80785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7FFF5C5B-0B47-C34E-A882-6315A80785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A7FB3E-9E59-8344-B462-D44D2AF23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C1A7FB3E-9E59-8344-B462-D44D2AF23B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8E7426-664D-E141-B0E7-F728FE7E1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438E7426-664D-E141-B0E7-F728FE7E12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F48B56-588E-3144-8CDA-22623581F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B1F48B56-588E-3144-8CDA-22623581FD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47D298-2C8E-1247-B416-A92037B12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0947D298-2C8E-1247-B416-A92037B12A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0FCFDE-6895-B544-9B4F-91B5FE4424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CD0FCFDE-6895-B544-9B4F-91B5FE4424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7DB738-339B-2F4F-8F8F-59258F9E5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047DB738-339B-2F4F-8F8F-59258F9E5E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E3EBBD-5E64-404D-932D-F06C9B6734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3EE3EBBD-5E64-404D-932D-F06C9B6734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2A2C35-FF03-BA4B-80AB-420FD460C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BF2A2C35-FF03-BA4B-80AB-420FD460C4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090970-7190-AD43-8AD2-9EA11BFA93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50090970-7190-AD43-8AD2-9EA11BFA93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CC6138F0-60D5-E54A-BCE4-6B3593AD165F}"/>
              </a:ext>
            </a:extLst>
          </p:cNvPr>
          <p:cNvGrpSpPr/>
          <p:nvPr/>
        </p:nvGrpSpPr>
        <p:grpSpPr>
          <a:xfrm>
            <a:off x="621803" y="608486"/>
            <a:ext cx="11058173" cy="5382787"/>
            <a:chOff x="-891113" y="-297684"/>
            <a:chExt cx="11058173" cy="5382787"/>
          </a:xfrm>
        </p:grpSpPr>
        <p:sp>
          <p:nvSpPr>
            <p:cNvPr id="3" name="Forma libre 2">
              <a:extLst>
                <a:ext uri="{FF2B5EF4-FFF2-40B4-BE49-F238E27FC236}">
                  <a16:creationId xmlns:a16="http://schemas.microsoft.com/office/drawing/2014/main" id="{1047AB7B-C651-8D47-878E-D97CDF3C7510}"/>
                </a:ext>
              </a:extLst>
            </p:cNvPr>
            <p:cNvSpPr/>
            <p:nvPr/>
          </p:nvSpPr>
          <p:spPr>
            <a:xfrm>
              <a:off x="-891113" y="-297684"/>
              <a:ext cx="3426047" cy="2055628"/>
            </a:xfrm>
            <a:custGeom>
              <a:avLst/>
              <a:gdLst>
                <a:gd name="connsiteX0" fmla="*/ 0 w 3426047"/>
                <a:gd name="connsiteY0" fmla="*/ 205563 h 2055628"/>
                <a:gd name="connsiteX1" fmla="*/ 205563 w 3426047"/>
                <a:gd name="connsiteY1" fmla="*/ 0 h 2055628"/>
                <a:gd name="connsiteX2" fmla="*/ 3220484 w 3426047"/>
                <a:gd name="connsiteY2" fmla="*/ 0 h 2055628"/>
                <a:gd name="connsiteX3" fmla="*/ 3426047 w 3426047"/>
                <a:gd name="connsiteY3" fmla="*/ 205563 h 2055628"/>
                <a:gd name="connsiteX4" fmla="*/ 3426047 w 3426047"/>
                <a:gd name="connsiteY4" fmla="*/ 1850065 h 2055628"/>
                <a:gd name="connsiteX5" fmla="*/ 3220484 w 3426047"/>
                <a:gd name="connsiteY5" fmla="*/ 2055628 h 2055628"/>
                <a:gd name="connsiteX6" fmla="*/ 205563 w 3426047"/>
                <a:gd name="connsiteY6" fmla="*/ 2055628 h 2055628"/>
                <a:gd name="connsiteX7" fmla="*/ 0 w 3426047"/>
                <a:gd name="connsiteY7" fmla="*/ 1850065 h 2055628"/>
                <a:gd name="connsiteX8" fmla="*/ 0 w 3426047"/>
                <a:gd name="connsiteY8" fmla="*/ 205563 h 2055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6047" h="2055628">
                  <a:moveTo>
                    <a:pt x="0" y="205563"/>
                  </a:moveTo>
                  <a:cubicBezTo>
                    <a:pt x="0" y="92034"/>
                    <a:pt x="92034" y="0"/>
                    <a:pt x="205563" y="0"/>
                  </a:cubicBezTo>
                  <a:lnTo>
                    <a:pt x="3220484" y="0"/>
                  </a:lnTo>
                  <a:cubicBezTo>
                    <a:pt x="3334013" y="0"/>
                    <a:pt x="3426047" y="92034"/>
                    <a:pt x="3426047" y="205563"/>
                  </a:cubicBezTo>
                  <a:lnTo>
                    <a:pt x="3426047" y="1850065"/>
                  </a:lnTo>
                  <a:cubicBezTo>
                    <a:pt x="3426047" y="1963594"/>
                    <a:pt x="3334013" y="2055628"/>
                    <a:pt x="3220484" y="2055628"/>
                  </a:cubicBezTo>
                  <a:lnTo>
                    <a:pt x="205563" y="2055628"/>
                  </a:lnTo>
                  <a:cubicBezTo>
                    <a:pt x="92034" y="2055628"/>
                    <a:pt x="0" y="1963594"/>
                    <a:pt x="0" y="1850065"/>
                  </a:cubicBezTo>
                  <a:lnTo>
                    <a:pt x="0" y="205563"/>
                  </a:lnTo>
                  <a:close/>
                </a:path>
              </a:pathLst>
            </a:custGeom>
            <a:ln>
              <a:solidFill>
                <a:srgbClr val="00AAA7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6407" tIns="136407" rIns="136407" bIns="136407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2000" kern="1200" dirty="0">
                  <a:solidFill>
                    <a:srgbClr val="152B48"/>
                  </a:solidFill>
                  <a:latin typeface="Montserrat ExtraLight" pitchFamily="2" charset="77"/>
                </a:rPr>
                <a:t>Corioamnionitis </a:t>
              </a:r>
              <a:endParaRPr lang="es-ES" sz="2000" kern="1200" dirty="0">
                <a:solidFill>
                  <a:srgbClr val="152B48"/>
                </a:solidFill>
                <a:latin typeface="Montserrat ExtraLight" pitchFamily="2" charset="77"/>
              </a:endParaRPr>
            </a:p>
          </p:txBody>
        </p:sp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DC679F0A-802B-A846-A87E-155A61D969E6}"/>
                </a:ext>
              </a:extLst>
            </p:cNvPr>
            <p:cNvSpPr/>
            <p:nvPr/>
          </p:nvSpPr>
          <p:spPr>
            <a:xfrm>
              <a:off x="2986561" y="125384"/>
              <a:ext cx="726322" cy="849659"/>
            </a:xfrm>
            <a:custGeom>
              <a:avLst/>
              <a:gdLst>
                <a:gd name="connsiteX0" fmla="*/ 0 w 726322"/>
                <a:gd name="connsiteY0" fmla="*/ 169932 h 849659"/>
                <a:gd name="connsiteX1" fmla="*/ 363161 w 726322"/>
                <a:gd name="connsiteY1" fmla="*/ 169932 h 849659"/>
                <a:gd name="connsiteX2" fmla="*/ 363161 w 726322"/>
                <a:gd name="connsiteY2" fmla="*/ 0 h 849659"/>
                <a:gd name="connsiteX3" fmla="*/ 726322 w 726322"/>
                <a:gd name="connsiteY3" fmla="*/ 424830 h 849659"/>
                <a:gd name="connsiteX4" fmla="*/ 363161 w 726322"/>
                <a:gd name="connsiteY4" fmla="*/ 849659 h 849659"/>
                <a:gd name="connsiteX5" fmla="*/ 363161 w 726322"/>
                <a:gd name="connsiteY5" fmla="*/ 679727 h 849659"/>
                <a:gd name="connsiteX6" fmla="*/ 0 w 726322"/>
                <a:gd name="connsiteY6" fmla="*/ 679727 h 849659"/>
                <a:gd name="connsiteX7" fmla="*/ 0 w 726322"/>
                <a:gd name="connsiteY7" fmla="*/ 169932 h 849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6322" h="849659">
                  <a:moveTo>
                    <a:pt x="0" y="169932"/>
                  </a:moveTo>
                  <a:lnTo>
                    <a:pt x="363161" y="169932"/>
                  </a:lnTo>
                  <a:lnTo>
                    <a:pt x="363161" y="0"/>
                  </a:lnTo>
                  <a:lnTo>
                    <a:pt x="726322" y="424830"/>
                  </a:lnTo>
                  <a:lnTo>
                    <a:pt x="363161" y="849659"/>
                  </a:lnTo>
                  <a:lnTo>
                    <a:pt x="363161" y="679727"/>
                  </a:lnTo>
                  <a:lnTo>
                    <a:pt x="0" y="679727"/>
                  </a:lnTo>
                  <a:lnTo>
                    <a:pt x="0" y="169932"/>
                  </a:lnTo>
                  <a:close/>
                </a:path>
              </a:pathLst>
            </a:custGeom>
            <a:solidFill>
              <a:srgbClr val="152B48"/>
            </a:solidFill>
            <a:ln>
              <a:solidFill>
                <a:srgbClr val="00AAA7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69932" rIns="217897" bIns="169932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2000" kern="1200">
                <a:solidFill>
                  <a:schemeClr val="tx1"/>
                </a:solidFill>
                <a:latin typeface="Montserrat ExtraLight" pitchFamily="2" charset="77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5A083E04-E87F-3247-ADDD-CA2ED087703B}"/>
                </a:ext>
              </a:extLst>
            </p:cNvPr>
            <p:cNvSpPr/>
            <p:nvPr/>
          </p:nvSpPr>
          <p:spPr>
            <a:xfrm>
              <a:off x="4163385" y="-297684"/>
              <a:ext cx="4547229" cy="2055628"/>
            </a:xfrm>
            <a:custGeom>
              <a:avLst/>
              <a:gdLst>
                <a:gd name="connsiteX0" fmla="*/ 0 w 3426047"/>
                <a:gd name="connsiteY0" fmla="*/ 205563 h 2055628"/>
                <a:gd name="connsiteX1" fmla="*/ 205563 w 3426047"/>
                <a:gd name="connsiteY1" fmla="*/ 0 h 2055628"/>
                <a:gd name="connsiteX2" fmla="*/ 3220484 w 3426047"/>
                <a:gd name="connsiteY2" fmla="*/ 0 h 2055628"/>
                <a:gd name="connsiteX3" fmla="*/ 3426047 w 3426047"/>
                <a:gd name="connsiteY3" fmla="*/ 205563 h 2055628"/>
                <a:gd name="connsiteX4" fmla="*/ 3426047 w 3426047"/>
                <a:gd name="connsiteY4" fmla="*/ 1850065 h 2055628"/>
                <a:gd name="connsiteX5" fmla="*/ 3220484 w 3426047"/>
                <a:gd name="connsiteY5" fmla="*/ 2055628 h 2055628"/>
                <a:gd name="connsiteX6" fmla="*/ 205563 w 3426047"/>
                <a:gd name="connsiteY6" fmla="*/ 2055628 h 2055628"/>
                <a:gd name="connsiteX7" fmla="*/ 0 w 3426047"/>
                <a:gd name="connsiteY7" fmla="*/ 1850065 h 2055628"/>
                <a:gd name="connsiteX8" fmla="*/ 0 w 3426047"/>
                <a:gd name="connsiteY8" fmla="*/ 205563 h 2055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6047" h="2055628">
                  <a:moveTo>
                    <a:pt x="0" y="205563"/>
                  </a:moveTo>
                  <a:cubicBezTo>
                    <a:pt x="0" y="92034"/>
                    <a:pt x="92034" y="0"/>
                    <a:pt x="205563" y="0"/>
                  </a:cubicBezTo>
                  <a:lnTo>
                    <a:pt x="3220484" y="0"/>
                  </a:lnTo>
                  <a:cubicBezTo>
                    <a:pt x="3334013" y="0"/>
                    <a:pt x="3426047" y="92034"/>
                    <a:pt x="3426047" y="205563"/>
                  </a:cubicBezTo>
                  <a:lnTo>
                    <a:pt x="3426047" y="1850065"/>
                  </a:lnTo>
                  <a:cubicBezTo>
                    <a:pt x="3426047" y="1963594"/>
                    <a:pt x="3334013" y="2055628"/>
                    <a:pt x="3220484" y="2055628"/>
                  </a:cubicBezTo>
                  <a:lnTo>
                    <a:pt x="205563" y="2055628"/>
                  </a:lnTo>
                  <a:cubicBezTo>
                    <a:pt x="92034" y="2055628"/>
                    <a:pt x="0" y="1963594"/>
                    <a:pt x="0" y="1850065"/>
                  </a:cubicBezTo>
                  <a:lnTo>
                    <a:pt x="0" y="205563"/>
                  </a:lnTo>
                  <a:close/>
                </a:path>
              </a:pathLst>
            </a:custGeom>
            <a:ln>
              <a:solidFill>
                <a:srgbClr val="00AAA7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6407" tIns="136407" rIns="136407" bIns="136407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2000" kern="1200" dirty="0">
                  <a:solidFill>
                    <a:srgbClr val="152B48"/>
                  </a:solidFill>
                  <a:latin typeface="Montserrat ExtraLight" pitchFamily="2" charset="77"/>
                </a:rPr>
                <a:t>Inflamación aguda de las membranas placentarias (amnios y corion), de origen infeccioso que se acompaña de la infección del contenido amniótico, esto es, feto, cordón y líquido amniótico.</a:t>
              </a:r>
              <a:endParaRPr lang="es-ES" sz="2000" kern="1200" dirty="0">
                <a:solidFill>
                  <a:srgbClr val="152B48"/>
                </a:solidFill>
                <a:latin typeface="Montserrat ExtraLight" pitchFamily="2" charset="77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81E945C8-830B-784A-96C5-BA83B399B64A}"/>
                </a:ext>
              </a:extLst>
            </p:cNvPr>
            <p:cNvSpPr/>
            <p:nvPr/>
          </p:nvSpPr>
          <p:spPr>
            <a:xfrm>
              <a:off x="8409122" y="2018881"/>
              <a:ext cx="849660" cy="726323"/>
            </a:xfrm>
            <a:custGeom>
              <a:avLst/>
              <a:gdLst>
                <a:gd name="connsiteX0" fmla="*/ 0 w 726322"/>
                <a:gd name="connsiteY0" fmla="*/ 169932 h 849659"/>
                <a:gd name="connsiteX1" fmla="*/ 363161 w 726322"/>
                <a:gd name="connsiteY1" fmla="*/ 169932 h 849659"/>
                <a:gd name="connsiteX2" fmla="*/ 363161 w 726322"/>
                <a:gd name="connsiteY2" fmla="*/ 0 h 849659"/>
                <a:gd name="connsiteX3" fmla="*/ 726322 w 726322"/>
                <a:gd name="connsiteY3" fmla="*/ 424830 h 849659"/>
                <a:gd name="connsiteX4" fmla="*/ 363161 w 726322"/>
                <a:gd name="connsiteY4" fmla="*/ 849659 h 849659"/>
                <a:gd name="connsiteX5" fmla="*/ 363161 w 726322"/>
                <a:gd name="connsiteY5" fmla="*/ 679727 h 849659"/>
                <a:gd name="connsiteX6" fmla="*/ 0 w 726322"/>
                <a:gd name="connsiteY6" fmla="*/ 679727 h 849659"/>
                <a:gd name="connsiteX7" fmla="*/ 0 w 726322"/>
                <a:gd name="connsiteY7" fmla="*/ 169932 h 849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6322" h="849659">
                  <a:moveTo>
                    <a:pt x="581057" y="1"/>
                  </a:moveTo>
                  <a:lnTo>
                    <a:pt x="581057" y="424830"/>
                  </a:lnTo>
                  <a:lnTo>
                    <a:pt x="726322" y="424829"/>
                  </a:lnTo>
                  <a:lnTo>
                    <a:pt x="363161" y="849658"/>
                  </a:lnTo>
                  <a:lnTo>
                    <a:pt x="0" y="424830"/>
                  </a:lnTo>
                  <a:lnTo>
                    <a:pt x="145265" y="424830"/>
                  </a:lnTo>
                  <a:lnTo>
                    <a:pt x="145265" y="1"/>
                  </a:lnTo>
                  <a:lnTo>
                    <a:pt x="581057" y="1"/>
                  </a:lnTo>
                  <a:close/>
                </a:path>
              </a:pathLst>
            </a:custGeom>
            <a:solidFill>
              <a:srgbClr val="152B48"/>
            </a:solidFill>
            <a:ln>
              <a:solidFill>
                <a:srgbClr val="00AAA7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9933" tIns="1" rIns="169932" bIns="217897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2000" kern="1200">
                <a:solidFill>
                  <a:schemeClr val="tx1"/>
                </a:solidFill>
                <a:latin typeface="Montserrat ExtraLight" pitchFamily="2" charset="77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7A59C266-160D-8845-B714-411B0F7BE094}"/>
                </a:ext>
              </a:extLst>
            </p:cNvPr>
            <p:cNvSpPr/>
            <p:nvPr/>
          </p:nvSpPr>
          <p:spPr>
            <a:xfrm>
              <a:off x="7500843" y="3006141"/>
              <a:ext cx="2666217" cy="2055628"/>
            </a:xfrm>
            <a:custGeom>
              <a:avLst/>
              <a:gdLst>
                <a:gd name="connsiteX0" fmla="*/ 0 w 3426047"/>
                <a:gd name="connsiteY0" fmla="*/ 205563 h 2055628"/>
                <a:gd name="connsiteX1" fmla="*/ 205563 w 3426047"/>
                <a:gd name="connsiteY1" fmla="*/ 0 h 2055628"/>
                <a:gd name="connsiteX2" fmla="*/ 3220484 w 3426047"/>
                <a:gd name="connsiteY2" fmla="*/ 0 h 2055628"/>
                <a:gd name="connsiteX3" fmla="*/ 3426047 w 3426047"/>
                <a:gd name="connsiteY3" fmla="*/ 205563 h 2055628"/>
                <a:gd name="connsiteX4" fmla="*/ 3426047 w 3426047"/>
                <a:gd name="connsiteY4" fmla="*/ 1850065 h 2055628"/>
                <a:gd name="connsiteX5" fmla="*/ 3220484 w 3426047"/>
                <a:gd name="connsiteY5" fmla="*/ 2055628 h 2055628"/>
                <a:gd name="connsiteX6" fmla="*/ 205563 w 3426047"/>
                <a:gd name="connsiteY6" fmla="*/ 2055628 h 2055628"/>
                <a:gd name="connsiteX7" fmla="*/ 0 w 3426047"/>
                <a:gd name="connsiteY7" fmla="*/ 1850065 h 2055628"/>
                <a:gd name="connsiteX8" fmla="*/ 0 w 3426047"/>
                <a:gd name="connsiteY8" fmla="*/ 205563 h 2055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6047" h="2055628">
                  <a:moveTo>
                    <a:pt x="0" y="205563"/>
                  </a:moveTo>
                  <a:cubicBezTo>
                    <a:pt x="0" y="92034"/>
                    <a:pt x="92034" y="0"/>
                    <a:pt x="205563" y="0"/>
                  </a:cubicBezTo>
                  <a:lnTo>
                    <a:pt x="3220484" y="0"/>
                  </a:lnTo>
                  <a:cubicBezTo>
                    <a:pt x="3334013" y="0"/>
                    <a:pt x="3426047" y="92034"/>
                    <a:pt x="3426047" y="205563"/>
                  </a:cubicBezTo>
                  <a:lnTo>
                    <a:pt x="3426047" y="1850065"/>
                  </a:lnTo>
                  <a:cubicBezTo>
                    <a:pt x="3426047" y="1963594"/>
                    <a:pt x="3334013" y="2055628"/>
                    <a:pt x="3220484" y="2055628"/>
                  </a:cubicBezTo>
                  <a:lnTo>
                    <a:pt x="205563" y="2055628"/>
                  </a:lnTo>
                  <a:cubicBezTo>
                    <a:pt x="92034" y="2055628"/>
                    <a:pt x="0" y="1963594"/>
                    <a:pt x="0" y="1850065"/>
                  </a:cubicBezTo>
                  <a:lnTo>
                    <a:pt x="0" y="205563"/>
                  </a:lnTo>
                  <a:close/>
                </a:path>
              </a:pathLst>
            </a:custGeom>
            <a:ln>
              <a:solidFill>
                <a:srgbClr val="00AAA7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6407" tIns="136407" rIns="136407" bIns="136407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2000" kern="1200" dirty="0">
                  <a:solidFill>
                    <a:srgbClr val="152B48"/>
                  </a:solidFill>
                  <a:latin typeface="Montserrat ExtraLight" pitchFamily="2" charset="77"/>
                </a:rPr>
                <a:t>Su prevalencia se estima en 1-2% de los partos a término y 5-10% de los partos pretérmino.</a:t>
              </a:r>
              <a:endParaRPr lang="es-ES" sz="2000" kern="1200" dirty="0">
                <a:solidFill>
                  <a:srgbClr val="152B48"/>
                </a:solidFill>
                <a:latin typeface="Montserrat ExtraLight" pitchFamily="2" charset="77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91ADCC56-C0C8-8144-B62B-EA1223767D3F}"/>
                </a:ext>
              </a:extLst>
            </p:cNvPr>
            <p:cNvSpPr/>
            <p:nvPr/>
          </p:nvSpPr>
          <p:spPr>
            <a:xfrm>
              <a:off x="6436999" y="3632459"/>
              <a:ext cx="726322" cy="849660"/>
            </a:xfrm>
            <a:custGeom>
              <a:avLst/>
              <a:gdLst>
                <a:gd name="connsiteX0" fmla="*/ 0 w 726322"/>
                <a:gd name="connsiteY0" fmla="*/ 169932 h 849659"/>
                <a:gd name="connsiteX1" fmla="*/ 363161 w 726322"/>
                <a:gd name="connsiteY1" fmla="*/ 169932 h 849659"/>
                <a:gd name="connsiteX2" fmla="*/ 363161 w 726322"/>
                <a:gd name="connsiteY2" fmla="*/ 0 h 849659"/>
                <a:gd name="connsiteX3" fmla="*/ 726322 w 726322"/>
                <a:gd name="connsiteY3" fmla="*/ 424830 h 849659"/>
                <a:gd name="connsiteX4" fmla="*/ 363161 w 726322"/>
                <a:gd name="connsiteY4" fmla="*/ 849659 h 849659"/>
                <a:gd name="connsiteX5" fmla="*/ 363161 w 726322"/>
                <a:gd name="connsiteY5" fmla="*/ 679727 h 849659"/>
                <a:gd name="connsiteX6" fmla="*/ 0 w 726322"/>
                <a:gd name="connsiteY6" fmla="*/ 679727 h 849659"/>
                <a:gd name="connsiteX7" fmla="*/ 0 w 726322"/>
                <a:gd name="connsiteY7" fmla="*/ 169932 h 849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6322" h="849659">
                  <a:moveTo>
                    <a:pt x="726322" y="679727"/>
                  </a:moveTo>
                  <a:lnTo>
                    <a:pt x="363161" y="679727"/>
                  </a:lnTo>
                  <a:lnTo>
                    <a:pt x="363161" y="849659"/>
                  </a:lnTo>
                  <a:lnTo>
                    <a:pt x="0" y="424829"/>
                  </a:lnTo>
                  <a:lnTo>
                    <a:pt x="363161" y="0"/>
                  </a:lnTo>
                  <a:lnTo>
                    <a:pt x="363161" y="169932"/>
                  </a:lnTo>
                  <a:lnTo>
                    <a:pt x="726322" y="169932"/>
                  </a:lnTo>
                  <a:lnTo>
                    <a:pt x="726322" y="679727"/>
                  </a:lnTo>
                  <a:close/>
                </a:path>
              </a:pathLst>
            </a:custGeom>
            <a:solidFill>
              <a:srgbClr val="152B48"/>
            </a:solidFill>
            <a:ln>
              <a:solidFill>
                <a:srgbClr val="00AAA7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7897" tIns="169933" rIns="0" bIns="169932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2000" kern="1200">
                <a:solidFill>
                  <a:schemeClr val="tx1"/>
                </a:solidFill>
                <a:latin typeface="Montserrat ExtraLight" pitchFamily="2" charset="77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8186DF01-9368-6B45-B6E3-6D796AC792A9}"/>
                </a:ext>
              </a:extLst>
            </p:cNvPr>
            <p:cNvSpPr/>
            <p:nvPr/>
          </p:nvSpPr>
          <p:spPr>
            <a:xfrm>
              <a:off x="3463760" y="3029475"/>
              <a:ext cx="2666217" cy="2055628"/>
            </a:xfrm>
            <a:custGeom>
              <a:avLst/>
              <a:gdLst>
                <a:gd name="connsiteX0" fmla="*/ 0 w 3426047"/>
                <a:gd name="connsiteY0" fmla="*/ 205563 h 2055628"/>
                <a:gd name="connsiteX1" fmla="*/ 205563 w 3426047"/>
                <a:gd name="connsiteY1" fmla="*/ 0 h 2055628"/>
                <a:gd name="connsiteX2" fmla="*/ 3220484 w 3426047"/>
                <a:gd name="connsiteY2" fmla="*/ 0 h 2055628"/>
                <a:gd name="connsiteX3" fmla="*/ 3426047 w 3426047"/>
                <a:gd name="connsiteY3" fmla="*/ 205563 h 2055628"/>
                <a:gd name="connsiteX4" fmla="*/ 3426047 w 3426047"/>
                <a:gd name="connsiteY4" fmla="*/ 1850065 h 2055628"/>
                <a:gd name="connsiteX5" fmla="*/ 3220484 w 3426047"/>
                <a:gd name="connsiteY5" fmla="*/ 2055628 h 2055628"/>
                <a:gd name="connsiteX6" fmla="*/ 205563 w 3426047"/>
                <a:gd name="connsiteY6" fmla="*/ 2055628 h 2055628"/>
                <a:gd name="connsiteX7" fmla="*/ 0 w 3426047"/>
                <a:gd name="connsiteY7" fmla="*/ 1850065 h 2055628"/>
                <a:gd name="connsiteX8" fmla="*/ 0 w 3426047"/>
                <a:gd name="connsiteY8" fmla="*/ 205563 h 2055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6047" h="2055628">
                  <a:moveTo>
                    <a:pt x="0" y="205563"/>
                  </a:moveTo>
                  <a:cubicBezTo>
                    <a:pt x="0" y="92034"/>
                    <a:pt x="92034" y="0"/>
                    <a:pt x="205563" y="0"/>
                  </a:cubicBezTo>
                  <a:lnTo>
                    <a:pt x="3220484" y="0"/>
                  </a:lnTo>
                  <a:cubicBezTo>
                    <a:pt x="3334013" y="0"/>
                    <a:pt x="3426047" y="92034"/>
                    <a:pt x="3426047" y="205563"/>
                  </a:cubicBezTo>
                  <a:lnTo>
                    <a:pt x="3426047" y="1850065"/>
                  </a:lnTo>
                  <a:cubicBezTo>
                    <a:pt x="3426047" y="1963594"/>
                    <a:pt x="3334013" y="2055628"/>
                    <a:pt x="3220484" y="2055628"/>
                  </a:cubicBezTo>
                  <a:lnTo>
                    <a:pt x="205563" y="2055628"/>
                  </a:lnTo>
                  <a:cubicBezTo>
                    <a:pt x="92034" y="2055628"/>
                    <a:pt x="0" y="1963594"/>
                    <a:pt x="0" y="1850065"/>
                  </a:cubicBezTo>
                  <a:lnTo>
                    <a:pt x="0" y="205563"/>
                  </a:lnTo>
                  <a:close/>
                </a:path>
              </a:pathLst>
            </a:custGeom>
            <a:ln>
              <a:solidFill>
                <a:srgbClr val="00AAA7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6407" tIns="136407" rIns="136407" bIns="136407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2000" kern="1200" dirty="0">
                  <a:solidFill>
                    <a:srgbClr val="152B48"/>
                  </a:solidFill>
                  <a:latin typeface="Montserrat ExtraLight" pitchFamily="2" charset="77"/>
                </a:rPr>
                <a:t>Es causa importante de morbilidad materna y fetal.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88729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4BC2421-BC11-C845-8CED-B024E7245BBE}"/>
              </a:ext>
            </a:extLst>
          </p:cNvPr>
          <p:cNvSpPr/>
          <p:nvPr/>
        </p:nvSpPr>
        <p:spPr>
          <a:xfrm>
            <a:off x="3017272" y="416063"/>
            <a:ext cx="6157455" cy="707886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none">
            <a:spAutoFit/>
          </a:bodyPr>
          <a:lstStyle/>
          <a:p>
            <a:r>
              <a:rPr lang="es-CO" sz="4000" b="1" dirty="0">
                <a:solidFill>
                  <a:schemeClr val="bg1"/>
                </a:solidFill>
                <a:latin typeface="Montserrat ExtraLight" pitchFamily="2" charset="77"/>
              </a:rPr>
              <a:t>Pruebas de laboratorio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21FCE1A6-AE2C-584D-ADC0-5BB4591AE8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3741194"/>
              </p:ext>
            </p:extLst>
          </p:nvPr>
        </p:nvGraphicFramePr>
        <p:xfrm>
          <a:off x="4669654" y="1629107"/>
          <a:ext cx="7204364" cy="4723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34758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23176B2-BE7F-C24E-8C0C-01DCB8CDC91A}"/>
              </a:ext>
            </a:extLst>
          </p:cNvPr>
          <p:cNvSpPr/>
          <p:nvPr/>
        </p:nvSpPr>
        <p:spPr>
          <a:xfrm>
            <a:off x="4625886" y="507160"/>
            <a:ext cx="2940228" cy="707886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none">
            <a:spAutoFit/>
          </a:bodyPr>
          <a:lstStyle/>
          <a:p>
            <a:r>
              <a:rPr lang="es-CO" sz="4000" b="1" dirty="0">
                <a:solidFill>
                  <a:schemeClr val="bg1"/>
                </a:solidFill>
                <a:latin typeface="Montserrat ExtraLight" pitchFamily="2" charset="77"/>
              </a:rPr>
              <a:t>Imágenes 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EB9A1FC-59B9-114C-8C1C-CDA82A4C440B}"/>
              </a:ext>
            </a:extLst>
          </p:cNvPr>
          <p:cNvSpPr/>
          <p:nvPr/>
        </p:nvSpPr>
        <p:spPr>
          <a:xfrm>
            <a:off x="4837155" y="1735983"/>
            <a:ext cx="700571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52B48"/>
                </a:solidFill>
                <a:latin typeface="Montserrat ExtraLight" pitchFamily="2" charset="77"/>
              </a:rPr>
              <a:t>No hay hallazgos ecográficos característicos asociados con la endometritis posparto.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2400" dirty="0">
              <a:solidFill>
                <a:srgbClr val="152B48"/>
              </a:solidFill>
              <a:latin typeface="Montserrat ExtraLight" pitchFamily="2" charset="77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52B48"/>
                </a:solidFill>
                <a:latin typeface="Montserrat ExtraLight" pitchFamily="2" charset="77"/>
              </a:rPr>
              <a:t>Los hallazgos de las imágenes son inespecíficos y se superponen con los cambios posparto esperados (agrandamiento uterino inespecífico, líquido endometrial y / o gases).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2400" dirty="0">
              <a:solidFill>
                <a:srgbClr val="152B48"/>
              </a:solidFill>
              <a:latin typeface="Montserrat ExtraLight" pitchFamily="2" charset="77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52B48"/>
                </a:solidFill>
                <a:latin typeface="Montserrat ExtraLight" pitchFamily="2" charset="77"/>
              </a:rPr>
              <a:t>Considere la realización de imágenes de TC si existe preocupación por un absceso intraabdominal.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77A6F14-CDCA-2E46-A841-054C6B15FB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4739" y="507160"/>
            <a:ext cx="3488788" cy="348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5340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E19A23-D34C-684B-B3B8-14D5A3AF0341}"/>
              </a:ext>
            </a:extLst>
          </p:cNvPr>
          <p:cNvSpPr/>
          <p:nvPr/>
        </p:nvSpPr>
        <p:spPr>
          <a:xfrm>
            <a:off x="4110893" y="187808"/>
            <a:ext cx="3970213" cy="707886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4000" b="1" dirty="0">
                <a:solidFill>
                  <a:schemeClr val="bg1"/>
                </a:solidFill>
                <a:latin typeface="Montserrat ExtraLight" pitchFamily="2" charset="77"/>
              </a:rPr>
              <a:t>Tratamiento</a:t>
            </a:r>
            <a:r>
              <a:rPr lang="es-CO" sz="2400" b="1" dirty="0">
                <a:solidFill>
                  <a:schemeClr val="bg1"/>
                </a:solidFill>
                <a:latin typeface="Montserrat ExtraLight" pitchFamily="2" charset="77"/>
              </a:rPr>
              <a:t> 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D1D6B03-6321-0744-ACB5-6429C2853641}"/>
              </a:ext>
            </a:extLst>
          </p:cNvPr>
          <p:cNvSpPr/>
          <p:nvPr/>
        </p:nvSpPr>
        <p:spPr>
          <a:xfrm>
            <a:off x="499160" y="1180150"/>
            <a:ext cx="1156364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</a:rPr>
              <a:t>Se recomiendan antibióticos parenterales de amplio espectro que incluyen cobertura para anaerobios productores de betalactamasa, dada la microbiología de estas infecciones.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2000" dirty="0">
              <a:solidFill>
                <a:srgbClr val="152B48"/>
              </a:solidFill>
              <a:latin typeface="Montserrat ExtraLight" pitchFamily="2" charset="77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</a:rPr>
              <a:t>Los antibióticos orales son una opción para la endometritis leve diagnosticada después de que las pacientes hayan sido dadas de alta, especialmente las que han tenido un parto vaginal.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58109EF-AAF0-164C-880D-DB6EEA15C987}"/>
              </a:ext>
            </a:extLst>
          </p:cNvPr>
          <p:cNvSpPr/>
          <p:nvPr/>
        </p:nvSpPr>
        <p:spPr>
          <a:xfrm>
            <a:off x="4872392" y="3711375"/>
            <a:ext cx="7158295" cy="2862322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  <a:latin typeface="Montserrat SemiBold" pitchFamily="2" charset="77"/>
              </a:rPr>
              <a:t>Régimen inicial preferido (sin colonización por SGB): </a:t>
            </a:r>
          </a:p>
          <a:p>
            <a:endParaRPr lang="es-CO" b="1" dirty="0">
              <a:solidFill>
                <a:schemeClr val="bg1"/>
              </a:solidFill>
              <a:latin typeface="Montserrat SemiBold" pitchFamily="2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chemeClr val="bg1"/>
                </a:solidFill>
                <a:latin typeface="Montserrat ExtraLight" pitchFamily="2" charset="77"/>
              </a:rPr>
              <a:t>Clindamicina 900 mg cada 8 horas + gentamicina 5 mg / kg cada 24 horas (preferido) o 1,5 mg / kg cada 8 horas (sin dosis de carga).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O" dirty="0">
              <a:solidFill>
                <a:schemeClr val="bg1"/>
              </a:solidFill>
              <a:latin typeface="Montserrat ExtraLight" pitchFamily="2" charset="77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dirty="0">
                <a:solidFill>
                  <a:schemeClr val="bg1"/>
                </a:solidFill>
                <a:latin typeface="Montserrat ExtraLight" pitchFamily="2" charset="77"/>
              </a:rPr>
              <a:t>La dosificación a intervalos prolongados de gentamicina (5 mg / kg cada 24 horas) es más conveniente, rentable y tan eficaz y segura como la dosificación tres veces al día (1,5 mg / kg IV cada 8 horas).</a:t>
            </a:r>
          </a:p>
        </p:txBody>
      </p:sp>
    </p:spTree>
    <p:extLst>
      <p:ext uri="{BB962C8B-B14F-4D97-AF65-F5344CB8AC3E}">
        <p14:creationId xmlns:p14="http://schemas.microsoft.com/office/powerpoint/2010/main" val="18862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/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23FFFBDE-E53F-BE48-B18C-2E6D4AC923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8799533"/>
              </p:ext>
            </p:extLst>
          </p:nvPr>
        </p:nvGraphicFramePr>
        <p:xfrm>
          <a:off x="4032314" y="221247"/>
          <a:ext cx="8510953" cy="6344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8260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E922E590-E3CC-FB47-85F5-E9C9B3BCF0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4572484"/>
              </p:ext>
            </p:extLst>
          </p:nvPr>
        </p:nvGraphicFramePr>
        <p:xfrm>
          <a:off x="582989" y="-1252025"/>
          <a:ext cx="11043139" cy="5688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0B5E809C-A973-9B4D-9DC7-7804C068B353}"/>
              </a:ext>
            </a:extLst>
          </p:cNvPr>
          <p:cNvSpPr/>
          <p:nvPr/>
        </p:nvSpPr>
        <p:spPr>
          <a:xfrm>
            <a:off x="6660665" y="3220522"/>
            <a:ext cx="3658374" cy="461665"/>
          </a:xfrm>
          <a:prstGeom prst="rect">
            <a:avLst/>
          </a:prstGeom>
          <a:ln>
            <a:solidFill>
              <a:srgbClr val="00AAA7"/>
            </a:solidFill>
          </a:ln>
        </p:spPr>
        <p:txBody>
          <a:bodyPr wrap="none">
            <a:spAutoFit/>
          </a:bodyPr>
          <a:lstStyle/>
          <a:p>
            <a:r>
              <a:rPr lang="es-CO" sz="2400" b="1" dirty="0">
                <a:solidFill>
                  <a:srgbClr val="152B48"/>
                </a:solidFill>
                <a:latin typeface="Montserrat ExtraLight" pitchFamily="2" charset="77"/>
              </a:rPr>
              <a:t>Duración de la terapia</a:t>
            </a:r>
          </a:p>
        </p:txBody>
      </p:sp>
      <p:sp>
        <p:nvSpPr>
          <p:cNvPr id="4" name="Flecha abajo 3">
            <a:extLst>
              <a:ext uri="{FF2B5EF4-FFF2-40B4-BE49-F238E27FC236}">
                <a16:creationId xmlns:a16="http://schemas.microsoft.com/office/drawing/2014/main" id="{3C5C7F21-68E7-EB4D-BE76-37BDB60CAEFE}"/>
              </a:ext>
            </a:extLst>
          </p:cNvPr>
          <p:cNvSpPr/>
          <p:nvPr/>
        </p:nvSpPr>
        <p:spPr>
          <a:xfrm>
            <a:off x="8243667" y="3899369"/>
            <a:ext cx="492369" cy="536774"/>
          </a:xfrm>
          <a:prstGeom prst="downArrow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FABB6DD-EB0B-4E4C-8A8D-BF7CF20DA871}"/>
              </a:ext>
            </a:extLst>
          </p:cNvPr>
          <p:cNvSpPr/>
          <p:nvPr/>
        </p:nvSpPr>
        <p:spPr>
          <a:xfrm>
            <a:off x="4778326" y="4481622"/>
            <a:ext cx="71792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52B48"/>
                </a:solidFill>
                <a:latin typeface="Montserrat ExtraLight" pitchFamily="2" charset="77"/>
              </a:rPr>
              <a:t>El tratamiento intravenoso generalmente se continúa hasta que el paciente mejora clínicamente (sin dolor a la palpación del fondo uterino) y sin fiebre durante 24 a 48 horas.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dirty="0">
              <a:solidFill>
                <a:srgbClr val="152B48"/>
              </a:solidFill>
              <a:latin typeface="Montserrat ExtraLight" pitchFamily="2" charset="77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52B48"/>
                </a:solidFill>
                <a:latin typeface="Montserrat ExtraLight" pitchFamily="2" charset="77"/>
              </a:rPr>
              <a:t>La terapia con antibióticos orales después de un tratamiento parenteral exitoso es innecesaria, ya que no mejoró los resultados en los ensayos aleatorizados.</a:t>
            </a:r>
          </a:p>
        </p:txBody>
      </p:sp>
    </p:spTree>
    <p:extLst>
      <p:ext uri="{BB962C8B-B14F-4D97-AF65-F5344CB8AC3E}">
        <p14:creationId xmlns:p14="http://schemas.microsoft.com/office/powerpoint/2010/main" val="80124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1742EB-A7A5-0647-AE09-A6A9686FE7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811742EB-A7A5-0647-AE09-A6A9686FE7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DEAAAB-91A9-A140-BC05-DF06CDE74B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6CDEAAAB-91A9-A140-BC05-DF06CDE74B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650621-AB99-274B-96DD-0D0005074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89650621-AB99-274B-96DD-0D00050744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93814C-9383-1E4C-930A-63FAC059AD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2993814C-9383-1E4C-930A-63FAC059AD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351A5E-7582-B44D-AE52-309F3D1E8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A6351A5E-7582-B44D-AE52-309F3D1E83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animBg="1"/>
      <p:bldP spid="4" grpId="0" animBg="1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8D27B5A-FEC9-8846-887E-98876B26536B}"/>
              </a:ext>
            </a:extLst>
          </p:cNvPr>
          <p:cNvSpPr/>
          <p:nvPr/>
        </p:nvSpPr>
        <p:spPr>
          <a:xfrm>
            <a:off x="703724" y="1599691"/>
            <a:ext cx="3699463" cy="954107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chemeClr val="bg1"/>
                </a:solidFill>
                <a:latin typeface="Montserrat ExtraLight" pitchFamily="2" charset="77"/>
              </a:rPr>
              <a:t>Si no es posible la terapia intravenosa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64B19085-4D6C-B74D-AD6F-BC766C2088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7170179"/>
              </p:ext>
            </p:extLst>
          </p:nvPr>
        </p:nvGraphicFramePr>
        <p:xfrm>
          <a:off x="4669654" y="320519"/>
          <a:ext cx="7387244" cy="6216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50382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1B405B0-D515-324A-AD19-75F1E56A5E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23" y="0"/>
            <a:ext cx="12192001" cy="6858000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29C48C9A-D3C0-B144-BBC9-F7C59299378C}"/>
              </a:ext>
            </a:extLst>
          </p:cNvPr>
          <p:cNvSpPr/>
          <p:nvPr/>
        </p:nvSpPr>
        <p:spPr>
          <a:xfrm>
            <a:off x="265723" y="256550"/>
            <a:ext cx="52526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200" dirty="0">
                <a:solidFill>
                  <a:schemeClr val="bg1"/>
                </a:solidFill>
                <a:latin typeface="Montserrat Light" pitchFamily="2" charset="77"/>
              </a:rPr>
              <a:t>Si se administra un régimen de antibióticos orales, sugerimos un ciclo de 14 días.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2200" dirty="0">
              <a:solidFill>
                <a:schemeClr val="bg1"/>
              </a:solidFill>
              <a:latin typeface="Montserrat Light" pitchFamily="2" charset="77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200" dirty="0">
                <a:solidFill>
                  <a:schemeClr val="bg1"/>
                </a:solidFill>
                <a:latin typeface="Montserrat Light" pitchFamily="2" charset="77"/>
              </a:rPr>
              <a:t>Si se usa un régimen de antibióticos intramusculares, sugerimos 48 a 72 horas de terapia intramuscular →luego cambiar a un antibiótico oral para completar un ciclo de siete días.</a:t>
            </a:r>
          </a:p>
        </p:txBody>
      </p:sp>
    </p:spTree>
    <p:extLst>
      <p:ext uri="{BB962C8B-B14F-4D97-AF65-F5344CB8AC3E}">
        <p14:creationId xmlns:p14="http://schemas.microsoft.com/office/powerpoint/2010/main" val="26926297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00FED7C-A889-9443-B2B6-59B12C10F8DF}"/>
              </a:ext>
            </a:extLst>
          </p:cNvPr>
          <p:cNvSpPr/>
          <p:nvPr/>
        </p:nvSpPr>
        <p:spPr>
          <a:xfrm>
            <a:off x="1358667" y="977065"/>
            <a:ext cx="1028348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000" b="1" dirty="0">
                <a:solidFill>
                  <a:srgbClr val="152B48"/>
                </a:solidFill>
                <a:latin typeface="Montserrat ExtraLight" pitchFamily="2" charset="77"/>
              </a:rPr>
              <a:t>“Aprendí que el coraje no era la ausencia de miedo, sino el triunfo sobre él. El valiente no es quien no siente miedo, sino aquel que conquista ese miedo”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27BF6A3-A669-3940-B4E4-A9BBB6625E44}"/>
              </a:ext>
            </a:extLst>
          </p:cNvPr>
          <p:cNvSpPr/>
          <p:nvPr/>
        </p:nvSpPr>
        <p:spPr>
          <a:xfrm>
            <a:off x="7988586" y="4147164"/>
            <a:ext cx="36535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200" b="1" dirty="0">
                <a:solidFill>
                  <a:srgbClr val="152B48"/>
                </a:solidFill>
                <a:latin typeface="Montserrat ExtraLight" pitchFamily="2" charset="77"/>
              </a:rPr>
              <a:t>Nelson Mandela.</a:t>
            </a:r>
            <a:endParaRPr lang="es-CO" sz="3200" b="1" i="0" u="none" strike="noStrike" dirty="0">
              <a:solidFill>
                <a:srgbClr val="152B48"/>
              </a:solidFill>
              <a:effectLst/>
              <a:latin typeface="Montserrat Extra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57778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30F3B8E-4504-5D45-9328-CAA85ACCD13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7412" y="349454"/>
            <a:ext cx="3374345" cy="3359145"/>
          </a:xfrm>
          <a:prstGeom prst="rect">
            <a:avLst/>
          </a:prstGeom>
        </p:spPr>
      </p:pic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C12D8EAE-5B72-C649-BFF5-797DA5879F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2314889"/>
              </p:ext>
            </p:extLst>
          </p:nvPr>
        </p:nvGraphicFramePr>
        <p:xfrm>
          <a:off x="4519132" y="349454"/>
          <a:ext cx="7819505" cy="6159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182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EBC4318-AB83-6D4B-A4C5-558549187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9EBC4318-AB83-6D4B-A4C5-5585491876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C4B697-3AAD-B948-AAB1-B17DE20C0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68C4B697-3AAD-B948-AAB1-B17DE20C04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324F60-29AF-774D-9968-4B96E569AB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B8324F60-29AF-774D-9968-4B96E569AB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E9BCF6-FB9C-3441-A0A6-DF4B04750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5DE9BCF6-FB9C-3441-A0A6-DF4B04750E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C04ADB27-DCC0-6448-BDA5-3BF27973BA8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093" y="297081"/>
            <a:ext cx="1775734" cy="10373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4A4D3F30-7BB6-5940-A0B0-33D345D4CAA2}"/>
              </a:ext>
            </a:extLst>
          </p:cNvPr>
          <p:cNvSpPr/>
          <p:nvPr/>
        </p:nvSpPr>
        <p:spPr>
          <a:xfrm>
            <a:off x="1425862" y="1619056"/>
            <a:ext cx="105333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b="1" dirty="0">
                <a:solidFill>
                  <a:srgbClr val="152B48"/>
                </a:solidFill>
                <a:latin typeface="Montserrat SemiBold" pitchFamily="2" charset="77"/>
              </a:rPr>
              <a:t>Sospecharemos corioamnionitis o triple I ante la presencia de: </a:t>
            </a:r>
            <a:endParaRPr lang="es-CO" sz="2400" b="1" dirty="0">
              <a:solidFill>
                <a:srgbClr val="152B48"/>
              </a:solidFill>
              <a:effectLst/>
              <a:latin typeface="Montserrat SemiBold" pitchFamily="2" charset="77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22759A8-BB92-0344-AC05-1266BF73E3A7}"/>
              </a:ext>
            </a:extLst>
          </p:cNvPr>
          <p:cNvSpPr/>
          <p:nvPr/>
        </p:nvSpPr>
        <p:spPr>
          <a:xfrm>
            <a:off x="2334827" y="2181496"/>
            <a:ext cx="92959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b="1" dirty="0">
                <a:solidFill>
                  <a:srgbClr val="152B48"/>
                </a:solidFill>
                <a:latin typeface="Montserrat ExtraLight" pitchFamily="2" charset="77"/>
              </a:rPr>
              <a:t>Fiebre </a:t>
            </a:r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</a:rPr>
              <a:t>materna (≥ 38.0ºC) y la presencia de al menos 1 de los siguientes criterios: </a:t>
            </a:r>
            <a:endParaRPr lang="es-CO" sz="2000" dirty="0">
              <a:solidFill>
                <a:srgbClr val="152B48"/>
              </a:solidFill>
              <a:effectLst/>
              <a:latin typeface="Montserrat ExtraLight" pitchFamily="2" charset="77"/>
            </a:endParaRP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051BEAFE-48C3-D547-A7BC-94B72664B5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1583016"/>
              </p:ext>
            </p:extLst>
          </p:nvPr>
        </p:nvGraphicFramePr>
        <p:xfrm>
          <a:off x="4821382" y="2647008"/>
          <a:ext cx="7137862" cy="4276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51234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4C1EA50-ECD9-5B4A-A93F-6A0704F5D3BF}"/>
              </a:ext>
            </a:extLst>
          </p:cNvPr>
          <p:cNvSpPr txBox="1"/>
          <p:nvPr/>
        </p:nvSpPr>
        <p:spPr>
          <a:xfrm>
            <a:off x="4215618" y="526818"/>
            <a:ext cx="7976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rgbClr val="152B48"/>
                </a:solidFill>
                <a:latin typeface="Montserrat SemiBold" pitchFamily="2" charset="77"/>
              </a:rPr>
              <a:t>	Confirmamos diagnóstico de triple I </a:t>
            </a:r>
          </a:p>
        </p:txBody>
      </p:sp>
      <p:sp>
        <p:nvSpPr>
          <p:cNvPr id="3" name="Flecha abajo 2">
            <a:extLst>
              <a:ext uri="{FF2B5EF4-FFF2-40B4-BE49-F238E27FC236}">
                <a16:creationId xmlns:a16="http://schemas.microsoft.com/office/drawing/2014/main" id="{B003EE5F-DA14-2445-89DC-1A2777FEDAFF}"/>
              </a:ext>
            </a:extLst>
          </p:cNvPr>
          <p:cNvSpPr/>
          <p:nvPr/>
        </p:nvSpPr>
        <p:spPr>
          <a:xfrm>
            <a:off x="7842312" y="1200502"/>
            <a:ext cx="464234" cy="618978"/>
          </a:xfrm>
          <a:prstGeom prst="downArrow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945AB66-910C-254E-9262-9F561AAB992E}"/>
              </a:ext>
            </a:extLst>
          </p:cNvPr>
          <p:cNvSpPr/>
          <p:nvPr/>
        </p:nvSpPr>
        <p:spPr>
          <a:xfrm>
            <a:off x="4195796" y="2135785"/>
            <a:ext cx="77572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</a:rPr>
              <a:t>Todo lo anterior más los hallazgos objetivos de laboratorio de infección, como:</a:t>
            </a:r>
            <a:endParaRPr lang="es-CO" sz="2000" dirty="0">
              <a:solidFill>
                <a:srgbClr val="152B48"/>
              </a:solidFill>
              <a:effectLst/>
              <a:latin typeface="Montserrat ExtraLight" pitchFamily="2" charset="77"/>
            </a:endParaRP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A0665C24-4353-5E46-BA5B-0376C61D27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7599101"/>
              </p:ext>
            </p:extLst>
          </p:nvPr>
        </p:nvGraphicFramePr>
        <p:xfrm>
          <a:off x="4738255" y="2987820"/>
          <a:ext cx="7270865" cy="3626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505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36B48ED-C650-F04A-94B6-ACEE4569A3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436B48ED-C650-F04A-94B6-ACEE4569A3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BABAAA4-4031-7A40-A07F-F8143030C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graphicEl>
                                              <a:dgm id="{8BABAAA4-4031-7A40-A07F-F8143030C7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Graphic spid="8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103944F7-5B92-464C-8940-13DBAC186D3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9794" y="0"/>
            <a:ext cx="6965035" cy="3620169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B5862BFA-2797-7D40-961D-29EB96B0D96E}"/>
              </a:ext>
            </a:extLst>
          </p:cNvPr>
          <p:cNvSpPr/>
          <p:nvPr/>
        </p:nvSpPr>
        <p:spPr>
          <a:xfrm>
            <a:off x="4958432" y="2973479"/>
            <a:ext cx="6816226" cy="3539430"/>
          </a:xfrm>
          <a:prstGeom prst="rect">
            <a:avLst/>
          </a:prstGeom>
          <a:ln>
            <a:solidFill>
              <a:srgbClr val="00AA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2800" dirty="0">
                <a:solidFill>
                  <a:srgbClr val="152B48"/>
                </a:solidFill>
                <a:latin typeface="Montserrat ExtraLight" pitchFamily="2" charset="77"/>
              </a:rPr>
              <a:t>En esta clasificación, ni la taquicardia materna, ni la irritabilidad o dinámica uterina, ni otros marcadores infecciosos como la elevación de la PCR, se consideran criterios diagnósticos de corioamnionitis o triple I, aunque su presencia refuerza el diagnóstico.</a:t>
            </a:r>
            <a:endParaRPr lang="es-CO" sz="2800" dirty="0">
              <a:solidFill>
                <a:srgbClr val="152B48"/>
              </a:solidFill>
              <a:effectLst/>
              <a:latin typeface="Montserrat Extra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13185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E01DE6C-F5BB-C34F-A379-38D509ABA07D}"/>
              </a:ext>
            </a:extLst>
          </p:cNvPr>
          <p:cNvSpPr txBox="1"/>
          <p:nvPr/>
        </p:nvSpPr>
        <p:spPr>
          <a:xfrm>
            <a:off x="2932687" y="225083"/>
            <a:ext cx="6326625" cy="769441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>
                <a:solidFill>
                  <a:schemeClr val="bg1"/>
                </a:solidFill>
                <a:latin typeface="Montserrat ExtraLight" pitchFamily="2" charset="77"/>
              </a:rPr>
              <a:t>Fisiopatología 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92C59D29-7A9F-A244-A516-C73E7F4A85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4040969"/>
              </p:ext>
            </p:extLst>
          </p:nvPr>
        </p:nvGraphicFramePr>
        <p:xfrm>
          <a:off x="4503399" y="1090210"/>
          <a:ext cx="7703127" cy="5542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274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A79D8E-0E82-D04C-A8CC-155A2F96FB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CAA79D8E-0E82-D04C-A8CC-155A2F96FB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25A750-8535-5949-9970-900D4C08F6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dgm id="{6D25A750-8535-5949-9970-900D4C08F6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CC197A-FC4A-534F-A785-885D3A2CF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6ACC197A-FC4A-534F-A785-885D3A2CF2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67FE18-62AE-324C-999A-9600919F33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graphicEl>
                                              <a:dgm id="{9067FE18-62AE-324C-999A-9600919F33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E36316E-3D2B-1645-B3D0-FE6B55101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AE36316E-3D2B-1645-B3D0-FE6B551017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45FDE3-5AF4-5148-B33F-387B7682B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dgm id="{6D45FDE3-5AF4-5148-B33F-387B7682B7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893BDFB-A56A-F443-917D-6569D66E9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C893BDFB-A56A-F443-917D-6569D66E9D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BF1EED-31E0-3F48-8E7C-B569A77B2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dgm id="{8EBF1EED-31E0-3F48-8E7C-B569A77B28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7CB8A0F-7622-524A-9C02-94EB5FB60167}"/>
              </a:ext>
            </a:extLst>
          </p:cNvPr>
          <p:cNvSpPr/>
          <p:nvPr/>
        </p:nvSpPr>
        <p:spPr>
          <a:xfrm>
            <a:off x="642425" y="364811"/>
            <a:ext cx="1109003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</a:rPr>
              <a:t>La infección bacteriana activa los sistemas de respuesta inflamatoria materna y fetal, y generalmente conduce al trabajo de parto o ruptura de membranas.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O" sz="2000" dirty="0">
              <a:solidFill>
                <a:srgbClr val="152B48"/>
              </a:solidFill>
              <a:latin typeface="Montserrat ExtraLight" pitchFamily="2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</a:rPr>
              <a:t>Es probable que los factores locales del hospedador contribuyan a facilitar o prevenir la infección.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O" sz="2000" dirty="0">
              <a:solidFill>
                <a:srgbClr val="152B48"/>
              </a:solidFill>
              <a:latin typeface="Montserrat ExtraLight" pitchFamily="2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</a:rPr>
              <a:t>Las barreras para evitar la infección transplacentaria y ascendente son: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</a:rPr>
              <a:t>	</a:t>
            </a:r>
            <a:r>
              <a:rPr lang="es-CO" dirty="0">
                <a:solidFill>
                  <a:srgbClr val="152B48"/>
                </a:solidFill>
                <a:latin typeface="Montserrat ExtraLight" pitchFamily="2" charset="77"/>
              </a:rPr>
              <a:t>Tapón de moco cervical.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s-CO" dirty="0">
                <a:solidFill>
                  <a:srgbClr val="152B48"/>
                </a:solidFill>
                <a:latin typeface="Montserrat ExtraLight" pitchFamily="2" charset="77"/>
              </a:rPr>
              <a:t>	Las membranas.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s-CO" dirty="0">
                <a:solidFill>
                  <a:srgbClr val="152B48"/>
                </a:solidFill>
                <a:latin typeface="Montserrat ExtraLight" pitchFamily="2" charset="77"/>
              </a:rPr>
              <a:t>	La placenta.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O" sz="2000" dirty="0">
              <a:solidFill>
                <a:srgbClr val="152B48"/>
              </a:solidFill>
              <a:latin typeface="Montserrat ExtraLight" pitchFamily="2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O" sz="2000" dirty="0">
              <a:solidFill>
                <a:srgbClr val="152B48"/>
              </a:solidFill>
              <a:latin typeface="Montserrat ExtraLight" pitchFamily="2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O" sz="2000" dirty="0">
              <a:solidFill>
                <a:srgbClr val="152B48"/>
              </a:solidFill>
              <a:latin typeface="Montserrat ExtraLight" pitchFamily="2" charset="77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10139F8-319C-7040-89D6-F086585B529E}"/>
              </a:ext>
            </a:extLst>
          </p:cNvPr>
          <p:cNvSpPr/>
          <p:nvPr/>
        </p:nvSpPr>
        <p:spPr>
          <a:xfrm>
            <a:off x="4669654" y="3277773"/>
            <a:ext cx="718472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</a:rPr>
              <a:t>Favorecen la infección  principalmente </a:t>
            </a:r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  <a:sym typeface="Wingdings" pitchFamily="2" charset="2"/>
              </a:rPr>
              <a:t></a:t>
            </a:r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</a:rPr>
              <a:t> la ruptura de las membranas elimina las barreras.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2000" dirty="0">
              <a:solidFill>
                <a:srgbClr val="152B48"/>
              </a:solidFill>
              <a:latin typeface="Montserrat ExtraLight" pitchFamily="2" charset="77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</a:rPr>
              <a:t>Las células dentro de las membranas fetales parecen mediar en las respuestas inmunitarias innatas que reconocen componentes de bacterias y virus.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2000" dirty="0">
              <a:solidFill>
                <a:srgbClr val="152B48"/>
              </a:solidFill>
              <a:latin typeface="Montserrat ExtraLight" pitchFamily="2" charset="77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</a:rPr>
              <a:t>Los lactobacilos productores de peróxido en la vagina también pueden ser importantes, ya que pueden inducir cambios en la flora que alteran la virulencia de los organismos patógenos.</a:t>
            </a:r>
          </a:p>
        </p:txBody>
      </p:sp>
    </p:spTree>
    <p:extLst>
      <p:ext uri="{BB962C8B-B14F-4D97-AF65-F5344CB8AC3E}">
        <p14:creationId xmlns:p14="http://schemas.microsoft.com/office/powerpoint/2010/main" val="392699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/>
      <p:bldP spid="3" grpId="0" build="p" bldLvl="5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PlantillaNuevoFR2020</Template>
  <TotalTime>463</TotalTime>
  <Words>2695</Words>
  <Application>Microsoft Office PowerPoint</Application>
  <PresentationFormat>Panorámica</PresentationFormat>
  <Paragraphs>220</Paragraphs>
  <Slides>37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5" baseType="lpstr">
      <vt:lpstr>Arial</vt:lpstr>
      <vt:lpstr>Calibri</vt:lpstr>
      <vt:lpstr>Montserrat</vt:lpstr>
      <vt:lpstr>Montserrat ExtraLight</vt:lpstr>
      <vt:lpstr>Montserrat Light</vt:lpstr>
      <vt:lpstr>Montserrat SemiBold</vt:lpstr>
      <vt:lpstr>Wingdings</vt:lpstr>
      <vt:lpstr>Tema de Office</vt:lpstr>
      <vt:lpstr>Infección intraamniótica y endometritis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ana.cardonaga@outlook.es</dc:creator>
  <cp:lastModifiedBy>User</cp:lastModifiedBy>
  <cp:revision>114</cp:revision>
  <dcterms:created xsi:type="dcterms:W3CDTF">2020-11-12T02:46:13Z</dcterms:created>
  <dcterms:modified xsi:type="dcterms:W3CDTF">2021-02-23T20:05:17Z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442406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