
<file path=[Content_Types].xml><?xml version="1.0" encoding="utf-8"?>
<Types xmlns="http://schemas.openxmlformats.org/package/2006/content-types">
  <Default ContentType="image/jpeg" Extension="jpeg"/>
  <Default ContentType="video/quicktime" Extension="mov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inkml+xml" PartName="/ppt/ink/ink1.xml"/>
  <Override ContentType="application/inkml+xml" PartName="/ppt/ink/ink2.xml"/>
  <Override ContentType="application/inkml+xml" PartName="/ppt/ink/ink3.xml"/>
  <Override ContentType="application/inkml+xml" PartName="/ppt/ink/ink4.xml"/>
  <Override ContentType="application/inkml+xml" PartName="/ppt/ink/ink5.xml"/>
  <Override ContentType="application/inkml+xml" PartName="/ppt/ink/ink6.xml"/>
  <Override ContentType="application/inkml+xml" PartName="/ppt/ink/ink7.xml"/>
  <Override ContentType="application/inkml+xml" PartName="/ppt/ink/ink8.xml"/>
  <Override ContentType="application/inkml+xml" PartName="/ppt/ink/ink9.xml"/>
  <Override ContentType="application/inkml+xml" PartName="/ppt/ink/ink10.xml"/>
  <Override ContentType="application/inkml+xml" PartName="/ppt/ink/ink11.xml"/>
  <Override ContentType="application/inkml+xml" PartName="/ppt/ink/ink12.xml"/>
  <Override ContentType="application/inkml+xml" PartName="/ppt/ink/ink13.xml"/>
  <Override ContentType="application/inkml+xml" PartName="/ppt/ink/ink14.xml"/>
  <Override ContentType="application/inkml+xml" PartName="/ppt/ink/ink15.xml"/>
  <Override ContentType="application/inkml+xml" PartName="/ppt/ink/ink16.xml"/>
  <Override ContentType="application/inkml+xml" PartName="/ppt/ink/ink17.xml"/>
  <Override ContentType="application/inkml+xml" PartName="/ppt/ink/ink18.xml"/>
  <Override ContentType="application/inkml+xml" PartName="/ppt/ink/ink19.xml"/>
  <Override ContentType="application/inkml+xml" PartName="/ppt/ink/ink20.xml"/>
  <Override ContentType="application/inkml+xml" PartName="/ppt/ink/ink21.xml"/>
  <Override ContentType="application/inkml+xml" PartName="/ppt/ink/ink22.xml"/>
  <Override ContentType="application/inkml+xml" PartName="/ppt/ink/ink23.xml"/>
  <Override ContentType="application/vnd.openxmlformats-officedocument.presentationml.notesSlide+xml" PartName="/ppt/notesSlides/notesSlide3.xml"/>
  <Override ContentType="application/inkml+xml" PartName="/ppt/ink/ink24.xml"/>
  <Override ContentType="application/inkml+xml" PartName="/ppt/ink/ink25.xml"/>
  <Override ContentType="application/inkml+xml" PartName="/ppt/ink/ink26.xml"/>
  <Override ContentType="application/inkml+xml" PartName="/ppt/ink/ink27.xml"/>
  <Override ContentType="application/inkml+xml" PartName="/ppt/ink/ink2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inkml+xml" PartName="/ppt/ink/ink29.xml"/>
  <Override ContentType="application/inkml+xml" PartName="/ppt/ink/ink30.xml"/>
  <Override ContentType="application/inkml+xml" PartName="/ppt/ink/ink31.xml"/>
  <Override ContentType="application/inkml+xml" PartName="/ppt/ink/ink32.xml"/>
  <Override ContentType="application/inkml+xml" PartName="/ppt/ink/ink33.xml"/>
  <Override ContentType="application/inkml+xml" PartName="/ppt/ink/ink34.xml"/>
  <Override ContentType="application/inkml+xml" PartName="/ppt/ink/ink35.xml"/>
  <Override ContentType="application/inkml+xml" PartName="/ppt/ink/ink3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8" r:id="rId2"/>
    <p:sldId id="259" r:id="rId3"/>
    <p:sldId id="260" r:id="rId4"/>
    <p:sldId id="261" r:id="rId5"/>
    <p:sldId id="270" r:id="rId6"/>
    <p:sldId id="262" r:id="rId7"/>
    <p:sldId id="271" r:id="rId8"/>
    <p:sldId id="265" r:id="rId9"/>
    <p:sldId id="345" r:id="rId10"/>
    <p:sldId id="266" r:id="rId11"/>
    <p:sldId id="272" r:id="rId12"/>
    <p:sldId id="346" r:id="rId13"/>
    <p:sldId id="267" r:id="rId14"/>
    <p:sldId id="274" r:id="rId15"/>
    <p:sldId id="273" r:id="rId16"/>
    <p:sldId id="268" r:id="rId17"/>
    <p:sldId id="348" r:id="rId18"/>
    <p:sldId id="360" r:id="rId19"/>
    <p:sldId id="275" r:id="rId20"/>
    <p:sldId id="350" r:id="rId21"/>
    <p:sldId id="293" r:id="rId22"/>
    <p:sldId id="276" r:id="rId23"/>
    <p:sldId id="277" r:id="rId24"/>
    <p:sldId id="303" r:id="rId25"/>
    <p:sldId id="356" r:id="rId26"/>
    <p:sldId id="304" r:id="rId27"/>
    <p:sldId id="354" r:id="rId28"/>
    <p:sldId id="349" r:id="rId29"/>
    <p:sldId id="332" r:id="rId30"/>
    <p:sldId id="355" r:id="rId31"/>
    <p:sldId id="308" r:id="rId32"/>
    <p:sldId id="321" r:id="rId33"/>
    <p:sldId id="269" r:id="rId34"/>
    <p:sldId id="323" r:id="rId35"/>
    <p:sldId id="324" r:id="rId36"/>
    <p:sldId id="326" r:id="rId37"/>
    <p:sldId id="327" r:id="rId38"/>
    <p:sldId id="325" r:id="rId39"/>
    <p:sldId id="361" r:id="rId40"/>
    <p:sldId id="309" r:id="rId41"/>
    <p:sldId id="334" r:id="rId42"/>
    <p:sldId id="335" r:id="rId43"/>
    <p:sldId id="336" r:id="rId44"/>
    <p:sldId id="338" r:id="rId45"/>
    <p:sldId id="341" r:id="rId46"/>
    <p:sldId id="339" r:id="rId47"/>
    <p:sldId id="351" r:id="rId48"/>
    <p:sldId id="352" r:id="rId49"/>
    <p:sldId id="353" r:id="rId50"/>
    <p:sldId id="310" r:id="rId51"/>
    <p:sldId id="311" r:id="rId52"/>
    <p:sldId id="312" r:id="rId53"/>
    <p:sldId id="314" r:id="rId54"/>
    <p:sldId id="315" r:id="rId55"/>
    <p:sldId id="316" r:id="rId56"/>
    <p:sldId id="306" r:id="rId57"/>
    <p:sldId id="318" r:id="rId58"/>
    <p:sldId id="357" r:id="rId59"/>
    <p:sldId id="344" r:id="rId60"/>
    <p:sldId id="358" r:id="rId61"/>
    <p:sldId id="359" r:id="rId6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4483"/>
  </p:normalViewPr>
  <p:slideViewPr>
    <p:cSldViewPr snapToGrid="0" showGuides="1">
      <p:cViewPr varScale="1">
        <p:scale>
          <a:sx n="72" d="100"/>
          <a:sy n="72" d="100"/>
        </p:scale>
        <p:origin x="8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2:01.10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1,'26'26,"0"0,-5-5,-5-4,-1-3,0-3,-4-2,4 2,-5-2,-5 1,4-4,-3 2,3-2,-3 4,3-1,-4 1,5 0,0 0,-1 0,2 5,-2-4,2 9,-1-9,0 4,0-6,-5 1,4 0,-8 0,8 0,-8-1,8 1,-4 0,1 5,2-4,-2 4,3-5,1 0,0-1,-4 1,2 0,-7 0,8 0,-3-1,-1 1,4 0,-8 0,7-5,-6 4,6-8,-7 8,8-4,-3 5,3 0,1 0,0-1,4 6,-3-5,3 5,-4-6,0 1,0 0,-1 0,-3 0,3-1,-4 1,0 0,4 0,-3 0,-1-1,-1 1,1 0,-4 0,8 0,-8-1,3 6,0 1,-3 0,4-2,-1-4,-3 0,4-1,-1 1,-3 0,3 0,1 0,0-1,5-3,-5 3,4-4,-8 5,4 0,-1-5,-3 4,3-4,-4 5,5 0,-4 5,3-4,-4 4,0-6,5 1,-4 0,3 0,-4 0,0 0,0-1,0 1,0-4,0-2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3:02.46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1,'21'0,"-3"0,-8 0,17 0,-13 0,14 0,-18 0,-5 0,-1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3:04.556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0,'21'0,"-1"0,-11 0,1 0,0 0,0 0,0 0,-1 0,1 0,0 0,0 0,0 0,-5 5,4-4,-8 3,3-4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6:58.356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1,'20'0,"-1"0,-9 0,-1 0,1 0,0 0,-5 4,4-3,-8 8,8-8,-4 8,1-4,3 1,-8 2,3-2,0 4,-3-1,8-3,-8 3,8-8,-8 7,8-7,-8 8,3-3,1-1,-4 4,3-4,-4 5,-4-5,-2 0,-4-5,-5 0,4 0,-4 0,5 0,0 0,5-5,0 0,5-5,0 0,0 0,0 0,5 5,-4-4,7 3,-2-4,4 0,4 0,-2 0,2 4,-4-3,0 8,0-3,-5 4,0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7:02.369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1,'20'0,"-1"0,-9 0,-1 0,1 0,0 0,-5 4,4-3,-8 8,8-8,-4 8,1-4,3 1,-8 2,3-2,0 4,-3-1,8-3,-8 3,8-8,-8 7,8-7,-8 8,3-3,1-1,-4 4,3-4,-4 5,-4-5,-2 0,-4-5,-5 0,4 0,-4 0,5 0,0 0,5-5,0 0,5-5,0 0,0 0,0 0,5 5,-4-4,7 3,-2-4,4 0,4 0,-2 0,2 4,-4-3,0 8,0-3,-5 4,0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7:05.83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1,'20'0,"-1"0,-9 0,-1 0,1 0,0 0,-5 4,4-3,-8 8,8-8,-4 8,1-4,3 1,-8 2,3-2,0 4,-3-1,8-3,-8 3,8-8,-8 7,8-7,-8 8,3-3,1-1,-4 4,3-4,-4 5,-4-5,-2 0,-4-5,-5 0,4 0,-4 0,5 0,0 0,5-5,0 0,5-5,0 0,0 0,0 0,5 5,-4-4,7 3,-2-4,4 0,4 0,-2 0,2 4,-4-3,0 8,0-3,-5 4,0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7:09.583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1,'20'0,"-1"0,-9 0,-1 0,1 0,0 0,-5 4,4-3,-8 8,8-8,-4 8,1-4,3 1,-8 2,3-2,0 4,-3-1,8-3,-8 3,8-8,-8 7,8-7,-8 8,3-3,1-1,-4 4,3-4,-4 5,-4-5,-2 0,-4-5,-5 0,4 0,-4 0,5 0,0 0,5-5,0 0,5-5,0 0,0 0,0 0,5 5,-4-4,7 3,-2-4,4 0,4 0,-2 0,2 4,-4-3,0 8,0-3,-5 4,0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7:13.05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1,'20'0,"-1"0,-9 0,-1 0,1 0,0 0,-5 4,4-3,-8 8,8-8,-4 8,1-4,3 1,-8 2,3-2,0 4,-3-1,8-3,-8 3,8-8,-8 7,8-7,-8 8,3-3,1-1,-4 4,3-4,-4 5,-4-5,-2 0,-4-5,-5 0,4 0,-4 0,5 0,0 0,5-5,0 0,5-5,0 0,0 0,0 0,5 5,-4-4,7 3,-2-4,4 0,4 0,-2 0,2 4,-4-3,0 8,0-3,-5 4,0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7:16.571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1,'20'0,"-1"0,-9 0,-1 0,1 0,0 0,-5 4,4-3,-8 8,8-8,-4 8,1-4,3 1,-8 2,3-2,0 4,-3-1,8-3,-8 3,8-8,-8 7,8-7,-8 8,3-3,1-1,-4 4,3-4,-4 5,-4-5,-2 0,-4-5,-5 0,4 0,-4 0,5 0,0 0,5-5,0 0,5-5,0 0,0 0,0 0,5 5,-4-4,7 3,-2-4,4 0,4 0,-2 0,2 4,-4-3,0 8,0-3,-5 4,0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7:24.496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1,'20'0,"-1"0,-9 0,-1 0,1 0,0 0,-5 4,4-3,-8 8,8-8,-4 8,1-4,3 1,-8 2,3-2,0 4,-3-1,8-3,-8 3,8-8,-8 7,8-7,-8 8,3-3,1-1,-4 4,3-4,-4 5,-4-5,-2 0,-4-5,-5 0,4 0,-4 0,5 0,0 0,5-5,0 0,5-5,0 0,0 0,0 0,5 5,-4-4,7 3,-2-4,4 0,4 0,-2 0,2 4,-4-3,0 8,0-3,-5 4,0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7:33.615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1,'20'0,"-1"0,-9 0,-1 0,1 0,0 0,-5 4,4-3,-8 8,8-8,-4 8,1-4,3 1,-8 2,3-2,0 4,-3-1,8-3,-8 3,8-8,-8 7,8-7,-8 8,3-3,1-1,-4 4,3-4,-4 5,-4-5,-2 0,-4-5,-5 0,4 0,-4 0,5 0,0 0,5-5,0 0,5-5,0 0,0 0,0 0,5 5,-4-4,7 3,-2-4,4 0,4 0,-2 0,2 4,-4-3,0 8,0-3,-5 4,0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2:23.21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581 0,'-11'92,"2"-13,-14-6,8-16,-8-7,9-1,-9 0,9 1,-9-8,4 6,-4-12,4 5,-2-12,4 4,0-10,-4 4,9-6,-3-5,4-1,6-5,-4 0,4 0,-5-1,4 1,-3 0,4 0,-5 0,4-1,-2 1,2 0,-4 0,0 0,0 0,5-1,-4 1,3-4,26-2,-3-4,27 0,-3 0,-11 0,16 0,-15 0,4 0,-2 0,-10 0,4 0,-11 0,4 0,-9 0,9 0,-9 0,9 0,-9 0,9 0,-9 0,9 0,-9 0,4 0,-5 0,0 0,0 4,-1-3,1 4,0-5,0 4,0-3,-1 8,6-8,-4 8,4-8,-5 7,0-6,0 2,-1 0,1-3,0 8,0-3,0 3,-1 1,1 0,0 0,-4 0,2-1,-2-3,-1 3,4-4,-4 5,1 0,2-1,-2 1,4 0,0 0,-5 0,4-1,-8 1,7 0,-2 0,-1 0,4-5,-8 4,8-4,-4 5,5 0,0 0,0-5,-5 4,4-8,-8 8,8-8,-4 7,5-2,0 4,-5-1,4 1,-4-4,1 2,3-6,-4 6,0-2,4 3,-8 1,8-4,-8 2,8-2,-8 4,8-5,-8 4,7-4,-7 5,4 0,-1 0,-3 0,4-1,-1 1,-3 0,3 0,1 0,-4-1,3 1,-4 0,5-5,-4 4,7-8,-7 8,8-4,-3 5,3-4,-8-2,-6-18,-12 6,1-12,1 10,5 0,-5 0,4 0,-4-6,5 5,0-4,-1 0,6 4,-5-4,5 5,-1 0,-2 0,7 0,-4 0,1 0,3 0,-4 1,5-1,-5-5,4 3,-4-3,5 6,-4-1,3-5,-3 3,-1-8,-2-2,1-1,-4-4,9 0,-8 4,7-10,-7 4,7 0,-3-4,5 4,0 1,0 0,0 12,0-4,0 4,0-1,0 2,0 6,0-11,0 8,0-8,0 10,0 1,0-1,0 0,-4 0,3 0,-9-5,9 4,-4-4,5 5,-4 4,3-3,-3 4,-1-5,4 0,-3 0,-1 0,4-5,-8 4,3-9,1 9,-5-9,5 8,-1-8,-3 9,8-4,-8 5,3 0,1-5,-4 4,4-4,-5 5,-1-5,1 4,0-9,-1 3,1-4,-1 5,1-4,4 8,-4-8,9 9,-4-9,1 9,3-4,-3 5,-1 4,0 2,-5 0,-5-2,3 0,-8-3,9 3,-4 0,5 2,0-1,5 20,0 6,11 22,-5-1,5 13,-6-10,0 19,0-13,0 6,0-8,0-6,0-2,-5-6,-2-7,1 0,-3-12,8 4,-4-9,1 4,3-6,-3 1,-1 0,0 0,-1 0,-3 5,3-4,-9 9,4-9,-9 4,8-5,2 0,1 0,3 0,1-9,1-30,9 2,5-18,9 5,9 9,-8-5,7 8,-10 6,-1 6,-1-4,-5 9,0-4,0 0,-4-2,3-4,-7-6,7-2,-2-6,4 1,6-16,-4 11,-2-11,-1 22,-9 6,8 7,-13 18,-3 17,-17 12,-2 9,-9-4,10-2,-10 1,11-7,-5-1,2-6,-2 1,-5-6,-1 0,6-6,2-5,6 4,4-9,2 4,6-5,-1 0,27 0,0 0,25 0,-7 0,-1 0,1 0,-1 0,1 0,6 0,-5 0,-1 0,-7 0,-7 0,-5 0,-1 0,-5 0,-1 0,1 0,0 0,0 0,0-5,0 0,-1-5,1 0,0 0,0 0,0 5,-1-4,1 8,0-8,0 8,0-4,-1 5,1 0,0 0,0 0,-5 5,4 0,-8 5,3 0,1-1,-4 1,8 5,-8 1,9 6,-9-1,8 0,-3 0,0-4,3 3,-7-9,2 4,-4-6,0 1,0 0,5 0,0-5,1 4,2-4,-2 5,-1 0,4-5,-8 4,3-3,-4 3,0 1,0 0,0 0,0 0,5-1,-4 1,3 0,-4 5,0-4,0 9,5-9,-4 4,3-1,-4-3,0 3,0-4,0 0,0 0,0-1,4 1,-3 0,4 0,-5 0,0-1,0 6,4-4,-3 4,4-5,-1-4,-3 2,8-2,-4-1,1 4,2-4,-2 5,4 0,-1 0,1-1,0 1,-5 0,0 0,-1-5,-3 4,4-3,-5 3,4-3,-3 2,3-2,1 4,-4 0,8-5,-8 4,7-4,-7 5,8 0,-8 0,4-1,-1 1,-3 0,3 0,1-5,-4 4,3-4,-4 5,0-32,-4 15,3-32,-8 23,3 0,0 1,2 5,-1-5,-1 4,-4-9,-1 3,5-4,-3-1,7 6,-7-4,8 9,-8-4,7 5,-2 0,4 0,0 0,-4 5,3-4,-4 3,5-4,0 1,0-1,0 0,0 0,0 0,0 0,-4 0,3-5,-4 4,5-9,0 8,0-3,0 6,0-1,0 0,0 0,0 0,0 0,-4 0,3 0,-4 0,1 5,-7 0,4 1,-6 3,11-8,-6 3,2-4,-4 5,0 1,0 4,0 0,1 0,-1 0,0 4,0-3,-5 8,-2-3,1 0,-4-1,9-5,-4 0,5 0,-5 0,-1 0,-6 0,6 0,-4 0,9 0,-4 0,0 0,-8 0,1 0,-12 0,12 0,-12-6,6 0,-1 0,-4-5,10 5,-4-5,5 5,-8-3,6 3,-2 0,6-4,9 9,-9-9,8 9,-3-8,5 8,1-8,-1 8,0-3,0 4,0 0,0 0,0 0,0 0,0 0,5-5,0 0,5-5,0 0,5-5,11 3,15-4,12 4,13-1,3 0,0 6,-9 1,-9 6,-7 0,-5 0,-7 0,-7 0,-5 0,-1 0,1 0,0 0,0 0,0 4,-1 1,1 5,0 0,-5 0,4 0,-3-1,-1 1,4-4,-4 2,5-2,0 4,0-1,-1 1,1 0,0-4,0 2,0-2,0-1,-1 4,1-8,0 3,0 1,-5 0,4 5,-8 0,8-5,-8 4,7-8,-2 3,-1 1,4-4,-3 7,-1-2,-1 4,-4 0,0-1,0 6,0-4,-22 11,-5-10,-23 6,-28 6,21-9,-16 9,38-17,8 3,11-9,1 3,5-4,4-4,21 3,5-3,12 4,-5 0,-6 0,1 0,-1 0,-5 0,-1 0,-5 0,-1 0,1 4,0 1,0 1,0 3,-1-4,1 5,0-5,0 0,0-1,-1-3,-3 8,3-8,-4 3,1 1,2-4,-2 7,4-7,-1 8,6-3,-4-1,4 5,-5-9,0 7,0-7,-1 8,1-3,0 3,0 1,0 0,-1-5,-3 4,3-3,-4 3,5-3,0 3,-1-8,1 7,0-6,0 2,0 0,-5-7,-1 2,-4-9,0-5,0-1,0-6,0 6,0-10,0 8,0-9,0 5,0 1,0 0,0-1,0 6,-4 1,3 0,-8 4,-1-5,-2 6,2 0,1 0,3 0,-4-5,0 4,-1-9,1 4,-1-6,-5-14,4-2,-5-8,10 5,-3 12,9-4,-4 10,1 1,3 7,-3 5,-1 5,-1-9,-4 11,0-11,0 9,0-5,0 4,5-2,-4 6,8-6,-8 7,8-8,-8 8,-2-4,-5 5,0-4,1 3,-16-14,11 8,-11-9,11 5,8 1,-3 0,10 0,-4 4,8 6,-8 11,8 11,-9 1,9 10,-9-5,9 1,-5-2,2-6,2-4,-2-3,-1-4,4 0,-3 0,4 0,-5-5,4 4,-8-4,4 5,-1 0,-2 0,-2 4,-1-3,-4 3,5-4,0-1,-5 2,-1-1,-5 1,4-1,-3 0,4 1,-5-5,-1-2,6-4,1 0,5 0,0 0,0 0,0 0,0 0,1 0,-7 5,0 1,0 0,-4 3,9-8,-4 9,0-9,8 7,-12-7,12 8,-13-8,9 4,0-1,2-3,4 3,-1 1,-3-4,-1 3,-1-4,-9 0,8 0,-8 5,9-4,0 8,3-8,2 4,1-5,0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7:36.955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 3,'72'0,"-7"0,-31 0,0 0,0 0,1 0,-16 15,11-11,-26 26,26-26,-11 26,0-11,12 0,-28 12,13-12,-1 15,-11 0,26-15,-26 11,26-26,-26 27,26-28,-26 28,11-12,1 0,-13 11,13-11,-16 15,-16-15,-3-3,-16-16,-17 0,13 0,-14 0,19 0,-1 0,16-16,4-3,15-16,0 1,0-1,0 1,15 14,-11-10,26 10,-11-14,15-1,18-1,-13 1,13 15,-18-11,0 27,0-11,-15 15,-3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7:53.493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0,'21'0,"-1"0,-11 0,1 0,0 0,0 0,0 0,-1 0,1 0,0 0,0 0,0 0,-5 5,4-4,-8 3,3-4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8:00.542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0,'21'0,"-1"0,-11 0,1 0,0 0,0 0,0 0,-1 0,1 0,0 0,0 0,0 0,-5 5,4-4,-8 3,3-4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2:43:05.72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1941 0,'-41'0,"2"0,14 0,-7 0,-2 0,0 3,2-2,5 5,2-2,2 2,0 4,2-2,-2 1,4-2,-1-1,1 4,-1-3,1 2,2-3,2 1,3-1,0 0,0-1,0 1,0 0,3 0,-3 0,8 0,-6-3,6 2,-5-2,4 3,-1-3,1 2,-1-2,1 2,-1 1,-3-1,0 1,-3 3,-3-2,2 1,-2 1,3-2,-4 2,3-3,-2 0,3 0,0 0,0 0,0 0,0 0,0 0,2 0,-1 0,2 0,-15 5,9-3,-13 7,12-8,-3 5,3-5,-3 2,3-2,0-1,0 0,4 0,0 0,3 0,0 0,1-1,-1 1,0 0,-3 0,1 2,-2-1,-2 1,0-2,2 0,-2 1,3-1,2-1,2 1,2 0,1-3,-1-1,3 1,-4 0,3 2,-4 1,2-3,3 2,-2-5,0 5,-2-2,-1 0,3 2,-4-1,0 1,-3 1,-3 3,2 1,-6 0,3 2,-4-2,1 0,3 1,0-4,4 2,3-3,1-3,2 2,0-4,3 4,-2-2,2 2,-3 4,1-3,1 2,-1-2,2-1,0 1,-2-3,2-1,-2 3,-1-1,0 4,1 0,-4 1,2 3,-4-2,4 1,-1-5,2 3,3-4,-2 1,2-3,0 2,-2-2,2 2,-3 1,-2 2,1-1,-1 4,-1-5,5 3,-4-3,5-1,-3 1,1-1,2 1,-2-1,2 1,0-1,-2 1,1-1,-1 1,2 2,-2-2,4 3,-1-4,2 1,-3-1,3 1,-5-1,4 1,-4 0,4-1,-1 3,-1 2,3-1,-6 2,3-2,-1 0,-1 2,4-4,-4 1,5-2,-3-1,3 1,-2-1,1 1,-2-1,3 1,0-1,0 1,0-1,0 1,0-1,0 1,-2 2,1-1,-4 1,4-2,-4-1,5 1,-3-1,3 1,-2-1,1 1,-1-1,2 1,0-1,0 1,-10-14,5 7,-6-12,6 12,2-4,-3 5,1-5,-1 4,3-4,-2 2,5-3,-8 3,7 13,-4-4,5 10,0-11,0 1,0-1,0 1,0-1,0 4,0 0,0 0,0-1,0-2,0-1,0 1,0 0,0-1,0 1,0-1,0 1,0-1,0 1,0-1,0 4,0-3,0 2,0-2,0-1,0 1,0-1,0 1,-5-3,3 2,-3-2,5 2,0 1,0 0,0 2,0-2,0 3,0-1,0-2,0 3,0-4,0 1,0-1,0 1,0-1,0 1,0-1,0 4,0 0,0 0,0 2,0-5,0 6,0-6,0 2,0-2,0-1,0 1,0-1,0 1,0-1,0 1,0 0,2-1,-1 1,4-1,-5 1,3-1,-3 1,2-1,1 1,1-1,0 1,0-1,1 1,-2-1,2 1,-2-1,3 1,-1 0,-2-1,2 1,-2-1,3 1,-3-1,2 1,-2-3,2 2,1-2,-1 2,1 1,-1-1,1 1,-1-1,4 4,-3-3,5 3,-4-4,1 1,-2-1,-1 1,1-1,-1 1,-2 0,2-3,-2 4,3-6,-1 7,1-5,-1 2,-2 1,2-1,-2-2,0 2,2-2,-2 0,3 0,-1-1,1 1,0 3,2 0,1-1,3 1,3 1,-2-1,2 0,-5 0,-2-3,-3 2,1-5,0 5,-1-4,1 1,-1-2,1 0,2 0,1 0,3 0,3 0,-2 0,3 0,-7 3,2-3,-2 3,0-3,2 3,-4-3,1 3,0 0,-1-3,4 6,-5-6,5 3,-4-1,1 1,1 1,-3 0,5 0,-5-1,3 2,-1-2,-2 0,3 0,-4-1,1-1,-1 2,1-1,-1 1,1 3,-1-3,-2 2,5-2,-4 2,4-2,-3 2,1-2,-1 0,1 2,2-2,-2 1,3 1,-1-5,-2 5,3-2,-4 0,1 2,-1-4,1 1,-1 1,1-3,-1 3,1-3,-1 2,1-1,0 1,-1-2,1 0,-1 3,1-3,2 3,-2-1,3-1,-4 1,1-2,-1 0,1 3,2-2,-2 3,6-3,-3 4,0-2,2 3,-5 0,6-3,-6 2,2-4,-2 4,-1-5,4 3,0-3,0 0,2 0,-4 0,1 0,-3 0,1 0,0 0,-1 0,1 0,-1 0,1 0,-1 0,1 0,-1 0,1 0,-1 0,1 0,-1 0,1 0,-1 0,4 0,-3 0,2 0,-2 0,-1 0,1 0,0 0,-1 0,1 0,-1 2,1-1,-1 1,4-2,0 0,3 0,-3 0,2 0,-5 0,8 3,-7-3,4 3,-6-3,1 2,-1-1,1 1,-1-2,1 0,-1 0,4 0,0 0,3 0,0 0,3 3,-2-2,2 2,-3-3,-3 0,0 0,-4 0,1 0,2 0,1 0,3 0,0 0,0 0,4 0,0 0,0 0,2 0,-1 0,-1 0,2 0,-5 0,6 0,1 0,4 0,12 0,-2-4,18 0,-8 0,25-3,-22 6,7-6,-22 6,-11-2,-2 3,-10 0,-1 0,-2 0,-1 0,1 0,-1 0,1 0,-1 0,1 0,2 0,5 0,-1 0,7 0,-3 0,4 0,-4 0,2 0,-5 0,0 0,-5 0,-2 0,-1 0,3 0,-1 0,4 0,-5-2,6 1,2-4,-1 2,5-1,-6-1,0 2,-3-1,-1-1,-2 4,-1-1,1 2,-1-3,1 3,-1-3,1 3,-1 0,1-2,-1 1,1-4,2 5,-1-3,4 0,-5 3,5-3,-2 0,7 3,0-3,0 3,6 0,-8-3,8 3,-5-3,2 3,-3 0,-1 0,-3 0,-2 0,-2 0,-3 0,1 0,0 0,-1 0,1 0,-1 0,3 0,4 0,1 0,1 0,-2 0,0 0,3 0,-2 0,2 0,1 0,-3 0,2 0,-3 0,0 0,0 0,-3 0,2 0,-5 0,6 0,-3 0,0 0,2 0,-2 0,0 0,3 0,-1 0,2 0,-2 0,-2 0,-1 0,-1 0,1 0,0 0,-1-3,4 0,-5-2,-2 1,5 2,12-13,20-5,9-6,4-2,-6 12,-6 0,-4 8,3-2,-7 5,3-3,-8 2,-9 5,-8-2,-4 3,-2 0,-1 0,1 0,0 0,-1 0,1 0,-1 0,1-3,-1 3,1-5,-1 2,1-3,-1 3,1-2,-1 4,1-1,-1-3,1 1,-1-4,1 3,2-1,1-3,1 3,1-3,-2 3,0 0,-1 1,-2-1,0 3,-1 0,1 1,-1 1,-2-4,2 2,-2-2,5-6,1 1,3-5,0 3,1-3,-1 2,0-2,0-1,1 3,-4-2,3 0,-3 2,4-3,-4 1,3 2,-5-2,4 3,-4 0,4 0,-4 0,7-9,-4 7,3-10,-2 11,-4-6,4 6,-3-6,0 7,1-4,-2 4,1 0,-2 0,0 3,0-2,0 4,-3-4,2 5,-4-6,1 3,0 0,-1-8,2 10,-3-10,0 8,0-3,0 0,0 0,0-1,0 1,0 0,0 3,0-2,0 5,0-6,-3 3,0 0,-1 0,2 1,-1 2,3-3,-3 4,3-1,0 0,-2 1,1-1,-1-2,-1 1,3-1,-5 2,4 1,-4-4,2 3,-1-3,-1 6,5-2,-5 2,2-2,-3-1,0-2,1 1,-4-4,3 5,-6-6,6 6,-3-5,4 4,-4-4,3 5,-6-6,6 3,-6-6,5 2,-5-2,3-1,-1 3,-2-2,6 6,-3 0,4 6,-7-2,-2-5,-10-5,-2-10,-7 1,10 0,-8 2,8-2,-3 1,2-2,3 4,0 4,1-3,3 6,-2-2,6 4,-2-1,-3-4,5 6,-2-3,7 9,2 2,1-2,-1 1,1 1,-1-4,-3 5,3-3,-3 2,4 3,-1-5,0 4,1-4,-1 5,-2-3,1 1,-1 1,2-4,-2 2,2-1,-3-1,4 5,-1-5,0 4,3-4,-2 2,2-3,-2 3,-1-2,0 2,1 0,2-2,-2 5,-1-5,0 4,-2-4,-1 2,3-1,-5-1,4 2,-4-3,5 3,-3-2,4 4,-1-4,1 4,-1-1,0 2,1-3,-4 3,3-3,-9 3,5-2,-8 1,5-4,-3 4,4-5,0 6,3-5,-2 4,2-4,-1 2,-1-1,5-1,-6 2,1-3,-2 0,1 3,1-3,5 3,-6 0,6-2,-5 2,4-1,-1 2,2-1,1 3,-1-3,1-2,-1 4,0-6,-2 3,2-1,-3 1,4-1,-1 5,0-5,1 4,-1-1,1 2,-1-3,0 2,1-1,-4 2,3-3,-2 3,2-3,0 3,1 0,-1 0,1 0,-1 0,-2 0,1 0,-4 0,2 0,0 0,-3 0,3 0,-6 0,2 0,-3 0,4 0,0 0,0 0,0 0,0 0,0 0,0 0,0 0,0 0,0 0,0-2,3-1,-3-1,6-1,-2 2,-1 0,3-2,-3 4,4-1,-1-1,1 3,-1-3,0 3,1 0,-1 0,1 0,-1-2,-2 1,1-1,-4 2,5 0,-6 0,6-3,-3 3,4-3,-1 3,1 0,-4 0,3 0,-5 0,4 0,-4 0,2 0,0 0,-3 0,3 0,-3 0,3 0,-2 0,1 0,1 0,-2 0,2 0,-3 0,2 0,-1 0,2 0,0 0,-3 0,6 0,-5 3,-4 0,5 0,-7 3,8-6,-3 3,0 0,2-3,-1 6,2-6,-3 6,0-6,3 3,0 0,4-3,-1 3,0-3,1 0,-1 0,1 0,-1 0,-2 0,2 0,-2 0,2 0,0 0,-2 0,-1 0,0 0,-3 0,3 0,-3 0,3 0,-2 0,4 0,-1 0,2 0,1 0,-4 0,3 0,-3 0,4 0,-1 0,1 0,-1 2,0-1,1 1,2 3,0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5T21:18:21.89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1617,'12'-24,"-1"3,0 10,-2 0,-2 2,1 1,-2 1,2 1,0-5,0 3,7-7,0 3,0-3,-1 3,1 1,-6 2,4-1,-7 4,2 0,-3 2,0 3,0-6,0 4,0-5,0 5,0-1,0 3,0-3,-2 1,4-2,-4 0,5-3,0 2,-2-2,1 0,-1 2,-1-2,0 3,0 0,3 0,-2-3,1 2,1-4,1 1,-1 1,3-3,-6 5,3-4,-3 4,1 1,-1 0,0 2,0-2,-2 0,1 0,-1 0,2 0,0-3,0 2,-1-4,0 4,-1-5,2 6,0-3,1 0,-1 2,-2-2,1 3,-3 0,3 0,-3 0,4 0,-2-3,2 2,0-2,-2 3,1 0,-3 0,3 0,-1 0,2-1,1-1,-1 1,0-2,0 0,1 0,-1-3,0 2,1-1,-1 4,3-2,-2 0,2 2,-3-4,3 4,-2-5,5 0,-3-1,4-2,-1 3,0-1,-3 1,0 0,0 0,-2 3,5-3,-5 3,4-3,-4 0,5 0,-3 2,3-1,-2 1,1-2,-4 2,2-1,-3 4,3-4,-2 2,1 0,-2-3,0 5,1-4,-1 2,3-1,-2-2,2 3,-2-3,-1 2,1-1,-1 4,0-2,0 3,0-3,-2 2,2-1,-2-1,5-3,-3 2,3-4,-2 5,-1-3,3 2,-2-1,5 1,-3-5,1 2,2-2,-2 3,-1 0,2 0,-1 2,0-1,-1 1,0 0,-2 2,4-1,-4 2,4-2,-2 0,0 2,0 1,-3 1,0 1,0-2,0-3,3 2,-2-5,4 3,-1-3,2 2,-2-1,1 1,-4 1,2-3,0 5,-2-4,2 1,0 0,-2-1,2 1,-3 1,1-3,-1 6,0-3,0 0,1 0,-1-7,1 4,0-4,-1 7,0-2,0 4,-2-2,2 5,-4-1,1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5T21:18:21.89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785 547,'-23'0,"4"-3,2 0,5-3,-2 1,-4-1,-1-3,0 2,-5-2,4 0,-9-2,6 2,-2-1,7 4,0-3,-7-1,5 1,-2-3,4 6,0-6,2 6,-1-3,6 3,2 1,-1-1,4 1,-2 2,3-1,-3 1,0-3,-1 1,-4-4,1 1,-3-4,-2 0,4-2,-1 2,3-2,0 5,2 1,1 3,3 0,2-1,-4 1,1-3,-2 2,-3-7,-1 3,0-4,-2 3,5-1,-1 1,4 3,0 0,1 0,3 3,-2-3,0 0,1-1,-3 1,3-2,-1 4,3-5,-4 6,5-3,-2 3,-1 0,3-1,-3 1,3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5T21:18:21.89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563 1548,'-29'-22,"8"9,3-5,7 12,2-4,-1 1,-5-3,5 3,-7-2,8 0,-6-5,5 1,-4-3,7 7,-3-4,1 4,0-3,1 5,3-4,-1 7,3-5,-1 3,3-1,-4-1,2-2,-3-2,0-1,0 1,1 2,-1 4,1-2,0 4,2-2,0 3,1-3,-1 0,-3-7,-2 4,1-14,-4 9,4-10,-2 8,3 0,0 4,1-1,2 7,0 0,1 3,-1-6,-3 2,3-5,-3-8,3 9,-3-12,-3 11,5-4,-4 0,8 3,-6 1,6 5,-3-1,3 1,0-2,0 0,0 3,0-6,0 5,0-5,0 0,0 5,0-5,0 8,0-2,0 1,0-7,0 2,0-1,0 2,0 5,0-11,0 4,0-5,0 1,0 2,0 0,0 1,0 5,0-4,3 4,-3-5,3 5,-1-1,-1 4,1-2,-2 3,0 0,3 0,-3-3,3 0,-3-1,0-1,0 4,2-5,-1 6,1-3,-2 3,0 0,0-3,0 2,0-4,0 4,0-8,0 2,0-9,0-2,0-2,0 2,0 2,0 6,2 1,-1 6,2 0,-3 3,0 0,-7 15,3-9,-6 13,5-14,0 0,-3 0,2 0,-2 0,1 0,1 0,-2 0,3 0,0 0,-1 0,1 0,0 0,0 0,0 0,0 0,-3 0,2 0,-2 0,3 0,0 0,2-7,1 3,2-6,0 5,2 2,3-4,1 4,1-2,-2 0,0 2,1-2,1 0,-1 2,2-2,-3 2,0 1,3-3,-3 4,3-1,-3-1,0 3,0-5,0 5,1-3,-1 1,0 2,0-3,0 3,0 0,0 0,0 0,0-2,0 1,0-1,0 2,1 0,-1 0,0 0,0 0,0 0,0 0,0 0,0 0,0 0,0 0,0 0,0 0,1 0,-1 0,0 0,-3 7,3-5,-4 7,1-6,-2 4,0 2,0 5,0 4,0 4,0 4,0 3,0-2,0 2,0-7,0 3,0-9,-3 1,3-6,-3-2,3-2,0-2,0 1,-2-1,1 0,-1 0,2 2,0 1,0 3,-2 0,1 0,-1 0,2 0,0-2,-3-2,3-2,-3 0,3 0,0 1,0-1,0 0,0 0,0 0,0 0,0 0,0 0,0 0,0 0,0 0,-2 0,2 1,-3-1,3 2,-2-1,1 4,-1-1,0 2,1 0,-1-3,-1 3,2-3,-1 0,2 0,0-3,0 0,0 0,0 0,0 1,0-1,0 0,0 0,0 0,0 0,0 0,0 0,0 0,0 0,0 0,0 0,0 1,0-1,0 0,0 0,-2 0,1 3,-1-3,2 6,0-3,0 3,-2-2,1 1,-1-4,2 1,-3 1,3-2,-3 2,3-1,-2-1,1 2,-1-1,2-1,0 1,-3 1,3-2,-3 4,3-4,0 4,0-4,0 1,0-1,0-1,0 0,0 0,0 0,-2 0,2 0,-3 0,3 0,0 0,0 0,0 0,0 3,0 1,0 2,0 0,0 0,0-3,0 2,0 2,0 0,0 2,0-3,0 0,-2 0,1-3,-1 3,2-6,0 3,0-1,0-1,0 1,0-2,0 0,0 1,0-1,0 0,0 0,0 0,0 0,0 0,0 0,0 0,0 0,0 0,0 1,0-1,0 0,0 0,0 0,0 0,-5-18,4 9,-4-15,5 14,0 0,0-1,0 1,0 0,0 0,0 0,0 0,0 0,0-1,0 1,-2 0,2 0,-3 0,3 0,0 0,-2-1,1 1,-1 0,0 0,1 0,-1 0,0 0,1-1,-3 1,3-3,-1 3,-1-6,3 5,-3-4,3 4,-2-4,1 4,-1-2,2 0,-3 3,3-3,-3 0,1 2,2-4,-3 4,1-2,1 0,-1 3,0-6,1 5,-2-4,3 1,0 1,-2 0,2 0,-3 0,3 0,0 0,0 0,0 2,0-2,0 3,0 0,0 0,0 0,0 0,0 0,0-1,0 1,0 0,0 0,0 0,0 0,0 0,0-3,-2 2,1-2,-1 3,2-3,0 0,-2-3,1 0,-1 0,2-1,0 1,0 3,0-3,0 3,0 0,0-3,0 5,0-4,0 4,0-4,0 1,0-2,0 0,0-2,0 1,0-1,0 4,0-1,0 1,0-2,0 0,0 0,0 0,0 0,0 0,0 0,0 0,0 0,0 2,0 1,0 3,0 0,0-3,0 3,0-6,0 3,0-6,0-3,0 4,0-2,0 9,0-2,0 3,0 0,0 0,0-3,0 2,0-4,0 4,0-5,0 3,0-1,0 2,0-1,0 2,0-2,0 3,0 0,0 0,0 0,-10 13,8-5,-9 11,8-9,-2-2,0-1,2 3,-2-2,2 2,0 0,1 0,2 1,0 1,0-2,0 0,0 3,0-3,0 6,0-3,0 1,0-2,0-2,0 1,0-1,0 0,0 0,0 0,0 2,0 1,0 0,0 3,0-5,0 1,0-2,0 0,0 1,0-1,0 0,0 0,0 0,0 0,0 0,0 0,0 0,0 0,0 0,0 0,0 1,0-1,0 2,0-1,0 2,0-3,0 3,0-3,0 3,0-3,0 0,0 0,0 3,0-2,0 2,0-3,0 2,0-1,0 4,0-1,0 2,0-3,3 3,-3-6,3 3,-3 0,0-2,2 4,-1-5,1 3,-2-3,0 0,2 0,-1 0,1 0,-2 0,2 0,-1 0,1 0,-2 0,0 0,0 1,0-1,0 0,0 0,0 0,0 0,0 0,0 0,0 0,0 0,2 0,-1 0,1 1,-2-1,0 0,0 0,0 0,0 0,0 0,0 0,0 0,2 0,-1 0,1 0,-2 1,0-1,0 0,2 0,-1 0,1 0,-2 0,2 0,-1 3,1-2,-2 1,3 1,-3-2,3 4,-3-4,0 2,0-1,2 2,-1-1,1 2,-2-4,0 5,0-6,3 8,-3-7,2 4,-2-5,0 3,0-2,3 4,-3-4,3 4,-1-4,-1 2,1-3,-2 0,2 0,-1 0,1 0,-2 0,0 0,2 0,-1 0,1 1,-2-1,2 2,-1-1,3 1,-3-2,1 0,1 0,-3 0,2 0,1 0,-3 1,2-1,-2 0,0 0,3 0,-3 0,3 0,-1 0,-2 0,3 0,-3 0,2 0,-2 1,5-1,-4 0,3 0,-1 0,2-2,0-1,0 0,0-1,0 3,0-1,0 2,1 0,-1 0,0-2,-2 2,1-2,1 2,-1 0,2-2,-3 1,2-3,0 3,-2-1,2 2,-5 0,5 0,-2-2,2-1,0 3,0-4,-2 6,1-4,-1-1,2 3,0-5,0 5,0-2,0 0,0 1,1-3,-1 3,0-1,0 0,-2 1,3-1,-2 2,3-2,-2 2,0-5,0 5,0-5,1 5,-1-2,0-1,0 3,0-4,0 3,0-3,0 1,0 0,0-1,0 3,0-3,1 1,-1 0,0-1,0 1,0-2,0 2,0-1,0 1,0 0,0-1,0 1,0 1,1-3,-1 5,0-5,0 5,0-5,0 5,0-5,0 3,-2 1,-1 0,-2 3,-7-4,3-1,-5-2,4 0,-1 0,1 0,0 0,0 0,0 0,0-2,0-1,2-2,-2 2,2-2,-2 5,0-5,0 5,0-5,-1 4,1-3,0 3,0-3,0 1,0 0,2-2,-4 5,4-5,-5 5,3-3,0 3,0 0,0 0,-1 0,1 0,0-2,0 2,0-3,0 3,0 0,-1-2,1 1,0-1,0 2,0 0,0 0,0 0,-1 0,1 0,0 0,0-2,0 1,0-1,0 0,-1 1,1-1,0 0,2-4,-1 3,3-4,-3 4,3-2,-4 0,3 2,-4-1,4 1,-3-2,2 2,-2-2,2 2,-1-2,1 0,0 0,-2 0,5-1,-3 1,3 0,0 0,-2 0,2 0,-3 0,1-1,-1 1,-2 2,2-1,-4 1,4 0,-2-1,0 1,2 0,-2-2,2 2,14 10,-5-5,10 10,-10-7,-1 0,0 0,0 0,0-2,0 1,0-3,0 4,0-5,0 5,-2-3,-1 3,3 1,-2-1,5-3,-6 3,3-4,0 3,-2-1,4 0,-4 1,2-1,0 0,-2 1,4-1,-4 2,5-2,-3 2,0-3,0 1,-2 2,3-2,-2 2,3 0,-2 0,0-2,-2 1,4-3,-4 3,2-1,0 0,-2 2,2-3,-2 3,1 0,-3 1,3-1,-1-3,2 5,0-3,0 3,-2-2,2 0,-3 0,4 0,-4 0,3 1,-5-1,5 0,-2-3,2 5,0-3,0 3,0-2,0 0,0-2,-2 2,2-3,-3 3,4-2,-1 0,0-1,0-2,0 5,0-5,0 5,0-5,0 3,0-3,0 2,0-1,-2 5,-12-5,4 4,-9-5,9 0,-1 0,1 0,0 0,0 0,0 0,0-2,0-1,2-2,-2 2,2-2,-2 2,0-2,0 0,0 2,0-1,-1 3,1-3,0 1,0 0,0-2,0 5,0-5,-1 2,1 0,0 1,0 0,0 1,0-3,0 3,-1-3,1 3,0-1,0-1,0 3,0-5,-1 5,1-3,0 1,0 2,0-3,0 1,0-1,-1 0,4-1,-5 1,3-2,-3 2,2-2,0 2,-1 1,4-3,-3 2,2-2,0 0,-1 0,3 0,-1-1,0 1,1 0,-1 0,2 0,0 0,0 0,-3-1,3 1,-5 0,5 0,-5 0,5 0,-3-1,1 1,1 0,-3 0,3 0,-3 0,1 0,-2 2,2-2,-4 5,6-7,-6 3,6-3,-3 2,3 0,-3-1,3 1,-3 0,1 0,0 0,-2 0,5 0,-5-1,2 1,0 0,-1 0,3 0,-1 0,0 0,1-1,-3 1,3 0,-4 0,5 0,-5 0,5 0,-3-1,3 1,0 0,-2 0,-1 0,0 0,-1 2,1-4,0 4,1-5,0 3,1 0,-1 0,-1-3,3 2,-5-4,2 4,0-5,-2 3,4 0,-4-3,5 5,-3-1,1 1,1 1,-1 0,2 0,-2-3,1 2,-1-1,-1-1,3 2,-3-4,1 4,2-2,-3 3,1 0,1 0,-1-1,2 1,0 0,0 0,0 0,-2 0,1 0,-1-1,2 1,0 0,0 0,0 0,0 0,0 0,0-1,0 1,0 0,0 0,0 0,0 0,0 0,0-1,0 1,0 0,0 0,0 0,0 0,0-1,0 1,0 0,0 0,0 0,0 0,0 0,0-1,-2 1,1 0,-3 0,3 0,-1 0,2 0,-3-1,3 1,-2 0,-1 0,3 0,-3 0,3 0,0-1,0 1,-2 0,2 0,-3 0,3 0,0 0,0-1,0 1,0 0,0 0,0 0,0 0,0 0,0-1,0 1,0 0,0 0,0 0,0 0,0 0,0-1,0 1,0 0,0 0,0 0,0 0,0 0,0-1,0 1,0 0,0 0,0 0,0 0,0 0,0-1,0 1,0 0,0 0,0 0,0 0,0 0,0-1,0 1,0 0,0 0,0-3,0 2,0-1,0-1,0 2,0-4,0 4,0-5,0 6,0-6,0 5,0-6,0 3,0-5,0 3,0 0,0 0,0 0,0-3,0 2,0-2,0 3,0 0,0-1,0 1,0 3,0-2,0 4,0-2,0 1,0 1,0-2,0 3,0 0,0 0,0 0,0 0,0-1,0 1,0 0,0 0,0 0,0 0,0 0,0-1,-4 30,3-20,-4 23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5T21:18:21.893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12 46,'28'0,"-3"0,-18 0,1-3,2-1,-1 0,1-3,1 6,-2-2,5-1,-6 3,3-2,0 3,-3-3,6 2,-6-3,3 4,0 0,-3 0,7 0,-7-3,3 2,-1-2,-1 3,5 0,-6 0,3 0,0 0,-3 0,6 0,-5 0,1 0,1 0,-2 7,-2 1,-4 3,1 0,-3 0,2-3,-3 7,3-7,-2 3,2 0,-3 1,0 0,0-1,0 0,0-3,4 6,-3-6,2 3,-3 1,0-4,0 7,0-6,0 2,0 1,0-4,0 7,0-6,0 2,0 1,0-4,0 7,0-6,0 6,0-7,0 8,0-8,0 4,0-1,0-3,0 7,0-7,0 3,0 0,0-3,0 6,0-5,0 2,0-1,0-1,0 5,0-5,0 2,0 0,-4 1,3 0,-2-1,3 0,0-2,-4 5,3-2,-2 4,3 0,-3-4,2 3,-2-2,3 3,-4 0,3 1,-3-1,4 0,-3 0,2 0,-3 1,4-1,0-4,0 4,0-4,0 0,0 3,0-2,0-1,0 3,0 2,0 1,0 2,-4-3,4 3,-4-2,4-1,0-6,0-4,0 4,-17-13,9 7,-9-15,7 3,1-6,-3-2,-4-2,7 1,-6 0,6 3,-7-2,8 6,-4-6,4 6,1-2,2-1,-1 4,1-7,-3 2,0-3,0-1,0 1,-1 0,2 3,2-2,-2 7,6-4,-5 1,5 3,-6-3,3 0,0 2,0-5,4 6,0-3,-3 0,2 2,-2-5,-1 6,4-3,-4 0,1 2,2-5,-2 6,-1-3,3 0,-2 2,0-5,2 2,-3 0,4-4,0 4,0-4,0 3,0-2,0 6,0-2,0 0,-3 2,2-5,-2 6,3-3,0-1,0 0,0-9,0-1,0-4,0-1,3 5,-2 1,6 9,-6 1,6 3,7 14,-4-4,7 12,-9-6,-1-1,1 1,-1-1,1 4,-4-3,3 3,-3-3,3 3,1-3,0 7,-4-3,3 4,-3-3,4 2,-3-3,2 4,-6 1,6-1,-6 0,2 0,1 1,-3-5,2-1,-3 0,0-3,0 7,0-7,0-44,0 12,0-35,0 23,0 8,0-4,0 10,0-3,0 12,0-3,-3 8,-8 4,2 0,-5 4,-1 11,9-1,-9 9,11-2,-4-1,3 5,1-4,1 8,2-3,-3 0,4 3,0-3,0 4,0-4,0 3,0-7,0 2,0-3,0-1,0-4,0 0,0 2,0-4,0 4,0-3,0-3,0 7,0-7,0 3,-21-25,16 10,-18-14,19 11,-4 6,-6-5,4 5,-4-3,10 23,1-2,3 21,0-10,0 3,0 1,0-5,0 10,0-10,0 5,0-1,0-3,0 3,0-9,0 3,0-7,0 7,0-8,0 8,-4-3,3 10,-3-5,4 5,0-11,-4 5,3-9,-3 4,4-5,0-4,0 0,0-2,0-1,0 5,0-6,0 3,-3 0,2-3,-3 6,4-5,0 5,0-1,0 3,0 0,0 0,0 1,0-1,0 0,0 5,0 1,-3 0,2 3,-3-8,4 8,0-11,0 6,0-8,0 0,0 0,0-1,0-3,0 7,0-7,0 3,0 0,-3-3,5-34,-1 18,3-30,0 30,-4 1,3-5,-2 0,6-5,-2 1,3-5,1-6,0 0,0-16,0 9,6-21,-4 19,4-18,8-8,-5 6,6-11,-6 24,-3 5,-1 0,0 5,-5 2,0 4,-1 5,0 6,0 4,-1 5,-2-1,-2 30,-3-11,-4 29,3-23,-3 9,4 0,0 7,0 5,-4-6,3 5,-7-9,7 3,-3-9,0 3,3-8,-2 4,3-5,-4 1,3-1,-3 0,4 0,0 0,0-3,-3 2,2-6,-3 2,4 0,0-3,0 6,0-2,0 0,0 0,-3-2,2-1,-2 5,3 3,0-1,-4 10,-1-9,0 4,-2-5,2 0,1-4,-4 4,8-8,-7 4,2-2,1-1,-3 1,7 6,-4 2,4 14,0-5,0 5,0-6,0 0,0 1,0-1,-4-4,4 3,-4-8,4 4,0-5,0-3,0-2,0 0,0-2,0 9,0-8,0 8,0-9,0 6,0-3,0 5,0-1,0 0,0 0,0-3,0 2,0-3,0 5,0-5,0 3,0-6,0 6,0-7,0 8,0-4,0 9,0-4,0 8,0-7,0 2,0 1,0-4,0 9,0-9,-4 4,3 2,-2-5,3 2,-4-5,3-7,-2 8,3-8,0 7,0-6,-4 6,3-2,-3 3,4 0,0 0,0 0,0 1,0-1,0-4,0 4,0-8,0 7,-3-6,-1 2,0 1,0 4,8 6,1 5,4-1,0 5,-4-3,3 8,-7-8,7 3,-7-9,3 3,-4-3,0 5,4-1,-3 0,3 6,-4-5,0 10,0-5,0 1,0 3,0-8,0-1,0-6,0-5,0 0,0-4,0 4,0-4,0 4,0 1,0 3,0-2,0 7,0-8,0 8,0-3,0 0,0 3,0-7,0 7,0-8,0 16,0-14,0 9,0-8,0-2,0 7,0-3,0 0,0 3,0-3,0 4,0 1,0-6,0 5,0-13,0 7,0-12,0 4,0-2,0-1,0 21,0 7,10 28,2 8,5-7,-1 4,-6-19,1 6,-2-17,-4 2,-1-19,-4 7,0-16,0 5,0-6,0 3,0 0,0-4,0 8,0-6,0 6,0-3,0-1,0 0,0 0,0 1,0-1,0 0,0 0,0 1,0-1,0 4,0-2,0 7,0-3,-4 4,3 1,-2-1,-1-4,3 3,-7 4,7-1,-6 1,6-8,-7 0,7-4,-6 4,6-5,-3 0,1 0,2 1,-3-1,0 0,3-3,-2-2,3 0,0-2,0 5,0 20,0 15,0 48,0-12,-1-26,2 0,4 40,-1-46,-1 0,4 37,-2-5,-5-26,0-1,0-15,0-10,0-6,0-2,0-3,0 0,0 3,0-8,0 4,0-5,0 1,0-1,0 0,0 0,0 1,0-1,0-4,0 3,0-6,0 2,0 0,-3-3,2 7,-6-7,7 3,-4 0,1-3,2 6,21-22,-11 11,19-20,-21 16,0-6,4 3,-2 0,1-3,-2-4,0-7,4-3,-3 0,7 5,-7 0,6-1,-6 5,2 0,-3 5,-1-1,1 1,2 3,-1-3,-36 13,15-4,-28 5,25-3,2-4,-3 3,0-2,-5 3,4-4,-4 3,4-2,5 3,0-4,1 4,2-4,-5 4,5-1,-2-2,15-19,1 5,12-18,-5 19,-1 0,1 4,-4 1,4-1,-5 4,1-3,2 6,-1-6,2 3,-1-3,-5-1,5 0,-5 1,2-1,0 1,1-1,-1 1,1-1,-1-3,-2 3,-2-3,0 0,2-2,-1 1,3 1,-3 3,3 1,1-5,0 4,-4-8,3 8,-3-4,4 1,-4 2,3-2,-3 0,1 2,2-6,-6 6,6-6,-3-1,4-1,0 1,-4 1,3 2,-3 1,1-4,2 4,-6-1,6-2,-6 7,6-4,-6 1,2 3,-3-10,0 8,0-5,0 4,0 3,0-6,0 5,0-2,-3-4,2 6,-3-10,4 11,0-8,0 8,0-4,0 1,0 2,0-5,0 5,0-2,0 0,0 3,0-6,0 5,0-2,0 0,0 2,0-10,0 10,0-10,0 11,0-4,0 1,0 2,0-6,0 7,0-3,0 0,0 3,0-7,-3 7,2-11,-2-4,3-10,0 0,0 2,0 4,0 1,0 4,0 1,0 0,0-3,0-4,0-1,0-2,0-2,0 0,0-3,0 8,0 1,0 6,0 5,0-5,0 4,0-4,0 4,0 5,0-3,0 2,0-6,0 1,0-1,0 2,0 1,0 0,0 3,0-2,0 6,-4-6,3 6,-2-2,3 0,0-2,0-3,0-1,0 1,-4-5,3-1,-3-4,4 0,0-6,0 2,0-3,0-1,0 6,0-8,0 3,-4 0,-1-3,-4 8,4-8,-3 8,2-20,-3 17,3-23,-2-8,2 12,1-16,1 28,-1 0,4 10,-3-2,0 8,-1-5,-4 1,1-1,-1 1,-4-1,3 1,-2 0,3 4,0 1,5 5,-3-1,2-4,-4 4,1-4,0 0,-5-1,3-4,-6 0,-9-4,12-3,-6-3,19-1,0-13,5 4,0-17,5 17,0-10,-4 17,2 1,-7 6,7 6,-7 4,3 1,-4 5,0-1,4-8,-3-4,3-3,1-11,-4 9,3-9,-4 5,0 5,0 2,0-7,0 13,0-8,0 17,0 0,0-1,0 1,0 0,0-5,0 3,-7-2,1 3,-9 1,6 0,-3 3,4 2,1-1,-5 3,3-2,-2 3,3 0,1 1,-1-1,0 1,-2-1,4 1,-4-1,10-3,-4 3,4-7,0 7,0-3,0 0,3 3,2-3,2 3,1 0,-4-2,-1 1,-3-6,0-2,0-5,0-4,0 0,0-1,0 5,0-3,0 3,0 0,0-3,4 7,-3-3,2 5,-3 0,4-1,-3 5,2-3,-3 6,0-6,0 2,4-3,-3-5,2-6,2-6,0-21,5 6,-1-8,1 7,-1 15,1-8,-1 9,0 0,0 6,-5 2,4 8,-7 0,2 5,1 1,-3 2,2-6,-3 7,4-3,-4 0,15 44,-7-2,10 56,-7-26,-5 16,3-19,-7 7,2-7,-4-2,0-11,0-7,0-7,0-4,0-5,0 3,0-8,0 8,0-7,0 3,0-5,-4 4,3-6,-6 6,6-9,-3 2,1-3,2 1,-2 2,3-2,0 5,0-4,0 4,0 0,0 1,0-1,0 0,0 5,0-4,0 0,0-2,0-2,0-1,0 3,0-6,0 2,0 8,0-4,0 13,0-11,0 0,0-1,0-8,0 3,-4 0,3-2,-2 5,3-2,0 8,0 7,0 6,0 40,0-15,0 24,-5-20,4-4,-4 0,1-1,3-12,-4-2,5-11,0 0,0-10,-3-2,2-3,-3-1,4 0,-3-3,2-2,-3 0,4-3,0 6,0-6,0 3,0 0,0 1,0 8,0 2,0 10,0 0,0 6,0-5,0-2,0-5,-3 1,2-9,-7 1,7-10,-3 2,4-39,0 16,0-26,0 23,0 3,0-5,0 1,0 0,0-5,0 3,0-7,0-2,0-1,0-3,4 4,1 6,3 0,-3 8,2-2,-6 6,3-2,-4 0,0 3,0-7,0 2,0-3,0-10,0 3,0-14,3 10,3-10,-2 9,5-8,-8 8,7-3,-7-1,3 5,-4-5,4 6,-3-1,3 5,-4-3,3 8,-2-4,3 4,-1 1,-2 0,3-1,-4 5,0-3,0 3,0-1,0 2,0 63,0-7,-3 7,0 3,2 20,-10 17,5-24,-5 10,5-13,-3-13,4-2,-1-18,-1-5,6-10,-3-6,1-3,-2-39,1 9,1-34,3 19,0-1,0 0,0-5,0 3,0-3,0 5,0 0,-4 1,3-1,-4 5,5-3,0 8,0-9,0 10,0-5,0 6,0-1,0 5,0 6,0 4,-4 42,0-13,-1 36,1-20,4 16,0-2,0 15,0 3,0 8,-5 6,3-6,-3 5,5-12,0-15,0-1,0 10,0 32,0-40,0 23,0-20,0 5,0-31,0 1,0-13,0 4,0-9,0 0,0-2,0-1,0 30,0 1,0 28,0 3,0 1,0-5,5 2,-4 20,4-29,-5 32,0-40,0 12,0-6,0-7,0-2,0-15,0 3,0-10,0-6,0 0,0-5,0-4,0 12,0 12,10 23,3 22,5 7,-5-32,-2 1,-4-3,0 0,2-4,0 0,-2 1,-2-2,1 26,-1 5,-5-15,0-9,0 0,0-19,0 5,0-25,0 0,0-1,0-4,0 4,0-3,0 2,0-7,0 4,0-2,0-1,0 5,0-6,0 3,0-36,0-2,0-31,0 2,0 4,0-18,0 10,0-17,0 4,0 0,0 2,0 7,0 6,0 7,0 7,0 11,0 2,0 9,0-15,0 17,0-13,0 17,0-1,0 5,0 0,0 1,0 3,0-6,0 5,0-2,0 0,0 3,0-6,0 5,0-2,0 0,0 3,0-6,0 5,0-2,7 0,-5-1,4-19,-6 1,0-19,0 5,0-13,0 5,-4-5,3 7,-4 0,5 5,0-4,0 10,0-5,0-5,0 13,0-31,0 18,0-22,0 0,0 17,6-29,3 39,3-31,6 34,-7-9,3 17,-5 2,-1 13,0 2,-1 12,-2 32,-2-13,-3 22,0-22,0-2,0 3,0 0,0 5,0-4,0 8,0-3,0 0,0-1,0 2,0-9,0 9,0-15,0 8,0-8,0 7,0-2,0-1,0 3,0-6,0 2,0 0,0 1,0 0,3-1,2 1,-1-4,3 3,-3-3,0 3,3-2,-3 2,3 0,-2-3,1 3,-2-3,4-1,-1 1,1 2,-1-1,-2 1,1-2,-2-1,4 4,-1-2,-3 1,3-2,-3 3,4-3,-4 7,3-7,-7 4,7-2,-6-1,2 5,-3-5,4 2,-4 0,7-3,-6 6,6-5,-7 2,7-1,-6-1,6 2,-3-1,3-5,1 9,-4-9,2 5,-1 1,2-6,1 9,-1-9,1 5,-1-2,-3-1,3 4,-6-3,5 3,-5 0,6-3,-3 3,3 0,-2-3,1 3,-2-3,4 3,-4-3,3 3,-3-4,3 1,1-1,3-3,-3 3,3-3,-4 4,1-1,3-3,-3 3,3-6,0 5,-3-2,3 1,0 1,-3-5,6 6,-6-6,3 2,0-3,-3 0,6 0,-5 3,2-2,-1 2,3-3,-2 0,1 0,-1 0,-3 0,6 0,-6 0,3 0,0 0,-3 0,6 0,-5 0,2 0,-1 0,3 0,-2 0,1 0,-1 0,-3 0,6 0,-6 0,3 0,0 0,-3-3,6-1,-5 0,1 0,1 1,-2 2,5-6,-6 7,3-4,0 1,-3-1,3-4,-4 0,1 4,3-6,-3 8,3-8,-4 6,1-3,-1-1,4 0,-3 1,3-1,0 1,-6-1,5 0,-6 1,4-1,-1 1,1-4,-4 2,2-2,-5 0,6 2,-3-6,4 3,0-5,4 1,-3 0,6-1,-6 1,3 4,-4-4,-1 8,1 0,0-3,-4 6,2-9,-5 6,6-3,-3-4,4 6,-4-6,2 7,-5 1,3-8,-4 6,3-5,1 3,0 2,3-5,-6 6,5-3,-5 0,3 2,-1-5,-2 2,5 0,-5 0,6 1,-6-2,7-7,-4 2,5-7,-1 7,0-2,-3-1,2 3,-2-3,2 9,-2-3,2 6,-7-2,4 0,-1 2,-2-5,2 6,1-3,-4 0,4 2,-1-5,-2 2,2 0,1-4,-3 4,6-4,-2-5,3-1,1-5,0 1,0-6,-1 5,2-10,-1 10,0-5,3-6,-6 13,6-8,-12 17,8 0,-7 3,2-2,-3 6,3-2,-2 0,3 39,-4-23,3 33,-2-31,5 1,5-4,-5-18,4 7,-10-14,0 13,0 0,0-6,0 5,0-5,0 3,3 2,-2-5,6 6,-6-3,2 0,1-2,-3 1,5-6,-1 8,-1-8,2 6,-5-1,3 2,-1 4,-2-4,2-1,-3 0,0 0,0 1,0 3,0-6,0 5,0-2,3-4,-2 6,3-10,-4 11,0-11,3 6,-2-3,3 4,-4 5,0-4,0-5,0 3,0-5,0 9,3-2,-2 0,2 2,-3-5,0 6,4-3,-4 0,7 2,-6-5,5 6,-5-3,6 0,-3 2,4-2,-1 0,-3 3,3-3,-3 0,0 3,3-3,-3 0,0 2,3-2,-3 0,4 3,-4-3,2 4,-2-1,4-3,-4 3,-1-3,1 0,0 2,0-2,3 0,-6 3,5-3,-5 0,6 3,-6-7,5 7,-5-3,6 0,-6 3,5-3,-2 0,1 2,1-2,-2 4,4-4,-4 2,3-2,-3 1,3 1,1-2,-1 0,-3 3,3-3,-3 0,4 6,-1-9,1 9,-4-6,6 4,-9-1,9-3,-2 3,0-3,0 3,-2 1,2-4,0 2,3-1,-3 2,-4 0,6 1,-5-1,5 1,-2-1,-1 4,1-6,3 5,-3-3,3 1,0 3,-3 0,3-3,0 6,-3-2,6 3,-6-3,3 2,0-3,-3 4,6-3,-5 2,2-2,-1 3,-1-4,5 4,-6-4,3 1,0 2,-3-2,6 3,-5 0,1 0,1 0,-2 0,5 0,-6 0,3 0,0 0,-3 0,6 0,-6 0,3 0,0 3,-3-2,3 6,0-3,-3 3,3-3,-3 3,-1-3,4 7,-3-3,3 0,-3-2,-1-1,4 2,-3 1,3-4,-4 2,1-1,3 5,-3-5,3 5,-4-6,1 4,3 0,-2-4,6 3,-7-3,4 4,-1 0,-3-1,3-3,-4 3,1 0,-1 2,-3 2,3-4,-3 1,7 2,-6-1,5-2,-6 3,4-5,-1 6,1-4,-1 1,1-1,-4 4,2-2,-5 1,6 1,-3-3,0 3,3 0,-6-3,5 3,-2 0,1-3,1 7,-2-7,1 3,-2-1,0-1,1 5,1-6,1 3,-5 0,6-3,-3 6,0-5,3 1,-3 1,3-2,-3 1,3-2,-3 3,0-3,3 3,-3-4,4 4,-1-3,-3 3,3-3,-3-1,4 4,-1-3,1 0,-1 2,1-5,-1 6,1-4,-1 1,1-1,-1 1,1-1,-1 1,1-1,-1 1,4-1,-3 1,3-1,-4 0,1-2,3 5,-3-5,3 5,-4-2,1-1,-1 1,1-1,-1 1,1 3,-4-3,3 3,-3-4,3 4,-3-3,0 3,-1 0,-2-3,6 3,-3 0,0-3,3 3,-7 0,7-3,-3 6,4-5,-4 2,2-4,-1 4,2-3,1 3,-1 0,1 1,-1 0,1-1,0-3,-4-1,6 4,-9-3,9 3,-5 0,2-3,1 3,-1-4,1 1,-1-1,4 1,-6-1,8 1,-8-4,6 3,0-3,-6 3,8-2,-8 1,9-2,-5 1,1-2,1-3,-2 0,5 0,-6 3,3-2,0 2,-3-3,6 0,-6 4,3-4,0 4,-3-4,6 0,-5 0,2 0,-1 0,-1 0,5 0,-6 0,3 0,0 0,-3 0,7 0,-3 0,8 0,-3 0,-2 0,-3 0,-1 0,-2 0,6 0,-7 0,8 0,-8 0,7 0,-6 0,6 0,-6 0,6 0,-3 0,1 0,2 0,9-4,-5 3,13-7,-14 7,3-7,-1 8,-2-4,2 0,-3 3,-1-2,-4-1,3 4,-6-4,2 1,4-2,-6-2,6-1,-4 0,-3 1,7-1,-3-7,4 5,-4-9,7 3,-9-1,5-3,-3 4,-3 0,6-1,-2 1,-1 0,4-1,-4-6,4 8,-3-8,-1 15,-5-4,1 5,0-5,-1 7,1-9,-4 9,3-6,-3 0,4-1,-4 0,3 0,-3 5,3-1,-2-3,1 2,-2-2,4 3,-1 1,1-4,-1 2,1-2,-1 4,1-1,-1 0,1 1,-1-4,1 3,-4-3,3 3,-3 0,3-3,1 3,-4-3,3 4,-3-1,0-3,2 2,-1-3,-1 1,2 2,-1-6,-1 7,7-15,-9 13,9-13,-7 11,1-5,2 1,-3 0,4-1,1-4,-5 8,4-11,-4 14,1-10,2 8,-2-5,-1 5,3-4,-6 4,6 0,-2-4,-1 4,3-1,-3-5,4 4,0-1,-4 3,3 5,-3-8,4 5,-4-5,3 4,-6 2,7-6,-8 7,8-8,-4 8,0-8,3 8,-3-4,4-3,-1 6,-2-10,2 7,-3-4,1-1,2-4,-2 4,0-8,2 7,-2-7,3-4,1-5,-4-1,3-8,-3 14,0-9,2 9,-6 6,3-1,-4 12,0-3,3 6,-2-10,2 6,-3-3,0 5,0-1,4 4,-3-11,2 10,-3-6,0 4,0 2,0-5,0 6,0-3,3 0,-2 2,2-5,-3 6,0-3,4 0,-3 2,5-2,-2 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5T21:18:21.894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1,'49'0,"3"0,-33 0,16 0,-16 0,8 0,-10 0,0 0,0 0,0 0,0 0,0 0,1 0,-1 0,0 0,0 0,0 0,0 0,1 0,-1 0,0 0,0 0,0 0,0 0,0 0,1 0,-1 0,0 0,0 0,0 0,0 0,1 0,-1 0,0 0,0 0,0 0,0 0,1 0,-1 0,0 0,0 0,0 0,0 0,-7 7,5-5,-5 6,-1 0,6-6,-5 5,7-7,0 8,0-6,1 5,-9 1,-1 1,-1 1,-5 5,14-13,-7 13,8-13,-7 14,5-15,-13 15,13-14,-13 13,13-6,-5 9,-1-1,7-8,-7 6,8-13,-7 14,5-7,-5 8,-1 0,6 1,-13-1,14 0,-15 0,7 0,0-7,-6 5,5-5,1-1,-6 6,5-5,1-1,-6 7,6-7,-1 8,-5 1,13-1,-13 0,6 0,-8 0,0 0,7-7,-5 5,6-5,-8 7,8-8,-6 7,5-7,-7 8,8-7,-6 5,5-5,-7 7,0 0,0 0,8 0,-6 0,5 0,1 1,-6-1,6 0,-8 0,7 0,-5 0,6 1,-8-1,7 0,-5 0,6 0,-8 0,8 1,-7-1,15 0,-14 0,5 0,1 0,-6 9,14 3,-14-1,14-2,-14-9,5 0,1 1,-6-1,5 0,-7 0,8-7,-6 5,5-6,-7 8,8 1,-6-1,6 0,-1 0,-5 0,6 0,-8 9,7-6,-5 6,6-9,-8 0,0 0,0 1,0-1,0 0,0 9,0 2,0 20,0-9,0 19,0-18,0 8,0-11,0-9,0-2,0 0,0-6,0 6,0-9,0 0,0 0,0 0,0 0,0 1,0-1,0 0,0 0,0 0,0 0,0 1,0-1,0 0,0-8,0-1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3:09:33.11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623 1922,'31'0,"-4"0,-13 0,0 0,0 0,0 0,0 0,0 0,0 0,0 0,0 0,0 0,0 0,0 0,0 0,0 0,0 0,0 0,0 0,0 0,0 0,0 0,0 0,-1 0,1 0,0 0,0-6,0 4,0-4,0 6,0 0,0 0,0 0,0 0,0 0,0 0,0 0,0 0,0 0,0 0,0 0,0-7,0 6,0-5,0 6,0 0,0-7,-1 6,1-6,0 1,0 5,0-6,0 7,0-6,0 4,0-4,0 6,-6-6,4 4,-4-10,6 10,0-10,0 4,0 0,0-5,0 6,0-8,7 1,-5-8,13 12,-13-10,13 12,-14-6,7 5,-9-3,1 10,0-4,0 6,-6-6,5 4,-6-11,7 6,0-1,0-5,-6 5,4-6,-3-7,5 11,0-10,-6 13,4-1,-10-5,10 12,-10-12,4 5,0 0,-4-4,10 4,-4-6,6 0,-6 0,4-1,-10 1,4 0,0 0,-4 0,4 0,-6 0,0 0,6-1,-4 1,4-7,0 5,-4-13,10 13,-11-12,6 12,-1-6,-5 8,12 0,-12 0,12 0,-12 0,6 0,-1 6,-5-5,5 5,-6-6,0 0,0 0,7 0,-6 0,5 0,-6 0,0-1,0 1,0 0,0 0,0 0,0 0,0 0,0 0,0-1,0 1,0 0,0 0,0 0,0 0,0 0,-6 6,5-5,-12 5,5-6,-6 0,0 0,-7-7,-3 4,-6-12,6 6,-5-1,13 3,-13-1,13 6,-5-6,0 8,5-1,-6 7,1-5,5 5,-5-7,7 7,-1-4,-6 4,5-7,-5 7,-1-5,6 5,-12-7,12 0,-13 0,6 0,0 7,1-5,1 5,5-7,-5 7,7-5,0 5,-8-6,6 0,-12-2,4 2,-6-2,0 1,6 7,-4-6,5 5,-1 1,3 1,7 7,0-6,0 4,-1-4,1 6,0 0,-7 0,5 0,-13 0,13 0,-5 0,7 0,0 0,0 0,-1 0,-6 0,5 0,-5 0,-1 0,6 0,-12 0,5 0,-1 0,-4 0,12 0,-5 6,6-4,1 10,0-4,0 6,0 0,0-6,6 4,-5-10,6 10,-1-4,-5-1,5 6,0-5,-4-1,10 6,-10-12,4 12,-6-6,0 1,-1 5,1-6,0 7,0 0,-7 1,5-1,-6 0,8 0,0 0,0 0,0 0,0 0,6 0,-5-6,12 4,-12-4,12 6,-12 0,5 0,-6 7,-1-5,0 12,1-12,-1 5,7-7,-4 0,10 0,-4 0,0 0,4 0,-4 0,0 0,4 0,-10 0,10 0,-4 0,-1 0,6 7,-5-5,6 5,0-7,0 0,0 0,0 7,0 2,0 0,0 6,0-6,0 7,0-7,0 5,0-12,0 5,0-7,0 0,6 0,2 0,5 0,1 0,1 7,-1-5,1 12,0-5,-1 1,1 4,-1-12,1 5,-1-7,6 13,-4-9,5 9,-7-13,-7 0,6 0,-5 0,-1 0,6 0,-5-6,-1 4,6-4,-6 6,8 7,0 2,6 7,-4 0,12-6,-6 5,1-6,5 1,-13-3,12-6,-12-1,5-6,-7-1,0-1,0-5,7 6,11 0,8-5,10 12,-1-12,0 12,-9-12,8 5,-16-7,7 0,-16 0,-2 0,-7 0,0 0,0 0,0 0,0 0,-1 0,17 0,-5 0,32-7,-3-20,27-13,-38 13,0-2,10 1,-1 1,25-18,-5 5,-33 15,-9 3,-7 13,-2 3,-13-1,4 6,-10-25,4 7,-6-26,0 4,-15-8,-3 0,-25-12,7 9,-7-9,1 10,8 10,-6 0,1 10,-3-10,0 14,-6-13,-3 14,0-7,-8-1,0 8,16 3,-13 6,23 2,-6 6,16-5,2 13,7-5,-1 6,-6 0,5 0,-19 0,10 0,-11 0,13 0,-6 0,6 6,-8 3,8 5,2 1,7-1,6 0,-5 0,12 0,-12 0,11 0,-4 0,6-1,0 9,0 1,0 7,0 0,0 1,0 7,14-5,11-1,16-2,8-5,9 1,-6-2,16-7,-17-1,8 1,-10 0,-9-8,-8 4,-4-11,-12 4,5-6,-7 0,0 0,0 0,7 0,24 0,-1 0,19 0,-22 0,-3 0,-8 0,-7-6,-1 4,-8-11,0 12,-7-19,0 10,-7-18,0 5,0-16,0 6,0-14,0 6,-14 0,3-6,-18 15,-3-8,-9 8,-8-1,-10-1,-2 8,-10 0,10 9,-7 8,7 1,-9 8,9 0,-7 0,16 0,2 0,11 7,8 1,8 7,2 0,7-2,6 1,-5 0,12 21,-5 0,6 28,0-19,0 4,23-8,5-6,42 9,-6-8,27-7,-18 6,18-14,-18 14,8-14,-11 5,-9-1,-3-5,-9 4,6-14,-5-1,-4-8,-8 0,-7 0,-8 0,5 0,-12-7,5-1,-6-13,-1-2,-5-8,-3 1,-6 0,0-9,-14-2,-12-1,-16 2,-7 7,0 0,-10 7,-2 2,-9 6,-11 8,27 1,0 1,-36 6,10-3,-1 0,-14 5,24 0,2 0,-15 0,13 0,12 0,25 0,-3 0,21 6,-5-4,13 10,2-4,6 6,0 16,0-5,0 14,23 1,7 2,21 2,1 7,29-4,-3-9,-26-18,2-3,39 2,1-1,0-7,0-3,-11-8,-11 0,-22 0,-12 0,-15 0,-1 0,-8 0,0 0,-7-6,-1-18,-6-10,0-15,0 0,-7 0,-9-1,-3 1,-22-20,5 22,-16-13,-7 26,-2 0,-9-1,-1 7,10-4,-7 20,17-10,-8 21,10-14,8 13,2-5,16 7,1 0,8 0,0 0,0 0,-7 0,5 13,2 4,7 22,7 1,0 10,0-1,0-9,0-1,0-9,0-7,0-1,0-8,0-1,0 1,6 0,38 2,26 2,6-8,-25-5,-1-1,24-4,9 0,-2 0,-11 0,-17 0,3-7,-31-2,5-6,-16 1,0 6,-7-4,0 4,-7-13,0-3,0 1,0-14,-14 12,-3-14,-6 16,1-14,0 18,5-11,-12 15,6 7,-16-6,7 12,-15-5,6 7,-9 0,1 0,0 0,8 0,-6 0,6 0,-8 0,-1 0,-4 7,12 1,5 7,8 0,13-1,-12 1,12-1,1 8,2 1,11 7,-12 9,12-7,-5 15,7-6,0 8,0 0,23 2,6 0,14-9,6 0,-9-11,1-6,6-2,-6-7,17 1,3-8,0-1,-2-8,-10 0,0-15,0-3,2-23,4-15,-9-8,-7-1,-14 6,-9 10,1-10,-8 8,-1-8,-8 10,0-1,0 1,0 8,-7-6,-28 3,5 9,-28-6,5 5,1 1,-18-10,18 12,-20-8,19 7,6 3,10 8,21 15,-5 1,7 7,0 0,0 0,-8 0,5 22,-13 5,4 31,0-6,-7 16,14-17,-6 8,16-18,-6 6,14-15,-14 7,14-9,-6-7,7-2,0-7,0 0,0 7,0-5,0 12,0-5,0 8,13-1,24 12,16-7,10 1,-4-4,-10-14,0 6,-9-8,-1-1,-9 1,1-8,-1-1,0-7,-7 0,6 0,-7 0,0 0,-8-14,-7-11,-7-8,-15-14,-22-5,-8 7,-36-9,7 10,28 24,-2 1,1-5,0 1,-36-13,-9 7,9 11,-1 10,3 8,20 0,-7 0,17 0,0 0,12 6,10 8,6 3,9 10,8-4,6 7,0 9,0 2,33 11,9 1,21-14,7 3,-9-15,20 1,-18-3,16-15,-18-3,-1-7,-1 0,-18 0,-3 0,-8 0,-8 0,-1 0,-8 0,1-6,0-2,8-7,21-18,-8 13,23-21,-17 16,8-1,0-5,-8 13,-2-5,-9 8,0 7,-7-5,5 11,-13-11,5 12,-6-5,-6-1,-2-1,7-6,-10 0,15 6,-10-4,6 4,0-6,0 0,0 6,0 2,0-1,0 6,0-6,0 7,0 0,0 0,0 0,-1 0,9 0,1 0,7 0,0 0,1 7,-8-5,-2 11,-7-12,0 6,0-1,-7 1,6 7,-12 0,12 0,-12 0,12-6,-12 4,5-4,-6 6,0 0,0 0,0 0,0 0,0 0,0 7,0 2,0 7,0 9,0-7,0 15,0-14,-6 5,4-7,-12-1,6 0,-1-7,-4 6,4-6,-6 7,0-7,-7 6,6-6,-6 0,1 4,6-11,-6 4,13-6,-4-7,4 6,-6-12,6 12,-5-12,12 12,-12-12,5 5,1 1,-6-6,5 12,-6-6,-7 8,-2-1,-16 2,6-1,-14 2,15-2,-16-6,23 4,-12-12,21 5,-5-6,7 0,-1 0,8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2:39.00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2576 1746,'-28'0,"-7"0,-1 0,-5 0,6 0,6 0,2 0,0 5,4-4,-10 5,10-2,-10-3,10 4,1 0,2-4,8 3,-3-4,10 4,-4-3,-1 4,-2-5,-3 0,5 0,0 4,1 2,3 3,-3-3,4 3,-5-8,0 7,0-2,0 4,-5 0,4-5,-9 5,9-5,-4 1,9 3,-3-8,4 8,-5-8,0 3,0 0,0-2,0 6,-5-2,-1 4,-1 1,-3-6,4 4,-5-3,-1 5,1 0,0-5,-1 3,6-8,1 8,0-8,-1 4,-1-1,-9-3,9 8,-11-8,7 9,5-9,-4 4,8-5,-3 0,5 4,0-3,1 4,-1-5,-5 0,-2 0,1 0,1 0,5 0,0 0,0 0,0 0,0 0,0 0,1 0,-6 0,-2 0,-4 4,-6-3,4 4,-4-5,5 5,6-4,1 4,5-5,0 0,0 0,0 0,0 0,-5 0,-1 0,0 0,-10 5,8-4,-9 4,5-5,1 0,0 5,-1-4,1 4,-1-5,6 4,-4-3,4 4,-6-5,1 0,0 0,-1 0,1 0,-1 0,6 0,1 0,5 0,0 0,0 0,0 0,1 0,-1 0,0 0,0 0,0 0,0 0,0 0,4-5,-2 0,2-5,-4 0,0 4,0-2,0 2,1-4,-1 0,0 5,4-4,-3 8,8-8,-3 3,-1 1,0-4,-1 4,-2-5,2 0,-4 0,5 0,-4 4,8-2,-8 2,3-4,-4 0,5 0,-4 0,3-5,1 4,-5-9,4 4,0-6,-3 1,3 0,0-1,-4 6,9-4,-7 9,6-4,-6 5,7 0,-8 0,8 0,-4 0,0-5,4 4,-8-4,8 0,-8 4,8-4,-8 5,8 0,-8 0,8 0,-3-5,-1 4,4-4,-3 5,-1 0,4 0,-3 0,-1 5,4-4,-3 3,0-4,2 0,-2 0,0 1,3-6,-4 3,0-8,4 9,-4-9,5 9,-4-9,2 3,-2-4,4 0,0 4,-5-3,4-2,-4-1,5-4,0 0,0 4,0-4,0 5,0 6,0-4,0 3,0-4,0-10,0 13,0-7,0 15,0 0,0 0,0 0,0 0,0 0,0-5,5-1,0 0,1 1,3 5,-8-5,7 4,-2-9,4 8,-4-3,3 10,-4-4,1 4,2-5,-2 0,4 0,-1 0,-3 0,3 0,-4 0,5-5,0 4,-4-4,3 0,-4 4,6-9,-1 3,1 1,-1-4,0 9,1-9,-2 8,2-3,-6 6,4 3,-8-3,8 8,-4-8,0 4,4-5,-3 0,3 0,1 0,0 0,0 0,0-5,0 4,5-4,-3 0,8 3,-9-4,4 6,0 0,-4 0,4 4,0-3,-4 3,4 0,-5 2,-1 0,6 2,-4-6,9 6,-3-7,-1 8,4-4,-4 1,5 2,5-7,-4 3,-1 0,-1 1,-4 0,0 4,4-4,-9 1,9 3,-9-4,4 5,-5-4,0 3,-1-4,1 5,0 0,0 0,0 0,-1 0,1-4,0 3,0-3,-5-1,4 4,-4-3,5 4,0 0,0 0,0 0,-1 0,1 0,0 0,0 0,0 0,-1 0,1 0,0 0,0 0,0 0,-1 0,1 0,0 4,0-3,0 8,-1-8,-3 8,3-8,-4 3,5-4,0 0,-1 0,1 0,0 0,0 0,0 0,-1 0,1 0,0 0,0 0,0 0,0 0,-1 0,1 0,0 0,0 0,0 0,-1 0,1 0,0 0,0 0,0 0,-1 0,1 0,5 0,-4 0,4 0,0 0,-4 0,4 0,-5 0,0 0,-1 0,1 0,0 0,0 0,5 0,-4 0,4 0,-1 0,-2 0,8 0,-9 0,4 0,-1 0,-3 0,4 0,-5 0,0 0,0 0,0 0,-1 0,1 0,0 0,0 0,-5 4,4-2,-4 2,5 0,0-3,0 4,0-5,-1 0,1 0,-4 4,2-3,-2 8,4-8,-1 8,6-4,2 6,10-5,-5 3,6-3,-12 4,4 1,-9-6,9 0,-9-1,4-3,-5 8,-1-8,1 8,0-4,0 1,0 3,-1-4,1 0,-4 4,2-8,-2 4,4-1,-1-3,1 8,0-8,0 8,0-4,4 1,-2 2,2-2,-4-1,0 4,0-8,0 3,-1 1,-3 0,3 5,-4-5,5 0,0-1,0-3,-1 8,1-8,0 8,0-8,0 7,-1-2,1 4,5 0,1 0,5 1,1-1,-6 1,4-6,-9 4,4-8,-5 4,-1-1,-3 1,3 1,-4-2,5 1,0 0,-1 1,-3 2,3-7,-4 4,5-5,-5 4,4-3,-4 8,5-4,0 1,0-2,0 0,0-2,-1 2,1 0,0-3,0 8,0-4,-1 1,-3 3,2-8,-6 7,6-6,-2 6,4-7,-1 8,-3-3,3 3,-4 1,5 0,0 0,-1 0,1-1,0 1,0 0,0 0,-1 0,2 4,-2-2,2 2,-2-4,1 0,-4 0,2-5,-7 4,4-4,-5 5,4-4,-3 2,4-2,-5 4,4-5,-3 4,3-4,-4 5,0 0,5 0,-4-1,3 1,-4 0,0 0,0 0,0 5,0-4,0 4,0-6,0 6,0-4,0 9,0-9,0 4,0-5,0 0,0 0,0 0,0-1,0 1,-4 4,3-3,-8 3,8-4,-4 0,1 0,3 0,-4-1,5 1,-4 0,3 0,-3 0,-1-1,4 1,-3 0,-1 0,4 0,-3-1,-1 1,4 0,-3 0,-1 0,4-1,-8 1,8 0,-3 0,0 0,2-1,-2 1,4 0,-4-5,3 4,-4-3,1 3,3 1,-8 0,8 0,-8 0,8-1,-8 1,8 0,-4 0,5 0,-4-1,3 1,-8 0,4 0,-6 5,6-4,-5 9,5-9,-6 9,1-9,4 4,-3-5,8-1,-3 1,-1 0,0 0,-1 0,-3-5,4 4,-5-4,0 1,5 2,-4-6,3 2,-15 1,9 1,-14 0,14 3,-8-8,9 7,-4-7,5 8,-5-3,-1 0,0 3,1-8,9 7,-3-7,4 4,-5-5,4 4,-2-3,-3 8,-5-7,-1 2,-3 1,4-4,0 8,1-8,5 4,4-1,-3-3,8 4,-3-5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3:09:41.23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0 882,'62'0,"1"0,-6 0,-2 0,40 0,-4 0,4 0,-41 4,0 1,1-5,-1 2,-1 6,-1 1,22 0,4 1,-26 5,-2-13,-3 5,-15 0,7 1,-9 0,0-1,1-7,-1 0,0 0,0 0,1 0,-1 0,-7 0,6 0,-14 0,6 0,-7 0,0 0,0 0,0 0,0 0,0 0,0 0,0 0,7 0,-5 0,13 0,-14 0,14 0,-13 0,12 0,-5 0,7 0,1 0,7 0,-5 0,5 0,1 0,-7 0,0 0,-4 0,-12 0,12 0,-12 0,5 0,-7 0,0 0,0 0,0 0,0 0,14 0,-4 0,5 0,0 0,-6 0,0 0,-2 0,0 0,-5 0,5 0,-7 0,0 0,0 0,0 0,7 0,-5 0,12 0,-5 0,8 0,-1 0,-7 0,-2 0,-7 0,0 0,0 0,7 0,-5 0,5 0,1 0,-7 0,14 0,-6 0,7 0,-7 0,6 0,-6 0,7 0,-7 0,5 0,-5 0,16 0,-7 0,7 0,-9 0,0 0,-6 0,-3 0,-7 0,0 0,0 0,-7-13,-7 3,-15-19,-8 6,-7-7,-11-11,8 8,-16-8,7 0,1 7,0-6,11 16,-1-5,1 12,6-11,-4 11,4-12,-7 5,8-6,-13-7,17 4,-16 3,18 1,-5 13,7-13,-6 13,4-13,-5 5,6-6,1-1,0 8,1 2,0 7,6-1,1 1,1 7,5-6,-18 11,2-11,-12 12,-2-6,1 0,7 5,-6-5,6 7,0 0,1 0,8 0,0 0,-7 0,-3 0,-6 0,-9 0,7 0,-16 0,16 0,-15 0,14 0,2 0,9 0,8 0,0 0,0 0,0 0,0 0,-1 0,-6 0,5 0,-12 0,12 0,-13 0,13 0,-5 0,7 0,6 7,-5 0,5 7,-6 0,0 0,0 0,0 0,0 0,0 0,6 0,-5 0,5-6,-6 4,6-4,-4 6,-3 0,-1 1,-6-1,8 0,-7 7,5-5,-6 5,8-7,0 7,-1 2,-7 1,-2 4,-6-11,-1 12,1-12,-1 5,8-1,-6-4,13 5,-13-7,13-1,-19 1,18-1,-18 1,11-7,-6 5,7-11,1 11,8-12,0 5,0 1,0-6,0 5,0 1,-8-6,-1 5,-7 1,-1-5,1 11,-9-4,-2 7,0 0,2-7,16 4,2-12,7 12,0-12,-1 5,8 1,-6-6,5 5,-13 1,5-5,-13 4,13 1,-12-6,12 5,-6-6,8 0,6-6,37-17,11-4,35-14,6 4,-35 18,2 1,6 2,1 2,5-1,-1 1,39-5,-46 13,-1 1,32-3,1 0,-13 6,-13-6,-17 8,-2 0,-9 0,0 0,9 0,2-7,8-2,0 0,0-6,-8 13,-3-5,-15 7,5-6,-13 4,6-4,-7 6,-1 0,1 0,8 0,-7 0,14 0,-13 0,5 0,-7 0,0 0,7 0,2 0,0 0,5 0,-5 0,8 0,7 0,-5 0,14 0,-15 0,7 0,-9 0,0 0,-7 0,-1 0,-8 0,-1 0,1 0,8 0,9 0,10 0,28 8,-15 2,15 7,-11 0,-15-1,5 0,-17-8,-8 5,4-11,-11 10,-2-4,-39 0,-15-2,-41-6,-14-9,9-1,34-3,1-2,-32-14,-1-7,13 8,20-3,12 13,16 3,2 2,7 11,0-4,-1 6,1 0,-7 0,5 0,-5 0,6 0,1 0,0 0,0 0,0 6,0-4,0 10,-8-3,-1 5,-1 8,-4-5,4 11,-6-11,-1 5,8-7,2-1,6 0,1 0,0-6,42-2,-4-6,30 0,-15 0,-9 0,-7 0,-2 0,-7 0,0 0,0 0,0 0,0 0,0 0,0 0,7 0,-5 0,5 0,-7 0,0 0,0 0,0 0,0 0,0 0,0 0,0 0,15 0,-3 0,21 0,-15 0,7 0,-9 0,-7 0,-2 0,-7 0,0 0,0 0,0 0,-6-6,-2-16,-6 5,0-18,0 19,0-13,0 6,0-7,0-1,0 1,-6 7,-3-6,-12 13,4-6,-4 14,7-5,0 12,6-12,-5 12,5-12,-6 5,0-6,0 6,6-4,-4 4,4 0,-6 2,-1 6,1 0,0 6,0 2,-1 13,1-5,-1 12,1-12,-1 5,7-7,-4-6,-12 5,-1-11,-22 5,6-7,-8 0,-10 0,7 0,-6 0,8 0,9 0,3 0,14 0,-3 0,11 0,2 6,1-4,-2 11,-1-11,-12 4,12 1,-6-6,8 5,0-6,0 0,0 0,6 7,-5-6,6 5,-7-6,-8 0,-1 7,0-5,1 4,8-6,0 7,0-6,0 5,0-6,0 0,0 7,6 0,-5 1,5-2,-6-6,6 6,-4-4,-3 4,-1-6,-13 0,6 0,-16 8,-2-7,0 13,2-12,9 11,7-11,1 5,8-7,0 6,0-4,-7 11,-2-5,-8 7,1 0,6-6,3 4,7-6,0 1,0-2,6-6,2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3:10:50.66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1 124,'0'66,"18"23,-6-3,10-28,3 1,-10-11,1 1,9 10,-1-1,4 18,-10-19,1-2,18 14,-21-18,0 1,27 23,-16-4,7-12,-3-18,-6 6,5-7,-6 1,8-2,-2-9,0 0,0-6,1 4,-1-11,0 5,-7-7,6 0,-14-7,14-2,-6-6,7 0,0 0,-6 0,4 0,-12 0,5 0,-7 0,0 0,0 0,0 0,0-6,0-9,-6-1,6-13,-13 6,13-7,-13-31,6 5,-7-17,0 5,0-4,0-11,-8-11,0 41,-4 0,-5 4,-4 1,-2-6,-3 3,-29-25,27 31,0 1,-27-24,0-5,1 10,1 10,-13-13,12 19,-10-8,23 24,-6-2,21 10,-11 0,21 9,-5 5,7 3,-8 6,-1 0,0 0,-6 0,14 0,-7 0,8 0,0 0,0 0,6 0,2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3:10:51.98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1197,'59'-10,"0"1,16-3,2-2,0-2,1-1,11-1,-1 3,-13 9,-2 0,1-4,0 1,6 9,2-2,8-13,0 0,-11 12,-1 0,4-8,-4 1,-21 11,-5-2,33-13,-7 10,-17-10,0 14,7-8,-7-2,0-14,29-6,-33-3,-2 9,2 0,9-13,-20 13,0 1,25-12,21 7,-6-7,-15 17,1 3,21-7,-10 5,1 4,9 11,-9-8,1 0,-33 8,0 1,19-4,1 0,24 5,-1-8,-14 6,-20-6,-11 2,-3-3,-14-7,-2 1,-3 0,-5-7,0 6,6-13,2 12,2-5,14-2,-7 7,9-14,41-4,-21 7,-19 10,1 2,20-1,-10 0,7 7,-17 3,8-1,-10 6,0-5,-9 0,-1 6,-9-13,1 12,-8-11,5 12,-12-12,5 12,-7-12,0 11,0-10,0 10,0-4,0 6,0 0,0 0,0 0,0 0,-7 6,-14 9,-10 1,-13 5,-29 4,35-14,-18 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3:10:53.98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1 337,'58'0,"13"0,24 0,-35 0,1 0,-1 0,3 0,29 0,5 0,-3 0,3 0,-17 0,4 0,0 0,-1 0,0 0,-1 0,-4 0,-1 0,0 0,-1 0,1 0,-2 0,24 0,-1 0,-27 0,0 0,-5 0,3 0,-3 0,19-1,-2 2,-32 3,-1 1,10 0,1 0,-7 0,-3 1,32 10,-2-14,-11 6,-9-8,7 0,-16 0,6 0,-9 0,10 0,-8 0,8 0,-10 0,0-7,0-3,0-6,0 7,0-6,0 6,1-8,-1 1,-9 0,29-8,-31 7,23 1,-23 2,-13 5,12-6,-14 0,7 0,1-1,7 1,-5-1,5 0,-7 1,-1 6,0-4,0 11,1-11,-8 11,-2-5,0 7,-5-6,5 4,7-4,-11 6,10 0,-13-6,0 4,0-4,0 6,0 0,0 0,0 0,-6 0,-2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3:11:06.24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14 139,'0'56,"0"1,0 5,0 3,0 9,0 1,0-5,0-1,4-1,0-2,1-7,1-1,4 3,0-1,0 2,0-1,4 0,0-1,-3-6,0-3,7 33,-2-13,-14-3,5-7,-7 9,0-9,0-3,0-8,0-1,0 0,0-8,0-3,0-8,7 1,-6-1,6 0,-1-7,-4 6,4-14,0 7,-4-8,10 0,-3 7,12-5,2 6,8-7,7 1,3 0,8-7,22 5,-16-12,7 5,-23-7,-9 0,0 0,1 0,-8 0,-2 0,0 0,-5 0,5 0,-6-13,-1 3,1-19,6 6,2-14,0 13,-2-4,-14 14,0 0,-1 0,-5 0,5-8,1 6,-6-12,5-4,-6 0,8-16,-6 16,5-7,-7 9,0-1,0 8,0-6,6 13,-4-5,4 0,-6-24,0 9,0-25,0 20,0-8,0-1,-8 1,-1 0,0 8,-5 2,6 16,-8-14,8 12,-6-22,4 6,-6 0,-8-16,6 14,-8-25,2 16,5-16,-12 16,5-6,0 8,-5 1,14 8,-13 2,12 1,-11 5,4-14,-13-7,3 1,-3-2,13 17,3 14,0 3,13 6,-11 7,12-5,-6 12,0-12,0 12,-8-12,-1 4,-7-6,-9-1,6 1,-14-2,8-5,6 6,6 1,12 9,8-1,-6 6,5-5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3:11:08.23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5931 1,'-61'0,"-2"0,-9 0,15 0,3 0,-4 0,7 0,1 0,-11 0,-2 0,2 0,1 0,7 0,1 0,-1 0,0 0,-1 0,0 0,0 0,0 0,-6 0,3 0,-30 0,36 0,-1 0,-31 0,-1 0,3 0,11 0,-1 7,1-5,-1 6,-10-8,8 0,-8 8,1-6,6 13,-17-13,-4 15,18-8,26-1,1 3,-13 14,6-14,-2 0,-20 14,22-14,-1-2,-37 10,35-9,-1 0,6-4,-2-1,-27 0,-3-1,22-3,-1-2,-1 1,-5 0,3 0,-10 0,2 0,-14 0,2 0,20 0,2 0,6 0,1 0,6 0,3 0,-33 0,3 0,11 0,-1 0,10 0,-7 0,17 0,-8 0,0 0,8 0,0 0,4 0,22 0,-12 0,15 0,-1 0,2 0,7 0,0 0,-7 0,-3 0,-14 0,5 0,-14 0,14 0,-14 0,15 0,0 0,11 0,7 0,0 0,-1 0,8-6,0-27,7 19,0-18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3:11:10.29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5540 0,'-50'0,"0"0,-3 0,1 0,-43 0,36 0,-3 0,-11 0,-3 0,-13 0,-3 0,-1 0,4 0,20 0,1 0,-16 0,4 0,-4 0,8 0,-4 0,17 0,2 0,5 0,-2 0,-12 0,1 0,18 0,1 0,-10 0,-1 0,2 0,1 0,3 0,1 0,0 0,0 0,-5 0,1 0,-39 0,44 0,0 0,-41 0,11 8,2 2,10 0,10-3,-7 1,17-6,-17 14,16-14,-7 5,10 1,0-7,-1 7,1-8,0 7,-10-5,8 5,-18 1,8-6,-20 5,8-7,-18 0,18 0,-19 0,19 0,-8 0,20 0,3 0,17 0,-4 0,20 0,-3 0,14 0,0 0,-7 0,-2 0,-8 0,-8 0,-2 0,0 0,-6 0,15 0,-7 0,9 0,6 0,3 0,7 0,0 0,-8 0,6 0,-12 0,12 0,-6 0,8 0,0 0,0 0,0 0,0 0,0 0,0 0,-1 0,1 0,0 7,0-6,0 5,6 1,-4-6,4 5,0 1,-5-6,5 5,1 1,-6-6,5 11,0-4,2 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6:26.39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68 226,'24'0,"1"0,-11 0,4-2,-6 1,1-3,2 3,-2-3,0 3,5-4,-5 5,6-5,-1 4,1-1,4 2,-1 0,0 0,-3 0,0 0,-7 0,-2 0,-1 0,-4 0,2 0,-3 0,3 0,-2 0,1 0,1 0,0 0,3 0,-1 0,1 0,-1 0,1 0,-3 0,0 0,-1 0,-1 0,4 0,-1 0,1 0,3 2,-1 1,6 2,-3 0,4 0,-2 1,-1-1,-2 0,-1 0,-2 2,0-2,-3 2,0-3,-3 1,0 1,1-1,0 4,-3-4,2 4,-3-2,3 3,-3 0,3 2,-1-2,0 2,1-2,-1-1,-1 1,3 2,-5-2,5 5,-5-5,3 5,-3-5,0 5,0-5,0 3,0-1,0-2,0 2,0-5,0 4,0-5,0 2,0-3,0-1,0 3,-2-2,1 1,-3-2,4 1,-4-1,1 2,1-1,-2 2,3-3,-3 1,4 1,-4-1,3 4,-3-4,2 4,-3-4,0 4,1-2,-1 1,0 1,-1-4,-2 4,1-4,-5 2,4-2,-7 0,5 2,-5-2,2 2,0-2,-2-2,5-1,-5 1,2-3,-2 2,-1-2,-4 0,6 0,-2 0,9 0,0 0,2 0,1 0,-3 0,2 0,-2 0,3 2,0-1,-3 1,0-2,-2 0,1 0,-1 0,4 0,-4 0,-1 0,0 0,-5 0,5 0,-5 0,5-2,-3-1,1 0,2 1,-2 0,2 1,0-1,-2 2,2 0,-5 0,2 0,-5 0,1 0,-1 0,2 0,-4 0,6 0,0 0,8 0,-1 2,2 1,-4 2,1-1,-1 1,1 0,-1-1,4 1,-1-1,1 1,1-1,1 1,-1-1,4 2,-2-1,2 4,0-2,0 3,0 2,0-2,0 5,0-2,-2 0,1-1,-1-3,0-1,2-2,-2-1,2-1,3 3,0-3,4 3,-3-3,1 1,-1-1,0 0,1 1,-1-1,1 1,-1-1,0-2,1 2,-1-1,1-1,-1 2,3-3,-2 3,1-4,1 4,-2-1,4-1,-4 2,4-3,-4 3,2-2,-3 0,0 2,1-1,-1-1,1 2,-1-1,-1 1,-2 2,-1-1,0 2,0-1,-2-3,-4 2,1-9,-2 1,3-2,2 1,-1 19,1 0,2 16,0 3,0 8,0-6,0 13,0-9,0 2,0-4,0-4,0-5,0-2,0-2,0-6,0 0,0-6,-4 1,3-3,-6 4,6-3,-4 4,3-1,-1 1,-2-3,5 2,-2-5,2 2,0-3,0-1,0-2,0 1,0-2,0 4,0-4,0 1,0-2,0 3,4-2,1-1,5 1,-1-5,1 2,-1 0,3-1,-1 1,6-2,0 0,5 0,0-5,-2 1,4-6,-7 1,8-2,-11 1,4 4,-11 0,3 3,-6 1,1 0,1 0,-1 1,1-3,-1 2,-1-1,0-1,3 2,-2-1,1-1,-4 2,3-5,-3 2,3-4,2-1,3-3,1 0,8-6,-7 5,7-6,-6 7,0 0,-1 3,-4 3,-2 0,-1 3,-1 1,1-1,-1 2,0-3,1-1,-1 1,1-5,2 1,-1-2,3-1,-2 2,1 3,-2 0,-1 3,-1 1,1-1,1 4,-1-2,1 2,-1 0,1 0,1 0,0 2,0 0,-3 5,1 0,0 3,-1-1,1 1,0 0,0-1,-3-2,3 2,-5-4,2 2,-2-3,0 1,0 1,6-3,-2 3,4-6,-1 5,-2-5,4 4,-2-1,0 0,2 1,-4-4,2 3,-1-2,-1 0,1 1,-1 0,1-2,2 2,-1 0,2-1,-4 1,2 0,-3-2,0 2,3-2,0 0,2-2,3 1,-1-5,1 3,-3-4,1 2,-1-2,1 2,-3-2,2 0,-4 2,2-2,-3 3,1-1,-1 1,3-1,-2 1,2-3,-3 2,1-4,2 4,-2-4,6-1,-5 0,3 0,-5 6,1 0,-3 1,2-1,-3-3,1 2,-2-3,0 0,0-1,-5-1,2-2,-6 2,1-3,-4 3,1-2,-7 1,4-2,-4 2,-1 1,0-1,0 2,0 1,4 3,2 2,1-1,2 3,3-3,0 4,2-2,1 2,-5 0,4 0,-6 0,3 0,1 0,-2 0,4 2,-2 0,3 1,-3 1,2-4,-2 4,3-3,-3 3,0-4,-3 3,3-3,-2 2,4-2,-2 2,3-2,-1 2,19-9,2 2,11-8,-3 2,-4 0,3-3,-4 2,-3 1,-3 2,-4 1,1-1,-3-1,0 3,-3 0,1 0,-1 4,1-5,-3 2,0-1,-2-2,0 4,0-4,0 2,0-1,0-1,0 2,0-3,0 3,0-2,0 4,0-4,0 4,0-2,0 0,2 2,-1-4,3 2,-2 0,1-2,1 1,-3-8,1 2,0-3,-2 2,3 5,-1-5,0 4,1-1,2 3,-3-1,5 0,3 3,3-3,3 4,-1-1,3 2,-1 2,4-2,-5 4,3-4,6 2,-7 1,5-1,-8 3,-5 0,0 0,-4 0,-1 0,1 0,-1 0,2 0,-3 0,5 0,-2 0,5 0,0 0,-2 0,0 0,-1 0,-4 0,2 0,-3 0,1 2,1 1,-1 1,1 0,-1 3,-1 0,1 1,0 1,-1-2,-1 2,-1 1,-2 0,0-3,0 2,0-2,0 0,0 2,0-1,0 1,-2-2,2-1,-4 1,3-2,-3 2,3-3,-3 3,4 0,-5 3,3-3,-3 2,0-2,1 0,1 0,-1 0,1-2,1 1,-2 1,1 0,-1 0,1 0,-1-3,4 3,-4-2,3 4,-1-4,0 4,2-4,-3 4,3-4,0 1,0-1,0 1,0-1,0 1,0-1,0 1,0-1,0 1,2-1,3-1,5 1,0-2,5 1,-2-1,0 2,-1 0,-3 0,-1-1,1 1,-4 2,2 0,-2 3,-1-3,1 0,-3 0,0-2,-2 1,0 4,5 3,1 3,2 3,0-4,-3 1,0-3,-2-3,1-2,-4-3,2 2,0-2,-1-1,-6-20,1 6,-8-17,6 11,1 0,0 4,5-3,-2 4,2-1,0 3,0 1,0 2,0 1,0 1,0-3,2 2,2-1,1 3,4 1,-4 0,4 1,-4 0,2 1,-3 0,3 0,-4-9,1 0,-4-8,0-8,0-3,0-14,0-1,0 4,0-6,0 10,0-7,0 8,0 4,2 1,-2 11,3-1,-3 12,0 0,2 2,-2 1,-15 1,1-1,-12-1,-2-4,7 1,-5 3,7 0,3 4,1-1,-1 0,3 1,1-1,5 2,0-2,3 1,-1-1,-3 2,2 0,-5 0,2-2,-1 2,-2-4,5 3,-2-3,1 1,1-1,0-1,3 1,-3-3,2-1,-2 1,2-2,1 4,-1-4,1 4,-1-4,0 4,-2-2,2 3,-4-1,2 2,-3-1,1 1,-1 1,1-1,-4 3,3-2,-9 2,5-2,-6 2,7 0,-2 0,2-3,1 3,-1-3,1 3,2 0,0 0,3 0,3 0,-1 0,1-6,1 3,7-6,2 7,6 0,-3 2,1 0,2 0,-2 0,9 0,-7 2,4 1,-6-1,-1 2,1-1,-3 0,2 1,-2-3,3 3,-1-4,3 5,1-5,3 3,-1-3,4 2,7-1,-5 1,11-2,-12 0,15 0,-13 0,3 0,-13 0,-4 0,-2 0,-1 0,1 0,-1 0,4-2,-2-1,3-2,-1 1,3-1,-2 0,3 0,-6 0,0 0,-3 3,0 0,3 0,-2 0,1-3,-2 1,3-3,0 0,3-3,2 0,-2 0,3 0,-6 3,-1 0,-1 3,-1-1,1 3,-1-6,1 2,-2-3,1 0,-4 4,5-4,-3-1,3-3,0-3,-2-2,2-5,-2 3,3-5,-3 6,2-3,-5-1,3 4,-3 1,0 5,0 1,0 2,0 0,0 1,-2 1,-3-1,-2 4,-3-4,0 4,1-2,-1 2,-4-2,1-1,-1 1,1-1,4 3,1 1,-1-1,4 2,-1-1,1 4,1-2,-5 2,3 0,-5 0,0 0,0 0,-5 0,5 0,1 0,1 0,4 0,-1 0,1 0,-2 2,2-1,-4 1,2 0,-5 1,1-1,-1 3,3-5,-4 5,5-5,-3 3,4-2,0 0,0 1,3-2,-3 0,2 0,-1 0,1 0,-1 0,1 0,-2 0,2 0,1 0,-3 0,3 0,-3 0,3 0,-3 0,2 0,-1 0,1 0,1-2,-5 1,4-1,-4 0,4 2,1-2,-2 0,1 2,-2-4,3 3,-1-3,-1 4,1-2,-2 2,1 0,1 0,-2 0,0-3,2 3,-2-2,1 2,1 0,-4 0,4 0,-2-2,0 1,2-1,-2 2,3 0,-3-2,2 2,-2-2,3 2,-1 0,-1 0,1 0,-1 0,1 0,-1 0,1 0,-2 0,3 0,-3 0,2 0,-1 0,2 0,-3 0,2 0,-1 0,-3 0,3 0,-5 0,6 0,-4 0,4 0,-4 0,2 0,0 0,-2 0,4 0,-4 0,4 0,-4 0,1 0,1 0,-2 0,4 0,-2 0,0 0,2 0,-4 0,0 1,-1 2,-2 2,3-1,-1 1,1 0,-4 0,3 2,-5 4,2-1,-1 6,-2-3,3 3,-1 1,1-4,3 2,0-5,0 2,0-2,3-1,0 1,2-3,1 2,1-4,-1-1,6 2,-2-1,5 4,0-1,-1 1,1-2,0 0,-1 2,1-2,0 3,-1-1,-1 4,-1 0,0-1,-1 1,1-6,-2 2,2-4,0 3,1 0,1-1,-2-1,1-1,1 1,-4 2,4-1,-1 2,-1-2,3 3,-5-1,4-2,-3 2,1-4,0 4,-2-4,4 2,-1-1,-1-1,0 2,0-3,1 0,1 3,0-2,1 1,-1-2,1 1,-1-1,1 1,-1-1,0 1,1-1,-1-2,2 0,-1 0,2-1,-3 1,5-2,-4 0,6 0,-4 0,7 2,-3-2,3 3,-7-3,0 0,-3 0,2 0,-1 0,2 0,-3 0,5 2,1-2,2 2,7 0,-5-1,3 1,-2-2,-5 2,3-1,-4 1,1-2,2 0,-2 0,5 0,1 0,0 0,5 0,12 0,-4 0,7 0,-11 0,-6 0,0 0,-4 0,-2-2,-1 1,-2-1,-1 2,1 0,0 0,-1 0,1 0,2 0,1 0,2 0,1 2,-1-1,2 5,-6-5,0 4,-6-3,-1-2,2 4,-1-3,4 1,1-2,0 0,8 0,-5 0,9 0,-3 0,7 0,-6 0,-1 0,-10 0,-2 0,-2 0,1 0,4 0,0 0,4 0,-1 0,3 0,-3 0,-1 0,-1 0,-3 0,1 0,-5 0,1 0,3 0,0 0,3 0,-1 0,4 0,-6 0,3 0,-5 0,-1 0,2 0,-3 0,2-2,2-1,1-4,7-4,1-3,4-4,-2 4,12-14,-12 14,8-11,-15 16,-5 1,0 2,-1 2,-1-1,1 1,-1-3,-1 2,1-2,0 0,-1 2,1-4,-1 4,1-4,-1 4,3-6,-2 6,2-4,-1 4,1 3,3-3,-1 5,0-2,1 0,2 1,1-1,2 2,1 0,-1 0,4 0,-3 0,3 0,-4 0,1 0,-1 0,4 2,-3 1,0 2,-2 1,4 1,0 2,-1 0,-5-1,-4-1,-3-2,2 1,-3 1,-2-3,0 3,0-1,-1 1,1 0,-2 2,0-4,0 7,0-4,0 12,0-5,0 1,-2 0,-1-8,0 4,-1-5,2-1,-5 3,2 2,-4-2,1 2,1-5,0 2,5-1,-2-5,1 6,-1-5,2 4,0-3,0 0,-1 1,-1 1,-1-1,1 4,-1-4,0 4,1-4,1 1,-1 1,-3 4,-1-2,-1 4,-2-2,5 0,-5 3,5-5,-3 3,1 1,0 0,-1 2,1-2,0 2,-2 1,2-1,-3 1,1-1,0 1,2-3,-4 3,4-3,-1 1,2-5,0 2,0-3,0 1,-2 2,6-3,-3 1,3-2,-1-3,0 5,-1-4,3 4,-4-1,3-3,-2 4,3-3,0-1,2 1,-8-3,4-1,-5-2,5-2,-1-3,3 0,0-1,2 0,0 1,0-2,0 1,2 3,7-3,-1 5,6-3,-5 3,4-1,-3 2,6 0,-2 0,0 0,5 0,-5 0,3 0,12-2,-13 1,13-3,-12 1,-3 0,-3 1,-2 0,-4 1,1-1,-2 2,3 0,-2 0,1 0,-2 0,7 0,0 0,1 0,-1 0,-4 0,0 0,-1 0,-1 0,1 0,-1 2,-1 3,0 0,-3 1,1-2,-1 3,0-2,1 1,-2-2,0 3,0-2,0 1,0-2,0 3,0 0,0 0,0 6,0-3,0 5,0-6,-2 4,-1-7,1 5,-3 0,3-5,-1 7,-1-1,2-2,-1 4,-1-2,1-2,-2 3,-1-1,0-2,0-1,-1-3,0-1,0 1,-4 1,6-2,-4 0,0 1,4-5,-4 5,-2-6,5 4,-9-3,9 3,-3-4,3 2,-1 0,0-2,-2 2,4-2,-2 0,3 2,0-1,-3 3,2-2,-1 3,-1-1,0 1,-5 2,0-2,2 1,1-3,5 1,0-4,-1 4,1-2,-1 3,1-1,-1 1,-3 3,0-2,-6 5,2-4,4 0,0-1,6-3,-1 1,-3-2,3 1,-3 1,-1-4,0 4,-3-1,-6 2,2-3,-6 3,0-2,3-1,0 1,5-1,-4-2,5 2,-15-2,11 0,-5 2,1-1,8 1,-3-2,3 0,5 0,-5 0,4 2,-6-1,6 1,-9-2,-6 14,4-8,-5 14,3-5,8-5,-8 6,6-8,1-1,-6 3,1-3,-2-2,4 0,1-5,1-7,6 1,-5-5,8 4,-2 2,0 3,-3 2,-2 0,-1 0,-7 0,4 0,-2 0,2 5,7 0,-5 9,-10-1,4-2,-3-2,9-8,4 1,0-2,3 0,3 0,0 0,-6 0,-3 0,-1 0,-6 0,4 2,-16-1,2-11,2 3,8-13,6 8,5-1,-17 1,13 6,-11 8,10 5,-17 14,9-8,-18 6,7-5,2-4,1 0,-20-4,28-6,-22-3,21-9,6 3,-3-6,1 8,10 2,-4-1,9 5,-1-1,-1 2,1 0,-1-2,1 2,1-2,-3 0,2 1,-1-1,1 2,1-2,-2 2,1-2,-2 2,3 2,-1-2,-1 4,1-3,-2 1,3-2,-2 0,1 0,-2 0,3 0,-3 0,2 0,-1 0,1-2,1-1,0-1,-1-1,3 1,-2-1,-1 1,-4-3,1 4,0-3,1 4,2-1,-1 1,1 0,1 2,-2-6,-2 3,-1-4,-5 0,3 2,-4-2,7 2,-3 2,8-1,-3 4,2-4,-1 3,-2-1,3 2,-1-2,-1 0,1-1,-1 1,3-2,5-1,1-2,4 0,-3 5,3 0,0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2:49.362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1,'20'0,"-1"0,-9 0,-1 0,1 0,0 0,-5 4,4-3,-8 8,8-8,-4 8,1-4,3 1,-8 2,3-2,0 4,-3-1,8-3,-8 3,8-8,-8 7,8-7,-8 8,3-3,1-1,-4 4,3-4,-4 5,-4-5,-2 0,-4-5,-5 0,4 0,-4 0,5 0,0 0,5-5,0 0,5-5,0 0,0 0,0 0,5 5,-4-4,7 3,-2-4,4 0,4 0,-2 0,2 4,-4-3,0 8,0-3,-5 4,0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2:50.973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171 0,'-29'0,"2"0,0 0,9 0,-8 0,15 0,-4 0,0 0,12 0,18 0,5 0,15 0,-8 5,-4 1,4 1,-6-3,-5 1,-1 0,-5 1,0 2,-1-7,1 8,0-8,-4 8,-2-8,-4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2:53.69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242 0,'-21'0,"-4"0,9 0,0 0,1 0,0 0,-2 0,1 0,1 0,5 0,0 5,0-4,0 3,0-4,0 0,5 5,-4-4,4 3,-1 0,6 2,5-1,1 4,3-8,-4 3,5-4,0 0,-1 0,1 0,0 0,0 0,0 0,-1 0,1 0,0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2:56.51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118 1,'-21'0,"-3"0,7 4,6 7,1 0,6 4,3-5,-4 0,1-5,3 4,-4-3,1-1,3 4,-8-8,25 3,-11-4,13 5,-9-4,-8 7,8-7,-4 4,5-5,0 0,-1 0,1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1:22:59.65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82 0,'32'0,"-2"0,-14 0,-1 0,-5 0,0 0,0 0,-1 0,1 0,0 0,-5 5,-19 10,-6-3,-17 9,2-10,7 0,-6 0,17 0,-9 0,15-6,-5 0,15-5,15 0,0 0,8 0,-12 0,0 0,-5-4,0 3,-5-4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E039B-2ED6-DF41-BCF5-4A58414DEFBE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9BAB-3683-7943-AF75-2BDB931D88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381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5935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985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9164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0241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5118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5489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8994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2473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3801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8685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12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3972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3692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5099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7854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0673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4509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7084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4417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e1925b7d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e1925b7d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401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e1925b7d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e1925b7d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5227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e1925b7d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e1925b7d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55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0115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e12b387db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e12b387db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277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e12b387d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e12b387d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355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e1925b7de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e1925b7de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434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e12b387db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e12b387db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9325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19555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5465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44869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24567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64192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617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1879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05269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73821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48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78477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49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92775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50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47546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31581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27737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53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76071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54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88796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1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44696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56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05485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93AE-C240-484F-94C8-8A02A620C959}" type="slidenum">
              <a:rPr lang="es-ES_tradnl" smtClean="0"/>
              <a:t>57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2517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58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58411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59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70512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60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5110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203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9446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396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9BAB-3683-7943-AF75-2BDB931D882C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598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31/01/2022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31/01/2022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31/01/2022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07E2-18A0-4E89-8129-4F3B4CE5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76"/>
            <a:ext cx="10515600" cy="1325563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E751E-DC67-45AE-AC21-1BAF627A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6"/>
            <a:ext cx="10515600" cy="3142301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B8CF820-BA39-44DA-B961-85651CA3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662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810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31/01/2022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31/01/2022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31/01/2022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31/01/2022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31/01/2022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31/01/2022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31/01/2022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31/01/2022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31/01/2022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2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8" Target="../media/image36.png" Type="http://schemas.openxmlformats.org/officeDocument/2006/relationships/image"/><Relationship Id="rId13" Target="../ink/ink33.xml" Type="http://schemas.openxmlformats.org/officeDocument/2006/relationships/customXml"/><Relationship Id="rId18" Target="../media/image41.png" Type="http://schemas.openxmlformats.org/officeDocument/2006/relationships/image"/><Relationship Id="rId3" Target="../media/image33.jpeg" Type="http://schemas.openxmlformats.org/officeDocument/2006/relationships/image"/><Relationship Id="rId21" Target="../media/image35.jpeg" Type="http://schemas.openxmlformats.org/officeDocument/2006/relationships/image"/><Relationship Id="rId7" Target="../ink/ink30.xml" Type="http://schemas.openxmlformats.org/officeDocument/2006/relationships/customXml"/><Relationship Id="rId12" Target="../media/image38.png" Type="http://schemas.openxmlformats.org/officeDocument/2006/relationships/image"/><Relationship Id="rId17" Target="../ink/ink35.xml" Type="http://schemas.openxmlformats.org/officeDocument/2006/relationships/customXml"/><Relationship Id="rId2" Target="../notesSlides/notesSlide11.xml" Type="http://schemas.openxmlformats.org/officeDocument/2006/relationships/notesSlide"/><Relationship Id="rId16" Target="../media/image40.png" Type="http://schemas.openxmlformats.org/officeDocument/2006/relationships/image"/><Relationship Id="rId20" Target="../media/image42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50.png" Type="http://schemas.openxmlformats.org/officeDocument/2006/relationships/image"/><Relationship Id="rId11" Target="../ink/ink32.xml" Type="http://schemas.openxmlformats.org/officeDocument/2006/relationships/customXml"/><Relationship Id="rId5" Target="../ink/ink29.xml" Type="http://schemas.openxmlformats.org/officeDocument/2006/relationships/customXml"/><Relationship Id="rId15" Target="../ink/ink34.xml" Type="http://schemas.openxmlformats.org/officeDocument/2006/relationships/customXml"/><Relationship Id="rId10" Target="../media/image37.png" Type="http://schemas.openxmlformats.org/officeDocument/2006/relationships/image"/><Relationship Id="rId19" Target="../ink/ink36.xml" Type="http://schemas.openxmlformats.org/officeDocument/2006/relationships/customXml"/><Relationship Id="rId4" Target="../media/image34.jpeg" Type="http://schemas.openxmlformats.org/officeDocument/2006/relationships/image"/><Relationship Id="rId9" Target="../ink/ink31.xml" Type="http://schemas.openxmlformats.org/officeDocument/2006/relationships/customXml"/><Relationship Id="rId14" Target="../media/image39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4.pn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2.xml" Type="http://schemas.openxmlformats.org/officeDocument/2006/relationships/slideLayout"/><Relationship Id="rId5" Target="../media/image50.jpeg" Type="http://schemas.openxmlformats.org/officeDocument/2006/relationships/image"/><Relationship Id="rId4" Target="../media/image49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8" Target="../media/image54.jpeg" Type="http://schemas.openxmlformats.org/officeDocument/2006/relationships/image"/><Relationship Id="rId3" Target="../slideLayouts/slideLayout12.xml" Type="http://schemas.openxmlformats.org/officeDocument/2006/relationships/slideLayout"/><Relationship Id="rId7" Target="../media/image53.jpeg" Type="http://schemas.openxmlformats.org/officeDocument/2006/relationships/image"/><Relationship Id="rId2" Target="../media/media1.mov" Type="http://schemas.openxmlformats.org/officeDocument/2006/relationships/video"/><Relationship Id="rId1" Target="../media/media1.mov" Type="http://schemas.microsoft.com/office/2007/relationships/media"/><Relationship Id="rId6" Target="../media/image52.jpeg" Type="http://schemas.openxmlformats.org/officeDocument/2006/relationships/image"/><Relationship Id="rId5" Target="../media/image51.jpeg" Type="http://schemas.openxmlformats.org/officeDocument/2006/relationships/image"/><Relationship Id="rId10" Target="../media/image56.jpeg" Type="http://schemas.openxmlformats.org/officeDocument/2006/relationships/image"/><Relationship Id="rId4" Target="../notesSlides/notesSlide18.xml" Type="http://schemas.openxmlformats.org/officeDocument/2006/relationships/notesSlide"/><Relationship Id="rId9" Target="../media/image55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60.jpeg" Type="http://schemas.openxmlformats.org/officeDocument/2006/relationships/image"/><Relationship Id="rId5" Target="../media/image59.jpeg" Type="http://schemas.openxmlformats.org/officeDocument/2006/relationships/image"/><Relationship Id="rId4" Target="../media/image58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63.jpeg" Type="http://schemas.openxmlformats.org/officeDocument/2006/relationships/image"/><Relationship Id="rId2" Target="../media/image62.jpeg" Type="http://schemas.openxmlformats.org/officeDocument/2006/relationships/image"/><Relationship Id="rId1" Target="../slideLayouts/slideLayout12.xml" Type="http://schemas.openxmlformats.org/officeDocument/2006/relationships/slideLayout"/><Relationship Id="rId5" Target="../media/image65.jpeg" Type="http://schemas.openxmlformats.org/officeDocument/2006/relationships/image"/><Relationship Id="rId4" Target="../media/image64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66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67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12.xml" Type="http://schemas.openxmlformats.org/officeDocument/2006/relationships/slideLayout"/><Relationship Id="rId5" Target="../media/image69.jpeg" Type="http://schemas.openxmlformats.org/officeDocument/2006/relationships/image"/><Relationship Id="rId4" Target="../media/image68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70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71.jpe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1.xml.rels><?xml version="1.0" encoding="UTF-8" standalone="yes" ?><Relationships xmlns="http://schemas.openxmlformats.org/package/2006/relationships"><Relationship Id="rId3" Target="../media/image73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 ?><Relationships xmlns="http://schemas.openxmlformats.org/package/2006/relationships"><Relationship Id="rId3" Target="../media/image74.jpeg" Type="http://schemas.openxmlformats.org/officeDocument/2006/relationships/image"/><Relationship Id="rId7" Target="../media/image78.jpeg" Type="http://schemas.openxmlformats.org/officeDocument/2006/relationships/image"/><Relationship Id="rId2" Target="../notesSlides/notesSlide28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77.jpeg" Type="http://schemas.openxmlformats.org/officeDocument/2006/relationships/image"/><Relationship Id="rId5" Target="../media/image76.png" Type="http://schemas.openxmlformats.org/officeDocument/2006/relationships/image"/><Relationship Id="rId4" Target="../media/image75.jpe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3" Target="../media/image82.jpeg" Type="http://schemas.openxmlformats.org/officeDocument/2006/relationships/image"/><Relationship Id="rId2" Target="../notesSlides/notesSlide34.xml" Type="http://schemas.openxmlformats.org/officeDocument/2006/relationships/notesSlide"/><Relationship Id="rId1" Target="../slideLayouts/slideLayout12.xml" Type="http://schemas.openxmlformats.org/officeDocument/2006/relationships/slideLayout"/><Relationship Id="rId5" Target="../media/image84.jpeg" Type="http://schemas.openxmlformats.org/officeDocument/2006/relationships/image"/><Relationship Id="rId4" Target="../media/image83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3" Target="../media/image85.jpeg" Type="http://schemas.openxmlformats.org/officeDocument/2006/relationships/image"/><Relationship Id="rId2" Target="../notesSlides/notesSlide35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8" Target="../media/image91.jpeg" Type="http://schemas.openxmlformats.org/officeDocument/2006/relationships/image"/><Relationship Id="rId3" Target="../media/image86.jpeg" Type="http://schemas.openxmlformats.org/officeDocument/2006/relationships/image"/><Relationship Id="rId7" Target="../media/image90.jpeg" Type="http://schemas.openxmlformats.org/officeDocument/2006/relationships/image"/><Relationship Id="rId2" Target="../notesSlides/notesSlide36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89.jpeg" Type="http://schemas.openxmlformats.org/officeDocument/2006/relationships/image"/><Relationship Id="rId5" Target="../media/image88.jpeg" Type="http://schemas.openxmlformats.org/officeDocument/2006/relationships/image"/><Relationship Id="rId4" Target="../media/image87.jpeg" Type="http://schemas.openxmlformats.org/officeDocument/2006/relationships/image"/><Relationship Id="rId9" Target="../media/image92.jpeg" Type="http://schemas.openxmlformats.org/officeDocument/2006/relationships/image"/></Relationships>
</file>

<file path=ppt/slides/_rels/slide43.xml.rels><?xml version="1.0" encoding="UTF-8" standalone="yes" ?><Relationships xmlns="http://schemas.openxmlformats.org/package/2006/relationships"><Relationship Id="rId3" Target="../media/image93.jpeg" Type="http://schemas.openxmlformats.org/officeDocument/2006/relationships/image"/><Relationship Id="rId2" Target="../notesSlides/notesSlide37.xml" Type="http://schemas.openxmlformats.org/officeDocument/2006/relationships/notesSlide"/><Relationship Id="rId1" Target="../slideLayouts/slideLayout12.xml" Type="http://schemas.openxmlformats.org/officeDocument/2006/relationships/slideLayout"/><Relationship Id="rId5" Target="../media/image95.jpeg" Type="http://schemas.openxmlformats.org/officeDocument/2006/relationships/image"/><Relationship Id="rId4" Target="../media/image94.jpeg" Type="http://schemas.openxmlformats.org/officeDocument/2006/relationships/image"/></Relationships>
</file>

<file path=ppt/slides/_rels/slide44.xml.rels><?xml version="1.0" encoding="UTF-8" standalone="yes" ?><Relationships xmlns="http://schemas.openxmlformats.org/package/2006/relationships"><Relationship Id="rId3" Target="../media/image96.jpeg" Type="http://schemas.openxmlformats.org/officeDocument/2006/relationships/image"/><Relationship Id="rId2" Target="../notesSlides/notesSlide38.xml" Type="http://schemas.openxmlformats.org/officeDocument/2006/relationships/notesSlide"/><Relationship Id="rId1" Target="../slideLayouts/slideLayout12.xml" Type="http://schemas.openxmlformats.org/officeDocument/2006/relationships/slideLayout"/><Relationship Id="rId4" Target="../media/image97.jpeg" Type="http://schemas.openxmlformats.org/officeDocument/2006/relationships/image"/></Relationships>
</file>

<file path=ppt/slides/_rels/slide45.xml.rels><?xml version="1.0" encoding="UTF-8" standalone="yes" ?><Relationships xmlns="http://schemas.openxmlformats.org/package/2006/relationships"><Relationship Id="rId3" Target="../media/image98.jpeg" Type="http://schemas.openxmlformats.org/officeDocument/2006/relationships/image"/><Relationship Id="rId7" Target="../media/image101.jpeg" Type="http://schemas.openxmlformats.org/officeDocument/2006/relationships/image"/><Relationship Id="rId2" Target="../notesSlides/notesSlide39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100.jpeg" Type="http://schemas.openxmlformats.org/officeDocument/2006/relationships/image"/><Relationship Id="rId5" Target="../media/hdphoto3.wdp" Type="http://schemas.microsoft.com/office/2007/relationships/hdphoto"/><Relationship Id="rId4" Target="../media/image99.png" Type="http://schemas.openxmlformats.org/officeDocument/2006/relationships/image"/></Relationships>
</file>

<file path=ppt/slides/_rels/slide46.xml.rels><?xml version="1.0" encoding="UTF-8" standalone="yes" ?><Relationships xmlns="http://schemas.openxmlformats.org/package/2006/relationships"><Relationship Id="rId3" Target="../media/image102.jpeg" Type="http://schemas.openxmlformats.org/officeDocument/2006/relationships/image"/><Relationship Id="rId2" Target="../notesSlides/notesSlide40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103.png" Type="http://schemas.openxmlformats.org/officeDocument/2006/relationships/image"/><Relationship Id="rId2" Target="../notesSlides/notesSlide41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105.jpeg" Type="http://schemas.openxmlformats.org/officeDocument/2006/relationships/image"/><Relationship Id="rId5" Target="../media/image104.jpeg" Type="http://schemas.openxmlformats.org/officeDocument/2006/relationships/image"/><Relationship Id="rId4" Target="../media/hdphoto4.wdp" Type="http://schemas.microsoft.com/office/2007/relationships/hdphoto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0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3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34" Type="http://schemas.openxmlformats.org/officeDocument/2006/relationships/customXml" Target="../ink/ink20.xml"/><Relationship Id="rId7" Type="http://schemas.openxmlformats.org/officeDocument/2006/relationships/image" Target="../media/image10.png"/><Relationship Id="rId12" Type="http://schemas.openxmlformats.org/officeDocument/2006/relationships/customXml" Target="../ink/ink5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customXml" Target="../ink/ink19.xml"/><Relationship Id="rId38" Type="http://schemas.openxmlformats.org/officeDocument/2006/relationships/customXml" Target="../ink/ink23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2.png"/><Relationship Id="rId24" Type="http://schemas.openxmlformats.org/officeDocument/2006/relationships/customXml" Target="../ink/ink11.xml"/><Relationship Id="rId32" Type="http://schemas.openxmlformats.org/officeDocument/2006/relationships/customXml" Target="../ink/ink18.xml"/><Relationship Id="rId37" Type="http://schemas.openxmlformats.org/officeDocument/2006/relationships/customXml" Target="../ink/ink22.xml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4.xml"/><Relationship Id="rId36" Type="http://schemas.openxmlformats.org/officeDocument/2006/relationships/customXml" Target="../ink/ink21.xml"/><Relationship Id="rId10" Type="http://schemas.openxmlformats.org/officeDocument/2006/relationships/customXml" Target="../ink/ink4.xml"/><Relationship Id="rId19" Type="http://schemas.openxmlformats.org/officeDocument/2006/relationships/image" Target="../media/image16.png"/><Relationship Id="rId31" Type="http://schemas.openxmlformats.org/officeDocument/2006/relationships/customXml" Target="../ink/ink17.xml"/><Relationship Id="rId4" Type="http://schemas.openxmlformats.org/officeDocument/2006/relationships/customXml" Target="../ink/ink1.xml"/><Relationship Id="rId9" Type="http://schemas.openxmlformats.org/officeDocument/2006/relationships/image" Target="../media/image11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customXml" Target="../ink/ink13.xml"/><Relationship Id="rId30" Type="http://schemas.openxmlformats.org/officeDocument/2006/relationships/customXml" Target="../ink/ink16.xml"/><Relationship Id="rId35" Type="http://schemas.openxmlformats.org/officeDocument/2006/relationships/image" Target="../media/image20.png"/></Relationships>
</file>

<file path=ppt/slides/_rels/slide50.xml.rels><?xml version="1.0" encoding="UTF-8" standalone="yes" ?><Relationships xmlns="http://schemas.openxmlformats.org/package/2006/relationships"><Relationship Id="rId3" Target="../media/image110.jpeg" Type="http://schemas.openxmlformats.org/officeDocument/2006/relationships/image"/><Relationship Id="rId2" Target="../notesSlides/notesSlide44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113.jpeg" Type="http://schemas.openxmlformats.org/officeDocument/2006/relationships/image"/><Relationship Id="rId5" Target="../media/image112.jpeg" Type="http://schemas.openxmlformats.org/officeDocument/2006/relationships/image"/><Relationship Id="rId4" Target="../media/image111.jpeg" Type="http://schemas.openxmlformats.org/officeDocument/2006/relationships/image"/></Relationships>
</file>

<file path=ppt/slides/_rels/slide51.xml.rels><?xml version="1.0" encoding="UTF-8" standalone="yes" ?><Relationships xmlns="http://schemas.openxmlformats.org/package/2006/relationships"><Relationship Id="rId3" Target="../media/image114.jpeg" Type="http://schemas.openxmlformats.org/officeDocument/2006/relationships/image"/><Relationship Id="rId2" Target="../notesSlides/notesSlide45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3" Target="../media/image115.jpeg" Type="http://schemas.openxmlformats.org/officeDocument/2006/relationships/image"/><Relationship Id="rId2" Target="../notesSlides/notesSlide46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118.jpeg" Type="http://schemas.openxmlformats.org/officeDocument/2006/relationships/image"/><Relationship Id="rId5" Target="../media/image117.jpeg" Type="http://schemas.openxmlformats.org/officeDocument/2006/relationships/image"/><Relationship Id="rId4" Target="../media/image116.jpeg" Type="http://schemas.openxmlformats.org/officeDocument/2006/relationships/image"/></Relationships>
</file>

<file path=ppt/slides/_rels/slide53.xml.rels><?xml version="1.0" encoding="UTF-8" standalone="yes" ?><Relationships xmlns="http://schemas.openxmlformats.org/package/2006/relationships"><Relationship Id="rId3" Target="../media/image119.jpeg" Type="http://schemas.openxmlformats.org/officeDocument/2006/relationships/image"/><Relationship Id="rId2" Target="../notesSlides/notesSlide47.xml" Type="http://schemas.openxmlformats.org/officeDocument/2006/relationships/notesSlide"/><Relationship Id="rId1" Target="../slideLayouts/slideLayout12.xml" Type="http://schemas.openxmlformats.org/officeDocument/2006/relationships/slideLayout"/><Relationship Id="rId5" Target="../media/image122.jpeg" Type="http://schemas.openxmlformats.org/officeDocument/2006/relationships/image"/><Relationship Id="rId4" Target="../media/image121.jpeg" Type="http://schemas.openxmlformats.org/officeDocument/2006/relationships/image"/></Relationships>
</file>

<file path=ppt/slides/_rels/slide54.xml.rels><?xml version="1.0" encoding="UTF-8" standalone="yes" ?><Relationships xmlns="http://schemas.openxmlformats.org/package/2006/relationships"><Relationship Id="rId3" Target="../media/image123.jpeg" Type="http://schemas.openxmlformats.org/officeDocument/2006/relationships/image"/><Relationship Id="rId2" Target="../notesSlides/notesSlide48.xml" Type="http://schemas.openxmlformats.org/officeDocument/2006/relationships/notesSlide"/><Relationship Id="rId1" Target="../slideLayouts/slideLayout12.xml" Type="http://schemas.openxmlformats.org/officeDocument/2006/relationships/slideLayout"/><Relationship Id="rId5" Target="../media/image125.jpeg" Type="http://schemas.openxmlformats.org/officeDocument/2006/relationships/image"/><Relationship Id="rId4" Target="../media/image124.jpeg" Type="http://schemas.openxmlformats.org/officeDocument/2006/relationships/image"/></Relationships>
</file>

<file path=ppt/slides/_rels/slide55.xml.rels><?xml version="1.0" encoding="UTF-8" standalone="yes" ?><Relationships xmlns="http://schemas.openxmlformats.org/package/2006/relationships"><Relationship Id="rId3" Target="../media/image126.jpeg" Type="http://schemas.openxmlformats.org/officeDocument/2006/relationships/image"/><Relationship Id="rId2" Target="../notesSlides/notesSlide49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56.xml.rels><?xml version="1.0" encoding="UTF-8" standalone="yes" ?><Relationships xmlns="http://schemas.openxmlformats.org/package/2006/relationships"><Relationship Id="rId8" Target="../media/image131.jpeg" Type="http://schemas.openxmlformats.org/officeDocument/2006/relationships/image"/><Relationship Id="rId3" Target="../media/image127.png" Type="http://schemas.openxmlformats.org/officeDocument/2006/relationships/image"/><Relationship Id="rId7" Target="../media/image130.jpeg" Type="http://schemas.openxmlformats.org/officeDocument/2006/relationships/image"/><Relationship Id="rId2" Target="../notesSlides/notesSlide50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129.jpeg" Type="http://schemas.openxmlformats.org/officeDocument/2006/relationships/image"/><Relationship Id="rId5" Target="../media/image128.jpeg" Type="http://schemas.openxmlformats.org/officeDocument/2006/relationships/image"/><Relationship Id="rId4" Target="../media/hdphoto6.wdp" Type="http://schemas.microsoft.com/office/2007/relationships/hdphoto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 ?><Relationships xmlns="http://schemas.openxmlformats.org/package/2006/relationships"><Relationship Id="rId3" Target="../media/image134.jpeg" Type="http://schemas.openxmlformats.org/officeDocument/2006/relationships/image"/><Relationship Id="rId2" Target="../notesSlides/notesSlide53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8" Target="../media/image130.png" Type="http://schemas.openxmlformats.org/officeDocument/2006/relationships/image"/><Relationship Id="rId13" Target="../ink/ink28.xml" Type="http://schemas.openxmlformats.org/officeDocument/2006/relationships/customXml"/><Relationship Id="rId3" Target="../media/image8.png" Type="http://schemas.openxmlformats.org/officeDocument/2006/relationships/image"/><Relationship Id="rId7" Target="../ink/ink25.xml" Type="http://schemas.openxmlformats.org/officeDocument/2006/relationships/customXml"/><Relationship Id="rId12" Target="../media/image150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20.png" Type="http://schemas.openxmlformats.org/officeDocument/2006/relationships/image"/><Relationship Id="rId11" Target="../ink/ink27.xml" Type="http://schemas.openxmlformats.org/officeDocument/2006/relationships/customXml"/><Relationship Id="rId5" Target="../ink/ink24.xml" Type="http://schemas.openxmlformats.org/officeDocument/2006/relationships/customXml"/><Relationship Id="rId10" Target="../media/image140.png" Type="http://schemas.openxmlformats.org/officeDocument/2006/relationships/image"/><Relationship Id="rId4" Target="../media/image22.jpeg" Type="http://schemas.openxmlformats.org/officeDocument/2006/relationships/image"/><Relationship Id="rId9" Target="../ink/ink26.xml" Type="http://schemas.openxmlformats.org/officeDocument/2006/relationships/customXml"/><Relationship Id="rId14" Target="../media/image160.png" Type="http://schemas.openxmlformats.org/officeDocument/2006/relationships/image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028C-6784-4ACF-BF2C-6344CE1C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7412"/>
            <a:ext cx="9144000" cy="2387600"/>
          </a:xfrm>
        </p:spPr>
        <p:txBody>
          <a:bodyPr>
            <a:normAutofit/>
          </a:bodyPr>
          <a:lstStyle/>
          <a:p>
            <a:r>
              <a:rPr lang="es-CO" sz="4800" b="0" dirty="0"/>
              <a:t>Lesiones de nervio periférico en miembro superior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C9C0-AE97-406A-8289-8F06853E8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674" y="2804883"/>
            <a:ext cx="10738649" cy="1655762"/>
          </a:xfrm>
        </p:spPr>
        <p:txBody>
          <a:bodyPr>
            <a:normAutofit/>
          </a:bodyPr>
          <a:lstStyle/>
          <a:p>
            <a:r>
              <a:rPr lang="es-CO" dirty="0"/>
              <a:t>Evert Armando Jimenez Cotes</a:t>
            </a:r>
          </a:p>
          <a:p>
            <a:r>
              <a:rPr lang="es-CO" dirty="0"/>
              <a:t>Residente de Cirugía Plástica, Maxilofacial y de la Mano </a:t>
            </a:r>
          </a:p>
          <a:p>
            <a:r>
              <a:rPr lang="es-CO" dirty="0"/>
              <a:t>Universidad de Antioquia - 2021</a:t>
            </a:r>
          </a:p>
        </p:txBody>
      </p:sp>
    </p:spTree>
    <p:extLst>
      <p:ext uri="{BB962C8B-B14F-4D97-AF65-F5344CB8AC3E}">
        <p14:creationId xmlns:p14="http://schemas.microsoft.com/office/powerpoint/2010/main" val="202017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88B13-1D5A-E140-80BA-CE90F426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27" y="169916"/>
            <a:ext cx="5172182" cy="1325563"/>
          </a:xfrm>
        </p:spPr>
        <p:txBody>
          <a:bodyPr/>
          <a:lstStyle/>
          <a:p>
            <a:pPr algn="ctr"/>
            <a:r>
              <a:rPr lang="es-ES_tradnl" b="0" dirty="0"/>
              <a:t>Degeneración </a:t>
            </a:r>
            <a:r>
              <a:rPr lang="es-ES_tradnl" b="0" dirty="0" err="1"/>
              <a:t>Walleriana</a:t>
            </a:r>
            <a:endParaRPr lang="es-ES_tradnl" b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20E053-8B4F-354C-AEA3-2E83CD2E1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3" y="1730358"/>
            <a:ext cx="4669654" cy="18565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 sz="2800" b="1" dirty="0" err="1">
                <a:solidFill>
                  <a:srgbClr val="002060"/>
                </a:solidFill>
              </a:rPr>
              <a:t>Cromatolisis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</a:rPr>
              <a:t>Bandas</a:t>
            </a:r>
            <a:r>
              <a:rPr lang="en-US" sz="2800" dirty="0">
                <a:solidFill>
                  <a:srgbClr val="002060"/>
                </a:solidFill>
              </a:rPr>
              <a:t> de </a:t>
            </a:r>
            <a:r>
              <a:rPr lang="en-US" sz="2800" dirty="0" err="1">
                <a:solidFill>
                  <a:srgbClr val="002060"/>
                </a:solidFill>
              </a:rPr>
              <a:t>Bungner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</a:rPr>
              <a:t>Teoria del Out-growth </a:t>
            </a:r>
          </a:p>
          <a:p>
            <a:endParaRPr lang="es-ES_tradnl" sz="2800" dirty="0">
              <a:solidFill>
                <a:srgbClr val="002060"/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12B8B87-E3EA-8642-A806-EB329C37E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61071" y="1730358"/>
            <a:ext cx="5245126" cy="47625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226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90905-FD35-C94C-99AC-4BD785CD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84" y="188782"/>
            <a:ext cx="5675616" cy="1325563"/>
          </a:xfrm>
        </p:spPr>
        <p:txBody>
          <a:bodyPr/>
          <a:lstStyle/>
          <a:p>
            <a:pPr algn="ctr"/>
            <a:r>
              <a:rPr lang="es-ES_tradnl" b="0" dirty="0"/>
              <a:t>Regeneración axonal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E83B465-42E9-2E46-AB6B-216BB4F666ED}"/>
              </a:ext>
            </a:extLst>
          </p:cNvPr>
          <p:cNvGrpSpPr/>
          <p:nvPr/>
        </p:nvGrpSpPr>
        <p:grpSpPr>
          <a:xfrm>
            <a:off x="1044315" y="1691520"/>
            <a:ext cx="10103370" cy="2225329"/>
            <a:chOff x="0" y="1560550"/>
            <a:chExt cx="9143999" cy="1820725"/>
          </a:xfrm>
        </p:grpSpPr>
        <p:pic>
          <p:nvPicPr>
            <p:cNvPr id="6" name="Google Shape;116;p18">
              <a:extLst>
                <a:ext uri="{FF2B5EF4-FFF2-40B4-BE49-F238E27FC236}">
                  <a16:creationId xmlns:a16="http://schemas.microsoft.com/office/drawing/2014/main" id="{3034EBF8-D97F-474F-B410-0D700BC67DEB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740275"/>
              <a:ext cx="4428276" cy="143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17;p18">
              <a:extLst>
                <a:ext uri="{FF2B5EF4-FFF2-40B4-BE49-F238E27FC236}">
                  <a16:creationId xmlns:a16="http://schemas.microsoft.com/office/drawing/2014/main" id="{4EE5DF31-FB75-A840-8A46-A4673121CC8F}"/>
                </a:ext>
              </a:extLst>
            </p:cNvPr>
            <p:cNvSpPr/>
            <p:nvPr/>
          </p:nvSpPr>
          <p:spPr>
            <a:xfrm>
              <a:off x="2800150" y="2255300"/>
              <a:ext cx="380400" cy="350400"/>
            </a:xfrm>
            <a:prstGeom prst="ellipse">
              <a:avLst/>
            </a:prstGeom>
            <a:solidFill>
              <a:srgbClr val="6D9EEB">
                <a:alpha val="55360"/>
              </a:srgbClr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8" name="Google Shape;118;p18">
              <a:extLst>
                <a:ext uri="{FF2B5EF4-FFF2-40B4-BE49-F238E27FC236}">
                  <a16:creationId xmlns:a16="http://schemas.microsoft.com/office/drawing/2014/main" id="{394D9133-EBA6-3F49-9472-C6557A5E0D7D}"/>
                </a:ext>
              </a:extLst>
            </p:cNvPr>
            <p:cNvSpPr txBox="1"/>
            <p:nvPr/>
          </p:nvSpPr>
          <p:spPr>
            <a:xfrm>
              <a:off x="2191325" y="1560550"/>
              <a:ext cx="1303500" cy="4962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rgbClr val="002060"/>
                  </a:solidFill>
                  <a:highlight>
                    <a:srgbClr val="FFFFFF"/>
                  </a:highlight>
                  <a:latin typeface="Montserrat" panose="00000500000000000000" pitchFamily="50" charset="0"/>
                </a:rPr>
                <a:t>Cono de crecimiento</a:t>
              </a:r>
              <a:endParaRPr sz="1200">
                <a:solidFill>
                  <a:srgbClr val="002060"/>
                </a:solidFill>
                <a:highlight>
                  <a:srgbClr val="FFFFFF"/>
                </a:highlight>
                <a:latin typeface="Montserrat" panose="00000500000000000000" pitchFamily="50" charset="0"/>
              </a:endParaRPr>
            </a:p>
          </p:txBody>
        </p:sp>
        <p:pic>
          <p:nvPicPr>
            <p:cNvPr id="9" name="Google Shape;120;p18">
              <a:extLst>
                <a:ext uri="{FF2B5EF4-FFF2-40B4-BE49-F238E27FC236}">
                  <a16:creationId xmlns:a16="http://schemas.microsoft.com/office/drawing/2014/main" id="{2CE0A787-5962-6741-91A3-1C1541E87D82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0" y="1740263"/>
              <a:ext cx="4571999" cy="143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21;p18">
              <a:extLst>
                <a:ext uri="{FF2B5EF4-FFF2-40B4-BE49-F238E27FC236}">
                  <a16:creationId xmlns:a16="http://schemas.microsoft.com/office/drawing/2014/main" id="{C5511C87-0496-E14A-BCD2-3E371450E48C}"/>
                </a:ext>
              </a:extLst>
            </p:cNvPr>
            <p:cNvSpPr/>
            <p:nvPr/>
          </p:nvSpPr>
          <p:spPr>
            <a:xfrm>
              <a:off x="7090450" y="2212350"/>
              <a:ext cx="1104900" cy="142500"/>
            </a:xfrm>
            <a:prstGeom prst="rect">
              <a:avLst/>
            </a:prstGeom>
            <a:solidFill>
              <a:srgbClr val="FF0000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1" name="Google Shape;122;p18">
              <a:extLst>
                <a:ext uri="{FF2B5EF4-FFF2-40B4-BE49-F238E27FC236}">
                  <a16:creationId xmlns:a16="http://schemas.microsoft.com/office/drawing/2014/main" id="{B3423799-4B7B-7146-AAE4-932435125E98}"/>
                </a:ext>
              </a:extLst>
            </p:cNvPr>
            <p:cNvSpPr/>
            <p:nvPr/>
          </p:nvSpPr>
          <p:spPr>
            <a:xfrm>
              <a:off x="7090450" y="2593175"/>
              <a:ext cx="1104900" cy="142500"/>
            </a:xfrm>
            <a:prstGeom prst="rect">
              <a:avLst/>
            </a:prstGeom>
            <a:solidFill>
              <a:srgbClr val="FF0000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2" name="Google Shape;123;p18">
              <a:extLst>
                <a:ext uri="{FF2B5EF4-FFF2-40B4-BE49-F238E27FC236}">
                  <a16:creationId xmlns:a16="http://schemas.microsoft.com/office/drawing/2014/main" id="{07005615-7FA2-8C4B-BC17-B7F1E4915050}"/>
                </a:ext>
              </a:extLst>
            </p:cNvPr>
            <p:cNvSpPr txBox="1"/>
            <p:nvPr/>
          </p:nvSpPr>
          <p:spPr>
            <a:xfrm>
              <a:off x="6620050" y="1791175"/>
              <a:ext cx="1019100" cy="3504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rgbClr val="002060"/>
                  </a:solidFill>
                  <a:highlight>
                    <a:srgbClr val="FFFFFF"/>
                  </a:highlight>
                  <a:latin typeface="Montserrat" panose="00000500000000000000" pitchFamily="50" charset="0"/>
                </a:rPr>
                <a:t>Schwan</a:t>
              </a:r>
              <a:endParaRPr sz="1200">
                <a:solidFill>
                  <a:srgbClr val="002060"/>
                </a:solidFill>
                <a:highlight>
                  <a:srgbClr val="FFFFFF"/>
                </a:highlight>
                <a:latin typeface="Montserrat" panose="00000500000000000000" pitchFamily="50" charset="0"/>
              </a:endParaRPr>
            </a:p>
          </p:txBody>
        </p:sp>
        <p:sp>
          <p:nvSpPr>
            <p:cNvPr id="13" name="Google Shape;124;p18">
              <a:extLst>
                <a:ext uri="{FF2B5EF4-FFF2-40B4-BE49-F238E27FC236}">
                  <a16:creationId xmlns:a16="http://schemas.microsoft.com/office/drawing/2014/main" id="{08A48E75-DDA4-DB45-8809-E54C5B7C87DC}"/>
                </a:ext>
              </a:extLst>
            </p:cNvPr>
            <p:cNvSpPr txBox="1"/>
            <p:nvPr/>
          </p:nvSpPr>
          <p:spPr>
            <a:xfrm>
              <a:off x="6620050" y="2808575"/>
              <a:ext cx="1019100" cy="5727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dirty="0">
                  <a:solidFill>
                    <a:srgbClr val="002060"/>
                  </a:solidFill>
                  <a:highlight>
                    <a:srgbClr val="FFFFFF"/>
                  </a:highlight>
                  <a:latin typeface="Montserrat" panose="00000500000000000000" pitchFamily="50" charset="0"/>
                </a:rPr>
                <a:t>Banda de Bungner</a:t>
              </a:r>
              <a:endParaRPr sz="1200" dirty="0">
                <a:solidFill>
                  <a:srgbClr val="002060"/>
                </a:solidFill>
                <a:highlight>
                  <a:srgbClr val="FFFFFF"/>
                </a:highlight>
                <a:latin typeface="Montserrat" panose="00000500000000000000" pitchFamily="50" charset="0"/>
              </a:endParaRP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98973C5-0F9B-5B44-90B8-A8CECEC3294D}"/>
              </a:ext>
            </a:extLst>
          </p:cNvPr>
          <p:cNvSpPr txBox="1"/>
          <p:nvPr/>
        </p:nvSpPr>
        <p:spPr>
          <a:xfrm>
            <a:off x="7346784" y="4581648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solidFill>
                  <a:srgbClr val="002060"/>
                </a:solidFill>
                <a:latin typeface="Montserrat" panose="00000500000000000000" pitchFamily="50" charset="0"/>
              </a:rPr>
              <a:t>1mm/día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1A46BB6-B833-FF4F-A797-B5684A7770D3}"/>
              </a:ext>
            </a:extLst>
          </p:cNvPr>
          <p:cNvSpPr txBox="1"/>
          <p:nvPr/>
        </p:nvSpPr>
        <p:spPr>
          <a:xfrm>
            <a:off x="5811302" y="5502541"/>
            <a:ext cx="4820163" cy="830997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002060"/>
                </a:solidFill>
                <a:latin typeface="Montserrat" panose="00000500000000000000" pitchFamily="50" charset="0"/>
              </a:rPr>
              <a:t>Fracaso = neuroma en continuidad</a:t>
            </a:r>
          </a:p>
        </p:txBody>
      </p:sp>
    </p:spTree>
    <p:extLst>
      <p:ext uri="{BB962C8B-B14F-4D97-AF65-F5344CB8AC3E}">
        <p14:creationId xmlns:p14="http://schemas.microsoft.com/office/powerpoint/2010/main" val="2741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B5880-5691-5046-AD48-535858E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34" y="159642"/>
            <a:ext cx="4391346" cy="1325563"/>
          </a:xfrm>
        </p:spPr>
        <p:txBody>
          <a:bodyPr/>
          <a:lstStyle/>
          <a:p>
            <a:pPr algn="ctr"/>
            <a:r>
              <a:rPr lang="es-ES_tradnl" b="0" dirty="0"/>
              <a:t>Re inervación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8EA4B-A50F-6541-A4BA-2DCA5174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80" y="1609742"/>
            <a:ext cx="4669654" cy="22442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2800" dirty="0">
                <a:solidFill>
                  <a:srgbClr val="002060"/>
                </a:solidFill>
              </a:rPr>
              <a:t>GAP</a:t>
            </a:r>
          </a:p>
          <a:p>
            <a:pPr marL="0" indent="0">
              <a:buNone/>
            </a:pPr>
            <a:r>
              <a:rPr lang="es-ES_tradnl" sz="2800" dirty="0">
                <a:solidFill>
                  <a:srgbClr val="002060"/>
                </a:solidFill>
              </a:rPr>
              <a:t>Degeneración </a:t>
            </a:r>
            <a:r>
              <a:rPr lang="es-ES_tradnl" sz="2800" dirty="0" err="1">
                <a:solidFill>
                  <a:srgbClr val="002060"/>
                </a:solidFill>
              </a:rPr>
              <a:t>Walleriana</a:t>
            </a:r>
            <a:endParaRPr lang="es-ES_tradnl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_tradnl" sz="2800" dirty="0">
                <a:solidFill>
                  <a:srgbClr val="002060"/>
                </a:solidFill>
              </a:rPr>
              <a:t>Guía axonal = </a:t>
            </a:r>
            <a:r>
              <a:rPr lang="es-ES_tradnl" sz="2800" dirty="0" err="1">
                <a:solidFill>
                  <a:srgbClr val="002060"/>
                </a:solidFill>
              </a:rPr>
              <a:t>neurotropismo</a:t>
            </a:r>
            <a:endParaRPr lang="es-ES_tradnl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_tradnl" sz="2800" dirty="0">
                <a:solidFill>
                  <a:srgbClr val="002060"/>
                </a:solidFill>
              </a:rPr>
              <a:t>Viabilidad del órgano 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8BBEEB1D-5DDA-1544-B6C9-3A0523BD7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096" y="1193683"/>
            <a:ext cx="5142187" cy="44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1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E17D3-48B3-DF4A-8DEC-670269D5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31454" cy="1325563"/>
          </a:xfrm>
        </p:spPr>
        <p:txBody>
          <a:bodyPr/>
          <a:lstStyle/>
          <a:p>
            <a:pPr algn="ctr"/>
            <a:r>
              <a:rPr lang="es-ES_tradnl" b="0" dirty="0"/>
              <a:t>Clasificación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BABA7D-5964-2040-A426-95E9AFDB9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72" y="2146666"/>
            <a:ext cx="4289510" cy="845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dirty="0">
                <a:solidFill>
                  <a:srgbClr val="002060"/>
                </a:solidFill>
              </a:rPr>
              <a:t>Estructuras lesionadas</a:t>
            </a:r>
          </a:p>
        </p:txBody>
      </p:sp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D4D6A96F-B2C8-2B48-A922-1A8A67943D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860" y="341050"/>
            <a:ext cx="4631979" cy="6272660"/>
          </a:xfrm>
          <a:prstGeom prst="rect">
            <a:avLst/>
          </a:prstGeom>
        </p:spPr>
      </p:pic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9B781AB5-DEA2-414F-8AF1-AF4D8E4FE2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0968" y="1772759"/>
            <a:ext cx="6838331" cy="35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273CF-AEBC-B74C-8970-5F35C50C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32" y="173720"/>
            <a:ext cx="4045450" cy="1325563"/>
          </a:xfrm>
        </p:spPr>
        <p:txBody>
          <a:bodyPr/>
          <a:lstStyle/>
          <a:p>
            <a:pPr algn="ctr"/>
            <a:r>
              <a:rPr lang="es-ES_tradnl" b="0" dirty="0"/>
              <a:t>Enfoque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980EC4-407E-F241-B508-4A64FA788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35" y="1412149"/>
            <a:ext cx="4357558" cy="2360861"/>
          </a:xfrm>
        </p:spPr>
        <p:txBody>
          <a:bodyPr>
            <a:noAutofit/>
          </a:bodyPr>
          <a:lstStyle/>
          <a:p>
            <a:r>
              <a:rPr lang="es-ES_tradnl" sz="2800" dirty="0">
                <a:solidFill>
                  <a:srgbClr val="002060"/>
                </a:solidFill>
              </a:rPr>
              <a:t>Examen físico  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Clasificación de la fuerza 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¿Ecografía? ¿RNM?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Electro diagnóstico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E4D3A2-E5ED-EE47-A42A-201746153D34}"/>
              </a:ext>
            </a:extLst>
          </p:cNvPr>
          <p:cNvSpPr txBox="1"/>
          <p:nvPr/>
        </p:nvSpPr>
        <p:spPr>
          <a:xfrm>
            <a:off x="5164009" y="1759956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</a:rPr>
              <a:t>¿Nivel de Lesión?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0F9569-4222-754A-80E3-61EEA2C9C116}"/>
              </a:ext>
            </a:extLst>
          </p:cNvPr>
          <p:cNvSpPr txBox="1"/>
          <p:nvPr/>
        </p:nvSpPr>
        <p:spPr>
          <a:xfrm>
            <a:off x="8416070" y="1759956"/>
            <a:ext cx="2188029" cy="646331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</a:rPr>
              <a:t>¿Alteración sensitiva o motora?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F7663E-592B-D64E-A9B6-CAAA92E25767}"/>
              </a:ext>
            </a:extLst>
          </p:cNvPr>
          <p:cNvSpPr txBox="1"/>
          <p:nvPr/>
        </p:nvSpPr>
        <p:spPr>
          <a:xfrm>
            <a:off x="5164009" y="3691345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</a:rPr>
              <a:t>¿Agudo o Crónico?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EB8246-F8B7-2A4C-81E8-DA5FB83692DE}"/>
              </a:ext>
            </a:extLst>
          </p:cNvPr>
          <p:cNvSpPr txBox="1"/>
          <p:nvPr/>
        </p:nvSpPr>
        <p:spPr>
          <a:xfrm>
            <a:off x="8416070" y="3691344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</a:rPr>
              <a:t>¿</a:t>
            </a:r>
            <a:r>
              <a:rPr lang="es-ES_tradnl" b="1" dirty="0" err="1">
                <a:solidFill>
                  <a:srgbClr val="152B48"/>
                </a:solidFill>
              </a:rPr>
              <a:t>Tinel</a:t>
            </a:r>
            <a:r>
              <a:rPr lang="es-ES_tradnl" b="1" dirty="0">
                <a:solidFill>
                  <a:srgbClr val="152B48"/>
                </a:solidFill>
              </a:rPr>
              <a:t>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F06ADFC-7D98-3242-BBD8-43AFEEB50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009" y="1369319"/>
            <a:ext cx="5920352" cy="4119362"/>
          </a:xfrm>
          <a:prstGeom prst="rect">
            <a:avLst/>
          </a:prstGeom>
        </p:spPr>
      </p:pic>
      <p:pic>
        <p:nvPicPr>
          <p:cNvPr id="11" name="Imagen 10" descr="Imagen que contiene exterior, agua, pasto, parado&#10;&#10;Descripción generada automáticamente">
            <a:extLst>
              <a:ext uri="{FF2B5EF4-FFF2-40B4-BE49-F238E27FC236}">
                <a16:creationId xmlns:a16="http://schemas.microsoft.com/office/drawing/2014/main" id="{210986B5-2595-0342-8CCC-4E0362144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499" y="1329144"/>
            <a:ext cx="6616700" cy="472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D5129FD8-4754-7344-8BAA-777E3A55267D}"/>
                  </a:ext>
                </a:extLst>
              </p14:cNvPr>
              <p14:cNvContentPartPr/>
              <p14:nvPr/>
            </p14:nvContentPartPr>
            <p14:xfrm>
              <a:off x="6438942" y="3049841"/>
              <a:ext cx="771480" cy="69192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D5129FD8-4754-7344-8BAA-777E3A5526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3302" y="2978201"/>
                <a:ext cx="84312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D896058C-98B4-5D40-9B6D-3C79CC582CAB}"/>
                  </a:ext>
                </a:extLst>
              </p14:cNvPr>
              <p14:cNvContentPartPr/>
              <p14:nvPr/>
            </p14:nvContentPartPr>
            <p14:xfrm>
              <a:off x="9473382" y="2565641"/>
              <a:ext cx="1234800" cy="35424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D896058C-98B4-5D40-9B6D-3C79CC582C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7382" y="2493641"/>
                <a:ext cx="130644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E673A01F-43FC-4443-B90F-B860D48EA772}"/>
                  </a:ext>
                </a:extLst>
              </p14:cNvPr>
              <p14:cNvContentPartPr/>
              <p14:nvPr/>
            </p14:nvContentPartPr>
            <p14:xfrm>
              <a:off x="8683542" y="2540441"/>
              <a:ext cx="401760" cy="59940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E673A01F-43FC-4443-B90F-B860D48EA7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47902" y="2468801"/>
                <a:ext cx="47340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009D7B4B-585E-9946-87FC-F5C468638DEF}"/>
                  </a:ext>
                </a:extLst>
              </p14:cNvPr>
              <p14:cNvContentPartPr/>
              <p14:nvPr/>
            </p14:nvContentPartPr>
            <p14:xfrm>
              <a:off x="8718102" y="2109881"/>
              <a:ext cx="2001960" cy="43128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009D7B4B-585E-9946-87FC-F5C468638D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82462" y="2037881"/>
                <a:ext cx="2073600" cy="5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DA924F1B-4CC5-FE40-BCC2-6D4538D83525}"/>
                  </a:ext>
                </a:extLst>
              </p14:cNvPr>
              <p14:cNvContentPartPr/>
              <p14:nvPr/>
            </p14:nvContentPartPr>
            <p14:xfrm>
              <a:off x="8983782" y="3036521"/>
              <a:ext cx="1768320" cy="14148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DA924F1B-4CC5-FE40-BCC2-6D4538D8352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48142" y="2964881"/>
                <a:ext cx="18399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6CA2910B-4D30-1B4D-B498-16EE0D0C758E}"/>
                  </a:ext>
                </a:extLst>
              </p14:cNvPr>
              <p14:cNvContentPartPr/>
              <p14:nvPr/>
            </p14:nvContentPartPr>
            <p14:xfrm>
              <a:off x="7144902" y="2936441"/>
              <a:ext cx="378720" cy="88740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6CA2910B-4D30-1B4D-B498-16EE0D0C75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08902" y="2864801"/>
                <a:ext cx="450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2058BA8F-C14F-5E4F-9AD9-0C2AAE593216}"/>
                  </a:ext>
                </a:extLst>
              </p14:cNvPr>
              <p14:cNvContentPartPr/>
              <p14:nvPr/>
            </p14:nvContentPartPr>
            <p14:xfrm>
              <a:off x="5212422" y="3851921"/>
              <a:ext cx="2135160" cy="8712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2058BA8F-C14F-5E4F-9AD9-0C2AAE5932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6422" y="3780281"/>
                <a:ext cx="2206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CD8DFAC4-D095-054D-AE2D-5942E39F2893}"/>
                  </a:ext>
                </a:extLst>
              </p14:cNvPr>
              <p14:cNvContentPartPr/>
              <p14:nvPr/>
            </p14:nvContentPartPr>
            <p14:xfrm>
              <a:off x="5244462" y="2931401"/>
              <a:ext cx="1994760" cy="7380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CD8DFAC4-D095-054D-AE2D-5942E39F289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08462" y="2859401"/>
                <a:ext cx="2066400" cy="21744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Imagen 36" descr="Imagen que contiene comida, interior, alimentos, tabla&#10;&#10;Descripción generada automáticamente">
            <a:extLst>
              <a:ext uri="{FF2B5EF4-FFF2-40B4-BE49-F238E27FC236}">
                <a16:creationId xmlns:a16="http://schemas.microsoft.com/office/drawing/2014/main" id="{BEB5CDE7-8073-524E-BD91-4953B691F1B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10" y="1461641"/>
            <a:ext cx="634219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4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0FE4E-0585-2046-8A13-9682DFAD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02" y="186769"/>
            <a:ext cx="3092356" cy="1325563"/>
          </a:xfrm>
        </p:spPr>
        <p:txBody>
          <a:bodyPr/>
          <a:lstStyle/>
          <a:p>
            <a:pPr algn="ctr"/>
            <a:r>
              <a:rPr lang="es-ES_tradnl" b="0" dirty="0"/>
              <a:t>EMG</a:t>
            </a:r>
          </a:p>
        </p:txBody>
      </p:sp>
      <p:pic>
        <p:nvPicPr>
          <p:cNvPr id="6" name="Google Shape;158;p21">
            <a:extLst>
              <a:ext uri="{FF2B5EF4-FFF2-40B4-BE49-F238E27FC236}">
                <a16:creationId xmlns:a16="http://schemas.microsoft.com/office/drawing/2014/main" id="{35725330-91D9-BF43-83F9-A407A7CA02D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863" y="745760"/>
            <a:ext cx="4247012" cy="536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9;p21">
            <a:extLst>
              <a:ext uri="{FF2B5EF4-FFF2-40B4-BE49-F238E27FC236}">
                <a16:creationId xmlns:a16="http://schemas.microsoft.com/office/drawing/2014/main" id="{925FD5DE-6446-0D42-A63B-3C591C48B2E8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1273" y="1021105"/>
            <a:ext cx="2324925" cy="34918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01EE6F71-4030-9942-9054-34A1E1243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03" y="1843946"/>
            <a:ext cx="3244754" cy="1738311"/>
          </a:xfrm>
        </p:spPr>
        <p:txBody>
          <a:bodyPr>
            <a:normAutofit/>
          </a:bodyPr>
          <a:lstStyle/>
          <a:p>
            <a:r>
              <a:rPr lang="es-ES_tradnl" sz="2800" dirty="0">
                <a:solidFill>
                  <a:srgbClr val="002060"/>
                </a:solidFill>
              </a:rPr>
              <a:t>Localización 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Gravedad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Pronóstico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082ACA-00A2-A249-BF1D-950BC39E3FE1}"/>
              </a:ext>
            </a:extLst>
          </p:cNvPr>
          <p:cNvSpPr txBox="1"/>
          <p:nvPr/>
        </p:nvSpPr>
        <p:spPr>
          <a:xfrm>
            <a:off x="8686288" y="4785325"/>
            <a:ext cx="3552576" cy="996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ES_tradnl" b="1" dirty="0">
                <a:solidFill>
                  <a:srgbClr val="002060"/>
                </a:solidFill>
                <a:latin typeface="Montserrat" panose="02000505000000020004" pitchFamily="2" charset="0"/>
              </a:rPr>
              <a:t>Signos de denervación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dirty="0">
                <a:solidFill>
                  <a:srgbClr val="002060"/>
                </a:solidFill>
                <a:latin typeface="Montserrat" panose="02000505000000020004" pitchFamily="2" charset="0"/>
              </a:rPr>
              <a:t>(</a:t>
            </a:r>
            <a:r>
              <a:rPr lang="es-ES_tradnl" dirty="0" err="1">
                <a:solidFill>
                  <a:srgbClr val="002060"/>
                </a:solidFill>
                <a:latin typeface="Montserrat" panose="02000505000000020004" pitchFamily="2" charset="0"/>
              </a:rPr>
              <a:t>Axonotmesis</a:t>
            </a:r>
            <a:r>
              <a:rPr lang="es-ES_tradnl" dirty="0">
                <a:solidFill>
                  <a:srgbClr val="002060"/>
                </a:solidFill>
                <a:latin typeface="Montserrat" panose="02000505000000020004" pitchFamily="2" charset="0"/>
              </a:rPr>
              <a:t> / </a:t>
            </a:r>
            <a:r>
              <a:rPr lang="es-ES_tradnl" dirty="0" err="1">
                <a:solidFill>
                  <a:srgbClr val="002060"/>
                </a:solidFill>
                <a:latin typeface="Montserrat" panose="02000505000000020004" pitchFamily="2" charset="0"/>
              </a:rPr>
              <a:t>Neurotmesis</a:t>
            </a:r>
            <a:r>
              <a:rPr lang="es-ES_tradnl" dirty="0">
                <a:solidFill>
                  <a:srgbClr val="002060"/>
                </a:solidFill>
                <a:latin typeface="Montserrat" panose="02000505000000020004" pitchFamily="2" charset="0"/>
              </a:rPr>
              <a:t>)</a:t>
            </a:r>
          </a:p>
          <a:p>
            <a:endParaRPr lang="es-ES_trad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94DBC-9E61-2E48-AE9D-CB7520A5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90" y="140636"/>
            <a:ext cx="6151944" cy="1325563"/>
          </a:xfrm>
        </p:spPr>
        <p:txBody>
          <a:bodyPr/>
          <a:lstStyle/>
          <a:p>
            <a:pPr algn="ctr"/>
            <a:r>
              <a:rPr lang="es-ES_tradnl" b="0" dirty="0"/>
              <a:t>Diagnóstico electrofisiológico 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73424D3A-66DC-0943-B579-CC83EF1B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23" y="2245029"/>
            <a:ext cx="4393072" cy="104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800" dirty="0">
                <a:solidFill>
                  <a:srgbClr val="002060"/>
                </a:solidFill>
              </a:rPr>
              <a:t>¿Cuando solicitar una EMG?</a:t>
            </a:r>
          </a:p>
        </p:txBody>
      </p:sp>
      <p:sp>
        <p:nvSpPr>
          <p:cNvPr id="26" name="Google Shape;142;p20">
            <a:extLst>
              <a:ext uri="{FF2B5EF4-FFF2-40B4-BE49-F238E27FC236}">
                <a16:creationId xmlns:a16="http://schemas.microsoft.com/office/drawing/2014/main" id="{3DD49A01-3E75-9B42-805C-402CA7F9858F}"/>
              </a:ext>
            </a:extLst>
          </p:cNvPr>
          <p:cNvSpPr txBox="1"/>
          <p:nvPr/>
        </p:nvSpPr>
        <p:spPr>
          <a:xfrm>
            <a:off x="4933328" y="1775196"/>
            <a:ext cx="2545200" cy="763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7 a 10 días</a:t>
            </a:r>
            <a:endParaRPr sz="3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BC2BF512-AD99-8147-AF20-8DA099D0C64E}"/>
              </a:ext>
            </a:extLst>
          </p:cNvPr>
          <p:cNvCxnSpPr/>
          <p:nvPr/>
        </p:nvCxnSpPr>
        <p:spPr>
          <a:xfrm>
            <a:off x="7677460" y="2156996"/>
            <a:ext cx="1379095" cy="0"/>
          </a:xfrm>
          <a:prstGeom prst="straightConnector1">
            <a:avLst/>
          </a:prstGeom>
          <a:ln w="57150">
            <a:solidFill>
              <a:srgbClr val="00AA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142;p20">
            <a:extLst>
              <a:ext uri="{FF2B5EF4-FFF2-40B4-BE49-F238E27FC236}">
                <a16:creationId xmlns:a16="http://schemas.microsoft.com/office/drawing/2014/main" id="{B760498E-4E2A-414E-9551-161E8C75D090}"/>
              </a:ext>
            </a:extLst>
          </p:cNvPr>
          <p:cNvSpPr txBox="1"/>
          <p:nvPr/>
        </p:nvSpPr>
        <p:spPr>
          <a:xfrm>
            <a:off x="9188969" y="1775195"/>
            <a:ext cx="2936511" cy="104743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Localización¿?</a:t>
            </a:r>
            <a:endParaRPr sz="3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142;p20">
            <a:extLst>
              <a:ext uri="{FF2B5EF4-FFF2-40B4-BE49-F238E27FC236}">
                <a16:creationId xmlns:a16="http://schemas.microsoft.com/office/drawing/2014/main" id="{60FC9BAC-23AE-214C-9F66-8D22C2E543AB}"/>
              </a:ext>
            </a:extLst>
          </p:cNvPr>
          <p:cNvSpPr txBox="1"/>
          <p:nvPr/>
        </p:nvSpPr>
        <p:spPr>
          <a:xfrm>
            <a:off x="4933328" y="3156789"/>
            <a:ext cx="2545200" cy="763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3 semanas</a:t>
            </a:r>
            <a:endParaRPr sz="3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25DFE2A2-B790-2849-895A-48ACD45F17D7}"/>
              </a:ext>
            </a:extLst>
          </p:cNvPr>
          <p:cNvCxnSpPr/>
          <p:nvPr/>
        </p:nvCxnSpPr>
        <p:spPr>
          <a:xfrm>
            <a:off x="7677461" y="3538589"/>
            <a:ext cx="1379095" cy="0"/>
          </a:xfrm>
          <a:prstGeom prst="straightConnector1">
            <a:avLst/>
          </a:prstGeom>
          <a:ln w="57150">
            <a:solidFill>
              <a:srgbClr val="00AA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142;p20">
            <a:extLst>
              <a:ext uri="{FF2B5EF4-FFF2-40B4-BE49-F238E27FC236}">
                <a16:creationId xmlns:a16="http://schemas.microsoft.com/office/drawing/2014/main" id="{1A6A9248-5854-7649-9570-94039D3871BF}"/>
              </a:ext>
            </a:extLst>
          </p:cNvPr>
          <p:cNvSpPr txBox="1"/>
          <p:nvPr/>
        </p:nvSpPr>
        <p:spPr>
          <a:xfrm>
            <a:off x="9255489" y="3156789"/>
            <a:ext cx="2936511" cy="763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Pronóstico</a:t>
            </a:r>
            <a:endParaRPr sz="3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142;p20">
            <a:extLst>
              <a:ext uri="{FF2B5EF4-FFF2-40B4-BE49-F238E27FC236}">
                <a16:creationId xmlns:a16="http://schemas.microsoft.com/office/drawing/2014/main" id="{B0BF7ABA-4CCA-6C48-867B-088BF0CC7AB2}"/>
              </a:ext>
            </a:extLst>
          </p:cNvPr>
          <p:cNvSpPr txBox="1"/>
          <p:nvPr/>
        </p:nvSpPr>
        <p:spPr>
          <a:xfrm>
            <a:off x="4933328" y="4718264"/>
            <a:ext cx="2545200" cy="763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8 semanas</a:t>
            </a:r>
            <a:endParaRPr sz="3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1383A0EA-38C8-0643-81F8-2F1051A1BCE9}"/>
              </a:ext>
            </a:extLst>
          </p:cNvPr>
          <p:cNvCxnSpPr/>
          <p:nvPr/>
        </p:nvCxnSpPr>
        <p:spPr>
          <a:xfrm>
            <a:off x="7677461" y="5100064"/>
            <a:ext cx="1379095" cy="0"/>
          </a:xfrm>
          <a:prstGeom prst="straightConnector1">
            <a:avLst/>
          </a:prstGeom>
          <a:ln w="57150">
            <a:solidFill>
              <a:srgbClr val="00AA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42;p20">
            <a:extLst>
              <a:ext uri="{FF2B5EF4-FFF2-40B4-BE49-F238E27FC236}">
                <a16:creationId xmlns:a16="http://schemas.microsoft.com/office/drawing/2014/main" id="{3B4C42A1-9990-E347-BDD0-8CDA0CADBE73}"/>
              </a:ext>
            </a:extLst>
          </p:cNvPr>
          <p:cNvSpPr txBox="1"/>
          <p:nvPr/>
        </p:nvSpPr>
        <p:spPr>
          <a:xfrm>
            <a:off x="9255489" y="4718264"/>
            <a:ext cx="2936511" cy="763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Reinervación</a:t>
            </a:r>
            <a:endParaRPr sz="3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873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94DBC-9E61-2E48-AE9D-CB7520A5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79" y="104831"/>
            <a:ext cx="5911921" cy="1325563"/>
          </a:xfrm>
        </p:spPr>
        <p:txBody>
          <a:bodyPr/>
          <a:lstStyle/>
          <a:p>
            <a:pPr algn="ctr"/>
            <a:r>
              <a:rPr lang="es-ES_tradnl" b="0" dirty="0"/>
              <a:t>Observación vs cirugía </a:t>
            </a:r>
          </a:p>
        </p:txBody>
      </p:sp>
      <p:sp>
        <p:nvSpPr>
          <p:cNvPr id="26" name="Google Shape;142;p20">
            <a:extLst>
              <a:ext uri="{FF2B5EF4-FFF2-40B4-BE49-F238E27FC236}">
                <a16:creationId xmlns:a16="http://schemas.microsoft.com/office/drawing/2014/main" id="{3DD49A01-3E75-9B42-805C-402CA7F9858F}"/>
              </a:ext>
            </a:extLst>
          </p:cNvPr>
          <p:cNvSpPr txBox="1"/>
          <p:nvPr/>
        </p:nvSpPr>
        <p:spPr>
          <a:xfrm>
            <a:off x="4824768" y="1690687"/>
            <a:ext cx="2808874" cy="103333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Trauma abierto</a:t>
            </a:r>
            <a:endParaRPr sz="28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BC2BF512-AD99-8147-AF20-8DA099D0C64E}"/>
              </a:ext>
            </a:extLst>
          </p:cNvPr>
          <p:cNvCxnSpPr/>
          <p:nvPr/>
        </p:nvCxnSpPr>
        <p:spPr>
          <a:xfrm>
            <a:off x="7783870" y="2041938"/>
            <a:ext cx="1379095" cy="0"/>
          </a:xfrm>
          <a:prstGeom prst="straightConnector1">
            <a:avLst/>
          </a:prstGeom>
          <a:ln w="57150">
            <a:solidFill>
              <a:srgbClr val="00AA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142;p20">
            <a:extLst>
              <a:ext uri="{FF2B5EF4-FFF2-40B4-BE49-F238E27FC236}">
                <a16:creationId xmlns:a16="http://schemas.microsoft.com/office/drawing/2014/main" id="{B760498E-4E2A-414E-9551-161E8C75D090}"/>
              </a:ext>
            </a:extLst>
          </p:cNvPr>
          <p:cNvSpPr txBox="1"/>
          <p:nvPr/>
        </p:nvSpPr>
        <p:spPr>
          <a:xfrm>
            <a:off x="9255487" y="1660138"/>
            <a:ext cx="2758191" cy="763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Cirugía</a:t>
            </a:r>
            <a:endParaRPr sz="28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142;p20">
            <a:extLst>
              <a:ext uri="{FF2B5EF4-FFF2-40B4-BE49-F238E27FC236}">
                <a16:creationId xmlns:a16="http://schemas.microsoft.com/office/drawing/2014/main" id="{60FC9BAC-23AE-214C-9F66-8D22C2E543AB}"/>
              </a:ext>
            </a:extLst>
          </p:cNvPr>
          <p:cNvSpPr txBox="1"/>
          <p:nvPr/>
        </p:nvSpPr>
        <p:spPr>
          <a:xfrm>
            <a:off x="4773622" y="3047199"/>
            <a:ext cx="2963988" cy="95971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Trauma cerrado</a:t>
            </a:r>
            <a:endParaRPr sz="28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25DFE2A2-B790-2849-895A-48ACD45F17D7}"/>
              </a:ext>
            </a:extLst>
          </p:cNvPr>
          <p:cNvCxnSpPr/>
          <p:nvPr/>
        </p:nvCxnSpPr>
        <p:spPr>
          <a:xfrm>
            <a:off x="7783870" y="3429000"/>
            <a:ext cx="1379095" cy="0"/>
          </a:xfrm>
          <a:prstGeom prst="straightConnector1">
            <a:avLst/>
          </a:prstGeom>
          <a:ln w="57150">
            <a:solidFill>
              <a:srgbClr val="00AA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142;p20">
            <a:extLst>
              <a:ext uri="{FF2B5EF4-FFF2-40B4-BE49-F238E27FC236}">
                <a16:creationId xmlns:a16="http://schemas.microsoft.com/office/drawing/2014/main" id="{1A6A9248-5854-7649-9570-94039D3871BF}"/>
              </a:ext>
            </a:extLst>
          </p:cNvPr>
          <p:cNvSpPr txBox="1"/>
          <p:nvPr/>
        </p:nvSpPr>
        <p:spPr>
          <a:xfrm>
            <a:off x="9255486" y="3047200"/>
            <a:ext cx="2758191" cy="763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Observar</a:t>
            </a:r>
            <a:endParaRPr sz="28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142;p20">
            <a:extLst>
              <a:ext uri="{FF2B5EF4-FFF2-40B4-BE49-F238E27FC236}">
                <a16:creationId xmlns:a16="http://schemas.microsoft.com/office/drawing/2014/main" id="{B0BF7ABA-4CCA-6C48-867B-088BF0CC7AB2}"/>
              </a:ext>
            </a:extLst>
          </p:cNvPr>
          <p:cNvSpPr txBox="1"/>
          <p:nvPr/>
        </p:nvSpPr>
        <p:spPr>
          <a:xfrm>
            <a:off x="4762175" y="4299537"/>
            <a:ext cx="2929174" cy="159122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HPAF</a:t>
            </a:r>
          </a:p>
          <a:p>
            <a:pPr algn="ctr"/>
            <a:r>
              <a:rPr lang="e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Fractura</a:t>
            </a:r>
          </a:p>
          <a:p>
            <a:pPr algn="ctr"/>
            <a:r>
              <a:rPr lang="e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Aplastamiento</a:t>
            </a:r>
            <a:endParaRPr sz="28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1383A0EA-38C8-0643-81F8-2F1051A1BCE9}"/>
              </a:ext>
            </a:extLst>
          </p:cNvPr>
          <p:cNvCxnSpPr/>
          <p:nvPr/>
        </p:nvCxnSpPr>
        <p:spPr>
          <a:xfrm>
            <a:off x="7783870" y="5095147"/>
            <a:ext cx="1379095" cy="0"/>
          </a:xfrm>
          <a:prstGeom prst="straightConnector1">
            <a:avLst/>
          </a:prstGeom>
          <a:ln w="57150">
            <a:solidFill>
              <a:srgbClr val="00AA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42;p20">
            <a:extLst>
              <a:ext uri="{FF2B5EF4-FFF2-40B4-BE49-F238E27FC236}">
                <a16:creationId xmlns:a16="http://schemas.microsoft.com/office/drawing/2014/main" id="{3B4C42A1-9990-E347-BDD0-8CDA0CADBE73}"/>
              </a:ext>
            </a:extLst>
          </p:cNvPr>
          <p:cNvSpPr txBox="1"/>
          <p:nvPr/>
        </p:nvSpPr>
        <p:spPr>
          <a:xfrm>
            <a:off x="9255486" y="4599827"/>
            <a:ext cx="2758191" cy="763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¿?</a:t>
            </a:r>
            <a:endParaRPr sz="28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 descr="ᐈ Cartoon nife stock animated, Royalty Free bloody knife cartoon  backgrounds | download on Depositphotos®">
            <a:extLst>
              <a:ext uri="{FF2B5EF4-FFF2-40B4-BE49-F238E27FC236}">
                <a16:creationId xmlns:a16="http://schemas.microsoft.com/office/drawing/2014/main" id="{26DE4A61-9DCC-C24E-883A-6E675552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333" l="7667" r="98167">
                        <a14:foregroundMark x1="7833" y1="77667" x2="8167" y2="84500"/>
                        <a14:foregroundMark x1="95500" y1="69500" x2="98167" y2="81500"/>
                        <a14:foregroundMark x1="11833" y1="93333" x2="11833" y2="92500"/>
                        <a14:backgroundMark x1="50500" y1="53333" x2="44000" y2="61667"/>
                        <a14:backgroundMark x1="94667" y1="58833" x2="91333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8712" y="1660138"/>
            <a:ext cx="1990346" cy="19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4F029-9C12-8D41-A7FD-FFCE3979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056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6000" b="0" dirty="0"/>
              <a:t>Receso</a:t>
            </a:r>
          </a:p>
        </p:txBody>
      </p:sp>
    </p:spTree>
    <p:extLst>
      <p:ext uri="{BB962C8B-B14F-4D97-AF65-F5344CB8AC3E}">
        <p14:creationId xmlns:p14="http://schemas.microsoft.com/office/powerpoint/2010/main" val="85962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9E6A8-5D49-844E-91EB-3EFCD769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94" y="279158"/>
            <a:ext cx="4340180" cy="1325563"/>
          </a:xfrm>
        </p:spPr>
        <p:txBody>
          <a:bodyPr/>
          <a:lstStyle/>
          <a:p>
            <a:pPr algn="ctr"/>
            <a:r>
              <a:rPr lang="es-ES_tradnl" b="0" dirty="0"/>
              <a:t>Nervio mediano</a:t>
            </a:r>
          </a:p>
        </p:txBody>
      </p:sp>
      <p:pic>
        <p:nvPicPr>
          <p:cNvPr id="7" name="Marcador de contenido 6" descr="Diagrama&#10;&#10;Descripción generada automáticamente">
            <a:extLst>
              <a:ext uri="{FF2B5EF4-FFF2-40B4-BE49-F238E27FC236}">
                <a16:creationId xmlns:a16="http://schemas.microsoft.com/office/drawing/2014/main" id="{B71928DE-ABCB-3F42-B91D-539B0E58F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9158"/>
            <a:ext cx="5038165" cy="654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46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425105"/>
            <a:ext cx="10515600" cy="1325563"/>
          </a:xfrm>
        </p:spPr>
        <p:txBody>
          <a:bodyPr/>
          <a:lstStyle/>
          <a:p>
            <a:r>
              <a:rPr lang="es-ES_tradnl" b="0" dirty="0"/>
              <a:t>Derrotero</a:t>
            </a:r>
            <a:endParaRPr lang="es-CO" b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640568"/>
            <a:ext cx="5819728" cy="2090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400" dirty="0">
                <a:solidFill>
                  <a:srgbClr val="002060"/>
                </a:solidFill>
              </a:rPr>
              <a:t>Generalidades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002060"/>
                </a:solidFill>
              </a:rPr>
              <a:t>Fisiopatología 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002060"/>
                </a:solidFill>
              </a:rPr>
              <a:t>Examen físico 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002060"/>
                </a:solidFill>
              </a:rPr>
              <a:t>Lesiones nerviosas más frecuentes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002060"/>
                </a:solidFill>
              </a:rPr>
              <a:t>Tratamiento </a:t>
            </a:r>
          </a:p>
          <a:p>
            <a:pPr marL="0" indent="0">
              <a:buNone/>
            </a:pPr>
            <a:endParaRPr lang="es-CO" sz="2400" dirty="0">
              <a:solidFill>
                <a:srgbClr val="002060"/>
              </a:solidFill>
            </a:endParaRPr>
          </a:p>
        </p:txBody>
      </p:sp>
      <p:pic>
        <p:nvPicPr>
          <p:cNvPr id="5" name="Marcador de contenido 4" descr="Imagen que contiene interior, pequeño, tabla, cama&#10;&#10;Descripción generada automáticamente">
            <a:extLst>
              <a:ext uri="{FF2B5EF4-FFF2-40B4-BE49-F238E27FC236}">
                <a16:creationId xmlns:a16="http://schemas.microsoft.com/office/drawing/2014/main" id="{27CCA742-A599-8F4A-8809-FA158036267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488" y="1229653"/>
            <a:ext cx="5492744" cy="439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44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54F1F-9B2D-B545-B836-0AD0FF15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68" y="143317"/>
            <a:ext cx="4146930" cy="1325563"/>
          </a:xfrm>
        </p:spPr>
        <p:txBody>
          <a:bodyPr/>
          <a:lstStyle/>
          <a:p>
            <a:pPr algn="ctr"/>
            <a:r>
              <a:rPr lang="es-ES_tradnl" b="0" dirty="0"/>
              <a:t>Nervio mediano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D0846B-E7B5-C541-A0DE-D62F97BFF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018" y="1616759"/>
            <a:ext cx="5874258" cy="3900142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4516E33-0790-2340-8505-E9A2FFA0A8B9}"/>
              </a:ext>
            </a:extLst>
          </p:cNvPr>
          <p:cNvSpPr txBox="1">
            <a:spLocks/>
          </p:cNvSpPr>
          <p:nvPr/>
        </p:nvSpPr>
        <p:spPr>
          <a:xfrm>
            <a:off x="522724" y="1807928"/>
            <a:ext cx="5272294" cy="218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800" dirty="0">
                <a:solidFill>
                  <a:srgbClr val="002060"/>
                </a:solidFill>
              </a:rPr>
              <a:t>Lesión alta del mediano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Lesión baja del mediano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Síndrome de túnel del carpo</a:t>
            </a:r>
          </a:p>
        </p:txBody>
      </p:sp>
    </p:spTree>
    <p:extLst>
      <p:ext uri="{BB962C8B-B14F-4D97-AF65-F5344CB8AC3E}">
        <p14:creationId xmlns:p14="http://schemas.microsoft.com/office/powerpoint/2010/main" val="290985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6A881-0806-6A46-9715-4D1CFF6E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66" y="292324"/>
            <a:ext cx="4722073" cy="1325563"/>
          </a:xfrm>
        </p:spPr>
        <p:txBody>
          <a:bodyPr/>
          <a:lstStyle/>
          <a:p>
            <a:pPr algn="ctr"/>
            <a:r>
              <a:rPr lang="es-ES_tradnl" b="0" dirty="0"/>
              <a:t>Variantes anatómicas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83E37-3783-DE42-9AD9-D4D8234D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06" y="2338759"/>
            <a:ext cx="5257800" cy="1072115"/>
          </a:xfrm>
        </p:spPr>
        <p:txBody>
          <a:bodyPr>
            <a:normAutofit fontScale="70000" lnSpcReduction="20000"/>
          </a:bodyPr>
          <a:lstStyle/>
          <a:p>
            <a:r>
              <a:rPr lang="es-ES_tradnl" sz="2800" dirty="0">
                <a:solidFill>
                  <a:srgbClr val="002060"/>
                </a:solidFill>
              </a:rPr>
              <a:t>Anastomosis de </a:t>
            </a:r>
            <a:r>
              <a:rPr lang="es-CO" sz="2800" dirty="0">
                <a:solidFill>
                  <a:srgbClr val="002060"/>
                </a:solidFill>
              </a:rPr>
              <a:t>Martin-Gruber 18%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Anastomosis de </a:t>
            </a:r>
            <a:r>
              <a:rPr lang="es-CO" sz="2800" dirty="0">
                <a:solidFill>
                  <a:srgbClr val="002060"/>
                </a:solidFill>
              </a:rPr>
              <a:t>Riche-Cannieu 73%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25A7FE-B82F-E44B-B190-98D552CB3D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307" y="1518108"/>
            <a:ext cx="3033005" cy="48607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FC35E7-B80F-9A49-83D8-C9641CA7B3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398" y="1009721"/>
            <a:ext cx="3485353" cy="37301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4FA61E-E80B-5847-ACFD-4D8F4E115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398" y="1188921"/>
            <a:ext cx="3812057" cy="51899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2B4D45-58AE-264E-960A-4289B3E397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024" y="1353514"/>
            <a:ext cx="3033005" cy="486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ABF73-E82A-3D41-A682-2EFB4A6A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43" y="149521"/>
            <a:ext cx="6544452" cy="1325563"/>
          </a:xfrm>
        </p:spPr>
        <p:txBody>
          <a:bodyPr/>
          <a:lstStyle/>
          <a:p>
            <a:pPr algn="ctr"/>
            <a:r>
              <a:rPr lang="es-ES_tradnl" b="0" dirty="0"/>
              <a:t>Evaluación motora del nervio mediano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C55A3F-C79F-F64D-8233-202E9BF39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78" y="1737685"/>
            <a:ext cx="5448300" cy="2035325"/>
          </a:xfrm>
        </p:spPr>
        <p:txBody>
          <a:bodyPr>
            <a:normAutofit lnSpcReduction="10000"/>
          </a:bodyPr>
          <a:lstStyle/>
          <a:p>
            <a:r>
              <a:rPr lang="es-ES_tradnl" sz="2400" dirty="0"/>
              <a:t>Pronación </a:t>
            </a:r>
          </a:p>
          <a:p>
            <a:r>
              <a:rPr lang="es-ES_tradnl" sz="2400" dirty="0"/>
              <a:t>Flexión de muñeca</a:t>
            </a:r>
          </a:p>
          <a:p>
            <a:r>
              <a:rPr lang="es-ES_tradnl" sz="2400" dirty="0"/>
              <a:t>Flexión de los dedos (1-3)</a:t>
            </a:r>
          </a:p>
          <a:p>
            <a:r>
              <a:rPr lang="es-ES_tradnl" sz="2400" dirty="0"/>
              <a:t>Oposición y abducción del pulgar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05FC40-8230-2E40-8E41-6913D620E1DE}"/>
              </a:ext>
            </a:extLst>
          </p:cNvPr>
          <p:cNvSpPr txBox="1"/>
          <p:nvPr/>
        </p:nvSpPr>
        <p:spPr>
          <a:xfrm>
            <a:off x="7364184" y="1292273"/>
            <a:ext cx="2514600" cy="646331"/>
          </a:xfrm>
          <a:prstGeom prst="rect">
            <a:avLst/>
          </a:prstGeom>
          <a:solidFill>
            <a:srgbClr val="06AEA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/>
              <a:t>Grupo 1</a:t>
            </a:r>
          </a:p>
          <a:p>
            <a:pPr algn="ctr"/>
            <a:r>
              <a:rPr lang="es-ES_tradnl" dirty="0"/>
              <a:t>Antebrazo Proximal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AB87BD-EA49-944E-9BC8-1EC98CF84F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016" y="2167263"/>
            <a:ext cx="4484914" cy="30969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5EB1DA-A104-E340-8DBA-7790A522C8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986" y="2108468"/>
            <a:ext cx="5448301" cy="31556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3BA6E9B-2741-AB4F-8D11-7E9B1F963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2" y="2012855"/>
            <a:ext cx="5872384" cy="36469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228CC99-0EC5-CC46-AE6D-A841DF88834E}"/>
              </a:ext>
            </a:extLst>
          </p:cNvPr>
          <p:cNvSpPr txBox="1"/>
          <p:nvPr/>
        </p:nvSpPr>
        <p:spPr>
          <a:xfrm>
            <a:off x="7364184" y="1315300"/>
            <a:ext cx="2514600" cy="646331"/>
          </a:xfrm>
          <a:prstGeom prst="rect">
            <a:avLst/>
          </a:prstGeom>
          <a:solidFill>
            <a:srgbClr val="06AEA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>
                <a:latin typeface="Montserrat" panose="00000500000000000000" pitchFamily="50" charset="0"/>
              </a:rPr>
              <a:t>Grupo 2</a:t>
            </a:r>
          </a:p>
          <a:p>
            <a:pPr algn="ctr"/>
            <a:r>
              <a:rPr lang="es-ES_tradnl" dirty="0">
                <a:latin typeface="Montserrat" panose="00000500000000000000" pitchFamily="50" charset="0"/>
              </a:rPr>
              <a:t>Interóseo anterior </a:t>
            </a:r>
          </a:p>
        </p:txBody>
      </p:sp>
      <p:pic>
        <p:nvPicPr>
          <p:cNvPr id="18" name="Imagen 17" descr="Mano de una persona&#10;&#10;Descripción generada automáticamente">
            <a:extLst>
              <a:ext uri="{FF2B5EF4-FFF2-40B4-BE49-F238E27FC236}">
                <a16:creationId xmlns:a16="http://schemas.microsoft.com/office/drawing/2014/main" id="{D9D2DFAD-EC58-A443-91D2-7C5ADDF8C0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77882"/>
            <a:ext cx="5035398" cy="3512294"/>
          </a:xfrm>
          <a:prstGeom prst="rect">
            <a:avLst/>
          </a:prstGeom>
        </p:spPr>
      </p:pic>
      <p:pic>
        <p:nvPicPr>
          <p:cNvPr id="20" name="Imagen 19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B78B9F15-2424-7349-92CE-E9553D4ED1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497" y="1950833"/>
            <a:ext cx="6361793" cy="3680376"/>
          </a:xfrm>
          <a:prstGeom prst="rect">
            <a:avLst/>
          </a:prstGeom>
        </p:spPr>
      </p:pic>
      <p:pic>
        <p:nvPicPr>
          <p:cNvPr id="21" name="signo OK .mov" descr="signo OK .mov">
            <a:hlinkClick r:id="" action="ppaction://media"/>
            <a:extLst>
              <a:ext uri="{FF2B5EF4-FFF2-40B4-BE49-F238E27FC236}">
                <a16:creationId xmlns:a16="http://schemas.microsoft.com/office/drawing/2014/main" id="{1A5925A3-8482-F545-AE1C-93794B3DB6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68695" y="2030491"/>
            <a:ext cx="3093199" cy="351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5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caballo, café, caminando, papalote&#10;&#10;Descripción generada automáticamente">
            <a:extLst>
              <a:ext uri="{FF2B5EF4-FFF2-40B4-BE49-F238E27FC236}">
                <a16:creationId xmlns:a16="http://schemas.microsoft.com/office/drawing/2014/main" id="{9001FD16-BC40-6444-A390-E55441ABBC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1368468"/>
            <a:ext cx="3702187" cy="36779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732901B-F15D-B74F-B39E-F47F53AB5270}"/>
              </a:ext>
            </a:extLst>
          </p:cNvPr>
          <p:cNvSpPr txBox="1"/>
          <p:nvPr/>
        </p:nvSpPr>
        <p:spPr>
          <a:xfrm>
            <a:off x="6941152" y="547088"/>
            <a:ext cx="3222049" cy="830997"/>
          </a:xfrm>
          <a:prstGeom prst="rect">
            <a:avLst/>
          </a:prstGeom>
          <a:solidFill>
            <a:srgbClr val="06AEA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Montserrat" panose="00000500000000000000" pitchFamily="50" charset="0"/>
              </a:rPr>
              <a:t>Grupo 3</a:t>
            </a:r>
          </a:p>
          <a:p>
            <a:pPr algn="ctr"/>
            <a:r>
              <a:rPr lang="es-ES_tradnl" sz="2400" dirty="0">
                <a:latin typeface="Montserrat" panose="00000500000000000000" pitchFamily="50" charset="0"/>
              </a:rPr>
              <a:t>Músculos tenares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3B798B3-0E68-934E-8EE8-DDACF9415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79" y="1674328"/>
            <a:ext cx="4669654" cy="1561936"/>
          </a:xfrm>
        </p:spPr>
        <p:txBody>
          <a:bodyPr>
            <a:normAutofit fontScale="85000" lnSpcReduction="10000"/>
          </a:bodyPr>
          <a:lstStyle/>
          <a:p>
            <a:r>
              <a:rPr lang="es-ES_tradnl" sz="2800" dirty="0">
                <a:solidFill>
                  <a:srgbClr val="002060"/>
                </a:solidFill>
              </a:rPr>
              <a:t>Abductor </a:t>
            </a:r>
            <a:r>
              <a:rPr lang="es-ES_tradnl" sz="2800" dirty="0" err="1">
                <a:solidFill>
                  <a:srgbClr val="002060"/>
                </a:solidFill>
              </a:rPr>
              <a:t>Pollicis</a:t>
            </a:r>
            <a:r>
              <a:rPr lang="es-ES_tradnl" sz="2800" dirty="0">
                <a:solidFill>
                  <a:srgbClr val="002060"/>
                </a:solidFill>
              </a:rPr>
              <a:t> </a:t>
            </a:r>
            <a:r>
              <a:rPr lang="es-ES_tradnl" sz="2800" dirty="0" err="1">
                <a:solidFill>
                  <a:srgbClr val="002060"/>
                </a:solidFill>
              </a:rPr>
              <a:t>Brevis</a:t>
            </a:r>
            <a:r>
              <a:rPr lang="es-ES_tradnl" sz="2800" dirty="0">
                <a:solidFill>
                  <a:srgbClr val="002060"/>
                </a:solidFill>
              </a:rPr>
              <a:t>  APB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Flexor </a:t>
            </a:r>
            <a:r>
              <a:rPr lang="es-ES_tradnl" sz="2800" dirty="0" err="1">
                <a:solidFill>
                  <a:srgbClr val="002060"/>
                </a:solidFill>
              </a:rPr>
              <a:t>Pollicis</a:t>
            </a:r>
            <a:r>
              <a:rPr lang="es-ES_tradnl" sz="2800" dirty="0">
                <a:solidFill>
                  <a:srgbClr val="002060"/>
                </a:solidFill>
              </a:rPr>
              <a:t> </a:t>
            </a:r>
            <a:r>
              <a:rPr lang="es-ES_tradnl" sz="2800" dirty="0" err="1">
                <a:solidFill>
                  <a:srgbClr val="002060"/>
                </a:solidFill>
              </a:rPr>
              <a:t>Brevis</a:t>
            </a:r>
            <a:r>
              <a:rPr lang="es-ES_tradnl" sz="2800" dirty="0">
                <a:solidFill>
                  <a:srgbClr val="002060"/>
                </a:solidFill>
              </a:rPr>
              <a:t> (FPB) </a:t>
            </a:r>
          </a:p>
          <a:p>
            <a:r>
              <a:rPr lang="es-ES_tradnl" sz="2800" dirty="0" err="1">
                <a:solidFill>
                  <a:srgbClr val="002060"/>
                </a:solidFill>
              </a:rPr>
              <a:t>Opponens</a:t>
            </a:r>
            <a:r>
              <a:rPr lang="es-ES_tradnl" sz="2800" dirty="0">
                <a:solidFill>
                  <a:srgbClr val="002060"/>
                </a:solidFill>
              </a:rPr>
              <a:t> </a:t>
            </a:r>
            <a:r>
              <a:rPr lang="es-ES_tradnl" sz="2800" dirty="0" err="1">
                <a:solidFill>
                  <a:srgbClr val="002060"/>
                </a:solidFill>
              </a:rPr>
              <a:t>Pollicis</a:t>
            </a:r>
            <a:r>
              <a:rPr lang="es-ES_tradnl" sz="2800" dirty="0">
                <a:solidFill>
                  <a:srgbClr val="002060"/>
                </a:solidFill>
              </a:rPr>
              <a:t> (OP) </a:t>
            </a:r>
          </a:p>
        </p:txBody>
      </p:sp>
      <p:pic>
        <p:nvPicPr>
          <p:cNvPr id="8" name="Imagen 7" descr="Imagen que contiene persona, interior, sostener, mano&#10;&#10;Descripción generada automáticamente">
            <a:extLst>
              <a:ext uri="{FF2B5EF4-FFF2-40B4-BE49-F238E27FC236}">
                <a16:creationId xmlns:a16="http://schemas.microsoft.com/office/drawing/2014/main" id="{6A4C33B9-79D4-8848-9266-A409F62EA7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586" y="1964030"/>
            <a:ext cx="3769230" cy="2663589"/>
          </a:xfrm>
          <a:prstGeom prst="rect">
            <a:avLst/>
          </a:prstGeom>
        </p:spPr>
      </p:pic>
      <p:pic>
        <p:nvPicPr>
          <p:cNvPr id="18" name="Imagen 17" descr="Imagen que contiene persona, interior, hombre, mujer&#10;&#10;Descripción generada automáticamente">
            <a:extLst>
              <a:ext uri="{FF2B5EF4-FFF2-40B4-BE49-F238E27FC236}">
                <a16:creationId xmlns:a16="http://schemas.microsoft.com/office/drawing/2014/main" id="{10E960D2-7CBA-724D-88DD-6701C1515D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716" y="1623137"/>
            <a:ext cx="3848100" cy="3168650"/>
          </a:xfrm>
          <a:prstGeom prst="rect">
            <a:avLst/>
          </a:prstGeom>
        </p:spPr>
      </p:pic>
      <p:pic>
        <p:nvPicPr>
          <p:cNvPr id="20" name="Imagen 19" descr="Mano de una persona&#10;&#10;Descripción generada automáticamente">
            <a:extLst>
              <a:ext uri="{FF2B5EF4-FFF2-40B4-BE49-F238E27FC236}">
                <a16:creationId xmlns:a16="http://schemas.microsoft.com/office/drawing/2014/main" id="{DA597472-DFEB-DB4A-AB20-616A46FA3D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982" y="1623137"/>
            <a:ext cx="4232775" cy="31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EDDF80-CD77-0E4F-B995-D12245BEE71F}"/>
              </a:ext>
            </a:extLst>
          </p:cNvPr>
          <p:cNvSpPr txBox="1"/>
          <p:nvPr/>
        </p:nvSpPr>
        <p:spPr>
          <a:xfrm>
            <a:off x="6942496" y="568194"/>
            <a:ext cx="3150130" cy="830997"/>
          </a:xfrm>
          <a:prstGeom prst="rect">
            <a:avLst/>
          </a:prstGeom>
          <a:solidFill>
            <a:srgbClr val="06AEA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Montserrat" panose="00000500000000000000" pitchFamily="50" charset="0"/>
              </a:rPr>
              <a:t>Grupo 4</a:t>
            </a:r>
          </a:p>
          <a:p>
            <a:pPr algn="ctr"/>
            <a:r>
              <a:rPr lang="es-ES_tradnl" sz="2400" dirty="0">
                <a:latin typeface="Montserrat" panose="00000500000000000000" pitchFamily="50" charset="0"/>
              </a:rPr>
              <a:t>Grupo terminal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4AC83BC-DFFD-5C4D-B96F-4C76B6ED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16" y="1842164"/>
            <a:ext cx="4500925" cy="964928"/>
          </a:xfrm>
        </p:spPr>
        <p:txBody>
          <a:bodyPr>
            <a:normAutofit/>
          </a:bodyPr>
          <a:lstStyle/>
          <a:p>
            <a:r>
              <a:rPr lang="es-ES_tradnl" sz="2800" dirty="0">
                <a:solidFill>
                  <a:srgbClr val="002060"/>
                </a:solidFill>
              </a:rPr>
              <a:t>Lumbricales 1 - 2</a:t>
            </a:r>
          </a:p>
        </p:txBody>
      </p:sp>
      <p:pic>
        <p:nvPicPr>
          <p:cNvPr id="8" name="Imagen 7" descr="Imagen que contiene interior, mano, mujer, tabla&#10;&#10;Descripción generada automáticamente">
            <a:extLst>
              <a:ext uri="{FF2B5EF4-FFF2-40B4-BE49-F238E27FC236}">
                <a16:creationId xmlns:a16="http://schemas.microsoft.com/office/drawing/2014/main" id="{41D597CC-BFC7-BD4E-859C-CD995B6E7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85818"/>
            <a:ext cx="4843123" cy="319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9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AA4B9-51DB-F04D-B794-3BE545DE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92" y="-10015"/>
            <a:ext cx="4978110" cy="1325563"/>
          </a:xfrm>
        </p:spPr>
        <p:txBody>
          <a:bodyPr/>
          <a:lstStyle/>
          <a:p>
            <a:pPr algn="ctr"/>
            <a:r>
              <a:rPr lang="es-ES_tradnl" b="0" dirty="0"/>
              <a:t>”Tamizaje del mediano”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E8FEB5-BBD6-8548-A065-0D002B5D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92" y="1956492"/>
            <a:ext cx="2863495" cy="1175573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/>
              <a:t>L.O.A.F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4BD29D-8551-6742-873C-30770CFD1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701" y="492188"/>
            <a:ext cx="1711901" cy="23745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4E2556-95D1-DD44-AB54-75980BFCF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527" y="475068"/>
            <a:ext cx="1499730" cy="23745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D77FBC5-1331-AD42-AE78-7BBAB559FA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609" y="1315548"/>
            <a:ext cx="2863495" cy="15340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06D7724-250B-2D45-B881-AB3BC0FDB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985" y="3975239"/>
            <a:ext cx="2176807" cy="268053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9C9B6CE-1024-9F4F-859C-82D660C11B1B}"/>
              </a:ext>
            </a:extLst>
          </p:cNvPr>
          <p:cNvSpPr txBox="1"/>
          <p:nvPr/>
        </p:nvSpPr>
        <p:spPr>
          <a:xfrm>
            <a:off x="3728343" y="3196245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Lumbricales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AAD2BC-B293-E94C-B89B-037DF449EC6B}"/>
              </a:ext>
            </a:extLst>
          </p:cNvPr>
          <p:cNvSpPr txBox="1"/>
          <p:nvPr/>
        </p:nvSpPr>
        <p:spPr>
          <a:xfrm>
            <a:off x="5379792" y="5727978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Flexión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35642D-1D65-3F4E-B9EA-A09DE97C775C}"/>
              </a:ext>
            </a:extLst>
          </p:cNvPr>
          <p:cNvSpPr txBox="1"/>
          <p:nvPr/>
        </p:nvSpPr>
        <p:spPr>
          <a:xfrm>
            <a:off x="6719636" y="3201072"/>
            <a:ext cx="2188029" cy="646331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Oposición del Pulgar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F3573C-0B81-E348-95C2-60EEADE3E6E3}"/>
              </a:ext>
            </a:extLst>
          </p:cNvPr>
          <p:cNvSpPr txBox="1"/>
          <p:nvPr/>
        </p:nvSpPr>
        <p:spPr>
          <a:xfrm>
            <a:off x="9530485" y="3196245"/>
            <a:ext cx="2188029" cy="646331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Abducción del pulgar</a:t>
            </a:r>
          </a:p>
        </p:txBody>
      </p:sp>
    </p:spTree>
    <p:extLst>
      <p:ext uri="{BB962C8B-B14F-4D97-AF65-F5344CB8AC3E}">
        <p14:creationId xmlns:p14="http://schemas.microsoft.com/office/powerpoint/2010/main" val="25797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4E0125-4CC8-6E4C-8CC1-F0B3004B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072" y="2285031"/>
            <a:ext cx="4082141" cy="1143969"/>
          </a:xfrm>
        </p:spPr>
        <p:txBody>
          <a:bodyPr>
            <a:normAutofit/>
          </a:bodyPr>
          <a:lstStyle/>
          <a:p>
            <a:r>
              <a:rPr lang="es-ES_tradnl" sz="2800" dirty="0">
                <a:solidFill>
                  <a:srgbClr val="002060"/>
                </a:solidFill>
              </a:rPr>
              <a:t>Nervio cutáneo palmar </a:t>
            </a:r>
          </a:p>
        </p:txBody>
      </p:sp>
      <p:pic>
        <p:nvPicPr>
          <p:cNvPr id="6" name="Imagen 5" descr="Imagen que contiene guantes, ropa, sostener, mano&#10;&#10;Descripción generada automáticamente">
            <a:extLst>
              <a:ext uri="{FF2B5EF4-FFF2-40B4-BE49-F238E27FC236}">
                <a16:creationId xmlns:a16="http://schemas.microsoft.com/office/drawing/2014/main" id="{C264F700-57AF-3D4C-8DFC-4CB3BACF8D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22409"/>
            <a:ext cx="5295899" cy="410120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16C1164-9101-B04A-BDA7-93D5420BB965}"/>
              </a:ext>
            </a:extLst>
          </p:cNvPr>
          <p:cNvSpPr txBox="1">
            <a:spLocks/>
          </p:cNvSpPr>
          <p:nvPr/>
        </p:nvSpPr>
        <p:spPr>
          <a:xfrm>
            <a:off x="413658" y="219239"/>
            <a:ext cx="6583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Evaluación sensitiva del nervio mediano </a:t>
            </a:r>
          </a:p>
        </p:txBody>
      </p:sp>
    </p:spTree>
    <p:extLst>
      <p:ext uri="{BB962C8B-B14F-4D97-AF65-F5344CB8AC3E}">
        <p14:creationId xmlns:p14="http://schemas.microsoft.com/office/powerpoint/2010/main" val="3986626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6068B-E571-954D-B0E6-5AD549D6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6" y="68806"/>
            <a:ext cx="5867502" cy="1325563"/>
          </a:xfrm>
        </p:spPr>
        <p:txBody>
          <a:bodyPr/>
          <a:lstStyle/>
          <a:p>
            <a:pPr algn="ctr"/>
            <a:r>
              <a:rPr lang="es-ES_tradnl" b="0" dirty="0"/>
              <a:t>Lesión alta del nervio mediano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002B1C-0FA2-324E-AC89-AB140D1F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87" y="1483245"/>
            <a:ext cx="6249558" cy="2412043"/>
          </a:xfrm>
        </p:spPr>
        <p:txBody>
          <a:bodyPr>
            <a:normAutofit fontScale="92500" lnSpcReduction="20000"/>
          </a:bodyPr>
          <a:lstStyle/>
          <a:p>
            <a:r>
              <a:rPr lang="es-ES_tradnl" sz="2400" dirty="0">
                <a:solidFill>
                  <a:srgbClr val="002060"/>
                </a:solidFill>
              </a:rPr>
              <a:t>Debilidad músculos del antebrazo 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Debilidad eminencia tenar 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Debilidad abducción y oposición del pulgar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Perdida de la sensibilidad de los dedos radiales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Signo OK  ¿?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C0F2C2-202D-264E-A4C6-E6FB19E67AB8}"/>
              </a:ext>
            </a:extLst>
          </p:cNvPr>
          <p:cNvSpPr txBox="1"/>
          <p:nvPr/>
        </p:nvSpPr>
        <p:spPr>
          <a:xfrm>
            <a:off x="8655134" y="1483245"/>
            <a:ext cx="3362779" cy="1569660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Luxación anterior de hombro</a:t>
            </a:r>
          </a:p>
          <a:p>
            <a:pPr algn="ctr"/>
            <a:r>
              <a:rPr lang="es-ES_tradnl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Muletas</a:t>
            </a:r>
          </a:p>
          <a:p>
            <a:pPr algn="ctr"/>
            <a:r>
              <a:rPr lang="es-ES_tradnl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Heridas penetrantes en brazo</a:t>
            </a:r>
          </a:p>
          <a:p>
            <a:pPr algn="ctr"/>
            <a:r>
              <a:rPr lang="es-ES_tradnl" sz="16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Fx</a:t>
            </a:r>
            <a:r>
              <a:rPr lang="es-ES_tradnl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s-ES_tradnl" sz="16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supracondilar</a:t>
            </a:r>
            <a:r>
              <a:rPr lang="es-ES_tradnl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</a:p>
          <a:p>
            <a:pPr algn="ctr"/>
            <a:r>
              <a:rPr lang="es-ES_tradnl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Uso prolongado de torniquete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F5A292-5461-8A47-9449-6ECFCBB5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462" y="3202033"/>
            <a:ext cx="2201886" cy="30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no del predicador Dr. Mauricio Guerrero - YouTube">
            <a:extLst>
              <a:ext uri="{FF2B5EF4-FFF2-40B4-BE49-F238E27FC236}">
                <a16:creationId xmlns:a16="http://schemas.microsoft.com/office/drawing/2014/main" id="{A9C19576-DBAB-5942-B528-EF480C61E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1061" y="3202033"/>
            <a:ext cx="2160371" cy="278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481E2BA-0A2F-DA4E-B1D7-923525D744A6}"/>
              </a:ext>
            </a:extLst>
          </p:cNvPr>
          <p:cNvSpPr txBox="1"/>
          <p:nvPr/>
        </p:nvSpPr>
        <p:spPr>
          <a:xfrm>
            <a:off x="9242510" y="6153060"/>
            <a:ext cx="2188029" cy="646331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Mano de predicador</a:t>
            </a:r>
          </a:p>
        </p:txBody>
      </p:sp>
      <p:pic>
        <p:nvPicPr>
          <p:cNvPr id="9" name="Imagen 8" descr="Imagen que contiene persona, hombre, computer, sostener&#10;&#10;Descripción generada automáticamente">
            <a:extLst>
              <a:ext uri="{FF2B5EF4-FFF2-40B4-BE49-F238E27FC236}">
                <a16:creationId xmlns:a16="http://schemas.microsoft.com/office/drawing/2014/main" id="{5F47BD2F-0462-CA45-9A81-A07BFB5211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900" y="3429000"/>
            <a:ext cx="3844363" cy="26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3E796-F6D7-F54B-9B08-49D51E6F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55" y="319370"/>
            <a:ext cx="5652515" cy="1325563"/>
          </a:xfrm>
        </p:spPr>
        <p:txBody>
          <a:bodyPr/>
          <a:lstStyle/>
          <a:p>
            <a:pPr algn="ctr"/>
            <a:r>
              <a:rPr lang="es-ES_tradnl" b="0" dirty="0"/>
              <a:t>Síndrome del pronador teres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BADA47A2-9D74-A94A-A5AA-01F0948BE5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98" y="1644933"/>
            <a:ext cx="3818278" cy="4893492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3DF030AA-9CAA-A240-A39C-E74BD59CE6A4}"/>
              </a:ext>
            </a:extLst>
          </p:cNvPr>
          <p:cNvSpPr/>
          <p:nvPr/>
        </p:nvSpPr>
        <p:spPr>
          <a:xfrm>
            <a:off x="8419472" y="3689090"/>
            <a:ext cx="1183341" cy="1345271"/>
          </a:xfrm>
          <a:prstGeom prst="ellipse">
            <a:avLst/>
          </a:prstGeom>
          <a:solidFill>
            <a:srgbClr val="00B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CEEEF38-3711-AF49-A2A0-66EC0524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889" y="1864257"/>
            <a:ext cx="4775787" cy="1824833"/>
          </a:xfrm>
        </p:spPr>
        <p:txBody>
          <a:bodyPr>
            <a:normAutofit fontScale="92500"/>
          </a:bodyPr>
          <a:lstStyle/>
          <a:p>
            <a:r>
              <a:rPr lang="es-ES_tradnl" sz="2800" dirty="0"/>
              <a:t>Ciclistas</a:t>
            </a:r>
          </a:p>
          <a:p>
            <a:r>
              <a:rPr lang="es-ES_tradnl" sz="2800" dirty="0"/>
              <a:t>Limitación pronación del antebrazo</a:t>
            </a:r>
          </a:p>
          <a:p>
            <a:r>
              <a:rPr lang="es-ES_tradnl" sz="2800" dirty="0"/>
              <a:t>Perdida sensibilidad tenar</a:t>
            </a:r>
          </a:p>
          <a:p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41922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13DD4-032F-964C-A98F-E7EE1450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6" y="252738"/>
            <a:ext cx="7325475" cy="1325563"/>
          </a:xfrm>
        </p:spPr>
        <p:txBody>
          <a:bodyPr/>
          <a:lstStyle/>
          <a:p>
            <a:pPr algn="ctr"/>
            <a:r>
              <a:rPr lang="es-ES_tradnl" b="0" dirty="0"/>
              <a:t>Atrapamiento del nervio interóseo anterior</a:t>
            </a:r>
          </a:p>
        </p:txBody>
      </p:sp>
      <p:pic>
        <p:nvPicPr>
          <p:cNvPr id="6" name="Marcador de contenido 5" descr="Imagen que contiene interior, mujer, espejo, viendo&#10;&#10;Descripción generada automáticamente">
            <a:extLst>
              <a:ext uri="{FF2B5EF4-FFF2-40B4-BE49-F238E27FC236}">
                <a16:creationId xmlns:a16="http://schemas.microsoft.com/office/drawing/2014/main" id="{DE4C16E2-369A-D144-96FC-75745883C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092" y="1707501"/>
            <a:ext cx="3611416" cy="1936309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2879F9D-E759-CD48-B282-A892E34E5BD4}"/>
              </a:ext>
            </a:extLst>
          </p:cNvPr>
          <p:cNvSpPr txBox="1"/>
          <p:nvPr/>
        </p:nvSpPr>
        <p:spPr>
          <a:xfrm>
            <a:off x="5846251" y="1839235"/>
            <a:ext cx="5836322" cy="514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152B48"/>
                </a:solidFill>
                <a:latin typeface="Montserrat" panose="02000505000000020004" pitchFamily="2" charset="0"/>
              </a:rPr>
              <a:t>Mujer 57 años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152B48"/>
                </a:solidFill>
                <a:latin typeface="Montserrat" panose="02000505000000020004" pitchFamily="2" charset="0"/>
              </a:rPr>
              <a:t>MC: dolor en MSD – debilidad en mano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152B48"/>
                </a:solidFill>
                <a:latin typeface="Montserrat" panose="02000505000000020004" pitchFamily="2" charset="0"/>
              </a:rPr>
              <a:t>No historia de trauma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400" b="1" dirty="0">
                <a:solidFill>
                  <a:srgbClr val="152B48"/>
                </a:solidFill>
                <a:latin typeface="Montserrat" panose="02000505000000020004" pitchFamily="2" charset="0"/>
              </a:rPr>
              <a:t>Trabaja como empacadora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152B48"/>
                </a:solidFill>
                <a:latin typeface="Montserrat" panose="02000505000000020004" pitchFamily="2" charset="0"/>
              </a:rPr>
              <a:t>Dolor a la palpación volar del antebrazo 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400" b="1" dirty="0">
                <a:solidFill>
                  <a:srgbClr val="152B48"/>
                </a:solidFill>
                <a:latin typeface="Montserrat" panose="02000505000000020004" pitchFamily="2" charset="0"/>
              </a:rPr>
              <a:t>Sensibilidad conservada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152B48"/>
                </a:solidFill>
                <a:latin typeface="Montserrat" panose="02000505000000020004" pitchFamily="2" charset="0"/>
              </a:rPr>
              <a:t>MRC 4/5 </a:t>
            </a:r>
            <a:r>
              <a:rPr lang="es-ES_tradnl" sz="2400" b="1" dirty="0">
                <a:solidFill>
                  <a:srgbClr val="152B48"/>
                </a:solidFill>
                <a:latin typeface="Montserrat" panose="02000505000000020004" pitchFamily="2" charset="0"/>
              </a:rPr>
              <a:t>FDP I-II y FPL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152B48"/>
                </a:solidFill>
                <a:latin typeface="Montserrat" panose="02000505000000020004" pitchFamily="2" charset="0"/>
              </a:rPr>
              <a:t>EMG con ondas de fibrilación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152B48"/>
                </a:solidFill>
                <a:latin typeface="Montserrat" panose="02000505000000020004" pitchFamily="2" charset="0"/>
              </a:rPr>
              <a:t>Ondas agudas positiva en PQ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77937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62605522-ADDE-7B4A-B525-711BC17B7026}"/>
              </a:ext>
            </a:extLst>
          </p:cNvPr>
          <p:cNvGrpSpPr/>
          <p:nvPr/>
        </p:nvGrpSpPr>
        <p:grpSpPr>
          <a:xfrm>
            <a:off x="473294" y="979895"/>
            <a:ext cx="7772400" cy="1496291"/>
            <a:chOff x="166255" y="471054"/>
            <a:chExt cx="7772400" cy="1496291"/>
          </a:xfrm>
        </p:grpSpPr>
        <p:pic>
          <p:nvPicPr>
            <p:cNvPr id="8" name="Imagen 7" descr="Texto&#10;&#10;Descripción generada automáticamente">
              <a:extLst>
                <a:ext uri="{FF2B5EF4-FFF2-40B4-BE49-F238E27FC236}">
                  <a16:creationId xmlns:a16="http://schemas.microsoft.com/office/drawing/2014/main" id="{35F47B2F-CA96-C14A-9F62-4C0F10E26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255" y="471054"/>
              <a:ext cx="7772400" cy="1496291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5178D4F-74E5-084A-8E7E-574D307A897B}"/>
                </a:ext>
              </a:extLst>
            </p:cNvPr>
            <p:cNvCxnSpPr/>
            <p:nvPr/>
          </p:nvCxnSpPr>
          <p:spPr>
            <a:xfrm>
              <a:off x="2964873" y="1066800"/>
              <a:ext cx="401781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4C1DFA71-554F-DC4C-83E2-11A262F4CD9B}"/>
                </a:ext>
              </a:extLst>
            </p:cNvPr>
            <p:cNvCxnSpPr>
              <a:cxnSpLocks/>
            </p:cNvCxnSpPr>
            <p:nvPr/>
          </p:nvCxnSpPr>
          <p:spPr>
            <a:xfrm>
              <a:off x="2175164" y="1371599"/>
              <a:ext cx="3588327" cy="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WTF qué ha pasado aquí">
            <a:extLst>
              <a:ext uri="{FF2B5EF4-FFF2-40B4-BE49-F238E27FC236}">
                <a16:creationId xmlns:a16="http://schemas.microsoft.com/office/drawing/2014/main" id="{5A065CD2-21CE-4344-9C1C-F7A4B6BAB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8790" y="979895"/>
            <a:ext cx="3151626" cy="1649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ms-back-to-basics-event-page-image - Water Treatment Products">
            <a:extLst>
              <a:ext uri="{FF2B5EF4-FFF2-40B4-BE49-F238E27FC236}">
                <a16:creationId xmlns:a16="http://schemas.microsoft.com/office/drawing/2014/main" id="{60A46854-1DC5-8740-92E6-92DDE578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051" y="3088842"/>
            <a:ext cx="5104376" cy="313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7DCA93-AAC7-A243-81C2-0CF6A8EAB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28" y="1782596"/>
            <a:ext cx="4769226" cy="1785173"/>
          </a:xfrm>
        </p:spPr>
        <p:txBody>
          <a:bodyPr>
            <a:normAutofit fontScale="92500" lnSpcReduction="20000"/>
          </a:bodyPr>
          <a:lstStyle/>
          <a:p>
            <a:r>
              <a:rPr lang="es-ES_tradnl" sz="2800" dirty="0"/>
              <a:t>Tercio distal del antebrazo </a:t>
            </a:r>
          </a:p>
          <a:p>
            <a:r>
              <a:rPr lang="es-ES_tradnl" sz="2800" dirty="0"/>
              <a:t>Debilidad eminencia tenar </a:t>
            </a:r>
          </a:p>
          <a:p>
            <a:r>
              <a:rPr lang="es-ES_tradnl" sz="2800" dirty="0"/>
              <a:t>Debilidad abducción del pulgar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D0AE8B0-E0BD-3541-82C0-0BC63649620F}"/>
              </a:ext>
            </a:extLst>
          </p:cNvPr>
          <p:cNvSpPr txBox="1">
            <a:spLocks/>
          </p:cNvSpPr>
          <p:nvPr/>
        </p:nvSpPr>
        <p:spPr>
          <a:xfrm>
            <a:off x="512750" y="250026"/>
            <a:ext cx="5867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_tradnl" b="0" dirty="0"/>
              <a:t>Lesión baja del nervio mediano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A8DE61-8BAF-8C47-9391-FEA237C07634}"/>
              </a:ext>
            </a:extLst>
          </p:cNvPr>
          <p:cNvSpPr txBox="1"/>
          <p:nvPr/>
        </p:nvSpPr>
        <p:spPr>
          <a:xfrm>
            <a:off x="8277893" y="1632127"/>
            <a:ext cx="3362779" cy="707886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Luxación del carpo</a:t>
            </a:r>
          </a:p>
          <a:p>
            <a:pPr algn="ctr"/>
            <a:r>
              <a:rPr lang="es-ES_tradnl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Heridas en la muñeca</a:t>
            </a:r>
          </a:p>
        </p:txBody>
      </p:sp>
      <p:pic>
        <p:nvPicPr>
          <p:cNvPr id="8" name="Imagen 7" descr="Imagen que contiene persona, interior, tabla, mano&#10;&#10;Descripción generada automáticamente">
            <a:extLst>
              <a:ext uri="{FF2B5EF4-FFF2-40B4-BE49-F238E27FC236}">
                <a16:creationId xmlns:a16="http://schemas.microsoft.com/office/drawing/2014/main" id="{B9B3CC8D-7507-1F4F-A921-AC041DDC1E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969" r="99766">
                        <a14:foregroundMark x1="2969" y1="25833" x2="18984" y2="28542"/>
                        <a14:foregroundMark x1="69766" y1="51458" x2="98672" y2="68854"/>
                        <a14:foregroundMark x1="98672" y1="68854" x2="99766" y2="70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976" y="1986070"/>
            <a:ext cx="6145691" cy="46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1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83A4E-5D0F-8349-97D4-8D36EB80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86" y="229083"/>
            <a:ext cx="4987558" cy="1325563"/>
          </a:xfrm>
        </p:spPr>
        <p:txBody>
          <a:bodyPr/>
          <a:lstStyle/>
          <a:p>
            <a:pPr algn="ctr"/>
            <a:r>
              <a:rPr lang="es-ES_tradnl" b="0" dirty="0"/>
              <a:t>Síndrome de túnel del carpo </a:t>
            </a:r>
          </a:p>
        </p:txBody>
      </p:sp>
      <p:pic>
        <p:nvPicPr>
          <p:cNvPr id="6" name="Google Shape;215;p25">
            <a:extLst>
              <a:ext uri="{FF2B5EF4-FFF2-40B4-BE49-F238E27FC236}">
                <a16:creationId xmlns:a16="http://schemas.microsoft.com/office/drawing/2014/main" id="{CC181700-73A5-D341-A346-A7C3E2D179F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768" y="1695358"/>
            <a:ext cx="2330195" cy="19369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018682A-DA09-9E44-AFCD-DDA0FE130147}"/>
              </a:ext>
            </a:extLst>
          </p:cNvPr>
          <p:cNvSpPr txBox="1"/>
          <p:nvPr/>
        </p:nvSpPr>
        <p:spPr>
          <a:xfrm>
            <a:off x="5126955" y="1695358"/>
            <a:ext cx="6417357" cy="381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002060"/>
                </a:solidFill>
                <a:latin typeface="Montserrat" panose="02000505000000020004" pitchFamily="2" charset="0"/>
              </a:rPr>
              <a:t>Mujer 52 años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002060"/>
                </a:solidFill>
                <a:latin typeface="Montserrat" panose="02000505000000020004" pitchFamily="2" charset="0"/>
              </a:rPr>
              <a:t>MC: parestesias 1,2,3 dedo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002060"/>
                </a:solidFill>
                <a:latin typeface="Montserrat" panose="02000505000000020004" pitchFamily="2" charset="0"/>
              </a:rPr>
              <a:t>Dificultad para abrir frascos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002060"/>
                </a:solidFill>
                <a:latin typeface="Montserrat" panose="02000505000000020004" pitchFamily="2" charset="0"/>
              </a:rPr>
              <a:t>Parestesias nocturnas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002060"/>
                </a:solidFill>
                <a:latin typeface="Montserrat" panose="02000505000000020004" pitchFamily="2" charset="0"/>
              </a:rPr>
              <a:t>Mejoran con maniobra sacudida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002060"/>
                </a:solidFill>
                <a:latin typeface="Montserrat" panose="02000505000000020004" pitchFamily="2" charset="0"/>
              </a:rPr>
              <a:t>Signo de túnel positivo en muñeca  - </a:t>
            </a:r>
            <a:r>
              <a:rPr lang="es-ES_tradnl" sz="2800" dirty="0" err="1">
                <a:solidFill>
                  <a:srgbClr val="002060"/>
                </a:solidFill>
                <a:latin typeface="Montserrat" panose="02000505000000020004" pitchFamily="2" charset="0"/>
              </a:rPr>
              <a:t>Phalen</a:t>
            </a:r>
            <a:r>
              <a:rPr lang="es-ES_tradnl" sz="2800" dirty="0">
                <a:solidFill>
                  <a:srgbClr val="002060"/>
                </a:solidFill>
                <a:latin typeface="Montserrat" panose="02000505000000020004" pitchFamily="2" charset="0"/>
              </a:rPr>
              <a:t> positivo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97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381D403-AD20-1B49-BCDA-DF15CEF0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42" y="118369"/>
            <a:ext cx="4761216" cy="1325563"/>
          </a:xfrm>
        </p:spPr>
        <p:txBody>
          <a:bodyPr/>
          <a:lstStyle/>
          <a:p>
            <a:pPr algn="ctr"/>
            <a:r>
              <a:rPr lang="es-ES_tradnl" b="0" dirty="0"/>
              <a:t>Síndrome de túnel del carpo </a:t>
            </a:r>
          </a:p>
        </p:txBody>
      </p:sp>
      <p:sp>
        <p:nvSpPr>
          <p:cNvPr id="10" name="Google Shape;227;p26">
            <a:extLst>
              <a:ext uri="{FF2B5EF4-FFF2-40B4-BE49-F238E27FC236}">
                <a16:creationId xmlns:a16="http://schemas.microsoft.com/office/drawing/2014/main" id="{679A8C0B-9F05-E54C-9416-E4554B8D9BA3}"/>
              </a:ext>
            </a:extLst>
          </p:cNvPr>
          <p:cNvSpPr txBox="1"/>
          <p:nvPr/>
        </p:nvSpPr>
        <p:spPr>
          <a:xfrm>
            <a:off x="4367112" y="3971035"/>
            <a:ext cx="4803600" cy="9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Mujeres</a:t>
            </a:r>
            <a:endParaRPr sz="2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" sz="2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Obesidad</a:t>
            </a:r>
            <a:endParaRPr sz="2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" sz="2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Embarazo</a:t>
            </a:r>
            <a:endParaRPr sz="2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" sz="2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Hipotiroidismo</a:t>
            </a:r>
            <a:endParaRPr sz="2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28;p26">
            <a:extLst>
              <a:ext uri="{FF2B5EF4-FFF2-40B4-BE49-F238E27FC236}">
                <a16:creationId xmlns:a16="http://schemas.microsoft.com/office/drawing/2014/main" id="{C9AE3F05-242C-A044-834B-E2EA49092312}"/>
              </a:ext>
            </a:extLst>
          </p:cNvPr>
          <p:cNvSpPr txBox="1"/>
          <p:nvPr/>
        </p:nvSpPr>
        <p:spPr>
          <a:xfrm>
            <a:off x="7819914" y="3945498"/>
            <a:ext cx="4803600" cy="9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algn="ctr"/>
            <a:r>
              <a:rPr lang="es" sz="2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A. reumatoide</a:t>
            </a:r>
            <a:endParaRPr sz="2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algn="ctr"/>
            <a:r>
              <a:rPr lang="es" sz="2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ERC</a:t>
            </a:r>
            <a:endParaRPr sz="2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algn="ctr"/>
            <a:r>
              <a:rPr lang="es" sz="2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Tabaco/OH</a:t>
            </a:r>
            <a:endParaRPr sz="2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algn="ctr"/>
            <a:r>
              <a:rPr lang="es" sz="2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Act. repetitivas</a:t>
            </a:r>
            <a:endParaRPr sz="2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algn="ctr"/>
            <a:endParaRPr sz="2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26;p26">
            <a:extLst>
              <a:ext uri="{FF2B5EF4-FFF2-40B4-BE49-F238E27FC236}">
                <a16:creationId xmlns:a16="http://schemas.microsoft.com/office/drawing/2014/main" id="{1604AADE-B016-D441-BDB9-18C469C32FAA}"/>
              </a:ext>
            </a:extLst>
          </p:cNvPr>
          <p:cNvSpPr txBox="1"/>
          <p:nvPr/>
        </p:nvSpPr>
        <p:spPr>
          <a:xfrm>
            <a:off x="6874514" y="2547625"/>
            <a:ext cx="3347200" cy="588400"/>
          </a:xfrm>
          <a:prstGeom prst="rect">
            <a:avLst/>
          </a:prstGeom>
          <a:solidFill>
            <a:srgbClr val="EFEFE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Factores de riesgo</a:t>
            </a:r>
            <a:endParaRPr sz="2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BDCB3CBF-9041-5D46-A67A-0BE811CA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33" y="2056625"/>
            <a:ext cx="5861965" cy="982000"/>
          </a:xfrm>
        </p:spPr>
        <p:txBody>
          <a:bodyPr>
            <a:normAutofit/>
          </a:bodyPr>
          <a:lstStyle/>
          <a:p>
            <a:r>
              <a:rPr lang="es-ES_tradnl" sz="2800" dirty="0">
                <a:solidFill>
                  <a:srgbClr val="002060"/>
                </a:solidFill>
              </a:rPr>
              <a:t>Neuropatía por atrapamiento mas común</a:t>
            </a:r>
          </a:p>
        </p:txBody>
      </p:sp>
    </p:spTree>
    <p:extLst>
      <p:ext uri="{BB962C8B-B14F-4D97-AF65-F5344CB8AC3E}">
        <p14:creationId xmlns:p14="http://schemas.microsoft.com/office/powerpoint/2010/main" val="37922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27560" y="713250"/>
            <a:ext cx="1023565" cy="159343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 txBox="1"/>
          <p:nvPr/>
        </p:nvSpPr>
        <p:spPr>
          <a:xfrm>
            <a:off x="378262" y="2447000"/>
            <a:ext cx="2450000" cy="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Parestesias </a:t>
            </a:r>
            <a:r>
              <a:rPr lang="es" sz="2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(nocturnas)</a:t>
            </a:r>
            <a:endParaRPr sz="2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7" name="Google Shape;237;p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786" y="1152900"/>
            <a:ext cx="1644591" cy="184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914" y="1181435"/>
            <a:ext cx="2112830" cy="181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6048" y="562315"/>
            <a:ext cx="1948703" cy="250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3281" y="743721"/>
            <a:ext cx="2494238" cy="213903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8017729" y="3476958"/>
            <a:ext cx="3545272" cy="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Diagrama autoadministrado</a:t>
            </a:r>
            <a:r>
              <a:rPr lang="es" sz="2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(prueba más específica 76%)</a:t>
            </a:r>
            <a:endParaRPr sz="2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39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title"/>
          </p:nvPr>
        </p:nvSpPr>
        <p:spPr>
          <a:xfrm>
            <a:off x="588329" y="429023"/>
            <a:ext cx="3695994" cy="98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" b="0" dirty="0"/>
              <a:t>Diagnóstico</a:t>
            </a:r>
            <a:endParaRPr b="0" dirty="0"/>
          </a:p>
        </p:txBody>
      </p:sp>
      <p:sp>
        <p:nvSpPr>
          <p:cNvPr id="247" name="Google Shape;247;p28"/>
          <p:cNvSpPr txBox="1"/>
          <p:nvPr/>
        </p:nvSpPr>
        <p:spPr>
          <a:xfrm>
            <a:off x="3700462" y="2014639"/>
            <a:ext cx="4203804" cy="24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52396" algn="ctr">
              <a:buSzPts val="1800"/>
            </a:pPr>
            <a:r>
              <a:rPr lang="es" sz="24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Sospecha de ganancia secundaria o simulación.</a:t>
            </a:r>
            <a:endParaRPr sz="24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52396" algn="ctr">
              <a:buSzPts val="1800"/>
            </a:pPr>
            <a:r>
              <a:rPr lang="es" sz="24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Paciente que se va a operar.</a:t>
            </a:r>
            <a:endParaRPr sz="24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5543433" y="429023"/>
            <a:ext cx="4533200" cy="839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36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¡Clínico!</a:t>
            </a:r>
            <a:endParaRPr sz="36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443433" y="2427162"/>
            <a:ext cx="3347200" cy="588400"/>
          </a:xfrm>
          <a:prstGeom prst="rect">
            <a:avLst/>
          </a:prstGeom>
          <a:solidFill>
            <a:srgbClr val="EFEFE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0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¿Cuándo EMG y VCN?</a:t>
            </a:r>
            <a:endParaRPr sz="20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7904266" y="1840831"/>
            <a:ext cx="4123200" cy="2096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Velocidad de conducción &lt;52 m/seg.</a:t>
            </a:r>
            <a:endParaRPr sz="24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" sz="24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Latencias prolongadas</a:t>
            </a:r>
            <a:endParaRPr sz="24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" sz="24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(sensitivas &gt;3.5 ms, </a:t>
            </a:r>
            <a:r>
              <a:rPr lang="es" sz="24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motoras&gt;4.5</a:t>
            </a:r>
            <a:r>
              <a:rPr lang="es" sz="24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4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1079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/>
        </p:nvSpPr>
        <p:spPr>
          <a:xfrm>
            <a:off x="5099969" y="1431559"/>
            <a:ext cx="6810400" cy="839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3200" dirty="0">
                <a:solidFill>
                  <a:srgbClr val="002060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Casos leves y moderados</a:t>
            </a:r>
            <a:endParaRPr sz="3200" dirty="0">
              <a:solidFill>
                <a:srgbClr val="002060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56" name="Google Shape;256;p29"/>
          <p:cNvCxnSpPr/>
          <p:nvPr/>
        </p:nvCxnSpPr>
        <p:spPr>
          <a:xfrm>
            <a:off x="7381678" y="2713234"/>
            <a:ext cx="0" cy="830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7" name="Google Shape;257;p29"/>
          <p:cNvCxnSpPr/>
          <p:nvPr/>
        </p:nvCxnSpPr>
        <p:spPr>
          <a:xfrm>
            <a:off x="10608857" y="2713234"/>
            <a:ext cx="0" cy="830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Google Shape;258;p29"/>
          <p:cNvSpPr txBox="1"/>
          <p:nvPr/>
        </p:nvSpPr>
        <p:spPr>
          <a:xfrm>
            <a:off x="5835200" y="3844384"/>
            <a:ext cx="3178400" cy="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 dirty="0">
                <a:solidFill>
                  <a:srgbClr val="002060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No quirúrgico</a:t>
            </a:r>
            <a:endParaRPr sz="2400" dirty="0">
              <a:solidFill>
                <a:srgbClr val="002060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  <a:p>
            <a:pPr algn="ctr"/>
            <a:endParaRPr sz="2400" dirty="0">
              <a:solidFill>
                <a:srgbClr val="002060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9013600" y="3844384"/>
            <a:ext cx="3178400" cy="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 dirty="0">
                <a:solidFill>
                  <a:srgbClr val="152B48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Quirúrgico</a:t>
            </a:r>
            <a:endParaRPr sz="2400" dirty="0">
              <a:solidFill>
                <a:srgbClr val="152B48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  <a:p>
            <a:pPr algn="ctr"/>
            <a:endParaRPr sz="2400" dirty="0">
              <a:solidFill>
                <a:srgbClr val="152B48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5532927" y="5330134"/>
            <a:ext cx="2120000" cy="60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>
                <a:solidFill>
                  <a:srgbClr val="002060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Férula</a:t>
            </a:r>
            <a:endParaRPr sz="2400">
              <a:solidFill>
                <a:srgbClr val="002060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  <a:p>
            <a:pPr algn="ctr"/>
            <a:endParaRPr sz="2400">
              <a:solidFill>
                <a:srgbClr val="002060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9516774" y="5417495"/>
            <a:ext cx="2120000" cy="60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 dirty="0">
                <a:solidFill>
                  <a:srgbClr val="002060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Infiltración</a:t>
            </a:r>
            <a:endParaRPr sz="2400" dirty="0">
              <a:solidFill>
                <a:srgbClr val="002060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  <a:p>
            <a:pPr algn="ctr"/>
            <a:endParaRPr sz="2400" dirty="0">
              <a:solidFill>
                <a:srgbClr val="002060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62" name="Google Shape;262;p29"/>
          <p:cNvCxnSpPr>
            <a:cxnSpLocks/>
          </p:cNvCxnSpPr>
          <p:nvPr/>
        </p:nvCxnSpPr>
        <p:spPr>
          <a:xfrm>
            <a:off x="7755974" y="4691334"/>
            <a:ext cx="1760800" cy="63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3" name="Google Shape;263;p29"/>
          <p:cNvSpPr txBox="1"/>
          <p:nvPr/>
        </p:nvSpPr>
        <p:spPr>
          <a:xfrm>
            <a:off x="589611" y="1504555"/>
            <a:ext cx="3178400" cy="203947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 dirty="0">
                <a:solidFill>
                  <a:srgbClr val="002060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Sólo </a:t>
            </a:r>
            <a:r>
              <a:rPr lang="es" sz="2400" b="1" dirty="0">
                <a:solidFill>
                  <a:srgbClr val="002060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parestesias nocturnas.</a:t>
            </a:r>
            <a:endParaRPr sz="2400" b="1" dirty="0">
              <a:solidFill>
                <a:srgbClr val="002060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s" sz="2400" dirty="0">
                <a:solidFill>
                  <a:srgbClr val="002060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Adormecimiento y dolor </a:t>
            </a:r>
            <a:r>
              <a:rPr lang="es" sz="2400" b="1" dirty="0">
                <a:solidFill>
                  <a:srgbClr val="002060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reversibles</a:t>
            </a:r>
            <a:endParaRPr sz="2400" b="1" dirty="0">
              <a:solidFill>
                <a:srgbClr val="002060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s" sz="2400" b="1" dirty="0">
                <a:solidFill>
                  <a:srgbClr val="002060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EMG.</a:t>
            </a:r>
            <a:endParaRPr sz="2400" b="1" dirty="0">
              <a:solidFill>
                <a:srgbClr val="002060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64" name="Google Shape;264;p29"/>
          <p:cNvCxnSpPr>
            <a:endCxn id="260" idx="0"/>
          </p:cNvCxnSpPr>
          <p:nvPr/>
        </p:nvCxnSpPr>
        <p:spPr>
          <a:xfrm flipH="1">
            <a:off x="6592927" y="4691334"/>
            <a:ext cx="447600" cy="63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246;p28">
            <a:extLst>
              <a:ext uri="{FF2B5EF4-FFF2-40B4-BE49-F238E27FC236}">
                <a16:creationId xmlns:a16="http://schemas.microsoft.com/office/drawing/2014/main" id="{DBB8E540-2B14-FC43-A2DA-A100B023660E}"/>
              </a:ext>
            </a:extLst>
          </p:cNvPr>
          <p:cNvSpPr txBox="1">
            <a:spLocks/>
          </p:cNvSpPr>
          <p:nvPr/>
        </p:nvSpPr>
        <p:spPr>
          <a:xfrm>
            <a:off x="589611" y="293579"/>
            <a:ext cx="4261073" cy="98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s-CO" b="0" dirty="0"/>
              <a:t>Tratamiento</a:t>
            </a:r>
          </a:p>
        </p:txBody>
      </p:sp>
    </p:spTree>
    <p:extLst>
      <p:ext uri="{BB962C8B-B14F-4D97-AF65-F5344CB8AC3E}">
        <p14:creationId xmlns:p14="http://schemas.microsoft.com/office/powerpoint/2010/main" val="13081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076" y="1740092"/>
            <a:ext cx="3306245" cy="19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136" y="1740092"/>
            <a:ext cx="1955803" cy="19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153753" y="150350"/>
            <a:ext cx="6411059" cy="9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s" b="0" dirty="0">
                <a:solidFill>
                  <a:srgbClr val="06B0AA"/>
                </a:solidFill>
                <a:latin typeface="Montserrat"/>
                <a:ea typeface="Montserrat"/>
                <a:cs typeface="Montserrat"/>
                <a:sym typeface="Montserrat"/>
              </a:rPr>
              <a:t>Primera línea de manejo</a:t>
            </a:r>
            <a:endParaRPr b="0" dirty="0">
              <a:solidFill>
                <a:srgbClr val="06B0A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8882203" y="2146992"/>
            <a:ext cx="2942400" cy="1110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Modificación de la actividad</a:t>
            </a:r>
            <a:endParaRPr sz="2400" b="1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874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092" y="1695236"/>
            <a:ext cx="3369169" cy="207806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 txBox="1"/>
          <p:nvPr/>
        </p:nvSpPr>
        <p:spPr>
          <a:xfrm>
            <a:off x="6778456" y="1833848"/>
            <a:ext cx="4173200" cy="1110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Respuesta clínica a los esteroides</a:t>
            </a:r>
            <a:endParaRPr sz="24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32"/>
          <p:cNvSpPr txBox="1"/>
          <p:nvPr/>
        </p:nvSpPr>
        <p:spPr>
          <a:xfrm>
            <a:off x="6778456" y="4186085"/>
            <a:ext cx="4173200" cy="13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Indicador de buen pronóstico con la cirugía</a:t>
            </a:r>
            <a:endParaRPr sz="24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8528456" y="3388780"/>
            <a:ext cx="673200" cy="57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</a:endParaRPr>
          </a:p>
        </p:txBody>
      </p:sp>
      <p:sp>
        <p:nvSpPr>
          <p:cNvPr id="7" name="Google Shape;282;p31">
            <a:extLst>
              <a:ext uri="{FF2B5EF4-FFF2-40B4-BE49-F238E27FC236}">
                <a16:creationId xmlns:a16="http://schemas.microsoft.com/office/drawing/2014/main" id="{B1655827-8673-DB41-91CF-0C99555076C4}"/>
              </a:ext>
            </a:extLst>
          </p:cNvPr>
          <p:cNvSpPr txBox="1">
            <a:spLocks/>
          </p:cNvSpPr>
          <p:nvPr/>
        </p:nvSpPr>
        <p:spPr>
          <a:xfrm>
            <a:off x="0" y="165349"/>
            <a:ext cx="6411059" cy="9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s-CO" sz="4000" b="0" dirty="0">
                <a:solidFill>
                  <a:srgbClr val="06B0AA"/>
                </a:solidFill>
                <a:latin typeface="Montserrat"/>
                <a:ea typeface="Montserrat"/>
                <a:cs typeface="Montserrat"/>
                <a:sym typeface="Montserrat"/>
              </a:rPr>
              <a:t>Segunda línea de manejo</a:t>
            </a:r>
          </a:p>
        </p:txBody>
      </p:sp>
    </p:spTree>
    <p:extLst>
      <p:ext uri="{BB962C8B-B14F-4D97-AF65-F5344CB8AC3E}">
        <p14:creationId xmlns:p14="http://schemas.microsoft.com/office/powerpoint/2010/main" val="24246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/>
        </p:nvSpPr>
        <p:spPr>
          <a:xfrm>
            <a:off x="5766739" y="1816376"/>
            <a:ext cx="5622986" cy="839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3200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Casos graves</a:t>
            </a:r>
            <a:endParaRPr sz="3200">
              <a:solidFill>
                <a:srgbClr val="00206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71" name="Google Shape;271;p30"/>
          <p:cNvCxnSpPr/>
          <p:nvPr/>
        </p:nvCxnSpPr>
        <p:spPr>
          <a:xfrm>
            <a:off x="8578232" y="3034651"/>
            <a:ext cx="0" cy="830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2" name="Google Shape;272;p30"/>
          <p:cNvSpPr txBox="1"/>
          <p:nvPr/>
        </p:nvSpPr>
        <p:spPr>
          <a:xfrm>
            <a:off x="6999200" y="4258052"/>
            <a:ext cx="3178400" cy="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3200" dirty="0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Quirúrgico</a:t>
            </a:r>
            <a:endParaRPr sz="3200" dirty="0">
              <a:solidFill>
                <a:srgbClr val="00206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endParaRPr sz="3200" dirty="0">
              <a:solidFill>
                <a:srgbClr val="00206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547233" y="1482239"/>
            <a:ext cx="3983024" cy="196781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2400" dirty="0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Parestesias/adormecimiento/dolor </a:t>
            </a:r>
            <a:r>
              <a:rPr lang="es" sz="2400" b="1" dirty="0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constantes.</a:t>
            </a:r>
            <a:endParaRPr sz="2400" b="1" dirty="0">
              <a:solidFill>
                <a:srgbClr val="00206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s" sz="2400" dirty="0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Pérdida </a:t>
            </a:r>
            <a:r>
              <a:rPr lang="es" sz="2400" b="1" dirty="0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sensorial.</a:t>
            </a:r>
            <a:endParaRPr sz="2400" b="1" dirty="0">
              <a:solidFill>
                <a:srgbClr val="00206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s" sz="2400" b="1" dirty="0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Atrofia </a:t>
            </a:r>
            <a:r>
              <a:rPr lang="es" sz="2400" dirty="0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tenar</a:t>
            </a:r>
            <a:endParaRPr sz="2400" dirty="0">
              <a:solidFill>
                <a:srgbClr val="00206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s" sz="2400" b="1" dirty="0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EMG.</a:t>
            </a:r>
            <a:endParaRPr sz="2400" b="1" dirty="0">
              <a:solidFill>
                <a:srgbClr val="00206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endParaRPr sz="2400" dirty="0">
              <a:solidFill>
                <a:srgbClr val="00206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Google Shape;246;p28">
            <a:extLst>
              <a:ext uri="{FF2B5EF4-FFF2-40B4-BE49-F238E27FC236}">
                <a16:creationId xmlns:a16="http://schemas.microsoft.com/office/drawing/2014/main" id="{C6184B19-70F2-594F-930A-7B74488C506C}"/>
              </a:ext>
            </a:extLst>
          </p:cNvPr>
          <p:cNvSpPr txBox="1">
            <a:spLocks/>
          </p:cNvSpPr>
          <p:nvPr/>
        </p:nvSpPr>
        <p:spPr>
          <a:xfrm>
            <a:off x="710712" y="338760"/>
            <a:ext cx="3983023" cy="98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s-CO" b="0" dirty="0"/>
              <a:t>Tratamiento</a:t>
            </a:r>
          </a:p>
        </p:txBody>
      </p:sp>
    </p:spTree>
    <p:extLst>
      <p:ext uri="{BB962C8B-B14F-4D97-AF65-F5344CB8AC3E}">
        <p14:creationId xmlns:p14="http://schemas.microsoft.com/office/powerpoint/2010/main" val="16139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4F029-9C12-8D41-A7FD-FFCE3979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056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5400" b="0" dirty="0"/>
              <a:t>Receso</a:t>
            </a:r>
          </a:p>
        </p:txBody>
      </p:sp>
    </p:spTree>
    <p:extLst>
      <p:ext uri="{BB962C8B-B14F-4D97-AF65-F5344CB8AC3E}">
        <p14:creationId xmlns:p14="http://schemas.microsoft.com/office/powerpoint/2010/main" val="283283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4787E-6C1F-4044-8923-7029C3D0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68" y="408625"/>
            <a:ext cx="4517583" cy="1325563"/>
          </a:xfrm>
        </p:spPr>
        <p:txBody>
          <a:bodyPr/>
          <a:lstStyle/>
          <a:p>
            <a:pPr algn="ctr"/>
            <a:r>
              <a:rPr lang="es-ES_tradnl" b="0" dirty="0"/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40A6D-BEC8-0945-BF8F-DB289F09D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73" y="1759427"/>
            <a:ext cx="5119575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800" dirty="0">
                <a:solidFill>
                  <a:srgbClr val="002060"/>
                </a:solidFill>
              </a:rPr>
              <a:t>¿Que es un nervio periférico?</a:t>
            </a:r>
          </a:p>
        </p:txBody>
      </p:sp>
      <p:pic>
        <p:nvPicPr>
          <p:cNvPr id="4098" name="Picture 2" descr="Frontiers | Pathophysiological Changes of Physical Barriers of Peripheral  Nerves After Injury | Neuroscience">
            <a:extLst>
              <a:ext uri="{FF2B5EF4-FFF2-40B4-BE49-F238E27FC236}">
                <a16:creationId xmlns:a16="http://schemas.microsoft.com/office/drawing/2014/main" id="{021EBBE3-618B-4D48-A136-A294A4F4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362" y="2331920"/>
            <a:ext cx="5971350" cy="2194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27386"/>
      </p:ext>
    </p:extLst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1245F-3009-1B48-A7E2-81FDC992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68" y="175409"/>
            <a:ext cx="4708661" cy="864817"/>
          </a:xfrm>
        </p:spPr>
        <p:txBody>
          <a:bodyPr>
            <a:normAutofit/>
          </a:bodyPr>
          <a:lstStyle/>
          <a:p>
            <a:pPr algn="ctr"/>
            <a:r>
              <a:rPr b="0" dirty="0" lang="es-ES_tradnl"/>
              <a:t>Nervio cubital</a:t>
            </a:r>
          </a:p>
        </p:txBody>
      </p:sp>
      <p:pic>
        <p:nvPicPr>
          <p:cNvPr descr="Diagrama&#10;&#10;Descripción generada automáticamente" id="6" name="Imagen 5">
            <a:extLst>
              <a:ext uri="{FF2B5EF4-FFF2-40B4-BE49-F238E27FC236}">
                <a16:creationId xmlns:a16="http://schemas.microsoft.com/office/drawing/2014/main" id="{3741F63E-1D78-F94F-9FBB-09541EA170AF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13" y="308387"/>
            <a:ext cx="5621587" cy="6431905"/>
          </a:xfrm>
          <a:prstGeom prst="rect">
            <a:avLst/>
          </a:prstGeom>
        </p:spPr>
      </p:pic>
      <p:pic>
        <p:nvPicPr>
          <p:cNvPr descr="Diagrama&#10;&#10;Descripción generada automáticamente" id="8" name="Marcador de contenido 7">
            <a:extLst>
              <a:ext uri="{FF2B5EF4-FFF2-40B4-BE49-F238E27FC236}">
                <a16:creationId xmlns:a16="http://schemas.microsoft.com/office/drawing/2014/main" id="{DAD0A474-78EA-B24E-8A71-6CA6BA2A3EE7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" r="-106"/>
          <a:stretch/>
        </p:blipFill>
        <p:spPr>
          <a:xfrm>
            <a:off x="6607834" y="426095"/>
            <a:ext cx="4244196" cy="6123518"/>
          </a:xfrm>
        </p:spPr>
      </p:pic>
      <p:pic>
        <p:nvPicPr>
          <p:cNvPr descr="Diagrama&#10;&#10;Descripción generada automáticamente" id="10" name="Imagen 9">
            <a:extLst>
              <a:ext uri="{FF2B5EF4-FFF2-40B4-BE49-F238E27FC236}">
                <a16:creationId xmlns:a16="http://schemas.microsoft.com/office/drawing/2014/main" id="{C54B8873-0597-4D4A-B155-324162F61D68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720" y="1192065"/>
            <a:ext cx="6852572" cy="4061364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1A50E20-3297-724B-96F9-9012AE9A047F}"/>
              </a:ext>
            </a:extLst>
          </p:cNvPr>
          <p:cNvSpPr txBox="1">
            <a:spLocks/>
          </p:cNvSpPr>
          <p:nvPr/>
        </p:nvSpPr>
        <p:spPr>
          <a:xfrm>
            <a:off x="540728" y="1487837"/>
            <a:ext cx="4286250" cy="1941163"/>
          </a:xfrm>
          <a:prstGeom prst="rect">
            <a:avLst/>
          </a:prstGeom>
        </p:spPr>
        <p:txBody>
          <a:bodyPr bIns="45720" lIns="91440" rIns="91440" rtlCol="0" tIns="45720" vert="horz">
            <a:normAutofit fontScale="77500" lnSpcReduction="200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0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s-ES_tradnl" sz="2800">
                <a:solidFill>
                  <a:srgbClr val="002060"/>
                </a:solidFill>
              </a:rPr>
              <a:t>Lesión alta del cubital </a:t>
            </a:r>
          </a:p>
          <a:p>
            <a:r>
              <a:rPr dirty="0" lang="es-ES_tradnl" sz="2800">
                <a:solidFill>
                  <a:srgbClr val="002060"/>
                </a:solidFill>
              </a:rPr>
              <a:t>Lesión baja del cubital </a:t>
            </a:r>
          </a:p>
          <a:p>
            <a:r>
              <a:rPr dirty="0" lang="es-ES_tradnl" sz="2800">
                <a:solidFill>
                  <a:srgbClr val="002060"/>
                </a:solidFill>
              </a:rPr>
              <a:t>Síndrome de túnel cubital </a:t>
            </a:r>
          </a:p>
          <a:p>
            <a:r>
              <a:rPr dirty="0" lang="es-ES_tradnl" sz="2800">
                <a:solidFill>
                  <a:srgbClr val="002060"/>
                </a:solidFill>
              </a:rPr>
              <a:t>Síndrome del canal de </a:t>
            </a:r>
            <a:r>
              <a:rPr dirty="0" err="1" lang="es-ES_tradnl" sz="2800">
                <a:solidFill>
                  <a:srgbClr val="002060"/>
                </a:solidFill>
              </a:rPr>
              <a:t>Guyon</a:t>
            </a:r>
            <a:endParaRPr dirty="0" lang="es-ES_tradnl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8885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0838F-60FF-3A43-82BD-E9FFFF6A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7" y="169586"/>
            <a:ext cx="6080486" cy="1325563"/>
          </a:xfrm>
        </p:spPr>
        <p:txBody>
          <a:bodyPr/>
          <a:lstStyle/>
          <a:p>
            <a:pPr algn="ctr"/>
            <a:r>
              <a:rPr lang="es-ES_tradnl" b="0" dirty="0"/>
              <a:t>Evaluación motora del nervio cubital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605A34-6E25-A149-AC27-ECC23CCB2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7" y="1696670"/>
            <a:ext cx="4876054" cy="1787819"/>
          </a:xfrm>
        </p:spPr>
        <p:txBody>
          <a:bodyPr>
            <a:normAutofit fontScale="92500"/>
          </a:bodyPr>
          <a:lstStyle/>
          <a:p>
            <a:r>
              <a:rPr lang="es-ES_tradnl" sz="2400" dirty="0"/>
              <a:t>Movimiento fino de la mano </a:t>
            </a:r>
          </a:p>
          <a:p>
            <a:r>
              <a:rPr lang="es-ES_tradnl" sz="2400" dirty="0"/>
              <a:t>Dedos</a:t>
            </a:r>
          </a:p>
          <a:p>
            <a:r>
              <a:rPr lang="es-ES_tradnl" sz="2400" dirty="0"/>
              <a:t>Grupos: antebrazo, hipotenar, intrínsecos de la mano, tenar.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C74B9A2-F1C9-E247-B419-FE1A5E6B05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848" y="1639410"/>
            <a:ext cx="658115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60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37FCA44-E913-5B4E-869B-87ADA4328C4D}"/>
              </a:ext>
            </a:extLst>
          </p:cNvPr>
          <p:cNvSpPr txBox="1"/>
          <p:nvPr/>
        </p:nvSpPr>
        <p:spPr>
          <a:xfrm>
            <a:off x="1127075" y="3497062"/>
            <a:ext cx="2188029" cy="338554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FCU </a:t>
            </a:r>
          </a:p>
        </p:txBody>
      </p:sp>
      <p:pic>
        <p:nvPicPr>
          <p:cNvPr id="5" name="Imagen 4" descr="Imagen que contiene mujer, hombre, sostener&#10;&#10;Descripción generada automáticamente">
            <a:extLst>
              <a:ext uri="{FF2B5EF4-FFF2-40B4-BE49-F238E27FC236}">
                <a16:creationId xmlns:a16="http://schemas.microsoft.com/office/drawing/2014/main" id="{65F30FCF-FCE4-0E4B-928B-B3A8CBAE61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66" y="1567582"/>
            <a:ext cx="2575449" cy="172467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4732F84-0531-C24E-AC34-BB37078FFD1E}"/>
              </a:ext>
            </a:extLst>
          </p:cNvPr>
          <p:cNvSpPr txBox="1"/>
          <p:nvPr/>
        </p:nvSpPr>
        <p:spPr>
          <a:xfrm>
            <a:off x="5114039" y="3497062"/>
            <a:ext cx="2188029" cy="338554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FDP IV-V</a:t>
            </a:r>
          </a:p>
        </p:txBody>
      </p:sp>
      <p:pic>
        <p:nvPicPr>
          <p:cNvPr id="10" name="Imagen 9" descr="Imagen que contiene foto, hombre, mujer, par&#10;&#10;Descripción generada automáticamente">
            <a:extLst>
              <a:ext uri="{FF2B5EF4-FFF2-40B4-BE49-F238E27FC236}">
                <a16:creationId xmlns:a16="http://schemas.microsoft.com/office/drawing/2014/main" id="{6DC845BB-F5EF-4B40-8411-02DA5E2295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70" y="1567581"/>
            <a:ext cx="2575449" cy="1770136"/>
          </a:xfrm>
          <a:prstGeom prst="rect">
            <a:avLst/>
          </a:prstGeom>
        </p:spPr>
      </p:pic>
      <p:pic>
        <p:nvPicPr>
          <p:cNvPr id="17" name="Imagen 16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6574794F-CB8B-CE4A-B4F9-6A13423674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1522118"/>
            <a:ext cx="3076797" cy="177013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6021AFE-78FE-6F47-9E26-FBE8E54DCB64}"/>
              </a:ext>
            </a:extLst>
          </p:cNvPr>
          <p:cNvSpPr txBox="1"/>
          <p:nvPr/>
        </p:nvSpPr>
        <p:spPr>
          <a:xfrm>
            <a:off x="8790830" y="3497062"/>
            <a:ext cx="2413915" cy="584775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PB – ADM- FDM - ODM </a:t>
            </a:r>
          </a:p>
        </p:txBody>
      </p:sp>
      <p:pic>
        <p:nvPicPr>
          <p:cNvPr id="20" name="Imagen 19" descr="Imagen que contiene mujer&#10;&#10;Descripción generada automáticamente">
            <a:extLst>
              <a:ext uri="{FF2B5EF4-FFF2-40B4-BE49-F238E27FC236}">
                <a16:creationId xmlns:a16="http://schemas.microsoft.com/office/drawing/2014/main" id="{18C14403-6D97-6349-B071-51ABBA4281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943" y="1449771"/>
            <a:ext cx="2639802" cy="1778791"/>
          </a:xfrm>
          <a:prstGeom prst="rect">
            <a:avLst/>
          </a:prstGeom>
        </p:spPr>
      </p:pic>
      <p:pic>
        <p:nvPicPr>
          <p:cNvPr id="22" name="Imagen 21" descr="Imagen que contiene mano, usando, sostener, corte&#10;&#10;Descripción generada automáticamente">
            <a:extLst>
              <a:ext uri="{FF2B5EF4-FFF2-40B4-BE49-F238E27FC236}">
                <a16:creationId xmlns:a16="http://schemas.microsoft.com/office/drawing/2014/main" id="{274C112C-D1DA-B34A-94AD-BBF5646DBC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342" y="1434151"/>
            <a:ext cx="2643403" cy="1770136"/>
          </a:xfrm>
          <a:prstGeom prst="rect">
            <a:avLst/>
          </a:prstGeom>
        </p:spPr>
      </p:pic>
      <p:pic>
        <p:nvPicPr>
          <p:cNvPr id="24" name="Imagen 23" descr="Imagen que contiene corte, alimentos, mujer, tabla&#10;&#10;Descripción generada automáticamente">
            <a:extLst>
              <a:ext uri="{FF2B5EF4-FFF2-40B4-BE49-F238E27FC236}">
                <a16:creationId xmlns:a16="http://schemas.microsoft.com/office/drawing/2014/main" id="{4AACF576-D6D3-E74C-BFBF-A014B67A33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342" y="1371878"/>
            <a:ext cx="2639802" cy="1906949"/>
          </a:xfrm>
          <a:prstGeom prst="rect">
            <a:avLst/>
          </a:prstGeom>
        </p:spPr>
      </p:pic>
      <p:pic>
        <p:nvPicPr>
          <p:cNvPr id="26" name="Imagen 25" descr="Mano de una persona&#10;&#10;Descripción generada automáticamente">
            <a:extLst>
              <a:ext uri="{FF2B5EF4-FFF2-40B4-BE49-F238E27FC236}">
                <a16:creationId xmlns:a16="http://schemas.microsoft.com/office/drawing/2014/main" id="{89174BBD-438F-9547-BDBA-8539CF030D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943" y="1385692"/>
            <a:ext cx="2750821" cy="1906948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3CF01BB6-4F1D-9642-8158-7CC71925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56" y="58581"/>
            <a:ext cx="6586335" cy="1325563"/>
          </a:xfrm>
        </p:spPr>
        <p:txBody>
          <a:bodyPr>
            <a:normAutofit/>
          </a:bodyPr>
          <a:lstStyle/>
          <a:p>
            <a:pPr algn="ctr"/>
            <a:r>
              <a:rPr lang="es-ES_tradnl" b="0" dirty="0"/>
              <a:t>Antebrazo - hipotenar</a:t>
            </a:r>
          </a:p>
        </p:txBody>
      </p:sp>
    </p:spTree>
    <p:extLst>
      <p:ext uri="{BB962C8B-B14F-4D97-AF65-F5344CB8AC3E}">
        <p14:creationId xmlns:p14="http://schemas.microsoft.com/office/powerpoint/2010/main" val="17528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37FCA44-E913-5B4E-869B-87ADA4328C4D}"/>
              </a:ext>
            </a:extLst>
          </p:cNvPr>
          <p:cNvSpPr txBox="1"/>
          <p:nvPr/>
        </p:nvSpPr>
        <p:spPr>
          <a:xfrm>
            <a:off x="1251326" y="3448780"/>
            <a:ext cx="2188029" cy="338554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Lumbricales 3-4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732F84-0531-C24E-AC34-BB37078FFD1E}"/>
              </a:ext>
            </a:extLst>
          </p:cNvPr>
          <p:cNvSpPr txBox="1"/>
          <p:nvPr/>
        </p:nvSpPr>
        <p:spPr>
          <a:xfrm>
            <a:off x="5238290" y="3448780"/>
            <a:ext cx="2188029" cy="338554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IO Palmar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021AFE-78FE-6F47-9E26-FBE8E54DCB64}"/>
              </a:ext>
            </a:extLst>
          </p:cNvPr>
          <p:cNvSpPr txBox="1"/>
          <p:nvPr/>
        </p:nvSpPr>
        <p:spPr>
          <a:xfrm>
            <a:off x="8915081" y="3448780"/>
            <a:ext cx="2413915" cy="338554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IO Dorsal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3CF01BB6-4F1D-9642-8158-7CC71925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9" y="33276"/>
            <a:ext cx="6676001" cy="1325563"/>
          </a:xfrm>
        </p:spPr>
        <p:txBody>
          <a:bodyPr>
            <a:normAutofit/>
          </a:bodyPr>
          <a:lstStyle/>
          <a:p>
            <a:pPr algn="ctr"/>
            <a:r>
              <a:rPr lang="es-ES_tradnl" b="0" dirty="0"/>
              <a:t>Intrínsecos de la mano</a:t>
            </a:r>
          </a:p>
        </p:txBody>
      </p:sp>
      <p:pic>
        <p:nvPicPr>
          <p:cNvPr id="3" name="Imagen 2" descr="Imagen que contiene interior, alimentos&#10;&#10;Descripción generada automáticamente">
            <a:extLst>
              <a:ext uri="{FF2B5EF4-FFF2-40B4-BE49-F238E27FC236}">
                <a16:creationId xmlns:a16="http://schemas.microsoft.com/office/drawing/2014/main" id="{F61060F9-3CBA-5C40-BC4E-301D95796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39" y="1454753"/>
            <a:ext cx="2922541" cy="17701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3D24A9-72F6-2543-9E5A-846D76BE4D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017" y="1454753"/>
            <a:ext cx="2381447" cy="1843383"/>
          </a:xfrm>
          <a:prstGeom prst="rect">
            <a:avLst/>
          </a:prstGeom>
        </p:spPr>
      </p:pic>
      <p:pic>
        <p:nvPicPr>
          <p:cNvPr id="11" name="Imagen 10" descr="Imagen que contiene persona, interior, hombre, mujer&#10;&#10;Descripción generada automáticamente">
            <a:extLst>
              <a:ext uri="{FF2B5EF4-FFF2-40B4-BE49-F238E27FC236}">
                <a16:creationId xmlns:a16="http://schemas.microsoft.com/office/drawing/2014/main" id="{337159FA-7D13-DC48-926E-C07FF1C559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290" y="1326776"/>
            <a:ext cx="2153444" cy="20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7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84732F84-0531-C24E-AC34-BB37078FFD1E}"/>
              </a:ext>
            </a:extLst>
          </p:cNvPr>
          <p:cNvSpPr txBox="1"/>
          <p:nvPr/>
        </p:nvSpPr>
        <p:spPr>
          <a:xfrm>
            <a:off x="5289660" y="4410357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</a:rPr>
              <a:t>AP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3CF01BB6-4F1D-9642-8158-7CC71925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06" y="77137"/>
            <a:ext cx="5524645" cy="1325563"/>
          </a:xfrm>
        </p:spPr>
        <p:txBody>
          <a:bodyPr>
            <a:normAutofit/>
          </a:bodyPr>
          <a:lstStyle/>
          <a:p>
            <a:pPr algn="ctr"/>
            <a:r>
              <a:rPr lang="es-ES_tradnl" b="0" dirty="0"/>
              <a:t>Grupo tenar</a:t>
            </a:r>
          </a:p>
        </p:txBody>
      </p:sp>
      <p:pic>
        <p:nvPicPr>
          <p:cNvPr id="5" name="Imagen 4" descr="Imagen que contiene persona, interior, foto, sostener&#10;&#10;Descripción generada automáticamente">
            <a:extLst>
              <a:ext uri="{FF2B5EF4-FFF2-40B4-BE49-F238E27FC236}">
                <a16:creationId xmlns:a16="http://schemas.microsoft.com/office/drawing/2014/main" id="{E4F36F5A-429F-404C-9697-39207F94F1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277" y="2034463"/>
            <a:ext cx="3212794" cy="21399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FE3D20F-9EEC-E045-BD95-50F455BFDA97}"/>
              </a:ext>
            </a:extLst>
          </p:cNvPr>
          <p:cNvSpPr txBox="1"/>
          <p:nvPr/>
        </p:nvSpPr>
        <p:spPr>
          <a:xfrm>
            <a:off x="9324250" y="4417701"/>
            <a:ext cx="2738331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</a:rPr>
              <a:t>Cabeza profunda del FPB</a:t>
            </a:r>
          </a:p>
        </p:txBody>
      </p:sp>
      <p:pic>
        <p:nvPicPr>
          <p:cNvPr id="9" name="Imagen 8" descr="Imagen que contiene alimentos, comida, pequeño, tabla&#10;&#10;Descripción generada automáticamente">
            <a:extLst>
              <a:ext uri="{FF2B5EF4-FFF2-40B4-BE49-F238E27FC236}">
                <a16:creationId xmlns:a16="http://schemas.microsoft.com/office/drawing/2014/main" id="{A65DA236-A37A-354D-9C2F-D575BDFD57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408" y="2034464"/>
            <a:ext cx="2831173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C2FB0-410E-D042-BF1E-F4319639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9" y="55713"/>
            <a:ext cx="6552029" cy="1325563"/>
          </a:xfrm>
        </p:spPr>
        <p:txBody>
          <a:bodyPr/>
          <a:lstStyle/>
          <a:p>
            <a:pPr algn="ctr"/>
            <a:r>
              <a:rPr lang="es-ES_tradnl" b="0" dirty="0"/>
              <a:t>Signos clínicos de lesión del cubital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1370B-0A8E-894D-8489-5979719B1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47" y="1607421"/>
            <a:ext cx="3726764" cy="2386721"/>
          </a:xfrm>
        </p:spPr>
        <p:txBody>
          <a:bodyPr>
            <a:normAutofit fontScale="92500" lnSpcReduction="10000"/>
          </a:bodyPr>
          <a:lstStyle/>
          <a:p>
            <a:r>
              <a:rPr lang="es-ES_tradnl" sz="2400" dirty="0"/>
              <a:t>Signo de </a:t>
            </a:r>
            <a:r>
              <a:rPr lang="es-ES_tradnl" sz="2400" dirty="0" err="1"/>
              <a:t>Wartenberg</a:t>
            </a:r>
            <a:endParaRPr lang="es-ES_tradnl" sz="2400" dirty="0"/>
          </a:p>
          <a:p>
            <a:r>
              <a:rPr lang="es-ES_tradnl" sz="2400" dirty="0"/>
              <a:t>Signo </a:t>
            </a:r>
            <a:r>
              <a:rPr lang="es-ES_tradnl" sz="2400" dirty="0" err="1"/>
              <a:t>Duchene</a:t>
            </a:r>
            <a:endParaRPr lang="es-ES_tradnl" sz="2400" dirty="0"/>
          </a:p>
          <a:p>
            <a:r>
              <a:rPr lang="es-ES_tradnl" sz="2400" dirty="0"/>
              <a:t>Signo de </a:t>
            </a:r>
            <a:r>
              <a:rPr lang="es-ES_tradnl" sz="2400" dirty="0" err="1"/>
              <a:t>Froment</a:t>
            </a:r>
            <a:endParaRPr lang="es-ES_tradnl" sz="2400" dirty="0"/>
          </a:p>
          <a:p>
            <a:r>
              <a:rPr lang="es-ES_tradnl" sz="2400" dirty="0"/>
              <a:t>Signo de </a:t>
            </a:r>
            <a:r>
              <a:rPr lang="es-ES_tradnl" sz="2400" dirty="0" err="1"/>
              <a:t>Earle</a:t>
            </a:r>
            <a:r>
              <a:rPr lang="es-ES_tradnl" sz="2400" dirty="0"/>
              <a:t> </a:t>
            </a:r>
          </a:p>
          <a:p>
            <a:r>
              <a:rPr lang="es-ES_tradnl" sz="2400" dirty="0"/>
              <a:t>Otros: </a:t>
            </a:r>
            <a:r>
              <a:rPr lang="es-ES_tradnl" sz="2400" dirty="0" err="1"/>
              <a:t>Pollock</a:t>
            </a:r>
            <a:r>
              <a:rPr lang="es-ES_tradnl" sz="2400" dirty="0"/>
              <a:t>, </a:t>
            </a:r>
            <a:r>
              <a:rPr lang="es-ES_tradnl" sz="2400" dirty="0" err="1"/>
              <a:t>Napier</a:t>
            </a:r>
            <a:r>
              <a:rPr lang="es-ES_tradnl" sz="2400" dirty="0"/>
              <a:t>, Pitres, </a:t>
            </a:r>
            <a:r>
              <a:rPr lang="es-ES_tradnl" sz="2400" dirty="0" err="1"/>
              <a:t>Bouvier</a:t>
            </a:r>
            <a:endParaRPr lang="es-ES_tradnl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5F2A24-52CA-D041-9224-FEA70DB35313}"/>
              </a:ext>
            </a:extLst>
          </p:cNvPr>
          <p:cNvSpPr txBox="1"/>
          <p:nvPr/>
        </p:nvSpPr>
        <p:spPr>
          <a:xfrm>
            <a:off x="9119685" y="4272278"/>
            <a:ext cx="2188029" cy="338554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Duchenne</a:t>
            </a:r>
            <a:endParaRPr lang="es-ES_tradnl" sz="1600" b="1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7592BC-EC7C-6240-94E1-DD593850E680}"/>
              </a:ext>
            </a:extLst>
          </p:cNvPr>
          <p:cNvSpPr txBox="1"/>
          <p:nvPr/>
        </p:nvSpPr>
        <p:spPr>
          <a:xfrm>
            <a:off x="5467176" y="4272278"/>
            <a:ext cx="2188029" cy="338554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Wartenberg</a:t>
            </a:r>
            <a:endParaRPr lang="es-ES_tradnl" sz="1600" b="1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pic>
        <p:nvPicPr>
          <p:cNvPr id="10" name="Imagen 9" descr="Imagen que contiene guantes, persona, interior, hombre&#10;&#10;Descripción generada automáticamente">
            <a:extLst>
              <a:ext uri="{FF2B5EF4-FFF2-40B4-BE49-F238E27FC236}">
                <a16:creationId xmlns:a16="http://schemas.microsoft.com/office/drawing/2014/main" id="{6FD770A9-717C-0B48-A888-C80F030532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017" y="1607421"/>
            <a:ext cx="3164348" cy="2371408"/>
          </a:xfrm>
          <a:prstGeom prst="rect">
            <a:avLst/>
          </a:prstGeom>
        </p:spPr>
      </p:pic>
      <p:pic>
        <p:nvPicPr>
          <p:cNvPr id="3080" name="Picture 8" descr="The Hand Clinic">
            <a:extLst>
              <a:ext uri="{FF2B5EF4-FFF2-40B4-BE49-F238E27FC236}">
                <a16:creationId xmlns:a16="http://schemas.microsoft.com/office/drawing/2014/main" id="{F82D7D15-598E-094D-9115-6D656658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1" b="98656" l="9961" r="91797">
                        <a14:foregroundMark x1="33008" y1="95699" x2="47070" y2="96237"/>
                        <a14:foregroundMark x1="47070" y1="96237" x2="50977" y2="95430"/>
                        <a14:foregroundMark x1="56641" y1="98387" x2="67383" y2="98656"/>
                        <a14:foregroundMark x1="67383" y1="98656" x2="73047" y2="97581"/>
                        <a14:foregroundMark x1="90430" y1="45968" x2="91797" y2="45968"/>
                        <a14:foregroundMark x1="64063" y1="9677" x2="63477" y2="8065"/>
                        <a14:foregroundMark x1="38672" y1="7258" x2="38672" y2="5645"/>
                        <a14:foregroundMark x1="29297" y1="9140" x2="29297" y2="4839"/>
                        <a14:foregroundMark x1="40820" y1="8871" x2="40625" y2="2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040" y="1574737"/>
            <a:ext cx="3284949" cy="23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Review of Clinical Tests and Signs for the Assessment of Ulnar Neuropathy  - ScienceDirect">
            <a:extLst>
              <a:ext uri="{FF2B5EF4-FFF2-40B4-BE49-F238E27FC236}">
                <a16:creationId xmlns:a16="http://schemas.microsoft.com/office/drawing/2014/main" id="{5BC3C3BE-A10A-0744-B20C-B7FAD95AE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012" y="1994342"/>
            <a:ext cx="68707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interior, guantes, persona, sostener&#10;&#10;Descripción generada automáticamente">
            <a:extLst>
              <a:ext uri="{FF2B5EF4-FFF2-40B4-BE49-F238E27FC236}">
                <a16:creationId xmlns:a16="http://schemas.microsoft.com/office/drawing/2014/main" id="{FC4B5912-F576-554C-A40D-6F672D915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020" y="1574737"/>
            <a:ext cx="5384800" cy="4064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4B0698F-96AC-BF46-9280-E190E9F4152F}"/>
              </a:ext>
            </a:extLst>
          </p:cNvPr>
          <p:cNvSpPr txBox="1"/>
          <p:nvPr/>
        </p:nvSpPr>
        <p:spPr>
          <a:xfrm>
            <a:off x="7343025" y="4986461"/>
            <a:ext cx="2188029" cy="338554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Froment</a:t>
            </a:r>
            <a:endParaRPr lang="es-ES_tradnl" sz="1600" b="1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4C005E-6836-5D40-A0DE-A2CC64F4E803}"/>
              </a:ext>
            </a:extLst>
          </p:cNvPr>
          <p:cNvSpPr txBox="1"/>
          <p:nvPr/>
        </p:nvSpPr>
        <p:spPr>
          <a:xfrm>
            <a:off x="7343025" y="5906972"/>
            <a:ext cx="2188029" cy="338554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Earle</a:t>
            </a:r>
            <a:endParaRPr lang="es-ES_tradnl" sz="1600" b="1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3D319B-492C-094C-834D-956A43AF3661}"/>
              </a:ext>
            </a:extLst>
          </p:cNvPr>
          <p:cNvSpPr txBox="1"/>
          <p:nvPr/>
        </p:nvSpPr>
        <p:spPr>
          <a:xfrm>
            <a:off x="9417510" y="6634451"/>
            <a:ext cx="3780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060"/>
                </a:solidFill>
                <a:latin typeface="Montserrat" panose="00000500000000000000" pitchFamily="50" charset="0"/>
              </a:rPr>
              <a:t>J Hand Surg Am. 2015;40(1):173e181. </a:t>
            </a:r>
          </a:p>
        </p:txBody>
      </p:sp>
    </p:spTree>
    <p:extLst>
      <p:ext uri="{BB962C8B-B14F-4D97-AF65-F5344CB8AC3E}">
        <p14:creationId xmlns:p14="http://schemas.microsoft.com/office/powerpoint/2010/main" val="115796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1" animBg="1"/>
      <p:bldP spid="8" grpId="2" animBg="1"/>
      <p:bldP spid="15" grpId="1" animBg="1"/>
      <p:bldP spid="15" grpId="2" animBg="1"/>
      <p:bldP spid="16" grpId="2" animBg="1"/>
    </p:bldLst>
  </p:timing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42F41-0672-9543-A32A-AFCF2165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44" y="282860"/>
            <a:ext cx="6027820" cy="1325563"/>
          </a:xfrm>
        </p:spPr>
        <p:txBody>
          <a:bodyPr/>
          <a:lstStyle/>
          <a:p>
            <a:pPr algn="ctr"/>
            <a:r>
              <a:rPr b="0" dirty="0" lang="es-ES_tradnl"/>
              <a:t>Evaluación sensitiva del nervio cubital </a:t>
            </a:r>
          </a:p>
        </p:txBody>
      </p:sp>
      <p:pic>
        <p:nvPicPr>
          <p:cNvPr descr="Imagen que contiene guantes, ropa&#10;&#10;Descripción generada automáticamente" id="6" name="Marcador de contenido 5">
            <a:extLst>
              <a:ext uri="{FF2B5EF4-FFF2-40B4-BE49-F238E27FC236}">
                <a16:creationId xmlns:a16="http://schemas.microsoft.com/office/drawing/2014/main" id="{60C1631D-ACB6-DA4C-A314-907309EE4360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325981" y="1557757"/>
            <a:ext cx="6027820" cy="5017383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EA99681-EC91-B748-B456-EB874E892D14}"/>
              </a:ext>
            </a:extLst>
          </p:cNvPr>
          <p:cNvSpPr txBox="1"/>
          <p:nvPr/>
        </p:nvSpPr>
        <p:spPr>
          <a:xfrm>
            <a:off x="10058400" y="5983705"/>
            <a:ext cx="1474765" cy="461665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lang="es-ES_tradnl" sz="1200">
                <a:latin charset="0" panose="00000500000000000000" pitchFamily="50" typeface="Montserrat"/>
              </a:rPr>
              <a:t>Nervio cutáneo dorsal cubital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8951A7-ADA2-6840-80CD-847CFD8CA450}"/>
              </a:ext>
            </a:extLst>
          </p:cNvPr>
          <p:cNvSpPr txBox="1"/>
          <p:nvPr/>
        </p:nvSpPr>
        <p:spPr>
          <a:xfrm>
            <a:off x="8045115" y="6051920"/>
            <a:ext cx="1474765" cy="461665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lang="es-ES_tradnl" sz="1200">
                <a:latin charset="0" panose="00000500000000000000" pitchFamily="50" typeface="Montserrat"/>
              </a:rPr>
              <a:t>Nervio cutáneo palmar cubital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7E22B1-E27E-D040-89BC-9CB68CCD2C77}"/>
              </a:ext>
            </a:extLst>
          </p:cNvPr>
          <p:cNvSpPr txBox="1"/>
          <p:nvPr/>
        </p:nvSpPr>
        <p:spPr>
          <a:xfrm>
            <a:off x="5914024" y="6051920"/>
            <a:ext cx="1592571" cy="461665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lang="es-ES_tradnl" sz="1200">
                <a:latin charset="0" panose="00000500000000000000" pitchFamily="50" typeface="Montserrat"/>
              </a:rPr>
              <a:t>División sensitiva superficial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9B80B00-4E93-3B49-976C-1BBDCF740755}"/>
              </a:ext>
            </a:extLst>
          </p:cNvPr>
          <p:cNvSpPr txBox="1">
            <a:spLocks/>
          </p:cNvSpPr>
          <p:nvPr/>
        </p:nvSpPr>
        <p:spPr>
          <a:xfrm>
            <a:off x="651364" y="2135819"/>
            <a:ext cx="4495253" cy="1325564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0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dirty="0" lang="es-ES_tradnl" sz="2400">
                <a:solidFill>
                  <a:srgbClr val="002060"/>
                </a:solidFill>
              </a:rPr>
              <a:t>Sitio autónomo</a:t>
            </a:r>
          </a:p>
          <a:p>
            <a:pPr algn="ctr" indent="0" marL="0">
              <a:buNone/>
            </a:pPr>
            <a:r>
              <a:rPr b="1" dirty="0" lang="es-ES_tradnl" sz="2400">
                <a:solidFill>
                  <a:srgbClr val="002060"/>
                </a:solidFill>
              </a:rPr>
              <a:t>Región volar del quinto dedo</a:t>
            </a:r>
          </a:p>
        </p:txBody>
      </p:sp>
    </p:spTree>
    <p:extLst>
      <p:ext uri="{BB962C8B-B14F-4D97-AF65-F5344CB8AC3E}">
        <p14:creationId xmlns:p14="http://schemas.microsoft.com/office/powerpoint/2010/main" val="2553676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F614F-A696-364B-908E-4C4AEB0F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53" y="70016"/>
            <a:ext cx="5800647" cy="1325563"/>
          </a:xfrm>
        </p:spPr>
        <p:txBody>
          <a:bodyPr/>
          <a:lstStyle/>
          <a:p>
            <a:pPr algn="ctr"/>
            <a:r>
              <a:rPr lang="es-ES_tradnl" b="0" dirty="0"/>
              <a:t>Lesión alta del nervio cubital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897EF3-0105-2846-A596-81A5FD5F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97" y="1683757"/>
            <a:ext cx="6535954" cy="2061035"/>
          </a:xfrm>
        </p:spPr>
        <p:txBody>
          <a:bodyPr>
            <a:normAutofit fontScale="92500" lnSpcReduction="20000"/>
          </a:bodyPr>
          <a:lstStyle/>
          <a:p>
            <a:r>
              <a:rPr lang="es-ES_tradnl" sz="2400" dirty="0">
                <a:solidFill>
                  <a:srgbClr val="002060"/>
                </a:solidFill>
              </a:rPr>
              <a:t>Por encima del codo 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Perdida completa de la función del cubital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Debilidad  en la flexión de la muñeca con desviación radial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Conserva FDP 1-2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Perdida aducción del pulgar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5A8B9C-E2DE-1441-AF14-6B07DFCD7774}"/>
              </a:ext>
            </a:extLst>
          </p:cNvPr>
          <p:cNvSpPr txBox="1"/>
          <p:nvPr/>
        </p:nvSpPr>
        <p:spPr>
          <a:xfrm>
            <a:off x="8430827" y="1503585"/>
            <a:ext cx="2911733" cy="1200329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002060"/>
                </a:solidFill>
                <a:latin typeface="Montserrat" panose="00000500000000000000" pitchFamily="50" charset="0"/>
              </a:rPr>
              <a:t>HPAF</a:t>
            </a:r>
          </a:p>
          <a:p>
            <a:pPr algn="ctr"/>
            <a:r>
              <a:rPr lang="es-ES_tradnl" b="1" dirty="0">
                <a:solidFill>
                  <a:srgbClr val="002060"/>
                </a:solidFill>
                <a:latin typeface="Montserrat" panose="00000500000000000000" pitchFamily="50" charset="0"/>
              </a:rPr>
              <a:t>Heridas penetrantes</a:t>
            </a:r>
          </a:p>
          <a:p>
            <a:pPr algn="ctr"/>
            <a:r>
              <a:rPr lang="es-ES_tradnl" b="1" dirty="0" err="1">
                <a:solidFill>
                  <a:srgbClr val="002060"/>
                </a:solidFill>
                <a:latin typeface="Montserrat" panose="00000500000000000000" pitchFamily="50" charset="0"/>
              </a:rPr>
              <a:t>Fx</a:t>
            </a:r>
            <a:r>
              <a:rPr lang="es-ES_tradnl" b="1" dirty="0">
                <a:solidFill>
                  <a:srgbClr val="002060"/>
                </a:solidFill>
                <a:latin typeface="Montserrat" panose="00000500000000000000" pitchFamily="50" charset="0"/>
              </a:rPr>
              <a:t> </a:t>
            </a:r>
            <a:r>
              <a:rPr lang="es-ES_tradnl" b="1" dirty="0" err="1">
                <a:solidFill>
                  <a:srgbClr val="002060"/>
                </a:solidFill>
                <a:latin typeface="Montserrat" panose="00000500000000000000" pitchFamily="50" charset="0"/>
              </a:rPr>
              <a:t>epicondilo</a:t>
            </a:r>
            <a:r>
              <a:rPr lang="es-ES_tradnl" b="1" dirty="0">
                <a:solidFill>
                  <a:srgbClr val="002060"/>
                </a:solidFill>
                <a:latin typeface="Montserrat" panose="00000500000000000000" pitchFamily="50" charset="0"/>
              </a:rPr>
              <a:t> medial </a:t>
            </a:r>
          </a:p>
          <a:p>
            <a:pPr algn="ctr"/>
            <a:r>
              <a:rPr lang="es-ES_tradnl" b="1" dirty="0">
                <a:solidFill>
                  <a:srgbClr val="002060"/>
                </a:solidFill>
                <a:latin typeface="Montserrat" panose="00000500000000000000" pitchFamily="50" charset="0"/>
              </a:rPr>
              <a:t>Cubito Valgo</a:t>
            </a:r>
          </a:p>
        </p:txBody>
      </p:sp>
      <p:pic>
        <p:nvPicPr>
          <p:cNvPr id="1026" name="Picture 2" descr="SEDE BOGOTA">
            <a:extLst>
              <a:ext uri="{FF2B5EF4-FFF2-40B4-BE49-F238E27FC236}">
                <a16:creationId xmlns:a16="http://schemas.microsoft.com/office/drawing/2014/main" id="{68152D01-75AD-BD4C-9FE5-25A2B5337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18" b="96953" l="3125" r="93945">
                        <a14:foregroundMark x1="3125" y1="62881" x2="9961" y2="68698"/>
                        <a14:foregroundMark x1="21094" y1="96953" x2="30469" y2="96953"/>
                        <a14:foregroundMark x1="68359" y1="93629" x2="65820" y2="48476"/>
                        <a14:foregroundMark x1="92383" y1="49030" x2="93945" y2="54294"/>
                        <a14:foregroundMark x1="73633" y1="39889" x2="74414" y2="45706"/>
                        <a14:foregroundMark x1="74414" y1="37673" x2="76758" y2="4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9221" y="3639671"/>
            <a:ext cx="3362779" cy="23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3 from Gunshot wound of the fetus | Semantic Scholar">
            <a:extLst>
              <a:ext uri="{FF2B5EF4-FFF2-40B4-BE49-F238E27FC236}">
                <a16:creationId xmlns:a16="http://schemas.microsoft.com/office/drawing/2014/main" id="{47D73C6E-2212-E843-B3C0-210889039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047" y="3639671"/>
            <a:ext cx="3362780" cy="25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ureus | Epidemiological Analysis of Displaced Supracondylar Fractures">
            <a:extLst>
              <a:ext uri="{FF2B5EF4-FFF2-40B4-BE49-F238E27FC236}">
                <a16:creationId xmlns:a16="http://schemas.microsoft.com/office/drawing/2014/main" id="{5ACCA788-A2A2-4F47-91BC-6C12542B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034" y="3321168"/>
            <a:ext cx="2305089" cy="3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2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ook of Hamate Fracture in Mesa, Chandler, Gilbert, Tempe, and Phoenix |  Gerald L. Yospur, M.D.">
            <a:extLst>
              <a:ext uri="{FF2B5EF4-FFF2-40B4-BE49-F238E27FC236}">
                <a16:creationId xmlns:a16="http://schemas.microsoft.com/office/drawing/2014/main" id="{AC591009-ADE1-DA46-9853-41C59339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951" y="3262288"/>
            <a:ext cx="3468357" cy="24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2F614F-A696-364B-908E-4C4AEB0F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77" y="147301"/>
            <a:ext cx="4937617" cy="1325563"/>
          </a:xfrm>
        </p:spPr>
        <p:txBody>
          <a:bodyPr/>
          <a:lstStyle/>
          <a:p>
            <a:pPr algn="ctr"/>
            <a:r>
              <a:rPr lang="es-ES_tradnl" b="0" dirty="0"/>
              <a:t>Lesión baja del nervio cubital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897EF3-0105-2846-A596-81A5FD5F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92" y="2002671"/>
            <a:ext cx="6535954" cy="1666950"/>
          </a:xfrm>
        </p:spPr>
        <p:txBody>
          <a:bodyPr>
            <a:normAutofit/>
          </a:bodyPr>
          <a:lstStyle/>
          <a:p>
            <a:r>
              <a:rPr lang="es-ES_tradnl" sz="2800" dirty="0">
                <a:solidFill>
                  <a:srgbClr val="002060"/>
                </a:solidFill>
              </a:rPr>
              <a:t>Por debajo del codo 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Perdida funcional en la mano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Garra cubital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5A8B9C-E2DE-1441-AF14-6B07DFCD7774}"/>
              </a:ext>
            </a:extLst>
          </p:cNvPr>
          <p:cNvSpPr txBox="1"/>
          <p:nvPr/>
        </p:nvSpPr>
        <p:spPr>
          <a:xfrm>
            <a:off x="7987857" y="1015519"/>
            <a:ext cx="3622451" cy="2246769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Herida en muñeca</a:t>
            </a:r>
          </a:p>
          <a:p>
            <a:pPr algn="ctr"/>
            <a:r>
              <a:rPr lang="es-ES_tradnl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Fracturas de huesos del carpo</a:t>
            </a:r>
          </a:p>
          <a:p>
            <a:pPr algn="ctr"/>
            <a:r>
              <a:rPr lang="es-ES_tradnl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Mal unión en fracturas de colles</a:t>
            </a:r>
          </a:p>
          <a:p>
            <a:pPr algn="ctr"/>
            <a:r>
              <a:rPr lang="es-ES_tradnl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Uso de esposas de seguridad</a:t>
            </a:r>
          </a:p>
        </p:txBody>
      </p:sp>
      <p:pic>
        <p:nvPicPr>
          <p:cNvPr id="9" name="Marcador de contenido 5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E2F1BCC0-5F8E-9449-B8F6-8FA0B69C25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16" b="98672" l="10000" r="90000">
                        <a14:foregroundMark x1="54167" y1="12891" x2="56563" y2="5625"/>
                        <a14:foregroundMark x1="56563" y1="5625" x2="56563" y2="5625"/>
                        <a14:foregroundMark x1="44271" y1="9375" x2="46146" y2="1719"/>
                        <a14:foregroundMark x1="28125" y1="1563" x2="32813" y2="1016"/>
                        <a14:foregroundMark x1="31875" y1="90547" x2="42917" y2="96484"/>
                        <a14:foregroundMark x1="42917" y1="96484" x2="52083" y2="98672"/>
                        <a14:backgroundMark x1="28333" y1="78438" x2="28125" y2="7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220" y="2174426"/>
            <a:ext cx="3622451" cy="442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07E25-0893-834A-A367-72DC1EEA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69" y="216932"/>
            <a:ext cx="6930876" cy="1325563"/>
          </a:xfrm>
        </p:spPr>
        <p:txBody>
          <a:bodyPr/>
          <a:lstStyle/>
          <a:p>
            <a:pPr algn="ctr"/>
            <a:r>
              <a:rPr lang="es-ES_tradnl" b="0" dirty="0"/>
              <a:t>Síndromes compresivos del cubital </a:t>
            </a:r>
          </a:p>
        </p:txBody>
      </p:sp>
      <p:pic>
        <p:nvPicPr>
          <p:cNvPr id="3074" name="Picture 2" descr="Guyon Canal Syndrome - Physiopedia">
            <a:extLst>
              <a:ext uri="{FF2B5EF4-FFF2-40B4-BE49-F238E27FC236}">
                <a16:creationId xmlns:a16="http://schemas.microsoft.com/office/drawing/2014/main" id="{0983235F-0BE4-BE4D-A761-893D1F8D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654" y="1403905"/>
            <a:ext cx="38100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48CB33-7249-E645-80DA-8C289CEBD3D3}"/>
              </a:ext>
            </a:extLst>
          </p:cNvPr>
          <p:cNvSpPr txBox="1"/>
          <p:nvPr/>
        </p:nvSpPr>
        <p:spPr>
          <a:xfrm>
            <a:off x="5480639" y="5532754"/>
            <a:ext cx="2188029" cy="646331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002060"/>
                </a:solidFill>
                <a:latin typeface="Montserrat" panose="00000500000000000000" pitchFamily="50" charset="0"/>
              </a:rPr>
              <a:t>Canal de </a:t>
            </a:r>
            <a:r>
              <a:rPr lang="es-ES_tradnl" b="1" dirty="0" err="1">
                <a:solidFill>
                  <a:srgbClr val="002060"/>
                </a:solidFill>
                <a:latin typeface="Montserrat" panose="00000500000000000000" pitchFamily="50" charset="0"/>
              </a:rPr>
              <a:t>Guyon´s</a:t>
            </a:r>
            <a:endParaRPr lang="es-ES_tradnl" b="1" dirty="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  <p:pic>
        <p:nvPicPr>
          <p:cNvPr id="3076" name="Picture 4" descr="Cubital Tunnel Syndrome | Brain Institute | OHSU">
            <a:extLst>
              <a:ext uri="{FF2B5EF4-FFF2-40B4-BE49-F238E27FC236}">
                <a16:creationId xmlns:a16="http://schemas.microsoft.com/office/drawing/2014/main" id="{DC028A36-3DD0-0C47-9874-3BFFC8A5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256" y="2390219"/>
            <a:ext cx="3909811" cy="22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55009D4-47EB-5E41-B253-B7DC902A49E6}"/>
              </a:ext>
            </a:extLst>
          </p:cNvPr>
          <p:cNvSpPr txBox="1"/>
          <p:nvPr/>
        </p:nvSpPr>
        <p:spPr>
          <a:xfrm>
            <a:off x="9075486" y="5532754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002060"/>
                </a:solidFill>
                <a:latin typeface="Montserrat" panose="00000500000000000000" pitchFamily="50" charset="0"/>
              </a:rPr>
              <a:t>Túnel Cubital</a:t>
            </a:r>
          </a:p>
        </p:txBody>
      </p:sp>
    </p:spTree>
    <p:extLst>
      <p:ext uri="{BB962C8B-B14F-4D97-AF65-F5344CB8AC3E}">
        <p14:creationId xmlns:p14="http://schemas.microsoft.com/office/powerpoint/2010/main" val="14196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40A6D-BEC8-0945-BF8F-DB289F09D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366" y="1999949"/>
            <a:ext cx="3601386" cy="825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800" dirty="0">
                <a:solidFill>
                  <a:srgbClr val="002060"/>
                </a:solidFill>
              </a:rPr>
              <a:t>Estructura básica</a:t>
            </a:r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D5710635-AFD4-5842-A9AC-FF7B7A215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33" y="1567208"/>
            <a:ext cx="6715258" cy="42691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CE81DC60-047F-AF4D-B221-C73ACFB3AAAE}"/>
                  </a:ext>
                </a:extLst>
              </p14:cNvPr>
              <p14:cNvContentPartPr/>
              <p14:nvPr/>
            </p14:nvContentPartPr>
            <p14:xfrm>
              <a:off x="8983251" y="1902891"/>
              <a:ext cx="264960" cy="41184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CE81DC60-047F-AF4D-B221-C73ACFB3AA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5611" y="1867251"/>
                <a:ext cx="30060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044B4CD7-EDA3-A64F-9B1D-95DE4C1127D1}"/>
                  </a:ext>
                </a:extLst>
              </p14:cNvPr>
              <p14:cNvContentPartPr/>
              <p14:nvPr/>
            </p14:nvContentPartPr>
            <p14:xfrm>
              <a:off x="8806319" y="2041308"/>
              <a:ext cx="471240" cy="59220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044B4CD7-EDA3-A64F-9B1D-95DE4C1127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88319" y="2005308"/>
                <a:ext cx="50688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0B85E4B3-EBDF-9243-8F12-362723B3FADB}"/>
                  </a:ext>
                </a:extLst>
              </p14:cNvPr>
              <p14:cNvContentPartPr/>
              <p14:nvPr/>
            </p14:nvContentPartPr>
            <p14:xfrm>
              <a:off x="7790031" y="1678450"/>
              <a:ext cx="1123200" cy="76140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0B85E4B3-EBDF-9243-8F12-362723B3FA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72391" y="1642810"/>
                <a:ext cx="1158840" cy="83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F3D05F34-A87B-5D4E-881A-A861D975CD7E}"/>
                  </a:ext>
                </a:extLst>
              </p14:cNvPr>
              <p14:cNvContentPartPr/>
              <p14:nvPr/>
            </p14:nvContentPartPr>
            <p14:xfrm>
              <a:off x="7921231" y="1727590"/>
              <a:ext cx="883440" cy="66312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F3D05F34-A87B-5D4E-881A-A861D975CD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03591" y="1691950"/>
                <a:ext cx="919080" cy="7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o 61">
            <a:extLst>
              <a:ext uri="{FF2B5EF4-FFF2-40B4-BE49-F238E27FC236}">
                <a16:creationId xmlns:a16="http://schemas.microsoft.com/office/drawing/2014/main" id="{6A3BC01B-820D-364C-AD8B-E1D4B69ECF6E}"/>
              </a:ext>
            </a:extLst>
          </p:cNvPr>
          <p:cNvGrpSpPr/>
          <p:nvPr/>
        </p:nvGrpSpPr>
        <p:grpSpPr>
          <a:xfrm>
            <a:off x="7838859" y="1785287"/>
            <a:ext cx="1025543" cy="512042"/>
            <a:chOff x="7850771" y="1799669"/>
            <a:chExt cx="1025543" cy="5120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E6CD93EF-95BE-0441-B680-3BD1DDBEE676}"/>
                    </a:ext>
                  </a:extLst>
                </p14:cNvPr>
                <p14:cNvContentPartPr/>
                <p14:nvPr/>
              </p14:nvContentPartPr>
              <p14:xfrm>
                <a:off x="8527491" y="2091568"/>
                <a:ext cx="70560" cy="5328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E6CD93EF-95BE-0441-B680-3BD1DDBEE6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09851" y="2055928"/>
                  <a:ext cx="10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A0E68706-EAE8-C441-8E5B-CF90DABA929A}"/>
                    </a:ext>
                  </a:extLst>
                </p14:cNvPr>
                <p14:cNvContentPartPr/>
                <p14:nvPr/>
              </p14:nvContentPartPr>
              <p14:xfrm>
                <a:off x="8648091" y="1989291"/>
                <a:ext cx="93240" cy="2592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A0E68706-EAE8-C441-8E5B-CF90DABA92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30091" y="1953291"/>
                  <a:ext cx="128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B8630DE6-B454-594E-B01E-109D2C1B0C11}"/>
                    </a:ext>
                  </a:extLst>
                </p14:cNvPr>
                <p14:cNvContentPartPr/>
                <p14:nvPr/>
              </p14:nvContentPartPr>
              <p14:xfrm>
                <a:off x="8527491" y="1849611"/>
                <a:ext cx="87120" cy="1800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B8630DE6-B454-594E-B01E-109D2C1B0C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09851" y="1813611"/>
                  <a:ext cx="122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A6D3C26C-4103-4D4D-9C8C-DA33DC6835C5}"/>
                    </a:ext>
                  </a:extLst>
                </p14:cNvPr>
                <p14:cNvContentPartPr/>
                <p14:nvPr/>
              </p14:nvContentPartPr>
              <p14:xfrm>
                <a:off x="8376291" y="1852131"/>
                <a:ext cx="42480" cy="4356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A6D3C26C-4103-4D4D-9C8C-DA33DC6835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58651" y="1816491"/>
                  <a:ext cx="78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70C9BA7A-7CD2-A042-BAC1-A422351B9801}"/>
                    </a:ext>
                  </a:extLst>
                </p14:cNvPr>
                <p14:cNvContentPartPr/>
                <p14:nvPr/>
              </p14:nvContentPartPr>
              <p14:xfrm>
                <a:off x="8050131" y="1903971"/>
                <a:ext cx="86400" cy="4284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70C9BA7A-7CD2-A042-BAC1-A422351B980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32131" y="1867971"/>
                  <a:ext cx="122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A46108C3-5417-E542-A24F-43EA035B43B3}"/>
                    </a:ext>
                  </a:extLst>
                </p14:cNvPr>
                <p14:cNvContentPartPr/>
                <p14:nvPr/>
              </p14:nvContentPartPr>
              <p14:xfrm>
                <a:off x="8018451" y="2109531"/>
                <a:ext cx="49680" cy="36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A46108C3-5417-E542-A24F-43EA035B43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00451" y="2073891"/>
                  <a:ext cx="85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C3991523-0493-BA49-929F-79A934CD827A}"/>
                    </a:ext>
                  </a:extLst>
                </p14:cNvPr>
                <p14:cNvContentPartPr/>
                <p14:nvPr/>
              </p14:nvContentPartPr>
              <p14:xfrm>
                <a:off x="8046171" y="2263611"/>
                <a:ext cx="57600" cy="396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C3991523-0493-BA49-929F-79A934CD82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28531" y="2227611"/>
                  <a:ext cx="93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41CFD377-3335-D643-B548-A0B0E39BEDE2}"/>
                    </a:ext>
                  </a:extLst>
                </p14:cNvPr>
                <p14:cNvContentPartPr/>
                <p14:nvPr/>
              </p14:nvContentPartPr>
              <p14:xfrm>
                <a:off x="8805754" y="2038288"/>
                <a:ext cx="70560" cy="5328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41CFD377-3335-D643-B548-A0B0E39BED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88114" y="2002648"/>
                  <a:ext cx="10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89F29447-737A-6B45-8E36-C291D86FA9E8}"/>
                    </a:ext>
                  </a:extLst>
                </p14:cNvPr>
                <p14:cNvContentPartPr/>
                <p14:nvPr/>
              </p14:nvContentPartPr>
              <p14:xfrm>
                <a:off x="8694711" y="2176855"/>
                <a:ext cx="70560" cy="5328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89F29447-737A-6B45-8E36-C291D86FA9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77071" y="2141215"/>
                  <a:ext cx="10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69211477-2A4F-1A45-9A0E-1587FC15DD1E}"/>
                    </a:ext>
                  </a:extLst>
                </p14:cNvPr>
                <p14:cNvContentPartPr/>
                <p14:nvPr/>
              </p14:nvContentPartPr>
              <p14:xfrm>
                <a:off x="8559774" y="2238230"/>
                <a:ext cx="70560" cy="5328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69211477-2A4F-1A45-9A0E-1587FC15DD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42134" y="2202590"/>
                  <a:ext cx="10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5786F37A-7023-6F43-918F-14AEA74951CC}"/>
                    </a:ext>
                  </a:extLst>
                </p14:cNvPr>
                <p14:cNvContentPartPr/>
                <p14:nvPr/>
              </p14:nvContentPartPr>
              <p14:xfrm>
                <a:off x="8392617" y="2258431"/>
                <a:ext cx="70560" cy="5328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5786F37A-7023-6F43-918F-14AEA74951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74977" y="2222791"/>
                  <a:ext cx="10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3C71297F-B5F9-434C-9B34-791F07D780A6}"/>
                    </a:ext>
                  </a:extLst>
                </p14:cNvPr>
                <p14:cNvContentPartPr/>
                <p14:nvPr/>
              </p14:nvContentPartPr>
              <p14:xfrm>
                <a:off x="8211672" y="2246943"/>
                <a:ext cx="70560" cy="5328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3C71297F-B5F9-434C-9B34-791F07D780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94032" y="2211303"/>
                  <a:ext cx="10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61D64C26-FECF-FC4E-AC3E-61F92D32F5C7}"/>
                    </a:ext>
                  </a:extLst>
                </p14:cNvPr>
                <p14:cNvContentPartPr/>
                <p14:nvPr/>
              </p14:nvContentPartPr>
              <p14:xfrm>
                <a:off x="8153082" y="2109171"/>
                <a:ext cx="70560" cy="5328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61D64C26-FECF-FC4E-AC3E-61F92D32F5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35442" y="2073531"/>
                  <a:ext cx="10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CEFD494B-45B6-AB48-967F-E52CB5A8206A}"/>
                    </a:ext>
                  </a:extLst>
                </p14:cNvPr>
                <p14:cNvContentPartPr/>
                <p14:nvPr/>
              </p14:nvContentPartPr>
              <p14:xfrm>
                <a:off x="8218869" y="1799669"/>
                <a:ext cx="70560" cy="5328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CEFD494B-45B6-AB48-967F-E52CB5A820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01229" y="1764029"/>
                  <a:ext cx="10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9441C9B0-F4D5-BD4B-BC6E-D78EDC0023A3}"/>
                    </a:ext>
                  </a:extLst>
                </p14:cNvPr>
                <p14:cNvContentPartPr/>
                <p14:nvPr/>
              </p14:nvContentPartPr>
              <p14:xfrm>
                <a:off x="7898753" y="1911271"/>
                <a:ext cx="70560" cy="5328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9441C9B0-F4D5-BD4B-BC6E-D78EDC0023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81113" y="1875631"/>
                  <a:ext cx="10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61530CDD-F588-9043-A235-54036F55EEF4}"/>
                    </a:ext>
                  </a:extLst>
                </p14:cNvPr>
                <p14:cNvContentPartPr/>
                <p14:nvPr/>
              </p14:nvContentPartPr>
              <p14:xfrm>
                <a:off x="8203671" y="1992006"/>
                <a:ext cx="246173" cy="185886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61530CDD-F588-9043-A235-54036F55EE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85984" y="1956203"/>
                  <a:ext cx="281908" cy="257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442DAD45-176F-FA45-BF43-355AFAFC67F5}"/>
                    </a:ext>
                  </a:extLst>
                </p14:cNvPr>
                <p14:cNvContentPartPr/>
                <p14:nvPr/>
              </p14:nvContentPartPr>
              <p14:xfrm>
                <a:off x="7908454" y="2222364"/>
                <a:ext cx="57600" cy="396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442DAD45-176F-FA45-BF43-355AFAFC67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90814" y="2186364"/>
                  <a:ext cx="93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BE1A5FFF-B90A-904E-875C-575BDFD0684B}"/>
                    </a:ext>
                  </a:extLst>
                </p14:cNvPr>
                <p14:cNvContentPartPr/>
                <p14:nvPr/>
              </p14:nvContentPartPr>
              <p14:xfrm>
                <a:off x="7850771" y="2067354"/>
                <a:ext cx="57600" cy="396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BE1A5FFF-B90A-904E-875C-575BDFD068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33131" y="2031354"/>
                  <a:ext cx="93240" cy="75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C33DDD5-BAA4-DA47-858E-8DEEF86373DD}"/>
              </a:ext>
            </a:extLst>
          </p:cNvPr>
          <p:cNvSpPr/>
          <p:nvPr/>
        </p:nvSpPr>
        <p:spPr>
          <a:xfrm>
            <a:off x="9705474" y="2775284"/>
            <a:ext cx="1171073" cy="224590"/>
          </a:xfrm>
          <a:prstGeom prst="rect">
            <a:avLst/>
          </a:prstGeom>
          <a:solidFill>
            <a:schemeClr val="accent6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E4207A4F-6318-F44C-BC6F-D7202B98B83C}"/>
              </a:ext>
            </a:extLst>
          </p:cNvPr>
          <p:cNvSpPr/>
          <p:nvPr/>
        </p:nvSpPr>
        <p:spPr>
          <a:xfrm>
            <a:off x="9249636" y="1915782"/>
            <a:ext cx="1626911" cy="232086"/>
          </a:xfrm>
          <a:prstGeom prst="rect">
            <a:avLst/>
          </a:prstGeom>
          <a:solidFill>
            <a:srgbClr val="00AAA7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A41F1867-4A78-3D47-95EF-704345FBC4AB}"/>
              </a:ext>
            </a:extLst>
          </p:cNvPr>
          <p:cNvSpPr/>
          <p:nvPr/>
        </p:nvSpPr>
        <p:spPr>
          <a:xfrm>
            <a:off x="9259334" y="2213834"/>
            <a:ext cx="1626911" cy="232086"/>
          </a:xfrm>
          <a:prstGeom prst="rect">
            <a:avLst/>
          </a:prstGeom>
          <a:solidFill>
            <a:srgbClr val="0070C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C6207CFC-385F-6541-B852-B92C9FD5468C}"/>
              </a:ext>
            </a:extLst>
          </p:cNvPr>
          <p:cNvSpPr/>
          <p:nvPr/>
        </p:nvSpPr>
        <p:spPr>
          <a:xfrm>
            <a:off x="8289762" y="1345661"/>
            <a:ext cx="693490" cy="220285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8CC13EBC-8C85-E146-A643-C83494F50950}"/>
              </a:ext>
            </a:extLst>
          </p:cNvPr>
          <p:cNvSpPr/>
          <p:nvPr/>
        </p:nvSpPr>
        <p:spPr>
          <a:xfrm>
            <a:off x="9803119" y="2511886"/>
            <a:ext cx="1073428" cy="263398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997EA6DE-CEFB-FE43-9826-F37260FCA40D}"/>
                  </a:ext>
                </a:extLst>
              </p14:cNvPr>
              <p14:cNvContentPartPr/>
              <p14:nvPr/>
            </p14:nvContentPartPr>
            <p14:xfrm>
              <a:off x="7836833" y="2398298"/>
              <a:ext cx="1539720" cy="79992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997EA6DE-CEFB-FE43-9826-F37260FCA4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19193" y="2362298"/>
                <a:ext cx="1575360" cy="87156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ítulo 1">
            <a:extLst>
              <a:ext uri="{FF2B5EF4-FFF2-40B4-BE49-F238E27FC236}">
                <a16:creationId xmlns:a16="http://schemas.microsoft.com/office/drawing/2014/main" id="{80F49BCA-EA27-44BA-9449-99604F73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68" y="408625"/>
            <a:ext cx="4517583" cy="1325563"/>
          </a:xfrm>
        </p:spPr>
        <p:txBody>
          <a:bodyPr/>
          <a:lstStyle/>
          <a:p>
            <a:pPr algn="ctr"/>
            <a:r>
              <a:rPr lang="es-ES_tradnl" b="0" dirty="0"/>
              <a:t>Generalidades</a:t>
            </a:r>
          </a:p>
        </p:txBody>
      </p:sp>
    </p:spTree>
    <p:extLst>
      <p:ext uri="{BB962C8B-B14F-4D97-AF65-F5344CB8AC3E}">
        <p14:creationId xmlns:p14="http://schemas.microsoft.com/office/powerpoint/2010/main" val="23329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DE8727F-372F-A94C-AF08-82AB947D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99" y="266607"/>
            <a:ext cx="4286250" cy="1325563"/>
          </a:xfrm>
        </p:spPr>
        <p:txBody>
          <a:bodyPr/>
          <a:lstStyle/>
          <a:p>
            <a:pPr algn="ctr"/>
            <a:r>
              <a:rPr lang="es-ES_tradnl" b="0" dirty="0"/>
              <a:t>Nervio radial</a:t>
            </a:r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94EE7BFF-91A8-0141-B764-0F5C16C13F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019" y="406033"/>
            <a:ext cx="3630066" cy="475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2966402E-F37B-A84C-B404-FC3A22933C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019" y="87372"/>
            <a:ext cx="4669654" cy="539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BC569D9F-57CD-E64A-A1F2-1396BFEB817D}"/>
              </a:ext>
            </a:extLst>
          </p:cNvPr>
          <p:cNvSpPr/>
          <p:nvPr/>
        </p:nvSpPr>
        <p:spPr>
          <a:xfrm>
            <a:off x="6096000" y="1380226"/>
            <a:ext cx="1426348" cy="966159"/>
          </a:xfrm>
          <a:prstGeom prst="ellipse">
            <a:avLst/>
          </a:prstGeom>
          <a:solidFill>
            <a:srgbClr val="00AAA7">
              <a:alpha val="43000"/>
            </a:srgbClr>
          </a:solidFill>
          <a:ln>
            <a:solidFill>
              <a:srgbClr val="152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C9A362D-B491-3F4D-B2DB-40D428F42F3D}"/>
              </a:ext>
            </a:extLst>
          </p:cNvPr>
          <p:cNvSpPr/>
          <p:nvPr/>
        </p:nvSpPr>
        <p:spPr>
          <a:xfrm>
            <a:off x="6251574" y="3773010"/>
            <a:ext cx="1684727" cy="1109541"/>
          </a:xfrm>
          <a:prstGeom prst="ellipse">
            <a:avLst/>
          </a:prstGeom>
          <a:solidFill>
            <a:srgbClr val="00AAA7">
              <a:alpha val="43000"/>
            </a:srgbClr>
          </a:solidFill>
          <a:ln>
            <a:solidFill>
              <a:srgbClr val="152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8626490B-8E51-3844-91E9-B9B18B6825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886" y="565364"/>
            <a:ext cx="6964749" cy="4756638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D44CF285-2B55-F74A-964F-59E06DE07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849" y="168265"/>
            <a:ext cx="7151786" cy="6521469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7D0B42F6-DE8F-B649-9642-E597EFE9D538}"/>
              </a:ext>
            </a:extLst>
          </p:cNvPr>
          <p:cNvSpPr txBox="1">
            <a:spLocks/>
          </p:cNvSpPr>
          <p:nvPr/>
        </p:nvSpPr>
        <p:spPr>
          <a:xfrm>
            <a:off x="577171" y="1712008"/>
            <a:ext cx="4286250" cy="194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800" dirty="0">
                <a:solidFill>
                  <a:srgbClr val="002060"/>
                </a:solidFill>
              </a:rPr>
              <a:t>Lesión alta del radial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Lesión baja del radial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Síndrome de </a:t>
            </a:r>
            <a:r>
              <a:rPr lang="es-ES_tradnl" sz="2800" dirty="0" err="1">
                <a:solidFill>
                  <a:srgbClr val="002060"/>
                </a:solidFill>
              </a:rPr>
              <a:t>Wartenberg`s</a:t>
            </a:r>
            <a:endParaRPr lang="es-ES_tradn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65FBE-B912-4346-AA45-91AB3CA1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342"/>
            <a:ext cx="6104990" cy="1325563"/>
          </a:xfrm>
        </p:spPr>
        <p:txBody>
          <a:bodyPr/>
          <a:lstStyle/>
          <a:p>
            <a:pPr algn="ctr"/>
            <a:r>
              <a:rPr lang="es-ES_tradnl" b="0" dirty="0"/>
              <a:t>Evaluación motora del nervio radial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4E0125-4CC8-6E4C-8CC1-F0B3004B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9" y="1627443"/>
            <a:ext cx="4572000" cy="22961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sz="2400" b="1" dirty="0">
                <a:solidFill>
                  <a:srgbClr val="002060"/>
                </a:solidFill>
              </a:rPr>
              <a:t>4 grupos musculares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400" dirty="0">
                <a:solidFill>
                  <a:srgbClr val="002060"/>
                </a:solidFill>
              </a:rPr>
              <a:t>Grupo </a:t>
            </a:r>
            <a:r>
              <a:rPr lang="es-ES_tradnl" sz="2400" dirty="0" err="1">
                <a:solidFill>
                  <a:srgbClr val="002060"/>
                </a:solidFill>
              </a:rPr>
              <a:t>Triceps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400" dirty="0">
                <a:solidFill>
                  <a:srgbClr val="002060"/>
                </a:solidFill>
              </a:rPr>
              <a:t>Grupo del </a:t>
            </a:r>
            <a:r>
              <a:rPr lang="es-ES_tradnl" sz="2400" dirty="0" err="1">
                <a:solidFill>
                  <a:srgbClr val="002060"/>
                </a:solidFill>
              </a:rPr>
              <a:t>epicondilo</a:t>
            </a:r>
            <a:r>
              <a:rPr lang="es-ES_tradnl" sz="2400" dirty="0">
                <a:solidFill>
                  <a:srgbClr val="002060"/>
                </a:solidFill>
              </a:rPr>
              <a:t> lateral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400" dirty="0">
                <a:solidFill>
                  <a:srgbClr val="002060"/>
                </a:solidFill>
              </a:rPr>
              <a:t>Grupo del IOP superficial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400" dirty="0">
                <a:solidFill>
                  <a:srgbClr val="002060"/>
                </a:solidFill>
              </a:rPr>
              <a:t>Grupo del IOP profundo 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092A530C-68F0-EF49-AE9E-9770DBF06B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769" y="797123"/>
            <a:ext cx="3812280" cy="54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581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hombre, mujer, sostener&#10;&#10;Descripción generada automáticamente">
            <a:extLst>
              <a:ext uri="{FF2B5EF4-FFF2-40B4-BE49-F238E27FC236}">
                <a16:creationId xmlns:a16="http://schemas.microsoft.com/office/drawing/2014/main" id="{89B31BBE-3FCA-9943-A9E9-84E6AF2893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51" y="1131581"/>
            <a:ext cx="2514601" cy="1673788"/>
          </a:xfrm>
          <a:prstGeom prst="rect">
            <a:avLst/>
          </a:prstGeom>
        </p:spPr>
      </p:pic>
      <p:pic>
        <p:nvPicPr>
          <p:cNvPr id="10" name="Imagen 9" descr="Imagen que contiene persona, mujer, ropa, viendo&#10;&#10;Descripción generada automáticamente">
            <a:extLst>
              <a:ext uri="{FF2B5EF4-FFF2-40B4-BE49-F238E27FC236}">
                <a16:creationId xmlns:a16="http://schemas.microsoft.com/office/drawing/2014/main" id="{59ED2FD2-DC09-574C-A464-335FF9FA8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628" y="1131581"/>
            <a:ext cx="2514601" cy="1662007"/>
          </a:xfrm>
          <a:prstGeom prst="rect">
            <a:avLst/>
          </a:prstGeom>
        </p:spPr>
      </p:pic>
      <p:pic>
        <p:nvPicPr>
          <p:cNvPr id="14" name="Imagen 13" descr="Mano de una persona&#10;&#10;Descripción generada automáticamente">
            <a:extLst>
              <a:ext uri="{FF2B5EF4-FFF2-40B4-BE49-F238E27FC236}">
                <a16:creationId xmlns:a16="http://schemas.microsoft.com/office/drawing/2014/main" id="{B68E9076-25E8-EC4D-BEF1-B72B8E40AE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1976" y="1119799"/>
            <a:ext cx="2416787" cy="1805223"/>
          </a:xfrm>
          <a:prstGeom prst="rect">
            <a:avLst/>
          </a:prstGeom>
        </p:spPr>
      </p:pic>
      <p:pic>
        <p:nvPicPr>
          <p:cNvPr id="16" name="Imagen 15" descr="Imagen que contiene persona, mujer, interior, sostener&#10;&#10;Descripción generada automáticamente">
            <a:extLst>
              <a:ext uri="{FF2B5EF4-FFF2-40B4-BE49-F238E27FC236}">
                <a16:creationId xmlns:a16="http://schemas.microsoft.com/office/drawing/2014/main" id="{A9CEDE34-ACAF-BD4F-AC8A-4CB1374643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548" y="1119800"/>
            <a:ext cx="2749876" cy="180522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ED5355B-F8FD-9947-B2FA-79A6B3718B0F}"/>
              </a:ext>
            </a:extLst>
          </p:cNvPr>
          <p:cNvSpPr txBox="1"/>
          <p:nvPr/>
        </p:nvSpPr>
        <p:spPr>
          <a:xfrm>
            <a:off x="700536" y="3059501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Triceps</a:t>
            </a:r>
            <a:endParaRPr lang="es-ES_tradnl" b="1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994B2BF-9FA1-0745-8F55-7A5A5AF64973}"/>
              </a:ext>
            </a:extLst>
          </p:cNvPr>
          <p:cNvSpPr txBox="1"/>
          <p:nvPr/>
        </p:nvSpPr>
        <p:spPr>
          <a:xfrm>
            <a:off x="3549003" y="3033326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Brachioradialis</a:t>
            </a:r>
            <a:endParaRPr lang="es-ES_tradnl" b="1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2DBB49F-A639-2F4D-8DA7-627B6AF9358F}"/>
              </a:ext>
            </a:extLst>
          </p:cNvPr>
          <p:cNvSpPr txBox="1"/>
          <p:nvPr/>
        </p:nvSpPr>
        <p:spPr>
          <a:xfrm>
            <a:off x="6397471" y="3059501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ECRL-ECRB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855303B-8885-2042-A6D5-8117477E213D}"/>
              </a:ext>
            </a:extLst>
          </p:cNvPr>
          <p:cNvSpPr txBox="1"/>
          <p:nvPr/>
        </p:nvSpPr>
        <p:spPr>
          <a:xfrm>
            <a:off x="9556354" y="3059668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Supinador</a:t>
            </a:r>
          </a:p>
        </p:txBody>
      </p:sp>
    </p:spTree>
    <p:extLst>
      <p:ext uri="{BB962C8B-B14F-4D97-AF65-F5344CB8AC3E}">
        <p14:creationId xmlns:p14="http://schemas.microsoft.com/office/powerpoint/2010/main" val="24268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C5417A-31EB-3246-916A-3994C183BB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49" y="980964"/>
            <a:ext cx="3051108" cy="16620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2BE9833-EC52-2D42-844F-3663997BA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964143"/>
            <a:ext cx="3051108" cy="1680751"/>
          </a:xfrm>
          <a:prstGeom prst="rect">
            <a:avLst/>
          </a:prstGeom>
        </p:spPr>
      </p:pic>
      <p:pic>
        <p:nvPicPr>
          <p:cNvPr id="15" name="Imagen 14" descr="Mano de una persona&#10;&#10;Descripción generada automáticamente">
            <a:extLst>
              <a:ext uri="{FF2B5EF4-FFF2-40B4-BE49-F238E27FC236}">
                <a16:creationId xmlns:a16="http://schemas.microsoft.com/office/drawing/2014/main" id="{AD87E6AC-FD66-F041-8929-0FF0BE7928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336" y="926057"/>
            <a:ext cx="3051108" cy="16620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79537E6-BCED-4241-B381-DF661C7C75AC}"/>
              </a:ext>
            </a:extLst>
          </p:cNvPr>
          <p:cNvSpPr txBox="1"/>
          <p:nvPr/>
        </p:nvSpPr>
        <p:spPr>
          <a:xfrm>
            <a:off x="1356511" y="2842329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ECU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1C39719-3B07-F042-A9BE-D49131385603}"/>
              </a:ext>
            </a:extLst>
          </p:cNvPr>
          <p:cNvSpPr txBox="1"/>
          <p:nvPr/>
        </p:nvSpPr>
        <p:spPr>
          <a:xfrm>
            <a:off x="5101193" y="2842329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EDC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D2AA38-3D42-7445-8148-180A2181424F}"/>
              </a:ext>
            </a:extLst>
          </p:cNvPr>
          <p:cNvSpPr txBox="1"/>
          <p:nvPr/>
        </p:nvSpPr>
        <p:spPr>
          <a:xfrm>
            <a:off x="8845875" y="2842329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EDM</a:t>
            </a:r>
          </a:p>
        </p:txBody>
      </p:sp>
    </p:spTree>
    <p:extLst>
      <p:ext uri="{BB962C8B-B14F-4D97-AF65-F5344CB8AC3E}">
        <p14:creationId xmlns:p14="http://schemas.microsoft.com/office/powerpoint/2010/main" val="358970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CE3C1C-A6AA-9F44-AB25-E3F787EDED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310" y="935763"/>
            <a:ext cx="3051108" cy="17843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9E0F59-98DD-4340-B2BC-B07F978EE6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853" y="1058105"/>
            <a:ext cx="3376138" cy="1662008"/>
          </a:xfrm>
          <a:prstGeom prst="rect">
            <a:avLst/>
          </a:prstGeom>
        </p:spPr>
      </p:pic>
      <p:pic>
        <p:nvPicPr>
          <p:cNvPr id="12" name="Imagen 11" descr="Imagen que contiene mujer, corte, hombre, alimentos&#10;&#10;Descripción generada automáticamente">
            <a:extLst>
              <a:ext uri="{FF2B5EF4-FFF2-40B4-BE49-F238E27FC236}">
                <a16:creationId xmlns:a16="http://schemas.microsoft.com/office/drawing/2014/main" id="{5C289794-2092-2F42-A74F-14E25D63A2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38" y="977986"/>
            <a:ext cx="2868553" cy="17930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FF1B3C2-E61D-7840-9CFF-4B77AC91588A}"/>
              </a:ext>
            </a:extLst>
          </p:cNvPr>
          <p:cNvSpPr txBox="1"/>
          <p:nvPr/>
        </p:nvSpPr>
        <p:spPr>
          <a:xfrm>
            <a:off x="1166369" y="3029662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APL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368BA2-65E2-C148-BA59-001AAD3CE884}"/>
              </a:ext>
            </a:extLst>
          </p:cNvPr>
          <p:cNvSpPr txBox="1"/>
          <p:nvPr/>
        </p:nvSpPr>
        <p:spPr>
          <a:xfrm>
            <a:off x="5341032" y="3029662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EPL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BB0DBA-117F-EC41-A52B-A65EE1025608}"/>
              </a:ext>
            </a:extLst>
          </p:cNvPr>
          <p:cNvSpPr txBox="1"/>
          <p:nvPr/>
        </p:nvSpPr>
        <p:spPr>
          <a:xfrm>
            <a:off x="9018849" y="3059668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152B48"/>
                </a:solidFill>
                <a:latin typeface="Montserrat" panose="00000500000000000000" pitchFamily="50" charset="0"/>
              </a:rPr>
              <a:t>EPB</a:t>
            </a:r>
          </a:p>
        </p:txBody>
      </p:sp>
    </p:spTree>
    <p:extLst>
      <p:ext uri="{BB962C8B-B14F-4D97-AF65-F5344CB8AC3E}">
        <p14:creationId xmlns:p14="http://schemas.microsoft.com/office/powerpoint/2010/main" val="35678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65FBE-B912-4346-AA45-91AB3CA1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25" y="160245"/>
            <a:ext cx="5985834" cy="1325563"/>
          </a:xfrm>
        </p:spPr>
        <p:txBody>
          <a:bodyPr/>
          <a:lstStyle/>
          <a:p>
            <a:pPr algn="ctr"/>
            <a:r>
              <a:rPr lang="es-ES_tradnl" b="0" dirty="0"/>
              <a:t>Evaluación sensitiva del nervio radial </a:t>
            </a:r>
          </a:p>
        </p:txBody>
      </p:sp>
      <p:pic>
        <p:nvPicPr>
          <p:cNvPr id="7" name="Imagen 6" descr="Imagen que contiene ropa, mujer, parado&#10;&#10;Descripción generada automáticamente">
            <a:extLst>
              <a:ext uri="{FF2B5EF4-FFF2-40B4-BE49-F238E27FC236}">
                <a16:creationId xmlns:a16="http://schemas.microsoft.com/office/drawing/2014/main" id="{6BFDD13B-D091-674F-9EEC-C62E72E21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637" y="1614520"/>
            <a:ext cx="3395591" cy="515945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50FDA2B-6368-A04D-8F59-9DEC417003C1}"/>
              </a:ext>
            </a:extLst>
          </p:cNvPr>
          <p:cNvSpPr txBox="1"/>
          <p:nvPr/>
        </p:nvSpPr>
        <p:spPr>
          <a:xfrm>
            <a:off x="8876548" y="2912208"/>
            <a:ext cx="3315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highlight>
                  <a:srgbClr val="FFFF00"/>
                </a:highlight>
                <a:latin typeface="Montserrat" panose="00000500000000000000" pitchFamily="50" charset="0"/>
              </a:rPr>
              <a:t>Cutáneo lateral inferior del brazo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61D30D-7989-F94E-86CD-94643B11D449}"/>
              </a:ext>
            </a:extLst>
          </p:cNvPr>
          <p:cNvSpPr txBox="1"/>
          <p:nvPr/>
        </p:nvSpPr>
        <p:spPr>
          <a:xfrm>
            <a:off x="8876548" y="3303263"/>
            <a:ext cx="3315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highlight>
                  <a:srgbClr val="008080"/>
                </a:highlight>
                <a:latin typeface="Montserrat" panose="00000500000000000000" pitchFamily="50" charset="0"/>
              </a:rPr>
              <a:t>Cutáneo posterior del brazo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AB87D5-86E7-0B4B-B9C9-DD0125063D65}"/>
              </a:ext>
            </a:extLst>
          </p:cNvPr>
          <p:cNvSpPr txBox="1"/>
          <p:nvPr/>
        </p:nvSpPr>
        <p:spPr>
          <a:xfrm>
            <a:off x="8876548" y="3672595"/>
            <a:ext cx="3315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highlight>
                  <a:srgbClr val="FF00FF"/>
                </a:highlight>
                <a:latin typeface="Montserrat" panose="00000500000000000000" pitchFamily="50" charset="0"/>
              </a:rPr>
              <a:t>Cutáneo posterior del antebrazo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97BCC1-8C25-DD48-8AF9-1B4E2E91B3C1}"/>
              </a:ext>
            </a:extLst>
          </p:cNvPr>
          <p:cNvSpPr txBox="1"/>
          <p:nvPr/>
        </p:nvSpPr>
        <p:spPr>
          <a:xfrm>
            <a:off x="8876548" y="4063650"/>
            <a:ext cx="3315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highlight>
                  <a:srgbClr val="0000FF"/>
                </a:highlight>
                <a:latin typeface="Montserrat" panose="00000500000000000000" pitchFamily="50" charset="0"/>
              </a:rPr>
              <a:t>Rama sensitiva superficial</a:t>
            </a:r>
          </a:p>
        </p:txBody>
      </p:sp>
    </p:spTree>
    <p:extLst>
      <p:ext uri="{BB962C8B-B14F-4D97-AF65-F5344CB8AC3E}">
        <p14:creationId xmlns:p14="http://schemas.microsoft.com/office/powerpoint/2010/main" val="3350147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FC1C4-0BB1-D740-A78C-114BCCD9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91" y="114438"/>
            <a:ext cx="5369389" cy="1325563"/>
          </a:xfrm>
        </p:spPr>
        <p:txBody>
          <a:bodyPr/>
          <a:lstStyle/>
          <a:p>
            <a:pPr algn="ctr"/>
            <a:r>
              <a:rPr lang="es-ES_tradnl" b="0" dirty="0"/>
              <a:t>Lesión alta del nervio radial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62B27-2A5A-194F-8F2D-7E16360C9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14" y="1485734"/>
            <a:ext cx="4669654" cy="2355591"/>
          </a:xfrm>
        </p:spPr>
        <p:txBody>
          <a:bodyPr>
            <a:normAutofit fontScale="92500" lnSpcReduction="10000"/>
          </a:bodyPr>
          <a:lstStyle/>
          <a:p>
            <a:r>
              <a:rPr lang="es-ES_tradnl" sz="2400" dirty="0">
                <a:solidFill>
                  <a:srgbClr val="002060"/>
                </a:solidFill>
              </a:rPr>
              <a:t>Debilidad extensión de muñeca, dedos, pulgar. </a:t>
            </a:r>
          </a:p>
          <a:p>
            <a:r>
              <a:rPr lang="es-ES_tradnl" sz="2400" b="1" dirty="0">
                <a:solidFill>
                  <a:srgbClr val="002060"/>
                </a:solidFill>
              </a:rPr>
              <a:t>Mano caída.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Parálisis del sábado por la noche.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Síndrome de la luna de miel / muletas. </a:t>
            </a:r>
          </a:p>
        </p:txBody>
      </p:sp>
      <p:pic>
        <p:nvPicPr>
          <p:cNvPr id="1026" name="Picture 2" descr="Nerve Injury, Types and Recovery | HuffPost Life">
            <a:extLst>
              <a:ext uri="{FF2B5EF4-FFF2-40B4-BE49-F238E27FC236}">
                <a16:creationId xmlns:a16="http://schemas.microsoft.com/office/drawing/2014/main" id="{35FDC782-D111-494E-B195-4BCE9659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5" b="96460" l="8756" r="89862">
                        <a14:foregroundMark x1="8756" y1="91445" x2="11982" y2="97050"/>
                        <a14:foregroundMark x1="44240" y1="7375" x2="32258" y2="13569"/>
                        <a14:foregroundMark x1="41475" y1="3835" x2="47926" y2="5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378" y="1337967"/>
            <a:ext cx="1746345" cy="199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 que dice tu posición para dormir sobre tu relación en pareja">
            <a:extLst>
              <a:ext uri="{FF2B5EF4-FFF2-40B4-BE49-F238E27FC236}">
                <a16:creationId xmlns:a16="http://schemas.microsoft.com/office/drawing/2014/main" id="{29EF3EFF-779D-5E45-81C2-6D79F053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187" y="1440001"/>
            <a:ext cx="2078661" cy="138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2BF9C8-55B2-1649-A0D6-E1DD101F0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0947" y="777219"/>
            <a:ext cx="1999733" cy="2355591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EF675C0-5844-024B-9AF0-DA60624C9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636" y="4354373"/>
            <a:ext cx="3375692" cy="23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mohada permite dormir abrazados sin que duelan los brazos">
            <a:extLst>
              <a:ext uri="{FF2B5EF4-FFF2-40B4-BE49-F238E27FC236}">
                <a16:creationId xmlns:a16="http://schemas.microsoft.com/office/drawing/2014/main" id="{B9D5F9C4-D2D3-B948-863A-B21F9E245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378" y="1539755"/>
            <a:ext cx="6210088" cy="368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8A4D9-4F33-B647-A00A-9D6B7A5D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08" y="257223"/>
            <a:ext cx="5113437" cy="1154271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0" dirty="0"/>
              <a:t>Fractura diafisaria de humero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2C4DAE-4461-7644-AB94-B50D317AD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08" y="1604253"/>
            <a:ext cx="6411685" cy="2361516"/>
          </a:xfrm>
        </p:spPr>
        <p:txBody>
          <a:bodyPr>
            <a:normAutofit fontScale="85000" lnSpcReduction="20000"/>
          </a:bodyPr>
          <a:lstStyle/>
          <a:p>
            <a:r>
              <a:rPr lang="es-ES_tradnl" sz="2400" dirty="0">
                <a:solidFill>
                  <a:srgbClr val="002060"/>
                </a:solidFill>
              </a:rPr>
              <a:t>Lesión traumática del nervio radial mas común 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10-20% de las fractura del diafisarias de humero 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Debilidad muscular excepto tríceps 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Déficit sensitivo variable </a:t>
            </a:r>
          </a:p>
          <a:p>
            <a:r>
              <a:rPr lang="es-ES_tradnl" sz="2400" b="1" dirty="0" err="1">
                <a:solidFill>
                  <a:srgbClr val="002060"/>
                </a:solidFill>
              </a:rPr>
              <a:t>Neuropraxia</a:t>
            </a:r>
            <a:endParaRPr lang="es-ES_tradnl" sz="2400" b="1" dirty="0">
              <a:solidFill>
                <a:srgbClr val="002060"/>
              </a:solidFill>
            </a:endParaRPr>
          </a:p>
          <a:p>
            <a:r>
              <a:rPr lang="es-ES_tradnl" sz="2400" b="1" dirty="0">
                <a:solidFill>
                  <a:srgbClr val="002060"/>
                </a:solidFill>
              </a:rPr>
              <a:t>Inmovilizar y estabilizar la fractura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03EB3C1-9122-5D42-A133-A2CED7BCFC39}"/>
              </a:ext>
            </a:extLst>
          </p:cNvPr>
          <p:cNvGrpSpPr/>
          <p:nvPr/>
        </p:nvGrpSpPr>
        <p:grpSpPr>
          <a:xfrm>
            <a:off x="8804752" y="1375190"/>
            <a:ext cx="2966159" cy="4913270"/>
            <a:chOff x="8637814" y="487674"/>
            <a:chExt cx="2966159" cy="4913270"/>
          </a:xfrm>
        </p:grpSpPr>
        <p:pic>
          <p:nvPicPr>
            <p:cNvPr id="2050" name="Picture 2" descr="Nerve injury after fracture or dislocation">
              <a:extLst>
                <a:ext uri="{FF2B5EF4-FFF2-40B4-BE49-F238E27FC236}">
                  <a16:creationId xmlns:a16="http://schemas.microsoft.com/office/drawing/2014/main" id="{3591BD1D-AE12-C547-B847-65E51BF23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7814" y="487675"/>
              <a:ext cx="2966159" cy="4913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8935AF9-43A9-0C4E-899D-45E4A98970D7}"/>
                </a:ext>
              </a:extLst>
            </p:cNvPr>
            <p:cNvSpPr txBox="1"/>
            <p:nvPr/>
          </p:nvSpPr>
          <p:spPr>
            <a:xfrm>
              <a:off x="9029700" y="4962353"/>
              <a:ext cx="2324100" cy="3077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_tradnl" sz="1400" dirty="0">
                  <a:solidFill>
                    <a:srgbClr val="FFFF00"/>
                  </a:solidFill>
                  <a:latin typeface="Montserrat" panose="00000500000000000000" pitchFamily="50" charset="0"/>
                </a:rPr>
                <a:t>Riesgo de lesión radial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54397B6-3B80-474D-9EF7-83D42903E56A}"/>
                </a:ext>
              </a:extLst>
            </p:cNvPr>
            <p:cNvSpPr txBox="1"/>
            <p:nvPr/>
          </p:nvSpPr>
          <p:spPr>
            <a:xfrm>
              <a:off x="8904613" y="487674"/>
              <a:ext cx="25742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dirty="0" err="1">
                  <a:solidFill>
                    <a:srgbClr val="002060"/>
                  </a:solidFill>
                  <a:latin typeface="Montserrat" panose="00000500000000000000" pitchFamily="50" charset="0"/>
                </a:rPr>
                <a:t>Fx</a:t>
              </a:r>
              <a:r>
                <a:rPr lang="es-ES_tradnl" dirty="0">
                  <a:solidFill>
                    <a:srgbClr val="002060"/>
                  </a:solidFill>
                  <a:latin typeface="Montserrat" panose="00000500000000000000" pitchFamily="50" charset="0"/>
                </a:rPr>
                <a:t> diafisaria Humero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FAE0BAA2-0389-6440-A7F8-E73A38541291}"/>
              </a:ext>
            </a:extLst>
          </p:cNvPr>
          <p:cNvSpPr txBox="1"/>
          <p:nvPr/>
        </p:nvSpPr>
        <p:spPr>
          <a:xfrm>
            <a:off x="5690952" y="2592252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 err="1">
                <a:solidFill>
                  <a:srgbClr val="002060"/>
                </a:solidFill>
                <a:latin typeface="Montserrat" panose="00000500000000000000" pitchFamily="50" charset="0"/>
              </a:rPr>
              <a:t>Fx</a:t>
            </a:r>
            <a:r>
              <a:rPr lang="es-ES_tradnl" b="1" dirty="0">
                <a:solidFill>
                  <a:srgbClr val="002060"/>
                </a:solidFill>
                <a:latin typeface="Montserrat" panose="00000500000000000000" pitchFamily="50" charset="0"/>
              </a:rPr>
              <a:t> Abierta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096015-6CE1-784A-908D-C4B0138B25CC}"/>
              </a:ext>
            </a:extLst>
          </p:cNvPr>
          <p:cNvSpPr txBox="1"/>
          <p:nvPr/>
        </p:nvSpPr>
        <p:spPr>
          <a:xfrm>
            <a:off x="5690952" y="3251158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002060"/>
                </a:solidFill>
                <a:latin typeface="Montserrat" panose="00000500000000000000" pitchFamily="50" charset="0"/>
              </a:rPr>
              <a:t>Lesión vascular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FCE626-2412-4749-97B8-E5E7E720DB4A}"/>
              </a:ext>
            </a:extLst>
          </p:cNvPr>
          <p:cNvSpPr txBox="1"/>
          <p:nvPr/>
        </p:nvSpPr>
        <p:spPr>
          <a:xfrm>
            <a:off x="5690952" y="4035279"/>
            <a:ext cx="2188029" cy="369332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 err="1">
                <a:solidFill>
                  <a:srgbClr val="002060"/>
                </a:solidFill>
                <a:latin typeface="Montserrat" panose="00000500000000000000" pitchFamily="50" charset="0"/>
              </a:rPr>
              <a:t>Fx</a:t>
            </a:r>
            <a:r>
              <a:rPr lang="es-ES_tradnl" b="1" dirty="0">
                <a:solidFill>
                  <a:srgbClr val="002060"/>
                </a:solidFill>
                <a:latin typeface="Montserrat" panose="00000500000000000000" pitchFamily="50" charset="0"/>
              </a:rPr>
              <a:t> irreductible</a:t>
            </a:r>
          </a:p>
        </p:txBody>
      </p:sp>
      <p:sp>
        <p:nvSpPr>
          <p:cNvPr id="12" name="Google Shape;173;p22">
            <a:extLst>
              <a:ext uri="{FF2B5EF4-FFF2-40B4-BE49-F238E27FC236}">
                <a16:creationId xmlns:a16="http://schemas.microsoft.com/office/drawing/2014/main" id="{EAA9A37F-2FA5-9640-ACCE-D581DD314202}"/>
              </a:ext>
            </a:extLst>
          </p:cNvPr>
          <p:cNvSpPr/>
          <p:nvPr/>
        </p:nvSpPr>
        <p:spPr>
          <a:xfrm>
            <a:off x="6388003" y="4666880"/>
            <a:ext cx="698400" cy="44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Google Shape;167;p22">
            <a:extLst>
              <a:ext uri="{FF2B5EF4-FFF2-40B4-BE49-F238E27FC236}">
                <a16:creationId xmlns:a16="http://schemas.microsoft.com/office/drawing/2014/main" id="{6AF6EB6D-A0D4-7245-B219-6C4793599C26}"/>
              </a:ext>
            </a:extLst>
          </p:cNvPr>
          <p:cNvSpPr txBox="1"/>
          <p:nvPr/>
        </p:nvSpPr>
        <p:spPr>
          <a:xfrm>
            <a:off x="5300093" y="5495660"/>
            <a:ext cx="3092400" cy="792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sz="4000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Cirugía</a:t>
            </a:r>
            <a:endParaRPr sz="4000" dirty="0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084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E2581-17CF-114E-AE64-12CF171E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62" y="213259"/>
            <a:ext cx="5774712" cy="1325563"/>
          </a:xfrm>
        </p:spPr>
        <p:txBody>
          <a:bodyPr/>
          <a:lstStyle/>
          <a:p>
            <a:pPr algn="ctr"/>
            <a:r>
              <a:rPr lang="es-ES_tradnl" b="0" dirty="0"/>
              <a:t>Lesión baja del nervio radial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C78B9D-C45A-B14A-B05F-C1693C857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1729648"/>
            <a:ext cx="10515600" cy="1985307"/>
          </a:xfrm>
        </p:spPr>
        <p:txBody>
          <a:bodyPr>
            <a:normAutofit fontScale="92500" lnSpcReduction="10000"/>
          </a:bodyPr>
          <a:lstStyle/>
          <a:p>
            <a:r>
              <a:rPr lang="es-ES_tradnl" sz="2400" dirty="0"/>
              <a:t>Compromiso de la rama IOP</a:t>
            </a:r>
          </a:p>
          <a:p>
            <a:r>
              <a:rPr lang="es-ES_tradnl" sz="2400" dirty="0"/>
              <a:t>Conserva extensión de muñeca </a:t>
            </a:r>
          </a:p>
          <a:p>
            <a:r>
              <a:rPr lang="es-ES_tradnl" sz="2400" b="1" dirty="0"/>
              <a:t>NO mano caída –&gt; Conserva ECRL</a:t>
            </a:r>
          </a:p>
          <a:p>
            <a:r>
              <a:rPr lang="es-ES_tradnl" sz="2400" dirty="0"/>
              <a:t>Debilidad extensión de los dedos y pulgar </a:t>
            </a:r>
          </a:p>
          <a:p>
            <a:r>
              <a:rPr lang="es-ES_tradnl" sz="2400" dirty="0"/>
              <a:t>No perdida sensitiva </a:t>
            </a:r>
          </a:p>
          <a:p>
            <a:endParaRPr lang="es-ES_tradnl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4D9490-C024-DC4A-A9ED-3EB53172D501}"/>
              </a:ext>
            </a:extLst>
          </p:cNvPr>
          <p:cNvSpPr txBox="1"/>
          <p:nvPr/>
        </p:nvSpPr>
        <p:spPr>
          <a:xfrm>
            <a:off x="8254630" y="1937138"/>
            <a:ext cx="3362779" cy="707886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Luxación de la cabeza radial</a:t>
            </a:r>
          </a:p>
        </p:txBody>
      </p:sp>
      <p:pic>
        <p:nvPicPr>
          <p:cNvPr id="7170" name="Picture 2" descr="Cureus | Radial Head Dislocation with Elbow Subluxation in an Adult">
            <a:extLst>
              <a:ext uri="{FF2B5EF4-FFF2-40B4-BE49-F238E27FC236}">
                <a16:creationId xmlns:a16="http://schemas.microsoft.com/office/drawing/2014/main" id="{C0C444AF-C42A-284B-B3CF-1C6A4EEF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465" y="3176573"/>
            <a:ext cx="5391843" cy="263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3CEC8-99A7-C545-B5DF-A2330392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0"/>
            <a:ext cx="5831472" cy="1325563"/>
          </a:xfrm>
        </p:spPr>
        <p:txBody>
          <a:bodyPr/>
          <a:lstStyle/>
          <a:p>
            <a:pPr algn="ctr"/>
            <a:r>
              <a:rPr lang="es-ES_tradnl" b="0" dirty="0"/>
              <a:t>Síndrome del interóseo posterior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5C9B88-8761-7D4F-8854-8BBFE0727666}"/>
              </a:ext>
            </a:extLst>
          </p:cNvPr>
          <p:cNvSpPr txBox="1"/>
          <p:nvPr/>
        </p:nvSpPr>
        <p:spPr>
          <a:xfrm>
            <a:off x="441385" y="1440064"/>
            <a:ext cx="6781348" cy="23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002060"/>
                </a:solidFill>
                <a:latin typeface="Montserrat" panose="02000505000000020004" pitchFamily="2" charset="0"/>
              </a:rPr>
              <a:t>Función normal del tríceps y BR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002060"/>
                </a:solidFill>
                <a:latin typeface="Montserrat" panose="02000505000000020004" pitchFamily="2" charset="0"/>
              </a:rPr>
              <a:t>Limitación en la extensión de los dedos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002060"/>
                </a:solidFill>
                <a:latin typeface="Montserrat" panose="02000505000000020004" pitchFamily="2" charset="0"/>
              </a:rPr>
              <a:t>0/5 APL, EPL, ECU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002060"/>
                </a:solidFill>
                <a:latin typeface="Montserrat" panose="02000505000000020004" pitchFamily="2" charset="0"/>
              </a:rPr>
              <a:t>ECR, Supinador, BR normal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002060"/>
                </a:solidFill>
                <a:latin typeface="Montserrat" panose="02000505000000020004" pitchFamily="2" charset="0"/>
              </a:rPr>
              <a:t>Extensión muñeca con desviación radial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002060"/>
                </a:solidFill>
                <a:latin typeface="Montserrat" panose="02000505000000020004" pitchFamily="2" charset="0"/>
              </a:rPr>
              <a:t>Sensibilidad normal </a:t>
            </a:r>
          </a:p>
        </p:txBody>
      </p:sp>
      <p:pic>
        <p:nvPicPr>
          <p:cNvPr id="7" name="Imagen 6" descr="Imagen que contiene persona, gato, hombre, tabla&#10;&#10;Descripción generada automáticamente">
            <a:extLst>
              <a:ext uri="{FF2B5EF4-FFF2-40B4-BE49-F238E27FC236}">
                <a16:creationId xmlns:a16="http://schemas.microsoft.com/office/drawing/2014/main" id="{D050C2D6-3C32-004E-BB12-73FD6DFA5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74220"/>
            <a:ext cx="5831472" cy="4269279"/>
          </a:xfrm>
          <a:prstGeom prst="rect">
            <a:avLst/>
          </a:prstGeom>
        </p:spPr>
      </p:pic>
      <p:sp>
        <p:nvSpPr>
          <p:cNvPr id="8" name="Flecha abajo 7">
            <a:extLst>
              <a:ext uri="{FF2B5EF4-FFF2-40B4-BE49-F238E27FC236}">
                <a16:creationId xmlns:a16="http://schemas.microsoft.com/office/drawing/2014/main" id="{3A969884-C1E9-034D-9620-91D50079F9B8}"/>
              </a:ext>
            </a:extLst>
          </p:cNvPr>
          <p:cNvSpPr/>
          <p:nvPr/>
        </p:nvSpPr>
        <p:spPr>
          <a:xfrm>
            <a:off x="9217340" y="4608860"/>
            <a:ext cx="155275" cy="7073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lecha abajo 10">
            <a:extLst>
              <a:ext uri="{FF2B5EF4-FFF2-40B4-BE49-F238E27FC236}">
                <a16:creationId xmlns:a16="http://schemas.microsoft.com/office/drawing/2014/main" id="{38A958D6-6E8B-D849-A480-8A4539337609}"/>
              </a:ext>
            </a:extLst>
          </p:cNvPr>
          <p:cNvSpPr/>
          <p:nvPr/>
        </p:nvSpPr>
        <p:spPr>
          <a:xfrm rot="14106828">
            <a:off x="10491174" y="3597343"/>
            <a:ext cx="155275" cy="7073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BD3E5F-177E-F547-AE8C-4B3E07FCFFFE}"/>
              </a:ext>
            </a:extLst>
          </p:cNvPr>
          <p:cNvSpPr txBox="1"/>
          <p:nvPr/>
        </p:nvSpPr>
        <p:spPr>
          <a:xfrm>
            <a:off x="8363363" y="1690979"/>
            <a:ext cx="2423478" cy="400110"/>
          </a:xfrm>
          <a:prstGeom prst="rect">
            <a:avLst/>
          </a:prstGeom>
          <a:noFill/>
          <a:ln w="38100">
            <a:solidFill>
              <a:srgbClr val="00AAA7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“Dedos caídos”</a:t>
            </a:r>
          </a:p>
        </p:txBody>
      </p:sp>
    </p:spTree>
    <p:extLst>
      <p:ext uri="{BB962C8B-B14F-4D97-AF65-F5344CB8AC3E}">
        <p14:creationId xmlns:p14="http://schemas.microsoft.com/office/powerpoint/2010/main" val="4344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BE751-16F2-D44A-AE62-0023C97E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4" y="173632"/>
            <a:ext cx="6196724" cy="1325563"/>
          </a:xfrm>
        </p:spPr>
        <p:txBody>
          <a:bodyPr/>
          <a:lstStyle/>
          <a:p>
            <a:pPr algn="ctr"/>
            <a:r>
              <a:rPr lang="es-ES_tradnl" b="0" dirty="0"/>
              <a:t>Vascularización del nervio periférico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6BFF9F-C620-484B-AE70-DFEB32D4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687" y="1949051"/>
            <a:ext cx="2767083" cy="1135939"/>
          </a:xfrm>
        </p:spPr>
        <p:txBody>
          <a:bodyPr>
            <a:normAutofit/>
          </a:bodyPr>
          <a:lstStyle/>
          <a:p>
            <a:r>
              <a:rPr lang="es-ES_tradnl" sz="2800" dirty="0">
                <a:solidFill>
                  <a:srgbClr val="002060"/>
                </a:solidFill>
              </a:rPr>
              <a:t>Intrínseca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Extrínseca</a:t>
            </a:r>
          </a:p>
          <a:p>
            <a:endParaRPr lang="es-ES_tradnl" sz="2800" dirty="0">
              <a:solidFill>
                <a:srgbClr val="00206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014BA89-D59A-604F-80C3-D32D69B63727}"/>
              </a:ext>
            </a:extLst>
          </p:cNvPr>
          <p:cNvGrpSpPr/>
          <p:nvPr/>
        </p:nvGrpSpPr>
        <p:grpSpPr>
          <a:xfrm>
            <a:off x="5338736" y="1330990"/>
            <a:ext cx="6800764" cy="5161885"/>
            <a:chOff x="5297242" y="233681"/>
            <a:chExt cx="6800764" cy="5161885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091F840-15F5-984A-B7A8-413FF7C6797F}"/>
                </a:ext>
              </a:extLst>
            </p:cNvPr>
            <p:cNvGrpSpPr/>
            <p:nvPr/>
          </p:nvGrpSpPr>
          <p:grpSpPr>
            <a:xfrm>
              <a:off x="5297242" y="233681"/>
              <a:ext cx="6800764" cy="5161885"/>
              <a:chOff x="5297242" y="233681"/>
              <a:chExt cx="6800764" cy="5161885"/>
            </a:xfrm>
          </p:grpSpPr>
          <p:pic>
            <p:nvPicPr>
              <p:cNvPr id="18" name="Imagen 17" descr="Imagen que contiene libro, dibujo, botella&#10;&#10;Descripción generada automáticamente">
                <a:extLst>
                  <a:ext uri="{FF2B5EF4-FFF2-40B4-BE49-F238E27FC236}">
                    <a16:creationId xmlns:a16="http://schemas.microsoft.com/office/drawing/2014/main" id="{4F726E12-EB6C-2143-98A7-C7349F9FAA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97242" y="503548"/>
                <a:ext cx="2928258" cy="4892018"/>
              </a:xfrm>
              <a:prstGeom prst="rect">
                <a:avLst/>
              </a:prstGeom>
              <a:effectLst/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E7A2BDBF-5000-734C-86A1-21409EDBA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79989" y="233681"/>
                <a:ext cx="4018017" cy="4909813"/>
              </a:xfrm>
              <a:prstGeom prst="rect">
                <a:avLst/>
              </a:prstGeom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42DF58CB-78EA-B34D-B6BC-09643CC87118}"/>
                </a:ext>
              </a:extLst>
            </p:cNvPr>
            <p:cNvGrpSpPr/>
            <p:nvPr/>
          </p:nvGrpSpPr>
          <p:grpSpPr>
            <a:xfrm>
              <a:off x="9125853" y="1577023"/>
              <a:ext cx="2071800" cy="3198569"/>
              <a:chOff x="9087905" y="1398271"/>
              <a:chExt cx="2071800" cy="319856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3" name="Entrada de lápiz 12">
                    <a:extLst>
                      <a:ext uri="{FF2B5EF4-FFF2-40B4-BE49-F238E27FC236}">
                        <a16:creationId xmlns:a16="http://schemas.microsoft.com/office/drawing/2014/main" id="{7576280E-D93D-F744-81AA-750F67C3910B}"/>
                      </a:ext>
                    </a:extLst>
                  </p14:cNvPr>
                  <p14:cNvContentPartPr/>
                  <p14:nvPr/>
                </p14:nvContentPartPr>
                <p14:xfrm>
                  <a:off x="9274111" y="1636951"/>
                  <a:ext cx="473040" cy="582120"/>
                </p14:xfrm>
              </p:contentPart>
            </mc:Choice>
            <mc:Fallback xmlns="">
              <p:pic>
                <p:nvPicPr>
                  <p:cNvPr id="14" name="Entrada de lápiz 13">
                    <a:extLst>
                      <a:ext uri="{FF2B5EF4-FFF2-40B4-BE49-F238E27FC236}">
                        <a16:creationId xmlns:a16="http://schemas.microsoft.com/office/drawing/2014/main" id="{2D375FC5-857F-224E-A6DE-BBEA1BAC5A3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256111" y="1601311"/>
                    <a:ext cx="508680" cy="65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4" name="Entrada de lápiz 13">
                    <a:extLst>
                      <a:ext uri="{FF2B5EF4-FFF2-40B4-BE49-F238E27FC236}">
                        <a16:creationId xmlns:a16="http://schemas.microsoft.com/office/drawing/2014/main" id="{EE2D0960-DD8D-AE4E-BDB6-5033A14DD452}"/>
                      </a:ext>
                    </a:extLst>
                  </p14:cNvPr>
                  <p14:cNvContentPartPr/>
                  <p14:nvPr/>
                </p14:nvContentPartPr>
                <p14:xfrm>
                  <a:off x="9343591" y="1398271"/>
                  <a:ext cx="282960" cy="196920"/>
                </p14:xfrm>
              </p:contentPart>
            </mc:Choice>
            <mc:Fallback xmlns="">
              <p:pic>
                <p:nvPicPr>
                  <p:cNvPr id="15" name="Entrada de lápiz 14">
                    <a:extLst>
                      <a:ext uri="{FF2B5EF4-FFF2-40B4-BE49-F238E27FC236}">
                        <a16:creationId xmlns:a16="http://schemas.microsoft.com/office/drawing/2014/main" id="{79641680-3931-5C4E-9D95-8DA2C026E0D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325591" y="1362631"/>
                    <a:ext cx="318600" cy="26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5" name="Entrada de lápiz 14">
                    <a:extLst>
                      <a:ext uri="{FF2B5EF4-FFF2-40B4-BE49-F238E27FC236}">
                        <a16:creationId xmlns:a16="http://schemas.microsoft.com/office/drawing/2014/main" id="{2F7A4857-A3FB-FB4A-B2EF-68D5FB692E97}"/>
                      </a:ext>
                    </a:extLst>
                  </p14:cNvPr>
                  <p14:cNvContentPartPr/>
                  <p14:nvPr/>
                </p14:nvContentPartPr>
                <p14:xfrm>
                  <a:off x="9656200" y="2387164"/>
                  <a:ext cx="202680" cy="579240"/>
                </p14:xfrm>
              </p:contentPart>
            </mc:Choice>
            <mc:Fallback xmlns="">
              <p:pic>
                <p:nvPicPr>
                  <p:cNvPr id="21" name="Entrada de lápiz 20">
                    <a:extLst>
                      <a:ext uri="{FF2B5EF4-FFF2-40B4-BE49-F238E27FC236}">
                        <a16:creationId xmlns:a16="http://schemas.microsoft.com/office/drawing/2014/main" id="{3312CFF3-B5E1-314A-9401-6A57CCEB41D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638560" y="2351164"/>
                    <a:ext cx="238320" cy="65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6" name="Entrada de lápiz 15">
                    <a:extLst>
                      <a:ext uri="{FF2B5EF4-FFF2-40B4-BE49-F238E27FC236}">
                        <a16:creationId xmlns:a16="http://schemas.microsoft.com/office/drawing/2014/main" id="{19217577-2ABC-B845-928E-FA9B6793337C}"/>
                      </a:ext>
                    </a:extLst>
                  </p14:cNvPr>
                  <p14:cNvContentPartPr/>
                  <p14:nvPr/>
                </p14:nvContentPartPr>
                <p14:xfrm>
                  <a:off x="9087905" y="1959480"/>
                  <a:ext cx="2071800" cy="2637360"/>
                </p14:xfrm>
              </p:contentPart>
            </mc:Choice>
            <mc:Fallback xmlns="">
              <p:pic>
                <p:nvPicPr>
                  <p:cNvPr id="26" name="Entrada de lápiz 25">
                    <a:extLst>
                      <a:ext uri="{FF2B5EF4-FFF2-40B4-BE49-F238E27FC236}">
                        <a16:creationId xmlns:a16="http://schemas.microsoft.com/office/drawing/2014/main" id="{30EBF81A-6617-8144-BE31-98163634297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9052265" y="1887840"/>
                    <a:ext cx="2143440" cy="278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7" name="Entrada de lápiz 16">
                    <a:extLst>
                      <a:ext uri="{FF2B5EF4-FFF2-40B4-BE49-F238E27FC236}">
                        <a16:creationId xmlns:a16="http://schemas.microsoft.com/office/drawing/2014/main" id="{BBA9A1A9-F849-4841-939E-F090A8380810}"/>
                      </a:ext>
                    </a:extLst>
                  </p14:cNvPr>
                  <p14:cNvContentPartPr/>
                  <p14:nvPr/>
                </p14:nvContentPartPr>
                <p14:xfrm>
                  <a:off x="9756720" y="3625380"/>
                  <a:ext cx="585720" cy="863280"/>
                </p14:xfrm>
              </p:contentPart>
            </mc:Choice>
            <mc:Fallback xmlns="">
              <p:pic>
                <p:nvPicPr>
                  <p:cNvPr id="27" name="Entrada de lápiz 26">
                    <a:extLst>
                      <a:ext uri="{FF2B5EF4-FFF2-40B4-BE49-F238E27FC236}">
                        <a16:creationId xmlns:a16="http://schemas.microsoft.com/office/drawing/2014/main" id="{43374481-FCA5-0E46-8E02-D80BD5753E6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9720720" y="3553740"/>
                    <a:ext cx="657360" cy="1006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562123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5FDCE-F723-114C-B8CB-2031BF74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11" y="1480685"/>
            <a:ext cx="4843923" cy="1325563"/>
          </a:xfrm>
        </p:spPr>
        <p:txBody>
          <a:bodyPr/>
          <a:lstStyle/>
          <a:p>
            <a:pPr algn="ctr"/>
            <a:r>
              <a:rPr lang="es-ES_tradnl" b="0" dirty="0"/>
              <a:t>Muchas gracias </a:t>
            </a:r>
          </a:p>
        </p:txBody>
      </p:sp>
      <p:pic>
        <p:nvPicPr>
          <p:cNvPr id="7" name="Imagen 6" descr="Texto, Carta&#10;&#10;Descripción generada automáticamente">
            <a:extLst>
              <a:ext uri="{FF2B5EF4-FFF2-40B4-BE49-F238E27FC236}">
                <a16:creationId xmlns:a16="http://schemas.microsoft.com/office/drawing/2014/main" id="{38EB4F1A-0AD7-C442-AA1D-700939F37F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72033" y="1281223"/>
            <a:ext cx="6046222" cy="4295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3469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06840-2B5D-A44E-8A8D-EAE2EEFC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177"/>
            <a:ext cx="5901647" cy="1325563"/>
          </a:xfrm>
        </p:spPr>
        <p:txBody>
          <a:bodyPr/>
          <a:lstStyle/>
          <a:p>
            <a:pPr algn="ctr"/>
            <a:r>
              <a:rPr lang="es-ES_tradnl" b="0" dirty="0"/>
              <a:t>Lecturas recomendadas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DE6072-1E1C-0C42-9590-0AC1245D1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833" y="1902461"/>
            <a:ext cx="6313967" cy="3142301"/>
          </a:xfrm>
        </p:spPr>
        <p:txBody>
          <a:bodyPr>
            <a:normAutofit fontScale="92500"/>
          </a:bodyPr>
          <a:lstStyle/>
          <a:p>
            <a:r>
              <a:rPr lang="es-CO" dirty="0">
                <a:solidFill>
                  <a:srgbClr val="002060"/>
                </a:solidFill>
              </a:rPr>
              <a:t>Susan E. Mackinnon. Pathophysiology of nerve injury. Clin Plastic Surg 30 (2003) 109–126. </a:t>
            </a:r>
          </a:p>
          <a:p>
            <a:r>
              <a:rPr lang="es-CO" dirty="0">
                <a:solidFill>
                  <a:srgbClr val="002060"/>
                </a:solidFill>
              </a:rPr>
              <a:t>Asa J. Wilbourn. The electrodiagnostic examination with peripheral nerve injuries. Clin Plastic Surg 30 (2003) 139–154. </a:t>
            </a:r>
          </a:p>
          <a:p>
            <a:r>
              <a:rPr lang="es-CO" dirty="0">
                <a:solidFill>
                  <a:srgbClr val="002060"/>
                </a:solidFill>
              </a:rPr>
              <a:t>Jonathan Isaacs.  Major Peripheral Nerve Injuries. Hand Clin 29 (2013) 371–382. </a:t>
            </a:r>
          </a:p>
          <a:p>
            <a:r>
              <a:rPr lang="es-CO" dirty="0">
                <a:solidFill>
                  <a:srgbClr val="002060"/>
                </a:solidFill>
              </a:rPr>
              <a:t>Christine B. Novak. Evaluation of the nerve-injured patient. Clin Plastic Surg 30 (2003) 127–138.</a:t>
            </a:r>
          </a:p>
          <a:p>
            <a:endParaRPr lang="es-CO" dirty="0">
              <a:solidFill>
                <a:srgbClr val="002060"/>
              </a:solidFill>
            </a:endParaRPr>
          </a:p>
          <a:p>
            <a:endParaRPr lang="es-CO" dirty="0">
              <a:solidFill>
                <a:srgbClr val="002060"/>
              </a:solidFill>
            </a:endParaRPr>
          </a:p>
          <a:p>
            <a:endParaRPr lang="es-CO" dirty="0">
              <a:solidFill>
                <a:srgbClr val="002060"/>
              </a:solidFill>
            </a:endParaRPr>
          </a:p>
          <a:p>
            <a:endParaRPr lang="es-CO" dirty="0">
              <a:solidFill>
                <a:srgbClr val="002060"/>
              </a:solidFill>
            </a:endParaRPr>
          </a:p>
          <a:p>
            <a:endParaRPr lang="es-CO" dirty="0">
              <a:solidFill>
                <a:srgbClr val="002060"/>
              </a:solidFill>
            </a:endParaRPr>
          </a:p>
          <a:p>
            <a:endParaRPr lang="es-CO" dirty="0">
              <a:solidFill>
                <a:srgbClr val="002060"/>
              </a:solidFill>
            </a:endParaRPr>
          </a:p>
          <a:p>
            <a:endParaRPr lang="es-CO" dirty="0">
              <a:solidFill>
                <a:srgbClr val="002060"/>
              </a:solidFill>
            </a:endParaRPr>
          </a:p>
          <a:p>
            <a:endParaRPr lang="es-ES_trad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DA2C825-CEC2-9746-8D02-9467C7366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2353" y="1212612"/>
            <a:ext cx="3197327" cy="51207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B552BA-CA48-8C40-AC52-5DE915197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6" y="211013"/>
            <a:ext cx="4370798" cy="1325563"/>
          </a:xfrm>
        </p:spPr>
        <p:txBody>
          <a:bodyPr/>
          <a:lstStyle/>
          <a:p>
            <a:pPr algn="ctr"/>
            <a:r>
              <a:rPr lang="es-ES_tradnl" b="0" dirty="0"/>
              <a:t>Fibra Nerviosa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26F9F-BDBB-D943-B834-A1C3ADF75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43" y="1623126"/>
            <a:ext cx="4139384" cy="1325563"/>
          </a:xfrm>
        </p:spPr>
        <p:txBody>
          <a:bodyPr>
            <a:normAutofit/>
          </a:bodyPr>
          <a:lstStyle/>
          <a:p>
            <a:r>
              <a:rPr lang="es-ES_tradnl" sz="2800" dirty="0">
                <a:solidFill>
                  <a:srgbClr val="002060"/>
                </a:solidFill>
              </a:rPr>
              <a:t>Axón </a:t>
            </a:r>
          </a:p>
          <a:p>
            <a:r>
              <a:rPr lang="es-ES_tradnl" sz="2800" dirty="0">
                <a:solidFill>
                  <a:srgbClr val="002060"/>
                </a:solidFill>
              </a:rPr>
              <a:t>Células de Schwan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F02D0D-A0C0-2A44-AF0E-40EDF977B0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379" y="2023342"/>
            <a:ext cx="3428268" cy="24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FF6BE-5A8F-6348-ABA2-10D1FBCE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619" y="214049"/>
            <a:ext cx="5701566" cy="1325563"/>
          </a:xfrm>
        </p:spPr>
        <p:txBody>
          <a:bodyPr/>
          <a:lstStyle/>
          <a:p>
            <a:pPr algn="ctr"/>
            <a:r>
              <a:rPr lang="en-US" b="0" dirty="0"/>
              <a:t>Lesion del </a:t>
            </a:r>
            <a:r>
              <a:rPr lang="es-CO" b="0" dirty="0"/>
              <a:t>nervio</a:t>
            </a:r>
            <a:r>
              <a:rPr lang="en-US" b="0" dirty="0"/>
              <a:t> </a:t>
            </a:r>
            <a:r>
              <a:rPr lang="es-CO" b="0" dirty="0"/>
              <a:t>periférico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E14578-0916-CF4E-BB17-A9B88D0B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18" y="2060909"/>
            <a:ext cx="4473053" cy="119080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 sz="2800" dirty="0"/>
              <a:t>Desmielinización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Perdida axonal </a:t>
            </a:r>
          </a:p>
          <a:p>
            <a:endParaRPr lang="es-ES_tradnl" sz="2800" dirty="0"/>
          </a:p>
        </p:txBody>
      </p:sp>
      <p:pic>
        <p:nvPicPr>
          <p:cNvPr id="7" name="Google Shape;104;p17">
            <a:extLst>
              <a:ext uri="{FF2B5EF4-FFF2-40B4-BE49-F238E27FC236}">
                <a16:creationId xmlns:a16="http://schemas.microsoft.com/office/drawing/2014/main" id="{5EBD2D1E-E5A1-F444-B2E1-5A241EADA0CB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128" y="2656311"/>
            <a:ext cx="7072374" cy="28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6;p17">
            <a:extLst>
              <a:ext uri="{FF2B5EF4-FFF2-40B4-BE49-F238E27FC236}">
                <a16:creationId xmlns:a16="http://schemas.microsoft.com/office/drawing/2014/main" id="{DB133D48-AB4D-084D-85F1-D0D1F6C6F0A5}"/>
              </a:ext>
            </a:extLst>
          </p:cNvPr>
          <p:cNvSpPr txBox="1"/>
          <p:nvPr/>
        </p:nvSpPr>
        <p:spPr>
          <a:xfrm>
            <a:off x="6992846" y="2584934"/>
            <a:ext cx="2033400" cy="695400"/>
          </a:xfrm>
          <a:prstGeom prst="rect">
            <a:avLst/>
          </a:prstGeom>
          <a:solidFill>
            <a:srgbClr val="6D9EEB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ntserrat"/>
                <a:ea typeface="Montserrat"/>
                <a:cs typeface="Montserrat"/>
                <a:sym typeface="Montserrat"/>
              </a:rPr>
              <a:t>Degeneración traumática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07;p17">
            <a:extLst>
              <a:ext uri="{FF2B5EF4-FFF2-40B4-BE49-F238E27FC236}">
                <a16:creationId xmlns:a16="http://schemas.microsoft.com/office/drawing/2014/main" id="{D8491CD9-FDF2-9C45-B31D-8C4A7DBE9563}"/>
              </a:ext>
            </a:extLst>
          </p:cNvPr>
          <p:cNvSpPr txBox="1"/>
          <p:nvPr/>
        </p:nvSpPr>
        <p:spPr>
          <a:xfrm>
            <a:off x="9165720" y="2584808"/>
            <a:ext cx="2033400" cy="695400"/>
          </a:xfrm>
          <a:prstGeom prst="rect">
            <a:avLst/>
          </a:prstGeom>
          <a:solidFill>
            <a:srgbClr val="E06666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ntserrat"/>
                <a:ea typeface="Montserrat"/>
                <a:cs typeface="Montserrat"/>
                <a:sym typeface="Montserrat"/>
              </a:rPr>
              <a:t>Degeneración </a:t>
            </a:r>
            <a:r>
              <a:rPr lang="es" b="1" dirty="0">
                <a:latin typeface="Montserrat"/>
                <a:ea typeface="Montserrat"/>
                <a:cs typeface="Montserrat"/>
                <a:sym typeface="Montserrat"/>
              </a:rPr>
              <a:t>walleriana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08;p17">
            <a:extLst>
              <a:ext uri="{FF2B5EF4-FFF2-40B4-BE49-F238E27FC236}">
                <a16:creationId xmlns:a16="http://schemas.microsoft.com/office/drawing/2014/main" id="{BB5E65CA-1826-B94A-9F4C-103183269BB6}"/>
              </a:ext>
            </a:extLst>
          </p:cNvPr>
          <p:cNvSpPr/>
          <p:nvPr/>
        </p:nvSpPr>
        <p:spPr>
          <a:xfrm>
            <a:off x="8009546" y="3977136"/>
            <a:ext cx="579600" cy="491100"/>
          </a:xfrm>
          <a:prstGeom prst="ellipse">
            <a:avLst/>
          </a:prstGeom>
          <a:solidFill>
            <a:srgbClr val="6D9EEB">
              <a:alpha val="5536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5;p17">
            <a:extLst>
              <a:ext uri="{FF2B5EF4-FFF2-40B4-BE49-F238E27FC236}">
                <a16:creationId xmlns:a16="http://schemas.microsoft.com/office/drawing/2014/main" id="{CBF03988-5803-4D48-94A8-45AB21E2C694}"/>
              </a:ext>
            </a:extLst>
          </p:cNvPr>
          <p:cNvSpPr/>
          <p:nvPr/>
        </p:nvSpPr>
        <p:spPr>
          <a:xfrm>
            <a:off x="5698584" y="3731586"/>
            <a:ext cx="579600" cy="491100"/>
          </a:xfrm>
          <a:prstGeom prst="ellipse">
            <a:avLst/>
          </a:prstGeom>
          <a:solidFill>
            <a:srgbClr val="6D9EEB">
              <a:alpha val="5536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26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C3B3A-B728-1043-98BB-371150C5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9151"/>
            <a:ext cx="6024937" cy="1325563"/>
          </a:xfrm>
        </p:spPr>
        <p:txBody>
          <a:bodyPr/>
          <a:lstStyle/>
          <a:p>
            <a:pPr algn="ctr"/>
            <a:r>
              <a:rPr lang="es-ES_tradnl" b="0" dirty="0"/>
              <a:t>¿Como se recupera un nervio lesionado?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BD4C8B-8A50-8141-B5E0-CDF09B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60561"/>
            <a:ext cx="10667997" cy="209039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ES_tradnl" sz="2800" dirty="0">
                <a:solidFill>
                  <a:srgbClr val="002060"/>
                </a:solidFill>
              </a:rPr>
              <a:t>Degeneración </a:t>
            </a:r>
            <a:r>
              <a:rPr lang="es-ES_tradnl" sz="2800" dirty="0" err="1">
                <a:solidFill>
                  <a:srgbClr val="002060"/>
                </a:solidFill>
              </a:rPr>
              <a:t>Walleriana</a:t>
            </a:r>
            <a:endParaRPr lang="es-ES_tradnl" sz="2800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s-ES_tradnl" sz="2800" dirty="0">
                <a:solidFill>
                  <a:srgbClr val="002060"/>
                </a:solidFill>
              </a:rPr>
              <a:t>Regeneración </a:t>
            </a:r>
            <a:r>
              <a:rPr lang="es-ES_tradnl" sz="2800" dirty="0" err="1">
                <a:solidFill>
                  <a:srgbClr val="002060"/>
                </a:solidFill>
              </a:rPr>
              <a:t>axonal</a:t>
            </a:r>
            <a:r>
              <a:rPr lang="es-ES_tradnl" sz="2800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s-ES_tradnl" sz="2800" dirty="0">
                <a:solidFill>
                  <a:srgbClr val="002060"/>
                </a:solidFill>
              </a:rPr>
              <a:t>Re inervación </a:t>
            </a:r>
          </a:p>
        </p:txBody>
      </p:sp>
      <p:pic>
        <p:nvPicPr>
          <p:cNvPr id="8196" name="Picture 4" descr="Nerve (2016) — Art of the Title">
            <a:extLst>
              <a:ext uri="{FF2B5EF4-FFF2-40B4-BE49-F238E27FC236}">
                <a16:creationId xmlns:a16="http://schemas.microsoft.com/office/drawing/2014/main" id="{B2B32C0D-3133-8B4C-8227-89D05120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750" y="2925943"/>
            <a:ext cx="5276210" cy="2763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48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PlantillaNuevoFR2020</Template>
  <TotalTime>14903</TotalTime>
  <Words>1200</Words>
  <Application>Microsoft Office PowerPoint</Application>
  <PresentationFormat>Panorámica</PresentationFormat>
  <Paragraphs>369</Paragraphs>
  <Slides>61</Slides>
  <Notes>54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7" baseType="lpstr">
      <vt:lpstr>Arial</vt:lpstr>
      <vt:lpstr>Calibri</vt:lpstr>
      <vt:lpstr>Montserrat</vt:lpstr>
      <vt:lpstr>Proxima Nova</vt:lpstr>
      <vt:lpstr>Wingdings</vt:lpstr>
      <vt:lpstr>Tema de Office</vt:lpstr>
      <vt:lpstr>Lesiones de nervio periférico en miembro superior</vt:lpstr>
      <vt:lpstr>Derrotero</vt:lpstr>
      <vt:lpstr>Presentación de PowerPoint</vt:lpstr>
      <vt:lpstr>Generalidades</vt:lpstr>
      <vt:lpstr>Generalidades</vt:lpstr>
      <vt:lpstr>Vascularización del nervio periférico </vt:lpstr>
      <vt:lpstr>Fibra Nerviosa</vt:lpstr>
      <vt:lpstr>Lesion del nervio periférico</vt:lpstr>
      <vt:lpstr>¿Como se recupera un nervio lesionado?</vt:lpstr>
      <vt:lpstr>Degeneración Walleriana</vt:lpstr>
      <vt:lpstr>Regeneración axonal </vt:lpstr>
      <vt:lpstr>Re inervación </vt:lpstr>
      <vt:lpstr>Clasificación </vt:lpstr>
      <vt:lpstr>Enfoque</vt:lpstr>
      <vt:lpstr>EMG</vt:lpstr>
      <vt:lpstr>Diagnóstico electrofisiológico </vt:lpstr>
      <vt:lpstr>Observación vs cirugía </vt:lpstr>
      <vt:lpstr>Receso</vt:lpstr>
      <vt:lpstr>Nervio mediano</vt:lpstr>
      <vt:lpstr>Nervio mediano</vt:lpstr>
      <vt:lpstr>Variantes anatómicas</vt:lpstr>
      <vt:lpstr>Evaluación motora del nervio mediano </vt:lpstr>
      <vt:lpstr>Presentación de PowerPoint</vt:lpstr>
      <vt:lpstr>Presentación de PowerPoint</vt:lpstr>
      <vt:lpstr>”Tamizaje del mediano”</vt:lpstr>
      <vt:lpstr>Presentación de PowerPoint</vt:lpstr>
      <vt:lpstr>Lesión alta del nervio mediano</vt:lpstr>
      <vt:lpstr>Síndrome del pronador teres</vt:lpstr>
      <vt:lpstr>Atrapamiento del nervio interóseo anterior</vt:lpstr>
      <vt:lpstr>Presentación de PowerPoint</vt:lpstr>
      <vt:lpstr>Síndrome de túnel del carpo </vt:lpstr>
      <vt:lpstr>Síndrome de túnel del carpo </vt:lpstr>
      <vt:lpstr>Presentación de PowerPoint</vt:lpstr>
      <vt:lpstr>Diagnóstico</vt:lpstr>
      <vt:lpstr>Presentación de PowerPoint</vt:lpstr>
      <vt:lpstr>Primera línea de manejo</vt:lpstr>
      <vt:lpstr>Presentación de PowerPoint</vt:lpstr>
      <vt:lpstr>Presentación de PowerPoint</vt:lpstr>
      <vt:lpstr>Receso</vt:lpstr>
      <vt:lpstr>Nervio cubital</vt:lpstr>
      <vt:lpstr>Evaluación motora del nervio cubital </vt:lpstr>
      <vt:lpstr>Antebrazo - hipotenar</vt:lpstr>
      <vt:lpstr>Intrínsecos de la mano</vt:lpstr>
      <vt:lpstr>Grupo tenar</vt:lpstr>
      <vt:lpstr>Signos clínicos de lesión del cubital </vt:lpstr>
      <vt:lpstr>Evaluación sensitiva del nervio cubital </vt:lpstr>
      <vt:lpstr>Lesión alta del nervio cubital </vt:lpstr>
      <vt:lpstr>Lesión baja del nervio cubital </vt:lpstr>
      <vt:lpstr>Síndromes compresivos del cubital </vt:lpstr>
      <vt:lpstr>Nervio radial</vt:lpstr>
      <vt:lpstr>Evaluación motora del nervio radial </vt:lpstr>
      <vt:lpstr>Presentación de PowerPoint</vt:lpstr>
      <vt:lpstr>Presentación de PowerPoint</vt:lpstr>
      <vt:lpstr>Presentación de PowerPoint</vt:lpstr>
      <vt:lpstr>Evaluación sensitiva del nervio radial </vt:lpstr>
      <vt:lpstr>Lesión alta del nervio radial</vt:lpstr>
      <vt:lpstr>Fractura diafisaria de humero</vt:lpstr>
      <vt:lpstr>Lesión baja del nervio radial </vt:lpstr>
      <vt:lpstr>Síndrome del interóseo posterior </vt:lpstr>
      <vt:lpstr>Muchas gracias </vt:lpstr>
      <vt:lpstr>Lecturas recomendadas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ana.cardonaga@outlook.es</dc:creator>
  <cp:lastModifiedBy>Andres Guerra</cp:lastModifiedBy>
  <cp:revision>97</cp:revision>
  <dcterms:created xsi:type="dcterms:W3CDTF">2020-11-12T02:46:13Z</dcterms:created>
  <dcterms:modified xsi:type="dcterms:W3CDTF">2022-01-31T20:07:40Z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5360305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