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317" r:id="rId5"/>
    <p:sldId id="261" r:id="rId6"/>
    <p:sldId id="318" r:id="rId7"/>
    <p:sldId id="319" r:id="rId8"/>
    <p:sldId id="262" r:id="rId9"/>
    <p:sldId id="263" r:id="rId10"/>
    <p:sldId id="264" r:id="rId11"/>
    <p:sldId id="320" r:id="rId12"/>
    <p:sldId id="321" r:id="rId13"/>
    <p:sldId id="265" r:id="rId14"/>
    <p:sldId id="322" r:id="rId15"/>
    <p:sldId id="323" r:id="rId16"/>
    <p:sldId id="325" r:id="rId17"/>
    <p:sldId id="326" r:id="rId18"/>
    <p:sldId id="324" r:id="rId19"/>
    <p:sldId id="266" r:id="rId20"/>
    <p:sldId id="327" r:id="rId21"/>
    <p:sldId id="328" r:id="rId22"/>
    <p:sldId id="329" r:id="rId23"/>
    <p:sldId id="330" r:id="rId24"/>
    <p:sldId id="331" r:id="rId25"/>
    <p:sldId id="332" r:id="rId26"/>
    <p:sldId id="333" r:id="rId27"/>
    <p:sldId id="334" r:id="rId28"/>
    <p:sldId id="267" r:id="rId29"/>
    <p:sldId id="335" r:id="rId30"/>
    <p:sldId id="336" r:id="rId31"/>
    <p:sldId id="268" r:id="rId32"/>
    <p:sldId id="337" r:id="rId33"/>
    <p:sldId id="338" r:id="rId34"/>
    <p:sldId id="339" r:id="rId35"/>
    <p:sldId id="340" r:id="rId36"/>
    <p:sldId id="341" r:id="rId37"/>
    <p:sldId id="342" r:id="rId38"/>
    <p:sldId id="343" r:id="rId39"/>
    <p:sldId id="344" r:id="rId40"/>
    <p:sldId id="269" r:id="rId41"/>
    <p:sldId id="345" r:id="rId42"/>
    <p:sldId id="270" r:id="rId43"/>
    <p:sldId id="346" r:id="rId44"/>
    <p:sldId id="271" r:id="rId45"/>
    <p:sldId id="347" r:id="rId46"/>
    <p:sldId id="348" r:id="rId47"/>
    <p:sldId id="349" r:id="rId48"/>
    <p:sldId id="272" r:id="rId49"/>
    <p:sldId id="273" r:id="rId50"/>
    <p:sldId id="350" r:id="rId51"/>
    <p:sldId id="351" r:id="rId52"/>
    <p:sldId id="274" r:id="rId53"/>
    <p:sldId id="275" r:id="rId54"/>
    <p:sldId id="352" r:id="rId55"/>
    <p:sldId id="276" r:id="rId56"/>
    <p:sldId id="277" r:id="rId57"/>
    <p:sldId id="353" r:id="rId58"/>
    <p:sldId id="278" r:id="rId59"/>
    <p:sldId id="279" r:id="rId60"/>
    <p:sldId id="280" r:id="rId61"/>
    <p:sldId id="281" r:id="rId6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AEAA"/>
    <a:srgbClr val="152B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8F1B0E-6118-4313-BDF1-16352A37150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57326D2-8743-4A3E-975D-5881DBCCD8E5}">
      <dgm:prSet phldrT="[Texto]" custT="1"/>
      <dgm:spPr>
        <a:solidFill>
          <a:srgbClr val="152B48"/>
        </a:solidFill>
        <a:ln>
          <a:solidFill>
            <a:srgbClr val="0070C0"/>
          </a:solidFill>
        </a:ln>
      </dgm:spPr>
      <dgm:t>
        <a:bodyPr/>
        <a:lstStyle/>
        <a:p>
          <a:pPr algn="l"/>
          <a:r>
            <a:rPr lang="es-ES" sz="1800" b="1" dirty="0">
              <a:latin typeface="Montserrat" panose="00000500000000000000" pitchFamily="50" charset="0"/>
            </a:rPr>
            <a:t>Neumonía adquirida en la comunidad</a:t>
          </a:r>
        </a:p>
      </dgm:t>
    </dgm:pt>
    <dgm:pt modelId="{EE684717-24A3-401A-9977-B4BFF3D00543}" type="parTrans" cxnId="{C9FB7F01-0A05-413E-B220-57633B7D848C}">
      <dgm:prSet/>
      <dgm:spPr/>
      <dgm:t>
        <a:bodyPr/>
        <a:lstStyle/>
        <a:p>
          <a:pPr algn="l"/>
          <a:endParaRPr lang="es-ES" sz="1800">
            <a:latin typeface="Montserrat" panose="00000500000000000000" pitchFamily="50" charset="0"/>
          </a:endParaRPr>
        </a:p>
      </dgm:t>
    </dgm:pt>
    <dgm:pt modelId="{B7AE2A19-FC6B-49E7-865F-928D2D20116A}" type="sibTrans" cxnId="{C9FB7F01-0A05-413E-B220-57633B7D848C}">
      <dgm:prSet/>
      <dgm:spPr/>
      <dgm:t>
        <a:bodyPr/>
        <a:lstStyle/>
        <a:p>
          <a:pPr algn="l"/>
          <a:endParaRPr lang="es-ES" sz="1800">
            <a:latin typeface="Montserrat" panose="00000500000000000000" pitchFamily="50" charset="0"/>
          </a:endParaRPr>
        </a:p>
      </dgm:t>
    </dgm:pt>
    <dgm:pt modelId="{CF56A327-9B39-4971-A59A-21CC69EC1A7A}">
      <dgm:prSet phldrT="[Texto]" custT="1"/>
      <dgm:spPr>
        <a:solidFill>
          <a:schemeClr val="bg1">
            <a:alpha val="90000"/>
          </a:schemeClr>
        </a:solidFill>
        <a:ln>
          <a:solidFill>
            <a:srgbClr val="0070C0">
              <a:alpha val="90000"/>
            </a:srgbClr>
          </a:solidFill>
        </a:ln>
      </dgm:spPr>
      <dgm:t>
        <a:bodyPr/>
        <a:lstStyle/>
        <a:p>
          <a:pPr algn="l"/>
          <a:r>
            <a:rPr lang="es-ES" sz="1800" dirty="0">
              <a:latin typeface="Montserrat" panose="00000500000000000000" pitchFamily="50" charset="0"/>
            </a:rPr>
            <a:t>Infección aguda en un individuo previamente sano.</a:t>
          </a:r>
        </a:p>
      </dgm:t>
    </dgm:pt>
    <dgm:pt modelId="{13CABB52-04F1-4EB4-9A98-D6EAA171635A}" type="parTrans" cxnId="{D29D5DCD-3EC0-400C-B55C-E796842080D1}">
      <dgm:prSet/>
      <dgm:spPr/>
      <dgm:t>
        <a:bodyPr/>
        <a:lstStyle/>
        <a:p>
          <a:pPr algn="l"/>
          <a:endParaRPr lang="es-ES" sz="1800">
            <a:latin typeface="Montserrat" panose="00000500000000000000" pitchFamily="50" charset="0"/>
          </a:endParaRPr>
        </a:p>
      </dgm:t>
    </dgm:pt>
    <dgm:pt modelId="{7BD1C6F6-A247-47BF-ACD3-63F753689A6F}" type="sibTrans" cxnId="{D29D5DCD-3EC0-400C-B55C-E796842080D1}">
      <dgm:prSet/>
      <dgm:spPr/>
      <dgm:t>
        <a:bodyPr/>
        <a:lstStyle/>
        <a:p>
          <a:pPr algn="l"/>
          <a:endParaRPr lang="es-ES" sz="1800">
            <a:latin typeface="Montserrat" panose="00000500000000000000" pitchFamily="50" charset="0"/>
          </a:endParaRPr>
        </a:p>
      </dgm:t>
    </dgm:pt>
    <dgm:pt modelId="{823C1690-AFA1-4B7F-A11E-41867A334632}">
      <dgm:prSet phldrT="[Texto]" custT="1"/>
      <dgm:spPr>
        <a:solidFill>
          <a:schemeClr val="bg1">
            <a:alpha val="90000"/>
          </a:schemeClr>
        </a:solidFill>
        <a:ln>
          <a:solidFill>
            <a:srgbClr val="0070C0">
              <a:alpha val="90000"/>
            </a:srgbClr>
          </a:solidFill>
        </a:ln>
      </dgm:spPr>
      <dgm:t>
        <a:bodyPr/>
        <a:lstStyle/>
        <a:p>
          <a:pPr algn="l"/>
          <a:r>
            <a:rPr lang="es-ES" sz="1800" dirty="0">
              <a:latin typeface="Montserrat" panose="00000500000000000000" pitchFamily="50" charset="0"/>
            </a:rPr>
            <a:t>Sin historia de hospitalización en los últimos 7 días.</a:t>
          </a:r>
        </a:p>
      </dgm:t>
    </dgm:pt>
    <dgm:pt modelId="{80D8221D-395E-4473-8FDC-A6C9DEE9036C}" type="parTrans" cxnId="{B311F949-E18F-4073-AAEF-CF4B1692ABE9}">
      <dgm:prSet/>
      <dgm:spPr/>
      <dgm:t>
        <a:bodyPr/>
        <a:lstStyle/>
        <a:p>
          <a:pPr algn="l"/>
          <a:endParaRPr lang="es-ES" sz="1800">
            <a:latin typeface="Montserrat" panose="00000500000000000000" pitchFamily="50" charset="0"/>
          </a:endParaRPr>
        </a:p>
      </dgm:t>
    </dgm:pt>
    <dgm:pt modelId="{EFCA40B2-705E-48A4-AD37-50AAE6298759}" type="sibTrans" cxnId="{B311F949-E18F-4073-AAEF-CF4B1692ABE9}">
      <dgm:prSet/>
      <dgm:spPr/>
      <dgm:t>
        <a:bodyPr/>
        <a:lstStyle/>
        <a:p>
          <a:pPr algn="l"/>
          <a:endParaRPr lang="es-ES" sz="1800">
            <a:latin typeface="Montserrat" panose="00000500000000000000" pitchFamily="50" charset="0"/>
          </a:endParaRPr>
        </a:p>
      </dgm:t>
    </dgm:pt>
    <dgm:pt modelId="{8DA5D438-E517-4FF9-8996-123C4AA8F9DB}">
      <dgm:prSet phldrT="[Texto]" custT="1"/>
      <dgm:spPr>
        <a:solidFill>
          <a:srgbClr val="152B48"/>
        </a:solidFill>
        <a:ln>
          <a:solidFill>
            <a:srgbClr val="0070C0"/>
          </a:solidFill>
        </a:ln>
      </dgm:spPr>
      <dgm:t>
        <a:bodyPr/>
        <a:lstStyle/>
        <a:p>
          <a:pPr algn="l"/>
          <a:r>
            <a:rPr lang="es-ES" sz="1800" b="1" dirty="0">
              <a:latin typeface="Montserrat" panose="00000500000000000000" pitchFamily="50" charset="0"/>
            </a:rPr>
            <a:t>Neumonía asociada a los cuidados de la salud</a:t>
          </a:r>
        </a:p>
      </dgm:t>
    </dgm:pt>
    <dgm:pt modelId="{75B53B4F-3EA6-4B8C-A5D1-3FB2D8258C83}" type="parTrans" cxnId="{01839A6D-5DFA-4330-9CCC-DE9E92239FD0}">
      <dgm:prSet/>
      <dgm:spPr/>
      <dgm:t>
        <a:bodyPr/>
        <a:lstStyle/>
        <a:p>
          <a:pPr algn="l"/>
          <a:endParaRPr lang="es-ES" sz="1800">
            <a:latin typeface="Montserrat" panose="00000500000000000000" pitchFamily="50" charset="0"/>
          </a:endParaRPr>
        </a:p>
      </dgm:t>
    </dgm:pt>
    <dgm:pt modelId="{234EBF4E-EA3E-492D-9285-97E65E063469}" type="sibTrans" cxnId="{01839A6D-5DFA-4330-9CCC-DE9E92239FD0}">
      <dgm:prSet/>
      <dgm:spPr/>
      <dgm:t>
        <a:bodyPr/>
        <a:lstStyle/>
        <a:p>
          <a:pPr algn="l"/>
          <a:endParaRPr lang="es-ES" sz="1800">
            <a:latin typeface="Montserrat" panose="00000500000000000000" pitchFamily="50" charset="0"/>
          </a:endParaRPr>
        </a:p>
      </dgm:t>
    </dgm:pt>
    <dgm:pt modelId="{78DCAA15-C8EC-4D1C-813C-E41C979626CB}">
      <dgm:prSet phldrT="[Texto]" custT="1"/>
      <dgm:spPr>
        <a:solidFill>
          <a:schemeClr val="bg1">
            <a:alpha val="90000"/>
          </a:schemeClr>
        </a:solidFill>
        <a:ln>
          <a:solidFill>
            <a:srgbClr val="0070C0">
              <a:alpha val="90000"/>
            </a:srgbClr>
          </a:solidFill>
        </a:ln>
      </dgm:spPr>
      <dgm:t>
        <a:bodyPr/>
        <a:lstStyle/>
        <a:p>
          <a:pPr algn="l"/>
          <a:r>
            <a:rPr lang="es-ES" sz="1800" dirty="0">
              <a:latin typeface="Montserrat" panose="00000500000000000000" pitchFamily="50" charset="0"/>
            </a:rPr>
            <a:t>Infección después de 48 horas de hospitalizados.</a:t>
          </a:r>
        </a:p>
      </dgm:t>
    </dgm:pt>
    <dgm:pt modelId="{4D4388A5-BCE9-454C-A758-718C8AB4E715}" type="parTrans" cxnId="{B579E2AE-98DC-48AE-BE59-66C186C159CC}">
      <dgm:prSet/>
      <dgm:spPr/>
      <dgm:t>
        <a:bodyPr/>
        <a:lstStyle/>
        <a:p>
          <a:pPr algn="l"/>
          <a:endParaRPr lang="es-ES" sz="1800">
            <a:latin typeface="Montserrat" panose="00000500000000000000" pitchFamily="50" charset="0"/>
          </a:endParaRPr>
        </a:p>
      </dgm:t>
    </dgm:pt>
    <dgm:pt modelId="{E01D7287-65E2-424B-B53B-FBEACBC89E47}" type="sibTrans" cxnId="{B579E2AE-98DC-48AE-BE59-66C186C159CC}">
      <dgm:prSet/>
      <dgm:spPr/>
      <dgm:t>
        <a:bodyPr/>
        <a:lstStyle/>
        <a:p>
          <a:pPr algn="l"/>
          <a:endParaRPr lang="es-ES" sz="1800">
            <a:latin typeface="Montserrat" panose="00000500000000000000" pitchFamily="50" charset="0"/>
          </a:endParaRPr>
        </a:p>
      </dgm:t>
    </dgm:pt>
    <dgm:pt modelId="{D61788E4-8131-455E-B8C0-26FED07C9771}">
      <dgm:prSet phldrT="[Texto]" custT="1"/>
      <dgm:spPr>
        <a:solidFill>
          <a:schemeClr val="bg1">
            <a:alpha val="90000"/>
          </a:schemeClr>
        </a:solidFill>
        <a:ln>
          <a:solidFill>
            <a:srgbClr val="0070C0">
              <a:alpha val="90000"/>
            </a:srgbClr>
          </a:solidFill>
        </a:ln>
      </dgm:spPr>
      <dgm:t>
        <a:bodyPr/>
        <a:lstStyle/>
        <a:p>
          <a:pPr algn="l"/>
          <a:r>
            <a:rPr lang="es-ES" sz="1800" dirty="0">
              <a:latin typeface="Montserrat" panose="00000500000000000000" pitchFamily="50" charset="0"/>
            </a:rPr>
            <a:t>Centros de cuidados crónicos.</a:t>
          </a:r>
        </a:p>
      </dgm:t>
    </dgm:pt>
    <dgm:pt modelId="{EC94E0F5-6A9B-492A-ACC5-0DAE1B57ADCA}" type="parTrans" cxnId="{FA6BA814-5AEB-407A-9B1A-7FEF59D85354}">
      <dgm:prSet/>
      <dgm:spPr/>
      <dgm:t>
        <a:bodyPr/>
        <a:lstStyle/>
        <a:p>
          <a:pPr algn="l"/>
          <a:endParaRPr lang="es-ES" sz="1800">
            <a:latin typeface="Montserrat" panose="00000500000000000000" pitchFamily="50" charset="0"/>
          </a:endParaRPr>
        </a:p>
      </dgm:t>
    </dgm:pt>
    <dgm:pt modelId="{71054774-9E46-443E-B1B0-64D6090C56CA}" type="sibTrans" cxnId="{FA6BA814-5AEB-407A-9B1A-7FEF59D85354}">
      <dgm:prSet/>
      <dgm:spPr/>
      <dgm:t>
        <a:bodyPr/>
        <a:lstStyle/>
        <a:p>
          <a:pPr algn="l"/>
          <a:endParaRPr lang="es-ES" sz="1800">
            <a:latin typeface="Montserrat" panose="00000500000000000000" pitchFamily="50" charset="0"/>
          </a:endParaRPr>
        </a:p>
      </dgm:t>
    </dgm:pt>
    <dgm:pt modelId="{0862F527-471E-4898-BFD1-BF8526965E72}">
      <dgm:prSet phldrT="[Texto]" custT="1"/>
      <dgm:spPr>
        <a:solidFill>
          <a:schemeClr val="bg1">
            <a:alpha val="90000"/>
          </a:schemeClr>
        </a:solidFill>
        <a:ln>
          <a:solidFill>
            <a:srgbClr val="0070C0">
              <a:alpha val="90000"/>
            </a:srgbClr>
          </a:solidFill>
        </a:ln>
      </dgm:spPr>
      <dgm:t>
        <a:bodyPr/>
        <a:lstStyle/>
        <a:p>
          <a:pPr algn="l"/>
          <a:r>
            <a:rPr lang="es-ES" sz="1800" dirty="0">
              <a:latin typeface="Montserrat" panose="00000500000000000000" pitchFamily="50" charset="0"/>
            </a:rPr>
            <a:t>Neumonía que inicia posterior a hospitalizaciones recientes  &lt;48 horas.</a:t>
          </a:r>
        </a:p>
      </dgm:t>
    </dgm:pt>
    <dgm:pt modelId="{1854F812-BDED-4687-85E7-C80662B83C3D}" type="parTrans" cxnId="{9A1450D3-3155-4607-824C-C8B4152AB07B}">
      <dgm:prSet/>
      <dgm:spPr/>
      <dgm:t>
        <a:bodyPr/>
        <a:lstStyle/>
        <a:p>
          <a:pPr algn="l"/>
          <a:endParaRPr lang="es-ES" sz="1800">
            <a:latin typeface="Montserrat" panose="00000500000000000000" pitchFamily="50" charset="0"/>
          </a:endParaRPr>
        </a:p>
      </dgm:t>
    </dgm:pt>
    <dgm:pt modelId="{FB1E0516-091C-4057-B6E1-684E97323FF9}" type="sibTrans" cxnId="{9A1450D3-3155-4607-824C-C8B4152AB07B}">
      <dgm:prSet/>
      <dgm:spPr/>
      <dgm:t>
        <a:bodyPr/>
        <a:lstStyle/>
        <a:p>
          <a:pPr algn="l"/>
          <a:endParaRPr lang="es-ES" sz="1800">
            <a:latin typeface="Montserrat" panose="00000500000000000000" pitchFamily="50" charset="0"/>
          </a:endParaRPr>
        </a:p>
      </dgm:t>
    </dgm:pt>
    <dgm:pt modelId="{7EA6F966-349D-401E-9AAC-CCBC12734830}">
      <dgm:prSet phldrT="[Texto]" custT="1"/>
      <dgm:spPr>
        <a:solidFill>
          <a:schemeClr val="bg1">
            <a:alpha val="90000"/>
          </a:schemeClr>
        </a:solidFill>
        <a:ln>
          <a:solidFill>
            <a:srgbClr val="0070C0">
              <a:alpha val="90000"/>
            </a:srgbClr>
          </a:solidFill>
        </a:ln>
      </dgm:spPr>
      <dgm:t>
        <a:bodyPr/>
        <a:lstStyle/>
        <a:p>
          <a:pPr algn="l"/>
          <a:r>
            <a:rPr lang="es-ES" sz="1800" dirty="0">
              <a:latin typeface="Montserrat" panose="00000500000000000000" pitchFamily="50" charset="0"/>
            </a:rPr>
            <a:t>Se presenta en las primeras 48 horas del ingreso hospitalario.</a:t>
          </a:r>
        </a:p>
      </dgm:t>
    </dgm:pt>
    <dgm:pt modelId="{71085E07-5CEA-4971-84D6-203333878237}" type="parTrans" cxnId="{449596BA-47FF-4C03-B7F9-B80152098DDB}">
      <dgm:prSet/>
      <dgm:spPr/>
      <dgm:t>
        <a:bodyPr/>
        <a:lstStyle/>
        <a:p>
          <a:pPr algn="l"/>
          <a:endParaRPr lang="es-ES" sz="1800">
            <a:latin typeface="Montserrat" panose="00000500000000000000" pitchFamily="50" charset="0"/>
          </a:endParaRPr>
        </a:p>
      </dgm:t>
    </dgm:pt>
    <dgm:pt modelId="{50A8C38D-78A6-4FC0-8DC0-934D2949BA8D}" type="sibTrans" cxnId="{449596BA-47FF-4C03-B7F9-B80152098DDB}">
      <dgm:prSet/>
      <dgm:spPr/>
      <dgm:t>
        <a:bodyPr/>
        <a:lstStyle/>
        <a:p>
          <a:pPr algn="l"/>
          <a:endParaRPr lang="es-ES" sz="1800">
            <a:latin typeface="Montserrat" panose="00000500000000000000" pitchFamily="50" charset="0"/>
          </a:endParaRPr>
        </a:p>
      </dgm:t>
    </dgm:pt>
    <dgm:pt modelId="{68B777C6-5A30-499D-975F-0B1596F1BA99}" type="pres">
      <dgm:prSet presAssocID="{438F1B0E-6118-4313-BDF1-16352A371507}" presName="Name0" presStyleCnt="0">
        <dgm:presLayoutVars>
          <dgm:dir/>
          <dgm:animLvl val="lvl"/>
          <dgm:resizeHandles val="exact"/>
        </dgm:presLayoutVars>
      </dgm:prSet>
      <dgm:spPr/>
    </dgm:pt>
    <dgm:pt modelId="{EC749A9B-184E-45CE-9159-E330581F4C64}" type="pres">
      <dgm:prSet presAssocID="{857326D2-8743-4A3E-975D-5881DBCCD8E5}" presName="composite" presStyleCnt="0"/>
      <dgm:spPr/>
    </dgm:pt>
    <dgm:pt modelId="{819D6CE8-FA89-4CA8-8F42-EE5F1199088E}" type="pres">
      <dgm:prSet presAssocID="{857326D2-8743-4A3E-975D-5881DBCCD8E5}" presName="parTx" presStyleLbl="alignNode1" presStyleIdx="0" presStyleCnt="2" custScaleY="100000">
        <dgm:presLayoutVars>
          <dgm:chMax val="0"/>
          <dgm:chPref val="0"/>
          <dgm:bulletEnabled val="1"/>
        </dgm:presLayoutVars>
      </dgm:prSet>
      <dgm:spPr/>
    </dgm:pt>
    <dgm:pt modelId="{BF142412-AA9C-45C1-AEF9-D78F21D4C442}" type="pres">
      <dgm:prSet presAssocID="{857326D2-8743-4A3E-975D-5881DBCCD8E5}" presName="desTx" presStyleLbl="alignAccFollowNode1" presStyleIdx="0" presStyleCnt="2">
        <dgm:presLayoutVars>
          <dgm:bulletEnabled val="1"/>
        </dgm:presLayoutVars>
      </dgm:prSet>
      <dgm:spPr/>
    </dgm:pt>
    <dgm:pt modelId="{4467849D-BF39-4A15-B8F8-661C9D0CFC5B}" type="pres">
      <dgm:prSet presAssocID="{B7AE2A19-FC6B-49E7-865F-928D2D20116A}" presName="space" presStyleCnt="0"/>
      <dgm:spPr/>
    </dgm:pt>
    <dgm:pt modelId="{7E54857F-D2F0-4898-AE76-E6E8E753FD2E}" type="pres">
      <dgm:prSet presAssocID="{8DA5D438-E517-4FF9-8996-123C4AA8F9DB}" presName="composite" presStyleCnt="0"/>
      <dgm:spPr/>
    </dgm:pt>
    <dgm:pt modelId="{928199C9-3A11-4C6B-BD27-95BDA46F1984}" type="pres">
      <dgm:prSet presAssocID="{8DA5D438-E517-4FF9-8996-123C4AA8F9DB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EB2E5459-3B4B-4A84-BB39-6F8660FD6B0E}" type="pres">
      <dgm:prSet presAssocID="{8DA5D438-E517-4FF9-8996-123C4AA8F9DB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C9FB7F01-0A05-413E-B220-57633B7D848C}" srcId="{438F1B0E-6118-4313-BDF1-16352A371507}" destId="{857326D2-8743-4A3E-975D-5881DBCCD8E5}" srcOrd="0" destOrd="0" parTransId="{EE684717-24A3-401A-9977-B4BFF3D00543}" sibTransId="{B7AE2A19-FC6B-49E7-865F-928D2D20116A}"/>
    <dgm:cxn modelId="{FA6BA814-5AEB-407A-9B1A-7FEF59D85354}" srcId="{8DA5D438-E517-4FF9-8996-123C4AA8F9DB}" destId="{D61788E4-8131-455E-B8C0-26FED07C9771}" srcOrd="1" destOrd="0" parTransId="{EC94E0F5-6A9B-492A-ACC5-0DAE1B57ADCA}" sibTransId="{71054774-9E46-443E-B1B0-64D6090C56CA}"/>
    <dgm:cxn modelId="{A4900223-907E-41F4-BECE-23803F6EF801}" type="presOf" srcId="{7EA6F966-349D-401E-9AAC-CCBC12734830}" destId="{BF142412-AA9C-45C1-AEF9-D78F21D4C442}" srcOrd="0" destOrd="2" presId="urn:microsoft.com/office/officeart/2005/8/layout/hList1"/>
    <dgm:cxn modelId="{B311F949-E18F-4073-AAEF-CF4B1692ABE9}" srcId="{857326D2-8743-4A3E-975D-5881DBCCD8E5}" destId="{823C1690-AFA1-4B7F-A11E-41867A334632}" srcOrd="1" destOrd="0" parTransId="{80D8221D-395E-4473-8FDC-A6C9DEE9036C}" sibTransId="{EFCA40B2-705E-48A4-AD37-50AAE6298759}"/>
    <dgm:cxn modelId="{01839A6D-5DFA-4330-9CCC-DE9E92239FD0}" srcId="{438F1B0E-6118-4313-BDF1-16352A371507}" destId="{8DA5D438-E517-4FF9-8996-123C4AA8F9DB}" srcOrd="1" destOrd="0" parTransId="{75B53B4F-3EA6-4B8C-A5D1-3FB2D8258C83}" sibTransId="{234EBF4E-EA3E-492D-9285-97E65E063469}"/>
    <dgm:cxn modelId="{A6277258-C18D-471E-BEFE-7B3A0BE4EEBD}" type="presOf" srcId="{8DA5D438-E517-4FF9-8996-123C4AA8F9DB}" destId="{928199C9-3A11-4C6B-BD27-95BDA46F1984}" srcOrd="0" destOrd="0" presId="urn:microsoft.com/office/officeart/2005/8/layout/hList1"/>
    <dgm:cxn modelId="{4BAA42A5-E7DD-4B97-BCD6-74A3F1449E97}" type="presOf" srcId="{857326D2-8743-4A3E-975D-5881DBCCD8E5}" destId="{819D6CE8-FA89-4CA8-8F42-EE5F1199088E}" srcOrd="0" destOrd="0" presId="urn:microsoft.com/office/officeart/2005/8/layout/hList1"/>
    <dgm:cxn modelId="{B579E2AE-98DC-48AE-BE59-66C186C159CC}" srcId="{8DA5D438-E517-4FF9-8996-123C4AA8F9DB}" destId="{78DCAA15-C8EC-4D1C-813C-E41C979626CB}" srcOrd="0" destOrd="0" parTransId="{4D4388A5-BCE9-454C-A758-718C8AB4E715}" sibTransId="{E01D7287-65E2-424B-B53B-FBEACBC89E47}"/>
    <dgm:cxn modelId="{798697B9-0488-4FC1-8594-4D906F4F3357}" type="presOf" srcId="{78DCAA15-C8EC-4D1C-813C-E41C979626CB}" destId="{EB2E5459-3B4B-4A84-BB39-6F8660FD6B0E}" srcOrd="0" destOrd="0" presId="urn:microsoft.com/office/officeart/2005/8/layout/hList1"/>
    <dgm:cxn modelId="{449596BA-47FF-4C03-B7F9-B80152098DDB}" srcId="{857326D2-8743-4A3E-975D-5881DBCCD8E5}" destId="{7EA6F966-349D-401E-9AAC-CCBC12734830}" srcOrd="2" destOrd="0" parTransId="{71085E07-5CEA-4971-84D6-203333878237}" sibTransId="{50A8C38D-78A6-4FC0-8DC0-934D2949BA8D}"/>
    <dgm:cxn modelId="{788562BD-A460-4761-9969-DB3C505324F9}" type="presOf" srcId="{CF56A327-9B39-4971-A59A-21CC69EC1A7A}" destId="{BF142412-AA9C-45C1-AEF9-D78F21D4C442}" srcOrd="0" destOrd="0" presId="urn:microsoft.com/office/officeart/2005/8/layout/hList1"/>
    <dgm:cxn modelId="{D29D5DCD-3EC0-400C-B55C-E796842080D1}" srcId="{857326D2-8743-4A3E-975D-5881DBCCD8E5}" destId="{CF56A327-9B39-4971-A59A-21CC69EC1A7A}" srcOrd="0" destOrd="0" parTransId="{13CABB52-04F1-4EB4-9A98-D6EAA171635A}" sibTransId="{7BD1C6F6-A247-47BF-ACD3-63F753689A6F}"/>
    <dgm:cxn modelId="{9A1450D3-3155-4607-824C-C8B4152AB07B}" srcId="{8DA5D438-E517-4FF9-8996-123C4AA8F9DB}" destId="{0862F527-471E-4898-BFD1-BF8526965E72}" srcOrd="2" destOrd="0" parTransId="{1854F812-BDED-4687-85E7-C80662B83C3D}" sibTransId="{FB1E0516-091C-4057-B6E1-684E97323FF9}"/>
    <dgm:cxn modelId="{CB846BD6-018C-4914-98F1-1F2AC4998D9F}" type="presOf" srcId="{0862F527-471E-4898-BFD1-BF8526965E72}" destId="{EB2E5459-3B4B-4A84-BB39-6F8660FD6B0E}" srcOrd="0" destOrd="2" presId="urn:microsoft.com/office/officeart/2005/8/layout/hList1"/>
    <dgm:cxn modelId="{FAD66EEA-AFCC-44BD-86B7-1C50B77D57C1}" type="presOf" srcId="{823C1690-AFA1-4B7F-A11E-41867A334632}" destId="{BF142412-AA9C-45C1-AEF9-D78F21D4C442}" srcOrd="0" destOrd="1" presId="urn:microsoft.com/office/officeart/2005/8/layout/hList1"/>
    <dgm:cxn modelId="{EA517FF1-E349-407E-B025-02681560E6C1}" type="presOf" srcId="{D61788E4-8131-455E-B8C0-26FED07C9771}" destId="{EB2E5459-3B4B-4A84-BB39-6F8660FD6B0E}" srcOrd="0" destOrd="1" presId="urn:microsoft.com/office/officeart/2005/8/layout/hList1"/>
    <dgm:cxn modelId="{592FA9F5-0B9A-446B-94F2-EB22143B8105}" type="presOf" srcId="{438F1B0E-6118-4313-BDF1-16352A371507}" destId="{68B777C6-5A30-499D-975F-0B1596F1BA99}" srcOrd="0" destOrd="0" presId="urn:microsoft.com/office/officeart/2005/8/layout/hList1"/>
    <dgm:cxn modelId="{88DF813C-ED01-46A5-B98E-790777888568}" type="presParOf" srcId="{68B777C6-5A30-499D-975F-0B1596F1BA99}" destId="{EC749A9B-184E-45CE-9159-E330581F4C64}" srcOrd="0" destOrd="0" presId="urn:microsoft.com/office/officeart/2005/8/layout/hList1"/>
    <dgm:cxn modelId="{614EE7B0-1221-4ECF-9643-94AF95058B4C}" type="presParOf" srcId="{EC749A9B-184E-45CE-9159-E330581F4C64}" destId="{819D6CE8-FA89-4CA8-8F42-EE5F1199088E}" srcOrd="0" destOrd="0" presId="urn:microsoft.com/office/officeart/2005/8/layout/hList1"/>
    <dgm:cxn modelId="{DC49B2CC-A426-44EC-B36E-38D52A07725D}" type="presParOf" srcId="{EC749A9B-184E-45CE-9159-E330581F4C64}" destId="{BF142412-AA9C-45C1-AEF9-D78F21D4C442}" srcOrd="1" destOrd="0" presId="urn:microsoft.com/office/officeart/2005/8/layout/hList1"/>
    <dgm:cxn modelId="{1ABE9790-29D3-4878-8D4F-B2BBE46E2C8A}" type="presParOf" srcId="{68B777C6-5A30-499D-975F-0B1596F1BA99}" destId="{4467849D-BF39-4A15-B8F8-661C9D0CFC5B}" srcOrd="1" destOrd="0" presId="urn:microsoft.com/office/officeart/2005/8/layout/hList1"/>
    <dgm:cxn modelId="{0B99848B-F459-4F45-8ECB-BD5D7EA6861C}" type="presParOf" srcId="{68B777C6-5A30-499D-975F-0B1596F1BA99}" destId="{7E54857F-D2F0-4898-AE76-E6E8E753FD2E}" srcOrd="2" destOrd="0" presId="urn:microsoft.com/office/officeart/2005/8/layout/hList1"/>
    <dgm:cxn modelId="{0ECE9642-A768-45B0-AD1E-C447A7851A0A}" type="presParOf" srcId="{7E54857F-D2F0-4898-AE76-E6E8E753FD2E}" destId="{928199C9-3A11-4C6B-BD27-95BDA46F1984}" srcOrd="0" destOrd="0" presId="urn:microsoft.com/office/officeart/2005/8/layout/hList1"/>
    <dgm:cxn modelId="{D6BD716C-364D-435C-B312-BBDABB229D64}" type="presParOf" srcId="{7E54857F-D2F0-4898-AE76-E6E8E753FD2E}" destId="{EB2E5459-3B4B-4A84-BB39-6F8660FD6B0E}" srcOrd="1" destOrd="0" presId="urn:microsoft.com/office/officeart/2005/8/layout/hList1"/>
  </dgm:cxnLst>
  <dgm:bg>
    <a:noFill/>
  </dgm:bg>
  <dgm:whole>
    <a:ln>
      <a:solidFill>
        <a:srgbClr val="06AEAA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038671C-B66C-4A20-973E-0B229450DAF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C1CB8FE-0083-408F-B4FA-4002D20621A0}">
      <dgm:prSet phldrT="[Texto]" custT="1"/>
      <dgm:spPr>
        <a:solidFill>
          <a:srgbClr val="152B48"/>
        </a:solidFill>
        <a:ln>
          <a:solidFill>
            <a:srgbClr val="06AEAA"/>
          </a:solidFill>
        </a:ln>
      </dgm:spPr>
      <dgm:t>
        <a:bodyPr/>
        <a:lstStyle/>
        <a:p>
          <a:r>
            <a:rPr lang="es-ES" sz="2000" dirty="0">
              <a:latin typeface="Montserrat" panose="00000500000000000000" pitchFamily="50" charset="0"/>
            </a:rPr>
            <a:t>Leucocitosis y neutrofilia</a:t>
          </a:r>
        </a:p>
      </dgm:t>
    </dgm:pt>
    <dgm:pt modelId="{6625EF9A-1302-4906-9535-685422A036B4}" type="parTrans" cxnId="{8AF24A36-13E2-4908-BFF0-A7DD07405775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AFC79988-4EA9-4867-9840-3653083B1F81}" type="sibTrans" cxnId="{8AF24A36-13E2-4908-BFF0-A7DD07405775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74D21941-80A9-4DD1-BA51-4D4DE4A5883E}">
      <dgm:prSet phldrT="[Texto]"/>
      <dgm:spPr/>
      <dgm:t>
        <a:bodyPr/>
        <a:lstStyle/>
        <a:p>
          <a:r>
            <a:rPr lang="es-ES" dirty="0">
              <a:latin typeface="Montserrat" panose="00000500000000000000" pitchFamily="50" charset="0"/>
            </a:rPr>
            <a:t>Causa bacteriana.</a:t>
          </a:r>
        </a:p>
      </dgm:t>
    </dgm:pt>
    <dgm:pt modelId="{1DFE3BE9-DEB2-4978-9B06-98254858B39C}" type="parTrans" cxnId="{E0F8FBC1-B610-4014-9DD2-AD768A1181B6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D2A2DF69-6A98-4D95-BA26-40FCA7FADCC2}" type="sibTrans" cxnId="{E0F8FBC1-B610-4014-9DD2-AD768A1181B6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1178E3DC-73BA-4439-984C-E32B4659AD77}">
      <dgm:prSet phldrT="[Texto]" custT="1"/>
      <dgm:spPr>
        <a:solidFill>
          <a:srgbClr val="152B48"/>
        </a:solidFill>
        <a:ln>
          <a:solidFill>
            <a:srgbClr val="06AEAA"/>
          </a:solidFill>
        </a:ln>
      </dgm:spPr>
      <dgm:t>
        <a:bodyPr/>
        <a:lstStyle/>
        <a:p>
          <a:r>
            <a:rPr lang="es-ES" sz="2000" dirty="0">
              <a:latin typeface="Montserrat" panose="00000500000000000000" pitchFamily="50" charset="0"/>
            </a:rPr>
            <a:t>Eosinofilia</a:t>
          </a:r>
        </a:p>
      </dgm:t>
    </dgm:pt>
    <dgm:pt modelId="{1D6DA270-E7F1-43D9-8444-ED0078EAF99A}" type="parTrans" cxnId="{C7B18EC5-4A62-4B7F-8E17-600945BE6EFC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03F5B9CE-BC58-4DB1-ACA9-06045C61747D}" type="sibTrans" cxnId="{C7B18EC5-4A62-4B7F-8E17-600945BE6EFC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885A8755-42A6-428D-B9DA-6B173B7E97C7}">
      <dgm:prSet phldrT="[Texto]"/>
      <dgm:spPr/>
      <dgm:t>
        <a:bodyPr/>
        <a:lstStyle/>
        <a:p>
          <a:r>
            <a:rPr lang="es-ES" dirty="0">
              <a:latin typeface="Montserrat" panose="00000500000000000000" pitchFamily="50" charset="0"/>
            </a:rPr>
            <a:t>Neumonía afebril del lactante.</a:t>
          </a:r>
        </a:p>
      </dgm:t>
    </dgm:pt>
    <dgm:pt modelId="{CE84F113-B9F7-4365-B269-BC798F3EF830}" type="parTrans" cxnId="{A9846E44-37F9-4B8C-89EA-7E1C2ED91DD4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CD5C713B-9AE3-49E3-9844-42076661C556}" type="sibTrans" cxnId="{A9846E44-37F9-4B8C-89EA-7E1C2ED91DD4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3EFAD344-5C66-42A6-B165-9CAAAB24B756}">
      <dgm:prSet phldrT="[Texto]"/>
      <dgm:spPr/>
      <dgm:t>
        <a:bodyPr/>
        <a:lstStyle/>
        <a:p>
          <a:r>
            <a:rPr lang="es-ES" dirty="0">
              <a:latin typeface="Montserrat" panose="00000500000000000000" pitchFamily="50" charset="0"/>
            </a:rPr>
            <a:t>Causa viral.</a:t>
          </a:r>
        </a:p>
      </dgm:t>
    </dgm:pt>
    <dgm:pt modelId="{06EF0F10-64ED-4741-8543-560B256A4B15}" type="parTrans" cxnId="{4FF15944-D22B-487C-9DCB-11C2DF0A25EF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4D55D6D4-41A9-4A39-9E3A-63162032051B}" type="sibTrans" cxnId="{4FF15944-D22B-487C-9DCB-11C2DF0A25EF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BA7358B5-4461-4092-B9EB-0B375E84F97B}">
      <dgm:prSet phldrT="[Texto]" custT="1"/>
      <dgm:spPr>
        <a:solidFill>
          <a:srgbClr val="152B48"/>
        </a:solidFill>
        <a:ln>
          <a:solidFill>
            <a:srgbClr val="06AEAA"/>
          </a:solidFill>
        </a:ln>
      </dgm:spPr>
      <dgm:t>
        <a:bodyPr/>
        <a:lstStyle/>
        <a:p>
          <a:r>
            <a:rPr lang="es-ES" sz="2000" dirty="0">
              <a:latin typeface="Montserrat" panose="00000500000000000000" pitchFamily="50" charset="0"/>
            </a:rPr>
            <a:t>Linfocitosis</a:t>
          </a:r>
        </a:p>
      </dgm:t>
    </dgm:pt>
    <dgm:pt modelId="{C06AFD7C-FE46-4187-B8AE-A47BEA3C0523}" type="parTrans" cxnId="{8920184A-EBF0-42CD-A362-A758D2742003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23631E4B-0D6F-4E88-AE2A-F6618B6FFFFA}" type="sibTrans" cxnId="{8920184A-EBF0-42CD-A362-A758D2742003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00900B6C-9F79-4D4B-8AC6-F173B94F80D7}" type="pres">
      <dgm:prSet presAssocID="{F038671C-B66C-4A20-973E-0B229450DAF2}" presName="linear" presStyleCnt="0">
        <dgm:presLayoutVars>
          <dgm:animLvl val="lvl"/>
          <dgm:resizeHandles val="exact"/>
        </dgm:presLayoutVars>
      </dgm:prSet>
      <dgm:spPr/>
    </dgm:pt>
    <dgm:pt modelId="{EEED5320-F996-4D26-96AF-2420916D02C0}" type="pres">
      <dgm:prSet presAssocID="{5C1CB8FE-0083-408F-B4FA-4002D20621A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25CC025-E9EE-4371-895D-4C1C09267BBB}" type="pres">
      <dgm:prSet presAssocID="{5C1CB8FE-0083-408F-B4FA-4002D20621A0}" presName="childText" presStyleLbl="revTx" presStyleIdx="0" presStyleCnt="3">
        <dgm:presLayoutVars>
          <dgm:bulletEnabled val="1"/>
        </dgm:presLayoutVars>
      </dgm:prSet>
      <dgm:spPr/>
    </dgm:pt>
    <dgm:pt modelId="{AF96DC15-FD64-4762-AC9F-2A148D07E48C}" type="pres">
      <dgm:prSet presAssocID="{1178E3DC-73BA-4439-984C-E32B4659AD7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AD0502A-926A-4AC0-87E2-0724DA863133}" type="pres">
      <dgm:prSet presAssocID="{1178E3DC-73BA-4439-984C-E32B4659AD77}" presName="childText" presStyleLbl="revTx" presStyleIdx="1" presStyleCnt="3">
        <dgm:presLayoutVars>
          <dgm:bulletEnabled val="1"/>
        </dgm:presLayoutVars>
      </dgm:prSet>
      <dgm:spPr/>
    </dgm:pt>
    <dgm:pt modelId="{CCE54385-4450-4FFB-A5E8-9567BE4D191D}" type="pres">
      <dgm:prSet presAssocID="{BA7358B5-4461-4092-B9EB-0B375E84F97B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4108E57-2A33-445B-B45C-CA8C17189704}" type="pres">
      <dgm:prSet presAssocID="{BA7358B5-4461-4092-B9EB-0B375E84F97B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415CF215-0D93-4A5F-98BC-4885C15A7FF7}" type="presOf" srcId="{BA7358B5-4461-4092-B9EB-0B375E84F97B}" destId="{CCE54385-4450-4FFB-A5E8-9567BE4D191D}" srcOrd="0" destOrd="0" presId="urn:microsoft.com/office/officeart/2005/8/layout/vList2"/>
    <dgm:cxn modelId="{8AF24A36-13E2-4908-BFF0-A7DD07405775}" srcId="{F038671C-B66C-4A20-973E-0B229450DAF2}" destId="{5C1CB8FE-0083-408F-B4FA-4002D20621A0}" srcOrd="0" destOrd="0" parTransId="{6625EF9A-1302-4906-9535-685422A036B4}" sibTransId="{AFC79988-4EA9-4867-9840-3653083B1F81}"/>
    <dgm:cxn modelId="{5D55513D-BE34-43A5-AE12-8DB98AD44E42}" type="presOf" srcId="{1178E3DC-73BA-4439-984C-E32B4659AD77}" destId="{AF96DC15-FD64-4762-AC9F-2A148D07E48C}" srcOrd="0" destOrd="0" presId="urn:microsoft.com/office/officeart/2005/8/layout/vList2"/>
    <dgm:cxn modelId="{E72D7961-2188-4684-95AC-50F5FF4C6E3E}" type="presOf" srcId="{885A8755-42A6-428D-B9DA-6B173B7E97C7}" destId="{FAD0502A-926A-4AC0-87E2-0724DA863133}" srcOrd="0" destOrd="0" presId="urn:microsoft.com/office/officeart/2005/8/layout/vList2"/>
    <dgm:cxn modelId="{A9846E44-37F9-4B8C-89EA-7E1C2ED91DD4}" srcId="{1178E3DC-73BA-4439-984C-E32B4659AD77}" destId="{885A8755-42A6-428D-B9DA-6B173B7E97C7}" srcOrd="0" destOrd="0" parTransId="{CE84F113-B9F7-4365-B269-BC798F3EF830}" sibTransId="{CD5C713B-9AE3-49E3-9844-42076661C556}"/>
    <dgm:cxn modelId="{4FF15944-D22B-487C-9DCB-11C2DF0A25EF}" srcId="{BA7358B5-4461-4092-B9EB-0B375E84F97B}" destId="{3EFAD344-5C66-42A6-B165-9CAAAB24B756}" srcOrd="0" destOrd="0" parTransId="{06EF0F10-64ED-4741-8543-560B256A4B15}" sibTransId="{4D55D6D4-41A9-4A39-9E3A-63162032051B}"/>
    <dgm:cxn modelId="{8920184A-EBF0-42CD-A362-A758D2742003}" srcId="{F038671C-B66C-4A20-973E-0B229450DAF2}" destId="{BA7358B5-4461-4092-B9EB-0B375E84F97B}" srcOrd="2" destOrd="0" parTransId="{C06AFD7C-FE46-4187-B8AE-A47BEA3C0523}" sibTransId="{23631E4B-0D6F-4E88-AE2A-F6618B6FFFFA}"/>
    <dgm:cxn modelId="{D78D1D56-A56E-42BF-9232-BF484D6329A3}" type="presOf" srcId="{3EFAD344-5C66-42A6-B165-9CAAAB24B756}" destId="{84108E57-2A33-445B-B45C-CA8C17189704}" srcOrd="0" destOrd="0" presId="urn:microsoft.com/office/officeart/2005/8/layout/vList2"/>
    <dgm:cxn modelId="{BAFDBF80-B283-44B7-81A4-25DE4043C69A}" type="presOf" srcId="{74D21941-80A9-4DD1-BA51-4D4DE4A5883E}" destId="{325CC025-E9EE-4371-895D-4C1C09267BBB}" srcOrd="0" destOrd="0" presId="urn:microsoft.com/office/officeart/2005/8/layout/vList2"/>
    <dgm:cxn modelId="{27785986-5D65-4100-8A1F-ED41E6FD2CFD}" type="presOf" srcId="{F038671C-B66C-4A20-973E-0B229450DAF2}" destId="{00900B6C-9F79-4D4B-8AC6-F173B94F80D7}" srcOrd="0" destOrd="0" presId="urn:microsoft.com/office/officeart/2005/8/layout/vList2"/>
    <dgm:cxn modelId="{E0F8FBC1-B610-4014-9DD2-AD768A1181B6}" srcId="{5C1CB8FE-0083-408F-B4FA-4002D20621A0}" destId="{74D21941-80A9-4DD1-BA51-4D4DE4A5883E}" srcOrd="0" destOrd="0" parTransId="{1DFE3BE9-DEB2-4978-9B06-98254858B39C}" sibTransId="{D2A2DF69-6A98-4D95-BA26-40FCA7FADCC2}"/>
    <dgm:cxn modelId="{3B0450C2-3A1E-4A07-95A0-F94386FE46A2}" type="presOf" srcId="{5C1CB8FE-0083-408F-B4FA-4002D20621A0}" destId="{EEED5320-F996-4D26-96AF-2420916D02C0}" srcOrd="0" destOrd="0" presId="urn:microsoft.com/office/officeart/2005/8/layout/vList2"/>
    <dgm:cxn modelId="{C7B18EC5-4A62-4B7F-8E17-600945BE6EFC}" srcId="{F038671C-B66C-4A20-973E-0B229450DAF2}" destId="{1178E3DC-73BA-4439-984C-E32B4659AD77}" srcOrd="1" destOrd="0" parTransId="{1D6DA270-E7F1-43D9-8444-ED0078EAF99A}" sibTransId="{03F5B9CE-BC58-4DB1-ACA9-06045C61747D}"/>
    <dgm:cxn modelId="{2C1BF92A-FA1C-4AB3-A486-95E3F4B00FB6}" type="presParOf" srcId="{00900B6C-9F79-4D4B-8AC6-F173B94F80D7}" destId="{EEED5320-F996-4D26-96AF-2420916D02C0}" srcOrd="0" destOrd="0" presId="urn:microsoft.com/office/officeart/2005/8/layout/vList2"/>
    <dgm:cxn modelId="{CC02255C-EE15-4AF1-AD7B-7D52CC047380}" type="presParOf" srcId="{00900B6C-9F79-4D4B-8AC6-F173B94F80D7}" destId="{325CC025-E9EE-4371-895D-4C1C09267BBB}" srcOrd="1" destOrd="0" presId="urn:microsoft.com/office/officeart/2005/8/layout/vList2"/>
    <dgm:cxn modelId="{5FE7FF21-DEA5-4D7A-940C-9E4D11638564}" type="presParOf" srcId="{00900B6C-9F79-4D4B-8AC6-F173B94F80D7}" destId="{AF96DC15-FD64-4762-AC9F-2A148D07E48C}" srcOrd="2" destOrd="0" presId="urn:microsoft.com/office/officeart/2005/8/layout/vList2"/>
    <dgm:cxn modelId="{BA5F11FD-14CE-4324-B92F-7A2A8F2E0610}" type="presParOf" srcId="{00900B6C-9F79-4D4B-8AC6-F173B94F80D7}" destId="{FAD0502A-926A-4AC0-87E2-0724DA863133}" srcOrd="3" destOrd="0" presId="urn:microsoft.com/office/officeart/2005/8/layout/vList2"/>
    <dgm:cxn modelId="{A5E524D9-D9A0-4B50-8E85-050087E0ACFC}" type="presParOf" srcId="{00900B6C-9F79-4D4B-8AC6-F173B94F80D7}" destId="{CCE54385-4450-4FFB-A5E8-9567BE4D191D}" srcOrd="4" destOrd="0" presId="urn:microsoft.com/office/officeart/2005/8/layout/vList2"/>
    <dgm:cxn modelId="{20CADA4F-6C85-4ADA-ABEA-4FFF3D0FED05}" type="presParOf" srcId="{00900B6C-9F79-4D4B-8AC6-F173B94F80D7}" destId="{84108E57-2A33-445B-B45C-CA8C17189704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07AB7BE-706B-4805-9E68-DDE83D153AD8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D8602AFA-B24B-4826-A1F9-0D3639D8E5AF}">
      <dgm:prSet phldrT="[Texto]" custT="1"/>
      <dgm:spPr/>
      <dgm:t>
        <a:bodyPr/>
        <a:lstStyle/>
        <a:p>
          <a:r>
            <a:rPr lang="es-ES" sz="1200" b="1" dirty="0">
              <a:latin typeface="Montserrat" panose="00000500000000000000" pitchFamily="50" charset="0"/>
            </a:rPr>
            <a:t>Lavado broncoalveolar</a:t>
          </a:r>
        </a:p>
      </dgm:t>
    </dgm:pt>
    <dgm:pt modelId="{4D781941-CDC1-465F-BB13-AA0B72E1889D}" type="parTrans" cxnId="{FB61BE11-A726-48DA-97B7-B9EB7454BE56}">
      <dgm:prSet/>
      <dgm:spPr/>
      <dgm:t>
        <a:bodyPr/>
        <a:lstStyle/>
        <a:p>
          <a:endParaRPr lang="es-ES" sz="1400" b="1">
            <a:latin typeface="Montserrat" panose="00000500000000000000" pitchFamily="50" charset="0"/>
          </a:endParaRPr>
        </a:p>
      </dgm:t>
    </dgm:pt>
    <dgm:pt modelId="{E66975D7-C129-48F5-89A0-38E63038DBCD}" type="sibTrans" cxnId="{FB61BE11-A726-48DA-97B7-B9EB7454BE56}">
      <dgm:prSet/>
      <dgm:spPr/>
      <dgm:t>
        <a:bodyPr/>
        <a:lstStyle/>
        <a:p>
          <a:endParaRPr lang="es-ES" sz="1400" b="1">
            <a:latin typeface="Montserrat" panose="00000500000000000000" pitchFamily="50" charset="0"/>
          </a:endParaRPr>
        </a:p>
      </dgm:t>
    </dgm:pt>
    <dgm:pt modelId="{32232B33-E4AF-4450-9FCD-F7497DC76576}">
      <dgm:prSet phldrT="[Texto]" custT="1"/>
      <dgm:spPr/>
      <dgm:t>
        <a:bodyPr/>
        <a:lstStyle/>
        <a:p>
          <a:r>
            <a:rPr lang="es-ES" sz="1200" b="1" dirty="0">
              <a:latin typeface="Montserrat" panose="00000500000000000000" pitchFamily="50" charset="0"/>
            </a:rPr>
            <a:t>Lavado gástrico</a:t>
          </a:r>
        </a:p>
      </dgm:t>
    </dgm:pt>
    <dgm:pt modelId="{F05DDBDF-8151-48AF-9C42-92D3623DE092}" type="parTrans" cxnId="{2570F02B-94A7-4D9B-8131-8C03256DDAB6}">
      <dgm:prSet/>
      <dgm:spPr/>
      <dgm:t>
        <a:bodyPr/>
        <a:lstStyle/>
        <a:p>
          <a:endParaRPr lang="es-ES" sz="1400" b="1">
            <a:latin typeface="Montserrat" panose="00000500000000000000" pitchFamily="50" charset="0"/>
          </a:endParaRPr>
        </a:p>
      </dgm:t>
    </dgm:pt>
    <dgm:pt modelId="{CF0D887D-DD6D-473D-8051-B374E45F6CAB}" type="sibTrans" cxnId="{2570F02B-94A7-4D9B-8131-8C03256DDAB6}">
      <dgm:prSet/>
      <dgm:spPr/>
      <dgm:t>
        <a:bodyPr/>
        <a:lstStyle/>
        <a:p>
          <a:endParaRPr lang="es-ES" sz="1400" b="1">
            <a:latin typeface="Montserrat" panose="00000500000000000000" pitchFamily="50" charset="0"/>
          </a:endParaRPr>
        </a:p>
      </dgm:t>
    </dgm:pt>
    <dgm:pt modelId="{1105E694-AA24-49AA-8337-74AEE203179E}">
      <dgm:prSet phldrT="[Texto]" custT="1"/>
      <dgm:spPr/>
      <dgm:t>
        <a:bodyPr/>
        <a:lstStyle/>
        <a:p>
          <a:r>
            <a:rPr lang="es-ES" sz="1200" b="1" dirty="0">
              <a:latin typeface="Montserrat" panose="00000500000000000000" pitchFamily="50" charset="0"/>
            </a:rPr>
            <a:t>Aspiración percutánea guiada por TAC o US</a:t>
          </a:r>
        </a:p>
      </dgm:t>
    </dgm:pt>
    <dgm:pt modelId="{3A70E88D-5403-430A-9EF4-177AE828301C}" type="parTrans" cxnId="{32522B99-303E-4A72-92EA-5B7EAF9C0DFB}">
      <dgm:prSet/>
      <dgm:spPr/>
      <dgm:t>
        <a:bodyPr/>
        <a:lstStyle/>
        <a:p>
          <a:endParaRPr lang="es-ES" sz="1400" b="1">
            <a:latin typeface="Montserrat" panose="00000500000000000000" pitchFamily="50" charset="0"/>
          </a:endParaRPr>
        </a:p>
      </dgm:t>
    </dgm:pt>
    <dgm:pt modelId="{42F13D11-5EB1-431F-BB76-15DE79F53809}" type="sibTrans" cxnId="{32522B99-303E-4A72-92EA-5B7EAF9C0DFB}">
      <dgm:prSet/>
      <dgm:spPr/>
      <dgm:t>
        <a:bodyPr/>
        <a:lstStyle/>
        <a:p>
          <a:endParaRPr lang="es-ES" sz="1400" b="1">
            <a:latin typeface="Montserrat" panose="00000500000000000000" pitchFamily="50" charset="0"/>
          </a:endParaRPr>
        </a:p>
      </dgm:t>
    </dgm:pt>
    <dgm:pt modelId="{CBFBAB37-4BD2-4D36-9F36-71F1FBA0C0E8}">
      <dgm:prSet phldrT="[Texto]" custT="1"/>
      <dgm:spPr/>
      <dgm:t>
        <a:bodyPr/>
        <a:lstStyle/>
        <a:p>
          <a:r>
            <a:rPr lang="es-ES" sz="1200" b="1" dirty="0">
              <a:latin typeface="Montserrat" panose="00000500000000000000" pitchFamily="50" charset="0"/>
            </a:rPr>
            <a:t>Biopsia pulmonar</a:t>
          </a:r>
        </a:p>
      </dgm:t>
    </dgm:pt>
    <dgm:pt modelId="{DBBA61E7-91AA-495B-BC3D-24E2BA102E38}" type="parTrans" cxnId="{81DD7AC2-A026-44F5-8D33-6B62E061949E}">
      <dgm:prSet/>
      <dgm:spPr/>
      <dgm:t>
        <a:bodyPr/>
        <a:lstStyle/>
        <a:p>
          <a:endParaRPr lang="es-ES" sz="1400" b="1">
            <a:latin typeface="Montserrat" panose="00000500000000000000" pitchFamily="50" charset="0"/>
          </a:endParaRPr>
        </a:p>
      </dgm:t>
    </dgm:pt>
    <dgm:pt modelId="{D25AAAAE-83EB-444C-8319-5491320EE5C1}" type="sibTrans" cxnId="{81DD7AC2-A026-44F5-8D33-6B62E061949E}">
      <dgm:prSet/>
      <dgm:spPr/>
      <dgm:t>
        <a:bodyPr/>
        <a:lstStyle/>
        <a:p>
          <a:endParaRPr lang="es-ES" sz="1400" b="1">
            <a:latin typeface="Montserrat" panose="00000500000000000000" pitchFamily="50" charset="0"/>
          </a:endParaRPr>
        </a:p>
      </dgm:t>
    </dgm:pt>
    <dgm:pt modelId="{DDDC59DE-59D0-42C0-BF26-A0AB52CD202F}" type="pres">
      <dgm:prSet presAssocID="{F07AB7BE-706B-4805-9E68-DDE83D153AD8}" presName="diagram" presStyleCnt="0">
        <dgm:presLayoutVars>
          <dgm:dir/>
          <dgm:resizeHandles val="exact"/>
        </dgm:presLayoutVars>
      </dgm:prSet>
      <dgm:spPr/>
    </dgm:pt>
    <dgm:pt modelId="{449A71AE-9201-4B44-BB9F-A4D52E8E8E61}" type="pres">
      <dgm:prSet presAssocID="{D8602AFA-B24B-4826-A1F9-0D3639D8E5AF}" presName="node" presStyleLbl="node1" presStyleIdx="0" presStyleCnt="4">
        <dgm:presLayoutVars>
          <dgm:bulletEnabled val="1"/>
        </dgm:presLayoutVars>
      </dgm:prSet>
      <dgm:spPr/>
    </dgm:pt>
    <dgm:pt modelId="{08DDE9FE-A2E0-4013-8FEF-B05872DB33F6}" type="pres">
      <dgm:prSet presAssocID="{E66975D7-C129-48F5-89A0-38E63038DBCD}" presName="sibTrans" presStyleCnt="0"/>
      <dgm:spPr/>
    </dgm:pt>
    <dgm:pt modelId="{D6FC599F-3D3A-496D-9352-7D701D147366}" type="pres">
      <dgm:prSet presAssocID="{32232B33-E4AF-4450-9FCD-F7497DC76576}" presName="node" presStyleLbl="node1" presStyleIdx="1" presStyleCnt="4">
        <dgm:presLayoutVars>
          <dgm:bulletEnabled val="1"/>
        </dgm:presLayoutVars>
      </dgm:prSet>
      <dgm:spPr/>
    </dgm:pt>
    <dgm:pt modelId="{DFB926EA-5476-4F87-A023-08A9CAF96850}" type="pres">
      <dgm:prSet presAssocID="{CF0D887D-DD6D-473D-8051-B374E45F6CAB}" presName="sibTrans" presStyleCnt="0"/>
      <dgm:spPr/>
    </dgm:pt>
    <dgm:pt modelId="{204CA4A3-B142-49DA-BE02-7D06EC4F7923}" type="pres">
      <dgm:prSet presAssocID="{1105E694-AA24-49AA-8337-74AEE203179E}" presName="node" presStyleLbl="node1" presStyleIdx="2" presStyleCnt="4">
        <dgm:presLayoutVars>
          <dgm:bulletEnabled val="1"/>
        </dgm:presLayoutVars>
      </dgm:prSet>
      <dgm:spPr/>
    </dgm:pt>
    <dgm:pt modelId="{0B0128DE-977F-4798-9B63-0725CBBDBAEC}" type="pres">
      <dgm:prSet presAssocID="{42F13D11-5EB1-431F-BB76-15DE79F53809}" presName="sibTrans" presStyleCnt="0"/>
      <dgm:spPr/>
    </dgm:pt>
    <dgm:pt modelId="{11582320-9C61-4263-8A92-A7609E9DCAD0}" type="pres">
      <dgm:prSet presAssocID="{CBFBAB37-4BD2-4D36-9F36-71F1FBA0C0E8}" presName="node" presStyleLbl="node1" presStyleIdx="3" presStyleCnt="4">
        <dgm:presLayoutVars>
          <dgm:bulletEnabled val="1"/>
        </dgm:presLayoutVars>
      </dgm:prSet>
      <dgm:spPr/>
    </dgm:pt>
  </dgm:ptLst>
  <dgm:cxnLst>
    <dgm:cxn modelId="{FB61BE11-A726-48DA-97B7-B9EB7454BE56}" srcId="{F07AB7BE-706B-4805-9E68-DDE83D153AD8}" destId="{D8602AFA-B24B-4826-A1F9-0D3639D8E5AF}" srcOrd="0" destOrd="0" parTransId="{4D781941-CDC1-465F-BB13-AA0B72E1889D}" sibTransId="{E66975D7-C129-48F5-89A0-38E63038DBCD}"/>
    <dgm:cxn modelId="{6B309C15-A64D-48F8-8716-6A1C8E4240CB}" type="presOf" srcId="{1105E694-AA24-49AA-8337-74AEE203179E}" destId="{204CA4A3-B142-49DA-BE02-7D06EC4F7923}" srcOrd="0" destOrd="0" presId="urn:microsoft.com/office/officeart/2005/8/layout/default"/>
    <dgm:cxn modelId="{2570F02B-94A7-4D9B-8131-8C03256DDAB6}" srcId="{F07AB7BE-706B-4805-9E68-DDE83D153AD8}" destId="{32232B33-E4AF-4450-9FCD-F7497DC76576}" srcOrd="1" destOrd="0" parTransId="{F05DDBDF-8151-48AF-9C42-92D3623DE092}" sibTransId="{CF0D887D-DD6D-473D-8051-B374E45F6CAB}"/>
    <dgm:cxn modelId="{F8400A32-58BA-4D4F-8FD5-DB1A2BB652FB}" type="presOf" srcId="{32232B33-E4AF-4450-9FCD-F7497DC76576}" destId="{D6FC599F-3D3A-496D-9352-7D701D147366}" srcOrd="0" destOrd="0" presId="urn:microsoft.com/office/officeart/2005/8/layout/default"/>
    <dgm:cxn modelId="{4F414A3C-3A8E-4D69-997B-A3903ECF087D}" type="presOf" srcId="{F07AB7BE-706B-4805-9E68-DDE83D153AD8}" destId="{DDDC59DE-59D0-42C0-BF26-A0AB52CD202F}" srcOrd="0" destOrd="0" presId="urn:microsoft.com/office/officeart/2005/8/layout/default"/>
    <dgm:cxn modelId="{9BD13D60-662D-464C-AA2C-8F861CFBF072}" type="presOf" srcId="{D8602AFA-B24B-4826-A1F9-0D3639D8E5AF}" destId="{449A71AE-9201-4B44-BB9F-A4D52E8E8E61}" srcOrd="0" destOrd="0" presId="urn:microsoft.com/office/officeart/2005/8/layout/default"/>
    <dgm:cxn modelId="{4CAD1253-50D3-4743-A343-537A1460D751}" type="presOf" srcId="{CBFBAB37-4BD2-4D36-9F36-71F1FBA0C0E8}" destId="{11582320-9C61-4263-8A92-A7609E9DCAD0}" srcOrd="0" destOrd="0" presId="urn:microsoft.com/office/officeart/2005/8/layout/default"/>
    <dgm:cxn modelId="{32522B99-303E-4A72-92EA-5B7EAF9C0DFB}" srcId="{F07AB7BE-706B-4805-9E68-DDE83D153AD8}" destId="{1105E694-AA24-49AA-8337-74AEE203179E}" srcOrd="2" destOrd="0" parTransId="{3A70E88D-5403-430A-9EF4-177AE828301C}" sibTransId="{42F13D11-5EB1-431F-BB76-15DE79F53809}"/>
    <dgm:cxn modelId="{81DD7AC2-A026-44F5-8D33-6B62E061949E}" srcId="{F07AB7BE-706B-4805-9E68-DDE83D153AD8}" destId="{CBFBAB37-4BD2-4D36-9F36-71F1FBA0C0E8}" srcOrd="3" destOrd="0" parTransId="{DBBA61E7-91AA-495B-BC3D-24E2BA102E38}" sibTransId="{D25AAAAE-83EB-444C-8319-5491320EE5C1}"/>
    <dgm:cxn modelId="{A8F9292D-F6BA-415A-9DAD-3EFA2A27BE0A}" type="presParOf" srcId="{DDDC59DE-59D0-42C0-BF26-A0AB52CD202F}" destId="{449A71AE-9201-4B44-BB9F-A4D52E8E8E61}" srcOrd="0" destOrd="0" presId="urn:microsoft.com/office/officeart/2005/8/layout/default"/>
    <dgm:cxn modelId="{FEAD7D4F-500D-48A7-9F5D-B89CBEF10F0A}" type="presParOf" srcId="{DDDC59DE-59D0-42C0-BF26-A0AB52CD202F}" destId="{08DDE9FE-A2E0-4013-8FEF-B05872DB33F6}" srcOrd="1" destOrd="0" presId="urn:microsoft.com/office/officeart/2005/8/layout/default"/>
    <dgm:cxn modelId="{E759714E-636C-445C-923F-1AECBFBE7E7C}" type="presParOf" srcId="{DDDC59DE-59D0-42C0-BF26-A0AB52CD202F}" destId="{D6FC599F-3D3A-496D-9352-7D701D147366}" srcOrd="2" destOrd="0" presId="urn:microsoft.com/office/officeart/2005/8/layout/default"/>
    <dgm:cxn modelId="{85750345-1590-4FEA-B021-81F088FB3AFE}" type="presParOf" srcId="{DDDC59DE-59D0-42C0-BF26-A0AB52CD202F}" destId="{DFB926EA-5476-4F87-A023-08A9CAF96850}" srcOrd="3" destOrd="0" presId="urn:microsoft.com/office/officeart/2005/8/layout/default"/>
    <dgm:cxn modelId="{5EB3CFE3-B376-4C0D-9681-EA67BC99604C}" type="presParOf" srcId="{DDDC59DE-59D0-42C0-BF26-A0AB52CD202F}" destId="{204CA4A3-B142-49DA-BE02-7D06EC4F7923}" srcOrd="4" destOrd="0" presId="urn:microsoft.com/office/officeart/2005/8/layout/default"/>
    <dgm:cxn modelId="{9CDAAC6A-79F1-4086-AD1F-A4DAE5639279}" type="presParOf" srcId="{DDDC59DE-59D0-42C0-BF26-A0AB52CD202F}" destId="{0B0128DE-977F-4798-9B63-0725CBBDBAEC}" srcOrd="5" destOrd="0" presId="urn:microsoft.com/office/officeart/2005/8/layout/default"/>
    <dgm:cxn modelId="{9D196729-9152-4CBC-9DDB-98B942E22630}" type="presParOf" srcId="{DDDC59DE-59D0-42C0-BF26-A0AB52CD202F}" destId="{11582320-9C61-4263-8A92-A7609E9DCAD0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4C33C51-BCA7-4359-A645-30599B5CF4C0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30D1D5D1-5827-4D51-8106-EA2BCBA5F050}">
      <dgm:prSet phldrT="[Texto]" custT="1"/>
      <dgm:spPr/>
      <dgm:t>
        <a:bodyPr/>
        <a:lstStyle/>
        <a:p>
          <a:r>
            <a:rPr lang="es-ES" sz="1600" dirty="0">
              <a:latin typeface="Montserrat" panose="00000500000000000000" pitchFamily="50" charset="0"/>
            </a:rPr>
            <a:t>Hipoxia – SaO2 &lt;92%</a:t>
          </a:r>
        </a:p>
      </dgm:t>
    </dgm:pt>
    <dgm:pt modelId="{A771921C-C2FD-4501-A62A-2FAB379F6558}" type="parTrans" cxnId="{FDA84ACB-847C-4BD1-A227-172333229F54}">
      <dgm:prSet/>
      <dgm:spPr/>
      <dgm:t>
        <a:bodyPr/>
        <a:lstStyle/>
        <a:p>
          <a:endParaRPr lang="es-ES" sz="1600">
            <a:latin typeface="Montserrat" panose="00000500000000000000" pitchFamily="50" charset="0"/>
          </a:endParaRPr>
        </a:p>
      </dgm:t>
    </dgm:pt>
    <dgm:pt modelId="{8A96F208-CA7D-41D8-9E89-EB577BEB9D9E}" type="sibTrans" cxnId="{FDA84ACB-847C-4BD1-A227-172333229F54}">
      <dgm:prSet/>
      <dgm:spPr/>
      <dgm:t>
        <a:bodyPr/>
        <a:lstStyle/>
        <a:p>
          <a:endParaRPr lang="es-ES" sz="1600">
            <a:latin typeface="Montserrat" panose="00000500000000000000" pitchFamily="50" charset="0"/>
          </a:endParaRPr>
        </a:p>
      </dgm:t>
    </dgm:pt>
    <dgm:pt modelId="{C3B44E54-6A65-4EB8-BB75-D58099AE3502}">
      <dgm:prSet phldrT="[Texto]" custT="1"/>
      <dgm:spPr/>
      <dgm:t>
        <a:bodyPr/>
        <a:lstStyle/>
        <a:p>
          <a:r>
            <a:rPr lang="es-ES" sz="1600" dirty="0">
              <a:latin typeface="Montserrat" panose="00000500000000000000" pitchFamily="50" charset="0"/>
            </a:rPr>
            <a:t>Menores de 6 meses</a:t>
          </a:r>
        </a:p>
      </dgm:t>
    </dgm:pt>
    <dgm:pt modelId="{43A32701-5768-464E-9C82-8087615324AD}" type="parTrans" cxnId="{95CA9ADB-CCBD-4CF7-A22A-28FAC61DAB74}">
      <dgm:prSet/>
      <dgm:spPr/>
      <dgm:t>
        <a:bodyPr/>
        <a:lstStyle/>
        <a:p>
          <a:endParaRPr lang="es-ES" sz="1600">
            <a:latin typeface="Montserrat" panose="00000500000000000000" pitchFamily="50" charset="0"/>
          </a:endParaRPr>
        </a:p>
      </dgm:t>
    </dgm:pt>
    <dgm:pt modelId="{C5043788-6A0D-4117-8C14-4C515045F847}" type="sibTrans" cxnId="{95CA9ADB-CCBD-4CF7-A22A-28FAC61DAB74}">
      <dgm:prSet/>
      <dgm:spPr/>
      <dgm:t>
        <a:bodyPr/>
        <a:lstStyle/>
        <a:p>
          <a:endParaRPr lang="es-ES" sz="1600">
            <a:latin typeface="Montserrat" panose="00000500000000000000" pitchFamily="50" charset="0"/>
          </a:endParaRPr>
        </a:p>
      </dgm:t>
    </dgm:pt>
    <dgm:pt modelId="{13F271E0-8D0C-4B70-8E27-C855AA433697}">
      <dgm:prSet phldrT="[Texto]" custT="1"/>
      <dgm:spPr/>
      <dgm:t>
        <a:bodyPr/>
        <a:lstStyle/>
        <a:p>
          <a:r>
            <a:rPr lang="es-ES" sz="1600" dirty="0">
              <a:latin typeface="Montserrat" panose="00000500000000000000" pitchFamily="50" charset="0"/>
            </a:rPr>
            <a:t>Signos de dificultad respiratoria marcada</a:t>
          </a:r>
        </a:p>
      </dgm:t>
    </dgm:pt>
    <dgm:pt modelId="{E3572DA9-D0A9-4D17-9E88-872F7518180C}" type="parTrans" cxnId="{F7D7F9A0-CF4E-4EAA-AB79-05F4C3824493}">
      <dgm:prSet/>
      <dgm:spPr/>
      <dgm:t>
        <a:bodyPr/>
        <a:lstStyle/>
        <a:p>
          <a:endParaRPr lang="es-ES" sz="1600">
            <a:latin typeface="Montserrat" panose="00000500000000000000" pitchFamily="50" charset="0"/>
          </a:endParaRPr>
        </a:p>
      </dgm:t>
    </dgm:pt>
    <dgm:pt modelId="{A8F51C84-C453-41F2-8F02-997DBF2AA314}" type="sibTrans" cxnId="{F7D7F9A0-CF4E-4EAA-AB79-05F4C3824493}">
      <dgm:prSet/>
      <dgm:spPr/>
      <dgm:t>
        <a:bodyPr/>
        <a:lstStyle/>
        <a:p>
          <a:endParaRPr lang="es-ES" sz="1600">
            <a:latin typeface="Montserrat" panose="00000500000000000000" pitchFamily="50" charset="0"/>
          </a:endParaRPr>
        </a:p>
      </dgm:t>
    </dgm:pt>
    <dgm:pt modelId="{48EB19C2-305E-4D2A-883C-291EF7DE6A33}">
      <dgm:prSet phldrT="[Texto]" custT="1"/>
      <dgm:spPr/>
      <dgm:t>
        <a:bodyPr/>
        <a:lstStyle/>
        <a:p>
          <a:r>
            <a:rPr lang="es-ES" sz="1600" dirty="0">
              <a:latin typeface="Montserrat" panose="00000500000000000000" pitchFamily="50" charset="0"/>
            </a:rPr>
            <a:t>Deshidratación</a:t>
          </a:r>
        </a:p>
      </dgm:t>
    </dgm:pt>
    <dgm:pt modelId="{FBC2ACB8-D35F-4ED5-A15D-8C9AD6C04B4D}" type="parTrans" cxnId="{841AB29B-F1F3-4DA3-847E-C25F9C0FBB69}">
      <dgm:prSet/>
      <dgm:spPr/>
      <dgm:t>
        <a:bodyPr/>
        <a:lstStyle/>
        <a:p>
          <a:endParaRPr lang="es-ES" sz="1600">
            <a:latin typeface="Montserrat" panose="00000500000000000000" pitchFamily="50" charset="0"/>
          </a:endParaRPr>
        </a:p>
      </dgm:t>
    </dgm:pt>
    <dgm:pt modelId="{204981B8-EBD4-4FBD-B721-156A547BCF53}" type="sibTrans" cxnId="{841AB29B-F1F3-4DA3-847E-C25F9C0FBB69}">
      <dgm:prSet/>
      <dgm:spPr/>
      <dgm:t>
        <a:bodyPr/>
        <a:lstStyle/>
        <a:p>
          <a:endParaRPr lang="es-ES" sz="1600">
            <a:latin typeface="Montserrat" panose="00000500000000000000" pitchFamily="50" charset="0"/>
          </a:endParaRPr>
        </a:p>
      </dgm:t>
    </dgm:pt>
    <dgm:pt modelId="{7CBC4AC8-F6A3-4FC3-BBFD-185628231286}">
      <dgm:prSet phldrT="[Texto]" custT="1"/>
      <dgm:spPr/>
      <dgm:t>
        <a:bodyPr/>
        <a:lstStyle/>
        <a:p>
          <a:r>
            <a:rPr lang="es-ES" sz="1600" dirty="0">
              <a:latin typeface="Montserrat" panose="00000500000000000000" pitchFamily="50" charset="0"/>
            </a:rPr>
            <a:t>Incapacidad de mantener la vía oral</a:t>
          </a:r>
        </a:p>
      </dgm:t>
    </dgm:pt>
    <dgm:pt modelId="{762A4434-6756-467C-A179-43C7777F63A7}" type="parTrans" cxnId="{89DD9894-65F7-41F3-9294-D55462F9203B}">
      <dgm:prSet/>
      <dgm:spPr/>
      <dgm:t>
        <a:bodyPr/>
        <a:lstStyle/>
        <a:p>
          <a:endParaRPr lang="es-ES" sz="1600">
            <a:latin typeface="Montserrat" panose="00000500000000000000" pitchFamily="50" charset="0"/>
          </a:endParaRPr>
        </a:p>
      </dgm:t>
    </dgm:pt>
    <dgm:pt modelId="{7F34A8A0-53C5-42E7-8ECE-0EDF74CA9DF1}" type="sibTrans" cxnId="{89DD9894-65F7-41F3-9294-D55462F9203B}">
      <dgm:prSet/>
      <dgm:spPr/>
      <dgm:t>
        <a:bodyPr/>
        <a:lstStyle/>
        <a:p>
          <a:endParaRPr lang="es-ES" sz="1600">
            <a:latin typeface="Montserrat" panose="00000500000000000000" pitchFamily="50" charset="0"/>
          </a:endParaRPr>
        </a:p>
      </dgm:t>
    </dgm:pt>
    <dgm:pt modelId="{9887DE97-3B58-4751-B39E-EAB42B436546}">
      <dgm:prSet phldrT="[Texto]" custT="1"/>
      <dgm:spPr/>
      <dgm:t>
        <a:bodyPr/>
        <a:lstStyle/>
        <a:p>
          <a:r>
            <a:rPr lang="es-ES" sz="1600" dirty="0">
              <a:latin typeface="Montserrat" panose="00000500000000000000" pitchFamily="50" charset="0"/>
            </a:rPr>
            <a:t>Llenado capilar mayor de 2 segundos</a:t>
          </a:r>
        </a:p>
      </dgm:t>
    </dgm:pt>
    <dgm:pt modelId="{CC952AEA-F420-4AC5-B1FD-3B290028A3AD}" type="parTrans" cxnId="{BD53B601-7FBB-4E25-8AA2-BEDD9719E14F}">
      <dgm:prSet/>
      <dgm:spPr/>
      <dgm:t>
        <a:bodyPr/>
        <a:lstStyle/>
        <a:p>
          <a:endParaRPr lang="es-ES" sz="1600">
            <a:latin typeface="Montserrat" panose="00000500000000000000" pitchFamily="50" charset="0"/>
          </a:endParaRPr>
        </a:p>
      </dgm:t>
    </dgm:pt>
    <dgm:pt modelId="{7D3115E3-FDB1-470D-BF14-806CF37AEE04}" type="sibTrans" cxnId="{BD53B601-7FBB-4E25-8AA2-BEDD9719E14F}">
      <dgm:prSet/>
      <dgm:spPr/>
      <dgm:t>
        <a:bodyPr/>
        <a:lstStyle/>
        <a:p>
          <a:endParaRPr lang="es-ES" sz="1600">
            <a:latin typeface="Montserrat" panose="00000500000000000000" pitchFamily="50" charset="0"/>
          </a:endParaRPr>
        </a:p>
      </dgm:t>
    </dgm:pt>
    <dgm:pt modelId="{E51CEA57-7B6A-40F1-B7A4-444ABF2892BC}">
      <dgm:prSet phldrT="[Texto]" custT="1"/>
      <dgm:spPr/>
      <dgm:t>
        <a:bodyPr/>
        <a:lstStyle/>
        <a:p>
          <a:r>
            <a:rPr lang="es-ES" sz="1600" dirty="0">
              <a:latin typeface="Montserrat" panose="00000500000000000000" pitchFamily="50" charset="0"/>
            </a:rPr>
            <a:t>Comorbilidades importantes</a:t>
          </a:r>
        </a:p>
      </dgm:t>
    </dgm:pt>
    <dgm:pt modelId="{912A1A5D-BE64-45F1-A3D7-4AA011FA2DCA}" type="parTrans" cxnId="{EBF4A048-0CA8-4BC8-843C-2054E80E44A9}">
      <dgm:prSet/>
      <dgm:spPr/>
      <dgm:t>
        <a:bodyPr/>
        <a:lstStyle/>
        <a:p>
          <a:endParaRPr lang="es-ES" sz="1600">
            <a:latin typeface="Montserrat" panose="00000500000000000000" pitchFamily="50" charset="0"/>
          </a:endParaRPr>
        </a:p>
      </dgm:t>
    </dgm:pt>
    <dgm:pt modelId="{DF346744-4E87-4CB6-9FB0-8AD79391B101}" type="sibTrans" cxnId="{EBF4A048-0CA8-4BC8-843C-2054E80E44A9}">
      <dgm:prSet/>
      <dgm:spPr/>
      <dgm:t>
        <a:bodyPr/>
        <a:lstStyle/>
        <a:p>
          <a:endParaRPr lang="es-ES" sz="1600">
            <a:latin typeface="Montserrat" panose="00000500000000000000" pitchFamily="50" charset="0"/>
          </a:endParaRPr>
        </a:p>
      </dgm:t>
    </dgm:pt>
    <dgm:pt modelId="{02EE0A38-6CE9-49C3-B082-B8287C9413DF}">
      <dgm:prSet phldrT="[Texto]" custT="1"/>
      <dgm:spPr/>
      <dgm:t>
        <a:bodyPr/>
        <a:lstStyle/>
        <a:p>
          <a:r>
            <a:rPr lang="es-ES" sz="1600" dirty="0">
              <a:latin typeface="Montserrat" panose="00000500000000000000" pitchFamily="50" charset="0"/>
            </a:rPr>
            <a:t>Falla a la terapia ambulatoria</a:t>
          </a:r>
        </a:p>
      </dgm:t>
    </dgm:pt>
    <dgm:pt modelId="{5902B006-81E5-4C94-9E02-BCF060232D76}" type="parTrans" cxnId="{9A0D0D49-A401-4F23-817E-17C4901B5B61}">
      <dgm:prSet/>
      <dgm:spPr/>
      <dgm:t>
        <a:bodyPr/>
        <a:lstStyle/>
        <a:p>
          <a:endParaRPr lang="es-ES" sz="1600">
            <a:latin typeface="Montserrat" panose="00000500000000000000" pitchFamily="50" charset="0"/>
          </a:endParaRPr>
        </a:p>
      </dgm:t>
    </dgm:pt>
    <dgm:pt modelId="{9203C2C5-36B1-4EE3-B3C2-17586E0F5113}" type="sibTrans" cxnId="{9A0D0D49-A401-4F23-817E-17C4901B5B61}">
      <dgm:prSet/>
      <dgm:spPr/>
      <dgm:t>
        <a:bodyPr/>
        <a:lstStyle/>
        <a:p>
          <a:endParaRPr lang="es-ES" sz="1600">
            <a:latin typeface="Montserrat" panose="00000500000000000000" pitchFamily="50" charset="0"/>
          </a:endParaRPr>
        </a:p>
      </dgm:t>
    </dgm:pt>
    <dgm:pt modelId="{54B0BAF7-0486-49A4-8E3C-15B41F9F2B37}">
      <dgm:prSet phldrT="[Texto]" custT="1"/>
      <dgm:spPr/>
      <dgm:t>
        <a:bodyPr/>
        <a:lstStyle/>
        <a:p>
          <a:r>
            <a:rPr lang="es-ES" sz="1600" dirty="0">
              <a:latin typeface="Montserrat" panose="00000500000000000000" pitchFamily="50" charset="0"/>
            </a:rPr>
            <a:t>Padres incapaces del cuidado</a:t>
          </a:r>
        </a:p>
      </dgm:t>
    </dgm:pt>
    <dgm:pt modelId="{C87A4B8C-1F8F-40A0-AAB5-D27CE5CAAA72}" type="parTrans" cxnId="{17D40268-C8AE-4B0D-9FA4-1ECF701DD3C7}">
      <dgm:prSet/>
      <dgm:spPr/>
      <dgm:t>
        <a:bodyPr/>
        <a:lstStyle/>
        <a:p>
          <a:endParaRPr lang="es-ES" sz="1600">
            <a:latin typeface="Montserrat" panose="00000500000000000000" pitchFamily="50" charset="0"/>
          </a:endParaRPr>
        </a:p>
      </dgm:t>
    </dgm:pt>
    <dgm:pt modelId="{366DB63B-5FFA-46B4-8D6C-98C8AF971436}" type="sibTrans" cxnId="{17D40268-C8AE-4B0D-9FA4-1ECF701DD3C7}">
      <dgm:prSet/>
      <dgm:spPr/>
      <dgm:t>
        <a:bodyPr/>
        <a:lstStyle/>
        <a:p>
          <a:endParaRPr lang="es-ES" sz="1600">
            <a:latin typeface="Montserrat" panose="00000500000000000000" pitchFamily="50" charset="0"/>
          </a:endParaRPr>
        </a:p>
      </dgm:t>
    </dgm:pt>
    <dgm:pt modelId="{1710CC28-96C5-4707-BFD0-ABF612D29A71}">
      <dgm:prSet phldrT="[Texto]" custT="1"/>
      <dgm:spPr/>
      <dgm:t>
        <a:bodyPr/>
        <a:lstStyle/>
        <a:p>
          <a:r>
            <a:rPr lang="es-ES" sz="1600" dirty="0">
              <a:latin typeface="Montserrat" panose="00000500000000000000" pitchFamily="50" charset="0"/>
            </a:rPr>
            <a:t>Temperatura &gt;38.5</a:t>
          </a:r>
        </a:p>
      </dgm:t>
    </dgm:pt>
    <dgm:pt modelId="{0CFCC706-80B3-47AD-A046-3426450A62F4}" type="parTrans" cxnId="{46F9DC01-2F9A-4F14-AD1C-733998D260DE}">
      <dgm:prSet/>
      <dgm:spPr/>
      <dgm:t>
        <a:bodyPr/>
        <a:lstStyle/>
        <a:p>
          <a:endParaRPr lang="es-ES" sz="1400">
            <a:latin typeface="Montserrat" panose="00000500000000000000" pitchFamily="50" charset="0"/>
          </a:endParaRPr>
        </a:p>
      </dgm:t>
    </dgm:pt>
    <dgm:pt modelId="{FA871166-D77C-4A08-A901-166F46166E48}" type="sibTrans" cxnId="{46F9DC01-2F9A-4F14-AD1C-733998D260DE}">
      <dgm:prSet/>
      <dgm:spPr/>
      <dgm:t>
        <a:bodyPr/>
        <a:lstStyle/>
        <a:p>
          <a:endParaRPr lang="es-ES" sz="1400">
            <a:latin typeface="Montserrat" panose="00000500000000000000" pitchFamily="50" charset="0"/>
          </a:endParaRPr>
        </a:p>
      </dgm:t>
    </dgm:pt>
    <dgm:pt modelId="{1E8CA741-C20D-48A8-88F8-72FE2B97E2CA}">
      <dgm:prSet phldrT="[Texto]" custT="1"/>
      <dgm:spPr/>
      <dgm:t>
        <a:bodyPr/>
        <a:lstStyle/>
        <a:p>
          <a:r>
            <a:rPr lang="es-ES" sz="1600" dirty="0">
              <a:latin typeface="Montserrat" panose="00000500000000000000" pitchFamily="50" charset="0"/>
            </a:rPr>
            <a:t>Alteración del estado mental</a:t>
          </a:r>
        </a:p>
      </dgm:t>
    </dgm:pt>
    <dgm:pt modelId="{02B468FB-CA6E-491A-960C-BB94A84BFFC2}" type="parTrans" cxnId="{20A19645-357D-4C6C-8FD9-DFD1FCF8D182}">
      <dgm:prSet/>
      <dgm:spPr/>
      <dgm:t>
        <a:bodyPr/>
        <a:lstStyle/>
        <a:p>
          <a:endParaRPr lang="es-ES" sz="1400">
            <a:latin typeface="Montserrat" panose="00000500000000000000" pitchFamily="50" charset="0"/>
          </a:endParaRPr>
        </a:p>
      </dgm:t>
    </dgm:pt>
    <dgm:pt modelId="{6B6933F4-B5F7-49AA-9FA3-C67AE1A42F9B}" type="sibTrans" cxnId="{20A19645-357D-4C6C-8FD9-DFD1FCF8D182}">
      <dgm:prSet/>
      <dgm:spPr/>
      <dgm:t>
        <a:bodyPr/>
        <a:lstStyle/>
        <a:p>
          <a:endParaRPr lang="es-ES" sz="1400">
            <a:latin typeface="Montserrat" panose="00000500000000000000" pitchFamily="50" charset="0"/>
          </a:endParaRPr>
        </a:p>
      </dgm:t>
    </dgm:pt>
    <dgm:pt modelId="{877342FF-D594-4177-91C5-83CD0846BC65}" type="pres">
      <dgm:prSet presAssocID="{14C33C51-BCA7-4359-A645-30599B5CF4C0}" presName="linear" presStyleCnt="0">
        <dgm:presLayoutVars>
          <dgm:dir/>
          <dgm:animLvl val="lvl"/>
          <dgm:resizeHandles val="exact"/>
        </dgm:presLayoutVars>
      </dgm:prSet>
      <dgm:spPr/>
    </dgm:pt>
    <dgm:pt modelId="{94BF43DF-50EC-4768-BDF1-8ABD2A4DA64E}" type="pres">
      <dgm:prSet presAssocID="{30D1D5D1-5827-4D51-8106-EA2BCBA5F050}" presName="parentLin" presStyleCnt="0"/>
      <dgm:spPr/>
    </dgm:pt>
    <dgm:pt modelId="{F7B4D760-B2D6-446E-ADAA-9707AF038B03}" type="pres">
      <dgm:prSet presAssocID="{30D1D5D1-5827-4D51-8106-EA2BCBA5F050}" presName="parentLeftMargin" presStyleLbl="node1" presStyleIdx="0" presStyleCnt="11"/>
      <dgm:spPr/>
    </dgm:pt>
    <dgm:pt modelId="{0434CB6A-E7ED-4722-8292-3FCCE5CD98B1}" type="pres">
      <dgm:prSet presAssocID="{30D1D5D1-5827-4D51-8106-EA2BCBA5F050}" presName="parentText" presStyleLbl="node1" presStyleIdx="0" presStyleCnt="11">
        <dgm:presLayoutVars>
          <dgm:chMax val="0"/>
          <dgm:bulletEnabled val="1"/>
        </dgm:presLayoutVars>
      </dgm:prSet>
      <dgm:spPr/>
    </dgm:pt>
    <dgm:pt modelId="{431EEA33-275A-4A84-8F16-A9EA409A0BF7}" type="pres">
      <dgm:prSet presAssocID="{30D1D5D1-5827-4D51-8106-EA2BCBA5F050}" presName="negativeSpace" presStyleCnt="0"/>
      <dgm:spPr/>
    </dgm:pt>
    <dgm:pt modelId="{19145B59-82E7-47B7-B862-E2A80359AB8F}" type="pres">
      <dgm:prSet presAssocID="{30D1D5D1-5827-4D51-8106-EA2BCBA5F050}" presName="childText" presStyleLbl="conFgAcc1" presStyleIdx="0" presStyleCnt="11">
        <dgm:presLayoutVars>
          <dgm:bulletEnabled val="1"/>
        </dgm:presLayoutVars>
      </dgm:prSet>
      <dgm:spPr/>
    </dgm:pt>
    <dgm:pt modelId="{9CFA1EAA-EA43-4694-8C58-FB04A932BB23}" type="pres">
      <dgm:prSet presAssocID="{8A96F208-CA7D-41D8-9E89-EB577BEB9D9E}" presName="spaceBetweenRectangles" presStyleCnt="0"/>
      <dgm:spPr/>
    </dgm:pt>
    <dgm:pt modelId="{EBFA1E35-2A25-429C-BE50-2C4E5ED425AF}" type="pres">
      <dgm:prSet presAssocID="{C3B44E54-6A65-4EB8-BB75-D58099AE3502}" presName="parentLin" presStyleCnt="0"/>
      <dgm:spPr/>
    </dgm:pt>
    <dgm:pt modelId="{AD04A042-6C60-4500-A4C9-AFD394FB5E8F}" type="pres">
      <dgm:prSet presAssocID="{C3B44E54-6A65-4EB8-BB75-D58099AE3502}" presName="parentLeftMargin" presStyleLbl="node1" presStyleIdx="0" presStyleCnt="11"/>
      <dgm:spPr/>
    </dgm:pt>
    <dgm:pt modelId="{95693656-118E-483E-A867-ED383CE195D5}" type="pres">
      <dgm:prSet presAssocID="{C3B44E54-6A65-4EB8-BB75-D58099AE3502}" presName="parentText" presStyleLbl="node1" presStyleIdx="1" presStyleCnt="11">
        <dgm:presLayoutVars>
          <dgm:chMax val="0"/>
          <dgm:bulletEnabled val="1"/>
        </dgm:presLayoutVars>
      </dgm:prSet>
      <dgm:spPr/>
    </dgm:pt>
    <dgm:pt modelId="{45DFE192-DCC6-4FE2-80C8-65993C11AE0E}" type="pres">
      <dgm:prSet presAssocID="{C3B44E54-6A65-4EB8-BB75-D58099AE3502}" presName="negativeSpace" presStyleCnt="0"/>
      <dgm:spPr/>
    </dgm:pt>
    <dgm:pt modelId="{5DF43AF5-5FBE-497F-BCE9-0A7D9A877AC6}" type="pres">
      <dgm:prSet presAssocID="{C3B44E54-6A65-4EB8-BB75-D58099AE3502}" presName="childText" presStyleLbl="conFgAcc1" presStyleIdx="1" presStyleCnt="11">
        <dgm:presLayoutVars>
          <dgm:bulletEnabled val="1"/>
        </dgm:presLayoutVars>
      </dgm:prSet>
      <dgm:spPr/>
    </dgm:pt>
    <dgm:pt modelId="{68407FFF-1767-448E-AF20-81E2C15EAC19}" type="pres">
      <dgm:prSet presAssocID="{C5043788-6A0D-4117-8C14-4C515045F847}" presName="spaceBetweenRectangles" presStyleCnt="0"/>
      <dgm:spPr/>
    </dgm:pt>
    <dgm:pt modelId="{E26ACB08-172F-400D-A695-679CE6D77A74}" type="pres">
      <dgm:prSet presAssocID="{13F271E0-8D0C-4B70-8E27-C855AA433697}" presName="parentLin" presStyleCnt="0"/>
      <dgm:spPr/>
    </dgm:pt>
    <dgm:pt modelId="{F530AB2C-62E5-4206-A4FA-C26C357F8AA4}" type="pres">
      <dgm:prSet presAssocID="{13F271E0-8D0C-4B70-8E27-C855AA433697}" presName="parentLeftMargin" presStyleLbl="node1" presStyleIdx="1" presStyleCnt="11"/>
      <dgm:spPr/>
    </dgm:pt>
    <dgm:pt modelId="{D1B8C423-E39D-4D24-BF95-524A158A6392}" type="pres">
      <dgm:prSet presAssocID="{13F271E0-8D0C-4B70-8E27-C855AA433697}" presName="parentText" presStyleLbl="node1" presStyleIdx="2" presStyleCnt="11">
        <dgm:presLayoutVars>
          <dgm:chMax val="0"/>
          <dgm:bulletEnabled val="1"/>
        </dgm:presLayoutVars>
      </dgm:prSet>
      <dgm:spPr/>
    </dgm:pt>
    <dgm:pt modelId="{A5FB02FF-00BB-4539-A798-8B9D4D2186BB}" type="pres">
      <dgm:prSet presAssocID="{13F271E0-8D0C-4B70-8E27-C855AA433697}" presName="negativeSpace" presStyleCnt="0"/>
      <dgm:spPr/>
    </dgm:pt>
    <dgm:pt modelId="{4C8B7326-2589-487C-8572-345E0B49CEF8}" type="pres">
      <dgm:prSet presAssocID="{13F271E0-8D0C-4B70-8E27-C855AA433697}" presName="childText" presStyleLbl="conFgAcc1" presStyleIdx="2" presStyleCnt="11">
        <dgm:presLayoutVars>
          <dgm:bulletEnabled val="1"/>
        </dgm:presLayoutVars>
      </dgm:prSet>
      <dgm:spPr/>
    </dgm:pt>
    <dgm:pt modelId="{1FD42B85-15DC-4373-B0C4-9BFAAA95F114}" type="pres">
      <dgm:prSet presAssocID="{A8F51C84-C453-41F2-8F02-997DBF2AA314}" presName="spaceBetweenRectangles" presStyleCnt="0"/>
      <dgm:spPr/>
    </dgm:pt>
    <dgm:pt modelId="{A5507FFB-D794-4A04-BADE-FBC01702A2F1}" type="pres">
      <dgm:prSet presAssocID="{48EB19C2-305E-4D2A-883C-291EF7DE6A33}" presName="parentLin" presStyleCnt="0"/>
      <dgm:spPr/>
    </dgm:pt>
    <dgm:pt modelId="{CA30C816-A0D2-4F43-87B2-8F0A22A71F51}" type="pres">
      <dgm:prSet presAssocID="{48EB19C2-305E-4D2A-883C-291EF7DE6A33}" presName="parentLeftMargin" presStyleLbl="node1" presStyleIdx="2" presStyleCnt="11"/>
      <dgm:spPr/>
    </dgm:pt>
    <dgm:pt modelId="{D84C4BC8-7E98-40E8-9CC5-376DE90DA85A}" type="pres">
      <dgm:prSet presAssocID="{48EB19C2-305E-4D2A-883C-291EF7DE6A33}" presName="parentText" presStyleLbl="node1" presStyleIdx="3" presStyleCnt="11">
        <dgm:presLayoutVars>
          <dgm:chMax val="0"/>
          <dgm:bulletEnabled val="1"/>
        </dgm:presLayoutVars>
      </dgm:prSet>
      <dgm:spPr/>
    </dgm:pt>
    <dgm:pt modelId="{3E9ED813-3C4E-45E2-B961-D36885E6DC24}" type="pres">
      <dgm:prSet presAssocID="{48EB19C2-305E-4D2A-883C-291EF7DE6A33}" presName="negativeSpace" presStyleCnt="0"/>
      <dgm:spPr/>
    </dgm:pt>
    <dgm:pt modelId="{E55DA9F0-CBAA-42FD-97EC-E15651928DA4}" type="pres">
      <dgm:prSet presAssocID="{48EB19C2-305E-4D2A-883C-291EF7DE6A33}" presName="childText" presStyleLbl="conFgAcc1" presStyleIdx="3" presStyleCnt="11">
        <dgm:presLayoutVars>
          <dgm:bulletEnabled val="1"/>
        </dgm:presLayoutVars>
      </dgm:prSet>
      <dgm:spPr/>
    </dgm:pt>
    <dgm:pt modelId="{6F3847A8-9C56-45F7-9F40-89BD060A2BE7}" type="pres">
      <dgm:prSet presAssocID="{204981B8-EBD4-4FBD-B721-156A547BCF53}" presName="spaceBetweenRectangles" presStyleCnt="0"/>
      <dgm:spPr/>
    </dgm:pt>
    <dgm:pt modelId="{B9C476A8-6271-42B9-BB75-B57437278719}" type="pres">
      <dgm:prSet presAssocID="{7CBC4AC8-F6A3-4FC3-BBFD-185628231286}" presName="parentLin" presStyleCnt="0"/>
      <dgm:spPr/>
    </dgm:pt>
    <dgm:pt modelId="{B834F2BB-9145-4DF8-B1C4-67BCCAE3D099}" type="pres">
      <dgm:prSet presAssocID="{7CBC4AC8-F6A3-4FC3-BBFD-185628231286}" presName="parentLeftMargin" presStyleLbl="node1" presStyleIdx="3" presStyleCnt="11"/>
      <dgm:spPr/>
    </dgm:pt>
    <dgm:pt modelId="{7A1C74B6-2034-4B29-AC3E-DEDE4DF8E448}" type="pres">
      <dgm:prSet presAssocID="{7CBC4AC8-F6A3-4FC3-BBFD-185628231286}" presName="parentText" presStyleLbl="node1" presStyleIdx="4" presStyleCnt="11">
        <dgm:presLayoutVars>
          <dgm:chMax val="0"/>
          <dgm:bulletEnabled val="1"/>
        </dgm:presLayoutVars>
      </dgm:prSet>
      <dgm:spPr/>
    </dgm:pt>
    <dgm:pt modelId="{3771FF48-63C9-4092-A31E-13008A066071}" type="pres">
      <dgm:prSet presAssocID="{7CBC4AC8-F6A3-4FC3-BBFD-185628231286}" presName="negativeSpace" presStyleCnt="0"/>
      <dgm:spPr/>
    </dgm:pt>
    <dgm:pt modelId="{66226054-637F-42DF-959B-E8391B1FB03D}" type="pres">
      <dgm:prSet presAssocID="{7CBC4AC8-F6A3-4FC3-BBFD-185628231286}" presName="childText" presStyleLbl="conFgAcc1" presStyleIdx="4" presStyleCnt="11">
        <dgm:presLayoutVars>
          <dgm:bulletEnabled val="1"/>
        </dgm:presLayoutVars>
      </dgm:prSet>
      <dgm:spPr/>
    </dgm:pt>
    <dgm:pt modelId="{4F3A65D4-2AF2-4B16-96CC-FCC20D6EA14F}" type="pres">
      <dgm:prSet presAssocID="{7F34A8A0-53C5-42E7-8ECE-0EDF74CA9DF1}" presName="spaceBetweenRectangles" presStyleCnt="0"/>
      <dgm:spPr/>
    </dgm:pt>
    <dgm:pt modelId="{538D44D3-8DB6-4C15-8C3F-AFA3963B992E}" type="pres">
      <dgm:prSet presAssocID="{9887DE97-3B58-4751-B39E-EAB42B436546}" presName="parentLin" presStyleCnt="0"/>
      <dgm:spPr/>
    </dgm:pt>
    <dgm:pt modelId="{AA123606-751B-4D16-97C5-BA52BC657EB8}" type="pres">
      <dgm:prSet presAssocID="{9887DE97-3B58-4751-B39E-EAB42B436546}" presName="parentLeftMargin" presStyleLbl="node1" presStyleIdx="4" presStyleCnt="11"/>
      <dgm:spPr/>
    </dgm:pt>
    <dgm:pt modelId="{5F31C792-4D6C-4149-887D-F3A659CDC136}" type="pres">
      <dgm:prSet presAssocID="{9887DE97-3B58-4751-B39E-EAB42B436546}" presName="parentText" presStyleLbl="node1" presStyleIdx="5" presStyleCnt="11">
        <dgm:presLayoutVars>
          <dgm:chMax val="0"/>
          <dgm:bulletEnabled val="1"/>
        </dgm:presLayoutVars>
      </dgm:prSet>
      <dgm:spPr/>
    </dgm:pt>
    <dgm:pt modelId="{486C49D9-6330-4B99-BCC3-D370E9C14FE4}" type="pres">
      <dgm:prSet presAssocID="{9887DE97-3B58-4751-B39E-EAB42B436546}" presName="negativeSpace" presStyleCnt="0"/>
      <dgm:spPr/>
    </dgm:pt>
    <dgm:pt modelId="{77E3650E-6EAC-41AB-BD33-FFABD1453F3D}" type="pres">
      <dgm:prSet presAssocID="{9887DE97-3B58-4751-B39E-EAB42B436546}" presName="childText" presStyleLbl="conFgAcc1" presStyleIdx="5" presStyleCnt="11">
        <dgm:presLayoutVars>
          <dgm:bulletEnabled val="1"/>
        </dgm:presLayoutVars>
      </dgm:prSet>
      <dgm:spPr/>
    </dgm:pt>
    <dgm:pt modelId="{03FCF379-5330-4552-AE46-FA1728E5DFB0}" type="pres">
      <dgm:prSet presAssocID="{7D3115E3-FDB1-470D-BF14-806CF37AEE04}" presName="spaceBetweenRectangles" presStyleCnt="0"/>
      <dgm:spPr/>
    </dgm:pt>
    <dgm:pt modelId="{EA69F05B-68B7-4C6D-BB47-2ED1F7F31758}" type="pres">
      <dgm:prSet presAssocID="{E51CEA57-7B6A-40F1-B7A4-444ABF2892BC}" presName="parentLin" presStyleCnt="0"/>
      <dgm:spPr/>
    </dgm:pt>
    <dgm:pt modelId="{D329CFDD-9E7C-49C4-9C91-AE51972595BF}" type="pres">
      <dgm:prSet presAssocID="{E51CEA57-7B6A-40F1-B7A4-444ABF2892BC}" presName="parentLeftMargin" presStyleLbl="node1" presStyleIdx="5" presStyleCnt="11"/>
      <dgm:spPr/>
    </dgm:pt>
    <dgm:pt modelId="{E0A3ABE6-59A5-4A32-97EB-E1D766D78F9B}" type="pres">
      <dgm:prSet presAssocID="{E51CEA57-7B6A-40F1-B7A4-444ABF2892BC}" presName="parentText" presStyleLbl="node1" presStyleIdx="6" presStyleCnt="11">
        <dgm:presLayoutVars>
          <dgm:chMax val="0"/>
          <dgm:bulletEnabled val="1"/>
        </dgm:presLayoutVars>
      </dgm:prSet>
      <dgm:spPr/>
    </dgm:pt>
    <dgm:pt modelId="{138888DC-EEBE-4EE3-A6A3-669B2B10A187}" type="pres">
      <dgm:prSet presAssocID="{E51CEA57-7B6A-40F1-B7A4-444ABF2892BC}" presName="negativeSpace" presStyleCnt="0"/>
      <dgm:spPr/>
    </dgm:pt>
    <dgm:pt modelId="{4304E2B6-FF0D-401D-A2E1-A6ED7CBD2B05}" type="pres">
      <dgm:prSet presAssocID="{E51CEA57-7B6A-40F1-B7A4-444ABF2892BC}" presName="childText" presStyleLbl="conFgAcc1" presStyleIdx="6" presStyleCnt="11">
        <dgm:presLayoutVars>
          <dgm:bulletEnabled val="1"/>
        </dgm:presLayoutVars>
      </dgm:prSet>
      <dgm:spPr/>
    </dgm:pt>
    <dgm:pt modelId="{D3DDD64A-5FA5-4D99-8857-F6355D1D9030}" type="pres">
      <dgm:prSet presAssocID="{DF346744-4E87-4CB6-9FB0-8AD79391B101}" presName="spaceBetweenRectangles" presStyleCnt="0"/>
      <dgm:spPr/>
    </dgm:pt>
    <dgm:pt modelId="{A0776B3B-7835-4509-973F-A65CF29CDD68}" type="pres">
      <dgm:prSet presAssocID="{02EE0A38-6CE9-49C3-B082-B8287C9413DF}" presName="parentLin" presStyleCnt="0"/>
      <dgm:spPr/>
    </dgm:pt>
    <dgm:pt modelId="{7787B581-D894-4567-9BA0-E74500C50BF7}" type="pres">
      <dgm:prSet presAssocID="{02EE0A38-6CE9-49C3-B082-B8287C9413DF}" presName="parentLeftMargin" presStyleLbl="node1" presStyleIdx="6" presStyleCnt="11"/>
      <dgm:spPr/>
    </dgm:pt>
    <dgm:pt modelId="{477E5EBD-8C66-42EE-8FFF-0CA5ACE8C485}" type="pres">
      <dgm:prSet presAssocID="{02EE0A38-6CE9-49C3-B082-B8287C9413DF}" presName="parentText" presStyleLbl="node1" presStyleIdx="7" presStyleCnt="11">
        <dgm:presLayoutVars>
          <dgm:chMax val="0"/>
          <dgm:bulletEnabled val="1"/>
        </dgm:presLayoutVars>
      </dgm:prSet>
      <dgm:spPr/>
    </dgm:pt>
    <dgm:pt modelId="{DD14A91F-8B75-4EDB-AEC3-35084496DC4C}" type="pres">
      <dgm:prSet presAssocID="{02EE0A38-6CE9-49C3-B082-B8287C9413DF}" presName="negativeSpace" presStyleCnt="0"/>
      <dgm:spPr/>
    </dgm:pt>
    <dgm:pt modelId="{E1BAAA3A-135E-4CFA-B8AB-BA9F01ADAC8A}" type="pres">
      <dgm:prSet presAssocID="{02EE0A38-6CE9-49C3-B082-B8287C9413DF}" presName="childText" presStyleLbl="conFgAcc1" presStyleIdx="7" presStyleCnt="11">
        <dgm:presLayoutVars>
          <dgm:bulletEnabled val="1"/>
        </dgm:presLayoutVars>
      </dgm:prSet>
      <dgm:spPr/>
    </dgm:pt>
    <dgm:pt modelId="{BD49A3CB-DF10-40AC-93D7-8DC0EC1CE7F4}" type="pres">
      <dgm:prSet presAssocID="{9203C2C5-36B1-4EE3-B3C2-17586E0F5113}" presName="spaceBetweenRectangles" presStyleCnt="0"/>
      <dgm:spPr/>
    </dgm:pt>
    <dgm:pt modelId="{896A721E-CB8A-447F-94BC-5B9F36FACE63}" type="pres">
      <dgm:prSet presAssocID="{54B0BAF7-0486-49A4-8E3C-15B41F9F2B37}" presName="parentLin" presStyleCnt="0"/>
      <dgm:spPr/>
    </dgm:pt>
    <dgm:pt modelId="{CC9E7661-E68F-4DD5-B4A1-C36F93AA59DB}" type="pres">
      <dgm:prSet presAssocID="{54B0BAF7-0486-49A4-8E3C-15B41F9F2B37}" presName="parentLeftMargin" presStyleLbl="node1" presStyleIdx="7" presStyleCnt="11"/>
      <dgm:spPr/>
    </dgm:pt>
    <dgm:pt modelId="{0C0B50E2-0389-4FFC-8D70-ACAF4FEDEE17}" type="pres">
      <dgm:prSet presAssocID="{54B0BAF7-0486-49A4-8E3C-15B41F9F2B37}" presName="parentText" presStyleLbl="node1" presStyleIdx="8" presStyleCnt="11">
        <dgm:presLayoutVars>
          <dgm:chMax val="0"/>
          <dgm:bulletEnabled val="1"/>
        </dgm:presLayoutVars>
      </dgm:prSet>
      <dgm:spPr/>
    </dgm:pt>
    <dgm:pt modelId="{F52860DD-2B5A-4DF8-949E-D6F22227CBED}" type="pres">
      <dgm:prSet presAssocID="{54B0BAF7-0486-49A4-8E3C-15B41F9F2B37}" presName="negativeSpace" presStyleCnt="0"/>
      <dgm:spPr/>
    </dgm:pt>
    <dgm:pt modelId="{6A1D49B6-65D7-49DF-8385-400E277ACAB7}" type="pres">
      <dgm:prSet presAssocID="{54B0BAF7-0486-49A4-8E3C-15B41F9F2B37}" presName="childText" presStyleLbl="conFgAcc1" presStyleIdx="8" presStyleCnt="11">
        <dgm:presLayoutVars>
          <dgm:bulletEnabled val="1"/>
        </dgm:presLayoutVars>
      </dgm:prSet>
      <dgm:spPr/>
    </dgm:pt>
    <dgm:pt modelId="{FC7FE7F9-38D6-49D5-8CB4-EB99D1CA275A}" type="pres">
      <dgm:prSet presAssocID="{366DB63B-5FFA-46B4-8D6C-98C8AF971436}" presName="spaceBetweenRectangles" presStyleCnt="0"/>
      <dgm:spPr/>
    </dgm:pt>
    <dgm:pt modelId="{A74DF34E-53F8-4A91-AD47-074EB8D2892A}" type="pres">
      <dgm:prSet presAssocID="{1710CC28-96C5-4707-BFD0-ABF612D29A71}" presName="parentLin" presStyleCnt="0"/>
      <dgm:spPr/>
    </dgm:pt>
    <dgm:pt modelId="{CD72B672-B555-4300-848C-48DE13C1D75F}" type="pres">
      <dgm:prSet presAssocID="{1710CC28-96C5-4707-BFD0-ABF612D29A71}" presName="parentLeftMargin" presStyleLbl="node1" presStyleIdx="8" presStyleCnt="11"/>
      <dgm:spPr/>
    </dgm:pt>
    <dgm:pt modelId="{829F98A7-EBE3-44FE-B839-2BDA0DF1E9B4}" type="pres">
      <dgm:prSet presAssocID="{1710CC28-96C5-4707-BFD0-ABF612D29A71}" presName="parentText" presStyleLbl="node1" presStyleIdx="9" presStyleCnt="11">
        <dgm:presLayoutVars>
          <dgm:chMax val="0"/>
          <dgm:bulletEnabled val="1"/>
        </dgm:presLayoutVars>
      </dgm:prSet>
      <dgm:spPr/>
    </dgm:pt>
    <dgm:pt modelId="{316E85B0-BB94-43DC-B051-71EDF38DEEE2}" type="pres">
      <dgm:prSet presAssocID="{1710CC28-96C5-4707-BFD0-ABF612D29A71}" presName="negativeSpace" presStyleCnt="0"/>
      <dgm:spPr/>
    </dgm:pt>
    <dgm:pt modelId="{58838B83-C946-424A-908E-97B0294FC29F}" type="pres">
      <dgm:prSet presAssocID="{1710CC28-96C5-4707-BFD0-ABF612D29A71}" presName="childText" presStyleLbl="conFgAcc1" presStyleIdx="9" presStyleCnt="11">
        <dgm:presLayoutVars>
          <dgm:bulletEnabled val="1"/>
        </dgm:presLayoutVars>
      </dgm:prSet>
      <dgm:spPr/>
    </dgm:pt>
    <dgm:pt modelId="{CB797212-F332-4091-A392-ABCE28C8D0E2}" type="pres">
      <dgm:prSet presAssocID="{FA871166-D77C-4A08-A901-166F46166E48}" presName="spaceBetweenRectangles" presStyleCnt="0"/>
      <dgm:spPr/>
    </dgm:pt>
    <dgm:pt modelId="{8C6F240E-153A-47D4-8B40-E93D8FC1ABA4}" type="pres">
      <dgm:prSet presAssocID="{1E8CA741-C20D-48A8-88F8-72FE2B97E2CA}" presName="parentLin" presStyleCnt="0"/>
      <dgm:spPr/>
    </dgm:pt>
    <dgm:pt modelId="{E35D453E-B573-444A-9A06-B23469491F39}" type="pres">
      <dgm:prSet presAssocID="{1E8CA741-C20D-48A8-88F8-72FE2B97E2CA}" presName="parentLeftMargin" presStyleLbl="node1" presStyleIdx="9" presStyleCnt="11"/>
      <dgm:spPr/>
    </dgm:pt>
    <dgm:pt modelId="{ED89D4E2-1B5D-4E4E-BF71-CF0DE42395F4}" type="pres">
      <dgm:prSet presAssocID="{1E8CA741-C20D-48A8-88F8-72FE2B97E2CA}" presName="parentText" presStyleLbl="node1" presStyleIdx="10" presStyleCnt="11">
        <dgm:presLayoutVars>
          <dgm:chMax val="0"/>
          <dgm:bulletEnabled val="1"/>
        </dgm:presLayoutVars>
      </dgm:prSet>
      <dgm:spPr/>
    </dgm:pt>
    <dgm:pt modelId="{2021E41D-8D9B-4431-A0E9-EDC207A4E372}" type="pres">
      <dgm:prSet presAssocID="{1E8CA741-C20D-48A8-88F8-72FE2B97E2CA}" presName="negativeSpace" presStyleCnt="0"/>
      <dgm:spPr/>
    </dgm:pt>
    <dgm:pt modelId="{0AFFFAF0-A42A-4C61-A470-002B14C8D3C3}" type="pres">
      <dgm:prSet presAssocID="{1E8CA741-C20D-48A8-88F8-72FE2B97E2CA}" presName="childText" presStyleLbl="conFgAcc1" presStyleIdx="10" presStyleCnt="11">
        <dgm:presLayoutVars>
          <dgm:bulletEnabled val="1"/>
        </dgm:presLayoutVars>
      </dgm:prSet>
      <dgm:spPr/>
    </dgm:pt>
  </dgm:ptLst>
  <dgm:cxnLst>
    <dgm:cxn modelId="{BD53B601-7FBB-4E25-8AA2-BEDD9719E14F}" srcId="{14C33C51-BCA7-4359-A645-30599B5CF4C0}" destId="{9887DE97-3B58-4751-B39E-EAB42B436546}" srcOrd="5" destOrd="0" parTransId="{CC952AEA-F420-4AC5-B1FD-3B290028A3AD}" sibTransId="{7D3115E3-FDB1-470D-BF14-806CF37AEE04}"/>
    <dgm:cxn modelId="{46F9DC01-2F9A-4F14-AD1C-733998D260DE}" srcId="{14C33C51-BCA7-4359-A645-30599B5CF4C0}" destId="{1710CC28-96C5-4707-BFD0-ABF612D29A71}" srcOrd="9" destOrd="0" parTransId="{0CFCC706-80B3-47AD-A046-3426450A62F4}" sibTransId="{FA871166-D77C-4A08-A901-166F46166E48}"/>
    <dgm:cxn modelId="{DE7EFF04-D87D-4B2A-A2A6-BB13CDC98A5B}" type="presOf" srcId="{54B0BAF7-0486-49A4-8E3C-15B41F9F2B37}" destId="{0C0B50E2-0389-4FFC-8D70-ACAF4FEDEE17}" srcOrd="1" destOrd="0" presId="urn:microsoft.com/office/officeart/2005/8/layout/list1"/>
    <dgm:cxn modelId="{D4098D0A-5375-4560-9BF0-07B9AFEAE372}" type="presOf" srcId="{02EE0A38-6CE9-49C3-B082-B8287C9413DF}" destId="{7787B581-D894-4567-9BA0-E74500C50BF7}" srcOrd="0" destOrd="0" presId="urn:microsoft.com/office/officeart/2005/8/layout/list1"/>
    <dgm:cxn modelId="{5339FD15-68CB-4EBD-BA54-8F5E79C2C27A}" type="presOf" srcId="{9887DE97-3B58-4751-B39E-EAB42B436546}" destId="{AA123606-751B-4D16-97C5-BA52BC657EB8}" srcOrd="0" destOrd="0" presId="urn:microsoft.com/office/officeart/2005/8/layout/list1"/>
    <dgm:cxn modelId="{5190DC19-5AE1-48E2-A623-E439CDA9CD43}" type="presOf" srcId="{30D1D5D1-5827-4D51-8106-EA2BCBA5F050}" destId="{F7B4D760-B2D6-446E-ADAA-9707AF038B03}" srcOrd="0" destOrd="0" presId="urn:microsoft.com/office/officeart/2005/8/layout/list1"/>
    <dgm:cxn modelId="{DB91041C-E6F1-4224-A058-F5D28DD38FED}" type="presOf" srcId="{30D1D5D1-5827-4D51-8106-EA2BCBA5F050}" destId="{0434CB6A-E7ED-4722-8292-3FCCE5CD98B1}" srcOrd="1" destOrd="0" presId="urn:microsoft.com/office/officeart/2005/8/layout/list1"/>
    <dgm:cxn modelId="{FC535B20-1123-4826-AD6E-63DCA2975073}" type="presOf" srcId="{E51CEA57-7B6A-40F1-B7A4-444ABF2892BC}" destId="{E0A3ABE6-59A5-4A32-97EB-E1D766D78F9B}" srcOrd="1" destOrd="0" presId="urn:microsoft.com/office/officeart/2005/8/layout/list1"/>
    <dgm:cxn modelId="{60AD5835-8986-451C-818E-7BD7EDB0B94C}" type="presOf" srcId="{7CBC4AC8-F6A3-4FC3-BBFD-185628231286}" destId="{B834F2BB-9145-4DF8-B1C4-67BCCAE3D099}" srcOrd="0" destOrd="0" presId="urn:microsoft.com/office/officeart/2005/8/layout/list1"/>
    <dgm:cxn modelId="{A62D443B-97A2-42BC-B366-D560B18B8E0D}" type="presOf" srcId="{1E8CA741-C20D-48A8-88F8-72FE2B97E2CA}" destId="{ED89D4E2-1B5D-4E4E-BF71-CF0DE42395F4}" srcOrd="1" destOrd="0" presId="urn:microsoft.com/office/officeart/2005/8/layout/list1"/>
    <dgm:cxn modelId="{2B25D15B-4B8F-4710-95F9-1BC07E3A2E45}" type="presOf" srcId="{9887DE97-3B58-4751-B39E-EAB42B436546}" destId="{5F31C792-4D6C-4149-887D-F3A659CDC136}" srcOrd="1" destOrd="0" presId="urn:microsoft.com/office/officeart/2005/8/layout/list1"/>
    <dgm:cxn modelId="{F1A00864-74BD-42C8-A731-C6BE2B176678}" type="presOf" srcId="{13F271E0-8D0C-4B70-8E27-C855AA433697}" destId="{F530AB2C-62E5-4206-A4FA-C26C357F8AA4}" srcOrd="0" destOrd="0" presId="urn:microsoft.com/office/officeart/2005/8/layout/list1"/>
    <dgm:cxn modelId="{20A19645-357D-4C6C-8FD9-DFD1FCF8D182}" srcId="{14C33C51-BCA7-4359-A645-30599B5CF4C0}" destId="{1E8CA741-C20D-48A8-88F8-72FE2B97E2CA}" srcOrd="10" destOrd="0" parTransId="{02B468FB-CA6E-491A-960C-BB94A84BFFC2}" sibTransId="{6B6933F4-B5F7-49AA-9FA3-C67AE1A42F9B}"/>
    <dgm:cxn modelId="{17D40268-C8AE-4B0D-9FA4-1ECF701DD3C7}" srcId="{14C33C51-BCA7-4359-A645-30599B5CF4C0}" destId="{54B0BAF7-0486-49A4-8E3C-15B41F9F2B37}" srcOrd="8" destOrd="0" parTransId="{C87A4B8C-1F8F-40A0-AAB5-D27CE5CAAA72}" sibTransId="{366DB63B-5FFA-46B4-8D6C-98C8AF971436}"/>
    <dgm:cxn modelId="{EBF4A048-0CA8-4BC8-843C-2054E80E44A9}" srcId="{14C33C51-BCA7-4359-A645-30599B5CF4C0}" destId="{E51CEA57-7B6A-40F1-B7A4-444ABF2892BC}" srcOrd="6" destOrd="0" parTransId="{912A1A5D-BE64-45F1-A3D7-4AA011FA2DCA}" sibTransId="{DF346744-4E87-4CB6-9FB0-8AD79391B101}"/>
    <dgm:cxn modelId="{9A0D0D49-A401-4F23-817E-17C4901B5B61}" srcId="{14C33C51-BCA7-4359-A645-30599B5CF4C0}" destId="{02EE0A38-6CE9-49C3-B082-B8287C9413DF}" srcOrd="7" destOrd="0" parTransId="{5902B006-81E5-4C94-9E02-BCF060232D76}" sibTransId="{9203C2C5-36B1-4EE3-B3C2-17586E0F5113}"/>
    <dgm:cxn modelId="{90ECF54E-B5A0-4416-AE76-E4AD147B0B5A}" type="presOf" srcId="{02EE0A38-6CE9-49C3-B082-B8287C9413DF}" destId="{477E5EBD-8C66-42EE-8FFF-0CA5ACE8C485}" srcOrd="1" destOrd="0" presId="urn:microsoft.com/office/officeart/2005/8/layout/list1"/>
    <dgm:cxn modelId="{47DA8550-462B-4C0B-80CC-B4F397288F6A}" type="presOf" srcId="{48EB19C2-305E-4D2A-883C-291EF7DE6A33}" destId="{D84C4BC8-7E98-40E8-9CC5-376DE90DA85A}" srcOrd="1" destOrd="0" presId="urn:microsoft.com/office/officeart/2005/8/layout/list1"/>
    <dgm:cxn modelId="{44E06C77-6E57-46B1-B461-9438E4FDEB5D}" type="presOf" srcId="{54B0BAF7-0486-49A4-8E3C-15B41F9F2B37}" destId="{CC9E7661-E68F-4DD5-B4A1-C36F93AA59DB}" srcOrd="0" destOrd="0" presId="urn:microsoft.com/office/officeart/2005/8/layout/list1"/>
    <dgm:cxn modelId="{354A1E82-E4C2-4593-A375-81DB3465CC48}" type="presOf" srcId="{1E8CA741-C20D-48A8-88F8-72FE2B97E2CA}" destId="{E35D453E-B573-444A-9A06-B23469491F39}" srcOrd="0" destOrd="0" presId="urn:microsoft.com/office/officeart/2005/8/layout/list1"/>
    <dgm:cxn modelId="{42EC7986-8286-4F9B-B18D-FB5E799A2EF6}" type="presOf" srcId="{1710CC28-96C5-4707-BFD0-ABF612D29A71}" destId="{829F98A7-EBE3-44FE-B839-2BDA0DF1E9B4}" srcOrd="1" destOrd="0" presId="urn:microsoft.com/office/officeart/2005/8/layout/list1"/>
    <dgm:cxn modelId="{89DD9894-65F7-41F3-9294-D55462F9203B}" srcId="{14C33C51-BCA7-4359-A645-30599B5CF4C0}" destId="{7CBC4AC8-F6A3-4FC3-BBFD-185628231286}" srcOrd="4" destOrd="0" parTransId="{762A4434-6756-467C-A179-43C7777F63A7}" sibTransId="{7F34A8A0-53C5-42E7-8ECE-0EDF74CA9DF1}"/>
    <dgm:cxn modelId="{841AB29B-F1F3-4DA3-847E-C25F9C0FBB69}" srcId="{14C33C51-BCA7-4359-A645-30599B5CF4C0}" destId="{48EB19C2-305E-4D2A-883C-291EF7DE6A33}" srcOrd="3" destOrd="0" parTransId="{FBC2ACB8-D35F-4ED5-A15D-8C9AD6C04B4D}" sibTransId="{204981B8-EBD4-4FBD-B721-156A547BCF53}"/>
    <dgm:cxn modelId="{B134979F-291D-49EB-9127-FD4C6874D8AA}" type="presOf" srcId="{13F271E0-8D0C-4B70-8E27-C855AA433697}" destId="{D1B8C423-E39D-4D24-BF95-524A158A6392}" srcOrd="1" destOrd="0" presId="urn:microsoft.com/office/officeart/2005/8/layout/list1"/>
    <dgm:cxn modelId="{F7D7F9A0-CF4E-4EAA-AB79-05F4C3824493}" srcId="{14C33C51-BCA7-4359-A645-30599B5CF4C0}" destId="{13F271E0-8D0C-4B70-8E27-C855AA433697}" srcOrd="2" destOrd="0" parTransId="{E3572DA9-D0A9-4D17-9E88-872F7518180C}" sibTransId="{A8F51C84-C453-41F2-8F02-997DBF2AA314}"/>
    <dgm:cxn modelId="{A79499B0-2274-40DC-A9C0-86F9BDF02A13}" type="presOf" srcId="{C3B44E54-6A65-4EB8-BB75-D58099AE3502}" destId="{95693656-118E-483E-A867-ED383CE195D5}" srcOrd="1" destOrd="0" presId="urn:microsoft.com/office/officeart/2005/8/layout/list1"/>
    <dgm:cxn modelId="{FDA84ACB-847C-4BD1-A227-172333229F54}" srcId="{14C33C51-BCA7-4359-A645-30599B5CF4C0}" destId="{30D1D5D1-5827-4D51-8106-EA2BCBA5F050}" srcOrd="0" destOrd="0" parTransId="{A771921C-C2FD-4501-A62A-2FAB379F6558}" sibTransId="{8A96F208-CA7D-41D8-9E89-EB577BEB9D9E}"/>
    <dgm:cxn modelId="{3955D4CD-85A2-4D3E-B25C-5E40D6F7C988}" type="presOf" srcId="{E51CEA57-7B6A-40F1-B7A4-444ABF2892BC}" destId="{D329CFDD-9E7C-49C4-9C91-AE51972595BF}" srcOrd="0" destOrd="0" presId="urn:microsoft.com/office/officeart/2005/8/layout/list1"/>
    <dgm:cxn modelId="{CAA4A1D5-8DE9-4D76-9813-72711708F516}" type="presOf" srcId="{C3B44E54-6A65-4EB8-BB75-D58099AE3502}" destId="{AD04A042-6C60-4500-A4C9-AFD394FB5E8F}" srcOrd="0" destOrd="0" presId="urn:microsoft.com/office/officeart/2005/8/layout/list1"/>
    <dgm:cxn modelId="{C01732D8-F8F9-40CA-B53B-D99D8D42E255}" type="presOf" srcId="{48EB19C2-305E-4D2A-883C-291EF7DE6A33}" destId="{CA30C816-A0D2-4F43-87B2-8F0A22A71F51}" srcOrd="0" destOrd="0" presId="urn:microsoft.com/office/officeart/2005/8/layout/list1"/>
    <dgm:cxn modelId="{752ABFD8-7D1F-471E-ACD5-F24DB97E890D}" type="presOf" srcId="{14C33C51-BCA7-4359-A645-30599B5CF4C0}" destId="{877342FF-D594-4177-91C5-83CD0846BC65}" srcOrd="0" destOrd="0" presId="urn:microsoft.com/office/officeart/2005/8/layout/list1"/>
    <dgm:cxn modelId="{95CA9ADB-CCBD-4CF7-A22A-28FAC61DAB74}" srcId="{14C33C51-BCA7-4359-A645-30599B5CF4C0}" destId="{C3B44E54-6A65-4EB8-BB75-D58099AE3502}" srcOrd="1" destOrd="0" parTransId="{43A32701-5768-464E-9C82-8087615324AD}" sibTransId="{C5043788-6A0D-4117-8C14-4C515045F847}"/>
    <dgm:cxn modelId="{DE2789E0-1365-438A-B47B-C8FE5BC02054}" type="presOf" srcId="{1710CC28-96C5-4707-BFD0-ABF612D29A71}" destId="{CD72B672-B555-4300-848C-48DE13C1D75F}" srcOrd="0" destOrd="0" presId="urn:microsoft.com/office/officeart/2005/8/layout/list1"/>
    <dgm:cxn modelId="{1B42BDED-A784-44B0-83AF-9E96ED16013E}" type="presOf" srcId="{7CBC4AC8-F6A3-4FC3-BBFD-185628231286}" destId="{7A1C74B6-2034-4B29-AC3E-DEDE4DF8E448}" srcOrd="1" destOrd="0" presId="urn:microsoft.com/office/officeart/2005/8/layout/list1"/>
    <dgm:cxn modelId="{5B4AEE6F-C67F-4672-827E-413F4396BF83}" type="presParOf" srcId="{877342FF-D594-4177-91C5-83CD0846BC65}" destId="{94BF43DF-50EC-4768-BDF1-8ABD2A4DA64E}" srcOrd="0" destOrd="0" presId="urn:microsoft.com/office/officeart/2005/8/layout/list1"/>
    <dgm:cxn modelId="{2539BBFD-AA6F-4FC0-A8F2-30CB08FE2FC3}" type="presParOf" srcId="{94BF43DF-50EC-4768-BDF1-8ABD2A4DA64E}" destId="{F7B4D760-B2D6-446E-ADAA-9707AF038B03}" srcOrd="0" destOrd="0" presId="urn:microsoft.com/office/officeart/2005/8/layout/list1"/>
    <dgm:cxn modelId="{40E0C0C0-8A7F-48C3-8D30-656816E45121}" type="presParOf" srcId="{94BF43DF-50EC-4768-BDF1-8ABD2A4DA64E}" destId="{0434CB6A-E7ED-4722-8292-3FCCE5CD98B1}" srcOrd="1" destOrd="0" presId="urn:microsoft.com/office/officeart/2005/8/layout/list1"/>
    <dgm:cxn modelId="{7DA18A9A-65C3-4F9A-917F-A8CE85ADD78D}" type="presParOf" srcId="{877342FF-D594-4177-91C5-83CD0846BC65}" destId="{431EEA33-275A-4A84-8F16-A9EA409A0BF7}" srcOrd="1" destOrd="0" presId="urn:microsoft.com/office/officeart/2005/8/layout/list1"/>
    <dgm:cxn modelId="{316375D8-5BE5-4004-B6EF-ABBDD0C507F2}" type="presParOf" srcId="{877342FF-D594-4177-91C5-83CD0846BC65}" destId="{19145B59-82E7-47B7-B862-E2A80359AB8F}" srcOrd="2" destOrd="0" presId="urn:microsoft.com/office/officeart/2005/8/layout/list1"/>
    <dgm:cxn modelId="{35E71AE0-888F-40F3-A613-B228611A5DF2}" type="presParOf" srcId="{877342FF-D594-4177-91C5-83CD0846BC65}" destId="{9CFA1EAA-EA43-4694-8C58-FB04A932BB23}" srcOrd="3" destOrd="0" presId="urn:microsoft.com/office/officeart/2005/8/layout/list1"/>
    <dgm:cxn modelId="{DEC6C83C-1766-407A-A180-8C7E2988B56F}" type="presParOf" srcId="{877342FF-D594-4177-91C5-83CD0846BC65}" destId="{EBFA1E35-2A25-429C-BE50-2C4E5ED425AF}" srcOrd="4" destOrd="0" presId="urn:microsoft.com/office/officeart/2005/8/layout/list1"/>
    <dgm:cxn modelId="{8219C4AC-77FA-401C-A450-4242EEB29CCE}" type="presParOf" srcId="{EBFA1E35-2A25-429C-BE50-2C4E5ED425AF}" destId="{AD04A042-6C60-4500-A4C9-AFD394FB5E8F}" srcOrd="0" destOrd="0" presId="urn:microsoft.com/office/officeart/2005/8/layout/list1"/>
    <dgm:cxn modelId="{B0F905F9-CDB9-4043-AC7B-8A01939960C4}" type="presParOf" srcId="{EBFA1E35-2A25-429C-BE50-2C4E5ED425AF}" destId="{95693656-118E-483E-A867-ED383CE195D5}" srcOrd="1" destOrd="0" presId="urn:microsoft.com/office/officeart/2005/8/layout/list1"/>
    <dgm:cxn modelId="{B0CE5741-D932-4E6C-8121-44EF1A4D07DA}" type="presParOf" srcId="{877342FF-D594-4177-91C5-83CD0846BC65}" destId="{45DFE192-DCC6-4FE2-80C8-65993C11AE0E}" srcOrd="5" destOrd="0" presId="urn:microsoft.com/office/officeart/2005/8/layout/list1"/>
    <dgm:cxn modelId="{2DE7298C-4CBA-48C2-B79A-424B2D624C9F}" type="presParOf" srcId="{877342FF-D594-4177-91C5-83CD0846BC65}" destId="{5DF43AF5-5FBE-497F-BCE9-0A7D9A877AC6}" srcOrd="6" destOrd="0" presId="urn:microsoft.com/office/officeart/2005/8/layout/list1"/>
    <dgm:cxn modelId="{E418BA60-1A29-46D5-BD6F-2675958D91D0}" type="presParOf" srcId="{877342FF-D594-4177-91C5-83CD0846BC65}" destId="{68407FFF-1767-448E-AF20-81E2C15EAC19}" srcOrd="7" destOrd="0" presId="urn:microsoft.com/office/officeart/2005/8/layout/list1"/>
    <dgm:cxn modelId="{89B22B21-3AB5-4DA6-A86F-AE7783FE2E97}" type="presParOf" srcId="{877342FF-D594-4177-91C5-83CD0846BC65}" destId="{E26ACB08-172F-400D-A695-679CE6D77A74}" srcOrd="8" destOrd="0" presId="urn:microsoft.com/office/officeart/2005/8/layout/list1"/>
    <dgm:cxn modelId="{F7BFBE82-192E-4CCF-AB6B-EB2ACA4D8E78}" type="presParOf" srcId="{E26ACB08-172F-400D-A695-679CE6D77A74}" destId="{F530AB2C-62E5-4206-A4FA-C26C357F8AA4}" srcOrd="0" destOrd="0" presId="urn:microsoft.com/office/officeart/2005/8/layout/list1"/>
    <dgm:cxn modelId="{AC22EB80-5519-4DE6-9D5A-F092BB0CEEA6}" type="presParOf" srcId="{E26ACB08-172F-400D-A695-679CE6D77A74}" destId="{D1B8C423-E39D-4D24-BF95-524A158A6392}" srcOrd="1" destOrd="0" presId="urn:microsoft.com/office/officeart/2005/8/layout/list1"/>
    <dgm:cxn modelId="{504AE4F4-9187-4F57-A9B6-BB60F94461EF}" type="presParOf" srcId="{877342FF-D594-4177-91C5-83CD0846BC65}" destId="{A5FB02FF-00BB-4539-A798-8B9D4D2186BB}" srcOrd="9" destOrd="0" presId="urn:microsoft.com/office/officeart/2005/8/layout/list1"/>
    <dgm:cxn modelId="{E97AF5C6-97A6-439C-8F55-C9276FBFEF00}" type="presParOf" srcId="{877342FF-D594-4177-91C5-83CD0846BC65}" destId="{4C8B7326-2589-487C-8572-345E0B49CEF8}" srcOrd="10" destOrd="0" presId="urn:microsoft.com/office/officeart/2005/8/layout/list1"/>
    <dgm:cxn modelId="{36D486AD-00AA-4CDD-B130-940FC28B775E}" type="presParOf" srcId="{877342FF-D594-4177-91C5-83CD0846BC65}" destId="{1FD42B85-15DC-4373-B0C4-9BFAAA95F114}" srcOrd="11" destOrd="0" presId="urn:microsoft.com/office/officeart/2005/8/layout/list1"/>
    <dgm:cxn modelId="{9FC19811-5415-4288-BF3E-8B434B8BD949}" type="presParOf" srcId="{877342FF-D594-4177-91C5-83CD0846BC65}" destId="{A5507FFB-D794-4A04-BADE-FBC01702A2F1}" srcOrd="12" destOrd="0" presId="urn:microsoft.com/office/officeart/2005/8/layout/list1"/>
    <dgm:cxn modelId="{E5EEDA32-26C6-4A7E-BACB-E18688A5A751}" type="presParOf" srcId="{A5507FFB-D794-4A04-BADE-FBC01702A2F1}" destId="{CA30C816-A0D2-4F43-87B2-8F0A22A71F51}" srcOrd="0" destOrd="0" presId="urn:microsoft.com/office/officeart/2005/8/layout/list1"/>
    <dgm:cxn modelId="{647FC060-F63C-4FDE-83A8-6C1AF9ABA4E8}" type="presParOf" srcId="{A5507FFB-D794-4A04-BADE-FBC01702A2F1}" destId="{D84C4BC8-7E98-40E8-9CC5-376DE90DA85A}" srcOrd="1" destOrd="0" presId="urn:microsoft.com/office/officeart/2005/8/layout/list1"/>
    <dgm:cxn modelId="{EF55362F-A1B2-41B4-82C8-F297A945A714}" type="presParOf" srcId="{877342FF-D594-4177-91C5-83CD0846BC65}" destId="{3E9ED813-3C4E-45E2-B961-D36885E6DC24}" srcOrd="13" destOrd="0" presId="urn:microsoft.com/office/officeart/2005/8/layout/list1"/>
    <dgm:cxn modelId="{9755DB22-3871-4972-8501-70B2F03163F7}" type="presParOf" srcId="{877342FF-D594-4177-91C5-83CD0846BC65}" destId="{E55DA9F0-CBAA-42FD-97EC-E15651928DA4}" srcOrd="14" destOrd="0" presId="urn:microsoft.com/office/officeart/2005/8/layout/list1"/>
    <dgm:cxn modelId="{E2578E43-B708-4CC1-9B72-F82AB57AF375}" type="presParOf" srcId="{877342FF-D594-4177-91C5-83CD0846BC65}" destId="{6F3847A8-9C56-45F7-9F40-89BD060A2BE7}" srcOrd="15" destOrd="0" presId="urn:microsoft.com/office/officeart/2005/8/layout/list1"/>
    <dgm:cxn modelId="{E3D90EF3-59C9-404C-9282-4A20DDFA036F}" type="presParOf" srcId="{877342FF-D594-4177-91C5-83CD0846BC65}" destId="{B9C476A8-6271-42B9-BB75-B57437278719}" srcOrd="16" destOrd="0" presId="urn:microsoft.com/office/officeart/2005/8/layout/list1"/>
    <dgm:cxn modelId="{46E0CB92-42CC-49FB-87C4-EB016DC8263D}" type="presParOf" srcId="{B9C476A8-6271-42B9-BB75-B57437278719}" destId="{B834F2BB-9145-4DF8-B1C4-67BCCAE3D099}" srcOrd="0" destOrd="0" presId="urn:microsoft.com/office/officeart/2005/8/layout/list1"/>
    <dgm:cxn modelId="{5AFDC0F3-5F27-4E57-B4FA-5138FE9E887D}" type="presParOf" srcId="{B9C476A8-6271-42B9-BB75-B57437278719}" destId="{7A1C74B6-2034-4B29-AC3E-DEDE4DF8E448}" srcOrd="1" destOrd="0" presId="urn:microsoft.com/office/officeart/2005/8/layout/list1"/>
    <dgm:cxn modelId="{388E510A-6AB2-463F-A49D-232B29D45A90}" type="presParOf" srcId="{877342FF-D594-4177-91C5-83CD0846BC65}" destId="{3771FF48-63C9-4092-A31E-13008A066071}" srcOrd="17" destOrd="0" presId="urn:microsoft.com/office/officeart/2005/8/layout/list1"/>
    <dgm:cxn modelId="{CF00CFEA-2D8E-4779-A2BE-8CE69DB2B664}" type="presParOf" srcId="{877342FF-D594-4177-91C5-83CD0846BC65}" destId="{66226054-637F-42DF-959B-E8391B1FB03D}" srcOrd="18" destOrd="0" presId="urn:microsoft.com/office/officeart/2005/8/layout/list1"/>
    <dgm:cxn modelId="{4304933E-CDE5-4EC9-B9E1-1D021B0848AB}" type="presParOf" srcId="{877342FF-D594-4177-91C5-83CD0846BC65}" destId="{4F3A65D4-2AF2-4B16-96CC-FCC20D6EA14F}" srcOrd="19" destOrd="0" presId="urn:microsoft.com/office/officeart/2005/8/layout/list1"/>
    <dgm:cxn modelId="{39259B98-12B0-4639-A604-6EBE829C213F}" type="presParOf" srcId="{877342FF-D594-4177-91C5-83CD0846BC65}" destId="{538D44D3-8DB6-4C15-8C3F-AFA3963B992E}" srcOrd="20" destOrd="0" presId="urn:microsoft.com/office/officeart/2005/8/layout/list1"/>
    <dgm:cxn modelId="{85388CD6-ED7B-4B34-A49D-CEF669543274}" type="presParOf" srcId="{538D44D3-8DB6-4C15-8C3F-AFA3963B992E}" destId="{AA123606-751B-4D16-97C5-BA52BC657EB8}" srcOrd="0" destOrd="0" presId="urn:microsoft.com/office/officeart/2005/8/layout/list1"/>
    <dgm:cxn modelId="{EC1AE30D-A808-4B8B-8BB3-CAB815A71204}" type="presParOf" srcId="{538D44D3-8DB6-4C15-8C3F-AFA3963B992E}" destId="{5F31C792-4D6C-4149-887D-F3A659CDC136}" srcOrd="1" destOrd="0" presId="urn:microsoft.com/office/officeart/2005/8/layout/list1"/>
    <dgm:cxn modelId="{F920DD0D-549D-40D0-A531-23093050B1CF}" type="presParOf" srcId="{877342FF-D594-4177-91C5-83CD0846BC65}" destId="{486C49D9-6330-4B99-BCC3-D370E9C14FE4}" srcOrd="21" destOrd="0" presId="urn:microsoft.com/office/officeart/2005/8/layout/list1"/>
    <dgm:cxn modelId="{D216533F-B67C-461B-9653-B0468B14F49C}" type="presParOf" srcId="{877342FF-D594-4177-91C5-83CD0846BC65}" destId="{77E3650E-6EAC-41AB-BD33-FFABD1453F3D}" srcOrd="22" destOrd="0" presId="urn:microsoft.com/office/officeart/2005/8/layout/list1"/>
    <dgm:cxn modelId="{6C4DE53D-B077-42BD-880F-D04DA5443F73}" type="presParOf" srcId="{877342FF-D594-4177-91C5-83CD0846BC65}" destId="{03FCF379-5330-4552-AE46-FA1728E5DFB0}" srcOrd="23" destOrd="0" presId="urn:microsoft.com/office/officeart/2005/8/layout/list1"/>
    <dgm:cxn modelId="{C78BCF15-AACD-4CF0-8A7B-F1E990B45E96}" type="presParOf" srcId="{877342FF-D594-4177-91C5-83CD0846BC65}" destId="{EA69F05B-68B7-4C6D-BB47-2ED1F7F31758}" srcOrd="24" destOrd="0" presId="urn:microsoft.com/office/officeart/2005/8/layout/list1"/>
    <dgm:cxn modelId="{515E2AAD-9A3C-4A00-864B-C950B8C36A3F}" type="presParOf" srcId="{EA69F05B-68B7-4C6D-BB47-2ED1F7F31758}" destId="{D329CFDD-9E7C-49C4-9C91-AE51972595BF}" srcOrd="0" destOrd="0" presId="urn:microsoft.com/office/officeart/2005/8/layout/list1"/>
    <dgm:cxn modelId="{3FA04EC4-3E15-49A7-92AC-4B37CEB59B1F}" type="presParOf" srcId="{EA69F05B-68B7-4C6D-BB47-2ED1F7F31758}" destId="{E0A3ABE6-59A5-4A32-97EB-E1D766D78F9B}" srcOrd="1" destOrd="0" presId="urn:microsoft.com/office/officeart/2005/8/layout/list1"/>
    <dgm:cxn modelId="{DE301AD5-34E4-4C30-9B5D-067AE15AAF98}" type="presParOf" srcId="{877342FF-D594-4177-91C5-83CD0846BC65}" destId="{138888DC-EEBE-4EE3-A6A3-669B2B10A187}" srcOrd="25" destOrd="0" presId="urn:microsoft.com/office/officeart/2005/8/layout/list1"/>
    <dgm:cxn modelId="{77EBF85D-E967-407D-A716-17F527959185}" type="presParOf" srcId="{877342FF-D594-4177-91C5-83CD0846BC65}" destId="{4304E2B6-FF0D-401D-A2E1-A6ED7CBD2B05}" srcOrd="26" destOrd="0" presId="urn:microsoft.com/office/officeart/2005/8/layout/list1"/>
    <dgm:cxn modelId="{27EA00E7-21DE-40A2-B83E-387795120787}" type="presParOf" srcId="{877342FF-D594-4177-91C5-83CD0846BC65}" destId="{D3DDD64A-5FA5-4D99-8857-F6355D1D9030}" srcOrd="27" destOrd="0" presId="urn:microsoft.com/office/officeart/2005/8/layout/list1"/>
    <dgm:cxn modelId="{FE2DFDEB-FE95-4047-B555-291095767D2A}" type="presParOf" srcId="{877342FF-D594-4177-91C5-83CD0846BC65}" destId="{A0776B3B-7835-4509-973F-A65CF29CDD68}" srcOrd="28" destOrd="0" presId="urn:microsoft.com/office/officeart/2005/8/layout/list1"/>
    <dgm:cxn modelId="{8440B9CD-1979-4ABA-A4ED-09A861135085}" type="presParOf" srcId="{A0776B3B-7835-4509-973F-A65CF29CDD68}" destId="{7787B581-D894-4567-9BA0-E74500C50BF7}" srcOrd="0" destOrd="0" presId="urn:microsoft.com/office/officeart/2005/8/layout/list1"/>
    <dgm:cxn modelId="{E6358A58-8860-4424-8577-41A3640FF0B6}" type="presParOf" srcId="{A0776B3B-7835-4509-973F-A65CF29CDD68}" destId="{477E5EBD-8C66-42EE-8FFF-0CA5ACE8C485}" srcOrd="1" destOrd="0" presId="urn:microsoft.com/office/officeart/2005/8/layout/list1"/>
    <dgm:cxn modelId="{2797B769-C32D-4954-B464-8FEBFEDECD27}" type="presParOf" srcId="{877342FF-D594-4177-91C5-83CD0846BC65}" destId="{DD14A91F-8B75-4EDB-AEC3-35084496DC4C}" srcOrd="29" destOrd="0" presId="urn:microsoft.com/office/officeart/2005/8/layout/list1"/>
    <dgm:cxn modelId="{F8326B95-9827-4737-B235-5AA5AEBD2821}" type="presParOf" srcId="{877342FF-D594-4177-91C5-83CD0846BC65}" destId="{E1BAAA3A-135E-4CFA-B8AB-BA9F01ADAC8A}" srcOrd="30" destOrd="0" presId="urn:microsoft.com/office/officeart/2005/8/layout/list1"/>
    <dgm:cxn modelId="{16EA6225-914B-4808-8AAD-81B0C89A4737}" type="presParOf" srcId="{877342FF-D594-4177-91C5-83CD0846BC65}" destId="{BD49A3CB-DF10-40AC-93D7-8DC0EC1CE7F4}" srcOrd="31" destOrd="0" presId="urn:microsoft.com/office/officeart/2005/8/layout/list1"/>
    <dgm:cxn modelId="{93FBA18A-C2D3-49ED-B207-798C8B1ADBC9}" type="presParOf" srcId="{877342FF-D594-4177-91C5-83CD0846BC65}" destId="{896A721E-CB8A-447F-94BC-5B9F36FACE63}" srcOrd="32" destOrd="0" presId="urn:microsoft.com/office/officeart/2005/8/layout/list1"/>
    <dgm:cxn modelId="{4553F6B7-601F-4284-93C4-7C2DF2E9196D}" type="presParOf" srcId="{896A721E-CB8A-447F-94BC-5B9F36FACE63}" destId="{CC9E7661-E68F-4DD5-B4A1-C36F93AA59DB}" srcOrd="0" destOrd="0" presId="urn:microsoft.com/office/officeart/2005/8/layout/list1"/>
    <dgm:cxn modelId="{BF3BC928-22DC-4B58-B45A-EEA9B94B5432}" type="presParOf" srcId="{896A721E-CB8A-447F-94BC-5B9F36FACE63}" destId="{0C0B50E2-0389-4FFC-8D70-ACAF4FEDEE17}" srcOrd="1" destOrd="0" presId="urn:microsoft.com/office/officeart/2005/8/layout/list1"/>
    <dgm:cxn modelId="{C7BA0CA0-2778-4B0F-A65D-497F38802A39}" type="presParOf" srcId="{877342FF-D594-4177-91C5-83CD0846BC65}" destId="{F52860DD-2B5A-4DF8-949E-D6F22227CBED}" srcOrd="33" destOrd="0" presId="urn:microsoft.com/office/officeart/2005/8/layout/list1"/>
    <dgm:cxn modelId="{029A3F1A-49FD-4055-AD9E-35E6B62CF293}" type="presParOf" srcId="{877342FF-D594-4177-91C5-83CD0846BC65}" destId="{6A1D49B6-65D7-49DF-8385-400E277ACAB7}" srcOrd="34" destOrd="0" presId="urn:microsoft.com/office/officeart/2005/8/layout/list1"/>
    <dgm:cxn modelId="{A953EE76-F771-47F6-BFD7-826879FF6061}" type="presParOf" srcId="{877342FF-D594-4177-91C5-83CD0846BC65}" destId="{FC7FE7F9-38D6-49D5-8CB4-EB99D1CA275A}" srcOrd="35" destOrd="0" presId="urn:microsoft.com/office/officeart/2005/8/layout/list1"/>
    <dgm:cxn modelId="{CE3D89EB-2B4B-43BA-8116-F239039111F6}" type="presParOf" srcId="{877342FF-D594-4177-91C5-83CD0846BC65}" destId="{A74DF34E-53F8-4A91-AD47-074EB8D2892A}" srcOrd="36" destOrd="0" presId="urn:microsoft.com/office/officeart/2005/8/layout/list1"/>
    <dgm:cxn modelId="{9AFB7918-CD1B-4614-860B-437338484B0B}" type="presParOf" srcId="{A74DF34E-53F8-4A91-AD47-074EB8D2892A}" destId="{CD72B672-B555-4300-848C-48DE13C1D75F}" srcOrd="0" destOrd="0" presId="urn:microsoft.com/office/officeart/2005/8/layout/list1"/>
    <dgm:cxn modelId="{5FE7EC3D-24F5-4290-A25D-4805E5F1F030}" type="presParOf" srcId="{A74DF34E-53F8-4A91-AD47-074EB8D2892A}" destId="{829F98A7-EBE3-44FE-B839-2BDA0DF1E9B4}" srcOrd="1" destOrd="0" presId="urn:microsoft.com/office/officeart/2005/8/layout/list1"/>
    <dgm:cxn modelId="{41215DD0-E613-48FB-B730-1BAE4198F515}" type="presParOf" srcId="{877342FF-D594-4177-91C5-83CD0846BC65}" destId="{316E85B0-BB94-43DC-B051-71EDF38DEEE2}" srcOrd="37" destOrd="0" presId="urn:microsoft.com/office/officeart/2005/8/layout/list1"/>
    <dgm:cxn modelId="{660D6036-BC13-47FA-A145-DCDD8D505B3A}" type="presParOf" srcId="{877342FF-D594-4177-91C5-83CD0846BC65}" destId="{58838B83-C946-424A-908E-97B0294FC29F}" srcOrd="38" destOrd="0" presId="urn:microsoft.com/office/officeart/2005/8/layout/list1"/>
    <dgm:cxn modelId="{F60D61EB-8D91-484E-8A9B-43467A72038B}" type="presParOf" srcId="{877342FF-D594-4177-91C5-83CD0846BC65}" destId="{CB797212-F332-4091-A392-ABCE28C8D0E2}" srcOrd="39" destOrd="0" presId="urn:microsoft.com/office/officeart/2005/8/layout/list1"/>
    <dgm:cxn modelId="{DE8C32AA-2376-4C07-B25D-F0FB72E8A0EB}" type="presParOf" srcId="{877342FF-D594-4177-91C5-83CD0846BC65}" destId="{8C6F240E-153A-47D4-8B40-E93D8FC1ABA4}" srcOrd="40" destOrd="0" presId="urn:microsoft.com/office/officeart/2005/8/layout/list1"/>
    <dgm:cxn modelId="{6A2AE847-AFA9-43FC-A3F1-84620571CAB8}" type="presParOf" srcId="{8C6F240E-153A-47D4-8B40-E93D8FC1ABA4}" destId="{E35D453E-B573-444A-9A06-B23469491F39}" srcOrd="0" destOrd="0" presId="urn:microsoft.com/office/officeart/2005/8/layout/list1"/>
    <dgm:cxn modelId="{9BBD51A6-E236-439B-9BFC-25BFFCAEFDEC}" type="presParOf" srcId="{8C6F240E-153A-47D4-8B40-E93D8FC1ABA4}" destId="{ED89D4E2-1B5D-4E4E-BF71-CF0DE42395F4}" srcOrd="1" destOrd="0" presId="urn:microsoft.com/office/officeart/2005/8/layout/list1"/>
    <dgm:cxn modelId="{AB97E84A-A803-4E14-B768-38A4C1399F02}" type="presParOf" srcId="{877342FF-D594-4177-91C5-83CD0846BC65}" destId="{2021E41D-8D9B-4431-A0E9-EDC207A4E372}" srcOrd="41" destOrd="0" presId="urn:microsoft.com/office/officeart/2005/8/layout/list1"/>
    <dgm:cxn modelId="{29E65EC4-D221-40F2-9A6E-393EAA5403BB}" type="presParOf" srcId="{877342FF-D594-4177-91C5-83CD0846BC65}" destId="{0AFFFAF0-A42A-4C61-A470-002B14C8D3C3}" srcOrd="4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CF25D01-8B9A-48A1-988E-203414BB3BF3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D9AC9F86-D5C5-436E-AD7F-510FFACB6295}">
      <dgm:prSet phldrT="[Texto]" custT="1"/>
      <dgm:spPr/>
      <dgm:t>
        <a:bodyPr/>
        <a:lstStyle/>
        <a:p>
          <a:r>
            <a:rPr lang="es-ES" sz="1400" dirty="0">
              <a:latin typeface="Montserrat" panose="00000500000000000000" pitchFamily="50" charset="0"/>
            </a:rPr>
            <a:t>Soporte</a:t>
          </a:r>
        </a:p>
      </dgm:t>
    </dgm:pt>
    <dgm:pt modelId="{03A6168B-62E7-4DAF-A7D3-DB804D71BBAF}" type="parTrans" cxnId="{7B214316-3B4F-490A-B964-39B5CF09C481}">
      <dgm:prSet/>
      <dgm:spPr/>
      <dgm:t>
        <a:bodyPr/>
        <a:lstStyle/>
        <a:p>
          <a:endParaRPr lang="es-ES" sz="1400">
            <a:latin typeface="Montserrat" panose="00000500000000000000" pitchFamily="50" charset="0"/>
          </a:endParaRPr>
        </a:p>
      </dgm:t>
    </dgm:pt>
    <dgm:pt modelId="{71944627-5E2D-4435-AA8C-AC0A8DF5AC81}" type="sibTrans" cxnId="{7B214316-3B4F-490A-B964-39B5CF09C481}">
      <dgm:prSet custT="1"/>
      <dgm:spPr/>
      <dgm:t>
        <a:bodyPr/>
        <a:lstStyle/>
        <a:p>
          <a:endParaRPr lang="es-ES" sz="1400" dirty="0">
            <a:latin typeface="Montserrat" panose="00000500000000000000" pitchFamily="50" charset="0"/>
          </a:endParaRPr>
        </a:p>
      </dgm:t>
    </dgm:pt>
    <dgm:pt modelId="{0374971A-020C-4365-84C2-288329632926}">
      <dgm:prSet phldrT="[Texto]" custT="1"/>
      <dgm:spPr/>
      <dgm:t>
        <a:bodyPr/>
        <a:lstStyle/>
        <a:p>
          <a:r>
            <a:rPr lang="es-ES" sz="1400" dirty="0">
              <a:latin typeface="Montserrat" panose="00000500000000000000" pitchFamily="50" charset="0"/>
            </a:rPr>
            <a:t>LEV</a:t>
          </a:r>
        </a:p>
      </dgm:t>
    </dgm:pt>
    <dgm:pt modelId="{12E0D53C-70E5-46B2-9E3F-7442316677E9}" type="parTrans" cxnId="{5D39FA57-1BB3-4049-B0AA-EEBC7A662626}">
      <dgm:prSet/>
      <dgm:spPr/>
      <dgm:t>
        <a:bodyPr/>
        <a:lstStyle/>
        <a:p>
          <a:endParaRPr lang="es-ES" sz="1400">
            <a:latin typeface="Montserrat" panose="00000500000000000000" pitchFamily="50" charset="0"/>
          </a:endParaRPr>
        </a:p>
      </dgm:t>
    </dgm:pt>
    <dgm:pt modelId="{BF2ADBCF-FD70-4857-AEE2-B71EF47D195E}" type="sibTrans" cxnId="{5D39FA57-1BB3-4049-B0AA-EEBC7A662626}">
      <dgm:prSet/>
      <dgm:spPr/>
      <dgm:t>
        <a:bodyPr/>
        <a:lstStyle/>
        <a:p>
          <a:endParaRPr lang="es-ES" sz="1400">
            <a:latin typeface="Montserrat" panose="00000500000000000000" pitchFamily="50" charset="0"/>
          </a:endParaRPr>
        </a:p>
      </dgm:t>
    </dgm:pt>
    <dgm:pt modelId="{07AB6EB7-6C5A-47E9-B319-B2F57965542D}">
      <dgm:prSet phldrT="[Texto]" custT="1"/>
      <dgm:spPr/>
      <dgm:t>
        <a:bodyPr/>
        <a:lstStyle/>
        <a:p>
          <a:r>
            <a:rPr lang="es-ES" sz="1400" dirty="0">
              <a:latin typeface="Montserrat" panose="00000500000000000000" pitchFamily="50" charset="0"/>
            </a:rPr>
            <a:t>Antipiréticos</a:t>
          </a:r>
        </a:p>
      </dgm:t>
    </dgm:pt>
    <dgm:pt modelId="{287A2C59-DDC5-475D-BCBB-C7A454A04FF8}" type="parTrans" cxnId="{C0DBCF47-908B-4A83-83AB-7BA6E05D2DC9}">
      <dgm:prSet/>
      <dgm:spPr/>
      <dgm:t>
        <a:bodyPr/>
        <a:lstStyle/>
        <a:p>
          <a:endParaRPr lang="es-ES" sz="1400">
            <a:latin typeface="Montserrat" panose="00000500000000000000" pitchFamily="50" charset="0"/>
          </a:endParaRPr>
        </a:p>
      </dgm:t>
    </dgm:pt>
    <dgm:pt modelId="{B149F5B9-F856-4052-B96C-2AB2CC1A8998}" type="sibTrans" cxnId="{C0DBCF47-908B-4A83-83AB-7BA6E05D2DC9}">
      <dgm:prSet custT="1"/>
      <dgm:spPr/>
      <dgm:t>
        <a:bodyPr/>
        <a:lstStyle/>
        <a:p>
          <a:endParaRPr lang="es-ES" sz="1400" dirty="0">
            <a:latin typeface="Montserrat" panose="00000500000000000000" pitchFamily="50" charset="0"/>
          </a:endParaRPr>
        </a:p>
      </dgm:t>
    </dgm:pt>
    <dgm:pt modelId="{0DDA8E3C-5866-4C59-900D-F2A447988904}">
      <dgm:prSet phldrT="[Texto]" custT="1"/>
      <dgm:spPr/>
      <dgm:t>
        <a:bodyPr/>
        <a:lstStyle/>
        <a:p>
          <a:r>
            <a:rPr lang="es-ES" sz="1400" dirty="0">
              <a:latin typeface="Montserrat" panose="00000500000000000000" pitchFamily="50" charset="0"/>
            </a:rPr>
            <a:t>Acetaminofén</a:t>
          </a:r>
        </a:p>
        <a:p>
          <a:r>
            <a:rPr lang="es-ES" sz="1400" dirty="0">
              <a:latin typeface="Montserrat" panose="00000500000000000000" pitchFamily="50" charset="0"/>
            </a:rPr>
            <a:t>Ibuprofeno</a:t>
          </a:r>
        </a:p>
      </dgm:t>
    </dgm:pt>
    <dgm:pt modelId="{B4A5C97B-3420-4BBD-9C0A-D62B0EF202DE}" type="parTrans" cxnId="{37254511-5D4F-4725-B862-3922E46DCC9D}">
      <dgm:prSet/>
      <dgm:spPr/>
      <dgm:t>
        <a:bodyPr/>
        <a:lstStyle/>
        <a:p>
          <a:endParaRPr lang="es-ES" sz="1400">
            <a:latin typeface="Montserrat" panose="00000500000000000000" pitchFamily="50" charset="0"/>
          </a:endParaRPr>
        </a:p>
      </dgm:t>
    </dgm:pt>
    <dgm:pt modelId="{B3936858-A431-419C-B1DE-68B699AF3D19}" type="sibTrans" cxnId="{37254511-5D4F-4725-B862-3922E46DCC9D}">
      <dgm:prSet/>
      <dgm:spPr/>
      <dgm:t>
        <a:bodyPr/>
        <a:lstStyle/>
        <a:p>
          <a:endParaRPr lang="es-ES" sz="1400">
            <a:latin typeface="Montserrat" panose="00000500000000000000" pitchFamily="50" charset="0"/>
          </a:endParaRPr>
        </a:p>
      </dgm:t>
    </dgm:pt>
    <dgm:pt modelId="{EEBA2EC5-4FD0-400C-BCC3-A9ED550FE525}">
      <dgm:prSet phldrT="[Texto]" custT="1"/>
      <dgm:spPr/>
      <dgm:t>
        <a:bodyPr/>
        <a:lstStyle/>
        <a:p>
          <a:r>
            <a:rPr lang="es-ES" sz="1400" dirty="0">
              <a:latin typeface="Montserrat" panose="00000500000000000000" pitchFamily="50" charset="0"/>
            </a:rPr>
            <a:t>Lavados nasales</a:t>
          </a:r>
        </a:p>
      </dgm:t>
    </dgm:pt>
    <dgm:pt modelId="{66E51268-7F93-45D3-A65B-7E24448341C6}" type="parTrans" cxnId="{DF51AC50-37F1-4565-B0D0-22B4EF11B8BD}">
      <dgm:prSet/>
      <dgm:spPr/>
      <dgm:t>
        <a:bodyPr/>
        <a:lstStyle/>
        <a:p>
          <a:endParaRPr lang="es-ES" sz="1400">
            <a:latin typeface="Montserrat" panose="00000500000000000000" pitchFamily="50" charset="0"/>
          </a:endParaRPr>
        </a:p>
      </dgm:t>
    </dgm:pt>
    <dgm:pt modelId="{9D59C69C-411B-4B96-AE59-D05FABB7112E}" type="sibTrans" cxnId="{DF51AC50-37F1-4565-B0D0-22B4EF11B8BD}">
      <dgm:prSet custT="1"/>
      <dgm:spPr/>
      <dgm:t>
        <a:bodyPr/>
        <a:lstStyle/>
        <a:p>
          <a:endParaRPr lang="es-ES" sz="1400" dirty="0">
            <a:latin typeface="Montserrat" panose="00000500000000000000" pitchFamily="50" charset="0"/>
          </a:endParaRPr>
        </a:p>
      </dgm:t>
    </dgm:pt>
    <dgm:pt modelId="{A31E2979-90D7-4CE3-A00B-52B9FD85ADF2}">
      <dgm:prSet phldrT="[Texto]" custT="1"/>
      <dgm:spPr/>
      <dgm:t>
        <a:bodyPr/>
        <a:lstStyle/>
        <a:p>
          <a:endParaRPr lang="es-ES" sz="1400" dirty="0">
            <a:latin typeface="Montserrat" panose="00000500000000000000" pitchFamily="50" charset="0"/>
          </a:endParaRPr>
        </a:p>
      </dgm:t>
    </dgm:pt>
    <dgm:pt modelId="{3DC123A3-11A1-489C-97BE-8659A455E082}" type="parTrans" cxnId="{88471453-4839-48F8-8033-80623DA92020}">
      <dgm:prSet/>
      <dgm:spPr/>
      <dgm:t>
        <a:bodyPr/>
        <a:lstStyle/>
        <a:p>
          <a:endParaRPr lang="es-ES" sz="1400">
            <a:latin typeface="Montserrat" panose="00000500000000000000" pitchFamily="50" charset="0"/>
          </a:endParaRPr>
        </a:p>
      </dgm:t>
    </dgm:pt>
    <dgm:pt modelId="{06421C30-5662-42E6-86B5-372A8F8AC76A}" type="sibTrans" cxnId="{88471453-4839-48F8-8033-80623DA92020}">
      <dgm:prSet/>
      <dgm:spPr/>
      <dgm:t>
        <a:bodyPr/>
        <a:lstStyle/>
        <a:p>
          <a:endParaRPr lang="es-ES" sz="1400">
            <a:latin typeface="Montserrat" panose="00000500000000000000" pitchFamily="50" charset="0"/>
          </a:endParaRPr>
        </a:p>
      </dgm:t>
    </dgm:pt>
    <dgm:pt modelId="{607E880D-F6B7-4BE7-88DA-0EFDD7607796}">
      <dgm:prSet phldrT="[Texto]" custT="1"/>
      <dgm:spPr/>
      <dgm:t>
        <a:bodyPr/>
        <a:lstStyle/>
        <a:p>
          <a:r>
            <a:rPr lang="es-ES" sz="1400" dirty="0">
              <a:latin typeface="Montserrat" panose="00000500000000000000" pitchFamily="50" charset="0"/>
            </a:rPr>
            <a:t>Oxigenoterapia</a:t>
          </a:r>
        </a:p>
      </dgm:t>
    </dgm:pt>
    <dgm:pt modelId="{FCCCE2DE-4088-4537-8CE5-60AD25C59501}" type="parTrans" cxnId="{2F9EACEC-8B67-46A2-BD5A-19B461F5C7A1}">
      <dgm:prSet/>
      <dgm:spPr/>
      <dgm:t>
        <a:bodyPr/>
        <a:lstStyle/>
        <a:p>
          <a:endParaRPr lang="es-ES" sz="1400">
            <a:latin typeface="Montserrat" panose="00000500000000000000" pitchFamily="50" charset="0"/>
          </a:endParaRPr>
        </a:p>
      </dgm:t>
    </dgm:pt>
    <dgm:pt modelId="{E18ED9E7-7134-40DE-BEB9-04CCD997D48F}" type="sibTrans" cxnId="{2F9EACEC-8B67-46A2-BD5A-19B461F5C7A1}">
      <dgm:prSet/>
      <dgm:spPr/>
      <dgm:t>
        <a:bodyPr/>
        <a:lstStyle/>
        <a:p>
          <a:endParaRPr lang="es-ES" sz="1400">
            <a:latin typeface="Montserrat" panose="00000500000000000000" pitchFamily="50" charset="0"/>
          </a:endParaRPr>
        </a:p>
      </dgm:t>
    </dgm:pt>
    <dgm:pt modelId="{287FBA11-70B2-4980-A408-32ACAB400DEA}" type="pres">
      <dgm:prSet presAssocID="{0CF25D01-8B9A-48A1-988E-203414BB3BF3}" presName="Name0" presStyleCnt="0">
        <dgm:presLayoutVars>
          <dgm:chMax/>
          <dgm:chPref/>
          <dgm:dir/>
          <dgm:animLvl val="lvl"/>
        </dgm:presLayoutVars>
      </dgm:prSet>
      <dgm:spPr/>
    </dgm:pt>
    <dgm:pt modelId="{C2B9D330-DB49-4FFF-B661-08877D6096F7}" type="pres">
      <dgm:prSet presAssocID="{D9AC9F86-D5C5-436E-AD7F-510FFACB6295}" presName="composite" presStyleCnt="0"/>
      <dgm:spPr/>
    </dgm:pt>
    <dgm:pt modelId="{07AB57E6-4359-4F0A-8CBE-835D2E7121A8}" type="pres">
      <dgm:prSet presAssocID="{D9AC9F86-D5C5-436E-AD7F-510FFACB6295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7E1EF801-11EB-410B-BF4E-245F3A71B9EF}" type="pres">
      <dgm:prSet presAssocID="{D9AC9F86-D5C5-436E-AD7F-510FFACB6295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5F6650A4-AB79-465E-AAEB-432CE7129E8E}" type="pres">
      <dgm:prSet presAssocID="{D9AC9F86-D5C5-436E-AD7F-510FFACB6295}" presName="BalanceSpacing" presStyleCnt="0"/>
      <dgm:spPr/>
    </dgm:pt>
    <dgm:pt modelId="{CB8DD6A8-B1EC-48E7-BD33-1DB963ED688F}" type="pres">
      <dgm:prSet presAssocID="{D9AC9F86-D5C5-436E-AD7F-510FFACB6295}" presName="BalanceSpacing1" presStyleCnt="0"/>
      <dgm:spPr/>
    </dgm:pt>
    <dgm:pt modelId="{2CC4378E-71A2-415E-8AE0-3E4A058F8164}" type="pres">
      <dgm:prSet presAssocID="{71944627-5E2D-4435-AA8C-AC0A8DF5AC81}" presName="Accent1Text" presStyleLbl="node1" presStyleIdx="1" presStyleCnt="6"/>
      <dgm:spPr/>
    </dgm:pt>
    <dgm:pt modelId="{3D5A93DE-C446-4111-A3D8-D486EF351745}" type="pres">
      <dgm:prSet presAssocID="{71944627-5E2D-4435-AA8C-AC0A8DF5AC81}" presName="spaceBetweenRectangles" presStyleCnt="0"/>
      <dgm:spPr/>
    </dgm:pt>
    <dgm:pt modelId="{C14242E7-822A-4A5E-9607-59514B999182}" type="pres">
      <dgm:prSet presAssocID="{07AB6EB7-6C5A-47E9-B319-B2F57965542D}" presName="composite" presStyleCnt="0"/>
      <dgm:spPr/>
    </dgm:pt>
    <dgm:pt modelId="{BC04687E-403B-4C21-9A2D-07AF3A532A8F}" type="pres">
      <dgm:prSet presAssocID="{07AB6EB7-6C5A-47E9-B319-B2F57965542D}" presName="Parent1" presStyleLbl="node1" presStyleIdx="2" presStyleCnt="6" custScaleX="130981">
        <dgm:presLayoutVars>
          <dgm:chMax val="1"/>
          <dgm:chPref val="1"/>
          <dgm:bulletEnabled val="1"/>
        </dgm:presLayoutVars>
      </dgm:prSet>
      <dgm:spPr/>
    </dgm:pt>
    <dgm:pt modelId="{FC1F064D-9C61-41D2-9BC4-B44420713F2C}" type="pres">
      <dgm:prSet presAssocID="{07AB6EB7-6C5A-47E9-B319-B2F57965542D}" presName="Childtext1" presStyleLbl="revTx" presStyleIdx="1" presStyleCnt="3" custLinFactNeighborX="-9476">
        <dgm:presLayoutVars>
          <dgm:chMax val="0"/>
          <dgm:chPref val="0"/>
          <dgm:bulletEnabled val="1"/>
        </dgm:presLayoutVars>
      </dgm:prSet>
      <dgm:spPr/>
    </dgm:pt>
    <dgm:pt modelId="{08D1F386-C9D8-4EA9-9661-5CD145E2442E}" type="pres">
      <dgm:prSet presAssocID="{07AB6EB7-6C5A-47E9-B319-B2F57965542D}" presName="BalanceSpacing" presStyleCnt="0"/>
      <dgm:spPr/>
    </dgm:pt>
    <dgm:pt modelId="{89538D34-7F63-49CE-9748-CDD697492DF2}" type="pres">
      <dgm:prSet presAssocID="{07AB6EB7-6C5A-47E9-B319-B2F57965542D}" presName="BalanceSpacing1" presStyleCnt="0"/>
      <dgm:spPr/>
    </dgm:pt>
    <dgm:pt modelId="{AB6200AA-F27F-498F-A422-F03430A6CB2B}" type="pres">
      <dgm:prSet presAssocID="{B149F5B9-F856-4052-B96C-2AB2CC1A8998}" presName="Accent1Text" presStyleLbl="node1" presStyleIdx="3" presStyleCnt="6"/>
      <dgm:spPr/>
    </dgm:pt>
    <dgm:pt modelId="{5BE058A6-E630-4F6D-A0FC-656C52BDA3EE}" type="pres">
      <dgm:prSet presAssocID="{B149F5B9-F856-4052-B96C-2AB2CC1A8998}" presName="spaceBetweenRectangles" presStyleCnt="0"/>
      <dgm:spPr/>
    </dgm:pt>
    <dgm:pt modelId="{AE4A76C1-4EAD-4679-878A-B33880C51C8F}" type="pres">
      <dgm:prSet presAssocID="{EEBA2EC5-4FD0-400C-BCC3-A9ED550FE525}" presName="composite" presStyleCnt="0"/>
      <dgm:spPr/>
    </dgm:pt>
    <dgm:pt modelId="{E0CA41C5-0D02-45DD-86C6-A3685AD0EE54}" type="pres">
      <dgm:prSet presAssocID="{EEBA2EC5-4FD0-400C-BCC3-A9ED550FE525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BA25DE32-365C-43E8-9DFB-F2F64771E903}" type="pres">
      <dgm:prSet presAssocID="{EEBA2EC5-4FD0-400C-BCC3-A9ED550FE525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A79BEC64-9712-4EE1-BF4D-1680935E71CB}" type="pres">
      <dgm:prSet presAssocID="{EEBA2EC5-4FD0-400C-BCC3-A9ED550FE525}" presName="BalanceSpacing" presStyleCnt="0"/>
      <dgm:spPr/>
    </dgm:pt>
    <dgm:pt modelId="{45CF21FF-4C7B-4600-AF10-E752D219A4F6}" type="pres">
      <dgm:prSet presAssocID="{EEBA2EC5-4FD0-400C-BCC3-A9ED550FE525}" presName="BalanceSpacing1" presStyleCnt="0"/>
      <dgm:spPr/>
    </dgm:pt>
    <dgm:pt modelId="{9E2F595E-7E15-4632-819E-2BA451A3A4F4}" type="pres">
      <dgm:prSet presAssocID="{9D59C69C-411B-4B96-AE59-D05FABB7112E}" presName="Accent1Text" presStyleLbl="node1" presStyleIdx="5" presStyleCnt="6"/>
      <dgm:spPr/>
    </dgm:pt>
  </dgm:ptLst>
  <dgm:cxnLst>
    <dgm:cxn modelId="{37254511-5D4F-4725-B862-3922E46DCC9D}" srcId="{07AB6EB7-6C5A-47E9-B319-B2F57965542D}" destId="{0DDA8E3C-5866-4C59-900D-F2A447988904}" srcOrd="0" destOrd="0" parTransId="{B4A5C97B-3420-4BBD-9C0A-D62B0EF202DE}" sibTransId="{B3936858-A431-419C-B1DE-68B699AF3D19}"/>
    <dgm:cxn modelId="{7B214316-3B4F-490A-B964-39B5CF09C481}" srcId="{0CF25D01-8B9A-48A1-988E-203414BB3BF3}" destId="{D9AC9F86-D5C5-436E-AD7F-510FFACB6295}" srcOrd="0" destOrd="0" parTransId="{03A6168B-62E7-4DAF-A7D3-DB804D71BBAF}" sibTransId="{71944627-5E2D-4435-AA8C-AC0A8DF5AC81}"/>
    <dgm:cxn modelId="{B9638829-E676-4185-B0BA-D92A1F82F326}" type="presOf" srcId="{0DDA8E3C-5866-4C59-900D-F2A447988904}" destId="{FC1F064D-9C61-41D2-9BC4-B44420713F2C}" srcOrd="0" destOrd="0" presId="urn:microsoft.com/office/officeart/2008/layout/AlternatingHexagons"/>
    <dgm:cxn modelId="{2BDA082F-CE34-418B-A550-CC203A079E07}" type="presOf" srcId="{607E880D-F6B7-4BE7-88DA-0EFDD7607796}" destId="{7E1EF801-11EB-410B-BF4E-245F3A71B9EF}" srcOrd="0" destOrd="1" presId="urn:microsoft.com/office/officeart/2008/layout/AlternatingHexagons"/>
    <dgm:cxn modelId="{5E865D43-FF5A-46EA-A578-EACCF97DA4C9}" type="presOf" srcId="{EEBA2EC5-4FD0-400C-BCC3-A9ED550FE525}" destId="{E0CA41C5-0D02-45DD-86C6-A3685AD0EE54}" srcOrd="0" destOrd="0" presId="urn:microsoft.com/office/officeart/2008/layout/AlternatingHexagons"/>
    <dgm:cxn modelId="{C0DBCF47-908B-4A83-83AB-7BA6E05D2DC9}" srcId="{0CF25D01-8B9A-48A1-988E-203414BB3BF3}" destId="{07AB6EB7-6C5A-47E9-B319-B2F57965542D}" srcOrd="1" destOrd="0" parTransId="{287A2C59-DDC5-475D-BCBB-C7A454A04FF8}" sibTransId="{B149F5B9-F856-4052-B96C-2AB2CC1A8998}"/>
    <dgm:cxn modelId="{482CDE6E-8C1D-45C4-A35D-061450EE4F7A}" type="presOf" srcId="{07AB6EB7-6C5A-47E9-B319-B2F57965542D}" destId="{BC04687E-403B-4C21-9A2D-07AF3A532A8F}" srcOrd="0" destOrd="0" presId="urn:microsoft.com/office/officeart/2008/layout/AlternatingHexagons"/>
    <dgm:cxn modelId="{236E8F4F-B0EC-494D-A5D0-0C65DA3CD4FE}" type="presOf" srcId="{0CF25D01-8B9A-48A1-988E-203414BB3BF3}" destId="{287FBA11-70B2-4980-A408-32ACAB400DEA}" srcOrd="0" destOrd="0" presId="urn:microsoft.com/office/officeart/2008/layout/AlternatingHexagons"/>
    <dgm:cxn modelId="{DF51AC50-37F1-4565-B0D0-22B4EF11B8BD}" srcId="{0CF25D01-8B9A-48A1-988E-203414BB3BF3}" destId="{EEBA2EC5-4FD0-400C-BCC3-A9ED550FE525}" srcOrd="2" destOrd="0" parTransId="{66E51268-7F93-45D3-A65B-7E24448341C6}" sibTransId="{9D59C69C-411B-4B96-AE59-D05FABB7112E}"/>
    <dgm:cxn modelId="{88471453-4839-48F8-8033-80623DA92020}" srcId="{EEBA2EC5-4FD0-400C-BCC3-A9ED550FE525}" destId="{A31E2979-90D7-4CE3-A00B-52B9FD85ADF2}" srcOrd="0" destOrd="0" parTransId="{3DC123A3-11A1-489C-97BE-8659A455E082}" sibTransId="{06421C30-5662-42E6-86B5-372A8F8AC76A}"/>
    <dgm:cxn modelId="{5D39FA57-1BB3-4049-B0AA-EEBC7A662626}" srcId="{D9AC9F86-D5C5-436E-AD7F-510FFACB6295}" destId="{0374971A-020C-4365-84C2-288329632926}" srcOrd="0" destOrd="0" parTransId="{12E0D53C-70E5-46B2-9E3F-7442316677E9}" sibTransId="{BF2ADBCF-FD70-4857-AEE2-B71EF47D195E}"/>
    <dgm:cxn modelId="{B5B1A47D-F901-4CFF-BC4A-AA542E1400C2}" type="presOf" srcId="{9D59C69C-411B-4B96-AE59-D05FABB7112E}" destId="{9E2F595E-7E15-4632-819E-2BA451A3A4F4}" srcOrd="0" destOrd="0" presId="urn:microsoft.com/office/officeart/2008/layout/AlternatingHexagons"/>
    <dgm:cxn modelId="{584C2294-9E8C-4F06-9C99-EB4C67A46B19}" type="presOf" srcId="{D9AC9F86-D5C5-436E-AD7F-510FFACB6295}" destId="{07AB57E6-4359-4F0A-8CBE-835D2E7121A8}" srcOrd="0" destOrd="0" presId="urn:microsoft.com/office/officeart/2008/layout/AlternatingHexagons"/>
    <dgm:cxn modelId="{B6EF65AE-96F8-46EF-AA31-09CBF2F41102}" type="presOf" srcId="{71944627-5E2D-4435-AA8C-AC0A8DF5AC81}" destId="{2CC4378E-71A2-415E-8AE0-3E4A058F8164}" srcOrd="0" destOrd="0" presId="urn:microsoft.com/office/officeart/2008/layout/AlternatingHexagons"/>
    <dgm:cxn modelId="{A1C44CC0-14B6-4E5F-A565-72DF5FA47A1A}" type="presOf" srcId="{0374971A-020C-4365-84C2-288329632926}" destId="{7E1EF801-11EB-410B-BF4E-245F3A71B9EF}" srcOrd="0" destOrd="0" presId="urn:microsoft.com/office/officeart/2008/layout/AlternatingHexagons"/>
    <dgm:cxn modelId="{5F4805C1-5121-4C1A-9E4B-DB02A7F9CF3D}" type="presOf" srcId="{A31E2979-90D7-4CE3-A00B-52B9FD85ADF2}" destId="{BA25DE32-365C-43E8-9DFB-F2F64771E903}" srcOrd="0" destOrd="0" presId="urn:microsoft.com/office/officeart/2008/layout/AlternatingHexagons"/>
    <dgm:cxn modelId="{FBA846D6-F68F-4246-9121-4A5F7F9775C5}" type="presOf" srcId="{B149F5B9-F856-4052-B96C-2AB2CC1A8998}" destId="{AB6200AA-F27F-498F-A422-F03430A6CB2B}" srcOrd="0" destOrd="0" presId="urn:microsoft.com/office/officeart/2008/layout/AlternatingHexagons"/>
    <dgm:cxn modelId="{2F9EACEC-8B67-46A2-BD5A-19B461F5C7A1}" srcId="{D9AC9F86-D5C5-436E-AD7F-510FFACB6295}" destId="{607E880D-F6B7-4BE7-88DA-0EFDD7607796}" srcOrd="1" destOrd="0" parTransId="{FCCCE2DE-4088-4537-8CE5-60AD25C59501}" sibTransId="{E18ED9E7-7134-40DE-BEB9-04CCD997D48F}"/>
    <dgm:cxn modelId="{EF4D7820-92E7-4198-89E0-3C10F45AD69E}" type="presParOf" srcId="{287FBA11-70B2-4980-A408-32ACAB400DEA}" destId="{C2B9D330-DB49-4FFF-B661-08877D6096F7}" srcOrd="0" destOrd="0" presId="urn:microsoft.com/office/officeart/2008/layout/AlternatingHexagons"/>
    <dgm:cxn modelId="{89E19AD6-4A65-4519-9BAC-489D4C9C6504}" type="presParOf" srcId="{C2B9D330-DB49-4FFF-B661-08877D6096F7}" destId="{07AB57E6-4359-4F0A-8CBE-835D2E7121A8}" srcOrd="0" destOrd="0" presId="urn:microsoft.com/office/officeart/2008/layout/AlternatingHexagons"/>
    <dgm:cxn modelId="{CF1888FE-C0DF-4467-B784-2F1E636D349F}" type="presParOf" srcId="{C2B9D330-DB49-4FFF-B661-08877D6096F7}" destId="{7E1EF801-11EB-410B-BF4E-245F3A71B9EF}" srcOrd="1" destOrd="0" presId="urn:microsoft.com/office/officeart/2008/layout/AlternatingHexagons"/>
    <dgm:cxn modelId="{36D5FE3C-0AE5-4FA0-A927-2B051500F8BF}" type="presParOf" srcId="{C2B9D330-DB49-4FFF-B661-08877D6096F7}" destId="{5F6650A4-AB79-465E-AAEB-432CE7129E8E}" srcOrd="2" destOrd="0" presId="urn:microsoft.com/office/officeart/2008/layout/AlternatingHexagons"/>
    <dgm:cxn modelId="{C0551FCE-1A23-4990-9E54-EEA6EAB45F5B}" type="presParOf" srcId="{C2B9D330-DB49-4FFF-B661-08877D6096F7}" destId="{CB8DD6A8-B1EC-48E7-BD33-1DB963ED688F}" srcOrd="3" destOrd="0" presId="urn:microsoft.com/office/officeart/2008/layout/AlternatingHexagons"/>
    <dgm:cxn modelId="{13A5DF05-68CD-4B16-AB27-5DDF15ECFB15}" type="presParOf" srcId="{C2B9D330-DB49-4FFF-B661-08877D6096F7}" destId="{2CC4378E-71A2-415E-8AE0-3E4A058F8164}" srcOrd="4" destOrd="0" presId="urn:microsoft.com/office/officeart/2008/layout/AlternatingHexagons"/>
    <dgm:cxn modelId="{33368B7D-D8A1-42A0-9FD8-258D67BB4BCF}" type="presParOf" srcId="{287FBA11-70B2-4980-A408-32ACAB400DEA}" destId="{3D5A93DE-C446-4111-A3D8-D486EF351745}" srcOrd="1" destOrd="0" presId="urn:microsoft.com/office/officeart/2008/layout/AlternatingHexagons"/>
    <dgm:cxn modelId="{8C81D97A-57D5-4062-AA61-9D07F1FB11C0}" type="presParOf" srcId="{287FBA11-70B2-4980-A408-32ACAB400DEA}" destId="{C14242E7-822A-4A5E-9607-59514B999182}" srcOrd="2" destOrd="0" presId="urn:microsoft.com/office/officeart/2008/layout/AlternatingHexagons"/>
    <dgm:cxn modelId="{CA40CCE7-1719-4CD3-B9C5-9A519D51EF73}" type="presParOf" srcId="{C14242E7-822A-4A5E-9607-59514B999182}" destId="{BC04687E-403B-4C21-9A2D-07AF3A532A8F}" srcOrd="0" destOrd="0" presId="urn:microsoft.com/office/officeart/2008/layout/AlternatingHexagons"/>
    <dgm:cxn modelId="{CCDC0031-455D-40F9-86F9-A242603E9A85}" type="presParOf" srcId="{C14242E7-822A-4A5E-9607-59514B999182}" destId="{FC1F064D-9C61-41D2-9BC4-B44420713F2C}" srcOrd="1" destOrd="0" presId="urn:microsoft.com/office/officeart/2008/layout/AlternatingHexagons"/>
    <dgm:cxn modelId="{C4CB0767-598B-4B0F-ADB6-AEE7FB31BDBD}" type="presParOf" srcId="{C14242E7-822A-4A5E-9607-59514B999182}" destId="{08D1F386-C9D8-4EA9-9661-5CD145E2442E}" srcOrd="2" destOrd="0" presId="urn:microsoft.com/office/officeart/2008/layout/AlternatingHexagons"/>
    <dgm:cxn modelId="{9CCA70F6-50A7-4639-A3F5-25869190D5C9}" type="presParOf" srcId="{C14242E7-822A-4A5E-9607-59514B999182}" destId="{89538D34-7F63-49CE-9748-CDD697492DF2}" srcOrd="3" destOrd="0" presId="urn:microsoft.com/office/officeart/2008/layout/AlternatingHexagons"/>
    <dgm:cxn modelId="{761B8555-386E-4722-A42A-9D45B187CEE4}" type="presParOf" srcId="{C14242E7-822A-4A5E-9607-59514B999182}" destId="{AB6200AA-F27F-498F-A422-F03430A6CB2B}" srcOrd="4" destOrd="0" presId="urn:microsoft.com/office/officeart/2008/layout/AlternatingHexagons"/>
    <dgm:cxn modelId="{15FF5A9E-05ED-466C-9DF5-45E387524EAA}" type="presParOf" srcId="{287FBA11-70B2-4980-A408-32ACAB400DEA}" destId="{5BE058A6-E630-4F6D-A0FC-656C52BDA3EE}" srcOrd="3" destOrd="0" presId="urn:microsoft.com/office/officeart/2008/layout/AlternatingHexagons"/>
    <dgm:cxn modelId="{69216AE0-AC54-464D-A491-FC63D650024E}" type="presParOf" srcId="{287FBA11-70B2-4980-A408-32ACAB400DEA}" destId="{AE4A76C1-4EAD-4679-878A-B33880C51C8F}" srcOrd="4" destOrd="0" presId="urn:microsoft.com/office/officeart/2008/layout/AlternatingHexagons"/>
    <dgm:cxn modelId="{28774BDB-0F08-4F48-B9D6-858543905810}" type="presParOf" srcId="{AE4A76C1-4EAD-4679-878A-B33880C51C8F}" destId="{E0CA41C5-0D02-45DD-86C6-A3685AD0EE54}" srcOrd="0" destOrd="0" presId="urn:microsoft.com/office/officeart/2008/layout/AlternatingHexagons"/>
    <dgm:cxn modelId="{7861E87C-2A51-46CB-A039-6BCCAFF243C5}" type="presParOf" srcId="{AE4A76C1-4EAD-4679-878A-B33880C51C8F}" destId="{BA25DE32-365C-43E8-9DFB-F2F64771E903}" srcOrd="1" destOrd="0" presId="urn:microsoft.com/office/officeart/2008/layout/AlternatingHexagons"/>
    <dgm:cxn modelId="{763C83AE-2A7F-4C5E-B0C9-92953DD457F1}" type="presParOf" srcId="{AE4A76C1-4EAD-4679-878A-B33880C51C8F}" destId="{A79BEC64-9712-4EE1-BF4D-1680935E71CB}" srcOrd="2" destOrd="0" presId="urn:microsoft.com/office/officeart/2008/layout/AlternatingHexagons"/>
    <dgm:cxn modelId="{0AFEDD96-5A09-4F4F-8AEE-6146F85E3D10}" type="presParOf" srcId="{AE4A76C1-4EAD-4679-878A-B33880C51C8F}" destId="{45CF21FF-4C7B-4600-AF10-E752D219A4F6}" srcOrd="3" destOrd="0" presId="urn:microsoft.com/office/officeart/2008/layout/AlternatingHexagons"/>
    <dgm:cxn modelId="{E83826CB-8C9C-46E8-BC0C-667FFD7360ED}" type="presParOf" srcId="{AE4A76C1-4EAD-4679-878A-B33880C51C8F}" destId="{9E2F595E-7E15-4632-819E-2BA451A3A4F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341D287-4E14-4D68-859C-0D0497A2013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625E855-BE36-49A5-B659-EDD8575EDC9A}">
      <dgm:prSet phldrT="[Texto]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pPr algn="ctr"/>
          <a:r>
            <a:rPr lang="es-ES" dirty="0">
              <a:solidFill>
                <a:schemeClr val="tx1"/>
              </a:solidFill>
              <a:latin typeface="Montserrat" panose="00000500000000000000" pitchFamily="50" charset="0"/>
            </a:rPr>
            <a:t>Estado clínico</a:t>
          </a:r>
        </a:p>
      </dgm:t>
    </dgm:pt>
    <dgm:pt modelId="{7D583C0A-28A6-4215-A9B5-9BCCE4FD8BC2}" type="parTrans" cxnId="{08893C5E-0CC7-412A-BB57-86F1E340FECA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A9F45EBA-38E7-4777-BDFF-6926A36859B6}" type="sibTrans" cxnId="{08893C5E-0CC7-412A-BB57-86F1E340FECA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F6DA8965-940F-414D-8A97-04FC49E2F3FF}">
      <dgm:prSet phldrT="[Texto]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pPr algn="ctr"/>
          <a:r>
            <a:rPr lang="es-ES" dirty="0">
              <a:solidFill>
                <a:schemeClr val="tx1"/>
              </a:solidFill>
              <a:latin typeface="Montserrat" panose="00000500000000000000" pitchFamily="50" charset="0"/>
            </a:rPr>
            <a:t>Edad</a:t>
          </a:r>
        </a:p>
      </dgm:t>
    </dgm:pt>
    <dgm:pt modelId="{15577967-BF1B-4741-94FF-4DC18B44C534}" type="parTrans" cxnId="{FC1E6DBE-95A3-4F7A-8C12-A3F7D38CB826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B14C53CA-898D-4793-AB8B-534D60CDBECA}" type="sibTrans" cxnId="{FC1E6DBE-95A3-4F7A-8C12-A3F7D38CB826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18ADA7D0-C499-4AE3-BBDD-D47CFE9A182B}">
      <dgm:prSet phldrT="[Texto]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pPr algn="ctr"/>
          <a:r>
            <a:rPr lang="es-ES" dirty="0">
              <a:solidFill>
                <a:schemeClr val="tx1"/>
              </a:solidFill>
              <a:latin typeface="Montserrat" panose="00000500000000000000" pitchFamily="50" charset="0"/>
            </a:rPr>
            <a:t>Comorbilidades</a:t>
          </a:r>
        </a:p>
      </dgm:t>
    </dgm:pt>
    <dgm:pt modelId="{09F8969D-99AB-458A-AE16-65C37603456F}" type="parTrans" cxnId="{EA151738-D5BE-4E01-8B27-28291CEF8AD5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D588A3D1-CAD3-4AFE-B021-B36F8FD591F6}" type="sibTrans" cxnId="{EA151738-D5BE-4E01-8B27-28291CEF8AD5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5B892181-08CD-4E13-A47A-A069836D7C3F}">
      <dgm:prSet phldrT="[Texto]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pPr algn="ctr"/>
          <a:r>
            <a:rPr lang="es-ES" dirty="0">
              <a:solidFill>
                <a:schemeClr val="tx1"/>
              </a:solidFill>
              <a:latin typeface="Montserrat" panose="00000500000000000000" pitchFamily="50" charset="0"/>
            </a:rPr>
            <a:t>Vacunación</a:t>
          </a:r>
        </a:p>
      </dgm:t>
    </dgm:pt>
    <dgm:pt modelId="{1F323CB2-EDE1-4FF5-ABB3-47DA611F70D3}" type="parTrans" cxnId="{23A56EA3-8A85-42D2-BA65-7766058CC5C0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7C9406C4-FE5C-4F03-B4E1-B0D5AD7CA28C}" type="sibTrans" cxnId="{23A56EA3-8A85-42D2-BA65-7766058CC5C0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8FA394C3-FFB5-4DCB-B559-E3FEB430E21F}">
      <dgm:prSet phldrT="[Texto]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pPr algn="ctr"/>
          <a:r>
            <a:rPr lang="es-ES" dirty="0">
              <a:solidFill>
                <a:schemeClr val="tx1"/>
              </a:solidFill>
              <a:latin typeface="Montserrat" panose="00000500000000000000" pitchFamily="50" charset="0"/>
            </a:rPr>
            <a:t>Circulación de cepas resistentes</a:t>
          </a:r>
        </a:p>
      </dgm:t>
    </dgm:pt>
    <dgm:pt modelId="{2E2CE69D-E7E0-4DA9-BD64-0A5C2C90924D}" type="parTrans" cxnId="{2ADF7C38-800A-45DC-8159-0146AC2CE568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43CD39CA-C5FC-4B74-A976-89E04D5B03B2}" type="sibTrans" cxnId="{2ADF7C38-800A-45DC-8159-0146AC2CE568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5FCD399A-26AB-4755-A23F-56CFD466F042}">
      <dgm:prSet phldrT="[Texto]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pPr algn="ctr"/>
          <a:r>
            <a:rPr lang="es-ES" dirty="0">
              <a:solidFill>
                <a:schemeClr val="tx1"/>
              </a:solidFill>
              <a:latin typeface="Montserrat" panose="00000500000000000000" pitchFamily="50" charset="0"/>
            </a:rPr>
            <a:t>Hospitalizado vs ambulatorio</a:t>
          </a:r>
        </a:p>
      </dgm:t>
    </dgm:pt>
    <dgm:pt modelId="{4522CE59-8FFF-439D-A5D7-7BDB401116BB}" type="parTrans" cxnId="{46E53926-25EE-471B-A31D-09505A0470CF}">
      <dgm:prSet/>
      <dgm:spPr/>
      <dgm:t>
        <a:bodyPr/>
        <a:lstStyle/>
        <a:p>
          <a:endParaRPr lang="es-CO">
            <a:latin typeface="Montserrat" panose="00000500000000000000" pitchFamily="50" charset="0"/>
          </a:endParaRPr>
        </a:p>
      </dgm:t>
    </dgm:pt>
    <dgm:pt modelId="{541C490C-2857-4B90-BAB4-8BE57D445BCA}" type="sibTrans" cxnId="{46E53926-25EE-471B-A31D-09505A0470CF}">
      <dgm:prSet/>
      <dgm:spPr/>
      <dgm:t>
        <a:bodyPr/>
        <a:lstStyle/>
        <a:p>
          <a:endParaRPr lang="es-CO">
            <a:latin typeface="Montserrat" panose="00000500000000000000" pitchFamily="50" charset="0"/>
          </a:endParaRPr>
        </a:p>
      </dgm:t>
    </dgm:pt>
    <dgm:pt modelId="{E443FB2B-0714-4089-ACCC-3509661F1298}" type="pres">
      <dgm:prSet presAssocID="{6341D287-4E14-4D68-859C-0D0497A2013A}" presName="linear" presStyleCnt="0">
        <dgm:presLayoutVars>
          <dgm:animLvl val="lvl"/>
          <dgm:resizeHandles val="exact"/>
        </dgm:presLayoutVars>
      </dgm:prSet>
      <dgm:spPr/>
    </dgm:pt>
    <dgm:pt modelId="{5B182F29-B053-440A-B16A-4A9E0B3C0688}" type="pres">
      <dgm:prSet presAssocID="{1625E855-BE36-49A5-B659-EDD8575EDC9A}" presName="parentText" presStyleLbl="node1" presStyleIdx="0" presStyleCnt="6" custLinFactNeighborY="64920">
        <dgm:presLayoutVars>
          <dgm:chMax val="0"/>
          <dgm:bulletEnabled val="1"/>
        </dgm:presLayoutVars>
      </dgm:prSet>
      <dgm:spPr/>
    </dgm:pt>
    <dgm:pt modelId="{8E43C2FF-DEF4-4C4E-B48F-31BBFAF7B91C}" type="pres">
      <dgm:prSet presAssocID="{A9F45EBA-38E7-4777-BDFF-6926A36859B6}" presName="spacer" presStyleCnt="0"/>
      <dgm:spPr/>
    </dgm:pt>
    <dgm:pt modelId="{7922A791-234E-4622-876B-B62D9A6C40BD}" type="pres">
      <dgm:prSet presAssocID="{F6DA8965-940F-414D-8A97-04FC49E2F3FF}" presName="parentText" presStyleLbl="node1" presStyleIdx="1" presStyleCnt="6" custLinFactNeighborY="64920">
        <dgm:presLayoutVars>
          <dgm:chMax val="0"/>
          <dgm:bulletEnabled val="1"/>
        </dgm:presLayoutVars>
      </dgm:prSet>
      <dgm:spPr/>
    </dgm:pt>
    <dgm:pt modelId="{0D3CDCAA-0187-4107-9FE5-64783F98E546}" type="pres">
      <dgm:prSet presAssocID="{B14C53CA-898D-4793-AB8B-534D60CDBECA}" presName="spacer" presStyleCnt="0"/>
      <dgm:spPr/>
    </dgm:pt>
    <dgm:pt modelId="{016158ED-4062-4CA6-8FFF-29ADDBD33135}" type="pres">
      <dgm:prSet presAssocID="{18ADA7D0-C499-4AE3-BBDD-D47CFE9A182B}" presName="parentText" presStyleLbl="node1" presStyleIdx="2" presStyleCnt="6" custLinFactNeighborY="64920">
        <dgm:presLayoutVars>
          <dgm:chMax val="0"/>
          <dgm:bulletEnabled val="1"/>
        </dgm:presLayoutVars>
      </dgm:prSet>
      <dgm:spPr/>
    </dgm:pt>
    <dgm:pt modelId="{286DC559-93E5-4F00-B633-B560B80AFB7C}" type="pres">
      <dgm:prSet presAssocID="{D588A3D1-CAD3-4AFE-B021-B36F8FD591F6}" presName="spacer" presStyleCnt="0"/>
      <dgm:spPr/>
    </dgm:pt>
    <dgm:pt modelId="{8800B3B5-3D53-4F06-9295-5A5470BCB8C1}" type="pres">
      <dgm:prSet presAssocID="{5B892181-08CD-4E13-A47A-A069836D7C3F}" presName="parentText" presStyleLbl="node1" presStyleIdx="3" presStyleCnt="6" custLinFactNeighborY="64920">
        <dgm:presLayoutVars>
          <dgm:chMax val="0"/>
          <dgm:bulletEnabled val="1"/>
        </dgm:presLayoutVars>
      </dgm:prSet>
      <dgm:spPr/>
    </dgm:pt>
    <dgm:pt modelId="{00C6C4C9-877B-4759-827F-DD4084860F36}" type="pres">
      <dgm:prSet presAssocID="{7C9406C4-FE5C-4F03-B4E1-B0D5AD7CA28C}" presName="spacer" presStyleCnt="0"/>
      <dgm:spPr/>
    </dgm:pt>
    <dgm:pt modelId="{53392399-49D8-4AD9-994D-495C657E303D}" type="pres">
      <dgm:prSet presAssocID="{8FA394C3-FFB5-4DCB-B559-E3FEB430E21F}" presName="parentText" presStyleLbl="node1" presStyleIdx="4" presStyleCnt="6" custLinFactNeighborY="64920">
        <dgm:presLayoutVars>
          <dgm:chMax val="0"/>
          <dgm:bulletEnabled val="1"/>
        </dgm:presLayoutVars>
      </dgm:prSet>
      <dgm:spPr/>
    </dgm:pt>
    <dgm:pt modelId="{915F4DCC-01D2-4741-BE50-654F7E21C897}" type="pres">
      <dgm:prSet presAssocID="{43CD39CA-C5FC-4B74-A976-89E04D5B03B2}" presName="spacer" presStyleCnt="0"/>
      <dgm:spPr/>
    </dgm:pt>
    <dgm:pt modelId="{D44D0ABA-ED73-4420-AA83-7524DB67024D}" type="pres">
      <dgm:prSet presAssocID="{5FCD399A-26AB-4755-A23F-56CFD466F042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3373DA0F-D70E-44FA-B8CC-64FEDA58CEA4}" type="presOf" srcId="{1625E855-BE36-49A5-B659-EDD8575EDC9A}" destId="{5B182F29-B053-440A-B16A-4A9E0B3C0688}" srcOrd="0" destOrd="0" presId="urn:microsoft.com/office/officeart/2005/8/layout/vList2"/>
    <dgm:cxn modelId="{46E53926-25EE-471B-A31D-09505A0470CF}" srcId="{6341D287-4E14-4D68-859C-0D0497A2013A}" destId="{5FCD399A-26AB-4755-A23F-56CFD466F042}" srcOrd="5" destOrd="0" parTransId="{4522CE59-8FFF-439D-A5D7-7BDB401116BB}" sibTransId="{541C490C-2857-4B90-BAB4-8BE57D445BCA}"/>
    <dgm:cxn modelId="{5D668334-FF5B-4F27-B581-9553AE65545C}" type="presOf" srcId="{F6DA8965-940F-414D-8A97-04FC49E2F3FF}" destId="{7922A791-234E-4622-876B-B62D9A6C40BD}" srcOrd="0" destOrd="0" presId="urn:microsoft.com/office/officeart/2005/8/layout/vList2"/>
    <dgm:cxn modelId="{EA151738-D5BE-4E01-8B27-28291CEF8AD5}" srcId="{6341D287-4E14-4D68-859C-0D0497A2013A}" destId="{18ADA7D0-C499-4AE3-BBDD-D47CFE9A182B}" srcOrd="2" destOrd="0" parTransId="{09F8969D-99AB-458A-AE16-65C37603456F}" sibTransId="{D588A3D1-CAD3-4AFE-B021-B36F8FD591F6}"/>
    <dgm:cxn modelId="{2ADF7C38-800A-45DC-8159-0146AC2CE568}" srcId="{6341D287-4E14-4D68-859C-0D0497A2013A}" destId="{8FA394C3-FFB5-4DCB-B559-E3FEB430E21F}" srcOrd="4" destOrd="0" parTransId="{2E2CE69D-E7E0-4DA9-BD64-0A5C2C90924D}" sibTransId="{43CD39CA-C5FC-4B74-A976-89E04D5B03B2}"/>
    <dgm:cxn modelId="{8B2E1D5E-BE56-4D78-85EF-421668630B08}" type="presOf" srcId="{8FA394C3-FFB5-4DCB-B559-E3FEB430E21F}" destId="{53392399-49D8-4AD9-994D-495C657E303D}" srcOrd="0" destOrd="0" presId="urn:microsoft.com/office/officeart/2005/8/layout/vList2"/>
    <dgm:cxn modelId="{08893C5E-0CC7-412A-BB57-86F1E340FECA}" srcId="{6341D287-4E14-4D68-859C-0D0497A2013A}" destId="{1625E855-BE36-49A5-B659-EDD8575EDC9A}" srcOrd="0" destOrd="0" parTransId="{7D583C0A-28A6-4215-A9B5-9BCCE4FD8BC2}" sibTransId="{A9F45EBA-38E7-4777-BDFF-6926A36859B6}"/>
    <dgm:cxn modelId="{23A56EA3-8A85-42D2-BA65-7766058CC5C0}" srcId="{6341D287-4E14-4D68-859C-0D0497A2013A}" destId="{5B892181-08CD-4E13-A47A-A069836D7C3F}" srcOrd="3" destOrd="0" parTransId="{1F323CB2-EDE1-4FF5-ABB3-47DA611F70D3}" sibTransId="{7C9406C4-FE5C-4F03-B4E1-B0D5AD7CA28C}"/>
    <dgm:cxn modelId="{BCAC9AAD-648A-4498-9677-AC4B70AD743F}" type="presOf" srcId="{5B892181-08CD-4E13-A47A-A069836D7C3F}" destId="{8800B3B5-3D53-4F06-9295-5A5470BCB8C1}" srcOrd="0" destOrd="0" presId="urn:microsoft.com/office/officeart/2005/8/layout/vList2"/>
    <dgm:cxn modelId="{FC1E6DBE-95A3-4F7A-8C12-A3F7D38CB826}" srcId="{6341D287-4E14-4D68-859C-0D0497A2013A}" destId="{F6DA8965-940F-414D-8A97-04FC49E2F3FF}" srcOrd="1" destOrd="0" parTransId="{15577967-BF1B-4741-94FF-4DC18B44C534}" sibTransId="{B14C53CA-898D-4793-AB8B-534D60CDBECA}"/>
    <dgm:cxn modelId="{ED900ED9-1C43-4C0E-9D26-A1AA0EDF52AD}" type="presOf" srcId="{5FCD399A-26AB-4755-A23F-56CFD466F042}" destId="{D44D0ABA-ED73-4420-AA83-7524DB67024D}" srcOrd="0" destOrd="0" presId="urn:microsoft.com/office/officeart/2005/8/layout/vList2"/>
    <dgm:cxn modelId="{AEE130DC-5780-4074-A880-DDF3C7300E04}" type="presOf" srcId="{6341D287-4E14-4D68-859C-0D0497A2013A}" destId="{E443FB2B-0714-4089-ACCC-3509661F1298}" srcOrd="0" destOrd="0" presId="urn:microsoft.com/office/officeart/2005/8/layout/vList2"/>
    <dgm:cxn modelId="{1B0E55E8-F703-4427-8BC8-EEAD1B0B095C}" type="presOf" srcId="{18ADA7D0-C499-4AE3-BBDD-D47CFE9A182B}" destId="{016158ED-4062-4CA6-8FFF-29ADDBD33135}" srcOrd="0" destOrd="0" presId="urn:microsoft.com/office/officeart/2005/8/layout/vList2"/>
    <dgm:cxn modelId="{37042447-11E5-4A5C-B8F8-D1441541D461}" type="presParOf" srcId="{E443FB2B-0714-4089-ACCC-3509661F1298}" destId="{5B182F29-B053-440A-B16A-4A9E0B3C0688}" srcOrd="0" destOrd="0" presId="urn:microsoft.com/office/officeart/2005/8/layout/vList2"/>
    <dgm:cxn modelId="{3C2BCB37-C7C9-4355-A21E-2E441E43204D}" type="presParOf" srcId="{E443FB2B-0714-4089-ACCC-3509661F1298}" destId="{8E43C2FF-DEF4-4C4E-B48F-31BBFAF7B91C}" srcOrd="1" destOrd="0" presId="urn:microsoft.com/office/officeart/2005/8/layout/vList2"/>
    <dgm:cxn modelId="{61E68603-9A6A-48A8-9EDB-D7A3753F238F}" type="presParOf" srcId="{E443FB2B-0714-4089-ACCC-3509661F1298}" destId="{7922A791-234E-4622-876B-B62D9A6C40BD}" srcOrd="2" destOrd="0" presId="urn:microsoft.com/office/officeart/2005/8/layout/vList2"/>
    <dgm:cxn modelId="{357687F2-68DF-45CD-91C1-31D85EB8200F}" type="presParOf" srcId="{E443FB2B-0714-4089-ACCC-3509661F1298}" destId="{0D3CDCAA-0187-4107-9FE5-64783F98E546}" srcOrd="3" destOrd="0" presId="urn:microsoft.com/office/officeart/2005/8/layout/vList2"/>
    <dgm:cxn modelId="{8101CAA3-E920-4C1F-B031-E6FFC3861943}" type="presParOf" srcId="{E443FB2B-0714-4089-ACCC-3509661F1298}" destId="{016158ED-4062-4CA6-8FFF-29ADDBD33135}" srcOrd="4" destOrd="0" presId="urn:microsoft.com/office/officeart/2005/8/layout/vList2"/>
    <dgm:cxn modelId="{DCE33E89-9EC5-4EFD-9D67-3E5000AB088F}" type="presParOf" srcId="{E443FB2B-0714-4089-ACCC-3509661F1298}" destId="{286DC559-93E5-4F00-B633-B560B80AFB7C}" srcOrd="5" destOrd="0" presId="urn:microsoft.com/office/officeart/2005/8/layout/vList2"/>
    <dgm:cxn modelId="{F138C80C-045E-4702-8900-9D980F32E326}" type="presParOf" srcId="{E443FB2B-0714-4089-ACCC-3509661F1298}" destId="{8800B3B5-3D53-4F06-9295-5A5470BCB8C1}" srcOrd="6" destOrd="0" presId="urn:microsoft.com/office/officeart/2005/8/layout/vList2"/>
    <dgm:cxn modelId="{CFEA54A6-3428-4AFE-BD47-43E79CA7EFC2}" type="presParOf" srcId="{E443FB2B-0714-4089-ACCC-3509661F1298}" destId="{00C6C4C9-877B-4759-827F-DD4084860F36}" srcOrd="7" destOrd="0" presId="urn:microsoft.com/office/officeart/2005/8/layout/vList2"/>
    <dgm:cxn modelId="{78ACE400-FCB7-4616-85CF-DB1052E3702D}" type="presParOf" srcId="{E443FB2B-0714-4089-ACCC-3509661F1298}" destId="{53392399-49D8-4AD9-994D-495C657E303D}" srcOrd="8" destOrd="0" presId="urn:microsoft.com/office/officeart/2005/8/layout/vList2"/>
    <dgm:cxn modelId="{1BAC4515-1B33-420E-994F-2B12D4E50418}" type="presParOf" srcId="{E443FB2B-0714-4089-ACCC-3509661F1298}" destId="{915F4DCC-01D2-4741-BE50-654F7E21C897}" srcOrd="9" destOrd="0" presId="urn:microsoft.com/office/officeart/2005/8/layout/vList2"/>
    <dgm:cxn modelId="{8A4D1EB9-68F5-4C73-AE3B-515BBB41D943}" type="presParOf" srcId="{E443FB2B-0714-4089-ACCC-3509661F1298}" destId="{D44D0ABA-ED73-4420-AA83-7524DB67024D}" srcOrd="10" destOrd="0" presId="urn:microsoft.com/office/officeart/2005/8/layout/vList2"/>
  </dgm:cxnLst>
  <dgm:bg/>
  <dgm:whole>
    <a:ln>
      <a:solidFill>
        <a:srgbClr val="06AEAA"/>
      </a:solidFill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DAE30C4-2E57-4082-AB5F-D48ADC389E22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D10C1B18-21D7-446C-B5BC-7AB2D223C7AC}">
      <dgm:prSet phldrT="[Texto]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r>
            <a:rPr lang="es-ES" dirty="0">
              <a:solidFill>
                <a:schemeClr val="tx1"/>
              </a:solidFill>
              <a:latin typeface="Montserrat" panose="00000500000000000000" pitchFamily="50" charset="0"/>
            </a:rPr>
            <a:t>Neumonía necrotizante</a:t>
          </a:r>
        </a:p>
      </dgm:t>
    </dgm:pt>
    <dgm:pt modelId="{E40E2A75-2E51-4438-831B-B31846DBD7C0}" type="parTrans" cxnId="{19D75B83-3B95-471A-837E-17089B915370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075D310F-58D5-4352-A74A-8EE73C29AD3D}" type="sibTrans" cxnId="{19D75B83-3B95-471A-837E-17089B915370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81ED2ED6-881F-4603-97D5-34962717A23A}">
      <dgm:prSet phldrT="[Texto]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r>
            <a:rPr lang="es-ES" dirty="0">
              <a:solidFill>
                <a:schemeClr val="tx1"/>
              </a:solidFill>
              <a:latin typeface="Montserrat" panose="00000500000000000000" pitchFamily="50" charset="0"/>
            </a:rPr>
            <a:t>Absceso pulmonar</a:t>
          </a:r>
        </a:p>
      </dgm:t>
    </dgm:pt>
    <dgm:pt modelId="{FE1DCF81-44DD-42B0-B5DC-4CBEDDAB736B}" type="parTrans" cxnId="{42C30375-EDA5-49CD-B090-693788094E4C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DDBA57BA-C74A-43A7-98D9-6539829DB427}" type="sibTrans" cxnId="{42C30375-EDA5-49CD-B090-693788094E4C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B53537E4-E7A3-4875-93FF-C4905FC01D5F}">
      <dgm:prSet phldrT="[Texto]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r>
            <a:rPr lang="es-ES" dirty="0">
              <a:solidFill>
                <a:schemeClr val="tx1"/>
              </a:solidFill>
              <a:latin typeface="Montserrat" panose="00000500000000000000" pitchFamily="50" charset="0"/>
            </a:rPr>
            <a:t>Derrame paraneumónico</a:t>
          </a:r>
        </a:p>
      </dgm:t>
    </dgm:pt>
    <dgm:pt modelId="{795B5203-CA59-4162-AFC6-55CA29FDAA64}" type="parTrans" cxnId="{6A2024B7-DF70-4410-8255-FC6C2B329561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9B094FA5-4EF9-4188-8FBE-2A8C96F18696}" type="sibTrans" cxnId="{6A2024B7-DF70-4410-8255-FC6C2B329561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AD116074-60E3-41FA-8DC9-8C96E2C63913}">
      <dgm:prSet phldrT="[Texto]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r>
            <a:rPr lang="es-ES" dirty="0">
              <a:solidFill>
                <a:schemeClr val="tx1"/>
              </a:solidFill>
              <a:latin typeface="Montserrat" panose="00000500000000000000" pitchFamily="50" charset="0"/>
            </a:rPr>
            <a:t>Empiema</a:t>
          </a:r>
        </a:p>
      </dgm:t>
    </dgm:pt>
    <dgm:pt modelId="{01C6A036-5C98-4D48-8A2B-91A0549E37F1}" type="parTrans" cxnId="{63C06FCA-A545-4FC8-9CB1-D732F74C155F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A5615ACE-7D30-4B92-94E3-D9FA7C123292}" type="sibTrans" cxnId="{63C06FCA-A545-4FC8-9CB1-D732F74C155F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AEE69574-DEEA-4009-A3CE-664510410EDC}">
      <dgm:prSet phldrT="[Texto]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r>
            <a:rPr lang="es-ES" dirty="0">
              <a:solidFill>
                <a:schemeClr val="tx1"/>
              </a:solidFill>
              <a:latin typeface="Montserrat" panose="00000500000000000000" pitchFamily="50" charset="0"/>
            </a:rPr>
            <a:t>Neumatocele</a:t>
          </a:r>
        </a:p>
      </dgm:t>
    </dgm:pt>
    <dgm:pt modelId="{5F108BF6-490C-4D22-8CA3-09BCD70E662F}" type="parTrans" cxnId="{796303CC-16EA-4C15-9CCB-5CA677AAD0BC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5FAD50ED-ABFC-4C42-B0F4-19E4ECE44582}" type="sibTrans" cxnId="{796303CC-16EA-4C15-9CCB-5CA677AAD0BC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E374367B-DEC8-4412-8791-8D274F8C19B9}">
      <dgm:prSet phldrT="[Texto]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r>
            <a:rPr lang="es-ES" dirty="0">
              <a:solidFill>
                <a:schemeClr val="tx1"/>
              </a:solidFill>
              <a:latin typeface="Montserrat" panose="00000500000000000000" pitchFamily="50" charset="0"/>
            </a:rPr>
            <a:t>Hiponatremia</a:t>
          </a:r>
        </a:p>
      </dgm:t>
    </dgm:pt>
    <dgm:pt modelId="{D14E8EEE-F82B-428E-A6C3-5D316F1C1EC8}" type="parTrans" cxnId="{97A24773-6732-4264-AF85-1FE1596CE6A2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0ED669EA-5427-463B-A752-7795CBC24A29}" type="sibTrans" cxnId="{97A24773-6732-4264-AF85-1FE1596CE6A2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93C00D48-A93F-4AD9-9633-D5D1CEE23AE3}">
      <dgm:prSet phldrT="[Texto]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r>
            <a:rPr lang="es-ES" dirty="0">
              <a:solidFill>
                <a:schemeClr val="tx1"/>
              </a:solidFill>
              <a:latin typeface="Montserrat" panose="00000500000000000000" pitchFamily="50" charset="0"/>
            </a:rPr>
            <a:t>Neumotórax</a:t>
          </a:r>
        </a:p>
      </dgm:t>
    </dgm:pt>
    <dgm:pt modelId="{03F3701D-C969-4A35-9EE7-57D7645045C2}" type="parTrans" cxnId="{C4F5396D-DB30-44C5-A226-DA1C2991523A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D26A8453-DA6B-40C0-86E1-87B9043B3B29}" type="sibTrans" cxnId="{C4F5396D-DB30-44C5-A226-DA1C2991523A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8F267A58-30E6-4174-B819-E39D03009BAA}">
      <dgm:prSet phldrT="[Texto]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r>
            <a:rPr lang="es-ES" dirty="0">
              <a:solidFill>
                <a:schemeClr val="tx1"/>
              </a:solidFill>
              <a:latin typeface="Montserrat" panose="00000500000000000000" pitchFamily="50" charset="0"/>
            </a:rPr>
            <a:t>Sepsis</a:t>
          </a:r>
        </a:p>
      </dgm:t>
    </dgm:pt>
    <dgm:pt modelId="{7717B551-2014-42E1-BE9B-5EB112BA6A23}" type="parTrans" cxnId="{35C6961D-DCC0-4E02-BA7D-15F852240989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6752A6F9-589B-42D5-91C1-4C607DB14AC0}" type="sibTrans" cxnId="{35C6961D-DCC0-4E02-BA7D-15F852240989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0AD4323C-6485-4322-AAB2-A4825EFDB02A}" type="pres">
      <dgm:prSet presAssocID="{0DAE30C4-2E57-4082-AB5F-D48ADC389E22}" presName="diagram" presStyleCnt="0">
        <dgm:presLayoutVars>
          <dgm:dir/>
          <dgm:resizeHandles val="exact"/>
        </dgm:presLayoutVars>
      </dgm:prSet>
      <dgm:spPr/>
    </dgm:pt>
    <dgm:pt modelId="{60EFE524-0CE6-45EE-AAF2-791B50BE1D90}" type="pres">
      <dgm:prSet presAssocID="{D10C1B18-21D7-446C-B5BC-7AB2D223C7AC}" presName="node" presStyleLbl="node1" presStyleIdx="0" presStyleCnt="8">
        <dgm:presLayoutVars>
          <dgm:bulletEnabled val="1"/>
        </dgm:presLayoutVars>
      </dgm:prSet>
      <dgm:spPr/>
    </dgm:pt>
    <dgm:pt modelId="{3E23BB8D-5531-403E-9084-75C0EFD16FAF}" type="pres">
      <dgm:prSet presAssocID="{075D310F-58D5-4352-A74A-8EE73C29AD3D}" presName="sibTrans" presStyleCnt="0"/>
      <dgm:spPr/>
    </dgm:pt>
    <dgm:pt modelId="{ED6D8FB1-C613-4D98-B191-ACE8D8FA0590}" type="pres">
      <dgm:prSet presAssocID="{81ED2ED6-881F-4603-97D5-34962717A23A}" presName="node" presStyleLbl="node1" presStyleIdx="1" presStyleCnt="8">
        <dgm:presLayoutVars>
          <dgm:bulletEnabled val="1"/>
        </dgm:presLayoutVars>
      </dgm:prSet>
      <dgm:spPr/>
    </dgm:pt>
    <dgm:pt modelId="{668C7081-C37D-4561-80B2-87539D626002}" type="pres">
      <dgm:prSet presAssocID="{DDBA57BA-C74A-43A7-98D9-6539829DB427}" presName="sibTrans" presStyleCnt="0"/>
      <dgm:spPr/>
    </dgm:pt>
    <dgm:pt modelId="{EA33A755-0DD3-48AE-8D2D-4ED45A92059C}" type="pres">
      <dgm:prSet presAssocID="{B53537E4-E7A3-4875-93FF-C4905FC01D5F}" presName="node" presStyleLbl="node1" presStyleIdx="2" presStyleCnt="8">
        <dgm:presLayoutVars>
          <dgm:bulletEnabled val="1"/>
        </dgm:presLayoutVars>
      </dgm:prSet>
      <dgm:spPr/>
    </dgm:pt>
    <dgm:pt modelId="{13D00578-8111-4C8A-803B-F550945A9B5B}" type="pres">
      <dgm:prSet presAssocID="{9B094FA5-4EF9-4188-8FBE-2A8C96F18696}" presName="sibTrans" presStyleCnt="0"/>
      <dgm:spPr/>
    </dgm:pt>
    <dgm:pt modelId="{1E674202-D158-4A24-B1BA-E2DAD6CB10F1}" type="pres">
      <dgm:prSet presAssocID="{AD116074-60E3-41FA-8DC9-8C96E2C63913}" presName="node" presStyleLbl="node1" presStyleIdx="3" presStyleCnt="8">
        <dgm:presLayoutVars>
          <dgm:bulletEnabled val="1"/>
        </dgm:presLayoutVars>
      </dgm:prSet>
      <dgm:spPr/>
    </dgm:pt>
    <dgm:pt modelId="{1DD89976-E840-4DD9-A805-91E4CD4DCE4A}" type="pres">
      <dgm:prSet presAssocID="{A5615ACE-7D30-4B92-94E3-D9FA7C123292}" presName="sibTrans" presStyleCnt="0"/>
      <dgm:spPr/>
    </dgm:pt>
    <dgm:pt modelId="{65C7F39A-3377-41CE-AE1B-E2134A9F3511}" type="pres">
      <dgm:prSet presAssocID="{AEE69574-DEEA-4009-A3CE-664510410EDC}" presName="node" presStyleLbl="node1" presStyleIdx="4" presStyleCnt="8">
        <dgm:presLayoutVars>
          <dgm:bulletEnabled val="1"/>
        </dgm:presLayoutVars>
      </dgm:prSet>
      <dgm:spPr/>
    </dgm:pt>
    <dgm:pt modelId="{E618724A-F5BE-43CA-9EA0-04CF413A8311}" type="pres">
      <dgm:prSet presAssocID="{5FAD50ED-ABFC-4C42-B0F4-19E4ECE44582}" presName="sibTrans" presStyleCnt="0"/>
      <dgm:spPr/>
    </dgm:pt>
    <dgm:pt modelId="{FD19EE15-F36B-497C-9C3F-555D7EFB1F2E}" type="pres">
      <dgm:prSet presAssocID="{E374367B-DEC8-4412-8791-8D274F8C19B9}" presName="node" presStyleLbl="node1" presStyleIdx="5" presStyleCnt="8">
        <dgm:presLayoutVars>
          <dgm:bulletEnabled val="1"/>
        </dgm:presLayoutVars>
      </dgm:prSet>
      <dgm:spPr/>
    </dgm:pt>
    <dgm:pt modelId="{FFE40448-77B2-4191-B815-1800459821C3}" type="pres">
      <dgm:prSet presAssocID="{0ED669EA-5427-463B-A752-7795CBC24A29}" presName="sibTrans" presStyleCnt="0"/>
      <dgm:spPr/>
    </dgm:pt>
    <dgm:pt modelId="{0488EE95-5EC6-47E1-8AE1-AACD31A4FA69}" type="pres">
      <dgm:prSet presAssocID="{93C00D48-A93F-4AD9-9633-D5D1CEE23AE3}" presName="node" presStyleLbl="node1" presStyleIdx="6" presStyleCnt="8">
        <dgm:presLayoutVars>
          <dgm:bulletEnabled val="1"/>
        </dgm:presLayoutVars>
      </dgm:prSet>
      <dgm:spPr/>
    </dgm:pt>
    <dgm:pt modelId="{372CC732-40EB-4931-B843-D78F05CCF185}" type="pres">
      <dgm:prSet presAssocID="{D26A8453-DA6B-40C0-86E1-87B9043B3B29}" presName="sibTrans" presStyleCnt="0"/>
      <dgm:spPr/>
    </dgm:pt>
    <dgm:pt modelId="{45D8F072-614D-4CC9-BFE3-F5B606DE03EF}" type="pres">
      <dgm:prSet presAssocID="{8F267A58-30E6-4174-B819-E39D03009BAA}" presName="node" presStyleLbl="node1" presStyleIdx="7" presStyleCnt="8">
        <dgm:presLayoutVars>
          <dgm:bulletEnabled val="1"/>
        </dgm:presLayoutVars>
      </dgm:prSet>
      <dgm:spPr/>
    </dgm:pt>
  </dgm:ptLst>
  <dgm:cxnLst>
    <dgm:cxn modelId="{E2CB7612-6E1C-4F42-86B6-F99E42A97356}" type="presOf" srcId="{93C00D48-A93F-4AD9-9633-D5D1CEE23AE3}" destId="{0488EE95-5EC6-47E1-8AE1-AACD31A4FA69}" srcOrd="0" destOrd="0" presId="urn:microsoft.com/office/officeart/2005/8/layout/default"/>
    <dgm:cxn modelId="{286B2B16-AD7A-44C4-B5CB-AB0493E04EFE}" type="presOf" srcId="{B53537E4-E7A3-4875-93FF-C4905FC01D5F}" destId="{EA33A755-0DD3-48AE-8D2D-4ED45A92059C}" srcOrd="0" destOrd="0" presId="urn:microsoft.com/office/officeart/2005/8/layout/default"/>
    <dgm:cxn modelId="{B91BDA18-A591-4073-94D2-61E1A508F16B}" type="presOf" srcId="{81ED2ED6-881F-4603-97D5-34962717A23A}" destId="{ED6D8FB1-C613-4D98-B191-ACE8D8FA0590}" srcOrd="0" destOrd="0" presId="urn:microsoft.com/office/officeart/2005/8/layout/default"/>
    <dgm:cxn modelId="{35C6961D-DCC0-4E02-BA7D-15F852240989}" srcId="{0DAE30C4-2E57-4082-AB5F-D48ADC389E22}" destId="{8F267A58-30E6-4174-B819-E39D03009BAA}" srcOrd="7" destOrd="0" parTransId="{7717B551-2014-42E1-BE9B-5EB112BA6A23}" sibTransId="{6752A6F9-589B-42D5-91C1-4C607DB14AC0}"/>
    <dgm:cxn modelId="{4D29B360-E7E8-44CC-A14D-ABE4223D1B99}" type="presOf" srcId="{D10C1B18-21D7-446C-B5BC-7AB2D223C7AC}" destId="{60EFE524-0CE6-45EE-AAF2-791B50BE1D90}" srcOrd="0" destOrd="0" presId="urn:microsoft.com/office/officeart/2005/8/layout/default"/>
    <dgm:cxn modelId="{F509F864-290F-45FD-B625-4D9FD85A102A}" type="presOf" srcId="{AD116074-60E3-41FA-8DC9-8C96E2C63913}" destId="{1E674202-D158-4A24-B1BA-E2DAD6CB10F1}" srcOrd="0" destOrd="0" presId="urn:microsoft.com/office/officeart/2005/8/layout/default"/>
    <dgm:cxn modelId="{C4F5396D-DB30-44C5-A226-DA1C2991523A}" srcId="{0DAE30C4-2E57-4082-AB5F-D48ADC389E22}" destId="{93C00D48-A93F-4AD9-9633-D5D1CEE23AE3}" srcOrd="6" destOrd="0" parTransId="{03F3701D-C969-4A35-9EE7-57D7645045C2}" sibTransId="{D26A8453-DA6B-40C0-86E1-87B9043B3B29}"/>
    <dgm:cxn modelId="{7ABC754E-786C-43DB-A1F6-8E5970DE5D4E}" type="presOf" srcId="{0DAE30C4-2E57-4082-AB5F-D48ADC389E22}" destId="{0AD4323C-6485-4322-AAB2-A4825EFDB02A}" srcOrd="0" destOrd="0" presId="urn:microsoft.com/office/officeart/2005/8/layout/default"/>
    <dgm:cxn modelId="{97A24773-6732-4264-AF85-1FE1596CE6A2}" srcId="{0DAE30C4-2E57-4082-AB5F-D48ADC389E22}" destId="{E374367B-DEC8-4412-8791-8D274F8C19B9}" srcOrd="5" destOrd="0" parTransId="{D14E8EEE-F82B-428E-A6C3-5D316F1C1EC8}" sibTransId="{0ED669EA-5427-463B-A752-7795CBC24A29}"/>
    <dgm:cxn modelId="{42C30375-EDA5-49CD-B090-693788094E4C}" srcId="{0DAE30C4-2E57-4082-AB5F-D48ADC389E22}" destId="{81ED2ED6-881F-4603-97D5-34962717A23A}" srcOrd="1" destOrd="0" parTransId="{FE1DCF81-44DD-42B0-B5DC-4CBEDDAB736B}" sibTransId="{DDBA57BA-C74A-43A7-98D9-6539829DB427}"/>
    <dgm:cxn modelId="{19D75B83-3B95-471A-837E-17089B915370}" srcId="{0DAE30C4-2E57-4082-AB5F-D48ADC389E22}" destId="{D10C1B18-21D7-446C-B5BC-7AB2D223C7AC}" srcOrd="0" destOrd="0" parTransId="{E40E2A75-2E51-4438-831B-B31846DBD7C0}" sibTransId="{075D310F-58D5-4352-A74A-8EE73C29AD3D}"/>
    <dgm:cxn modelId="{E02DA0A8-11FF-4296-99DD-D97E9460CA1A}" type="presOf" srcId="{AEE69574-DEEA-4009-A3CE-664510410EDC}" destId="{65C7F39A-3377-41CE-AE1B-E2134A9F3511}" srcOrd="0" destOrd="0" presId="urn:microsoft.com/office/officeart/2005/8/layout/default"/>
    <dgm:cxn modelId="{6A2024B7-DF70-4410-8255-FC6C2B329561}" srcId="{0DAE30C4-2E57-4082-AB5F-D48ADC389E22}" destId="{B53537E4-E7A3-4875-93FF-C4905FC01D5F}" srcOrd="2" destOrd="0" parTransId="{795B5203-CA59-4162-AFC6-55CA29FDAA64}" sibTransId="{9B094FA5-4EF9-4188-8FBE-2A8C96F18696}"/>
    <dgm:cxn modelId="{58C44CB9-2146-4BFA-8A6D-F5109D339BE9}" type="presOf" srcId="{8F267A58-30E6-4174-B819-E39D03009BAA}" destId="{45D8F072-614D-4CC9-BFE3-F5B606DE03EF}" srcOrd="0" destOrd="0" presId="urn:microsoft.com/office/officeart/2005/8/layout/default"/>
    <dgm:cxn modelId="{63C06FCA-A545-4FC8-9CB1-D732F74C155F}" srcId="{0DAE30C4-2E57-4082-AB5F-D48ADC389E22}" destId="{AD116074-60E3-41FA-8DC9-8C96E2C63913}" srcOrd="3" destOrd="0" parTransId="{01C6A036-5C98-4D48-8A2B-91A0549E37F1}" sibTransId="{A5615ACE-7D30-4B92-94E3-D9FA7C123292}"/>
    <dgm:cxn modelId="{796303CC-16EA-4C15-9CCB-5CA677AAD0BC}" srcId="{0DAE30C4-2E57-4082-AB5F-D48ADC389E22}" destId="{AEE69574-DEEA-4009-A3CE-664510410EDC}" srcOrd="4" destOrd="0" parTransId="{5F108BF6-490C-4D22-8CA3-09BCD70E662F}" sibTransId="{5FAD50ED-ABFC-4C42-B0F4-19E4ECE44582}"/>
    <dgm:cxn modelId="{1285CCED-1D12-4385-A0FA-8C75849891FD}" type="presOf" srcId="{E374367B-DEC8-4412-8791-8D274F8C19B9}" destId="{FD19EE15-F36B-497C-9C3F-555D7EFB1F2E}" srcOrd="0" destOrd="0" presId="urn:microsoft.com/office/officeart/2005/8/layout/default"/>
    <dgm:cxn modelId="{A5677FEB-B58F-4E2A-8B2D-479A428F08E6}" type="presParOf" srcId="{0AD4323C-6485-4322-AAB2-A4825EFDB02A}" destId="{60EFE524-0CE6-45EE-AAF2-791B50BE1D90}" srcOrd="0" destOrd="0" presId="urn:microsoft.com/office/officeart/2005/8/layout/default"/>
    <dgm:cxn modelId="{62875D9A-2B61-4320-9EC5-C51ACCF7AB7C}" type="presParOf" srcId="{0AD4323C-6485-4322-AAB2-A4825EFDB02A}" destId="{3E23BB8D-5531-403E-9084-75C0EFD16FAF}" srcOrd="1" destOrd="0" presId="urn:microsoft.com/office/officeart/2005/8/layout/default"/>
    <dgm:cxn modelId="{B4725CBE-664E-4D67-994D-024D5D406DF6}" type="presParOf" srcId="{0AD4323C-6485-4322-AAB2-A4825EFDB02A}" destId="{ED6D8FB1-C613-4D98-B191-ACE8D8FA0590}" srcOrd="2" destOrd="0" presId="urn:microsoft.com/office/officeart/2005/8/layout/default"/>
    <dgm:cxn modelId="{36C7F07E-8D2F-4A85-B490-C96DC6F24B90}" type="presParOf" srcId="{0AD4323C-6485-4322-AAB2-A4825EFDB02A}" destId="{668C7081-C37D-4561-80B2-87539D626002}" srcOrd="3" destOrd="0" presId="urn:microsoft.com/office/officeart/2005/8/layout/default"/>
    <dgm:cxn modelId="{F47FB13F-98EB-4F74-BE39-036E70DF035D}" type="presParOf" srcId="{0AD4323C-6485-4322-AAB2-A4825EFDB02A}" destId="{EA33A755-0DD3-48AE-8D2D-4ED45A92059C}" srcOrd="4" destOrd="0" presId="urn:microsoft.com/office/officeart/2005/8/layout/default"/>
    <dgm:cxn modelId="{E1CE0FDE-6924-438F-B2B8-49F289C4895A}" type="presParOf" srcId="{0AD4323C-6485-4322-AAB2-A4825EFDB02A}" destId="{13D00578-8111-4C8A-803B-F550945A9B5B}" srcOrd="5" destOrd="0" presId="urn:microsoft.com/office/officeart/2005/8/layout/default"/>
    <dgm:cxn modelId="{7525D3F0-E2E3-4CA7-BA35-FF15D83E9CD4}" type="presParOf" srcId="{0AD4323C-6485-4322-AAB2-A4825EFDB02A}" destId="{1E674202-D158-4A24-B1BA-E2DAD6CB10F1}" srcOrd="6" destOrd="0" presId="urn:microsoft.com/office/officeart/2005/8/layout/default"/>
    <dgm:cxn modelId="{8270F6C0-AEA8-4686-9CB3-42D2C3EBBCEA}" type="presParOf" srcId="{0AD4323C-6485-4322-AAB2-A4825EFDB02A}" destId="{1DD89976-E840-4DD9-A805-91E4CD4DCE4A}" srcOrd="7" destOrd="0" presId="urn:microsoft.com/office/officeart/2005/8/layout/default"/>
    <dgm:cxn modelId="{726C2038-3DA0-476C-ACFF-915903280526}" type="presParOf" srcId="{0AD4323C-6485-4322-AAB2-A4825EFDB02A}" destId="{65C7F39A-3377-41CE-AE1B-E2134A9F3511}" srcOrd="8" destOrd="0" presId="urn:microsoft.com/office/officeart/2005/8/layout/default"/>
    <dgm:cxn modelId="{931D69D2-D3C3-4579-B705-9A07BBC6E49F}" type="presParOf" srcId="{0AD4323C-6485-4322-AAB2-A4825EFDB02A}" destId="{E618724A-F5BE-43CA-9EA0-04CF413A8311}" srcOrd="9" destOrd="0" presId="urn:microsoft.com/office/officeart/2005/8/layout/default"/>
    <dgm:cxn modelId="{04D6FA0F-7B72-4960-8ED7-961D5235627A}" type="presParOf" srcId="{0AD4323C-6485-4322-AAB2-A4825EFDB02A}" destId="{FD19EE15-F36B-497C-9C3F-555D7EFB1F2E}" srcOrd="10" destOrd="0" presId="urn:microsoft.com/office/officeart/2005/8/layout/default"/>
    <dgm:cxn modelId="{DE3CEBD5-730E-479E-96FC-716FEBA48C29}" type="presParOf" srcId="{0AD4323C-6485-4322-AAB2-A4825EFDB02A}" destId="{FFE40448-77B2-4191-B815-1800459821C3}" srcOrd="11" destOrd="0" presId="urn:microsoft.com/office/officeart/2005/8/layout/default"/>
    <dgm:cxn modelId="{0F26C8D8-4D9D-4204-8ADA-65B27E38D5CD}" type="presParOf" srcId="{0AD4323C-6485-4322-AAB2-A4825EFDB02A}" destId="{0488EE95-5EC6-47E1-8AE1-AACD31A4FA69}" srcOrd="12" destOrd="0" presId="urn:microsoft.com/office/officeart/2005/8/layout/default"/>
    <dgm:cxn modelId="{95F4AF78-4129-4D2F-9F32-FD05248295FE}" type="presParOf" srcId="{0AD4323C-6485-4322-AAB2-A4825EFDB02A}" destId="{372CC732-40EB-4931-B843-D78F05CCF185}" srcOrd="13" destOrd="0" presId="urn:microsoft.com/office/officeart/2005/8/layout/default"/>
    <dgm:cxn modelId="{B92AB106-97DA-49F1-BC4F-57C82F595557}" type="presParOf" srcId="{0AD4323C-6485-4322-AAB2-A4825EFDB02A}" destId="{45D8F072-614D-4CC9-BFE3-F5B606DE03EF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32FB3EF-07BB-4787-95D1-6F64C2CEC42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5B5BD8F-9584-4946-B13A-AD4A2D5073F9}">
      <dgm:prSet phldrT="[Texto]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pPr algn="ctr"/>
          <a:r>
            <a:rPr lang="es-CO" dirty="0">
              <a:solidFill>
                <a:schemeClr val="tx1"/>
              </a:solidFill>
              <a:latin typeface="Montserrat" panose="00000500000000000000" pitchFamily="50" charset="0"/>
            </a:rPr>
            <a:t>Mejoría clínica y ausencia de fiebre por lo menos en 24 horas.</a:t>
          </a:r>
          <a:endParaRPr lang="es-ES" dirty="0">
            <a:solidFill>
              <a:schemeClr val="tx1"/>
            </a:solidFill>
            <a:latin typeface="Montserrat" panose="00000500000000000000" pitchFamily="50" charset="0"/>
          </a:endParaRPr>
        </a:p>
      </dgm:t>
    </dgm:pt>
    <dgm:pt modelId="{9C649C36-5B3B-4E8A-9E9A-D451F7552657}" type="parTrans" cxnId="{B0AC4FC8-7475-45F6-AD8A-B5358C1CC4FD}">
      <dgm:prSet/>
      <dgm:spPr/>
      <dgm:t>
        <a:bodyPr/>
        <a:lstStyle/>
        <a:p>
          <a:pPr algn="ctr"/>
          <a:endParaRPr lang="es-ES">
            <a:latin typeface="Montserrat" panose="00000500000000000000" pitchFamily="50" charset="0"/>
          </a:endParaRPr>
        </a:p>
      </dgm:t>
    </dgm:pt>
    <dgm:pt modelId="{C45EB64E-6B93-4D3E-AC19-7ADA12EBD4A7}" type="sibTrans" cxnId="{B0AC4FC8-7475-45F6-AD8A-B5358C1CC4FD}">
      <dgm:prSet/>
      <dgm:spPr/>
      <dgm:t>
        <a:bodyPr/>
        <a:lstStyle/>
        <a:p>
          <a:pPr algn="ctr"/>
          <a:endParaRPr lang="es-ES">
            <a:latin typeface="Montserrat" panose="00000500000000000000" pitchFamily="50" charset="0"/>
          </a:endParaRPr>
        </a:p>
      </dgm:t>
    </dgm:pt>
    <dgm:pt modelId="{29437EB1-B557-459C-9B2F-C1906543F188}">
      <dgm:prSet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pPr algn="ctr"/>
          <a:r>
            <a:rPr lang="es-CO" dirty="0">
              <a:solidFill>
                <a:schemeClr val="tx1"/>
              </a:solidFill>
              <a:latin typeface="Montserrat" panose="00000500000000000000" pitchFamily="50" charset="0"/>
            </a:rPr>
            <a:t>Pulsoximetría &gt;92% sostenida por lo menos en 24 horas </a:t>
          </a:r>
          <a:r>
            <a:rPr lang="es-CO" dirty="0">
              <a:solidFill>
                <a:schemeClr val="tx1"/>
              </a:solidFill>
              <a:latin typeface="Montserrat" panose="00000500000000000000" pitchFamily="50" charset="0"/>
              <a:sym typeface="Wingdings" panose="05000000000000000000" pitchFamily="2" charset="2"/>
            </a:rPr>
            <a:t></a:t>
          </a:r>
          <a:r>
            <a:rPr lang="es-CO" dirty="0">
              <a:solidFill>
                <a:schemeClr val="tx1"/>
              </a:solidFill>
              <a:latin typeface="Montserrat" panose="00000500000000000000" pitchFamily="50" charset="0"/>
            </a:rPr>
            <a:t> sin oxígeno.</a:t>
          </a:r>
        </a:p>
      </dgm:t>
    </dgm:pt>
    <dgm:pt modelId="{A08C2803-68D8-46CB-AD3C-063E3822DB01}" type="parTrans" cxnId="{AEC28B3D-219B-4165-AB08-E42E65470571}">
      <dgm:prSet/>
      <dgm:spPr/>
      <dgm:t>
        <a:bodyPr/>
        <a:lstStyle/>
        <a:p>
          <a:pPr algn="ctr"/>
          <a:endParaRPr lang="es-ES">
            <a:latin typeface="Montserrat" panose="00000500000000000000" pitchFamily="50" charset="0"/>
          </a:endParaRPr>
        </a:p>
      </dgm:t>
    </dgm:pt>
    <dgm:pt modelId="{09FF3BBF-9BD5-427D-A42B-766CCFD0BF12}" type="sibTrans" cxnId="{AEC28B3D-219B-4165-AB08-E42E65470571}">
      <dgm:prSet/>
      <dgm:spPr/>
      <dgm:t>
        <a:bodyPr/>
        <a:lstStyle/>
        <a:p>
          <a:pPr algn="ctr"/>
          <a:endParaRPr lang="es-ES">
            <a:latin typeface="Montserrat" panose="00000500000000000000" pitchFamily="50" charset="0"/>
          </a:endParaRPr>
        </a:p>
      </dgm:t>
    </dgm:pt>
    <dgm:pt modelId="{A9691711-DC84-4DA1-A1F2-95736DFEC63B}">
      <dgm:prSet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pPr algn="ctr"/>
          <a:r>
            <a:rPr lang="es-CO" dirty="0">
              <a:solidFill>
                <a:schemeClr val="tx1"/>
              </a:solidFill>
              <a:latin typeface="Montserrat" panose="00000500000000000000" pitchFamily="50" charset="0"/>
            </a:rPr>
            <a:t>Estado cardiopulmonar estable.</a:t>
          </a:r>
        </a:p>
      </dgm:t>
    </dgm:pt>
    <dgm:pt modelId="{A33EB22A-05C0-4F6C-8271-E3EB504F2123}" type="parTrans" cxnId="{B5D9B4E0-60A3-4E5E-A5FB-5BDAC3FE5F56}">
      <dgm:prSet/>
      <dgm:spPr/>
      <dgm:t>
        <a:bodyPr/>
        <a:lstStyle/>
        <a:p>
          <a:pPr algn="ctr"/>
          <a:endParaRPr lang="es-ES">
            <a:latin typeface="Montserrat" panose="00000500000000000000" pitchFamily="50" charset="0"/>
          </a:endParaRPr>
        </a:p>
      </dgm:t>
    </dgm:pt>
    <dgm:pt modelId="{68C8DBA8-597D-4B69-98AF-A1E391845ECE}" type="sibTrans" cxnId="{B5D9B4E0-60A3-4E5E-A5FB-5BDAC3FE5F56}">
      <dgm:prSet/>
      <dgm:spPr/>
      <dgm:t>
        <a:bodyPr/>
        <a:lstStyle/>
        <a:p>
          <a:pPr algn="ctr"/>
          <a:endParaRPr lang="es-ES">
            <a:latin typeface="Montserrat" panose="00000500000000000000" pitchFamily="50" charset="0"/>
          </a:endParaRPr>
        </a:p>
      </dgm:t>
    </dgm:pt>
    <dgm:pt modelId="{2F6ED051-C2EB-4CE8-8824-3FF850AF6F01}">
      <dgm:prSet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pPr algn="ctr"/>
          <a:r>
            <a:rPr lang="es-CO" dirty="0">
              <a:solidFill>
                <a:schemeClr val="tx1"/>
              </a:solidFill>
              <a:latin typeface="Montserrat" panose="00000500000000000000" pitchFamily="50" charset="0"/>
            </a:rPr>
            <a:t>Tolerancia a la vía oral.</a:t>
          </a:r>
        </a:p>
      </dgm:t>
    </dgm:pt>
    <dgm:pt modelId="{EDB612D0-2593-47D9-9411-2808D546051F}" type="parTrans" cxnId="{4530FFE3-F8C6-44A7-9212-93181D50ED64}">
      <dgm:prSet/>
      <dgm:spPr/>
      <dgm:t>
        <a:bodyPr/>
        <a:lstStyle/>
        <a:p>
          <a:pPr algn="ctr"/>
          <a:endParaRPr lang="es-ES">
            <a:latin typeface="Montserrat" panose="00000500000000000000" pitchFamily="50" charset="0"/>
          </a:endParaRPr>
        </a:p>
      </dgm:t>
    </dgm:pt>
    <dgm:pt modelId="{37FD575B-52A2-4389-90A0-459A78675911}" type="sibTrans" cxnId="{4530FFE3-F8C6-44A7-9212-93181D50ED64}">
      <dgm:prSet/>
      <dgm:spPr/>
      <dgm:t>
        <a:bodyPr/>
        <a:lstStyle/>
        <a:p>
          <a:pPr algn="ctr"/>
          <a:endParaRPr lang="es-ES">
            <a:latin typeface="Montserrat" panose="00000500000000000000" pitchFamily="50" charset="0"/>
          </a:endParaRPr>
        </a:p>
      </dgm:t>
    </dgm:pt>
    <dgm:pt modelId="{D5C166BD-1248-48E8-9295-EAC3F48C2235}">
      <dgm:prSet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pPr algn="ctr"/>
          <a:r>
            <a:rPr lang="es-CO" dirty="0">
              <a:solidFill>
                <a:schemeClr val="tx1"/>
              </a:solidFill>
              <a:latin typeface="Montserrat" panose="00000500000000000000" pitchFamily="50" charset="0"/>
            </a:rPr>
            <a:t>Padres capaces de brindar cuidados.</a:t>
          </a:r>
        </a:p>
      </dgm:t>
    </dgm:pt>
    <dgm:pt modelId="{3C5EEA68-1B73-40DF-AD6A-C355BA77BE5F}" type="parTrans" cxnId="{ED9A6EBA-2C59-4301-BE0B-A6EE4619D621}">
      <dgm:prSet/>
      <dgm:spPr/>
      <dgm:t>
        <a:bodyPr/>
        <a:lstStyle/>
        <a:p>
          <a:pPr algn="ctr"/>
          <a:endParaRPr lang="es-ES">
            <a:latin typeface="Montserrat" panose="00000500000000000000" pitchFamily="50" charset="0"/>
          </a:endParaRPr>
        </a:p>
      </dgm:t>
    </dgm:pt>
    <dgm:pt modelId="{041D6C04-6AFF-49AA-9C9F-4F3CD1F31EF6}" type="sibTrans" cxnId="{ED9A6EBA-2C59-4301-BE0B-A6EE4619D621}">
      <dgm:prSet/>
      <dgm:spPr/>
      <dgm:t>
        <a:bodyPr/>
        <a:lstStyle/>
        <a:p>
          <a:pPr algn="ctr"/>
          <a:endParaRPr lang="es-ES">
            <a:latin typeface="Montserrat" panose="00000500000000000000" pitchFamily="50" charset="0"/>
          </a:endParaRPr>
        </a:p>
      </dgm:t>
    </dgm:pt>
    <dgm:pt modelId="{9EE2EE22-D21C-4B54-9EBE-F37EA0CCC56E}">
      <dgm:prSet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pPr algn="ctr"/>
          <a:r>
            <a:rPr lang="es-CO" dirty="0">
              <a:solidFill>
                <a:schemeClr val="tx1"/>
              </a:solidFill>
              <a:latin typeface="Montserrat" panose="00000500000000000000" pitchFamily="50" charset="0"/>
            </a:rPr>
            <a:t>Retiro de tubo a tórax por lo menos en las últimas 24 horas.</a:t>
          </a:r>
          <a:endParaRPr lang="en-US" dirty="0">
            <a:solidFill>
              <a:schemeClr val="tx1"/>
            </a:solidFill>
            <a:latin typeface="Montserrat" panose="00000500000000000000" pitchFamily="50" charset="0"/>
          </a:endParaRPr>
        </a:p>
      </dgm:t>
    </dgm:pt>
    <dgm:pt modelId="{39824076-EA33-4F11-8651-6C92657C58BC}" type="parTrans" cxnId="{D53D293A-B3C1-435F-B42C-A303739D9A78}">
      <dgm:prSet/>
      <dgm:spPr/>
      <dgm:t>
        <a:bodyPr/>
        <a:lstStyle/>
        <a:p>
          <a:pPr algn="ctr"/>
          <a:endParaRPr lang="es-ES">
            <a:latin typeface="Montserrat" panose="00000500000000000000" pitchFamily="50" charset="0"/>
          </a:endParaRPr>
        </a:p>
      </dgm:t>
    </dgm:pt>
    <dgm:pt modelId="{0C58B88F-9766-49B2-BC71-169C84BEAA91}" type="sibTrans" cxnId="{D53D293A-B3C1-435F-B42C-A303739D9A78}">
      <dgm:prSet/>
      <dgm:spPr/>
      <dgm:t>
        <a:bodyPr/>
        <a:lstStyle/>
        <a:p>
          <a:pPr algn="ctr"/>
          <a:endParaRPr lang="es-ES">
            <a:latin typeface="Montserrat" panose="00000500000000000000" pitchFamily="50" charset="0"/>
          </a:endParaRPr>
        </a:p>
      </dgm:t>
    </dgm:pt>
    <dgm:pt modelId="{8EB89B44-FBD8-4582-B970-50106CD05E0D}" type="pres">
      <dgm:prSet presAssocID="{D32FB3EF-07BB-4787-95D1-6F64C2CEC42A}" presName="linear" presStyleCnt="0">
        <dgm:presLayoutVars>
          <dgm:animLvl val="lvl"/>
          <dgm:resizeHandles val="exact"/>
        </dgm:presLayoutVars>
      </dgm:prSet>
      <dgm:spPr/>
    </dgm:pt>
    <dgm:pt modelId="{5812FF43-E2D7-4E3F-BFF9-F26F87442A43}" type="pres">
      <dgm:prSet presAssocID="{35B5BD8F-9584-4946-B13A-AD4A2D5073F9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496C79AA-5464-41AB-9DD4-A87ECCBE790F}" type="pres">
      <dgm:prSet presAssocID="{C45EB64E-6B93-4D3E-AC19-7ADA12EBD4A7}" presName="spacer" presStyleCnt="0"/>
      <dgm:spPr/>
    </dgm:pt>
    <dgm:pt modelId="{0584255C-F557-407D-BF1A-D2AB6ACFCF2F}" type="pres">
      <dgm:prSet presAssocID="{29437EB1-B557-459C-9B2F-C1906543F188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4C3B200A-6AF7-40FC-A995-98F194639434}" type="pres">
      <dgm:prSet presAssocID="{09FF3BBF-9BD5-427D-A42B-766CCFD0BF12}" presName="spacer" presStyleCnt="0"/>
      <dgm:spPr/>
    </dgm:pt>
    <dgm:pt modelId="{E3F12DE1-FA09-40DF-B7AC-71BE1A7D0EA3}" type="pres">
      <dgm:prSet presAssocID="{A9691711-DC84-4DA1-A1F2-95736DFEC63B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061C8708-0F57-4DE0-9C5E-E10233FF1BD8}" type="pres">
      <dgm:prSet presAssocID="{68C8DBA8-597D-4B69-98AF-A1E391845ECE}" presName="spacer" presStyleCnt="0"/>
      <dgm:spPr/>
    </dgm:pt>
    <dgm:pt modelId="{C5C7A456-5DA9-4776-A82F-853A5765D06A}" type="pres">
      <dgm:prSet presAssocID="{2F6ED051-C2EB-4CE8-8824-3FF850AF6F01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8791DD78-1E6F-4E12-8A5E-22A945C4A849}" type="pres">
      <dgm:prSet presAssocID="{37FD575B-52A2-4389-90A0-459A78675911}" presName="spacer" presStyleCnt="0"/>
      <dgm:spPr/>
    </dgm:pt>
    <dgm:pt modelId="{6674EBAA-7339-4E20-BCD0-8DA0AA22FE96}" type="pres">
      <dgm:prSet presAssocID="{D5C166BD-1248-48E8-9295-EAC3F48C2235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C5B99787-D4A1-41BA-88B2-2845CA6A7EA4}" type="pres">
      <dgm:prSet presAssocID="{041D6C04-6AFF-49AA-9C9F-4F3CD1F31EF6}" presName="spacer" presStyleCnt="0"/>
      <dgm:spPr/>
    </dgm:pt>
    <dgm:pt modelId="{EF4C9495-5022-44B6-9B66-3C54631B8E7F}" type="pres">
      <dgm:prSet presAssocID="{9EE2EE22-D21C-4B54-9EBE-F37EA0CCC56E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F82FBE13-8411-47F6-A7A8-29DF266C91EB}" type="presOf" srcId="{35B5BD8F-9584-4946-B13A-AD4A2D5073F9}" destId="{5812FF43-E2D7-4E3F-BFF9-F26F87442A43}" srcOrd="0" destOrd="0" presId="urn:microsoft.com/office/officeart/2005/8/layout/vList2"/>
    <dgm:cxn modelId="{FD353623-6B24-47F8-9B1F-4168578E779B}" type="presOf" srcId="{D5C166BD-1248-48E8-9295-EAC3F48C2235}" destId="{6674EBAA-7339-4E20-BCD0-8DA0AA22FE96}" srcOrd="0" destOrd="0" presId="urn:microsoft.com/office/officeart/2005/8/layout/vList2"/>
    <dgm:cxn modelId="{0B83CC2C-FD95-4F28-8B5C-DAB1FCD92A7D}" type="presOf" srcId="{2F6ED051-C2EB-4CE8-8824-3FF850AF6F01}" destId="{C5C7A456-5DA9-4776-A82F-853A5765D06A}" srcOrd="0" destOrd="0" presId="urn:microsoft.com/office/officeart/2005/8/layout/vList2"/>
    <dgm:cxn modelId="{D53D293A-B3C1-435F-B42C-A303739D9A78}" srcId="{D32FB3EF-07BB-4787-95D1-6F64C2CEC42A}" destId="{9EE2EE22-D21C-4B54-9EBE-F37EA0CCC56E}" srcOrd="5" destOrd="0" parTransId="{39824076-EA33-4F11-8651-6C92657C58BC}" sibTransId="{0C58B88F-9766-49B2-BC71-169C84BEAA91}"/>
    <dgm:cxn modelId="{AEC28B3D-219B-4165-AB08-E42E65470571}" srcId="{D32FB3EF-07BB-4787-95D1-6F64C2CEC42A}" destId="{29437EB1-B557-459C-9B2F-C1906543F188}" srcOrd="1" destOrd="0" parTransId="{A08C2803-68D8-46CB-AD3C-063E3822DB01}" sibTransId="{09FF3BBF-9BD5-427D-A42B-766CCFD0BF12}"/>
    <dgm:cxn modelId="{5D3D8564-EC62-4A07-98B5-8502B99ADF38}" type="presOf" srcId="{D32FB3EF-07BB-4787-95D1-6F64C2CEC42A}" destId="{8EB89B44-FBD8-4582-B970-50106CD05E0D}" srcOrd="0" destOrd="0" presId="urn:microsoft.com/office/officeart/2005/8/layout/vList2"/>
    <dgm:cxn modelId="{31D3707B-D977-48B8-B5B7-AFD9BE72EA10}" type="presOf" srcId="{29437EB1-B557-459C-9B2F-C1906543F188}" destId="{0584255C-F557-407D-BF1A-D2AB6ACFCF2F}" srcOrd="0" destOrd="0" presId="urn:microsoft.com/office/officeart/2005/8/layout/vList2"/>
    <dgm:cxn modelId="{ED9A6EBA-2C59-4301-BE0B-A6EE4619D621}" srcId="{D32FB3EF-07BB-4787-95D1-6F64C2CEC42A}" destId="{D5C166BD-1248-48E8-9295-EAC3F48C2235}" srcOrd="4" destOrd="0" parTransId="{3C5EEA68-1B73-40DF-AD6A-C355BA77BE5F}" sibTransId="{041D6C04-6AFF-49AA-9C9F-4F3CD1F31EF6}"/>
    <dgm:cxn modelId="{21DDC6BC-25BC-45C2-B707-DE814E2793C1}" type="presOf" srcId="{A9691711-DC84-4DA1-A1F2-95736DFEC63B}" destId="{E3F12DE1-FA09-40DF-B7AC-71BE1A7D0EA3}" srcOrd="0" destOrd="0" presId="urn:microsoft.com/office/officeart/2005/8/layout/vList2"/>
    <dgm:cxn modelId="{B0AC4FC8-7475-45F6-AD8A-B5358C1CC4FD}" srcId="{D32FB3EF-07BB-4787-95D1-6F64C2CEC42A}" destId="{35B5BD8F-9584-4946-B13A-AD4A2D5073F9}" srcOrd="0" destOrd="0" parTransId="{9C649C36-5B3B-4E8A-9E9A-D451F7552657}" sibTransId="{C45EB64E-6B93-4D3E-AC19-7ADA12EBD4A7}"/>
    <dgm:cxn modelId="{242FAECF-D617-4F81-9DCF-B23A0496682B}" type="presOf" srcId="{9EE2EE22-D21C-4B54-9EBE-F37EA0CCC56E}" destId="{EF4C9495-5022-44B6-9B66-3C54631B8E7F}" srcOrd="0" destOrd="0" presId="urn:microsoft.com/office/officeart/2005/8/layout/vList2"/>
    <dgm:cxn modelId="{B5D9B4E0-60A3-4E5E-A5FB-5BDAC3FE5F56}" srcId="{D32FB3EF-07BB-4787-95D1-6F64C2CEC42A}" destId="{A9691711-DC84-4DA1-A1F2-95736DFEC63B}" srcOrd="2" destOrd="0" parTransId="{A33EB22A-05C0-4F6C-8271-E3EB504F2123}" sibTransId="{68C8DBA8-597D-4B69-98AF-A1E391845ECE}"/>
    <dgm:cxn modelId="{4530FFE3-F8C6-44A7-9212-93181D50ED64}" srcId="{D32FB3EF-07BB-4787-95D1-6F64C2CEC42A}" destId="{2F6ED051-C2EB-4CE8-8824-3FF850AF6F01}" srcOrd="3" destOrd="0" parTransId="{EDB612D0-2593-47D9-9411-2808D546051F}" sibTransId="{37FD575B-52A2-4389-90A0-459A78675911}"/>
    <dgm:cxn modelId="{ABA7A90F-D3C9-4AE9-84BA-3857B8EBA6EB}" type="presParOf" srcId="{8EB89B44-FBD8-4582-B970-50106CD05E0D}" destId="{5812FF43-E2D7-4E3F-BFF9-F26F87442A43}" srcOrd="0" destOrd="0" presId="urn:microsoft.com/office/officeart/2005/8/layout/vList2"/>
    <dgm:cxn modelId="{42CCD878-B558-4B62-A599-15F8C60BA007}" type="presParOf" srcId="{8EB89B44-FBD8-4582-B970-50106CD05E0D}" destId="{496C79AA-5464-41AB-9DD4-A87ECCBE790F}" srcOrd="1" destOrd="0" presId="urn:microsoft.com/office/officeart/2005/8/layout/vList2"/>
    <dgm:cxn modelId="{82F2951C-07E1-4571-B50D-2D489D98851C}" type="presParOf" srcId="{8EB89B44-FBD8-4582-B970-50106CD05E0D}" destId="{0584255C-F557-407D-BF1A-D2AB6ACFCF2F}" srcOrd="2" destOrd="0" presId="urn:microsoft.com/office/officeart/2005/8/layout/vList2"/>
    <dgm:cxn modelId="{92D6FA47-2344-4111-B9BD-9CB64328C208}" type="presParOf" srcId="{8EB89B44-FBD8-4582-B970-50106CD05E0D}" destId="{4C3B200A-6AF7-40FC-A995-98F194639434}" srcOrd="3" destOrd="0" presId="urn:microsoft.com/office/officeart/2005/8/layout/vList2"/>
    <dgm:cxn modelId="{BFC0C4C6-7F61-4E16-9BAC-A053B7FED89F}" type="presParOf" srcId="{8EB89B44-FBD8-4582-B970-50106CD05E0D}" destId="{E3F12DE1-FA09-40DF-B7AC-71BE1A7D0EA3}" srcOrd="4" destOrd="0" presId="urn:microsoft.com/office/officeart/2005/8/layout/vList2"/>
    <dgm:cxn modelId="{A301C838-752B-4976-B962-9BE84BC3E69E}" type="presParOf" srcId="{8EB89B44-FBD8-4582-B970-50106CD05E0D}" destId="{061C8708-0F57-4DE0-9C5E-E10233FF1BD8}" srcOrd="5" destOrd="0" presId="urn:microsoft.com/office/officeart/2005/8/layout/vList2"/>
    <dgm:cxn modelId="{E031DD53-6806-4C79-B017-64AC2F405332}" type="presParOf" srcId="{8EB89B44-FBD8-4582-B970-50106CD05E0D}" destId="{C5C7A456-5DA9-4776-A82F-853A5765D06A}" srcOrd="6" destOrd="0" presId="urn:microsoft.com/office/officeart/2005/8/layout/vList2"/>
    <dgm:cxn modelId="{600D1A98-70D3-48B9-BFDB-CC25ABB95C10}" type="presParOf" srcId="{8EB89B44-FBD8-4582-B970-50106CD05E0D}" destId="{8791DD78-1E6F-4E12-8A5E-22A945C4A849}" srcOrd="7" destOrd="0" presId="urn:microsoft.com/office/officeart/2005/8/layout/vList2"/>
    <dgm:cxn modelId="{40BE8A2C-29C8-48D6-850A-8DA34B513537}" type="presParOf" srcId="{8EB89B44-FBD8-4582-B970-50106CD05E0D}" destId="{6674EBAA-7339-4E20-BCD0-8DA0AA22FE96}" srcOrd="8" destOrd="0" presId="urn:microsoft.com/office/officeart/2005/8/layout/vList2"/>
    <dgm:cxn modelId="{2E918CC6-142E-44AE-9FCF-A92F0C96C9A8}" type="presParOf" srcId="{8EB89B44-FBD8-4582-B970-50106CD05E0D}" destId="{C5B99787-D4A1-41BA-88B2-2845CA6A7EA4}" srcOrd="9" destOrd="0" presId="urn:microsoft.com/office/officeart/2005/8/layout/vList2"/>
    <dgm:cxn modelId="{89F06441-72C0-4DE0-BE38-FFCC99C089DF}" type="presParOf" srcId="{8EB89B44-FBD8-4582-B970-50106CD05E0D}" destId="{EF4C9495-5022-44B6-9B66-3C54631B8E7F}" srcOrd="10" destOrd="0" presId="urn:microsoft.com/office/officeart/2005/8/layout/vList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C1E436-5C6B-4D6E-B137-90EF5287631B}" type="doc">
      <dgm:prSet loTypeId="urn:microsoft.com/office/officeart/2005/8/layout/lProcess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552F352C-D1C0-453E-9A83-C96C3C93F87C}">
      <dgm:prSet phldrT="[Texto]"/>
      <dgm:spPr>
        <a:solidFill>
          <a:schemeClr val="bg1"/>
        </a:solidFill>
        <a:ln>
          <a:solidFill>
            <a:srgbClr val="06AEAA"/>
          </a:solidFill>
        </a:ln>
      </dgm:spPr>
      <dgm:t>
        <a:bodyPr/>
        <a:lstStyle/>
        <a:p>
          <a:r>
            <a:rPr lang="es-ES" b="1" dirty="0">
              <a:solidFill>
                <a:srgbClr val="152B48"/>
              </a:solidFill>
            </a:rPr>
            <a:t>0-3 meses</a:t>
          </a:r>
        </a:p>
      </dgm:t>
    </dgm:pt>
    <dgm:pt modelId="{375AC57A-6FF1-4C5E-AC82-AF14CF8A6E82}" type="parTrans" cxnId="{F264A01F-2145-49B0-AA14-AF4F32336B08}">
      <dgm:prSet/>
      <dgm:spPr/>
      <dgm:t>
        <a:bodyPr/>
        <a:lstStyle/>
        <a:p>
          <a:endParaRPr lang="es-ES">
            <a:solidFill>
              <a:srgbClr val="152B48"/>
            </a:solidFill>
          </a:endParaRPr>
        </a:p>
      </dgm:t>
    </dgm:pt>
    <dgm:pt modelId="{FCEDA6AB-D2B2-478D-83FB-6F061B1BF44B}" type="sibTrans" cxnId="{F264A01F-2145-49B0-AA14-AF4F32336B08}">
      <dgm:prSet/>
      <dgm:spPr/>
      <dgm:t>
        <a:bodyPr/>
        <a:lstStyle/>
        <a:p>
          <a:endParaRPr lang="es-ES">
            <a:solidFill>
              <a:srgbClr val="152B48"/>
            </a:solidFill>
          </a:endParaRPr>
        </a:p>
      </dgm:t>
    </dgm:pt>
    <dgm:pt modelId="{CF2D51C9-3E20-41FA-ACB9-8F2511B25523}">
      <dgm:prSet phldrT="[Texto]"/>
      <dgm:spPr>
        <a:ln>
          <a:solidFill>
            <a:srgbClr val="06AEAA"/>
          </a:solidFill>
        </a:ln>
      </dgm:spPr>
      <dgm:t>
        <a:bodyPr/>
        <a:lstStyle/>
        <a:p>
          <a:r>
            <a:rPr lang="es-ES" dirty="0">
              <a:solidFill>
                <a:srgbClr val="152B48"/>
              </a:solidFill>
            </a:rPr>
            <a:t>&gt; Causa bacteriana</a:t>
          </a:r>
        </a:p>
      </dgm:t>
    </dgm:pt>
    <dgm:pt modelId="{8CA58BA0-2E50-4C6A-AE7C-6E14D60E555E}" type="parTrans" cxnId="{2E530E4C-8CA0-4A0B-A652-B27AB0C42E8C}">
      <dgm:prSet/>
      <dgm:spPr/>
      <dgm:t>
        <a:bodyPr/>
        <a:lstStyle/>
        <a:p>
          <a:endParaRPr lang="es-ES">
            <a:solidFill>
              <a:srgbClr val="152B48"/>
            </a:solidFill>
          </a:endParaRPr>
        </a:p>
      </dgm:t>
    </dgm:pt>
    <dgm:pt modelId="{0F637468-AA9E-440D-A2FF-3AFFADD42CE0}" type="sibTrans" cxnId="{2E530E4C-8CA0-4A0B-A652-B27AB0C42E8C}">
      <dgm:prSet/>
      <dgm:spPr/>
      <dgm:t>
        <a:bodyPr/>
        <a:lstStyle/>
        <a:p>
          <a:endParaRPr lang="es-ES">
            <a:solidFill>
              <a:srgbClr val="152B48"/>
            </a:solidFill>
          </a:endParaRPr>
        </a:p>
      </dgm:t>
    </dgm:pt>
    <dgm:pt modelId="{0820C158-1D41-4879-9F9E-1503BA2819AA}">
      <dgm:prSet phldrT="[Texto]"/>
      <dgm:spPr>
        <a:ln>
          <a:solidFill>
            <a:srgbClr val="06AEAA"/>
          </a:solidFill>
        </a:ln>
      </dgm:spPr>
      <dgm:t>
        <a:bodyPr/>
        <a:lstStyle/>
        <a:p>
          <a:r>
            <a:rPr lang="es-ES" dirty="0">
              <a:solidFill>
                <a:srgbClr val="152B48"/>
              </a:solidFill>
            </a:rPr>
            <a:t>14-35% Causa viral</a:t>
          </a:r>
        </a:p>
      </dgm:t>
    </dgm:pt>
    <dgm:pt modelId="{6319AEF4-F2F8-453B-AD5B-6C51FA5AAF4C}" type="parTrans" cxnId="{2F01D00A-9BF2-4813-A9D1-88FEE4C96E9C}">
      <dgm:prSet/>
      <dgm:spPr/>
      <dgm:t>
        <a:bodyPr/>
        <a:lstStyle/>
        <a:p>
          <a:endParaRPr lang="es-ES">
            <a:solidFill>
              <a:srgbClr val="152B48"/>
            </a:solidFill>
          </a:endParaRPr>
        </a:p>
      </dgm:t>
    </dgm:pt>
    <dgm:pt modelId="{8C28E52D-B234-4177-8936-E7EEC621955A}" type="sibTrans" cxnId="{2F01D00A-9BF2-4813-A9D1-88FEE4C96E9C}">
      <dgm:prSet/>
      <dgm:spPr/>
      <dgm:t>
        <a:bodyPr/>
        <a:lstStyle/>
        <a:p>
          <a:endParaRPr lang="es-ES">
            <a:solidFill>
              <a:srgbClr val="152B48"/>
            </a:solidFill>
          </a:endParaRPr>
        </a:p>
      </dgm:t>
    </dgm:pt>
    <dgm:pt modelId="{92839CD0-5DDF-41E1-88FF-A8B354064BCE}">
      <dgm:prSet phldrT="[Texto]"/>
      <dgm:spPr>
        <a:solidFill>
          <a:schemeClr val="bg1"/>
        </a:solidFill>
        <a:ln>
          <a:solidFill>
            <a:srgbClr val="06AEAA"/>
          </a:solidFill>
        </a:ln>
      </dgm:spPr>
      <dgm:t>
        <a:bodyPr/>
        <a:lstStyle/>
        <a:p>
          <a:r>
            <a:rPr lang="es-ES" b="1" dirty="0">
              <a:solidFill>
                <a:srgbClr val="152B48"/>
              </a:solidFill>
            </a:rPr>
            <a:t>3 meses - 5 años</a:t>
          </a:r>
        </a:p>
      </dgm:t>
    </dgm:pt>
    <dgm:pt modelId="{3D29C565-D454-4FAE-B02B-0A6DCC8F4BCD}" type="parTrans" cxnId="{05883366-FF61-4A54-A53C-16D4872D3E85}">
      <dgm:prSet/>
      <dgm:spPr/>
      <dgm:t>
        <a:bodyPr/>
        <a:lstStyle/>
        <a:p>
          <a:endParaRPr lang="es-ES">
            <a:solidFill>
              <a:srgbClr val="152B48"/>
            </a:solidFill>
          </a:endParaRPr>
        </a:p>
      </dgm:t>
    </dgm:pt>
    <dgm:pt modelId="{5A6334D8-9B22-430F-8BAC-4AE073D03B11}" type="sibTrans" cxnId="{05883366-FF61-4A54-A53C-16D4872D3E85}">
      <dgm:prSet/>
      <dgm:spPr/>
      <dgm:t>
        <a:bodyPr/>
        <a:lstStyle/>
        <a:p>
          <a:endParaRPr lang="es-ES">
            <a:solidFill>
              <a:srgbClr val="152B48"/>
            </a:solidFill>
          </a:endParaRPr>
        </a:p>
      </dgm:t>
    </dgm:pt>
    <dgm:pt modelId="{D6520500-40C5-4432-927F-9CAEF8CEDB79}">
      <dgm:prSet phldrT="[Texto]"/>
      <dgm:spPr>
        <a:ln>
          <a:solidFill>
            <a:srgbClr val="06AEAA"/>
          </a:solidFill>
        </a:ln>
      </dgm:spPr>
      <dgm:t>
        <a:bodyPr/>
        <a:lstStyle/>
        <a:p>
          <a:r>
            <a:rPr lang="es-ES" dirty="0">
              <a:solidFill>
                <a:srgbClr val="152B48"/>
              </a:solidFill>
            </a:rPr>
            <a:t>50-60% Causa viral</a:t>
          </a:r>
        </a:p>
      </dgm:t>
    </dgm:pt>
    <dgm:pt modelId="{DC6EBC4C-77FA-4338-B7B6-A615435B1D96}" type="parTrans" cxnId="{6BEEAE30-13B4-4F74-B2DC-3332EDD410B4}">
      <dgm:prSet/>
      <dgm:spPr/>
      <dgm:t>
        <a:bodyPr/>
        <a:lstStyle/>
        <a:p>
          <a:endParaRPr lang="es-ES">
            <a:solidFill>
              <a:srgbClr val="152B48"/>
            </a:solidFill>
          </a:endParaRPr>
        </a:p>
      </dgm:t>
    </dgm:pt>
    <dgm:pt modelId="{E88F8616-043E-42AB-93A8-E3471B52B9D7}" type="sibTrans" cxnId="{6BEEAE30-13B4-4F74-B2DC-3332EDD410B4}">
      <dgm:prSet/>
      <dgm:spPr/>
      <dgm:t>
        <a:bodyPr/>
        <a:lstStyle/>
        <a:p>
          <a:endParaRPr lang="es-ES">
            <a:solidFill>
              <a:srgbClr val="152B48"/>
            </a:solidFill>
          </a:endParaRPr>
        </a:p>
      </dgm:t>
    </dgm:pt>
    <dgm:pt modelId="{6D04E2B9-E477-4060-89EB-FA283F78B739}">
      <dgm:prSet phldrT="[Texto]"/>
      <dgm:spPr>
        <a:ln>
          <a:solidFill>
            <a:srgbClr val="06AEAA"/>
          </a:solidFill>
        </a:ln>
      </dgm:spPr>
      <dgm:t>
        <a:bodyPr/>
        <a:lstStyle/>
        <a:p>
          <a:r>
            <a:rPr lang="es-ES" dirty="0">
              <a:solidFill>
                <a:srgbClr val="152B48"/>
              </a:solidFill>
            </a:rPr>
            <a:t>Persiste causa bacteriana</a:t>
          </a:r>
        </a:p>
      </dgm:t>
    </dgm:pt>
    <dgm:pt modelId="{56528050-EA89-4BC2-9AEC-89316E060223}" type="parTrans" cxnId="{BED9925B-7B52-480E-8690-8092172FC7F4}">
      <dgm:prSet/>
      <dgm:spPr/>
      <dgm:t>
        <a:bodyPr/>
        <a:lstStyle/>
        <a:p>
          <a:endParaRPr lang="es-ES">
            <a:solidFill>
              <a:srgbClr val="152B48"/>
            </a:solidFill>
          </a:endParaRPr>
        </a:p>
      </dgm:t>
    </dgm:pt>
    <dgm:pt modelId="{3B01B15E-349E-454C-A1C3-0D4BEFD70036}" type="sibTrans" cxnId="{BED9925B-7B52-480E-8690-8092172FC7F4}">
      <dgm:prSet/>
      <dgm:spPr/>
      <dgm:t>
        <a:bodyPr/>
        <a:lstStyle/>
        <a:p>
          <a:endParaRPr lang="es-ES">
            <a:solidFill>
              <a:srgbClr val="152B48"/>
            </a:solidFill>
          </a:endParaRPr>
        </a:p>
      </dgm:t>
    </dgm:pt>
    <dgm:pt modelId="{69D14336-EB25-47B9-AF53-7E1F961349AD}">
      <dgm:prSet phldrT="[Texto]"/>
      <dgm:spPr>
        <a:solidFill>
          <a:schemeClr val="bg1"/>
        </a:solidFill>
        <a:ln>
          <a:solidFill>
            <a:srgbClr val="06AEAA"/>
          </a:solidFill>
        </a:ln>
      </dgm:spPr>
      <dgm:t>
        <a:bodyPr/>
        <a:lstStyle/>
        <a:p>
          <a:r>
            <a:rPr lang="es-ES" b="1" dirty="0">
              <a:solidFill>
                <a:srgbClr val="152B48"/>
              </a:solidFill>
            </a:rPr>
            <a:t>&gt;5 años</a:t>
          </a:r>
        </a:p>
      </dgm:t>
    </dgm:pt>
    <dgm:pt modelId="{1D5CF5BF-2B93-4940-A3D9-31C08FFECB02}" type="parTrans" cxnId="{3B638772-F62F-4660-BE06-73822F75CCF4}">
      <dgm:prSet/>
      <dgm:spPr/>
      <dgm:t>
        <a:bodyPr/>
        <a:lstStyle/>
        <a:p>
          <a:endParaRPr lang="es-ES">
            <a:solidFill>
              <a:srgbClr val="152B48"/>
            </a:solidFill>
          </a:endParaRPr>
        </a:p>
      </dgm:t>
    </dgm:pt>
    <dgm:pt modelId="{FA968D71-C1E1-407B-A445-E651EAD4752C}" type="sibTrans" cxnId="{3B638772-F62F-4660-BE06-73822F75CCF4}">
      <dgm:prSet/>
      <dgm:spPr/>
      <dgm:t>
        <a:bodyPr/>
        <a:lstStyle/>
        <a:p>
          <a:endParaRPr lang="es-ES">
            <a:solidFill>
              <a:srgbClr val="152B48"/>
            </a:solidFill>
          </a:endParaRPr>
        </a:p>
      </dgm:t>
    </dgm:pt>
    <dgm:pt modelId="{7DDFE86B-7C06-4E0A-822A-82A39286BDA0}">
      <dgm:prSet phldrT="[Texto]"/>
      <dgm:spPr>
        <a:ln>
          <a:solidFill>
            <a:srgbClr val="06AEAA"/>
          </a:solidFill>
        </a:ln>
      </dgm:spPr>
      <dgm:t>
        <a:bodyPr/>
        <a:lstStyle/>
        <a:p>
          <a:r>
            <a:rPr lang="es-ES" dirty="0">
              <a:solidFill>
                <a:srgbClr val="152B48"/>
              </a:solidFill>
            </a:rPr>
            <a:t>Predominio de organismos atípicos</a:t>
          </a:r>
        </a:p>
      </dgm:t>
    </dgm:pt>
    <dgm:pt modelId="{6B933C61-A063-4C69-95E9-766313ADE4FB}" type="parTrans" cxnId="{EB5C2BF4-CACD-4794-8EDF-DA6FCC131344}">
      <dgm:prSet/>
      <dgm:spPr/>
      <dgm:t>
        <a:bodyPr/>
        <a:lstStyle/>
        <a:p>
          <a:endParaRPr lang="es-ES">
            <a:solidFill>
              <a:srgbClr val="152B48"/>
            </a:solidFill>
          </a:endParaRPr>
        </a:p>
      </dgm:t>
    </dgm:pt>
    <dgm:pt modelId="{86CF6BC0-4FF0-41D0-9C86-7B1AC72CDB4D}" type="sibTrans" cxnId="{EB5C2BF4-CACD-4794-8EDF-DA6FCC131344}">
      <dgm:prSet/>
      <dgm:spPr/>
      <dgm:t>
        <a:bodyPr/>
        <a:lstStyle/>
        <a:p>
          <a:endParaRPr lang="es-ES">
            <a:solidFill>
              <a:srgbClr val="152B48"/>
            </a:solidFill>
          </a:endParaRPr>
        </a:p>
      </dgm:t>
    </dgm:pt>
    <dgm:pt modelId="{AE964784-C21C-4DC2-87DD-25D28A07B0B1}">
      <dgm:prSet phldrT="[Texto]"/>
      <dgm:spPr>
        <a:ln>
          <a:solidFill>
            <a:srgbClr val="06AEAA"/>
          </a:solidFill>
        </a:ln>
      </dgm:spPr>
      <dgm:t>
        <a:bodyPr/>
        <a:lstStyle/>
        <a:p>
          <a:r>
            <a:rPr lang="es-ES" dirty="0">
              <a:solidFill>
                <a:srgbClr val="152B48"/>
              </a:solidFill>
            </a:rPr>
            <a:t>Persiste causa bacteriana</a:t>
          </a:r>
        </a:p>
      </dgm:t>
    </dgm:pt>
    <dgm:pt modelId="{B1C134D2-1675-45F9-9202-52796E0F88D5}" type="parTrans" cxnId="{320876E3-31B1-4420-ADDF-C322DB3D4CA8}">
      <dgm:prSet/>
      <dgm:spPr/>
      <dgm:t>
        <a:bodyPr/>
        <a:lstStyle/>
        <a:p>
          <a:endParaRPr lang="es-ES">
            <a:solidFill>
              <a:srgbClr val="152B48"/>
            </a:solidFill>
          </a:endParaRPr>
        </a:p>
      </dgm:t>
    </dgm:pt>
    <dgm:pt modelId="{8B990715-C202-4780-915A-AAE0F5CF159B}" type="sibTrans" cxnId="{320876E3-31B1-4420-ADDF-C322DB3D4CA8}">
      <dgm:prSet/>
      <dgm:spPr/>
      <dgm:t>
        <a:bodyPr/>
        <a:lstStyle/>
        <a:p>
          <a:endParaRPr lang="es-ES">
            <a:solidFill>
              <a:srgbClr val="152B48"/>
            </a:solidFill>
          </a:endParaRPr>
        </a:p>
      </dgm:t>
    </dgm:pt>
    <dgm:pt modelId="{BE0FBA5C-7A52-4E5D-BDA2-0614EAF2D6C5}" type="pres">
      <dgm:prSet presAssocID="{49C1E436-5C6B-4D6E-B137-90EF5287631B}" presName="theList" presStyleCnt="0">
        <dgm:presLayoutVars>
          <dgm:dir/>
          <dgm:animLvl val="lvl"/>
          <dgm:resizeHandles val="exact"/>
        </dgm:presLayoutVars>
      </dgm:prSet>
      <dgm:spPr/>
    </dgm:pt>
    <dgm:pt modelId="{273EBD69-262D-49AA-8337-C06431E2A2A9}" type="pres">
      <dgm:prSet presAssocID="{552F352C-D1C0-453E-9A83-C96C3C93F87C}" presName="compNode" presStyleCnt="0"/>
      <dgm:spPr/>
    </dgm:pt>
    <dgm:pt modelId="{2E77149A-8E3D-4E3F-B543-17C73B269D0E}" type="pres">
      <dgm:prSet presAssocID="{552F352C-D1C0-453E-9A83-C96C3C93F87C}" presName="aNode" presStyleLbl="bgShp" presStyleIdx="0" presStyleCnt="3"/>
      <dgm:spPr/>
    </dgm:pt>
    <dgm:pt modelId="{C96B72DA-185C-445E-97EF-61D6C7B973F7}" type="pres">
      <dgm:prSet presAssocID="{552F352C-D1C0-453E-9A83-C96C3C93F87C}" presName="textNode" presStyleLbl="bgShp" presStyleIdx="0" presStyleCnt="3"/>
      <dgm:spPr/>
    </dgm:pt>
    <dgm:pt modelId="{E3E35BA3-5879-4C5E-BD9E-FBA7D8082066}" type="pres">
      <dgm:prSet presAssocID="{552F352C-D1C0-453E-9A83-C96C3C93F87C}" presName="compChildNode" presStyleCnt="0"/>
      <dgm:spPr/>
    </dgm:pt>
    <dgm:pt modelId="{1957F610-35D6-4EBB-9153-889ADEFAABA7}" type="pres">
      <dgm:prSet presAssocID="{552F352C-D1C0-453E-9A83-C96C3C93F87C}" presName="theInnerList" presStyleCnt="0"/>
      <dgm:spPr/>
    </dgm:pt>
    <dgm:pt modelId="{1B59A6D4-9B04-4496-BF32-76C41B4228FA}" type="pres">
      <dgm:prSet presAssocID="{CF2D51C9-3E20-41FA-ACB9-8F2511B25523}" presName="childNode" presStyleLbl="node1" presStyleIdx="0" presStyleCnt="6">
        <dgm:presLayoutVars>
          <dgm:bulletEnabled val="1"/>
        </dgm:presLayoutVars>
      </dgm:prSet>
      <dgm:spPr/>
    </dgm:pt>
    <dgm:pt modelId="{102A4A83-1626-493D-9E01-BB9F9177325A}" type="pres">
      <dgm:prSet presAssocID="{CF2D51C9-3E20-41FA-ACB9-8F2511B25523}" presName="aSpace2" presStyleCnt="0"/>
      <dgm:spPr/>
    </dgm:pt>
    <dgm:pt modelId="{41332E22-CE28-46E1-826F-23BEE7196F76}" type="pres">
      <dgm:prSet presAssocID="{0820C158-1D41-4879-9F9E-1503BA2819AA}" presName="childNode" presStyleLbl="node1" presStyleIdx="1" presStyleCnt="6">
        <dgm:presLayoutVars>
          <dgm:bulletEnabled val="1"/>
        </dgm:presLayoutVars>
      </dgm:prSet>
      <dgm:spPr/>
    </dgm:pt>
    <dgm:pt modelId="{AC56F051-BEDB-42E0-B543-39FE95C27048}" type="pres">
      <dgm:prSet presAssocID="{552F352C-D1C0-453E-9A83-C96C3C93F87C}" presName="aSpace" presStyleCnt="0"/>
      <dgm:spPr/>
    </dgm:pt>
    <dgm:pt modelId="{01F00249-48EF-456A-9C56-3DA4D750F376}" type="pres">
      <dgm:prSet presAssocID="{92839CD0-5DDF-41E1-88FF-A8B354064BCE}" presName="compNode" presStyleCnt="0"/>
      <dgm:spPr/>
    </dgm:pt>
    <dgm:pt modelId="{EA89E402-4E4A-40B1-8C51-D066EA4F42C8}" type="pres">
      <dgm:prSet presAssocID="{92839CD0-5DDF-41E1-88FF-A8B354064BCE}" presName="aNode" presStyleLbl="bgShp" presStyleIdx="1" presStyleCnt="3"/>
      <dgm:spPr/>
    </dgm:pt>
    <dgm:pt modelId="{244E2E48-B178-4244-A4C0-922D216F3BD2}" type="pres">
      <dgm:prSet presAssocID="{92839CD0-5DDF-41E1-88FF-A8B354064BCE}" presName="textNode" presStyleLbl="bgShp" presStyleIdx="1" presStyleCnt="3"/>
      <dgm:spPr/>
    </dgm:pt>
    <dgm:pt modelId="{5EF6250F-6178-4551-95C8-BE5F4E53F314}" type="pres">
      <dgm:prSet presAssocID="{92839CD0-5DDF-41E1-88FF-A8B354064BCE}" presName="compChildNode" presStyleCnt="0"/>
      <dgm:spPr/>
    </dgm:pt>
    <dgm:pt modelId="{1A0726CF-739B-4E65-A0AE-A90C90F9E6D0}" type="pres">
      <dgm:prSet presAssocID="{92839CD0-5DDF-41E1-88FF-A8B354064BCE}" presName="theInnerList" presStyleCnt="0"/>
      <dgm:spPr/>
    </dgm:pt>
    <dgm:pt modelId="{CE0CD42C-C391-44C8-A9B1-197F3E16AEA1}" type="pres">
      <dgm:prSet presAssocID="{D6520500-40C5-4432-927F-9CAEF8CEDB79}" presName="childNode" presStyleLbl="node1" presStyleIdx="2" presStyleCnt="6">
        <dgm:presLayoutVars>
          <dgm:bulletEnabled val="1"/>
        </dgm:presLayoutVars>
      </dgm:prSet>
      <dgm:spPr/>
    </dgm:pt>
    <dgm:pt modelId="{0C7AD5D0-1064-4523-8A88-4388A84EFC40}" type="pres">
      <dgm:prSet presAssocID="{D6520500-40C5-4432-927F-9CAEF8CEDB79}" presName="aSpace2" presStyleCnt="0"/>
      <dgm:spPr/>
    </dgm:pt>
    <dgm:pt modelId="{61B8E795-CDF9-4F63-B0DF-670B51DDD5B1}" type="pres">
      <dgm:prSet presAssocID="{6D04E2B9-E477-4060-89EB-FA283F78B739}" presName="childNode" presStyleLbl="node1" presStyleIdx="3" presStyleCnt="6">
        <dgm:presLayoutVars>
          <dgm:bulletEnabled val="1"/>
        </dgm:presLayoutVars>
      </dgm:prSet>
      <dgm:spPr/>
    </dgm:pt>
    <dgm:pt modelId="{1EED6079-F9B1-43C1-A03B-E1BCB6593695}" type="pres">
      <dgm:prSet presAssocID="{92839CD0-5DDF-41E1-88FF-A8B354064BCE}" presName="aSpace" presStyleCnt="0"/>
      <dgm:spPr/>
    </dgm:pt>
    <dgm:pt modelId="{AE71B96B-DBFE-47D9-836E-B4D8766D7C14}" type="pres">
      <dgm:prSet presAssocID="{69D14336-EB25-47B9-AF53-7E1F961349AD}" presName="compNode" presStyleCnt="0"/>
      <dgm:spPr/>
    </dgm:pt>
    <dgm:pt modelId="{63754C7C-20DF-454B-8F23-99999A166269}" type="pres">
      <dgm:prSet presAssocID="{69D14336-EB25-47B9-AF53-7E1F961349AD}" presName="aNode" presStyleLbl="bgShp" presStyleIdx="2" presStyleCnt="3"/>
      <dgm:spPr/>
    </dgm:pt>
    <dgm:pt modelId="{B25AC886-B112-44EE-8BDD-BE214684E370}" type="pres">
      <dgm:prSet presAssocID="{69D14336-EB25-47B9-AF53-7E1F961349AD}" presName="textNode" presStyleLbl="bgShp" presStyleIdx="2" presStyleCnt="3"/>
      <dgm:spPr/>
    </dgm:pt>
    <dgm:pt modelId="{95A5D092-3D8A-427B-97B2-A75FB6234209}" type="pres">
      <dgm:prSet presAssocID="{69D14336-EB25-47B9-AF53-7E1F961349AD}" presName="compChildNode" presStyleCnt="0"/>
      <dgm:spPr/>
    </dgm:pt>
    <dgm:pt modelId="{A2A63A52-9356-4D43-9C97-2FF9E284E0E6}" type="pres">
      <dgm:prSet presAssocID="{69D14336-EB25-47B9-AF53-7E1F961349AD}" presName="theInnerList" presStyleCnt="0"/>
      <dgm:spPr/>
    </dgm:pt>
    <dgm:pt modelId="{642C2DD1-FCF2-4D0B-9E00-6675F0F4E5EE}" type="pres">
      <dgm:prSet presAssocID="{7DDFE86B-7C06-4E0A-822A-82A39286BDA0}" presName="childNode" presStyleLbl="node1" presStyleIdx="4" presStyleCnt="6">
        <dgm:presLayoutVars>
          <dgm:bulletEnabled val="1"/>
        </dgm:presLayoutVars>
      </dgm:prSet>
      <dgm:spPr/>
    </dgm:pt>
    <dgm:pt modelId="{5D6A508B-F16D-4977-BA97-E7A9499010B8}" type="pres">
      <dgm:prSet presAssocID="{7DDFE86B-7C06-4E0A-822A-82A39286BDA0}" presName="aSpace2" presStyleCnt="0"/>
      <dgm:spPr/>
    </dgm:pt>
    <dgm:pt modelId="{06609081-1017-4084-8C85-98497B5A0EBF}" type="pres">
      <dgm:prSet presAssocID="{AE964784-C21C-4DC2-87DD-25D28A07B0B1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2F01D00A-9BF2-4813-A9D1-88FEE4C96E9C}" srcId="{552F352C-D1C0-453E-9A83-C96C3C93F87C}" destId="{0820C158-1D41-4879-9F9E-1503BA2819AA}" srcOrd="1" destOrd="0" parTransId="{6319AEF4-F2F8-453B-AD5B-6C51FA5AAF4C}" sibTransId="{8C28E52D-B234-4177-8936-E7EEC621955A}"/>
    <dgm:cxn modelId="{F5A9E70C-4449-4883-9DDA-F51F57330DDA}" type="presOf" srcId="{92839CD0-5DDF-41E1-88FF-A8B354064BCE}" destId="{244E2E48-B178-4244-A4C0-922D216F3BD2}" srcOrd="1" destOrd="0" presId="urn:microsoft.com/office/officeart/2005/8/layout/lProcess2"/>
    <dgm:cxn modelId="{F264A01F-2145-49B0-AA14-AF4F32336B08}" srcId="{49C1E436-5C6B-4D6E-B137-90EF5287631B}" destId="{552F352C-D1C0-453E-9A83-C96C3C93F87C}" srcOrd="0" destOrd="0" parTransId="{375AC57A-6FF1-4C5E-AC82-AF14CF8A6E82}" sibTransId="{FCEDA6AB-D2B2-478D-83FB-6F061B1BF44B}"/>
    <dgm:cxn modelId="{F366CC29-5159-43A0-A66C-3535E1385A42}" type="presOf" srcId="{49C1E436-5C6B-4D6E-B137-90EF5287631B}" destId="{BE0FBA5C-7A52-4E5D-BDA2-0614EAF2D6C5}" srcOrd="0" destOrd="0" presId="urn:microsoft.com/office/officeart/2005/8/layout/lProcess2"/>
    <dgm:cxn modelId="{0CD05A2B-A5F1-4BD2-8234-2E16549F1F7B}" type="presOf" srcId="{92839CD0-5DDF-41E1-88FF-A8B354064BCE}" destId="{EA89E402-4E4A-40B1-8C51-D066EA4F42C8}" srcOrd="0" destOrd="0" presId="urn:microsoft.com/office/officeart/2005/8/layout/lProcess2"/>
    <dgm:cxn modelId="{6BEEAE30-13B4-4F74-B2DC-3332EDD410B4}" srcId="{92839CD0-5DDF-41E1-88FF-A8B354064BCE}" destId="{D6520500-40C5-4432-927F-9CAEF8CEDB79}" srcOrd="0" destOrd="0" parTransId="{DC6EBC4C-77FA-4338-B7B6-A615435B1D96}" sibTransId="{E88F8616-043E-42AB-93A8-E3471B52B9D7}"/>
    <dgm:cxn modelId="{B323C337-D4CF-4A28-9080-CC89CF46F422}" type="presOf" srcId="{552F352C-D1C0-453E-9A83-C96C3C93F87C}" destId="{2E77149A-8E3D-4E3F-B543-17C73B269D0E}" srcOrd="0" destOrd="0" presId="urn:microsoft.com/office/officeart/2005/8/layout/lProcess2"/>
    <dgm:cxn modelId="{BED9925B-7B52-480E-8690-8092172FC7F4}" srcId="{92839CD0-5DDF-41E1-88FF-A8B354064BCE}" destId="{6D04E2B9-E477-4060-89EB-FA283F78B739}" srcOrd="1" destOrd="0" parTransId="{56528050-EA89-4BC2-9AEC-89316E060223}" sibTransId="{3B01B15E-349E-454C-A1C3-0D4BEFD70036}"/>
    <dgm:cxn modelId="{0C915A42-8449-47BC-AC1F-BF30D2D55F1B}" type="presOf" srcId="{7DDFE86B-7C06-4E0A-822A-82A39286BDA0}" destId="{642C2DD1-FCF2-4D0B-9E00-6675F0F4E5EE}" srcOrd="0" destOrd="0" presId="urn:microsoft.com/office/officeart/2005/8/layout/lProcess2"/>
    <dgm:cxn modelId="{05883366-FF61-4A54-A53C-16D4872D3E85}" srcId="{49C1E436-5C6B-4D6E-B137-90EF5287631B}" destId="{92839CD0-5DDF-41E1-88FF-A8B354064BCE}" srcOrd="1" destOrd="0" parTransId="{3D29C565-D454-4FAE-B02B-0A6DCC8F4BCD}" sibTransId="{5A6334D8-9B22-430F-8BAC-4AE073D03B11}"/>
    <dgm:cxn modelId="{2E530E4C-8CA0-4A0B-A652-B27AB0C42E8C}" srcId="{552F352C-D1C0-453E-9A83-C96C3C93F87C}" destId="{CF2D51C9-3E20-41FA-ACB9-8F2511B25523}" srcOrd="0" destOrd="0" parTransId="{8CA58BA0-2E50-4C6A-AE7C-6E14D60E555E}" sibTransId="{0F637468-AA9E-440D-A2FF-3AFFADD42CE0}"/>
    <dgm:cxn modelId="{3B638772-F62F-4660-BE06-73822F75CCF4}" srcId="{49C1E436-5C6B-4D6E-B137-90EF5287631B}" destId="{69D14336-EB25-47B9-AF53-7E1F961349AD}" srcOrd="2" destOrd="0" parTransId="{1D5CF5BF-2B93-4940-A3D9-31C08FFECB02}" sibTransId="{FA968D71-C1E1-407B-A445-E651EAD4752C}"/>
    <dgm:cxn modelId="{95106885-8FD2-4A6D-B230-6395432A6799}" type="presOf" srcId="{0820C158-1D41-4879-9F9E-1503BA2819AA}" destId="{41332E22-CE28-46E1-826F-23BEE7196F76}" srcOrd="0" destOrd="0" presId="urn:microsoft.com/office/officeart/2005/8/layout/lProcess2"/>
    <dgm:cxn modelId="{0E8AD6B1-B86F-4B34-A06F-140834F45DD3}" type="presOf" srcId="{CF2D51C9-3E20-41FA-ACB9-8F2511B25523}" destId="{1B59A6D4-9B04-4496-BF32-76C41B4228FA}" srcOrd="0" destOrd="0" presId="urn:microsoft.com/office/officeart/2005/8/layout/lProcess2"/>
    <dgm:cxn modelId="{02D81FBC-F9FA-4EDF-93A3-75D433F7E5AA}" type="presOf" srcId="{69D14336-EB25-47B9-AF53-7E1F961349AD}" destId="{63754C7C-20DF-454B-8F23-99999A166269}" srcOrd="0" destOrd="0" presId="urn:microsoft.com/office/officeart/2005/8/layout/lProcess2"/>
    <dgm:cxn modelId="{D7BD43DE-7CEA-42B0-88A6-4E0380DF9E6C}" type="presOf" srcId="{69D14336-EB25-47B9-AF53-7E1F961349AD}" destId="{B25AC886-B112-44EE-8BDD-BE214684E370}" srcOrd="1" destOrd="0" presId="urn:microsoft.com/office/officeart/2005/8/layout/lProcess2"/>
    <dgm:cxn modelId="{C871F3E1-A27F-436E-8916-4ACBDC741D35}" type="presOf" srcId="{552F352C-D1C0-453E-9A83-C96C3C93F87C}" destId="{C96B72DA-185C-445E-97EF-61D6C7B973F7}" srcOrd="1" destOrd="0" presId="urn:microsoft.com/office/officeart/2005/8/layout/lProcess2"/>
    <dgm:cxn modelId="{C4EC74E3-530C-45B5-946E-89A40A967C47}" type="presOf" srcId="{AE964784-C21C-4DC2-87DD-25D28A07B0B1}" destId="{06609081-1017-4084-8C85-98497B5A0EBF}" srcOrd="0" destOrd="0" presId="urn:microsoft.com/office/officeart/2005/8/layout/lProcess2"/>
    <dgm:cxn modelId="{320876E3-31B1-4420-ADDF-C322DB3D4CA8}" srcId="{69D14336-EB25-47B9-AF53-7E1F961349AD}" destId="{AE964784-C21C-4DC2-87DD-25D28A07B0B1}" srcOrd="1" destOrd="0" parTransId="{B1C134D2-1675-45F9-9202-52796E0F88D5}" sibTransId="{8B990715-C202-4780-915A-AAE0F5CF159B}"/>
    <dgm:cxn modelId="{325ED0EF-3976-4208-BC2C-38D0DCF0CC4E}" type="presOf" srcId="{6D04E2B9-E477-4060-89EB-FA283F78B739}" destId="{61B8E795-CDF9-4F63-B0DF-670B51DDD5B1}" srcOrd="0" destOrd="0" presId="urn:microsoft.com/office/officeart/2005/8/layout/lProcess2"/>
    <dgm:cxn modelId="{EB5C2BF4-CACD-4794-8EDF-DA6FCC131344}" srcId="{69D14336-EB25-47B9-AF53-7E1F961349AD}" destId="{7DDFE86B-7C06-4E0A-822A-82A39286BDA0}" srcOrd="0" destOrd="0" parTransId="{6B933C61-A063-4C69-95E9-766313ADE4FB}" sibTransId="{86CF6BC0-4FF0-41D0-9C86-7B1AC72CDB4D}"/>
    <dgm:cxn modelId="{7FEC79FB-10AE-4C07-AE5A-70FF14C99B59}" type="presOf" srcId="{D6520500-40C5-4432-927F-9CAEF8CEDB79}" destId="{CE0CD42C-C391-44C8-A9B1-197F3E16AEA1}" srcOrd="0" destOrd="0" presId="urn:microsoft.com/office/officeart/2005/8/layout/lProcess2"/>
    <dgm:cxn modelId="{FB52E5B3-344E-44DA-984C-4A911792881A}" type="presParOf" srcId="{BE0FBA5C-7A52-4E5D-BDA2-0614EAF2D6C5}" destId="{273EBD69-262D-49AA-8337-C06431E2A2A9}" srcOrd="0" destOrd="0" presId="urn:microsoft.com/office/officeart/2005/8/layout/lProcess2"/>
    <dgm:cxn modelId="{075E81C2-C688-4780-8DBD-4A11F7E36140}" type="presParOf" srcId="{273EBD69-262D-49AA-8337-C06431E2A2A9}" destId="{2E77149A-8E3D-4E3F-B543-17C73B269D0E}" srcOrd="0" destOrd="0" presId="urn:microsoft.com/office/officeart/2005/8/layout/lProcess2"/>
    <dgm:cxn modelId="{615C4735-DA46-4767-BFFE-ADDF2EB0E679}" type="presParOf" srcId="{273EBD69-262D-49AA-8337-C06431E2A2A9}" destId="{C96B72DA-185C-445E-97EF-61D6C7B973F7}" srcOrd="1" destOrd="0" presId="urn:microsoft.com/office/officeart/2005/8/layout/lProcess2"/>
    <dgm:cxn modelId="{EDB4662F-77B0-4D18-9F28-8739CFF5FC00}" type="presParOf" srcId="{273EBD69-262D-49AA-8337-C06431E2A2A9}" destId="{E3E35BA3-5879-4C5E-BD9E-FBA7D8082066}" srcOrd="2" destOrd="0" presId="urn:microsoft.com/office/officeart/2005/8/layout/lProcess2"/>
    <dgm:cxn modelId="{9DC5CA05-3B67-4884-A8BE-5C36B0223290}" type="presParOf" srcId="{E3E35BA3-5879-4C5E-BD9E-FBA7D8082066}" destId="{1957F610-35D6-4EBB-9153-889ADEFAABA7}" srcOrd="0" destOrd="0" presId="urn:microsoft.com/office/officeart/2005/8/layout/lProcess2"/>
    <dgm:cxn modelId="{FF7BA7DD-759F-4D70-86CE-5D2880A40973}" type="presParOf" srcId="{1957F610-35D6-4EBB-9153-889ADEFAABA7}" destId="{1B59A6D4-9B04-4496-BF32-76C41B4228FA}" srcOrd="0" destOrd="0" presId="urn:microsoft.com/office/officeart/2005/8/layout/lProcess2"/>
    <dgm:cxn modelId="{9F132571-6BED-4369-A8AC-26C593FDB144}" type="presParOf" srcId="{1957F610-35D6-4EBB-9153-889ADEFAABA7}" destId="{102A4A83-1626-493D-9E01-BB9F9177325A}" srcOrd="1" destOrd="0" presId="urn:microsoft.com/office/officeart/2005/8/layout/lProcess2"/>
    <dgm:cxn modelId="{0B30D845-481A-4255-893A-DC8E21F8A16C}" type="presParOf" srcId="{1957F610-35D6-4EBB-9153-889ADEFAABA7}" destId="{41332E22-CE28-46E1-826F-23BEE7196F76}" srcOrd="2" destOrd="0" presId="urn:microsoft.com/office/officeart/2005/8/layout/lProcess2"/>
    <dgm:cxn modelId="{2892C7C9-77FA-4E9C-8BA2-4EB7F657394F}" type="presParOf" srcId="{BE0FBA5C-7A52-4E5D-BDA2-0614EAF2D6C5}" destId="{AC56F051-BEDB-42E0-B543-39FE95C27048}" srcOrd="1" destOrd="0" presId="urn:microsoft.com/office/officeart/2005/8/layout/lProcess2"/>
    <dgm:cxn modelId="{16025F0F-35D8-4C91-B25B-110F6E32CF9C}" type="presParOf" srcId="{BE0FBA5C-7A52-4E5D-BDA2-0614EAF2D6C5}" destId="{01F00249-48EF-456A-9C56-3DA4D750F376}" srcOrd="2" destOrd="0" presId="urn:microsoft.com/office/officeart/2005/8/layout/lProcess2"/>
    <dgm:cxn modelId="{51B7559E-A22F-44A4-8233-2AE6B9EF4FDE}" type="presParOf" srcId="{01F00249-48EF-456A-9C56-3DA4D750F376}" destId="{EA89E402-4E4A-40B1-8C51-D066EA4F42C8}" srcOrd="0" destOrd="0" presId="urn:microsoft.com/office/officeart/2005/8/layout/lProcess2"/>
    <dgm:cxn modelId="{2516A58D-D25F-474D-953D-BEF544E1AF54}" type="presParOf" srcId="{01F00249-48EF-456A-9C56-3DA4D750F376}" destId="{244E2E48-B178-4244-A4C0-922D216F3BD2}" srcOrd="1" destOrd="0" presId="urn:microsoft.com/office/officeart/2005/8/layout/lProcess2"/>
    <dgm:cxn modelId="{FE339C0E-6454-4673-B35A-919ECDBD0610}" type="presParOf" srcId="{01F00249-48EF-456A-9C56-3DA4D750F376}" destId="{5EF6250F-6178-4551-95C8-BE5F4E53F314}" srcOrd="2" destOrd="0" presId="urn:microsoft.com/office/officeart/2005/8/layout/lProcess2"/>
    <dgm:cxn modelId="{8A851848-3C57-477D-8860-528389B70744}" type="presParOf" srcId="{5EF6250F-6178-4551-95C8-BE5F4E53F314}" destId="{1A0726CF-739B-4E65-A0AE-A90C90F9E6D0}" srcOrd="0" destOrd="0" presId="urn:microsoft.com/office/officeart/2005/8/layout/lProcess2"/>
    <dgm:cxn modelId="{01E44A10-1FE6-4536-BB5C-C6A5D69908A1}" type="presParOf" srcId="{1A0726CF-739B-4E65-A0AE-A90C90F9E6D0}" destId="{CE0CD42C-C391-44C8-A9B1-197F3E16AEA1}" srcOrd="0" destOrd="0" presId="urn:microsoft.com/office/officeart/2005/8/layout/lProcess2"/>
    <dgm:cxn modelId="{46BA4EDA-F248-4E8C-B6E1-B11B8AA8113F}" type="presParOf" srcId="{1A0726CF-739B-4E65-A0AE-A90C90F9E6D0}" destId="{0C7AD5D0-1064-4523-8A88-4388A84EFC40}" srcOrd="1" destOrd="0" presId="urn:microsoft.com/office/officeart/2005/8/layout/lProcess2"/>
    <dgm:cxn modelId="{A2879C07-CEB7-4457-9F42-CB46F3844E25}" type="presParOf" srcId="{1A0726CF-739B-4E65-A0AE-A90C90F9E6D0}" destId="{61B8E795-CDF9-4F63-B0DF-670B51DDD5B1}" srcOrd="2" destOrd="0" presId="urn:microsoft.com/office/officeart/2005/8/layout/lProcess2"/>
    <dgm:cxn modelId="{9C7D113C-191F-4D12-ADF6-49BF036A08BB}" type="presParOf" srcId="{BE0FBA5C-7A52-4E5D-BDA2-0614EAF2D6C5}" destId="{1EED6079-F9B1-43C1-A03B-E1BCB6593695}" srcOrd="3" destOrd="0" presId="urn:microsoft.com/office/officeart/2005/8/layout/lProcess2"/>
    <dgm:cxn modelId="{A224C689-1BFE-420B-8550-4C77FA4EB3AB}" type="presParOf" srcId="{BE0FBA5C-7A52-4E5D-BDA2-0614EAF2D6C5}" destId="{AE71B96B-DBFE-47D9-836E-B4D8766D7C14}" srcOrd="4" destOrd="0" presId="urn:microsoft.com/office/officeart/2005/8/layout/lProcess2"/>
    <dgm:cxn modelId="{75A92A03-B4A5-4B89-9202-D83DD45C0186}" type="presParOf" srcId="{AE71B96B-DBFE-47D9-836E-B4D8766D7C14}" destId="{63754C7C-20DF-454B-8F23-99999A166269}" srcOrd="0" destOrd="0" presId="urn:microsoft.com/office/officeart/2005/8/layout/lProcess2"/>
    <dgm:cxn modelId="{6C9F42E7-80DC-42B3-90F8-8450045E3CAF}" type="presParOf" srcId="{AE71B96B-DBFE-47D9-836E-B4D8766D7C14}" destId="{B25AC886-B112-44EE-8BDD-BE214684E370}" srcOrd="1" destOrd="0" presId="urn:microsoft.com/office/officeart/2005/8/layout/lProcess2"/>
    <dgm:cxn modelId="{7528FA92-A4EC-4B15-A124-BF05B9C6C521}" type="presParOf" srcId="{AE71B96B-DBFE-47D9-836E-B4D8766D7C14}" destId="{95A5D092-3D8A-427B-97B2-A75FB6234209}" srcOrd="2" destOrd="0" presId="urn:microsoft.com/office/officeart/2005/8/layout/lProcess2"/>
    <dgm:cxn modelId="{BA94CE24-9722-4883-8481-0308929BF897}" type="presParOf" srcId="{95A5D092-3D8A-427B-97B2-A75FB6234209}" destId="{A2A63A52-9356-4D43-9C97-2FF9E284E0E6}" srcOrd="0" destOrd="0" presId="urn:microsoft.com/office/officeart/2005/8/layout/lProcess2"/>
    <dgm:cxn modelId="{D4A1510D-E306-46B6-BA12-B70A333CA0A7}" type="presParOf" srcId="{A2A63A52-9356-4D43-9C97-2FF9E284E0E6}" destId="{642C2DD1-FCF2-4D0B-9E00-6675F0F4E5EE}" srcOrd="0" destOrd="0" presId="urn:microsoft.com/office/officeart/2005/8/layout/lProcess2"/>
    <dgm:cxn modelId="{7DA483B2-8512-4A28-8F76-C9D5911D2F13}" type="presParOf" srcId="{A2A63A52-9356-4D43-9C97-2FF9E284E0E6}" destId="{5D6A508B-F16D-4977-BA97-E7A9499010B8}" srcOrd="1" destOrd="0" presId="urn:microsoft.com/office/officeart/2005/8/layout/lProcess2"/>
    <dgm:cxn modelId="{0965BAEA-D61C-4412-B5E2-2256185C6FB1}" type="presParOf" srcId="{A2A63A52-9356-4D43-9C97-2FF9E284E0E6}" destId="{06609081-1017-4084-8C85-98497B5A0EBF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C9679F-453D-4052-8DB2-40703A4FF31B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911B32CD-B56C-49ED-AFB2-D4CCBD5891B2}">
      <dgm:prSet phldrT="[Texto]"/>
      <dgm:spPr/>
      <dgm:t>
        <a:bodyPr/>
        <a:lstStyle/>
        <a:p>
          <a:r>
            <a:rPr lang="es-ES" dirty="0"/>
            <a:t>1990</a:t>
          </a:r>
        </a:p>
      </dgm:t>
    </dgm:pt>
    <dgm:pt modelId="{C34A5504-8868-4EB7-A1B4-B25A2FA274D5}" type="parTrans" cxnId="{8C31A1A2-863C-4B6D-8E62-51F4EC2A12B2}">
      <dgm:prSet/>
      <dgm:spPr/>
      <dgm:t>
        <a:bodyPr/>
        <a:lstStyle/>
        <a:p>
          <a:endParaRPr lang="es-ES"/>
        </a:p>
      </dgm:t>
    </dgm:pt>
    <dgm:pt modelId="{C7F4536E-4F6C-4F11-B981-E2DB8B3DE2A6}" type="sibTrans" cxnId="{8C31A1A2-863C-4B6D-8E62-51F4EC2A12B2}">
      <dgm:prSet/>
      <dgm:spPr/>
      <dgm:t>
        <a:bodyPr/>
        <a:lstStyle/>
        <a:p>
          <a:endParaRPr lang="es-ES"/>
        </a:p>
      </dgm:t>
    </dgm:pt>
    <dgm:pt modelId="{0DA8F639-F07C-4D89-83EA-FCDB8A172D14}">
      <dgm:prSet phldrT="[Texto]"/>
      <dgm:spPr/>
      <dgm:t>
        <a:bodyPr/>
        <a:lstStyle/>
        <a:p>
          <a:r>
            <a:rPr lang="es-ES" dirty="0"/>
            <a:t>2000</a:t>
          </a:r>
        </a:p>
      </dgm:t>
    </dgm:pt>
    <dgm:pt modelId="{9B17131D-0A0C-4177-B837-0D6FAA625990}" type="parTrans" cxnId="{AE2D9331-0A18-46EE-BD55-24732FDE01FF}">
      <dgm:prSet/>
      <dgm:spPr/>
      <dgm:t>
        <a:bodyPr/>
        <a:lstStyle/>
        <a:p>
          <a:endParaRPr lang="es-ES"/>
        </a:p>
      </dgm:t>
    </dgm:pt>
    <dgm:pt modelId="{151296B5-D2F6-4A2A-AAC8-09324A43BCDF}" type="sibTrans" cxnId="{AE2D9331-0A18-46EE-BD55-24732FDE01FF}">
      <dgm:prSet/>
      <dgm:spPr/>
      <dgm:t>
        <a:bodyPr/>
        <a:lstStyle/>
        <a:p>
          <a:endParaRPr lang="es-ES"/>
        </a:p>
      </dgm:t>
    </dgm:pt>
    <dgm:pt modelId="{653FCF16-ED85-45A8-A983-023664721858}">
      <dgm:prSet phldrT="[Texto]"/>
      <dgm:spPr/>
      <dgm:t>
        <a:bodyPr/>
        <a:lstStyle/>
        <a:p>
          <a:r>
            <a:rPr lang="es-ES" dirty="0"/>
            <a:t>2010</a:t>
          </a:r>
        </a:p>
      </dgm:t>
    </dgm:pt>
    <dgm:pt modelId="{C85DA754-C5CD-4D3D-A5B6-622B40213BD5}" type="parTrans" cxnId="{6FD43F17-32B6-4653-950D-5DD5E1EA48D3}">
      <dgm:prSet/>
      <dgm:spPr/>
      <dgm:t>
        <a:bodyPr/>
        <a:lstStyle/>
        <a:p>
          <a:endParaRPr lang="es-ES"/>
        </a:p>
      </dgm:t>
    </dgm:pt>
    <dgm:pt modelId="{1BC8081F-EFCC-442B-8685-65AFB7D6E93B}" type="sibTrans" cxnId="{6FD43F17-32B6-4653-950D-5DD5E1EA48D3}">
      <dgm:prSet/>
      <dgm:spPr/>
      <dgm:t>
        <a:bodyPr/>
        <a:lstStyle/>
        <a:p>
          <a:endParaRPr lang="es-ES"/>
        </a:p>
      </dgm:t>
    </dgm:pt>
    <dgm:pt modelId="{89BDF371-B26E-42EB-B9A8-25E93D60C798}" type="pres">
      <dgm:prSet presAssocID="{8DC9679F-453D-4052-8DB2-40703A4FF31B}" presName="Name0" presStyleCnt="0">
        <dgm:presLayoutVars>
          <dgm:dir/>
          <dgm:resizeHandles val="exact"/>
        </dgm:presLayoutVars>
      </dgm:prSet>
      <dgm:spPr/>
    </dgm:pt>
    <dgm:pt modelId="{BD6E69FC-64EB-4802-856A-D3A30EDA86D5}" type="pres">
      <dgm:prSet presAssocID="{8DC9679F-453D-4052-8DB2-40703A4FF31B}" presName="arrow" presStyleLbl="bgShp" presStyleIdx="0" presStyleCnt="1"/>
      <dgm:spPr/>
    </dgm:pt>
    <dgm:pt modelId="{75086F0F-AA70-46E7-AC5F-B4177EEBDF96}" type="pres">
      <dgm:prSet presAssocID="{8DC9679F-453D-4052-8DB2-40703A4FF31B}" presName="points" presStyleCnt="0"/>
      <dgm:spPr/>
    </dgm:pt>
    <dgm:pt modelId="{036A36BE-5066-414A-A6FF-35991DE69021}" type="pres">
      <dgm:prSet presAssocID="{911B32CD-B56C-49ED-AFB2-D4CCBD5891B2}" presName="compositeA" presStyleCnt="0"/>
      <dgm:spPr/>
    </dgm:pt>
    <dgm:pt modelId="{66D85A0A-8154-4556-9598-9791E5A33F9D}" type="pres">
      <dgm:prSet presAssocID="{911B32CD-B56C-49ED-AFB2-D4CCBD5891B2}" presName="textA" presStyleLbl="revTx" presStyleIdx="0" presStyleCnt="3">
        <dgm:presLayoutVars>
          <dgm:bulletEnabled val="1"/>
        </dgm:presLayoutVars>
      </dgm:prSet>
      <dgm:spPr/>
    </dgm:pt>
    <dgm:pt modelId="{30A41E56-8D11-4B9D-A50E-A9506E2281BC}" type="pres">
      <dgm:prSet presAssocID="{911B32CD-B56C-49ED-AFB2-D4CCBD5891B2}" presName="circleA" presStyleLbl="node1" presStyleIdx="0" presStyleCnt="3"/>
      <dgm:spPr/>
    </dgm:pt>
    <dgm:pt modelId="{77E253D3-397A-4C86-8516-DD70D592BC19}" type="pres">
      <dgm:prSet presAssocID="{911B32CD-B56C-49ED-AFB2-D4CCBD5891B2}" presName="spaceA" presStyleCnt="0"/>
      <dgm:spPr/>
    </dgm:pt>
    <dgm:pt modelId="{8BE7FA5F-6DE3-45B9-B327-267E280E2634}" type="pres">
      <dgm:prSet presAssocID="{C7F4536E-4F6C-4F11-B981-E2DB8B3DE2A6}" presName="space" presStyleCnt="0"/>
      <dgm:spPr/>
    </dgm:pt>
    <dgm:pt modelId="{DC538E96-25F6-4378-BB9A-35490B41CAC0}" type="pres">
      <dgm:prSet presAssocID="{0DA8F639-F07C-4D89-83EA-FCDB8A172D14}" presName="compositeB" presStyleCnt="0"/>
      <dgm:spPr/>
    </dgm:pt>
    <dgm:pt modelId="{AD433F28-CAE7-4CDB-B932-28B541ED52D1}" type="pres">
      <dgm:prSet presAssocID="{0DA8F639-F07C-4D89-83EA-FCDB8A172D14}" presName="textB" presStyleLbl="revTx" presStyleIdx="1" presStyleCnt="3">
        <dgm:presLayoutVars>
          <dgm:bulletEnabled val="1"/>
        </dgm:presLayoutVars>
      </dgm:prSet>
      <dgm:spPr/>
    </dgm:pt>
    <dgm:pt modelId="{2EC534DF-B78D-4008-ADBA-383C0BF143C7}" type="pres">
      <dgm:prSet presAssocID="{0DA8F639-F07C-4D89-83EA-FCDB8A172D14}" presName="circleB" presStyleLbl="node1" presStyleIdx="1" presStyleCnt="3"/>
      <dgm:spPr/>
    </dgm:pt>
    <dgm:pt modelId="{7D3708FD-40A4-4378-A8E9-09BA52A28D08}" type="pres">
      <dgm:prSet presAssocID="{0DA8F639-F07C-4D89-83EA-FCDB8A172D14}" presName="spaceB" presStyleCnt="0"/>
      <dgm:spPr/>
    </dgm:pt>
    <dgm:pt modelId="{A2FBAD1C-A266-4989-837C-B57385FAB36F}" type="pres">
      <dgm:prSet presAssocID="{151296B5-D2F6-4A2A-AAC8-09324A43BCDF}" presName="space" presStyleCnt="0"/>
      <dgm:spPr/>
    </dgm:pt>
    <dgm:pt modelId="{1E1F51D8-ACC5-4742-BDDA-A6FDE07FCE22}" type="pres">
      <dgm:prSet presAssocID="{653FCF16-ED85-45A8-A983-023664721858}" presName="compositeA" presStyleCnt="0"/>
      <dgm:spPr/>
    </dgm:pt>
    <dgm:pt modelId="{CB5B94ED-4CDA-4C9F-B2F8-5F7CEEE2B146}" type="pres">
      <dgm:prSet presAssocID="{653FCF16-ED85-45A8-A983-023664721858}" presName="textA" presStyleLbl="revTx" presStyleIdx="2" presStyleCnt="3">
        <dgm:presLayoutVars>
          <dgm:bulletEnabled val="1"/>
        </dgm:presLayoutVars>
      </dgm:prSet>
      <dgm:spPr/>
    </dgm:pt>
    <dgm:pt modelId="{FD53CF4D-569F-4936-A045-6031A01CF1CA}" type="pres">
      <dgm:prSet presAssocID="{653FCF16-ED85-45A8-A983-023664721858}" presName="circleA" presStyleLbl="node1" presStyleIdx="2" presStyleCnt="3"/>
      <dgm:spPr/>
    </dgm:pt>
    <dgm:pt modelId="{92405B44-C246-470A-9DD1-E93330D368DA}" type="pres">
      <dgm:prSet presAssocID="{653FCF16-ED85-45A8-A983-023664721858}" presName="spaceA" presStyleCnt="0"/>
      <dgm:spPr/>
    </dgm:pt>
  </dgm:ptLst>
  <dgm:cxnLst>
    <dgm:cxn modelId="{6FD43F17-32B6-4653-950D-5DD5E1EA48D3}" srcId="{8DC9679F-453D-4052-8DB2-40703A4FF31B}" destId="{653FCF16-ED85-45A8-A983-023664721858}" srcOrd="2" destOrd="0" parTransId="{C85DA754-C5CD-4D3D-A5B6-622B40213BD5}" sibTransId="{1BC8081F-EFCC-442B-8685-65AFB7D6E93B}"/>
    <dgm:cxn modelId="{AE2D9331-0A18-46EE-BD55-24732FDE01FF}" srcId="{8DC9679F-453D-4052-8DB2-40703A4FF31B}" destId="{0DA8F639-F07C-4D89-83EA-FCDB8A172D14}" srcOrd="1" destOrd="0" parTransId="{9B17131D-0A0C-4177-B837-0D6FAA625990}" sibTransId="{151296B5-D2F6-4A2A-AAC8-09324A43BCDF}"/>
    <dgm:cxn modelId="{DFC7ED33-3BA7-4F8D-8009-6C99548E47A7}" type="presOf" srcId="{653FCF16-ED85-45A8-A983-023664721858}" destId="{CB5B94ED-4CDA-4C9F-B2F8-5F7CEEE2B146}" srcOrd="0" destOrd="0" presId="urn:microsoft.com/office/officeart/2005/8/layout/hProcess11"/>
    <dgm:cxn modelId="{619BE43C-2A91-4978-BCB3-0BB266E31552}" type="presOf" srcId="{911B32CD-B56C-49ED-AFB2-D4CCBD5891B2}" destId="{66D85A0A-8154-4556-9598-9791E5A33F9D}" srcOrd="0" destOrd="0" presId="urn:microsoft.com/office/officeart/2005/8/layout/hProcess11"/>
    <dgm:cxn modelId="{CA97137D-4E30-480B-8F0D-A3A17B7F6E46}" type="presOf" srcId="{8DC9679F-453D-4052-8DB2-40703A4FF31B}" destId="{89BDF371-B26E-42EB-B9A8-25E93D60C798}" srcOrd="0" destOrd="0" presId="urn:microsoft.com/office/officeart/2005/8/layout/hProcess11"/>
    <dgm:cxn modelId="{8C31A1A2-863C-4B6D-8E62-51F4EC2A12B2}" srcId="{8DC9679F-453D-4052-8DB2-40703A4FF31B}" destId="{911B32CD-B56C-49ED-AFB2-D4CCBD5891B2}" srcOrd="0" destOrd="0" parTransId="{C34A5504-8868-4EB7-A1B4-B25A2FA274D5}" sibTransId="{C7F4536E-4F6C-4F11-B981-E2DB8B3DE2A6}"/>
    <dgm:cxn modelId="{EB24E3D8-125A-4172-A52D-990B4963FF1A}" type="presOf" srcId="{0DA8F639-F07C-4D89-83EA-FCDB8A172D14}" destId="{AD433F28-CAE7-4CDB-B932-28B541ED52D1}" srcOrd="0" destOrd="0" presId="urn:microsoft.com/office/officeart/2005/8/layout/hProcess11"/>
    <dgm:cxn modelId="{6FC3BAF1-DAF0-4041-8A0F-B65FC4CE6727}" type="presParOf" srcId="{89BDF371-B26E-42EB-B9A8-25E93D60C798}" destId="{BD6E69FC-64EB-4802-856A-D3A30EDA86D5}" srcOrd="0" destOrd="0" presId="urn:microsoft.com/office/officeart/2005/8/layout/hProcess11"/>
    <dgm:cxn modelId="{697B1EB3-C635-4C04-B0EB-37A6A4F42CD4}" type="presParOf" srcId="{89BDF371-B26E-42EB-B9A8-25E93D60C798}" destId="{75086F0F-AA70-46E7-AC5F-B4177EEBDF96}" srcOrd="1" destOrd="0" presId="urn:microsoft.com/office/officeart/2005/8/layout/hProcess11"/>
    <dgm:cxn modelId="{F18A7E32-02F2-4A25-91A4-8BA00994CBFA}" type="presParOf" srcId="{75086F0F-AA70-46E7-AC5F-B4177EEBDF96}" destId="{036A36BE-5066-414A-A6FF-35991DE69021}" srcOrd="0" destOrd="0" presId="urn:microsoft.com/office/officeart/2005/8/layout/hProcess11"/>
    <dgm:cxn modelId="{49893958-08BC-4F65-9A4B-6C973AFAD8FD}" type="presParOf" srcId="{036A36BE-5066-414A-A6FF-35991DE69021}" destId="{66D85A0A-8154-4556-9598-9791E5A33F9D}" srcOrd="0" destOrd="0" presId="urn:microsoft.com/office/officeart/2005/8/layout/hProcess11"/>
    <dgm:cxn modelId="{BA361AB2-BA0F-40F0-8E72-79A3A64B9EA1}" type="presParOf" srcId="{036A36BE-5066-414A-A6FF-35991DE69021}" destId="{30A41E56-8D11-4B9D-A50E-A9506E2281BC}" srcOrd="1" destOrd="0" presId="urn:microsoft.com/office/officeart/2005/8/layout/hProcess11"/>
    <dgm:cxn modelId="{2FA6CC32-670D-48A3-9A7B-3A09A5421978}" type="presParOf" srcId="{036A36BE-5066-414A-A6FF-35991DE69021}" destId="{77E253D3-397A-4C86-8516-DD70D592BC19}" srcOrd="2" destOrd="0" presId="urn:microsoft.com/office/officeart/2005/8/layout/hProcess11"/>
    <dgm:cxn modelId="{0B6CE35C-62E3-4907-B8D5-DB520AA95712}" type="presParOf" srcId="{75086F0F-AA70-46E7-AC5F-B4177EEBDF96}" destId="{8BE7FA5F-6DE3-45B9-B327-267E280E2634}" srcOrd="1" destOrd="0" presId="urn:microsoft.com/office/officeart/2005/8/layout/hProcess11"/>
    <dgm:cxn modelId="{368C7E88-6E38-4386-A6A2-BBE2C0A54B80}" type="presParOf" srcId="{75086F0F-AA70-46E7-AC5F-B4177EEBDF96}" destId="{DC538E96-25F6-4378-BB9A-35490B41CAC0}" srcOrd="2" destOrd="0" presId="urn:microsoft.com/office/officeart/2005/8/layout/hProcess11"/>
    <dgm:cxn modelId="{E1147744-3589-4654-98C7-7A092EB6D57C}" type="presParOf" srcId="{DC538E96-25F6-4378-BB9A-35490B41CAC0}" destId="{AD433F28-CAE7-4CDB-B932-28B541ED52D1}" srcOrd="0" destOrd="0" presId="urn:microsoft.com/office/officeart/2005/8/layout/hProcess11"/>
    <dgm:cxn modelId="{E109DA12-4A2A-4EC7-997B-0E4E5D026AE4}" type="presParOf" srcId="{DC538E96-25F6-4378-BB9A-35490B41CAC0}" destId="{2EC534DF-B78D-4008-ADBA-383C0BF143C7}" srcOrd="1" destOrd="0" presId="urn:microsoft.com/office/officeart/2005/8/layout/hProcess11"/>
    <dgm:cxn modelId="{0CD235CC-0EAD-4A39-A015-31FED717D9EF}" type="presParOf" srcId="{DC538E96-25F6-4378-BB9A-35490B41CAC0}" destId="{7D3708FD-40A4-4378-A8E9-09BA52A28D08}" srcOrd="2" destOrd="0" presId="urn:microsoft.com/office/officeart/2005/8/layout/hProcess11"/>
    <dgm:cxn modelId="{24DD15F2-68FD-4A79-8676-5AB0233DCEE1}" type="presParOf" srcId="{75086F0F-AA70-46E7-AC5F-B4177EEBDF96}" destId="{A2FBAD1C-A266-4989-837C-B57385FAB36F}" srcOrd="3" destOrd="0" presId="urn:microsoft.com/office/officeart/2005/8/layout/hProcess11"/>
    <dgm:cxn modelId="{E75D324A-387C-431B-A0C4-6718DD69FF1F}" type="presParOf" srcId="{75086F0F-AA70-46E7-AC5F-B4177EEBDF96}" destId="{1E1F51D8-ACC5-4742-BDDA-A6FDE07FCE22}" srcOrd="4" destOrd="0" presId="urn:microsoft.com/office/officeart/2005/8/layout/hProcess11"/>
    <dgm:cxn modelId="{B58440F5-B14B-431A-975E-73128C80E1D8}" type="presParOf" srcId="{1E1F51D8-ACC5-4742-BDDA-A6FDE07FCE22}" destId="{CB5B94ED-4CDA-4C9F-B2F8-5F7CEEE2B146}" srcOrd="0" destOrd="0" presId="urn:microsoft.com/office/officeart/2005/8/layout/hProcess11"/>
    <dgm:cxn modelId="{35A6AA5D-1F9A-4A71-81EF-CBEA6F31849D}" type="presParOf" srcId="{1E1F51D8-ACC5-4742-BDDA-A6FDE07FCE22}" destId="{FD53CF4D-569F-4936-A045-6031A01CF1CA}" srcOrd="1" destOrd="0" presId="urn:microsoft.com/office/officeart/2005/8/layout/hProcess11"/>
    <dgm:cxn modelId="{6AD30109-EBDA-43AD-A5E0-769C29315751}" type="presParOf" srcId="{1E1F51D8-ACC5-4742-BDDA-A6FDE07FCE22}" destId="{92405B44-C246-470A-9DD1-E93330D368DA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AB0737-7862-4C15-9681-B1F429A49A8D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CA337114-422C-4956-A7D3-F38A5339440F}">
      <dgm:prSet phldrT="[Texto]" custT="1"/>
      <dgm:spPr/>
      <dgm:t>
        <a:bodyPr/>
        <a:lstStyle/>
        <a:p>
          <a:r>
            <a:rPr lang="es-ES" sz="1400" dirty="0" err="1">
              <a:latin typeface="Montserrat" panose="00000500000000000000" pitchFamily="50" charset="0"/>
            </a:rPr>
            <a:t>hMVP</a:t>
          </a:r>
          <a:endParaRPr lang="es-ES" sz="1400" dirty="0">
            <a:latin typeface="Montserrat" panose="00000500000000000000" pitchFamily="50" charset="0"/>
          </a:endParaRPr>
        </a:p>
      </dgm:t>
    </dgm:pt>
    <dgm:pt modelId="{DACD97C5-147F-4B45-AAFE-C58B77AD1156}" type="parTrans" cxnId="{472CA701-D6A3-4D38-9F38-DF215B710649}">
      <dgm:prSet/>
      <dgm:spPr/>
      <dgm:t>
        <a:bodyPr/>
        <a:lstStyle/>
        <a:p>
          <a:endParaRPr lang="es-ES" sz="1600">
            <a:latin typeface="Montserrat" panose="00000500000000000000" pitchFamily="50" charset="0"/>
          </a:endParaRPr>
        </a:p>
      </dgm:t>
    </dgm:pt>
    <dgm:pt modelId="{369407F6-D80C-4299-87A1-0CD28DFCCD5B}" type="sibTrans" cxnId="{472CA701-D6A3-4D38-9F38-DF215B710649}">
      <dgm:prSet/>
      <dgm:spPr/>
      <dgm:t>
        <a:bodyPr/>
        <a:lstStyle/>
        <a:p>
          <a:endParaRPr lang="es-ES" sz="1600">
            <a:latin typeface="Montserrat" panose="00000500000000000000" pitchFamily="50" charset="0"/>
          </a:endParaRPr>
        </a:p>
      </dgm:t>
    </dgm:pt>
    <dgm:pt modelId="{85261EC3-C873-45F4-B52A-C9349B93F392}">
      <dgm:prSet phldrT="[Texto]" custT="1"/>
      <dgm:spPr/>
      <dgm:t>
        <a:bodyPr/>
        <a:lstStyle/>
        <a:p>
          <a:r>
            <a:rPr lang="es-ES" sz="1400" dirty="0" err="1">
              <a:latin typeface="Montserrat" panose="00000500000000000000" pitchFamily="50" charset="0"/>
            </a:rPr>
            <a:t>Bocavirus</a:t>
          </a:r>
          <a:endParaRPr lang="es-ES" sz="1400" dirty="0">
            <a:latin typeface="Montserrat" panose="00000500000000000000" pitchFamily="50" charset="0"/>
          </a:endParaRPr>
        </a:p>
      </dgm:t>
    </dgm:pt>
    <dgm:pt modelId="{358886D9-395B-4926-80D8-A5EA948C6B36}" type="parTrans" cxnId="{67DA967A-EE7D-4E4E-8E1A-6EC2376BCBDF}">
      <dgm:prSet/>
      <dgm:spPr/>
      <dgm:t>
        <a:bodyPr/>
        <a:lstStyle/>
        <a:p>
          <a:endParaRPr lang="es-ES" sz="1600">
            <a:latin typeface="Montserrat" panose="00000500000000000000" pitchFamily="50" charset="0"/>
          </a:endParaRPr>
        </a:p>
      </dgm:t>
    </dgm:pt>
    <dgm:pt modelId="{27344A90-FDD5-4E50-BA0E-5EE606D5A02B}" type="sibTrans" cxnId="{67DA967A-EE7D-4E4E-8E1A-6EC2376BCBDF}">
      <dgm:prSet/>
      <dgm:spPr/>
      <dgm:t>
        <a:bodyPr/>
        <a:lstStyle/>
        <a:p>
          <a:endParaRPr lang="es-ES" sz="1600">
            <a:latin typeface="Montserrat" panose="00000500000000000000" pitchFamily="50" charset="0"/>
          </a:endParaRPr>
        </a:p>
      </dgm:t>
    </dgm:pt>
    <dgm:pt modelId="{8C250D62-8B4E-4E23-A8EA-3F934A32A2F0}">
      <dgm:prSet phldrT="[Texto]" custT="1"/>
      <dgm:spPr/>
      <dgm:t>
        <a:bodyPr/>
        <a:lstStyle/>
        <a:p>
          <a:r>
            <a:rPr lang="es-ES" sz="1400" dirty="0">
              <a:latin typeface="Montserrat" panose="00000500000000000000" pitchFamily="50" charset="0"/>
            </a:rPr>
            <a:t>MRSA-CA</a:t>
          </a:r>
        </a:p>
      </dgm:t>
    </dgm:pt>
    <dgm:pt modelId="{E26099D3-6877-4292-B0B3-FEACA89B9A77}" type="parTrans" cxnId="{49130FCE-72D9-47D1-8935-598DCD8688DF}">
      <dgm:prSet/>
      <dgm:spPr/>
      <dgm:t>
        <a:bodyPr/>
        <a:lstStyle/>
        <a:p>
          <a:endParaRPr lang="es-ES" sz="1600">
            <a:latin typeface="Montserrat" panose="00000500000000000000" pitchFamily="50" charset="0"/>
          </a:endParaRPr>
        </a:p>
      </dgm:t>
    </dgm:pt>
    <dgm:pt modelId="{3CD2B291-65A1-4322-A156-92F99947C353}" type="sibTrans" cxnId="{49130FCE-72D9-47D1-8935-598DCD8688DF}">
      <dgm:prSet/>
      <dgm:spPr/>
      <dgm:t>
        <a:bodyPr/>
        <a:lstStyle/>
        <a:p>
          <a:endParaRPr lang="es-ES" sz="1600">
            <a:latin typeface="Montserrat" panose="00000500000000000000" pitchFamily="50" charset="0"/>
          </a:endParaRPr>
        </a:p>
      </dgm:t>
    </dgm:pt>
    <dgm:pt modelId="{D209FC0C-D3EF-4CE7-9FBE-EA3EB7FC1ADA}" type="pres">
      <dgm:prSet presAssocID="{5EAB0737-7862-4C15-9681-B1F429A49A8D}" presName="arrowDiagram" presStyleCnt="0">
        <dgm:presLayoutVars>
          <dgm:chMax val="5"/>
          <dgm:dir/>
          <dgm:resizeHandles val="exact"/>
        </dgm:presLayoutVars>
      </dgm:prSet>
      <dgm:spPr/>
    </dgm:pt>
    <dgm:pt modelId="{93976BB6-D8B1-4583-B794-FAB1291ADF6A}" type="pres">
      <dgm:prSet presAssocID="{5EAB0737-7862-4C15-9681-B1F429A49A8D}" presName="arrow" presStyleLbl="bgShp" presStyleIdx="0" presStyleCnt="1"/>
      <dgm:spPr/>
    </dgm:pt>
    <dgm:pt modelId="{2E5706E8-B51F-4BFD-B968-080DF4B723F7}" type="pres">
      <dgm:prSet presAssocID="{5EAB0737-7862-4C15-9681-B1F429A49A8D}" presName="arrowDiagram3" presStyleCnt="0"/>
      <dgm:spPr/>
    </dgm:pt>
    <dgm:pt modelId="{06E94580-3471-4370-88B6-DFAD9BBFEA4A}" type="pres">
      <dgm:prSet presAssocID="{CA337114-422C-4956-A7D3-F38A5339440F}" presName="bullet3a" presStyleLbl="node1" presStyleIdx="0" presStyleCnt="3"/>
      <dgm:spPr/>
    </dgm:pt>
    <dgm:pt modelId="{C0323305-FFE4-4BD2-A5DA-FFBD5572312F}" type="pres">
      <dgm:prSet presAssocID="{CA337114-422C-4956-A7D3-F38A5339440F}" presName="textBox3a" presStyleLbl="revTx" presStyleIdx="0" presStyleCnt="3">
        <dgm:presLayoutVars>
          <dgm:bulletEnabled val="1"/>
        </dgm:presLayoutVars>
      </dgm:prSet>
      <dgm:spPr/>
    </dgm:pt>
    <dgm:pt modelId="{E9EFD79C-850B-4CEC-B083-F4350DF3D219}" type="pres">
      <dgm:prSet presAssocID="{85261EC3-C873-45F4-B52A-C9349B93F392}" presName="bullet3b" presStyleLbl="node1" presStyleIdx="1" presStyleCnt="3"/>
      <dgm:spPr/>
    </dgm:pt>
    <dgm:pt modelId="{73C9CAEF-BD8C-44A7-A504-BD4ED0B383BC}" type="pres">
      <dgm:prSet presAssocID="{85261EC3-C873-45F4-B52A-C9349B93F392}" presName="textBox3b" presStyleLbl="revTx" presStyleIdx="1" presStyleCnt="3">
        <dgm:presLayoutVars>
          <dgm:bulletEnabled val="1"/>
        </dgm:presLayoutVars>
      </dgm:prSet>
      <dgm:spPr/>
    </dgm:pt>
    <dgm:pt modelId="{F07B6020-8941-4DED-9F0E-29F7DD8B5FEF}" type="pres">
      <dgm:prSet presAssocID="{8C250D62-8B4E-4E23-A8EA-3F934A32A2F0}" presName="bullet3c" presStyleLbl="node1" presStyleIdx="2" presStyleCnt="3"/>
      <dgm:spPr/>
    </dgm:pt>
    <dgm:pt modelId="{3BF7670B-7782-401B-BD17-3EE2801C26D1}" type="pres">
      <dgm:prSet presAssocID="{8C250D62-8B4E-4E23-A8EA-3F934A32A2F0}" presName="textBox3c" presStyleLbl="revTx" presStyleIdx="2" presStyleCnt="3">
        <dgm:presLayoutVars>
          <dgm:bulletEnabled val="1"/>
        </dgm:presLayoutVars>
      </dgm:prSet>
      <dgm:spPr/>
    </dgm:pt>
  </dgm:ptLst>
  <dgm:cxnLst>
    <dgm:cxn modelId="{472CA701-D6A3-4D38-9F38-DF215B710649}" srcId="{5EAB0737-7862-4C15-9681-B1F429A49A8D}" destId="{CA337114-422C-4956-A7D3-F38A5339440F}" srcOrd="0" destOrd="0" parTransId="{DACD97C5-147F-4B45-AAFE-C58B77AD1156}" sibTransId="{369407F6-D80C-4299-87A1-0CD28DFCCD5B}"/>
    <dgm:cxn modelId="{E0012655-8760-425F-891B-F6164AF9596E}" type="presOf" srcId="{85261EC3-C873-45F4-B52A-C9349B93F392}" destId="{73C9CAEF-BD8C-44A7-A504-BD4ED0B383BC}" srcOrd="0" destOrd="0" presId="urn:microsoft.com/office/officeart/2005/8/layout/arrow2"/>
    <dgm:cxn modelId="{67DA967A-EE7D-4E4E-8E1A-6EC2376BCBDF}" srcId="{5EAB0737-7862-4C15-9681-B1F429A49A8D}" destId="{85261EC3-C873-45F4-B52A-C9349B93F392}" srcOrd="1" destOrd="0" parTransId="{358886D9-395B-4926-80D8-A5EA948C6B36}" sibTransId="{27344A90-FDD5-4E50-BA0E-5EE606D5A02B}"/>
    <dgm:cxn modelId="{A6A2A79A-4CAF-4597-86B8-7105D11E56BC}" type="presOf" srcId="{CA337114-422C-4956-A7D3-F38A5339440F}" destId="{C0323305-FFE4-4BD2-A5DA-FFBD5572312F}" srcOrd="0" destOrd="0" presId="urn:microsoft.com/office/officeart/2005/8/layout/arrow2"/>
    <dgm:cxn modelId="{B45F0EAA-5FF7-41A7-B27A-18C2AA4A80F3}" type="presOf" srcId="{5EAB0737-7862-4C15-9681-B1F429A49A8D}" destId="{D209FC0C-D3EF-4CE7-9FBE-EA3EB7FC1ADA}" srcOrd="0" destOrd="0" presId="urn:microsoft.com/office/officeart/2005/8/layout/arrow2"/>
    <dgm:cxn modelId="{49130FCE-72D9-47D1-8935-598DCD8688DF}" srcId="{5EAB0737-7862-4C15-9681-B1F429A49A8D}" destId="{8C250D62-8B4E-4E23-A8EA-3F934A32A2F0}" srcOrd="2" destOrd="0" parTransId="{E26099D3-6877-4292-B0B3-FEACA89B9A77}" sibTransId="{3CD2B291-65A1-4322-A156-92F99947C353}"/>
    <dgm:cxn modelId="{6E7C57F7-2625-48B9-B4CA-95237D9E6B90}" type="presOf" srcId="{8C250D62-8B4E-4E23-A8EA-3F934A32A2F0}" destId="{3BF7670B-7782-401B-BD17-3EE2801C26D1}" srcOrd="0" destOrd="0" presId="urn:microsoft.com/office/officeart/2005/8/layout/arrow2"/>
    <dgm:cxn modelId="{3CAD38EA-1E8A-4447-B8AD-0207C9166CC4}" type="presParOf" srcId="{D209FC0C-D3EF-4CE7-9FBE-EA3EB7FC1ADA}" destId="{93976BB6-D8B1-4583-B794-FAB1291ADF6A}" srcOrd="0" destOrd="0" presId="urn:microsoft.com/office/officeart/2005/8/layout/arrow2"/>
    <dgm:cxn modelId="{E884680A-2917-4BC4-B5E0-0D1DA65FF871}" type="presParOf" srcId="{D209FC0C-D3EF-4CE7-9FBE-EA3EB7FC1ADA}" destId="{2E5706E8-B51F-4BFD-B968-080DF4B723F7}" srcOrd="1" destOrd="0" presId="urn:microsoft.com/office/officeart/2005/8/layout/arrow2"/>
    <dgm:cxn modelId="{88F1F845-8052-4B57-9439-0B3A3B59962E}" type="presParOf" srcId="{2E5706E8-B51F-4BFD-B968-080DF4B723F7}" destId="{06E94580-3471-4370-88B6-DFAD9BBFEA4A}" srcOrd="0" destOrd="0" presId="urn:microsoft.com/office/officeart/2005/8/layout/arrow2"/>
    <dgm:cxn modelId="{CD6EC762-E1E5-4376-A5EF-AF1AB557812F}" type="presParOf" srcId="{2E5706E8-B51F-4BFD-B968-080DF4B723F7}" destId="{C0323305-FFE4-4BD2-A5DA-FFBD5572312F}" srcOrd="1" destOrd="0" presId="urn:microsoft.com/office/officeart/2005/8/layout/arrow2"/>
    <dgm:cxn modelId="{3BE2517C-E426-45E6-B556-5A5ADF3F805E}" type="presParOf" srcId="{2E5706E8-B51F-4BFD-B968-080DF4B723F7}" destId="{E9EFD79C-850B-4CEC-B083-F4350DF3D219}" srcOrd="2" destOrd="0" presId="urn:microsoft.com/office/officeart/2005/8/layout/arrow2"/>
    <dgm:cxn modelId="{FCC2F2AA-EEA0-4F9C-B41B-85AA77AB52FB}" type="presParOf" srcId="{2E5706E8-B51F-4BFD-B968-080DF4B723F7}" destId="{73C9CAEF-BD8C-44A7-A504-BD4ED0B383BC}" srcOrd="3" destOrd="0" presId="urn:microsoft.com/office/officeart/2005/8/layout/arrow2"/>
    <dgm:cxn modelId="{16D48764-A5CF-462B-9E6B-1FBF276CD3AE}" type="presParOf" srcId="{2E5706E8-B51F-4BFD-B968-080DF4B723F7}" destId="{F07B6020-8941-4DED-9F0E-29F7DD8B5FEF}" srcOrd="4" destOrd="0" presId="urn:microsoft.com/office/officeart/2005/8/layout/arrow2"/>
    <dgm:cxn modelId="{9D2EBAE2-EF94-4965-9224-BA44E74BB3D1}" type="presParOf" srcId="{2E5706E8-B51F-4BFD-B968-080DF4B723F7}" destId="{3BF7670B-7782-401B-BD17-3EE2801C26D1}" srcOrd="5" destOrd="0" presId="urn:microsoft.com/office/officeart/2005/8/layout/arrow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5D399A1-08BB-4C32-87CC-332DA15641DE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</dgm:pt>
    <dgm:pt modelId="{45565D63-DDAF-41E4-B03A-840CA4430E18}">
      <dgm:prSet phldrT="[Texto]" custT="1"/>
      <dgm:spPr>
        <a:solidFill>
          <a:srgbClr val="152B48"/>
        </a:solidFill>
        <a:ln>
          <a:solidFill>
            <a:srgbClr val="06AEAA"/>
          </a:solidFill>
        </a:ln>
      </dgm:spPr>
      <dgm:t>
        <a:bodyPr/>
        <a:lstStyle/>
        <a:p>
          <a:r>
            <a:rPr lang="es-ES" sz="2000" b="1" dirty="0"/>
            <a:t>Congestión</a:t>
          </a:r>
        </a:p>
      </dgm:t>
    </dgm:pt>
    <dgm:pt modelId="{91A51F54-8D65-48F5-93B8-65BCC0070B60}" type="parTrans" cxnId="{3E43AF00-178F-4363-A9ED-6393FDAFECAF}">
      <dgm:prSet/>
      <dgm:spPr/>
      <dgm:t>
        <a:bodyPr/>
        <a:lstStyle/>
        <a:p>
          <a:endParaRPr lang="es-ES"/>
        </a:p>
      </dgm:t>
    </dgm:pt>
    <dgm:pt modelId="{A2CE782C-CD7F-42D1-B871-66B1181997D3}" type="sibTrans" cxnId="{3E43AF00-178F-4363-A9ED-6393FDAFECAF}">
      <dgm:prSet/>
      <dgm:spPr/>
      <dgm:t>
        <a:bodyPr/>
        <a:lstStyle/>
        <a:p>
          <a:endParaRPr lang="es-ES"/>
        </a:p>
      </dgm:t>
    </dgm:pt>
    <dgm:pt modelId="{7117183D-D410-4788-840E-B67DC1673499}">
      <dgm:prSet phldrT="[Texto]" custT="1"/>
      <dgm:spPr>
        <a:solidFill>
          <a:srgbClr val="152B48"/>
        </a:solidFill>
        <a:ln>
          <a:solidFill>
            <a:srgbClr val="06AEAA"/>
          </a:solidFill>
        </a:ln>
      </dgm:spPr>
      <dgm:t>
        <a:bodyPr/>
        <a:lstStyle/>
        <a:p>
          <a:r>
            <a:rPr lang="es-ES" sz="2000" b="1" dirty="0"/>
            <a:t>Hepatización roja</a:t>
          </a:r>
        </a:p>
      </dgm:t>
    </dgm:pt>
    <dgm:pt modelId="{F82318B6-782A-4998-A6FA-64F8B225CACC}" type="parTrans" cxnId="{9ADFC89F-62BE-4E6D-AD5A-B21620134F18}">
      <dgm:prSet/>
      <dgm:spPr/>
      <dgm:t>
        <a:bodyPr/>
        <a:lstStyle/>
        <a:p>
          <a:endParaRPr lang="es-ES"/>
        </a:p>
      </dgm:t>
    </dgm:pt>
    <dgm:pt modelId="{4E2D64E2-A98D-4ED9-85C5-2959FBC52EE0}" type="sibTrans" cxnId="{9ADFC89F-62BE-4E6D-AD5A-B21620134F18}">
      <dgm:prSet/>
      <dgm:spPr/>
      <dgm:t>
        <a:bodyPr/>
        <a:lstStyle/>
        <a:p>
          <a:endParaRPr lang="es-ES"/>
        </a:p>
      </dgm:t>
    </dgm:pt>
    <dgm:pt modelId="{968BD874-2E42-4F1C-A552-B1E0E924429B}">
      <dgm:prSet phldrT="[Texto]" custT="1"/>
      <dgm:spPr>
        <a:solidFill>
          <a:srgbClr val="152B48"/>
        </a:solidFill>
        <a:ln>
          <a:solidFill>
            <a:srgbClr val="06AEAA"/>
          </a:solidFill>
        </a:ln>
      </dgm:spPr>
      <dgm:t>
        <a:bodyPr/>
        <a:lstStyle/>
        <a:p>
          <a:r>
            <a:rPr lang="es-ES" sz="2000" b="1" dirty="0"/>
            <a:t>Resolución</a:t>
          </a:r>
        </a:p>
      </dgm:t>
    </dgm:pt>
    <dgm:pt modelId="{5825510A-1846-486A-9A04-6BCA54D2C130}" type="parTrans" cxnId="{DB3CD16B-6106-464D-B841-07B9ADCC38CB}">
      <dgm:prSet/>
      <dgm:spPr/>
      <dgm:t>
        <a:bodyPr/>
        <a:lstStyle/>
        <a:p>
          <a:endParaRPr lang="es-ES"/>
        </a:p>
      </dgm:t>
    </dgm:pt>
    <dgm:pt modelId="{165A09A9-D1CB-4BD4-8E0F-BFC19926EBFE}" type="sibTrans" cxnId="{DB3CD16B-6106-464D-B841-07B9ADCC38CB}">
      <dgm:prSet/>
      <dgm:spPr/>
      <dgm:t>
        <a:bodyPr/>
        <a:lstStyle/>
        <a:p>
          <a:endParaRPr lang="es-ES"/>
        </a:p>
      </dgm:t>
    </dgm:pt>
    <dgm:pt modelId="{9D3C4FA6-1548-446F-B5D4-731D42E600A5}">
      <dgm:prSet phldrT="[Texto]" custT="1"/>
      <dgm:spPr>
        <a:solidFill>
          <a:srgbClr val="152B48"/>
        </a:solidFill>
        <a:ln>
          <a:solidFill>
            <a:srgbClr val="06AEAA"/>
          </a:solidFill>
        </a:ln>
      </dgm:spPr>
      <dgm:t>
        <a:bodyPr/>
        <a:lstStyle/>
        <a:p>
          <a:r>
            <a:rPr lang="es-ES" sz="2000" b="1" dirty="0"/>
            <a:t>Hepatización gris</a:t>
          </a:r>
        </a:p>
      </dgm:t>
    </dgm:pt>
    <dgm:pt modelId="{708B5769-0D73-4F2C-B070-27159772E1CF}" type="parTrans" cxnId="{7490F43F-FFD7-482E-A5BA-B563DAE501DF}">
      <dgm:prSet/>
      <dgm:spPr/>
      <dgm:t>
        <a:bodyPr/>
        <a:lstStyle/>
        <a:p>
          <a:endParaRPr lang="es-ES"/>
        </a:p>
      </dgm:t>
    </dgm:pt>
    <dgm:pt modelId="{9053B694-4DF3-45DC-86D7-8F6A45C9497C}" type="sibTrans" cxnId="{7490F43F-FFD7-482E-A5BA-B563DAE501DF}">
      <dgm:prSet/>
      <dgm:spPr/>
      <dgm:t>
        <a:bodyPr/>
        <a:lstStyle/>
        <a:p>
          <a:endParaRPr lang="es-ES"/>
        </a:p>
      </dgm:t>
    </dgm:pt>
    <dgm:pt modelId="{C8FC7BD7-BB8D-4833-9BCA-AFC55F899288}" type="pres">
      <dgm:prSet presAssocID="{45D399A1-08BB-4C32-87CC-332DA15641DE}" presName="CompostProcess" presStyleCnt="0">
        <dgm:presLayoutVars>
          <dgm:dir/>
          <dgm:resizeHandles val="exact"/>
        </dgm:presLayoutVars>
      </dgm:prSet>
      <dgm:spPr/>
    </dgm:pt>
    <dgm:pt modelId="{42C66A8B-120D-49A8-AEE1-067AEDF6B6F6}" type="pres">
      <dgm:prSet presAssocID="{45D399A1-08BB-4C32-87CC-332DA15641DE}" presName="arrow" presStyleLbl="bgShp" presStyleIdx="0" presStyleCnt="1" custLinFactNeighborX="0"/>
      <dgm:spPr>
        <a:solidFill>
          <a:schemeClr val="accent1">
            <a:lumMod val="20000"/>
            <a:lumOff val="80000"/>
          </a:schemeClr>
        </a:solidFill>
      </dgm:spPr>
    </dgm:pt>
    <dgm:pt modelId="{909BEE64-5F4C-4136-BB4C-9FAE800CB4BD}" type="pres">
      <dgm:prSet presAssocID="{45D399A1-08BB-4C32-87CC-332DA15641DE}" presName="linearProcess" presStyleCnt="0"/>
      <dgm:spPr/>
    </dgm:pt>
    <dgm:pt modelId="{79783EC1-D6F4-4CB0-8467-156AB52BA697}" type="pres">
      <dgm:prSet presAssocID="{45565D63-DDAF-41E4-B03A-840CA4430E18}" presName="textNode" presStyleLbl="node1" presStyleIdx="0" presStyleCnt="4">
        <dgm:presLayoutVars>
          <dgm:bulletEnabled val="1"/>
        </dgm:presLayoutVars>
      </dgm:prSet>
      <dgm:spPr/>
    </dgm:pt>
    <dgm:pt modelId="{8EED1C9E-BD51-412A-9D07-27E0B43171E1}" type="pres">
      <dgm:prSet presAssocID="{A2CE782C-CD7F-42D1-B871-66B1181997D3}" presName="sibTrans" presStyleCnt="0"/>
      <dgm:spPr/>
    </dgm:pt>
    <dgm:pt modelId="{5CE8B325-37BA-4F83-A332-BC595F6C8722}" type="pres">
      <dgm:prSet presAssocID="{7117183D-D410-4788-840E-B67DC1673499}" presName="textNode" presStyleLbl="node1" presStyleIdx="1" presStyleCnt="4">
        <dgm:presLayoutVars>
          <dgm:bulletEnabled val="1"/>
        </dgm:presLayoutVars>
      </dgm:prSet>
      <dgm:spPr/>
    </dgm:pt>
    <dgm:pt modelId="{18E6EBC9-468B-424C-B881-6868AF88B9A6}" type="pres">
      <dgm:prSet presAssocID="{4E2D64E2-A98D-4ED9-85C5-2959FBC52EE0}" presName="sibTrans" presStyleCnt="0"/>
      <dgm:spPr/>
    </dgm:pt>
    <dgm:pt modelId="{950E1620-06CA-4E79-B594-DB519455BAB9}" type="pres">
      <dgm:prSet presAssocID="{9D3C4FA6-1548-446F-B5D4-731D42E600A5}" presName="textNode" presStyleLbl="node1" presStyleIdx="2" presStyleCnt="4">
        <dgm:presLayoutVars>
          <dgm:bulletEnabled val="1"/>
        </dgm:presLayoutVars>
      </dgm:prSet>
      <dgm:spPr/>
    </dgm:pt>
    <dgm:pt modelId="{EFB2BFBC-EAA7-490F-8AD6-317C48A2AD53}" type="pres">
      <dgm:prSet presAssocID="{9053B694-4DF3-45DC-86D7-8F6A45C9497C}" presName="sibTrans" presStyleCnt="0"/>
      <dgm:spPr/>
    </dgm:pt>
    <dgm:pt modelId="{D7A680AD-38D8-4D6A-89CD-2831D222685A}" type="pres">
      <dgm:prSet presAssocID="{968BD874-2E42-4F1C-A552-B1E0E924429B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3E43AF00-178F-4363-A9ED-6393FDAFECAF}" srcId="{45D399A1-08BB-4C32-87CC-332DA15641DE}" destId="{45565D63-DDAF-41E4-B03A-840CA4430E18}" srcOrd="0" destOrd="0" parTransId="{91A51F54-8D65-48F5-93B8-65BCC0070B60}" sibTransId="{A2CE782C-CD7F-42D1-B871-66B1181997D3}"/>
    <dgm:cxn modelId="{9AF91902-B73E-4D80-A8B3-C08E6D6915E7}" type="presOf" srcId="{45565D63-DDAF-41E4-B03A-840CA4430E18}" destId="{79783EC1-D6F4-4CB0-8467-156AB52BA697}" srcOrd="0" destOrd="0" presId="urn:microsoft.com/office/officeart/2005/8/layout/hProcess9"/>
    <dgm:cxn modelId="{7490F43F-FFD7-482E-A5BA-B563DAE501DF}" srcId="{45D399A1-08BB-4C32-87CC-332DA15641DE}" destId="{9D3C4FA6-1548-446F-B5D4-731D42E600A5}" srcOrd="2" destOrd="0" parTransId="{708B5769-0D73-4F2C-B070-27159772E1CF}" sibTransId="{9053B694-4DF3-45DC-86D7-8F6A45C9497C}"/>
    <dgm:cxn modelId="{BB9CA241-0817-4EA4-81CE-3B4E80248671}" type="presOf" srcId="{968BD874-2E42-4F1C-A552-B1E0E924429B}" destId="{D7A680AD-38D8-4D6A-89CD-2831D222685A}" srcOrd="0" destOrd="0" presId="urn:microsoft.com/office/officeart/2005/8/layout/hProcess9"/>
    <dgm:cxn modelId="{DB3CD16B-6106-464D-B841-07B9ADCC38CB}" srcId="{45D399A1-08BB-4C32-87CC-332DA15641DE}" destId="{968BD874-2E42-4F1C-A552-B1E0E924429B}" srcOrd="3" destOrd="0" parTransId="{5825510A-1846-486A-9A04-6BCA54D2C130}" sibTransId="{165A09A9-D1CB-4BD4-8E0F-BFC19926EBFE}"/>
    <dgm:cxn modelId="{3F6DCB4F-C656-406D-9083-468F26462A9C}" type="presOf" srcId="{45D399A1-08BB-4C32-87CC-332DA15641DE}" destId="{C8FC7BD7-BB8D-4833-9BCA-AFC55F899288}" srcOrd="0" destOrd="0" presId="urn:microsoft.com/office/officeart/2005/8/layout/hProcess9"/>
    <dgm:cxn modelId="{9ADFC89F-62BE-4E6D-AD5A-B21620134F18}" srcId="{45D399A1-08BB-4C32-87CC-332DA15641DE}" destId="{7117183D-D410-4788-840E-B67DC1673499}" srcOrd="1" destOrd="0" parTransId="{F82318B6-782A-4998-A6FA-64F8B225CACC}" sibTransId="{4E2D64E2-A98D-4ED9-85C5-2959FBC52EE0}"/>
    <dgm:cxn modelId="{36A260E5-15FE-4073-993C-CA51F683CE42}" type="presOf" srcId="{7117183D-D410-4788-840E-B67DC1673499}" destId="{5CE8B325-37BA-4F83-A332-BC595F6C8722}" srcOrd="0" destOrd="0" presId="urn:microsoft.com/office/officeart/2005/8/layout/hProcess9"/>
    <dgm:cxn modelId="{54785FE7-1FCE-4C16-A9C6-3CFD05412189}" type="presOf" srcId="{9D3C4FA6-1548-446F-B5D4-731D42E600A5}" destId="{950E1620-06CA-4E79-B594-DB519455BAB9}" srcOrd="0" destOrd="0" presId="urn:microsoft.com/office/officeart/2005/8/layout/hProcess9"/>
    <dgm:cxn modelId="{118706B9-1688-4F6D-AACD-94B220A31718}" type="presParOf" srcId="{C8FC7BD7-BB8D-4833-9BCA-AFC55F899288}" destId="{42C66A8B-120D-49A8-AEE1-067AEDF6B6F6}" srcOrd="0" destOrd="0" presId="urn:microsoft.com/office/officeart/2005/8/layout/hProcess9"/>
    <dgm:cxn modelId="{ECF8EE43-5829-4800-96E5-789104B58BED}" type="presParOf" srcId="{C8FC7BD7-BB8D-4833-9BCA-AFC55F899288}" destId="{909BEE64-5F4C-4136-BB4C-9FAE800CB4BD}" srcOrd="1" destOrd="0" presId="urn:microsoft.com/office/officeart/2005/8/layout/hProcess9"/>
    <dgm:cxn modelId="{6A33D515-D40D-49B4-B189-F14FB92D214C}" type="presParOf" srcId="{909BEE64-5F4C-4136-BB4C-9FAE800CB4BD}" destId="{79783EC1-D6F4-4CB0-8467-156AB52BA697}" srcOrd="0" destOrd="0" presId="urn:microsoft.com/office/officeart/2005/8/layout/hProcess9"/>
    <dgm:cxn modelId="{822E8048-9530-40EE-9591-5EECEC2464EA}" type="presParOf" srcId="{909BEE64-5F4C-4136-BB4C-9FAE800CB4BD}" destId="{8EED1C9E-BD51-412A-9D07-27E0B43171E1}" srcOrd="1" destOrd="0" presId="urn:microsoft.com/office/officeart/2005/8/layout/hProcess9"/>
    <dgm:cxn modelId="{3444E6F6-82EE-4601-AF20-312FB35FF43F}" type="presParOf" srcId="{909BEE64-5F4C-4136-BB4C-9FAE800CB4BD}" destId="{5CE8B325-37BA-4F83-A332-BC595F6C8722}" srcOrd="2" destOrd="0" presId="urn:microsoft.com/office/officeart/2005/8/layout/hProcess9"/>
    <dgm:cxn modelId="{2CAF3542-5A94-455B-BA59-3F442A0F8CC3}" type="presParOf" srcId="{909BEE64-5F4C-4136-BB4C-9FAE800CB4BD}" destId="{18E6EBC9-468B-424C-B881-6868AF88B9A6}" srcOrd="3" destOrd="0" presId="urn:microsoft.com/office/officeart/2005/8/layout/hProcess9"/>
    <dgm:cxn modelId="{052D4905-4C0E-4BE7-BFEB-4E042C992496}" type="presParOf" srcId="{909BEE64-5F4C-4136-BB4C-9FAE800CB4BD}" destId="{950E1620-06CA-4E79-B594-DB519455BAB9}" srcOrd="4" destOrd="0" presId="urn:microsoft.com/office/officeart/2005/8/layout/hProcess9"/>
    <dgm:cxn modelId="{0AF1D335-B873-4CD6-85BC-EEF27A1EBDAD}" type="presParOf" srcId="{909BEE64-5F4C-4136-BB4C-9FAE800CB4BD}" destId="{EFB2BFBC-EAA7-490F-8AD6-317C48A2AD53}" srcOrd="5" destOrd="0" presId="urn:microsoft.com/office/officeart/2005/8/layout/hProcess9"/>
    <dgm:cxn modelId="{DC5F7283-8641-4073-A1C2-4AFD222CDB90}" type="presParOf" srcId="{909BEE64-5F4C-4136-BB4C-9FAE800CB4BD}" destId="{D7A680AD-38D8-4D6A-89CD-2831D222685A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15288B5-3F5C-40E3-A2B9-3910C3AA27E2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AFFB894-DF7B-432B-901A-B7FB06A52437}">
      <dgm:prSet phldrT="[Texto]"/>
      <dgm:spPr>
        <a:solidFill>
          <a:srgbClr val="152B48"/>
        </a:solidFill>
        <a:ln>
          <a:solidFill>
            <a:srgbClr val="06AEAA"/>
          </a:solidFill>
        </a:ln>
      </dgm:spPr>
      <dgm:t>
        <a:bodyPr/>
        <a:lstStyle/>
        <a:p>
          <a:r>
            <a:rPr lang="es-ES" dirty="0"/>
            <a:t>Patrones de neumonía</a:t>
          </a:r>
        </a:p>
      </dgm:t>
    </dgm:pt>
    <dgm:pt modelId="{F9D0E879-941E-4F81-87A2-5825771F59F3}" type="parTrans" cxnId="{8351FC93-59EA-4863-8D9B-49BFA66F1AB6}">
      <dgm:prSet/>
      <dgm:spPr/>
      <dgm:t>
        <a:bodyPr/>
        <a:lstStyle/>
        <a:p>
          <a:endParaRPr lang="es-ES"/>
        </a:p>
      </dgm:t>
    </dgm:pt>
    <dgm:pt modelId="{4D8EB047-A5A2-4F7D-A0AC-AC0EA568DE3E}" type="sibTrans" cxnId="{8351FC93-59EA-4863-8D9B-49BFA66F1AB6}">
      <dgm:prSet/>
      <dgm:spPr/>
      <dgm:t>
        <a:bodyPr/>
        <a:lstStyle/>
        <a:p>
          <a:endParaRPr lang="es-ES"/>
        </a:p>
      </dgm:t>
    </dgm:pt>
    <dgm:pt modelId="{F2077157-2472-4D7A-8794-43DD02B393B3}">
      <dgm:prSet phldrT="[Texto]"/>
      <dgm:spPr>
        <a:solidFill>
          <a:srgbClr val="152B48"/>
        </a:solidFill>
        <a:ln>
          <a:solidFill>
            <a:srgbClr val="06AEAA"/>
          </a:solidFill>
        </a:ln>
      </dgm:spPr>
      <dgm:t>
        <a:bodyPr/>
        <a:lstStyle/>
        <a:p>
          <a:r>
            <a:rPr lang="es-ES" dirty="0"/>
            <a:t>Neumonía lobar</a:t>
          </a:r>
        </a:p>
      </dgm:t>
    </dgm:pt>
    <dgm:pt modelId="{CE4906B3-330B-4D0D-AF17-92D3FE0E97A2}" type="parTrans" cxnId="{1B2A21DB-2C69-4AB5-A89B-419AE1321DE8}">
      <dgm:prSet/>
      <dgm:spPr/>
      <dgm:t>
        <a:bodyPr/>
        <a:lstStyle/>
        <a:p>
          <a:endParaRPr lang="es-ES" dirty="0"/>
        </a:p>
      </dgm:t>
    </dgm:pt>
    <dgm:pt modelId="{025F8AB9-E791-4B3A-95A1-4AAD2B9E6162}" type="sibTrans" cxnId="{1B2A21DB-2C69-4AB5-A89B-419AE1321DE8}">
      <dgm:prSet/>
      <dgm:spPr/>
      <dgm:t>
        <a:bodyPr/>
        <a:lstStyle/>
        <a:p>
          <a:endParaRPr lang="es-ES"/>
        </a:p>
      </dgm:t>
    </dgm:pt>
    <dgm:pt modelId="{E7FC93AA-4ADC-414A-818E-13F0EB04CCBF}">
      <dgm:prSet phldrT="[Texto]"/>
      <dgm:spPr>
        <a:solidFill>
          <a:srgbClr val="152B48"/>
        </a:solidFill>
        <a:ln>
          <a:solidFill>
            <a:srgbClr val="06AEAA"/>
          </a:solidFill>
        </a:ln>
      </dgm:spPr>
      <dgm:t>
        <a:bodyPr/>
        <a:lstStyle/>
        <a:p>
          <a:r>
            <a:rPr lang="es-ES" dirty="0"/>
            <a:t>Bronconeumonía</a:t>
          </a:r>
        </a:p>
      </dgm:t>
    </dgm:pt>
    <dgm:pt modelId="{A18CC6F8-A81D-4109-B00E-EA3A253F57D1}" type="parTrans" cxnId="{F5895139-EE54-419B-AF6F-964BBDF9EACE}">
      <dgm:prSet/>
      <dgm:spPr/>
      <dgm:t>
        <a:bodyPr/>
        <a:lstStyle/>
        <a:p>
          <a:endParaRPr lang="es-ES" dirty="0"/>
        </a:p>
      </dgm:t>
    </dgm:pt>
    <dgm:pt modelId="{B9448D59-1415-42D8-A33F-14DCE96D24DD}" type="sibTrans" cxnId="{F5895139-EE54-419B-AF6F-964BBDF9EACE}">
      <dgm:prSet/>
      <dgm:spPr/>
      <dgm:t>
        <a:bodyPr/>
        <a:lstStyle/>
        <a:p>
          <a:endParaRPr lang="es-ES"/>
        </a:p>
      </dgm:t>
    </dgm:pt>
    <dgm:pt modelId="{905FFE20-9420-4C8E-9A0A-52F6F8BD808C}">
      <dgm:prSet phldrT="[Texto]"/>
      <dgm:spPr>
        <a:solidFill>
          <a:srgbClr val="152B48"/>
        </a:solidFill>
        <a:ln>
          <a:solidFill>
            <a:srgbClr val="06AEAA"/>
          </a:solidFill>
        </a:ln>
      </dgm:spPr>
      <dgm:t>
        <a:bodyPr/>
        <a:lstStyle/>
        <a:p>
          <a:r>
            <a:rPr lang="es-ES" dirty="0"/>
            <a:t>Neumonía necrotizante</a:t>
          </a:r>
        </a:p>
      </dgm:t>
    </dgm:pt>
    <dgm:pt modelId="{2AFD300B-09F4-4E0E-9985-5A36D92D9F03}" type="parTrans" cxnId="{887A9281-DD93-4957-BC76-6C8C3330A50A}">
      <dgm:prSet/>
      <dgm:spPr/>
      <dgm:t>
        <a:bodyPr/>
        <a:lstStyle/>
        <a:p>
          <a:endParaRPr lang="es-ES" dirty="0"/>
        </a:p>
      </dgm:t>
    </dgm:pt>
    <dgm:pt modelId="{32BA5BC3-D6FF-483F-A755-7B802E69B417}" type="sibTrans" cxnId="{887A9281-DD93-4957-BC76-6C8C3330A50A}">
      <dgm:prSet/>
      <dgm:spPr/>
      <dgm:t>
        <a:bodyPr/>
        <a:lstStyle/>
        <a:p>
          <a:endParaRPr lang="es-ES"/>
        </a:p>
      </dgm:t>
    </dgm:pt>
    <dgm:pt modelId="{C8B367B8-6B86-4BE6-8014-203642C26D47}">
      <dgm:prSet phldrT="[Texto]"/>
      <dgm:spPr>
        <a:solidFill>
          <a:srgbClr val="152B48"/>
        </a:solidFill>
        <a:ln>
          <a:solidFill>
            <a:srgbClr val="06AEAA"/>
          </a:solidFill>
        </a:ln>
      </dgm:spPr>
      <dgm:t>
        <a:bodyPr/>
        <a:lstStyle/>
        <a:p>
          <a:r>
            <a:rPr lang="es-ES" dirty="0"/>
            <a:t>Granuloma caseoso</a:t>
          </a:r>
        </a:p>
      </dgm:t>
    </dgm:pt>
    <dgm:pt modelId="{D11C0EBB-8F9F-4ABE-83CA-54B62420460F}" type="parTrans" cxnId="{6CB3FAAF-C67A-4307-A35E-A08329F4D162}">
      <dgm:prSet/>
      <dgm:spPr/>
      <dgm:t>
        <a:bodyPr/>
        <a:lstStyle/>
        <a:p>
          <a:endParaRPr lang="es-ES" dirty="0"/>
        </a:p>
      </dgm:t>
    </dgm:pt>
    <dgm:pt modelId="{A7AB166B-0605-41B3-8B47-6E152A1A9274}" type="sibTrans" cxnId="{6CB3FAAF-C67A-4307-A35E-A08329F4D162}">
      <dgm:prSet/>
      <dgm:spPr/>
      <dgm:t>
        <a:bodyPr/>
        <a:lstStyle/>
        <a:p>
          <a:endParaRPr lang="es-ES"/>
        </a:p>
      </dgm:t>
    </dgm:pt>
    <dgm:pt modelId="{700B3447-2E34-4017-B4BC-64F3435F1F69}">
      <dgm:prSet phldrT="[Texto]"/>
      <dgm:spPr>
        <a:solidFill>
          <a:srgbClr val="152B48"/>
        </a:solidFill>
        <a:ln>
          <a:solidFill>
            <a:srgbClr val="06AEAA"/>
          </a:solidFill>
        </a:ln>
      </dgm:spPr>
      <dgm:t>
        <a:bodyPr/>
        <a:lstStyle/>
        <a:p>
          <a:r>
            <a:rPr lang="es-ES" dirty="0"/>
            <a:t>Intersticial o peribronquiolar</a:t>
          </a:r>
        </a:p>
      </dgm:t>
    </dgm:pt>
    <dgm:pt modelId="{5C66246C-4BD8-430B-AB50-358F3FF0ECDB}" type="parTrans" cxnId="{D68A8FAE-8B14-4090-B20D-95F4AD846F7B}">
      <dgm:prSet/>
      <dgm:spPr/>
      <dgm:t>
        <a:bodyPr/>
        <a:lstStyle/>
        <a:p>
          <a:endParaRPr lang="es-ES" dirty="0"/>
        </a:p>
      </dgm:t>
    </dgm:pt>
    <dgm:pt modelId="{6879DDC8-AA85-4F98-8B35-4CB8C370FB06}" type="sibTrans" cxnId="{D68A8FAE-8B14-4090-B20D-95F4AD846F7B}">
      <dgm:prSet/>
      <dgm:spPr/>
      <dgm:t>
        <a:bodyPr/>
        <a:lstStyle/>
        <a:p>
          <a:endParaRPr lang="es-ES"/>
        </a:p>
      </dgm:t>
    </dgm:pt>
    <dgm:pt modelId="{C302A668-7852-4F1F-B2CE-D8266FA33E75}" type="pres">
      <dgm:prSet presAssocID="{715288B5-3F5C-40E3-A2B9-3910C3AA27E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20A6377-E6E2-4812-9E0D-84DC4BBFA7C5}" type="pres">
      <dgm:prSet presAssocID="{AAFFB894-DF7B-432B-901A-B7FB06A52437}" presName="root1" presStyleCnt="0"/>
      <dgm:spPr/>
    </dgm:pt>
    <dgm:pt modelId="{261004DA-0DAE-4843-AC29-854C92B16AD5}" type="pres">
      <dgm:prSet presAssocID="{AAFFB894-DF7B-432B-901A-B7FB06A52437}" presName="LevelOneTextNode" presStyleLbl="node0" presStyleIdx="0" presStyleCnt="1">
        <dgm:presLayoutVars>
          <dgm:chPref val="3"/>
        </dgm:presLayoutVars>
      </dgm:prSet>
      <dgm:spPr/>
    </dgm:pt>
    <dgm:pt modelId="{4934BB7F-1C3D-47A7-AB5B-B67FA413BD08}" type="pres">
      <dgm:prSet presAssocID="{AAFFB894-DF7B-432B-901A-B7FB06A52437}" presName="level2hierChild" presStyleCnt="0"/>
      <dgm:spPr/>
    </dgm:pt>
    <dgm:pt modelId="{A2869081-4FDE-40AE-9B49-9F3169E3F1E7}" type="pres">
      <dgm:prSet presAssocID="{CE4906B3-330B-4D0D-AF17-92D3FE0E97A2}" presName="conn2-1" presStyleLbl="parChTrans1D2" presStyleIdx="0" presStyleCnt="5"/>
      <dgm:spPr/>
    </dgm:pt>
    <dgm:pt modelId="{2989E0E7-8CAF-4707-9792-B3488C26E31C}" type="pres">
      <dgm:prSet presAssocID="{CE4906B3-330B-4D0D-AF17-92D3FE0E97A2}" presName="connTx" presStyleLbl="parChTrans1D2" presStyleIdx="0" presStyleCnt="5"/>
      <dgm:spPr/>
    </dgm:pt>
    <dgm:pt modelId="{F1A588E7-DE91-4FAA-A7F7-B4D87062EB5D}" type="pres">
      <dgm:prSet presAssocID="{F2077157-2472-4D7A-8794-43DD02B393B3}" presName="root2" presStyleCnt="0"/>
      <dgm:spPr/>
    </dgm:pt>
    <dgm:pt modelId="{EF5BD561-FA1E-4950-87A2-49220AB8487A}" type="pres">
      <dgm:prSet presAssocID="{F2077157-2472-4D7A-8794-43DD02B393B3}" presName="LevelTwoTextNode" presStyleLbl="node2" presStyleIdx="0" presStyleCnt="5">
        <dgm:presLayoutVars>
          <dgm:chPref val="3"/>
        </dgm:presLayoutVars>
      </dgm:prSet>
      <dgm:spPr/>
    </dgm:pt>
    <dgm:pt modelId="{4881B795-0DF5-4E52-B7E7-A1D2B218019D}" type="pres">
      <dgm:prSet presAssocID="{F2077157-2472-4D7A-8794-43DD02B393B3}" presName="level3hierChild" presStyleCnt="0"/>
      <dgm:spPr/>
    </dgm:pt>
    <dgm:pt modelId="{9EA813E3-3869-46C6-BE0F-9CF24A2481AF}" type="pres">
      <dgm:prSet presAssocID="{A18CC6F8-A81D-4109-B00E-EA3A253F57D1}" presName="conn2-1" presStyleLbl="parChTrans1D2" presStyleIdx="1" presStyleCnt="5"/>
      <dgm:spPr/>
    </dgm:pt>
    <dgm:pt modelId="{6B36EAA2-2D28-4D44-8398-CFF3A3598DC2}" type="pres">
      <dgm:prSet presAssocID="{A18CC6F8-A81D-4109-B00E-EA3A253F57D1}" presName="connTx" presStyleLbl="parChTrans1D2" presStyleIdx="1" presStyleCnt="5"/>
      <dgm:spPr/>
    </dgm:pt>
    <dgm:pt modelId="{6326B0C2-5A12-44A6-99AC-A909397CD148}" type="pres">
      <dgm:prSet presAssocID="{E7FC93AA-4ADC-414A-818E-13F0EB04CCBF}" presName="root2" presStyleCnt="0"/>
      <dgm:spPr/>
    </dgm:pt>
    <dgm:pt modelId="{2020135F-7257-4882-A284-ED1C47F9A166}" type="pres">
      <dgm:prSet presAssocID="{E7FC93AA-4ADC-414A-818E-13F0EB04CCBF}" presName="LevelTwoTextNode" presStyleLbl="node2" presStyleIdx="1" presStyleCnt="5">
        <dgm:presLayoutVars>
          <dgm:chPref val="3"/>
        </dgm:presLayoutVars>
      </dgm:prSet>
      <dgm:spPr/>
    </dgm:pt>
    <dgm:pt modelId="{D1DB387F-073C-4513-A4B8-86D3FEB89AB0}" type="pres">
      <dgm:prSet presAssocID="{E7FC93AA-4ADC-414A-818E-13F0EB04CCBF}" presName="level3hierChild" presStyleCnt="0"/>
      <dgm:spPr/>
    </dgm:pt>
    <dgm:pt modelId="{9750BAAD-860D-4A4C-A3FA-5124589FB1FD}" type="pres">
      <dgm:prSet presAssocID="{2AFD300B-09F4-4E0E-9985-5A36D92D9F03}" presName="conn2-1" presStyleLbl="parChTrans1D2" presStyleIdx="2" presStyleCnt="5"/>
      <dgm:spPr/>
    </dgm:pt>
    <dgm:pt modelId="{956928F9-FD56-43AE-9ED7-00852678FD62}" type="pres">
      <dgm:prSet presAssocID="{2AFD300B-09F4-4E0E-9985-5A36D92D9F03}" presName="connTx" presStyleLbl="parChTrans1D2" presStyleIdx="2" presStyleCnt="5"/>
      <dgm:spPr/>
    </dgm:pt>
    <dgm:pt modelId="{35224429-9C11-4589-9639-654CCA7E248A}" type="pres">
      <dgm:prSet presAssocID="{905FFE20-9420-4C8E-9A0A-52F6F8BD808C}" presName="root2" presStyleCnt="0"/>
      <dgm:spPr/>
    </dgm:pt>
    <dgm:pt modelId="{EB719BFD-6814-4EEE-A152-466AB6DD4D11}" type="pres">
      <dgm:prSet presAssocID="{905FFE20-9420-4C8E-9A0A-52F6F8BD808C}" presName="LevelTwoTextNode" presStyleLbl="node2" presStyleIdx="2" presStyleCnt="5">
        <dgm:presLayoutVars>
          <dgm:chPref val="3"/>
        </dgm:presLayoutVars>
      </dgm:prSet>
      <dgm:spPr/>
    </dgm:pt>
    <dgm:pt modelId="{F68E53AF-F6C4-4DAF-93A4-CC7AAA4CA3BD}" type="pres">
      <dgm:prSet presAssocID="{905FFE20-9420-4C8E-9A0A-52F6F8BD808C}" presName="level3hierChild" presStyleCnt="0"/>
      <dgm:spPr/>
    </dgm:pt>
    <dgm:pt modelId="{7DEBF188-58F9-4CBE-ABB0-038BB791CB1E}" type="pres">
      <dgm:prSet presAssocID="{D11C0EBB-8F9F-4ABE-83CA-54B62420460F}" presName="conn2-1" presStyleLbl="parChTrans1D2" presStyleIdx="3" presStyleCnt="5"/>
      <dgm:spPr/>
    </dgm:pt>
    <dgm:pt modelId="{131857F0-46E5-4F53-AED2-3D0467210733}" type="pres">
      <dgm:prSet presAssocID="{D11C0EBB-8F9F-4ABE-83CA-54B62420460F}" presName="connTx" presStyleLbl="parChTrans1D2" presStyleIdx="3" presStyleCnt="5"/>
      <dgm:spPr/>
    </dgm:pt>
    <dgm:pt modelId="{2C27BEB4-2637-4C06-B233-5370C09C0B90}" type="pres">
      <dgm:prSet presAssocID="{C8B367B8-6B86-4BE6-8014-203642C26D47}" presName="root2" presStyleCnt="0"/>
      <dgm:spPr/>
    </dgm:pt>
    <dgm:pt modelId="{E7D6B5EA-8CCD-47C3-9C71-19020F128C75}" type="pres">
      <dgm:prSet presAssocID="{C8B367B8-6B86-4BE6-8014-203642C26D47}" presName="LevelTwoTextNode" presStyleLbl="node2" presStyleIdx="3" presStyleCnt="5">
        <dgm:presLayoutVars>
          <dgm:chPref val="3"/>
        </dgm:presLayoutVars>
      </dgm:prSet>
      <dgm:spPr/>
    </dgm:pt>
    <dgm:pt modelId="{CBD137FD-79AC-405F-AB74-E1ADFC232BC8}" type="pres">
      <dgm:prSet presAssocID="{C8B367B8-6B86-4BE6-8014-203642C26D47}" presName="level3hierChild" presStyleCnt="0"/>
      <dgm:spPr/>
    </dgm:pt>
    <dgm:pt modelId="{847B90F9-D3DB-4682-A243-B666D4B670BC}" type="pres">
      <dgm:prSet presAssocID="{5C66246C-4BD8-430B-AB50-358F3FF0ECDB}" presName="conn2-1" presStyleLbl="parChTrans1D2" presStyleIdx="4" presStyleCnt="5"/>
      <dgm:spPr/>
    </dgm:pt>
    <dgm:pt modelId="{BBBC3218-4869-4412-9F05-13EBBFFC92F9}" type="pres">
      <dgm:prSet presAssocID="{5C66246C-4BD8-430B-AB50-358F3FF0ECDB}" presName="connTx" presStyleLbl="parChTrans1D2" presStyleIdx="4" presStyleCnt="5"/>
      <dgm:spPr/>
    </dgm:pt>
    <dgm:pt modelId="{447F0F7B-CC9C-4C5C-A2AC-1B58649D6633}" type="pres">
      <dgm:prSet presAssocID="{700B3447-2E34-4017-B4BC-64F3435F1F69}" presName="root2" presStyleCnt="0"/>
      <dgm:spPr/>
    </dgm:pt>
    <dgm:pt modelId="{3B5328A7-08B0-4207-A6D0-C2D98D247395}" type="pres">
      <dgm:prSet presAssocID="{700B3447-2E34-4017-B4BC-64F3435F1F69}" presName="LevelTwoTextNode" presStyleLbl="node2" presStyleIdx="4" presStyleCnt="5">
        <dgm:presLayoutVars>
          <dgm:chPref val="3"/>
        </dgm:presLayoutVars>
      </dgm:prSet>
      <dgm:spPr/>
    </dgm:pt>
    <dgm:pt modelId="{824AA033-6943-43B4-BDF1-142860FA75FF}" type="pres">
      <dgm:prSet presAssocID="{700B3447-2E34-4017-B4BC-64F3435F1F69}" presName="level3hierChild" presStyleCnt="0"/>
      <dgm:spPr/>
    </dgm:pt>
  </dgm:ptLst>
  <dgm:cxnLst>
    <dgm:cxn modelId="{C6E61207-1465-45EF-A33C-6FFD61637D7E}" type="presOf" srcId="{5C66246C-4BD8-430B-AB50-358F3FF0ECDB}" destId="{BBBC3218-4869-4412-9F05-13EBBFFC92F9}" srcOrd="1" destOrd="0" presId="urn:microsoft.com/office/officeart/2008/layout/HorizontalMultiLevelHierarchy"/>
    <dgm:cxn modelId="{747FBB09-94DE-445A-8874-11F8903531B8}" type="presOf" srcId="{5C66246C-4BD8-430B-AB50-358F3FF0ECDB}" destId="{847B90F9-D3DB-4682-A243-B666D4B670BC}" srcOrd="0" destOrd="0" presId="urn:microsoft.com/office/officeart/2008/layout/HorizontalMultiLevelHierarchy"/>
    <dgm:cxn modelId="{07E17F10-7636-4EF3-83C3-BB215F06EC28}" type="presOf" srcId="{CE4906B3-330B-4D0D-AF17-92D3FE0E97A2}" destId="{2989E0E7-8CAF-4707-9792-B3488C26E31C}" srcOrd="1" destOrd="0" presId="urn:microsoft.com/office/officeart/2008/layout/HorizontalMultiLevelHierarchy"/>
    <dgm:cxn modelId="{C60BBB17-FED5-48C5-AC25-60243E6A4230}" type="presOf" srcId="{F2077157-2472-4D7A-8794-43DD02B393B3}" destId="{EF5BD561-FA1E-4950-87A2-49220AB8487A}" srcOrd="0" destOrd="0" presId="urn:microsoft.com/office/officeart/2008/layout/HorizontalMultiLevelHierarchy"/>
    <dgm:cxn modelId="{93AFFB21-B1BF-406E-AF34-9C4A39929287}" type="presOf" srcId="{2AFD300B-09F4-4E0E-9985-5A36D92D9F03}" destId="{956928F9-FD56-43AE-9ED7-00852678FD62}" srcOrd="1" destOrd="0" presId="urn:microsoft.com/office/officeart/2008/layout/HorizontalMultiLevelHierarchy"/>
    <dgm:cxn modelId="{D8CB2B2B-A507-4CF1-88A5-DDBDE911F201}" type="presOf" srcId="{2AFD300B-09F4-4E0E-9985-5A36D92D9F03}" destId="{9750BAAD-860D-4A4C-A3FA-5124589FB1FD}" srcOrd="0" destOrd="0" presId="urn:microsoft.com/office/officeart/2008/layout/HorizontalMultiLevelHierarchy"/>
    <dgm:cxn modelId="{A84C0B31-927B-414E-BBCD-0451434FEE48}" type="presOf" srcId="{A18CC6F8-A81D-4109-B00E-EA3A253F57D1}" destId="{6B36EAA2-2D28-4D44-8398-CFF3A3598DC2}" srcOrd="1" destOrd="0" presId="urn:microsoft.com/office/officeart/2008/layout/HorizontalMultiLevelHierarchy"/>
    <dgm:cxn modelId="{F5895139-EE54-419B-AF6F-964BBDF9EACE}" srcId="{AAFFB894-DF7B-432B-901A-B7FB06A52437}" destId="{E7FC93AA-4ADC-414A-818E-13F0EB04CCBF}" srcOrd="1" destOrd="0" parTransId="{A18CC6F8-A81D-4109-B00E-EA3A253F57D1}" sibTransId="{B9448D59-1415-42D8-A33F-14DCE96D24DD}"/>
    <dgm:cxn modelId="{14E72143-38AD-4AE3-80F1-AF4C30DB045F}" type="presOf" srcId="{700B3447-2E34-4017-B4BC-64F3435F1F69}" destId="{3B5328A7-08B0-4207-A6D0-C2D98D247395}" srcOrd="0" destOrd="0" presId="urn:microsoft.com/office/officeart/2008/layout/HorizontalMultiLevelHierarchy"/>
    <dgm:cxn modelId="{3A6CA748-2A3A-448C-A05F-FF063AE69FC0}" type="presOf" srcId="{905FFE20-9420-4C8E-9A0A-52F6F8BD808C}" destId="{EB719BFD-6814-4EEE-A152-466AB6DD4D11}" srcOrd="0" destOrd="0" presId="urn:microsoft.com/office/officeart/2008/layout/HorizontalMultiLevelHierarchy"/>
    <dgm:cxn modelId="{248A2177-F501-44B2-8FA4-82CC663BD09D}" type="presOf" srcId="{AAFFB894-DF7B-432B-901A-B7FB06A52437}" destId="{261004DA-0DAE-4843-AC29-854C92B16AD5}" srcOrd="0" destOrd="0" presId="urn:microsoft.com/office/officeart/2008/layout/HorizontalMultiLevelHierarchy"/>
    <dgm:cxn modelId="{7A972B80-36CC-4A7A-85F7-8510DA76094D}" type="presOf" srcId="{CE4906B3-330B-4D0D-AF17-92D3FE0E97A2}" destId="{A2869081-4FDE-40AE-9B49-9F3169E3F1E7}" srcOrd="0" destOrd="0" presId="urn:microsoft.com/office/officeart/2008/layout/HorizontalMultiLevelHierarchy"/>
    <dgm:cxn modelId="{887A9281-DD93-4957-BC76-6C8C3330A50A}" srcId="{AAFFB894-DF7B-432B-901A-B7FB06A52437}" destId="{905FFE20-9420-4C8E-9A0A-52F6F8BD808C}" srcOrd="2" destOrd="0" parTransId="{2AFD300B-09F4-4E0E-9985-5A36D92D9F03}" sibTransId="{32BA5BC3-D6FF-483F-A755-7B802E69B417}"/>
    <dgm:cxn modelId="{21121C8F-8003-4BF1-A998-12ED0569BABC}" type="presOf" srcId="{C8B367B8-6B86-4BE6-8014-203642C26D47}" destId="{E7D6B5EA-8CCD-47C3-9C71-19020F128C75}" srcOrd="0" destOrd="0" presId="urn:microsoft.com/office/officeart/2008/layout/HorizontalMultiLevelHierarchy"/>
    <dgm:cxn modelId="{8351FC93-59EA-4863-8D9B-49BFA66F1AB6}" srcId="{715288B5-3F5C-40E3-A2B9-3910C3AA27E2}" destId="{AAFFB894-DF7B-432B-901A-B7FB06A52437}" srcOrd="0" destOrd="0" parTransId="{F9D0E879-941E-4F81-87A2-5825771F59F3}" sibTransId="{4D8EB047-A5A2-4F7D-A0AC-AC0EA568DE3E}"/>
    <dgm:cxn modelId="{5C3A609C-D88B-4136-8DAF-2A8DC57D178D}" type="presOf" srcId="{D11C0EBB-8F9F-4ABE-83CA-54B62420460F}" destId="{131857F0-46E5-4F53-AED2-3D0467210733}" srcOrd="1" destOrd="0" presId="urn:microsoft.com/office/officeart/2008/layout/HorizontalMultiLevelHierarchy"/>
    <dgm:cxn modelId="{AA1653AE-7E2A-480C-B0A8-7DCD6698B591}" type="presOf" srcId="{D11C0EBB-8F9F-4ABE-83CA-54B62420460F}" destId="{7DEBF188-58F9-4CBE-ABB0-038BB791CB1E}" srcOrd="0" destOrd="0" presId="urn:microsoft.com/office/officeart/2008/layout/HorizontalMultiLevelHierarchy"/>
    <dgm:cxn modelId="{D68A8FAE-8B14-4090-B20D-95F4AD846F7B}" srcId="{AAFFB894-DF7B-432B-901A-B7FB06A52437}" destId="{700B3447-2E34-4017-B4BC-64F3435F1F69}" srcOrd="4" destOrd="0" parTransId="{5C66246C-4BD8-430B-AB50-358F3FF0ECDB}" sibTransId="{6879DDC8-AA85-4F98-8B35-4CB8C370FB06}"/>
    <dgm:cxn modelId="{6CB3FAAF-C67A-4307-A35E-A08329F4D162}" srcId="{AAFFB894-DF7B-432B-901A-B7FB06A52437}" destId="{C8B367B8-6B86-4BE6-8014-203642C26D47}" srcOrd="3" destOrd="0" parTransId="{D11C0EBB-8F9F-4ABE-83CA-54B62420460F}" sibTransId="{A7AB166B-0605-41B3-8B47-6E152A1A9274}"/>
    <dgm:cxn modelId="{AFDEA5C3-A671-4C9A-B5A5-6594C09316F9}" type="presOf" srcId="{E7FC93AA-4ADC-414A-818E-13F0EB04CCBF}" destId="{2020135F-7257-4882-A284-ED1C47F9A166}" srcOrd="0" destOrd="0" presId="urn:microsoft.com/office/officeart/2008/layout/HorizontalMultiLevelHierarchy"/>
    <dgm:cxn modelId="{B72DC4D2-88F2-4B60-95E8-E8BB5EF14823}" type="presOf" srcId="{A18CC6F8-A81D-4109-B00E-EA3A253F57D1}" destId="{9EA813E3-3869-46C6-BE0F-9CF24A2481AF}" srcOrd="0" destOrd="0" presId="urn:microsoft.com/office/officeart/2008/layout/HorizontalMultiLevelHierarchy"/>
    <dgm:cxn modelId="{1B2A21DB-2C69-4AB5-A89B-419AE1321DE8}" srcId="{AAFFB894-DF7B-432B-901A-B7FB06A52437}" destId="{F2077157-2472-4D7A-8794-43DD02B393B3}" srcOrd="0" destOrd="0" parTransId="{CE4906B3-330B-4D0D-AF17-92D3FE0E97A2}" sibTransId="{025F8AB9-E791-4B3A-95A1-4AAD2B9E6162}"/>
    <dgm:cxn modelId="{FE4C2DEB-DBC8-4A33-B5D9-7B808F845F96}" type="presOf" srcId="{715288B5-3F5C-40E3-A2B9-3910C3AA27E2}" destId="{C302A668-7852-4F1F-B2CE-D8266FA33E75}" srcOrd="0" destOrd="0" presId="urn:microsoft.com/office/officeart/2008/layout/HorizontalMultiLevelHierarchy"/>
    <dgm:cxn modelId="{151AEB8C-CE3A-48F1-80DD-484DFB9B4015}" type="presParOf" srcId="{C302A668-7852-4F1F-B2CE-D8266FA33E75}" destId="{420A6377-E6E2-4812-9E0D-84DC4BBFA7C5}" srcOrd="0" destOrd="0" presId="urn:microsoft.com/office/officeart/2008/layout/HorizontalMultiLevelHierarchy"/>
    <dgm:cxn modelId="{EE1555B8-981C-4AB1-A563-E75B74BCFE41}" type="presParOf" srcId="{420A6377-E6E2-4812-9E0D-84DC4BBFA7C5}" destId="{261004DA-0DAE-4843-AC29-854C92B16AD5}" srcOrd="0" destOrd="0" presId="urn:microsoft.com/office/officeart/2008/layout/HorizontalMultiLevelHierarchy"/>
    <dgm:cxn modelId="{E060D3DF-EEC0-45D0-AFC1-9AD60803510F}" type="presParOf" srcId="{420A6377-E6E2-4812-9E0D-84DC4BBFA7C5}" destId="{4934BB7F-1C3D-47A7-AB5B-B67FA413BD08}" srcOrd="1" destOrd="0" presId="urn:microsoft.com/office/officeart/2008/layout/HorizontalMultiLevelHierarchy"/>
    <dgm:cxn modelId="{E9F3B6FC-526B-454C-B772-D6EAA6F13108}" type="presParOf" srcId="{4934BB7F-1C3D-47A7-AB5B-B67FA413BD08}" destId="{A2869081-4FDE-40AE-9B49-9F3169E3F1E7}" srcOrd="0" destOrd="0" presId="urn:microsoft.com/office/officeart/2008/layout/HorizontalMultiLevelHierarchy"/>
    <dgm:cxn modelId="{3EB2EBE5-F6A2-4607-ADA6-D69F2BFDEEA3}" type="presParOf" srcId="{A2869081-4FDE-40AE-9B49-9F3169E3F1E7}" destId="{2989E0E7-8CAF-4707-9792-B3488C26E31C}" srcOrd="0" destOrd="0" presId="urn:microsoft.com/office/officeart/2008/layout/HorizontalMultiLevelHierarchy"/>
    <dgm:cxn modelId="{C5715908-3822-43FB-BEFA-CFD3F58B079A}" type="presParOf" srcId="{4934BB7F-1C3D-47A7-AB5B-B67FA413BD08}" destId="{F1A588E7-DE91-4FAA-A7F7-B4D87062EB5D}" srcOrd="1" destOrd="0" presId="urn:microsoft.com/office/officeart/2008/layout/HorizontalMultiLevelHierarchy"/>
    <dgm:cxn modelId="{16381DC9-2BE7-4CD7-8B2F-4B246EA8875D}" type="presParOf" srcId="{F1A588E7-DE91-4FAA-A7F7-B4D87062EB5D}" destId="{EF5BD561-FA1E-4950-87A2-49220AB8487A}" srcOrd="0" destOrd="0" presId="urn:microsoft.com/office/officeart/2008/layout/HorizontalMultiLevelHierarchy"/>
    <dgm:cxn modelId="{6D53D17A-A349-4B0C-BD53-0FB6AA8D613E}" type="presParOf" srcId="{F1A588E7-DE91-4FAA-A7F7-B4D87062EB5D}" destId="{4881B795-0DF5-4E52-B7E7-A1D2B218019D}" srcOrd="1" destOrd="0" presId="urn:microsoft.com/office/officeart/2008/layout/HorizontalMultiLevelHierarchy"/>
    <dgm:cxn modelId="{6DB34D48-F00E-43F8-B9BE-59738D23C7D6}" type="presParOf" srcId="{4934BB7F-1C3D-47A7-AB5B-B67FA413BD08}" destId="{9EA813E3-3869-46C6-BE0F-9CF24A2481AF}" srcOrd="2" destOrd="0" presId="urn:microsoft.com/office/officeart/2008/layout/HorizontalMultiLevelHierarchy"/>
    <dgm:cxn modelId="{DCF3126A-FB61-4CE8-A0BE-740E8FE56606}" type="presParOf" srcId="{9EA813E3-3869-46C6-BE0F-9CF24A2481AF}" destId="{6B36EAA2-2D28-4D44-8398-CFF3A3598DC2}" srcOrd="0" destOrd="0" presId="urn:microsoft.com/office/officeart/2008/layout/HorizontalMultiLevelHierarchy"/>
    <dgm:cxn modelId="{CE9CB6E6-2C16-48E7-A46C-33BD04B6F7C8}" type="presParOf" srcId="{4934BB7F-1C3D-47A7-AB5B-B67FA413BD08}" destId="{6326B0C2-5A12-44A6-99AC-A909397CD148}" srcOrd="3" destOrd="0" presId="urn:microsoft.com/office/officeart/2008/layout/HorizontalMultiLevelHierarchy"/>
    <dgm:cxn modelId="{D727E805-7F97-4494-88BB-3A3EB8A1A3A3}" type="presParOf" srcId="{6326B0C2-5A12-44A6-99AC-A909397CD148}" destId="{2020135F-7257-4882-A284-ED1C47F9A166}" srcOrd="0" destOrd="0" presId="urn:microsoft.com/office/officeart/2008/layout/HorizontalMultiLevelHierarchy"/>
    <dgm:cxn modelId="{CA6EDBE0-2A6E-47F2-8546-00D30128EE4E}" type="presParOf" srcId="{6326B0C2-5A12-44A6-99AC-A909397CD148}" destId="{D1DB387F-073C-4513-A4B8-86D3FEB89AB0}" srcOrd="1" destOrd="0" presId="urn:microsoft.com/office/officeart/2008/layout/HorizontalMultiLevelHierarchy"/>
    <dgm:cxn modelId="{C05C33E1-CC53-45A5-B9BC-B3F8BECB78C9}" type="presParOf" srcId="{4934BB7F-1C3D-47A7-AB5B-B67FA413BD08}" destId="{9750BAAD-860D-4A4C-A3FA-5124589FB1FD}" srcOrd="4" destOrd="0" presId="urn:microsoft.com/office/officeart/2008/layout/HorizontalMultiLevelHierarchy"/>
    <dgm:cxn modelId="{F58AF4A5-3A72-46FA-8A42-952C74E10C93}" type="presParOf" srcId="{9750BAAD-860D-4A4C-A3FA-5124589FB1FD}" destId="{956928F9-FD56-43AE-9ED7-00852678FD62}" srcOrd="0" destOrd="0" presId="urn:microsoft.com/office/officeart/2008/layout/HorizontalMultiLevelHierarchy"/>
    <dgm:cxn modelId="{ECD2F380-442C-49DC-BCCB-F02954AAB770}" type="presParOf" srcId="{4934BB7F-1C3D-47A7-AB5B-B67FA413BD08}" destId="{35224429-9C11-4589-9639-654CCA7E248A}" srcOrd="5" destOrd="0" presId="urn:microsoft.com/office/officeart/2008/layout/HorizontalMultiLevelHierarchy"/>
    <dgm:cxn modelId="{02B08B68-678B-40F2-A3F4-8BB4C47747ED}" type="presParOf" srcId="{35224429-9C11-4589-9639-654CCA7E248A}" destId="{EB719BFD-6814-4EEE-A152-466AB6DD4D11}" srcOrd="0" destOrd="0" presId="urn:microsoft.com/office/officeart/2008/layout/HorizontalMultiLevelHierarchy"/>
    <dgm:cxn modelId="{DAE1B8A8-60EC-499C-BFFB-2BE3A1669287}" type="presParOf" srcId="{35224429-9C11-4589-9639-654CCA7E248A}" destId="{F68E53AF-F6C4-4DAF-93A4-CC7AAA4CA3BD}" srcOrd="1" destOrd="0" presId="urn:microsoft.com/office/officeart/2008/layout/HorizontalMultiLevelHierarchy"/>
    <dgm:cxn modelId="{068369B4-F3EF-4198-A62C-84B44D3E705B}" type="presParOf" srcId="{4934BB7F-1C3D-47A7-AB5B-B67FA413BD08}" destId="{7DEBF188-58F9-4CBE-ABB0-038BB791CB1E}" srcOrd="6" destOrd="0" presId="urn:microsoft.com/office/officeart/2008/layout/HorizontalMultiLevelHierarchy"/>
    <dgm:cxn modelId="{7AEF0969-2879-4E2C-ABDC-9C84249D72B3}" type="presParOf" srcId="{7DEBF188-58F9-4CBE-ABB0-038BB791CB1E}" destId="{131857F0-46E5-4F53-AED2-3D0467210733}" srcOrd="0" destOrd="0" presId="urn:microsoft.com/office/officeart/2008/layout/HorizontalMultiLevelHierarchy"/>
    <dgm:cxn modelId="{AF25EC69-FC00-453F-9B84-E4C1C4A27159}" type="presParOf" srcId="{4934BB7F-1C3D-47A7-AB5B-B67FA413BD08}" destId="{2C27BEB4-2637-4C06-B233-5370C09C0B90}" srcOrd="7" destOrd="0" presId="urn:microsoft.com/office/officeart/2008/layout/HorizontalMultiLevelHierarchy"/>
    <dgm:cxn modelId="{3F25C78E-513B-4D8B-9F65-39C7C934AE24}" type="presParOf" srcId="{2C27BEB4-2637-4C06-B233-5370C09C0B90}" destId="{E7D6B5EA-8CCD-47C3-9C71-19020F128C75}" srcOrd="0" destOrd="0" presId="urn:microsoft.com/office/officeart/2008/layout/HorizontalMultiLevelHierarchy"/>
    <dgm:cxn modelId="{C283FADE-17D9-4507-9F4E-54BFDA58E5D2}" type="presParOf" srcId="{2C27BEB4-2637-4C06-B233-5370C09C0B90}" destId="{CBD137FD-79AC-405F-AB74-E1ADFC232BC8}" srcOrd="1" destOrd="0" presId="urn:microsoft.com/office/officeart/2008/layout/HorizontalMultiLevelHierarchy"/>
    <dgm:cxn modelId="{345D1110-0D2D-47CC-8613-EE49D9D40305}" type="presParOf" srcId="{4934BB7F-1C3D-47A7-AB5B-B67FA413BD08}" destId="{847B90F9-D3DB-4682-A243-B666D4B670BC}" srcOrd="8" destOrd="0" presId="urn:microsoft.com/office/officeart/2008/layout/HorizontalMultiLevelHierarchy"/>
    <dgm:cxn modelId="{93363E7A-0B04-4F73-92D7-312DE413D9B6}" type="presParOf" srcId="{847B90F9-D3DB-4682-A243-B666D4B670BC}" destId="{BBBC3218-4869-4412-9F05-13EBBFFC92F9}" srcOrd="0" destOrd="0" presId="urn:microsoft.com/office/officeart/2008/layout/HorizontalMultiLevelHierarchy"/>
    <dgm:cxn modelId="{BF17E4D8-0DA5-4096-973E-87758C3CDDA0}" type="presParOf" srcId="{4934BB7F-1C3D-47A7-AB5B-B67FA413BD08}" destId="{447F0F7B-CC9C-4C5C-A2AC-1B58649D6633}" srcOrd="9" destOrd="0" presId="urn:microsoft.com/office/officeart/2008/layout/HorizontalMultiLevelHierarchy"/>
    <dgm:cxn modelId="{DEA49B1C-12E8-46C6-AE8E-994C220D1136}" type="presParOf" srcId="{447F0F7B-CC9C-4C5C-A2AC-1B58649D6633}" destId="{3B5328A7-08B0-4207-A6D0-C2D98D247395}" srcOrd="0" destOrd="0" presId="urn:microsoft.com/office/officeart/2008/layout/HorizontalMultiLevelHierarchy"/>
    <dgm:cxn modelId="{55A702B3-E7B4-44D1-BCB4-CC135C64DA2E}" type="presParOf" srcId="{447F0F7B-CC9C-4C5C-A2AC-1B58649D6633}" destId="{824AA033-6943-43B4-BDF1-142860FA75FF}" srcOrd="1" destOrd="0" presId="urn:microsoft.com/office/officeart/2008/layout/HorizontalMultiLevelHierarchy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C795E0E-715B-475B-8000-61F70912E291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4293E7F5-2315-45AE-827E-4F57DDDB2245}">
      <dgm:prSet phldrT="[Texto]"/>
      <dgm:spPr>
        <a:solidFill>
          <a:srgbClr val="152B48"/>
        </a:solidFill>
        <a:ln>
          <a:solidFill>
            <a:srgbClr val="06AEAA"/>
          </a:solidFill>
        </a:ln>
      </dgm:spPr>
      <dgm:t>
        <a:bodyPr/>
        <a:lstStyle/>
        <a:p>
          <a:r>
            <a:rPr lang="es-ES" b="1" dirty="0"/>
            <a:t>Edad</a:t>
          </a:r>
        </a:p>
      </dgm:t>
    </dgm:pt>
    <dgm:pt modelId="{2B4903F8-C588-41E2-AF61-6CC6BB4C2951}" type="parTrans" cxnId="{02A797C2-3CEA-4FD5-94C3-3D28A857477C}">
      <dgm:prSet/>
      <dgm:spPr/>
      <dgm:t>
        <a:bodyPr/>
        <a:lstStyle/>
        <a:p>
          <a:endParaRPr lang="es-ES"/>
        </a:p>
      </dgm:t>
    </dgm:pt>
    <dgm:pt modelId="{7F700321-39D7-4615-9D50-01113419EB33}" type="sibTrans" cxnId="{02A797C2-3CEA-4FD5-94C3-3D28A857477C}">
      <dgm:prSet/>
      <dgm:spPr/>
      <dgm:t>
        <a:bodyPr/>
        <a:lstStyle/>
        <a:p>
          <a:endParaRPr lang="es-ES"/>
        </a:p>
      </dgm:t>
    </dgm:pt>
    <dgm:pt modelId="{D4263C3E-9DF8-4A49-8571-88CD7A876131}">
      <dgm:prSet phldrT="[Texto]"/>
      <dgm:spPr>
        <a:solidFill>
          <a:srgbClr val="152B48"/>
        </a:solidFill>
        <a:ln>
          <a:solidFill>
            <a:srgbClr val="06AEAA"/>
          </a:solidFill>
        </a:ln>
      </dgm:spPr>
      <dgm:t>
        <a:bodyPr/>
        <a:lstStyle/>
        <a:p>
          <a:r>
            <a:rPr lang="es-ES" b="1" dirty="0"/>
            <a:t>Infecciones recientes</a:t>
          </a:r>
        </a:p>
      </dgm:t>
    </dgm:pt>
    <dgm:pt modelId="{B90FCD60-B25D-4986-BAD7-7C62DE9E6CF6}" type="parTrans" cxnId="{0ED10302-FF51-4271-901C-47068B61DD72}">
      <dgm:prSet/>
      <dgm:spPr/>
      <dgm:t>
        <a:bodyPr/>
        <a:lstStyle/>
        <a:p>
          <a:endParaRPr lang="es-ES"/>
        </a:p>
      </dgm:t>
    </dgm:pt>
    <dgm:pt modelId="{1B70F9E9-3354-48C3-8087-9BDF22D49D86}" type="sibTrans" cxnId="{0ED10302-FF51-4271-901C-47068B61DD72}">
      <dgm:prSet/>
      <dgm:spPr/>
      <dgm:t>
        <a:bodyPr/>
        <a:lstStyle/>
        <a:p>
          <a:endParaRPr lang="es-ES"/>
        </a:p>
      </dgm:t>
    </dgm:pt>
    <dgm:pt modelId="{4171E0F9-9259-4799-B19D-D6F481EA9FC3}">
      <dgm:prSet phldrT="[Texto]"/>
      <dgm:spPr>
        <a:solidFill>
          <a:srgbClr val="152B48"/>
        </a:solidFill>
        <a:ln>
          <a:solidFill>
            <a:srgbClr val="06AEAA"/>
          </a:solidFill>
        </a:ln>
      </dgm:spPr>
      <dgm:t>
        <a:bodyPr/>
        <a:lstStyle/>
        <a:p>
          <a:r>
            <a:rPr lang="es-ES" b="1" dirty="0"/>
            <a:t>Síntomas</a:t>
          </a:r>
        </a:p>
      </dgm:t>
    </dgm:pt>
    <dgm:pt modelId="{D9EDEEF3-E915-48E1-B53A-24AAA306F441}" type="parTrans" cxnId="{CD924BFA-084C-4426-B5EC-B63BDC01E863}">
      <dgm:prSet/>
      <dgm:spPr/>
      <dgm:t>
        <a:bodyPr/>
        <a:lstStyle/>
        <a:p>
          <a:endParaRPr lang="es-ES"/>
        </a:p>
      </dgm:t>
    </dgm:pt>
    <dgm:pt modelId="{08A23FDB-9634-4262-B705-264AA5F86A9F}" type="sibTrans" cxnId="{CD924BFA-084C-4426-B5EC-B63BDC01E863}">
      <dgm:prSet/>
      <dgm:spPr/>
      <dgm:t>
        <a:bodyPr/>
        <a:lstStyle/>
        <a:p>
          <a:endParaRPr lang="es-ES"/>
        </a:p>
      </dgm:t>
    </dgm:pt>
    <dgm:pt modelId="{BCD8971A-A414-4AAE-BB6A-DBF924A3D35E}">
      <dgm:prSet phldrT="[Texto]"/>
      <dgm:spPr>
        <a:solidFill>
          <a:srgbClr val="152B48"/>
        </a:solidFill>
        <a:ln>
          <a:solidFill>
            <a:srgbClr val="06AEAA"/>
          </a:solidFill>
        </a:ln>
      </dgm:spPr>
      <dgm:t>
        <a:bodyPr/>
        <a:lstStyle/>
        <a:p>
          <a:r>
            <a:rPr lang="es-ES" b="1" dirty="0"/>
            <a:t>Dificultad respiratoria</a:t>
          </a:r>
        </a:p>
      </dgm:t>
    </dgm:pt>
    <dgm:pt modelId="{78EC09CD-56D4-4199-9154-100AC5A6938C}" type="parTrans" cxnId="{692AB3F6-162B-430F-9A88-FEB6FF4BA7C2}">
      <dgm:prSet/>
      <dgm:spPr/>
      <dgm:t>
        <a:bodyPr/>
        <a:lstStyle/>
        <a:p>
          <a:endParaRPr lang="es-ES"/>
        </a:p>
      </dgm:t>
    </dgm:pt>
    <dgm:pt modelId="{DE7567CB-C135-4C3E-A7B7-9C67177372B1}" type="sibTrans" cxnId="{692AB3F6-162B-430F-9A88-FEB6FF4BA7C2}">
      <dgm:prSet/>
      <dgm:spPr/>
      <dgm:t>
        <a:bodyPr/>
        <a:lstStyle/>
        <a:p>
          <a:endParaRPr lang="es-ES"/>
        </a:p>
      </dgm:t>
    </dgm:pt>
    <dgm:pt modelId="{17DD8BA8-3857-43F9-80F1-6630A1C7B80B}">
      <dgm:prSet phldrT="[Texto]"/>
      <dgm:spPr>
        <a:solidFill>
          <a:srgbClr val="152B48"/>
        </a:solidFill>
        <a:ln>
          <a:solidFill>
            <a:srgbClr val="06AEAA"/>
          </a:solidFill>
        </a:ln>
      </dgm:spPr>
      <dgm:t>
        <a:bodyPr/>
        <a:lstStyle/>
        <a:p>
          <a:r>
            <a:rPr lang="es-ES" b="1" dirty="0"/>
            <a:t>Ingesta oral</a:t>
          </a:r>
        </a:p>
      </dgm:t>
    </dgm:pt>
    <dgm:pt modelId="{DEFE9B7D-036A-45A6-B43E-FC8CFF113C13}" type="parTrans" cxnId="{8DA6CF3F-A4B3-48CA-B1EB-64F65FD70C29}">
      <dgm:prSet/>
      <dgm:spPr/>
      <dgm:t>
        <a:bodyPr/>
        <a:lstStyle/>
        <a:p>
          <a:endParaRPr lang="es-ES"/>
        </a:p>
      </dgm:t>
    </dgm:pt>
    <dgm:pt modelId="{81B372EA-D039-41B6-AF66-2449EBC294FE}" type="sibTrans" cxnId="{8DA6CF3F-A4B3-48CA-B1EB-64F65FD70C29}">
      <dgm:prSet/>
      <dgm:spPr/>
      <dgm:t>
        <a:bodyPr/>
        <a:lstStyle/>
        <a:p>
          <a:endParaRPr lang="es-ES"/>
        </a:p>
      </dgm:t>
    </dgm:pt>
    <dgm:pt modelId="{059E532B-A3AB-4D8D-B4F0-58D1DDCB11F9}">
      <dgm:prSet phldrT="[Texto]"/>
      <dgm:spPr>
        <a:solidFill>
          <a:srgbClr val="152B48"/>
        </a:solidFill>
        <a:ln>
          <a:solidFill>
            <a:srgbClr val="06AEAA"/>
          </a:solidFill>
        </a:ln>
      </dgm:spPr>
      <dgm:t>
        <a:bodyPr/>
        <a:lstStyle/>
        <a:p>
          <a:r>
            <a:rPr lang="es-ES" b="1" dirty="0"/>
            <a:t>Duración</a:t>
          </a:r>
        </a:p>
      </dgm:t>
    </dgm:pt>
    <dgm:pt modelId="{ACDAE8FB-AE0F-4E5D-91F9-98EBA30CDAEC}" type="parTrans" cxnId="{0A5F30DC-A86E-4C74-B5F8-549E349D0D6F}">
      <dgm:prSet/>
      <dgm:spPr/>
      <dgm:t>
        <a:bodyPr/>
        <a:lstStyle/>
        <a:p>
          <a:endParaRPr lang="es-ES"/>
        </a:p>
      </dgm:t>
    </dgm:pt>
    <dgm:pt modelId="{E90CECD9-F51E-4747-A800-A35EA4814FC3}" type="sibTrans" cxnId="{0A5F30DC-A86E-4C74-B5F8-549E349D0D6F}">
      <dgm:prSet/>
      <dgm:spPr/>
      <dgm:t>
        <a:bodyPr/>
        <a:lstStyle/>
        <a:p>
          <a:endParaRPr lang="es-ES"/>
        </a:p>
      </dgm:t>
    </dgm:pt>
    <dgm:pt modelId="{2AE1536E-C597-469A-A9FE-13195809355E}">
      <dgm:prSet phldrT="[Texto]"/>
      <dgm:spPr>
        <a:solidFill>
          <a:srgbClr val="152B48"/>
        </a:solidFill>
        <a:ln>
          <a:solidFill>
            <a:srgbClr val="06AEAA"/>
          </a:solidFill>
        </a:ln>
      </dgm:spPr>
      <dgm:t>
        <a:bodyPr/>
        <a:lstStyle/>
        <a:p>
          <a:r>
            <a:rPr lang="es-ES" b="1" dirty="0"/>
            <a:t>Vacunación</a:t>
          </a:r>
        </a:p>
      </dgm:t>
    </dgm:pt>
    <dgm:pt modelId="{8D48EAB7-B027-40EB-AED1-54BDEF9A1290}" type="parTrans" cxnId="{FB89BEFD-FB82-46A6-AC4C-15E8842C25A8}">
      <dgm:prSet/>
      <dgm:spPr/>
      <dgm:t>
        <a:bodyPr/>
        <a:lstStyle/>
        <a:p>
          <a:endParaRPr lang="es-ES"/>
        </a:p>
      </dgm:t>
    </dgm:pt>
    <dgm:pt modelId="{C616DA22-EBBB-4E35-AD68-16221E65E6D3}" type="sibTrans" cxnId="{FB89BEFD-FB82-46A6-AC4C-15E8842C25A8}">
      <dgm:prSet/>
      <dgm:spPr/>
      <dgm:t>
        <a:bodyPr/>
        <a:lstStyle/>
        <a:p>
          <a:endParaRPr lang="es-ES"/>
        </a:p>
      </dgm:t>
    </dgm:pt>
    <dgm:pt modelId="{8F30D4C6-5D72-4627-BD5A-432C681FD99D}">
      <dgm:prSet phldrT="[Texto]"/>
      <dgm:spPr>
        <a:solidFill>
          <a:srgbClr val="152B48"/>
        </a:solidFill>
        <a:ln>
          <a:solidFill>
            <a:srgbClr val="06AEAA"/>
          </a:solidFill>
        </a:ln>
      </dgm:spPr>
      <dgm:t>
        <a:bodyPr/>
        <a:lstStyle/>
        <a:p>
          <a:r>
            <a:rPr lang="es-ES" b="1" dirty="0"/>
            <a:t>Antibióticos previos</a:t>
          </a:r>
        </a:p>
      </dgm:t>
    </dgm:pt>
    <dgm:pt modelId="{ABCED411-14D7-4141-8711-BE411AA830A5}" type="parTrans" cxnId="{7FE379E3-2B42-4AA7-80F7-03DE1FB18682}">
      <dgm:prSet/>
      <dgm:spPr/>
      <dgm:t>
        <a:bodyPr/>
        <a:lstStyle/>
        <a:p>
          <a:endParaRPr lang="es-ES"/>
        </a:p>
      </dgm:t>
    </dgm:pt>
    <dgm:pt modelId="{57E6668C-5728-4378-8815-9AD41E0ABF70}" type="sibTrans" cxnId="{7FE379E3-2B42-4AA7-80F7-03DE1FB18682}">
      <dgm:prSet/>
      <dgm:spPr/>
      <dgm:t>
        <a:bodyPr/>
        <a:lstStyle/>
        <a:p>
          <a:endParaRPr lang="es-ES"/>
        </a:p>
      </dgm:t>
    </dgm:pt>
    <dgm:pt modelId="{AFD99A19-BA1B-44C2-8928-604B0DAAF167}">
      <dgm:prSet phldrT="[Texto]"/>
      <dgm:spPr>
        <a:solidFill>
          <a:srgbClr val="152B48"/>
        </a:solidFill>
        <a:ln>
          <a:solidFill>
            <a:srgbClr val="06AEAA"/>
          </a:solidFill>
        </a:ln>
      </dgm:spPr>
      <dgm:t>
        <a:bodyPr/>
        <a:lstStyle/>
        <a:p>
          <a:r>
            <a:rPr lang="es-ES" b="1" dirty="0"/>
            <a:t>Tuberculosis</a:t>
          </a:r>
        </a:p>
      </dgm:t>
    </dgm:pt>
    <dgm:pt modelId="{E638B019-4A44-4617-82B2-35FD9CBAE848}" type="parTrans" cxnId="{D841237B-4B4D-4E02-BCC7-2A4571C2AC86}">
      <dgm:prSet/>
      <dgm:spPr/>
      <dgm:t>
        <a:bodyPr/>
        <a:lstStyle/>
        <a:p>
          <a:endParaRPr lang="es-ES"/>
        </a:p>
      </dgm:t>
    </dgm:pt>
    <dgm:pt modelId="{A5A34309-B997-49E1-9B5E-D445E25FB0C0}" type="sibTrans" cxnId="{D841237B-4B4D-4E02-BCC7-2A4571C2AC86}">
      <dgm:prSet/>
      <dgm:spPr/>
      <dgm:t>
        <a:bodyPr/>
        <a:lstStyle/>
        <a:p>
          <a:endParaRPr lang="es-ES"/>
        </a:p>
      </dgm:t>
    </dgm:pt>
    <dgm:pt modelId="{5BB306C7-9982-4758-B048-E72F8637F960}">
      <dgm:prSet phldrT="[Texto]"/>
      <dgm:spPr>
        <a:solidFill>
          <a:srgbClr val="152B48"/>
        </a:solidFill>
        <a:ln>
          <a:solidFill>
            <a:srgbClr val="06AEAA"/>
          </a:solidFill>
        </a:ln>
      </dgm:spPr>
      <dgm:t>
        <a:bodyPr/>
        <a:lstStyle/>
        <a:p>
          <a:r>
            <a:rPr lang="es-ES" b="1" dirty="0"/>
            <a:t>Viajes recientes</a:t>
          </a:r>
        </a:p>
      </dgm:t>
    </dgm:pt>
    <dgm:pt modelId="{B5E0C57F-FBB5-4687-94EE-33A7A79EAF1A}" type="parTrans" cxnId="{C7E9283B-264F-4B65-A498-AAC176DA5C45}">
      <dgm:prSet/>
      <dgm:spPr/>
      <dgm:t>
        <a:bodyPr/>
        <a:lstStyle/>
        <a:p>
          <a:endParaRPr lang="es-ES"/>
        </a:p>
      </dgm:t>
    </dgm:pt>
    <dgm:pt modelId="{7D3193E6-4F7C-44D0-ACD8-74DB69C13973}" type="sibTrans" cxnId="{C7E9283B-264F-4B65-A498-AAC176DA5C45}">
      <dgm:prSet/>
      <dgm:spPr/>
      <dgm:t>
        <a:bodyPr/>
        <a:lstStyle/>
        <a:p>
          <a:endParaRPr lang="es-ES"/>
        </a:p>
      </dgm:t>
    </dgm:pt>
    <dgm:pt modelId="{3D308320-2066-4B87-A628-EA539EEFAAF9}">
      <dgm:prSet phldrT="[Texto]"/>
      <dgm:spPr>
        <a:solidFill>
          <a:srgbClr val="152B48"/>
        </a:solidFill>
        <a:ln>
          <a:solidFill>
            <a:srgbClr val="06AEAA"/>
          </a:solidFill>
        </a:ln>
      </dgm:spPr>
      <dgm:t>
        <a:bodyPr/>
        <a:lstStyle/>
        <a:p>
          <a:r>
            <a:rPr lang="es-ES" b="1" dirty="0"/>
            <a:t>Exposición animal</a:t>
          </a:r>
        </a:p>
      </dgm:t>
    </dgm:pt>
    <dgm:pt modelId="{7B58C777-455B-498D-A5A9-6506A28AA535}" type="parTrans" cxnId="{F547A1A6-0998-474B-9339-2A63EBC4E65C}">
      <dgm:prSet/>
      <dgm:spPr/>
      <dgm:t>
        <a:bodyPr/>
        <a:lstStyle/>
        <a:p>
          <a:endParaRPr lang="es-ES"/>
        </a:p>
      </dgm:t>
    </dgm:pt>
    <dgm:pt modelId="{7727E25E-BBC9-48D3-B894-105CD343A96C}" type="sibTrans" cxnId="{F547A1A6-0998-474B-9339-2A63EBC4E65C}">
      <dgm:prSet/>
      <dgm:spPr/>
      <dgm:t>
        <a:bodyPr/>
        <a:lstStyle/>
        <a:p>
          <a:endParaRPr lang="es-ES"/>
        </a:p>
      </dgm:t>
    </dgm:pt>
    <dgm:pt modelId="{DBF1853F-D178-438D-A01E-7226D4F3802B}">
      <dgm:prSet phldrT="[Texto]"/>
      <dgm:spPr>
        <a:solidFill>
          <a:srgbClr val="152B48"/>
        </a:solidFill>
        <a:ln>
          <a:solidFill>
            <a:srgbClr val="06AEAA"/>
          </a:solidFill>
        </a:ln>
      </dgm:spPr>
      <dgm:t>
        <a:bodyPr/>
        <a:lstStyle/>
        <a:p>
          <a:r>
            <a:rPr lang="es-ES" b="1" dirty="0"/>
            <a:t>Centros de cuidado</a:t>
          </a:r>
        </a:p>
      </dgm:t>
    </dgm:pt>
    <dgm:pt modelId="{0B78D774-AA1C-424F-BCAB-2B0FC9C2FE55}" type="parTrans" cxnId="{220A6A0F-A642-46CE-A1E5-9D73E2D1EBE3}">
      <dgm:prSet/>
      <dgm:spPr/>
      <dgm:t>
        <a:bodyPr/>
        <a:lstStyle/>
        <a:p>
          <a:endParaRPr lang="es-ES"/>
        </a:p>
      </dgm:t>
    </dgm:pt>
    <dgm:pt modelId="{659F8269-9F35-4913-93C4-3514C471D53A}" type="sibTrans" cxnId="{220A6A0F-A642-46CE-A1E5-9D73E2D1EBE3}">
      <dgm:prSet/>
      <dgm:spPr/>
      <dgm:t>
        <a:bodyPr/>
        <a:lstStyle/>
        <a:p>
          <a:endParaRPr lang="es-ES"/>
        </a:p>
      </dgm:t>
    </dgm:pt>
    <dgm:pt modelId="{7CF9B76B-7226-46E5-995E-D471C5E727B1}" type="pres">
      <dgm:prSet presAssocID="{3C795E0E-715B-475B-8000-61F70912E291}" presName="diagram" presStyleCnt="0">
        <dgm:presLayoutVars>
          <dgm:dir/>
          <dgm:resizeHandles val="exact"/>
        </dgm:presLayoutVars>
      </dgm:prSet>
      <dgm:spPr/>
    </dgm:pt>
    <dgm:pt modelId="{105B9F55-A8B8-4AB2-8E51-9CE38A2E48D8}" type="pres">
      <dgm:prSet presAssocID="{4293E7F5-2315-45AE-827E-4F57DDDB2245}" presName="node" presStyleLbl="node1" presStyleIdx="0" presStyleCnt="12" custLinFactNeighborX="0" custLinFactNeighborY="0">
        <dgm:presLayoutVars>
          <dgm:bulletEnabled val="1"/>
        </dgm:presLayoutVars>
      </dgm:prSet>
      <dgm:spPr/>
    </dgm:pt>
    <dgm:pt modelId="{98553F1C-C363-48F6-9875-BDF20FEADB6E}" type="pres">
      <dgm:prSet presAssocID="{7F700321-39D7-4615-9D50-01113419EB33}" presName="sibTrans" presStyleCnt="0"/>
      <dgm:spPr/>
    </dgm:pt>
    <dgm:pt modelId="{3871B9F4-998C-4E94-9EF3-D4DC5C00BB0C}" type="pres">
      <dgm:prSet presAssocID="{D4263C3E-9DF8-4A49-8571-88CD7A876131}" presName="node" presStyleLbl="node1" presStyleIdx="1" presStyleCnt="12" custLinFactNeighborX="0" custLinFactNeighborY="0">
        <dgm:presLayoutVars>
          <dgm:bulletEnabled val="1"/>
        </dgm:presLayoutVars>
      </dgm:prSet>
      <dgm:spPr/>
    </dgm:pt>
    <dgm:pt modelId="{C77BFA4E-7683-4994-A356-98FF7B4624FD}" type="pres">
      <dgm:prSet presAssocID="{1B70F9E9-3354-48C3-8087-9BDF22D49D86}" presName="sibTrans" presStyleCnt="0"/>
      <dgm:spPr/>
    </dgm:pt>
    <dgm:pt modelId="{B4828218-223B-4864-881E-93F7240F29A5}" type="pres">
      <dgm:prSet presAssocID="{4171E0F9-9259-4799-B19D-D6F481EA9FC3}" presName="node" presStyleLbl="node1" presStyleIdx="2" presStyleCnt="12" custLinFactNeighborX="0" custLinFactNeighborY="0">
        <dgm:presLayoutVars>
          <dgm:bulletEnabled val="1"/>
        </dgm:presLayoutVars>
      </dgm:prSet>
      <dgm:spPr/>
    </dgm:pt>
    <dgm:pt modelId="{3669B0A6-1C24-43DF-A9FD-9C9258EF689A}" type="pres">
      <dgm:prSet presAssocID="{08A23FDB-9634-4262-B705-264AA5F86A9F}" presName="sibTrans" presStyleCnt="0"/>
      <dgm:spPr/>
    </dgm:pt>
    <dgm:pt modelId="{0F4FD68D-9FAC-4B39-8AFC-109CFEBA9979}" type="pres">
      <dgm:prSet presAssocID="{BCD8971A-A414-4AAE-BB6A-DBF924A3D35E}" presName="node" presStyleLbl="node1" presStyleIdx="3" presStyleCnt="12">
        <dgm:presLayoutVars>
          <dgm:bulletEnabled val="1"/>
        </dgm:presLayoutVars>
      </dgm:prSet>
      <dgm:spPr/>
    </dgm:pt>
    <dgm:pt modelId="{D5482217-C914-4F04-8CB4-A93DBE3A1B02}" type="pres">
      <dgm:prSet presAssocID="{DE7567CB-C135-4C3E-A7B7-9C67177372B1}" presName="sibTrans" presStyleCnt="0"/>
      <dgm:spPr/>
    </dgm:pt>
    <dgm:pt modelId="{D2490EC2-048C-4F70-B5EC-EEEC3B73E40E}" type="pres">
      <dgm:prSet presAssocID="{17DD8BA8-3857-43F9-80F1-6630A1C7B80B}" presName="node" presStyleLbl="node1" presStyleIdx="4" presStyleCnt="12">
        <dgm:presLayoutVars>
          <dgm:bulletEnabled val="1"/>
        </dgm:presLayoutVars>
      </dgm:prSet>
      <dgm:spPr/>
    </dgm:pt>
    <dgm:pt modelId="{581B0577-BC40-4254-A43F-EE5062B994BF}" type="pres">
      <dgm:prSet presAssocID="{81B372EA-D039-41B6-AF66-2449EBC294FE}" presName="sibTrans" presStyleCnt="0"/>
      <dgm:spPr/>
    </dgm:pt>
    <dgm:pt modelId="{4A396105-790E-43D9-9D26-1A4BE30BC742}" type="pres">
      <dgm:prSet presAssocID="{059E532B-A3AB-4D8D-B4F0-58D1DDCB11F9}" presName="node" presStyleLbl="node1" presStyleIdx="5" presStyleCnt="12">
        <dgm:presLayoutVars>
          <dgm:bulletEnabled val="1"/>
        </dgm:presLayoutVars>
      </dgm:prSet>
      <dgm:spPr/>
    </dgm:pt>
    <dgm:pt modelId="{F38F7FA4-C8A1-4757-87F9-B046AEED0E64}" type="pres">
      <dgm:prSet presAssocID="{E90CECD9-F51E-4747-A800-A35EA4814FC3}" presName="sibTrans" presStyleCnt="0"/>
      <dgm:spPr/>
    </dgm:pt>
    <dgm:pt modelId="{23F7621C-40AF-4C3C-812A-AA7BE69BB57B}" type="pres">
      <dgm:prSet presAssocID="{2AE1536E-C597-469A-A9FE-13195809355E}" presName="node" presStyleLbl="node1" presStyleIdx="6" presStyleCnt="12" custLinFactNeighborX="-79" custLinFactNeighborY="293">
        <dgm:presLayoutVars>
          <dgm:bulletEnabled val="1"/>
        </dgm:presLayoutVars>
      </dgm:prSet>
      <dgm:spPr/>
    </dgm:pt>
    <dgm:pt modelId="{36A9CD25-F16C-4644-9E59-C0B08B7CD9DE}" type="pres">
      <dgm:prSet presAssocID="{C616DA22-EBBB-4E35-AD68-16221E65E6D3}" presName="sibTrans" presStyleCnt="0"/>
      <dgm:spPr/>
    </dgm:pt>
    <dgm:pt modelId="{5A43E9E3-F0BA-4C67-B1EC-F791CA688F32}" type="pres">
      <dgm:prSet presAssocID="{8F30D4C6-5D72-4627-BD5A-432C681FD99D}" presName="node" presStyleLbl="node1" presStyleIdx="7" presStyleCnt="12" custLinFactNeighborX="-79" custLinFactNeighborY="293">
        <dgm:presLayoutVars>
          <dgm:bulletEnabled val="1"/>
        </dgm:presLayoutVars>
      </dgm:prSet>
      <dgm:spPr/>
    </dgm:pt>
    <dgm:pt modelId="{1B4B37FB-8254-47F9-BE18-00245199DDEF}" type="pres">
      <dgm:prSet presAssocID="{57E6668C-5728-4378-8815-9AD41E0ABF70}" presName="sibTrans" presStyleCnt="0"/>
      <dgm:spPr/>
    </dgm:pt>
    <dgm:pt modelId="{7D9AE1C1-B41E-415D-B00C-23BD98A80828}" type="pres">
      <dgm:prSet presAssocID="{AFD99A19-BA1B-44C2-8928-604B0DAAF167}" presName="node" presStyleLbl="node1" presStyleIdx="8" presStyleCnt="12" custLinFactNeighborX="-79" custLinFactNeighborY="293">
        <dgm:presLayoutVars>
          <dgm:bulletEnabled val="1"/>
        </dgm:presLayoutVars>
      </dgm:prSet>
      <dgm:spPr/>
    </dgm:pt>
    <dgm:pt modelId="{947235B6-B09D-4A67-A79C-B357779DC587}" type="pres">
      <dgm:prSet presAssocID="{A5A34309-B997-49E1-9B5E-D445E25FB0C0}" presName="sibTrans" presStyleCnt="0"/>
      <dgm:spPr/>
    </dgm:pt>
    <dgm:pt modelId="{942DD0F0-CDF6-46A5-A96C-C7BBAEA1DC53}" type="pres">
      <dgm:prSet presAssocID="{5BB306C7-9982-4758-B048-E72F8637F960}" presName="node" presStyleLbl="node1" presStyleIdx="9" presStyleCnt="12" custLinFactNeighborX="-79" custLinFactNeighborY="293">
        <dgm:presLayoutVars>
          <dgm:bulletEnabled val="1"/>
        </dgm:presLayoutVars>
      </dgm:prSet>
      <dgm:spPr/>
    </dgm:pt>
    <dgm:pt modelId="{F167B6A5-DBF6-496C-A3D5-2B27DAA3541F}" type="pres">
      <dgm:prSet presAssocID="{7D3193E6-4F7C-44D0-ACD8-74DB69C13973}" presName="sibTrans" presStyleCnt="0"/>
      <dgm:spPr/>
    </dgm:pt>
    <dgm:pt modelId="{C94A2BA0-CC0A-4620-9B10-35B380456F40}" type="pres">
      <dgm:prSet presAssocID="{3D308320-2066-4B87-A628-EA539EEFAAF9}" presName="node" presStyleLbl="node1" presStyleIdx="10" presStyleCnt="12" custLinFactNeighborX="-79" custLinFactNeighborY="293">
        <dgm:presLayoutVars>
          <dgm:bulletEnabled val="1"/>
        </dgm:presLayoutVars>
      </dgm:prSet>
      <dgm:spPr/>
    </dgm:pt>
    <dgm:pt modelId="{47C6D653-E5DD-44DD-909A-8DCD024B7FF2}" type="pres">
      <dgm:prSet presAssocID="{7727E25E-BBC9-48D3-B894-105CD343A96C}" presName="sibTrans" presStyleCnt="0"/>
      <dgm:spPr/>
    </dgm:pt>
    <dgm:pt modelId="{4251A690-CAC6-4766-84FB-5C063BBD0733}" type="pres">
      <dgm:prSet presAssocID="{DBF1853F-D178-438D-A01E-7226D4F3802B}" presName="node" presStyleLbl="node1" presStyleIdx="11" presStyleCnt="12" custLinFactNeighborX="-79" custLinFactNeighborY="293">
        <dgm:presLayoutVars>
          <dgm:bulletEnabled val="1"/>
        </dgm:presLayoutVars>
      </dgm:prSet>
      <dgm:spPr/>
    </dgm:pt>
  </dgm:ptLst>
  <dgm:cxnLst>
    <dgm:cxn modelId="{0ED10302-FF51-4271-901C-47068B61DD72}" srcId="{3C795E0E-715B-475B-8000-61F70912E291}" destId="{D4263C3E-9DF8-4A49-8571-88CD7A876131}" srcOrd="1" destOrd="0" parTransId="{B90FCD60-B25D-4986-BAD7-7C62DE9E6CF6}" sibTransId="{1B70F9E9-3354-48C3-8087-9BDF22D49D86}"/>
    <dgm:cxn modelId="{56AD2502-B669-4F6C-B63B-52E3AE7F97EE}" type="presOf" srcId="{4171E0F9-9259-4799-B19D-D6F481EA9FC3}" destId="{B4828218-223B-4864-881E-93F7240F29A5}" srcOrd="0" destOrd="0" presId="urn:microsoft.com/office/officeart/2005/8/layout/default"/>
    <dgm:cxn modelId="{38EA7B03-AEF7-4CC0-ADBC-EA7C80902C7E}" type="presOf" srcId="{D4263C3E-9DF8-4A49-8571-88CD7A876131}" destId="{3871B9F4-998C-4E94-9EF3-D4DC5C00BB0C}" srcOrd="0" destOrd="0" presId="urn:microsoft.com/office/officeart/2005/8/layout/default"/>
    <dgm:cxn modelId="{89A15B0E-F410-4375-92A3-8F99EC3ACF11}" type="presOf" srcId="{DBF1853F-D178-438D-A01E-7226D4F3802B}" destId="{4251A690-CAC6-4766-84FB-5C063BBD0733}" srcOrd="0" destOrd="0" presId="urn:microsoft.com/office/officeart/2005/8/layout/default"/>
    <dgm:cxn modelId="{220A6A0F-A642-46CE-A1E5-9D73E2D1EBE3}" srcId="{3C795E0E-715B-475B-8000-61F70912E291}" destId="{DBF1853F-D178-438D-A01E-7226D4F3802B}" srcOrd="11" destOrd="0" parTransId="{0B78D774-AA1C-424F-BCAB-2B0FC9C2FE55}" sibTransId="{659F8269-9F35-4913-93C4-3514C471D53A}"/>
    <dgm:cxn modelId="{BAB0282F-6BDB-41E8-B8BC-ABEEB9DC5B10}" type="presOf" srcId="{3D308320-2066-4B87-A628-EA539EEFAAF9}" destId="{C94A2BA0-CC0A-4620-9B10-35B380456F40}" srcOrd="0" destOrd="0" presId="urn:microsoft.com/office/officeart/2005/8/layout/default"/>
    <dgm:cxn modelId="{A3033636-3986-4844-A97A-7C0AFEF4CA5C}" type="presOf" srcId="{BCD8971A-A414-4AAE-BB6A-DBF924A3D35E}" destId="{0F4FD68D-9FAC-4B39-8AFC-109CFEBA9979}" srcOrd="0" destOrd="0" presId="urn:microsoft.com/office/officeart/2005/8/layout/default"/>
    <dgm:cxn modelId="{C7E9283B-264F-4B65-A498-AAC176DA5C45}" srcId="{3C795E0E-715B-475B-8000-61F70912E291}" destId="{5BB306C7-9982-4758-B048-E72F8637F960}" srcOrd="9" destOrd="0" parTransId="{B5E0C57F-FBB5-4687-94EE-33A7A79EAF1A}" sibTransId="{7D3193E6-4F7C-44D0-ACD8-74DB69C13973}"/>
    <dgm:cxn modelId="{25FFB03D-0154-4EA2-8C9F-DA04DBF836F6}" type="presOf" srcId="{059E532B-A3AB-4D8D-B4F0-58D1DDCB11F9}" destId="{4A396105-790E-43D9-9D26-1A4BE30BC742}" srcOrd="0" destOrd="0" presId="urn:microsoft.com/office/officeart/2005/8/layout/default"/>
    <dgm:cxn modelId="{8DA6CF3F-A4B3-48CA-B1EB-64F65FD70C29}" srcId="{3C795E0E-715B-475B-8000-61F70912E291}" destId="{17DD8BA8-3857-43F9-80F1-6630A1C7B80B}" srcOrd="4" destOrd="0" parTransId="{DEFE9B7D-036A-45A6-B43E-FC8CFF113C13}" sibTransId="{81B372EA-D039-41B6-AF66-2449EBC294FE}"/>
    <dgm:cxn modelId="{08B6525F-E572-4ACC-8D75-5FFAA3E51473}" type="presOf" srcId="{5BB306C7-9982-4758-B048-E72F8637F960}" destId="{942DD0F0-CDF6-46A5-A96C-C7BBAEA1DC53}" srcOrd="0" destOrd="0" presId="urn:microsoft.com/office/officeart/2005/8/layout/default"/>
    <dgm:cxn modelId="{1F3D4341-6E94-4D90-9B60-CF256BCD32C8}" type="presOf" srcId="{AFD99A19-BA1B-44C2-8928-604B0DAAF167}" destId="{7D9AE1C1-B41E-415D-B00C-23BD98A80828}" srcOrd="0" destOrd="0" presId="urn:microsoft.com/office/officeart/2005/8/layout/default"/>
    <dgm:cxn modelId="{8C3E6C6C-043C-4D55-93F1-D6B3DB4FEB6C}" type="presOf" srcId="{8F30D4C6-5D72-4627-BD5A-432C681FD99D}" destId="{5A43E9E3-F0BA-4C67-B1EC-F791CA688F32}" srcOrd="0" destOrd="0" presId="urn:microsoft.com/office/officeart/2005/8/layout/default"/>
    <dgm:cxn modelId="{D841237B-4B4D-4E02-BCC7-2A4571C2AC86}" srcId="{3C795E0E-715B-475B-8000-61F70912E291}" destId="{AFD99A19-BA1B-44C2-8928-604B0DAAF167}" srcOrd="8" destOrd="0" parTransId="{E638B019-4A44-4617-82B2-35FD9CBAE848}" sibTransId="{A5A34309-B997-49E1-9B5E-D445E25FB0C0}"/>
    <dgm:cxn modelId="{45C03D94-A9D5-42F3-810B-2034CA58C159}" type="presOf" srcId="{2AE1536E-C597-469A-A9FE-13195809355E}" destId="{23F7621C-40AF-4C3C-812A-AA7BE69BB57B}" srcOrd="0" destOrd="0" presId="urn:microsoft.com/office/officeart/2005/8/layout/default"/>
    <dgm:cxn modelId="{D33728A3-5001-4FE1-8DB1-AA3E5ECCA6C0}" type="presOf" srcId="{4293E7F5-2315-45AE-827E-4F57DDDB2245}" destId="{105B9F55-A8B8-4AB2-8E51-9CE38A2E48D8}" srcOrd="0" destOrd="0" presId="urn:microsoft.com/office/officeart/2005/8/layout/default"/>
    <dgm:cxn modelId="{F547A1A6-0998-474B-9339-2A63EBC4E65C}" srcId="{3C795E0E-715B-475B-8000-61F70912E291}" destId="{3D308320-2066-4B87-A628-EA539EEFAAF9}" srcOrd="10" destOrd="0" parTransId="{7B58C777-455B-498D-A5A9-6506A28AA535}" sibTransId="{7727E25E-BBC9-48D3-B894-105CD343A96C}"/>
    <dgm:cxn modelId="{881191A7-294E-43F3-B582-1BA567FC563A}" type="presOf" srcId="{17DD8BA8-3857-43F9-80F1-6630A1C7B80B}" destId="{D2490EC2-048C-4F70-B5EC-EEEC3B73E40E}" srcOrd="0" destOrd="0" presId="urn:microsoft.com/office/officeart/2005/8/layout/default"/>
    <dgm:cxn modelId="{02A797C2-3CEA-4FD5-94C3-3D28A857477C}" srcId="{3C795E0E-715B-475B-8000-61F70912E291}" destId="{4293E7F5-2315-45AE-827E-4F57DDDB2245}" srcOrd="0" destOrd="0" parTransId="{2B4903F8-C588-41E2-AF61-6CC6BB4C2951}" sibTransId="{7F700321-39D7-4615-9D50-01113419EB33}"/>
    <dgm:cxn modelId="{99618ACD-1F51-4852-8622-55589CA3FF04}" type="presOf" srcId="{3C795E0E-715B-475B-8000-61F70912E291}" destId="{7CF9B76B-7226-46E5-995E-D471C5E727B1}" srcOrd="0" destOrd="0" presId="urn:microsoft.com/office/officeart/2005/8/layout/default"/>
    <dgm:cxn modelId="{0A5F30DC-A86E-4C74-B5F8-549E349D0D6F}" srcId="{3C795E0E-715B-475B-8000-61F70912E291}" destId="{059E532B-A3AB-4D8D-B4F0-58D1DDCB11F9}" srcOrd="5" destOrd="0" parTransId="{ACDAE8FB-AE0F-4E5D-91F9-98EBA30CDAEC}" sibTransId="{E90CECD9-F51E-4747-A800-A35EA4814FC3}"/>
    <dgm:cxn modelId="{7FE379E3-2B42-4AA7-80F7-03DE1FB18682}" srcId="{3C795E0E-715B-475B-8000-61F70912E291}" destId="{8F30D4C6-5D72-4627-BD5A-432C681FD99D}" srcOrd="7" destOrd="0" parTransId="{ABCED411-14D7-4141-8711-BE411AA830A5}" sibTransId="{57E6668C-5728-4378-8815-9AD41E0ABF70}"/>
    <dgm:cxn modelId="{692AB3F6-162B-430F-9A88-FEB6FF4BA7C2}" srcId="{3C795E0E-715B-475B-8000-61F70912E291}" destId="{BCD8971A-A414-4AAE-BB6A-DBF924A3D35E}" srcOrd="3" destOrd="0" parTransId="{78EC09CD-56D4-4199-9154-100AC5A6938C}" sibTransId="{DE7567CB-C135-4C3E-A7B7-9C67177372B1}"/>
    <dgm:cxn modelId="{CD924BFA-084C-4426-B5EC-B63BDC01E863}" srcId="{3C795E0E-715B-475B-8000-61F70912E291}" destId="{4171E0F9-9259-4799-B19D-D6F481EA9FC3}" srcOrd="2" destOrd="0" parTransId="{D9EDEEF3-E915-48E1-B53A-24AAA306F441}" sibTransId="{08A23FDB-9634-4262-B705-264AA5F86A9F}"/>
    <dgm:cxn modelId="{FB89BEFD-FB82-46A6-AC4C-15E8842C25A8}" srcId="{3C795E0E-715B-475B-8000-61F70912E291}" destId="{2AE1536E-C597-469A-A9FE-13195809355E}" srcOrd="6" destOrd="0" parTransId="{8D48EAB7-B027-40EB-AED1-54BDEF9A1290}" sibTransId="{C616DA22-EBBB-4E35-AD68-16221E65E6D3}"/>
    <dgm:cxn modelId="{76ED6FDC-E6D1-4016-9C89-BC5B80556594}" type="presParOf" srcId="{7CF9B76B-7226-46E5-995E-D471C5E727B1}" destId="{105B9F55-A8B8-4AB2-8E51-9CE38A2E48D8}" srcOrd="0" destOrd="0" presId="urn:microsoft.com/office/officeart/2005/8/layout/default"/>
    <dgm:cxn modelId="{DF78AC45-E034-42BF-9AC2-DC9112087E4C}" type="presParOf" srcId="{7CF9B76B-7226-46E5-995E-D471C5E727B1}" destId="{98553F1C-C363-48F6-9875-BDF20FEADB6E}" srcOrd="1" destOrd="0" presId="urn:microsoft.com/office/officeart/2005/8/layout/default"/>
    <dgm:cxn modelId="{4FE40DC0-557C-4BC4-BB80-47DBACC571DD}" type="presParOf" srcId="{7CF9B76B-7226-46E5-995E-D471C5E727B1}" destId="{3871B9F4-998C-4E94-9EF3-D4DC5C00BB0C}" srcOrd="2" destOrd="0" presId="urn:microsoft.com/office/officeart/2005/8/layout/default"/>
    <dgm:cxn modelId="{B02A9390-C005-4E51-9B6C-E05EB0FE0864}" type="presParOf" srcId="{7CF9B76B-7226-46E5-995E-D471C5E727B1}" destId="{C77BFA4E-7683-4994-A356-98FF7B4624FD}" srcOrd="3" destOrd="0" presId="urn:microsoft.com/office/officeart/2005/8/layout/default"/>
    <dgm:cxn modelId="{A4981E1F-7289-465A-8068-680FBB5EE838}" type="presParOf" srcId="{7CF9B76B-7226-46E5-995E-D471C5E727B1}" destId="{B4828218-223B-4864-881E-93F7240F29A5}" srcOrd="4" destOrd="0" presId="urn:microsoft.com/office/officeart/2005/8/layout/default"/>
    <dgm:cxn modelId="{3B5895FE-CBD4-4530-9BD8-E578E480664D}" type="presParOf" srcId="{7CF9B76B-7226-46E5-995E-D471C5E727B1}" destId="{3669B0A6-1C24-43DF-A9FD-9C9258EF689A}" srcOrd="5" destOrd="0" presId="urn:microsoft.com/office/officeart/2005/8/layout/default"/>
    <dgm:cxn modelId="{4D5E8941-2C85-4B6E-8DF2-1E99E6C36B10}" type="presParOf" srcId="{7CF9B76B-7226-46E5-995E-D471C5E727B1}" destId="{0F4FD68D-9FAC-4B39-8AFC-109CFEBA9979}" srcOrd="6" destOrd="0" presId="urn:microsoft.com/office/officeart/2005/8/layout/default"/>
    <dgm:cxn modelId="{C8188CEE-D057-4A61-AB82-20B4F78847D9}" type="presParOf" srcId="{7CF9B76B-7226-46E5-995E-D471C5E727B1}" destId="{D5482217-C914-4F04-8CB4-A93DBE3A1B02}" srcOrd="7" destOrd="0" presId="urn:microsoft.com/office/officeart/2005/8/layout/default"/>
    <dgm:cxn modelId="{697B8009-A048-4D28-BCD4-39AC59FE03E8}" type="presParOf" srcId="{7CF9B76B-7226-46E5-995E-D471C5E727B1}" destId="{D2490EC2-048C-4F70-B5EC-EEEC3B73E40E}" srcOrd="8" destOrd="0" presId="urn:microsoft.com/office/officeart/2005/8/layout/default"/>
    <dgm:cxn modelId="{234DC90C-701B-4887-87CE-806F6E9C57C2}" type="presParOf" srcId="{7CF9B76B-7226-46E5-995E-D471C5E727B1}" destId="{581B0577-BC40-4254-A43F-EE5062B994BF}" srcOrd="9" destOrd="0" presId="urn:microsoft.com/office/officeart/2005/8/layout/default"/>
    <dgm:cxn modelId="{AF89196E-1803-4D4B-8F0A-35E6642039AA}" type="presParOf" srcId="{7CF9B76B-7226-46E5-995E-D471C5E727B1}" destId="{4A396105-790E-43D9-9D26-1A4BE30BC742}" srcOrd="10" destOrd="0" presId="urn:microsoft.com/office/officeart/2005/8/layout/default"/>
    <dgm:cxn modelId="{CC842544-4054-4E87-A685-50295291BDFD}" type="presParOf" srcId="{7CF9B76B-7226-46E5-995E-D471C5E727B1}" destId="{F38F7FA4-C8A1-4757-87F9-B046AEED0E64}" srcOrd="11" destOrd="0" presId="urn:microsoft.com/office/officeart/2005/8/layout/default"/>
    <dgm:cxn modelId="{3B4494E1-D1B0-41C4-941A-2012DE357737}" type="presParOf" srcId="{7CF9B76B-7226-46E5-995E-D471C5E727B1}" destId="{23F7621C-40AF-4C3C-812A-AA7BE69BB57B}" srcOrd="12" destOrd="0" presId="urn:microsoft.com/office/officeart/2005/8/layout/default"/>
    <dgm:cxn modelId="{8A5DC17A-BFD6-4A25-98AA-F9E004A136FD}" type="presParOf" srcId="{7CF9B76B-7226-46E5-995E-D471C5E727B1}" destId="{36A9CD25-F16C-4644-9E59-C0B08B7CD9DE}" srcOrd="13" destOrd="0" presId="urn:microsoft.com/office/officeart/2005/8/layout/default"/>
    <dgm:cxn modelId="{B2899CD7-B719-4168-86E5-4B7F1E135219}" type="presParOf" srcId="{7CF9B76B-7226-46E5-995E-D471C5E727B1}" destId="{5A43E9E3-F0BA-4C67-B1EC-F791CA688F32}" srcOrd="14" destOrd="0" presId="urn:microsoft.com/office/officeart/2005/8/layout/default"/>
    <dgm:cxn modelId="{414745FD-C0AC-46C6-A774-2F5C327EF5AE}" type="presParOf" srcId="{7CF9B76B-7226-46E5-995E-D471C5E727B1}" destId="{1B4B37FB-8254-47F9-BE18-00245199DDEF}" srcOrd="15" destOrd="0" presId="urn:microsoft.com/office/officeart/2005/8/layout/default"/>
    <dgm:cxn modelId="{A1BF7DAB-B19D-4243-8301-F2F16EEBBBB7}" type="presParOf" srcId="{7CF9B76B-7226-46E5-995E-D471C5E727B1}" destId="{7D9AE1C1-B41E-415D-B00C-23BD98A80828}" srcOrd="16" destOrd="0" presId="urn:microsoft.com/office/officeart/2005/8/layout/default"/>
    <dgm:cxn modelId="{E5E2C79A-011F-405A-B0FA-3A2A96CDD726}" type="presParOf" srcId="{7CF9B76B-7226-46E5-995E-D471C5E727B1}" destId="{947235B6-B09D-4A67-A79C-B357779DC587}" srcOrd="17" destOrd="0" presId="urn:microsoft.com/office/officeart/2005/8/layout/default"/>
    <dgm:cxn modelId="{FD507D73-233F-4CEB-BB57-EB10AC0F39D0}" type="presParOf" srcId="{7CF9B76B-7226-46E5-995E-D471C5E727B1}" destId="{942DD0F0-CDF6-46A5-A96C-C7BBAEA1DC53}" srcOrd="18" destOrd="0" presId="urn:microsoft.com/office/officeart/2005/8/layout/default"/>
    <dgm:cxn modelId="{FFEF52D8-BF7F-4066-A83B-9B2B5FF885AC}" type="presParOf" srcId="{7CF9B76B-7226-46E5-995E-D471C5E727B1}" destId="{F167B6A5-DBF6-496C-A3D5-2B27DAA3541F}" srcOrd="19" destOrd="0" presId="urn:microsoft.com/office/officeart/2005/8/layout/default"/>
    <dgm:cxn modelId="{93A28146-EB74-416D-BB22-9E887855B0BA}" type="presParOf" srcId="{7CF9B76B-7226-46E5-995E-D471C5E727B1}" destId="{C94A2BA0-CC0A-4620-9B10-35B380456F40}" srcOrd="20" destOrd="0" presId="urn:microsoft.com/office/officeart/2005/8/layout/default"/>
    <dgm:cxn modelId="{D01F9C06-AA3E-45A3-9AF8-AE011392A7E3}" type="presParOf" srcId="{7CF9B76B-7226-46E5-995E-D471C5E727B1}" destId="{47C6D653-E5DD-44DD-909A-8DCD024B7FF2}" srcOrd="21" destOrd="0" presId="urn:microsoft.com/office/officeart/2005/8/layout/default"/>
    <dgm:cxn modelId="{1D158240-4C31-4333-9E9B-30C7095C11FE}" type="presParOf" srcId="{7CF9B76B-7226-46E5-995E-D471C5E727B1}" destId="{4251A690-CAC6-4766-84FB-5C063BBD0733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15737B1-76DB-4C1B-9FB7-44BCEA1F3C00}" type="doc">
      <dgm:prSet loTypeId="urn:microsoft.com/office/officeart/2005/8/layout/lProcess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C290A0E9-7FAF-4914-A364-233FE63267EE}">
      <dgm:prSet phldrT="[Texto]"/>
      <dgm:spPr/>
      <dgm:t>
        <a:bodyPr/>
        <a:lstStyle/>
        <a:p>
          <a:r>
            <a:rPr lang="es-ES" b="1" dirty="0">
              <a:solidFill>
                <a:srgbClr val="152B48"/>
              </a:solidFill>
              <a:latin typeface="Montserrat" panose="00000500000000000000" pitchFamily="50" charset="0"/>
            </a:rPr>
            <a:t>Bacteriana</a:t>
          </a:r>
        </a:p>
      </dgm:t>
    </dgm:pt>
    <dgm:pt modelId="{753BA4AD-2FEE-4F71-9B9C-B227291EEDAB}" type="parTrans" cxnId="{B0BCF82C-79C9-467B-8E5A-D41B3DEF44C1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9CB0B72A-3FFF-40B2-9684-81F4E30AF617}" type="sibTrans" cxnId="{B0BCF82C-79C9-467B-8E5A-D41B3DEF44C1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36F45D8B-EC3C-4E37-A355-80D2066E0B86}">
      <dgm:prSet phldrT="[Texto]"/>
      <dgm:spPr>
        <a:ln>
          <a:solidFill>
            <a:srgbClr val="06AEAA"/>
          </a:solidFill>
        </a:ln>
      </dgm:spPr>
      <dgm:t>
        <a:bodyPr/>
        <a:lstStyle/>
        <a:p>
          <a:r>
            <a:rPr lang="es-ES" dirty="0">
              <a:solidFill>
                <a:srgbClr val="152B48"/>
              </a:solidFill>
              <a:latin typeface="Montserrat" panose="00000500000000000000" pitchFamily="50" charset="0"/>
            </a:rPr>
            <a:t>Inicio abrupto</a:t>
          </a:r>
        </a:p>
      </dgm:t>
    </dgm:pt>
    <dgm:pt modelId="{F2E7B1FE-E5B6-4A0E-8E3C-DC2EA565B2CC}" type="parTrans" cxnId="{4AA79813-A2E0-4EE8-807E-BDA6DC429E44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DD95C426-65F0-48B3-95C1-0FB9C74B1431}" type="sibTrans" cxnId="{4AA79813-A2E0-4EE8-807E-BDA6DC429E44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A3BD368B-8860-466C-A689-47BF378C22CD}">
      <dgm:prSet phldrT="[Texto]"/>
      <dgm:spPr>
        <a:ln>
          <a:solidFill>
            <a:srgbClr val="06AEAA"/>
          </a:solidFill>
        </a:ln>
      </dgm:spPr>
      <dgm:t>
        <a:bodyPr/>
        <a:lstStyle/>
        <a:p>
          <a:r>
            <a:rPr lang="es-ES" dirty="0">
              <a:solidFill>
                <a:srgbClr val="152B48"/>
              </a:solidFill>
              <a:latin typeface="Montserrat" panose="00000500000000000000" pitchFamily="50" charset="0"/>
            </a:rPr>
            <a:t>SIRS</a:t>
          </a:r>
        </a:p>
      </dgm:t>
    </dgm:pt>
    <dgm:pt modelId="{04C8C95F-9336-46C4-9BF9-9F6189262600}" type="parTrans" cxnId="{3B1A843C-32F4-4DF5-AA46-24A3EB8DFAA0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3A6307EF-F618-48B1-A9F5-37036A0B6979}" type="sibTrans" cxnId="{3B1A843C-32F4-4DF5-AA46-24A3EB8DFAA0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A06261F7-0D54-4F5B-9522-84F9A823D097}">
      <dgm:prSet phldrT="[Texto]"/>
      <dgm:spPr/>
      <dgm:t>
        <a:bodyPr/>
        <a:lstStyle/>
        <a:p>
          <a:r>
            <a:rPr lang="es-ES" b="1" dirty="0">
              <a:solidFill>
                <a:srgbClr val="152B48"/>
              </a:solidFill>
              <a:latin typeface="Montserrat" panose="00000500000000000000" pitchFamily="50" charset="0"/>
            </a:rPr>
            <a:t>Atípica</a:t>
          </a:r>
        </a:p>
      </dgm:t>
    </dgm:pt>
    <dgm:pt modelId="{C6CDCBF3-116D-4F41-ADB3-6ED08FE0CA86}" type="parTrans" cxnId="{47D31997-34C4-455E-B0AB-45425335AD4D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0D6B21C2-C330-44D8-98F4-B5039ADF69A4}" type="sibTrans" cxnId="{47D31997-34C4-455E-B0AB-45425335AD4D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0CB7F79D-4A37-41EB-9421-AA3F6D9AD104}">
      <dgm:prSet phldrT="[Texto]"/>
      <dgm:spPr>
        <a:ln>
          <a:solidFill>
            <a:srgbClr val="06AEAA"/>
          </a:solidFill>
        </a:ln>
      </dgm:spPr>
      <dgm:t>
        <a:bodyPr/>
        <a:lstStyle/>
        <a:p>
          <a:r>
            <a:rPr lang="es-ES" dirty="0">
              <a:solidFill>
                <a:srgbClr val="152B48"/>
              </a:solidFill>
              <a:latin typeface="Montserrat" panose="00000500000000000000" pitchFamily="50" charset="0"/>
            </a:rPr>
            <a:t>Inicio insidioso</a:t>
          </a:r>
        </a:p>
      </dgm:t>
    </dgm:pt>
    <dgm:pt modelId="{D2CE3202-0F11-4117-BB4C-53E2CDBEA365}" type="parTrans" cxnId="{3C979CAE-92E4-49AC-8CF6-85007E3E2E55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1E4B492B-8CE1-47F0-98FD-BD0BE702514B}" type="sibTrans" cxnId="{3C979CAE-92E4-49AC-8CF6-85007E3E2E55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7A55B3F9-CF92-422C-815A-DB0A922CEFD5}">
      <dgm:prSet phldrT="[Texto]"/>
      <dgm:spPr>
        <a:ln>
          <a:solidFill>
            <a:srgbClr val="06AEAA"/>
          </a:solidFill>
        </a:ln>
      </dgm:spPr>
      <dgm:t>
        <a:bodyPr/>
        <a:lstStyle/>
        <a:p>
          <a:r>
            <a:rPr lang="es-ES" dirty="0">
              <a:solidFill>
                <a:srgbClr val="152B48"/>
              </a:solidFill>
              <a:latin typeface="Montserrat" panose="00000500000000000000" pitchFamily="50" charset="0"/>
            </a:rPr>
            <a:t>Manifestaciones extrapulmonares</a:t>
          </a:r>
        </a:p>
      </dgm:t>
    </dgm:pt>
    <dgm:pt modelId="{749D315D-6C07-444E-9E04-68A87647129F}" type="parTrans" cxnId="{FE4A5550-EBE8-48A4-AFA7-D178BEDB86C3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DA86EB7A-B82E-4404-9FFE-6F2232F1B893}" type="sibTrans" cxnId="{FE4A5550-EBE8-48A4-AFA7-D178BEDB86C3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F164FD01-630A-4CE6-ABA0-3080C210CCEE}">
      <dgm:prSet phldrT="[Texto]"/>
      <dgm:spPr/>
      <dgm:t>
        <a:bodyPr/>
        <a:lstStyle/>
        <a:p>
          <a:r>
            <a:rPr lang="es-ES" b="1" dirty="0">
              <a:solidFill>
                <a:srgbClr val="152B48"/>
              </a:solidFill>
              <a:latin typeface="Montserrat" panose="00000500000000000000" pitchFamily="50" charset="0"/>
            </a:rPr>
            <a:t>Viral</a:t>
          </a:r>
        </a:p>
      </dgm:t>
    </dgm:pt>
    <dgm:pt modelId="{E4E91CF9-8C49-4168-BD33-4790976A8E78}" type="parTrans" cxnId="{C3604EE4-A02C-48A1-B89F-BD26041AF79B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008C8F46-3B4E-40B3-8EC3-CAB56F27AE68}" type="sibTrans" cxnId="{C3604EE4-A02C-48A1-B89F-BD26041AF79B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03AE06F7-1191-42D2-986A-02C16941F625}">
      <dgm:prSet phldrT="[Texto]"/>
      <dgm:spPr>
        <a:ln>
          <a:solidFill>
            <a:srgbClr val="06AEAA"/>
          </a:solidFill>
        </a:ln>
      </dgm:spPr>
      <dgm:t>
        <a:bodyPr/>
        <a:lstStyle/>
        <a:p>
          <a:r>
            <a:rPr lang="es-ES" dirty="0">
              <a:solidFill>
                <a:srgbClr val="152B48"/>
              </a:solidFill>
              <a:latin typeface="Montserrat" panose="00000500000000000000" pitchFamily="50" charset="0"/>
            </a:rPr>
            <a:t>Infección respiratoria superior</a:t>
          </a:r>
        </a:p>
      </dgm:t>
    </dgm:pt>
    <dgm:pt modelId="{62B1D6A1-7A85-4474-8666-5925617B9144}" type="parTrans" cxnId="{0DF6F18D-05E9-4385-84F6-67E604569D11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F57F2A70-BC9E-4432-98BA-B8124E82B6F5}" type="sibTrans" cxnId="{0DF6F18D-05E9-4385-84F6-67E604569D11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9541C6E6-B496-4741-925D-8D77DFC2D015}">
      <dgm:prSet phldrT="[Texto]"/>
      <dgm:spPr>
        <a:ln>
          <a:solidFill>
            <a:srgbClr val="06AEAA"/>
          </a:solidFill>
        </a:ln>
      </dgm:spPr>
      <dgm:t>
        <a:bodyPr/>
        <a:lstStyle/>
        <a:p>
          <a:r>
            <a:rPr lang="es-ES" dirty="0">
              <a:solidFill>
                <a:srgbClr val="152B48"/>
              </a:solidFill>
              <a:latin typeface="Montserrat" panose="00000500000000000000" pitchFamily="50" charset="0"/>
            </a:rPr>
            <a:t>Sibilancias a la auscultación</a:t>
          </a:r>
        </a:p>
      </dgm:t>
    </dgm:pt>
    <dgm:pt modelId="{3E7A5C33-777B-41A6-9C80-8CC10A1A9F51}" type="parTrans" cxnId="{F6AF60D2-99D9-4560-94F8-0815E1D324A2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EF327688-00BA-4E3C-89F0-F8AF31B2B01B}" type="sibTrans" cxnId="{F6AF60D2-99D9-4560-94F8-0815E1D324A2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FCC49247-FD5C-45BB-8435-D801071A45CF}">
      <dgm:prSet phldrT="[Texto]"/>
      <dgm:spPr>
        <a:ln>
          <a:solidFill>
            <a:srgbClr val="06AEAA"/>
          </a:solidFill>
        </a:ln>
      </dgm:spPr>
      <dgm:t>
        <a:bodyPr/>
        <a:lstStyle/>
        <a:p>
          <a:r>
            <a:rPr lang="es-ES" dirty="0">
              <a:solidFill>
                <a:srgbClr val="152B48"/>
              </a:solidFill>
              <a:latin typeface="Montserrat" panose="00000500000000000000" pitchFamily="50" charset="0"/>
            </a:rPr>
            <a:t>Hallazgos localizados</a:t>
          </a:r>
        </a:p>
      </dgm:t>
    </dgm:pt>
    <dgm:pt modelId="{8D503688-D3B6-4269-8DF0-493CA02DE221}" type="parTrans" cxnId="{2ABD0932-CC51-4932-9FF5-1B9A2147D349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8333BFF2-2025-44C4-AB0F-5C3788E5FBF9}" type="sibTrans" cxnId="{2ABD0932-CC51-4932-9FF5-1B9A2147D349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DC384039-0860-4F25-962F-9F36691F5B05}">
      <dgm:prSet phldrT="[Texto]"/>
      <dgm:spPr>
        <a:ln>
          <a:solidFill>
            <a:srgbClr val="06AEAA"/>
          </a:solidFill>
        </a:ln>
      </dgm:spPr>
      <dgm:t>
        <a:bodyPr/>
        <a:lstStyle/>
        <a:p>
          <a:r>
            <a:rPr lang="es-ES" dirty="0">
              <a:solidFill>
                <a:srgbClr val="152B48"/>
              </a:solidFill>
              <a:latin typeface="Montserrat" panose="00000500000000000000" pitchFamily="50" charset="0"/>
            </a:rPr>
            <a:t>Tos seca</a:t>
          </a:r>
        </a:p>
      </dgm:t>
    </dgm:pt>
    <dgm:pt modelId="{EA84CDA8-2B57-4CB5-B949-77AD32243CB9}" type="parTrans" cxnId="{9AF439E7-5111-44B5-933C-646971BC1B48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04B700BA-1C21-4471-8E14-3E0BF4DED5AE}" type="sibTrans" cxnId="{9AF439E7-5111-44B5-933C-646971BC1B48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32CAF5B9-86B4-4E4D-A880-9A21539D71B9}" type="pres">
      <dgm:prSet presAssocID="{115737B1-76DB-4C1B-9FB7-44BCEA1F3C00}" presName="theList" presStyleCnt="0">
        <dgm:presLayoutVars>
          <dgm:dir/>
          <dgm:animLvl val="lvl"/>
          <dgm:resizeHandles val="exact"/>
        </dgm:presLayoutVars>
      </dgm:prSet>
      <dgm:spPr/>
    </dgm:pt>
    <dgm:pt modelId="{74535FA3-746D-418D-B14F-1C14A8377DCC}" type="pres">
      <dgm:prSet presAssocID="{C290A0E9-7FAF-4914-A364-233FE63267EE}" presName="compNode" presStyleCnt="0"/>
      <dgm:spPr/>
    </dgm:pt>
    <dgm:pt modelId="{D509A64E-5BB0-4213-8806-0944F0977A6E}" type="pres">
      <dgm:prSet presAssocID="{C290A0E9-7FAF-4914-A364-233FE63267EE}" presName="aNode" presStyleLbl="bgShp" presStyleIdx="0" presStyleCnt="3" custLinFactNeighborX="-9928" custLinFactNeighborY="-1528"/>
      <dgm:spPr/>
    </dgm:pt>
    <dgm:pt modelId="{0C6148BE-6357-49C0-A20F-869C0CFE5695}" type="pres">
      <dgm:prSet presAssocID="{C290A0E9-7FAF-4914-A364-233FE63267EE}" presName="textNode" presStyleLbl="bgShp" presStyleIdx="0" presStyleCnt="3"/>
      <dgm:spPr/>
    </dgm:pt>
    <dgm:pt modelId="{8A2504DB-2864-4A07-8843-FCEFFCFF5CEB}" type="pres">
      <dgm:prSet presAssocID="{C290A0E9-7FAF-4914-A364-233FE63267EE}" presName="compChildNode" presStyleCnt="0"/>
      <dgm:spPr/>
    </dgm:pt>
    <dgm:pt modelId="{3B8B7995-3234-410D-B9D5-5D17CB3DC188}" type="pres">
      <dgm:prSet presAssocID="{C290A0E9-7FAF-4914-A364-233FE63267EE}" presName="theInnerList" presStyleCnt="0"/>
      <dgm:spPr/>
    </dgm:pt>
    <dgm:pt modelId="{B27E730D-9EF5-43EF-AE43-FA3E2FE7AA68}" type="pres">
      <dgm:prSet presAssocID="{36F45D8B-EC3C-4E37-A355-80D2066E0B86}" presName="childNode" presStyleLbl="node1" presStyleIdx="0" presStyleCnt="8" custLinFactNeighborX="971" custLinFactNeighborY="46900">
        <dgm:presLayoutVars>
          <dgm:bulletEnabled val="1"/>
        </dgm:presLayoutVars>
      </dgm:prSet>
      <dgm:spPr/>
    </dgm:pt>
    <dgm:pt modelId="{CD71024F-D5D0-42D1-9DF7-B7C541F5A237}" type="pres">
      <dgm:prSet presAssocID="{36F45D8B-EC3C-4E37-A355-80D2066E0B86}" presName="aSpace2" presStyleCnt="0"/>
      <dgm:spPr/>
    </dgm:pt>
    <dgm:pt modelId="{3C000A50-2A0C-45F6-A181-0D08CC19AA84}" type="pres">
      <dgm:prSet presAssocID="{A3BD368B-8860-466C-A689-47BF378C22CD}" presName="childNode" presStyleLbl="node1" presStyleIdx="1" presStyleCnt="8" custLinFactNeighborX="971" custLinFactNeighborY="46900">
        <dgm:presLayoutVars>
          <dgm:bulletEnabled val="1"/>
        </dgm:presLayoutVars>
      </dgm:prSet>
      <dgm:spPr/>
    </dgm:pt>
    <dgm:pt modelId="{066CEFAF-D427-417F-B6C1-0D6487A45E29}" type="pres">
      <dgm:prSet presAssocID="{A3BD368B-8860-466C-A689-47BF378C22CD}" presName="aSpace2" presStyleCnt="0"/>
      <dgm:spPr/>
    </dgm:pt>
    <dgm:pt modelId="{9700C32C-978C-4131-B7FB-B186CE81A052}" type="pres">
      <dgm:prSet presAssocID="{FCC49247-FD5C-45BB-8435-D801071A45CF}" presName="childNode" presStyleLbl="node1" presStyleIdx="2" presStyleCnt="8" custLinFactNeighborX="971" custLinFactNeighborY="46900">
        <dgm:presLayoutVars>
          <dgm:bulletEnabled val="1"/>
        </dgm:presLayoutVars>
      </dgm:prSet>
      <dgm:spPr/>
    </dgm:pt>
    <dgm:pt modelId="{20844B0E-4BA0-4BE3-B19B-CAB9FEFF1224}" type="pres">
      <dgm:prSet presAssocID="{C290A0E9-7FAF-4914-A364-233FE63267EE}" presName="aSpace" presStyleCnt="0"/>
      <dgm:spPr/>
    </dgm:pt>
    <dgm:pt modelId="{47D40FDB-8AD9-436C-B841-64C1B765D0E9}" type="pres">
      <dgm:prSet presAssocID="{A06261F7-0D54-4F5B-9522-84F9A823D097}" presName="compNode" presStyleCnt="0"/>
      <dgm:spPr/>
    </dgm:pt>
    <dgm:pt modelId="{EC2D1BA9-6E55-44C3-BD56-120AD87ACA66}" type="pres">
      <dgm:prSet presAssocID="{A06261F7-0D54-4F5B-9522-84F9A823D097}" presName="aNode" presStyleLbl="bgShp" presStyleIdx="1" presStyleCnt="3"/>
      <dgm:spPr/>
    </dgm:pt>
    <dgm:pt modelId="{E5194EFF-9433-495E-A268-F83B111B76D4}" type="pres">
      <dgm:prSet presAssocID="{A06261F7-0D54-4F5B-9522-84F9A823D097}" presName="textNode" presStyleLbl="bgShp" presStyleIdx="1" presStyleCnt="3"/>
      <dgm:spPr/>
    </dgm:pt>
    <dgm:pt modelId="{D965DBA8-97AA-426D-A76F-DD72428FFE36}" type="pres">
      <dgm:prSet presAssocID="{A06261F7-0D54-4F5B-9522-84F9A823D097}" presName="compChildNode" presStyleCnt="0"/>
      <dgm:spPr/>
    </dgm:pt>
    <dgm:pt modelId="{6BF104C1-1CD5-44DA-A5B7-E6278027BCD3}" type="pres">
      <dgm:prSet presAssocID="{A06261F7-0D54-4F5B-9522-84F9A823D097}" presName="theInnerList" presStyleCnt="0"/>
      <dgm:spPr/>
    </dgm:pt>
    <dgm:pt modelId="{01144EFB-2E8E-4698-8940-118C485988B4}" type="pres">
      <dgm:prSet presAssocID="{0CB7F79D-4A37-41EB-9421-AA3F6D9AD104}" presName="childNode" presStyleLbl="node1" presStyleIdx="3" presStyleCnt="8" custLinFactNeighborX="971" custLinFactNeighborY="46900">
        <dgm:presLayoutVars>
          <dgm:bulletEnabled val="1"/>
        </dgm:presLayoutVars>
      </dgm:prSet>
      <dgm:spPr/>
    </dgm:pt>
    <dgm:pt modelId="{CCF09A88-60F5-4123-846D-8EBFAA8EAF5A}" type="pres">
      <dgm:prSet presAssocID="{0CB7F79D-4A37-41EB-9421-AA3F6D9AD104}" presName="aSpace2" presStyleCnt="0"/>
      <dgm:spPr/>
    </dgm:pt>
    <dgm:pt modelId="{6E22B5C1-773E-4A77-B617-1DC9690EEC3B}" type="pres">
      <dgm:prSet presAssocID="{DC384039-0860-4F25-962F-9F36691F5B05}" presName="childNode" presStyleLbl="node1" presStyleIdx="4" presStyleCnt="8" custLinFactNeighborX="971" custLinFactNeighborY="46900">
        <dgm:presLayoutVars>
          <dgm:bulletEnabled val="1"/>
        </dgm:presLayoutVars>
      </dgm:prSet>
      <dgm:spPr/>
    </dgm:pt>
    <dgm:pt modelId="{A114DFCA-0CBA-4128-99B1-F3EAF6F2B574}" type="pres">
      <dgm:prSet presAssocID="{DC384039-0860-4F25-962F-9F36691F5B05}" presName="aSpace2" presStyleCnt="0"/>
      <dgm:spPr/>
    </dgm:pt>
    <dgm:pt modelId="{2934D46E-AA91-4922-8F1C-469842A5D80A}" type="pres">
      <dgm:prSet presAssocID="{7A55B3F9-CF92-422C-815A-DB0A922CEFD5}" presName="childNode" presStyleLbl="node1" presStyleIdx="5" presStyleCnt="8" custLinFactNeighborX="971" custLinFactNeighborY="46900">
        <dgm:presLayoutVars>
          <dgm:bulletEnabled val="1"/>
        </dgm:presLayoutVars>
      </dgm:prSet>
      <dgm:spPr/>
    </dgm:pt>
    <dgm:pt modelId="{2F7E8D0B-8021-4B2C-8BCD-CB3C34B6E415}" type="pres">
      <dgm:prSet presAssocID="{A06261F7-0D54-4F5B-9522-84F9A823D097}" presName="aSpace" presStyleCnt="0"/>
      <dgm:spPr/>
    </dgm:pt>
    <dgm:pt modelId="{CC2D79FD-EED7-41E1-9F8A-1DF8EEBE5BB7}" type="pres">
      <dgm:prSet presAssocID="{F164FD01-630A-4CE6-ABA0-3080C210CCEE}" presName="compNode" presStyleCnt="0"/>
      <dgm:spPr/>
    </dgm:pt>
    <dgm:pt modelId="{243E60EB-A4AD-4156-9DF4-9889642C31BD}" type="pres">
      <dgm:prSet presAssocID="{F164FD01-630A-4CE6-ABA0-3080C210CCEE}" presName="aNode" presStyleLbl="bgShp" presStyleIdx="2" presStyleCnt="3" custLinFactNeighborX="762"/>
      <dgm:spPr/>
    </dgm:pt>
    <dgm:pt modelId="{B18D4085-489A-4C65-ADAA-EDC28EE213B9}" type="pres">
      <dgm:prSet presAssocID="{F164FD01-630A-4CE6-ABA0-3080C210CCEE}" presName="textNode" presStyleLbl="bgShp" presStyleIdx="2" presStyleCnt="3"/>
      <dgm:spPr/>
    </dgm:pt>
    <dgm:pt modelId="{818BBEBC-00D9-44ED-B21F-8BFC0BFC1F2E}" type="pres">
      <dgm:prSet presAssocID="{F164FD01-630A-4CE6-ABA0-3080C210CCEE}" presName="compChildNode" presStyleCnt="0"/>
      <dgm:spPr/>
    </dgm:pt>
    <dgm:pt modelId="{B10C7008-0819-4338-97A2-0593ABED8165}" type="pres">
      <dgm:prSet presAssocID="{F164FD01-630A-4CE6-ABA0-3080C210CCEE}" presName="theInnerList" presStyleCnt="0"/>
      <dgm:spPr/>
    </dgm:pt>
    <dgm:pt modelId="{72B7D160-9851-496A-8FB3-26FBA2288192}" type="pres">
      <dgm:prSet presAssocID="{03AE06F7-1191-42D2-986A-02C16941F625}" presName="childNode" presStyleLbl="node1" presStyleIdx="6" presStyleCnt="8">
        <dgm:presLayoutVars>
          <dgm:bulletEnabled val="1"/>
        </dgm:presLayoutVars>
      </dgm:prSet>
      <dgm:spPr/>
    </dgm:pt>
    <dgm:pt modelId="{ED21874E-85D3-4C71-B82F-E7B9BA0D25E1}" type="pres">
      <dgm:prSet presAssocID="{03AE06F7-1191-42D2-986A-02C16941F625}" presName="aSpace2" presStyleCnt="0"/>
      <dgm:spPr/>
    </dgm:pt>
    <dgm:pt modelId="{77F93F98-2B94-4386-AAE5-FA778692F1D1}" type="pres">
      <dgm:prSet presAssocID="{9541C6E6-B496-4741-925D-8D77DFC2D015}" presName="childNode" presStyleLbl="node1" presStyleIdx="7" presStyleCnt="8">
        <dgm:presLayoutVars>
          <dgm:bulletEnabled val="1"/>
        </dgm:presLayoutVars>
      </dgm:prSet>
      <dgm:spPr/>
    </dgm:pt>
  </dgm:ptLst>
  <dgm:cxnLst>
    <dgm:cxn modelId="{4AA79813-A2E0-4EE8-807E-BDA6DC429E44}" srcId="{C290A0E9-7FAF-4914-A364-233FE63267EE}" destId="{36F45D8B-EC3C-4E37-A355-80D2066E0B86}" srcOrd="0" destOrd="0" parTransId="{F2E7B1FE-E5B6-4A0E-8E3C-DC2EA565B2CC}" sibTransId="{DD95C426-65F0-48B3-95C1-0FB9C74B1431}"/>
    <dgm:cxn modelId="{39E5D814-B597-4EB1-B648-2C0086D54600}" type="presOf" srcId="{A3BD368B-8860-466C-A689-47BF378C22CD}" destId="{3C000A50-2A0C-45F6-A181-0D08CC19AA84}" srcOrd="0" destOrd="0" presId="urn:microsoft.com/office/officeart/2005/8/layout/lProcess2"/>
    <dgm:cxn modelId="{0DC33E1E-DB74-4056-82D8-E27B6311B759}" type="presOf" srcId="{03AE06F7-1191-42D2-986A-02C16941F625}" destId="{72B7D160-9851-496A-8FB3-26FBA2288192}" srcOrd="0" destOrd="0" presId="urn:microsoft.com/office/officeart/2005/8/layout/lProcess2"/>
    <dgm:cxn modelId="{B0BCF82C-79C9-467B-8E5A-D41B3DEF44C1}" srcId="{115737B1-76DB-4C1B-9FB7-44BCEA1F3C00}" destId="{C290A0E9-7FAF-4914-A364-233FE63267EE}" srcOrd="0" destOrd="0" parTransId="{753BA4AD-2FEE-4F71-9B9C-B227291EEDAB}" sibTransId="{9CB0B72A-3FFF-40B2-9684-81F4E30AF617}"/>
    <dgm:cxn modelId="{2ABD0932-CC51-4932-9FF5-1B9A2147D349}" srcId="{C290A0E9-7FAF-4914-A364-233FE63267EE}" destId="{FCC49247-FD5C-45BB-8435-D801071A45CF}" srcOrd="2" destOrd="0" parTransId="{8D503688-D3B6-4269-8DF0-493CA02DE221}" sibTransId="{8333BFF2-2025-44C4-AB0F-5C3788E5FBF9}"/>
    <dgm:cxn modelId="{3B1A843C-32F4-4DF5-AA46-24A3EB8DFAA0}" srcId="{C290A0E9-7FAF-4914-A364-233FE63267EE}" destId="{A3BD368B-8860-466C-A689-47BF378C22CD}" srcOrd="1" destOrd="0" parTransId="{04C8C95F-9336-46C4-9BF9-9F6189262600}" sibTransId="{3A6307EF-F618-48B1-A9F5-37036A0B6979}"/>
    <dgm:cxn modelId="{CD55324B-5D8E-42CB-A160-350BABAFFF75}" type="presOf" srcId="{FCC49247-FD5C-45BB-8435-D801071A45CF}" destId="{9700C32C-978C-4131-B7FB-B186CE81A052}" srcOrd="0" destOrd="0" presId="urn:microsoft.com/office/officeart/2005/8/layout/lProcess2"/>
    <dgm:cxn modelId="{FE4A5550-EBE8-48A4-AFA7-D178BEDB86C3}" srcId="{A06261F7-0D54-4F5B-9522-84F9A823D097}" destId="{7A55B3F9-CF92-422C-815A-DB0A922CEFD5}" srcOrd="2" destOrd="0" parTransId="{749D315D-6C07-444E-9E04-68A87647129F}" sibTransId="{DA86EB7A-B82E-4404-9FFE-6F2232F1B893}"/>
    <dgm:cxn modelId="{98B16451-8298-4698-A216-AC7682AAB427}" type="presOf" srcId="{7A55B3F9-CF92-422C-815A-DB0A922CEFD5}" destId="{2934D46E-AA91-4922-8F1C-469842A5D80A}" srcOrd="0" destOrd="0" presId="urn:microsoft.com/office/officeart/2005/8/layout/lProcess2"/>
    <dgm:cxn modelId="{0DF6F18D-05E9-4385-84F6-67E604569D11}" srcId="{F164FD01-630A-4CE6-ABA0-3080C210CCEE}" destId="{03AE06F7-1191-42D2-986A-02C16941F625}" srcOrd="0" destOrd="0" parTransId="{62B1D6A1-7A85-4474-8666-5925617B9144}" sibTransId="{F57F2A70-BC9E-4432-98BA-B8124E82B6F5}"/>
    <dgm:cxn modelId="{47D31997-34C4-455E-B0AB-45425335AD4D}" srcId="{115737B1-76DB-4C1B-9FB7-44BCEA1F3C00}" destId="{A06261F7-0D54-4F5B-9522-84F9A823D097}" srcOrd="1" destOrd="0" parTransId="{C6CDCBF3-116D-4F41-ADB3-6ED08FE0CA86}" sibTransId="{0D6B21C2-C330-44D8-98F4-B5039ADF69A4}"/>
    <dgm:cxn modelId="{E74AD797-72FB-4EE9-92C9-D810919044BB}" type="presOf" srcId="{F164FD01-630A-4CE6-ABA0-3080C210CCEE}" destId="{B18D4085-489A-4C65-ADAA-EDC28EE213B9}" srcOrd="1" destOrd="0" presId="urn:microsoft.com/office/officeart/2005/8/layout/lProcess2"/>
    <dgm:cxn modelId="{63D90E98-7F83-4F23-B7E1-C4CD1BD804F5}" type="presOf" srcId="{C290A0E9-7FAF-4914-A364-233FE63267EE}" destId="{D509A64E-5BB0-4213-8806-0944F0977A6E}" srcOrd="0" destOrd="0" presId="urn:microsoft.com/office/officeart/2005/8/layout/lProcess2"/>
    <dgm:cxn modelId="{D20B7498-5E59-45CB-964F-13564A01921E}" type="presOf" srcId="{F164FD01-630A-4CE6-ABA0-3080C210CCEE}" destId="{243E60EB-A4AD-4156-9DF4-9889642C31BD}" srcOrd="0" destOrd="0" presId="urn:microsoft.com/office/officeart/2005/8/layout/lProcess2"/>
    <dgm:cxn modelId="{1B5E7B9C-DC3E-44A0-BDF5-5A0FAF4337D5}" type="presOf" srcId="{36F45D8B-EC3C-4E37-A355-80D2066E0B86}" destId="{B27E730D-9EF5-43EF-AE43-FA3E2FE7AA68}" srcOrd="0" destOrd="0" presId="urn:microsoft.com/office/officeart/2005/8/layout/lProcess2"/>
    <dgm:cxn modelId="{3C979CAE-92E4-49AC-8CF6-85007E3E2E55}" srcId="{A06261F7-0D54-4F5B-9522-84F9A823D097}" destId="{0CB7F79D-4A37-41EB-9421-AA3F6D9AD104}" srcOrd="0" destOrd="0" parTransId="{D2CE3202-0F11-4117-BB4C-53E2CDBEA365}" sibTransId="{1E4B492B-8CE1-47F0-98FD-BD0BE702514B}"/>
    <dgm:cxn modelId="{096153C3-0713-40FA-A59D-9C6D411E584E}" type="presOf" srcId="{C290A0E9-7FAF-4914-A364-233FE63267EE}" destId="{0C6148BE-6357-49C0-A20F-869C0CFE5695}" srcOrd="1" destOrd="0" presId="urn:microsoft.com/office/officeart/2005/8/layout/lProcess2"/>
    <dgm:cxn modelId="{F6AF60D2-99D9-4560-94F8-0815E1D324A2}" srcId="{F164FD01-630A-4CE6-ABA0-3080C210CCEE}" destId="{9541C6E6-B496-4741-925D-8D77DFC2D015}" srcOrd="1" destOrd="0" parTransId="{3E7A5C33-777B-41A6-9C80-8CC10A1A9F51}" sibTransId="{EF327688-00BA-4E3C-89F0-F8AF31B2B01B}"/>
    <dgm:cxn modelId="{63E583DE-598E-48A1-93DD-1561D35C12CC}" type="presOf" srcId="{9541C6E6-B496-4741-925D-8D77DFC2D015}" destId="{77F93F98-2B94-4386-AAE5-FA778692F1D1}" srcOrd="0" destOrd="0" presId="urn:microsoft.com/office/officeart/2005/8/layout/lProcess2"/>
    <dgm:cxn modelId="{4C1AE1E0-DAFE-4E97-81BB-894C90DE4586}" type="presOf" srcId="{DC384039-0860-4F25-962F-9F36691F5B05}" destId="{6E22B5C1-773E-4A77-B617-1DC9690EEC3B}" srcOrd="0" destOrd="0" presId="urn:microsoft.com/office/officeart/2005/8/layout/lProcess2"/>
    <dgm:cxn modelId="{7A485BE1-5D31-4352-8DCA-765229D40954}" type="presOf" srcId="{A06261F7-0D54-4F5B-9522-84F9A823D097}" destId="{E5194EFF-9433-495E-A268-F83B111B76D4}" srcOrd="1" destOrd="0" presId="urn:microsoft.com/office/officeart/2005/8/layout/lProcess2"/>
    <dgm:cxn modelId="{C3604EE4-A02C-48A1-B89F-BD26041AF79B}" srcId="{115737B1-76DB-4C1B-9FB7-44BCEA1F3C00}" destId="{F164FD01-630A-4CE6-ABA0-3080C210CCEE}" srcOrd="2" destOrd="0" parTransId="{E4E91CF9-8C49-4168-BD33-4790976A8E78}" sibTransId="{008C8F46-3B4E-40B3-8EC3-CAB56F27AE68}"/>
    <dgm:cxn modelId="{DBCAD6E6-86E3-447F-B7D1-42E59478E23E}" type="presOf" srcId="{115737B1-76DB-4C1B-9FB7-44BCEA1F3C00}" destId="{32CAF5B9-86B4-4E4D-A880-9A21539D71B9}" srcOrd="0" destOrd="0" presId="urn:microsoft.com/office/officeart/2005/8/layout/lProcess2"/>
    <dgm:cxn modelId="{9AF439E7-5111-44B5-933C-646971BC1B48}" srcId="{A06261F7-0D54-4F5B-9522-84F9A823D097}" destId="{DC384039-0860-4F25-962F-9F36691F5B05}" srcOrd="1" destOrd="0" parTransId="{EA84CDA8-2B57-4CB5-B949-77AD32243CB9}" sibTransId="{04B700BA-1C21-4471-8E14-3E0BF4DED5AE}"/>
    <dgm:cxn modelId="{EEC68CF4-B212-40B6-8E80-EFE084408CB2}" type="presOf" srcId="{0CB7F79D-4A37-41EB-9421-AA3F6D9AD104}" destId="{01144EFB-2E8E-4698-8940-118C485988B4}" srcOrd="0" destOrd="0" presId="urn:microsoft.com/office/officeart/2005/8/layout/lProcess2"/>
    <dgm:cxn modelId="{BC6E6CF6-0F14-4C02-BDAF-83588A0F7DF2}" type="presOf" srcId="{A06261F7-0D54-4F5B-9522-84F9A823D097}" destId="{EC2D1BA9-6E55-44C3-BD56-120AD87ACA66}" srcOrd="0" destOrd="0" presId="urn:microsoft.com/office/officeart/2005/8/layout/lProcess2"/>
    <dgm:cxn modelId="{FBCBA43F-0D57-4CE3-B2D7-260862CD946B}" type="presParOf" srcId="{32CAF5B9-86B4-4E4D-A880-9A21539D71B9}" destId="{74535FA3-746D-418D-B14F-1C14A8377DCC}" srcOrd="0" destOrd="0" presId="urn:microsoft.com/office/officeart/2005/8/layout/lProcess2"/>
    <dgm:cxn modelId="{1D7B16B7-4773-4213-BFE6-997210E77041}" type="presParOf" srcId="{74535FA3-746D-418D-B14F-1C14A8377DCC}" destId="{D509A64E-5BB0-4213-8806-0944F0977A6E}" srcOrd="0" destOrd="0" presId="urn:microsoft.com/office/officeart/2005/8/layout/lProcess2"/>
    <dgm:cxn modelId="{D3E7FE7B-0055-4CF9-81DB-EDC334F0DAFA}" type="presParOf" srcId="{74535FA3-746D-418D-B14F-1C14A8377DCC}" destId="{0C6148BE-6357-49C0-A20F-869C0CFE5695}" srcOrd="1" destOrd="0" presId="urn:microsoft.com/office/officeart/2005/8/layout/lProcess2"/>
    <dgm:cxn modelId="{16A3064A-E381-4180-B895-F66C8E58F5F9}" type="presParOf" srcId="{74535FA3-746D-418D-B14F-1C14A8377DCC}" destId="{8A2504DB-2864-4A07-8843-FCEFFCFF5CEB}" srcOrd="2" destOrd="0" presId="urn:microsoft.com/office/officeart/2005/8/layout/lProcess2"/>
    <dgm:cxn modelId="{0BA4059E-51FA-4A5A-B62D-97115227E617}" type="presParOf" srcId="{8A2504DB-2864-4A07-8843-FCEFFCFF5CEB}" destId="{3B8B7995-3234-410D-B9D5-5D17CB3DC188}" srcOrd="0" destOrd="0" presId="urn:microsoft.com/office/officeart/2005/8/layout/lProcess2"/>
    <dgm:cxn modelId="{B7391399-3FCF-4F2D-B32F-0A840F828BEB}" type="presParOf" srcId="{3B8B7995-3234-410D-B9D5-5D17CB3DC188}" destId="{B27E730D-9EF5-43EF-AE43-FA3E2FE7AA68}" srcOrd="0" destOrd="0" presId="urn:microsoft.com/office/officeart/2005/8/layout/lProcess2"/>
    <dgm:cxn modelId="{ACC3947D-3922-46E9-81D7-38BCC7511D68}" type="presParOf" srcId="{3B8B7995-3234-410D-B9D5-5D17CB3DC188}" destId="{CD71024F-D5D0-42D1-9DF7-B7C541F5A237}" srcOrd="1" destOrd="0" presId="urn:microsoft.com/office/officeart/2005/8/layout/lProcess2"/>
    <dgm:cxn modelId="{42585A2E-2C39-415B-B54A-0F4F5876CA5C}" type="presParOf" srcId="{3B8B7995-3234-410D-B9D5-5D17CB3DC188}" destId="{3C000A50-2A0C-45F6-A181-0D08CC19AA84}" srcOrd="2" destOrd="0" presId="urn:microsoft.com/office/officeart/2005/8/layout/lProcess2"/>
    <dgm:cxn modelId="{26C1B24A-6017-49BE-8091-A68A172E8634}" type="presParOf" srcId="{3B8B7995-3234-410D-B9D5-5D17CB3DC188}" destId="{066CEFAF-D427-417F-B6C1-0D6487A45E29}" srcOrd="3" destOrd="0" presId="urn:microsoft.com/office/officeart/2005/8/layout/lProcess2"/>
    <dgm:cxn modelId="{E030ECD4-DC4A-49CB-8A3B-A8E72AAA771D}" type="presParOf" srcId="{3B8B7995-3234-410D-B9D5-5D17CB3DC188}" destId="{9700C32C-978C-4131-B7FB-B186CE81A052}" srcOrd="4" destOrd="0" presId="urn:microsoft.com/office/officeart/2005/8/layout/lProcess2"/>
    <dgm:cxn modelId="{566105F1-A608-425B-8DD4-69297EE7E029}" type="presParOf" srcId="{32CAF5B9-86B4-4E4D-A880-9A21539D71B9}" destId="{20844B0E-4BA0-4BE3-B19B-CAB9FEFF1224}" srcOrd="1" destOrd="0" presId="urn:microsoft.com/office/officeart/2005/8/layout/lProcess2"/>
    <dgm:cxn modelId="{ADC378EB-EA8D-40E0-9D28-CFB3F6DBB33D}" type="presParOf" srcId="{32CAF5B9-86B4-4E4D-A880-9A21539D71B9}" destId="{47D40FDB-8AD9-436C-B841-64C1B765D0E9}" srcOrd="2" destOrd="0" presId="urn:microsoft.com/office/officeart/2005/8/layout/lProcess2"/>
    <dgm:cxn modelId="{151E4709-F133-4087-9868-207EDB420887}" type="presParOf" srcId="{47D40FDB-8AD9-436C-B841-64C1B765D0E9}" destId="{EC2D1BA9-6E55-44C3-BD56-120AD87ACA66}" srcOrd="0" destOrd="0" presId="urn:microsoft.com/office/officeart/2005/8/layout/lProcess2"/>
    <dgm:cxn modelId="{D87F77A9-92CF-403D-8359-8771B558F10E}" type="presParOf" srcId="{47D40FDB-8AD9-436C-B841-64C1B765D0E9}" destId="{E5194EFF-9433-495E-A268-F83B111B76D4}" srcOrd="1" destOrd="0" presId="urn:microsoft.com/office/officeart/2005/8/layout/lProcess2"/>
    <dgm:cxn modelId="{E5D243E1-BA39-492F-BD57-92BBD3318040}" type="presParOf" srcId="{47D40FDB-8AD9-436C-B841-64C1B765D0E9}" destId="{D965DBA8-97AA-426D-A76F-DD72428FFE36}" srcOrd="2" destOrd="0" presId="urn:microsoft.com/office/officeart/2005/8/layout/lProcess2"/>
    <dgm:cxn modelId="{8E71D290-1C50-45A9-AD5D-332C13747016}" type="presParOf" srcId="{D965DBA8-97AA-426D-A76F-DD72428FFE36}" destId="{6BF104C1-1CD5-44DA-A5B7-E6278027BCD3}" srcOrd="0" destOrd="0" presId="urn:microsoft.com/office/officeart/2005/8/layout/lProcess2"/>
    <dgm:cxn modelId="{72388BCC-01AC-4859-BEA5-31D2EFC48542}" type="presParOf" srcId="{6BF104C1-1CD5-44DA-A5B7-E6278027BCD3}" destId="{01144EFB-2E8E-4698-8940-118C485988B4}" srcOrd="0" destOrd="0" presId="urn:microsoft.com/office/officeart/2005/8/layout/lProcess2"/>
    <dgm:cxn modelId="{19BC5E93-1ED8-4CB3-A1D6-B905550F1B08}" type="presParOf" srcId="{6BF104C1-1CD5-44DA-A5B7-E6278027BCD3}" destId="{CCF09A88-60F5-4123-846D-8EBFAA8EAF5A}" srcOrd="1" destOrd="0" presId="urn:microsoft.com/office/officeart/2005/8/layout/lProcess2"/>
    <dgm:cxn modelId="{4AF2CB48-AF3A-464A-BA48-6604B53A1DF3}" type="presParOf" srcId="{6BF104C1-1CD5-44DA-A5B7-E6278027BCD3}" destId="{6E22B5C1-773E-4A77-B617-1DC9690EEC3B}" srcOrd="2" destOrd="0" presId="urn:microsoft.com/office/officeart/2005/8/layout/lProcess2"/>
    <dgm:cxn modelId="{E53AB438-3120-464D-99BA-5E9A2E547F96}" type="presParOf" srcId="{6BF104C1-1CD5-44DA-A5B7-E6278027BCD3}" destId="{A114DFCA-0CBA-4128-99B1-F3EAF6F2B574}" srcOrd="3" destOrd="0" presId="urn:microsoft.com/office/officeart/2005/8/layout/lProcess2"/>
    <dgm:cxn modelId="{5993BA6F-EE59-46F3-89C5-A71204E61D97}" type="presParOf" srcId="{6BF104C1-1CD5-44DA-A5B7-E6278027BCD3}" destId="{2934D46E-AA91-4922-8F1C-469842A5D80A}" srcOrd="4" destOrd="0" presId="urn:microsoft.com/office/officeart/2005/8/layout/lProcess2"/>
    <dgm:cxn modelId="{1B2ED027-D772-4B65-936C-BBC2C690D73E}" type="presParOf" srcId="{32CAF5B9-86B4-4E4D-A880-9A21539D71B9}" destId="{2F7E8D0B-8021-4B2C-8BCD-CB3C34B6E415}" srcOrd="3" destOrd="0" presId="urn:microsoft.com/office/officeart/2005/8/layout/lProcess2"/>
    <dgm:cxn modelId="{07A5A67D-4150-4413-9F2F-CDC6953C1844}" type="presParOf" srcId="{32CAF5B9-86B4-4E4D-A880-9A21539D71B9}" destId="{CC2D79FD-EED7-41E1-9F8A-1DF8EEBE5BB7}" srcOrd="4" destOrd="0" presId="urn:microsoft.com/office/officeart/2005/8/layout/lProcess2"/>
    <dgm:cxn modelId="{37F9EAF3-BCA7-452D-86EA-C2782A7D02D1}" type="presParOf" srcId="{CC2D79FD-EED7-41E1-9F8A-1DF8EEBE5BB7}" destId="{243E60EB-A4AD-4156-9DF4-9889642C31BD}" srcOrd="0" destOrd="0" presId="urn:microsoft.com/office/officeart/2005/8/layout/lProcess2"/>
    <dgm:cxn modelId="{63E8EB02-F0C5-40F6-9187-85692B78F4DA}" type="presParOf" srcId="{CC2D79FD-EED7-41E1-9F8A-1DF8EEBE5BB7}" destId="{B18D4085-489A-4C65-ADAA-EDC28EE213B9}" srcOrd="1" destOrd="0" presId="urn:microsoft.com/office/officeart/2005/8/layout/lProcess2"/>
    <dgm:cxn modelId="{1A9B4360-6D02-43E2-9C01-F4DD8398B216}" type="presParOf" srcId="{CC2D79FD-EED7-41E1-9F8A-1DF8EEBE5BB7}" destId="{818BBEBC-00D9-44ED-B21F-8BFC0BFC1F2E}" srcOrd="2" destOrd="0" presId="urn:microsoft.com/office/officeart/2005/8/layout/lProcess2"/>
    <dgm:cxn modelId="{D118696E-4004-4211-997A-012135F8D312}" type="presParOf" srcId="{818BBEBC-00D9-44ED-B21F-8BFC0BFC1F2E}" destId="{B10C7008-0819-4338-97A2-0593ABED8165}" srcOrd="0" destOrd="0" presId="urn:microsoft.com/office/officeart/2005/8/layout/lProcess2"/>
    <dgm:cxn modelId="{63D28773-7431-481A-8A21-2F03DD8D1445}" type="presParOf" srcId="{B10C7008-0819-4338-97A2-0593ABED8165}" destId="{72B7D160-9851-496A-8FB3-26FBA2288192}" srcOrd="0" destOrd="0" presId="urn:microsoft.com/office/officeart/2005/8/layout/lProcess2"/>
    <dgm:cxn modelId="{06AA75AB-7755-4D86-8322-053455882320}" type="presParOf" srcId="{B10C7008-0819-4338-97A2-0593ABED8165}" destId="{ED21874E-85D3-4C71-B82F-E7B9BA0D25E1}" srcOrd="1" destOrd="0" presId="urn:microsoft.com/office/officeart/2005/8/layout/lProcess2"/>
    <dgm:cxn modelId="{39549165-4D7F-4A8E-A170-9C3CEC8AB752}" type="presParOf" srcId="{B10C7008-0819-4338-97A2-0593ABED8165}" destId="{77F93F98-2B94-4386-AAE5-FA778692F1D1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B3A1799-23CC-4410-B954-DD0F035AB1F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9FFEC40-C545-4172-B0BB-E0B2E217B51D}">
      <dgm:prSet phldrT="[Texto]" custT="1"/>
      <dgm:spPr>
        <a:solidFill>
          <a:srgbClr val="152B48"/>
        </a:solidFill>
        <a:ln>
          <a:solidFill>
            <a:srgbClr val="06AEAA"/>
          </a:solidFill>
        </a:ln>
      </dgm:spPr>
      <dgm:t>
        <a:bodyPr/>
        <a:lstStyle/>
        <a:p>
          <a:r>
            <a:rPr lang="es-ES" sz="2000" dirty="0">
              <a:latin typeface="Montserrat" panose="00000500000000000000" pitchFamily="50" charset="0"/>
            </a:rPr>
            <a:t>Crépitos</a:t>
          </a:r>
        </a:p>
      </dgm:t>
    </dgm:pt>
    <dgm:pt modelId="{2E8031B8-FF9C-4475-B5BC-4E8725580EC0}" type="parTrans" cxnId="{F694521C-A72C-4486-957C-73B54AFD3A6E}">
      <dgm:prSet/>
      <dgm:spPr/>
      <dgm:t>
        <a:bodyPr/>
        <a:lstStyle/>
        <a:p>
          <a:endParaRPr lang="es-ES" sz="2000">
            <a:latin typeface="Montserrat" panose="00000500000000000000" pitchFamily="50" charset="0"/>
          </a:endParaRPr>
        </a:p>
      </dgm:t>
    </dgm:pt>
    <dgm:pt modelId="{5F1DDCE6-5D2B-42E9-8340-B10BED85B0F3}" type="sibTrans" cxnId="{F694521C-A72C-4486-957C-73B54AFD3A6E}">
      <dgm:prSet/>
      <dgm:spPr/>
      <dgm:t>
        <a:bodyPr/>
        <a:lstStyle/>
        <a:p>
          <a:endParaRPr lang="es-ES" sz="2000">
            <a:latin typeface="Montserrat" panose="00000500000000000000" pitchFamily="50" charset="0"/>
          </a:endParaRPr>
        </a:p>
      </dgm:t>
    </dgm:pt>
    <dgm:pt modelId="{099B2B67-B638-4090-9788-4F7ACC5F2833}">
      <dgm:prSet phldrT="[Texto]" custT="1"/>
      <dgm:spPr>
        <a:solidFill>
          <a:srgbClr val="152B48"/>
        </a:solidFill>
        <a:ln>
          <a:solidFill>
            <a:srgbClr val="06AEAA"/>
          </a:solidFill>
        </a:ln>
      </dgm:spPr>
      <dgm:t>
        <a:bodyPr/>
        <a:lstStyle/>
        <a:p>
          <a:r>
            <a:rPr lang="es-ES" sz="2000" dirty="0">
              <a:latin typeface="Montserrat" panose="00000500000000000000" pitchFamily="50" charset="0"/>
            </a:rPr>
            <a:t>Disminución del murmullo vesicular</a:t>
          </a:r>
        </a:p>
      </dgm:t>
    </dgm:pt>
    <dgm:pt modelId="{00351122-0AC6-409A-B20D-339EEE14F6A1}" type="parTrans" cxnId="{6F367C4B-87CC-4CCA-BCF4-4C1E181D5437}">
      <dgm:prSet/>
      <dgm:spPr/>
      <dgm:t>
        <a:bodyPr/>
        <a:lstStyle/>
        <a:p>
          <a:endParaRPr lang="es-ES" sz="2000">
            <a:latin typeface="Montserrat" panose="00000500000000000000" pitchFamily="50" charset="0"/>
          </a:endParaRPr>
        </a:p>
      </dgm:t>
    </dgm:pt>
    <dgm:pt modelId="{B3E2625F-1F80-42A0-82C9-721011493C5D}" type="sibTrans" cxnId="{6F367C4B-87CC-4CCA-BCF4-4C1E181D5437}">
      <dgm:prSet/>
      <dgm:spPr/>
      <dgm:t>
        <a:bodyPr/>
        <a:lstStyle/>
        <a:p>
          <a:endParaRPr lang="es-ES" sz="2000">
            <a:latin typeface="Montserrat" panose="00000500000000000000" pitchFamily="50" charset="0"/>
          </a:endParaRPr>
        </a:p>
      </dgm:t>
    </dgm:pt>
    <dgm:pt modelId="{FC06E473-F2E3-4CEF-834E-4D82B5301CE7}">
      <dgm:prSet phldrT="[Texto]" custT="1"/>
      <dgm:spPr>
        <a:solidFill>
          <a:srgbClr val="152B48"/>
        </a:solidFill>
        <a:ln>
          <a:solidFill>
            <a:srgbClr val="06AEAA"/>
          </a:solidFill>
        </a:ln>
      </dgm:spPr>
      <dgm:t>
        <a:bodyPr/>
        <a:lstStyle/>
        <a:p>
          <a:r>
            <a:rPr lang="es-ES" sz="2000" dirty="0">
              <a:latin typeface="Montserrat" panose="00000500000000000000" pitchFamily="50" charset="0"/>
            </a:rPr>
            <a:t>Egofonía</a:t>
          </a:r>
        </a:p>
      </dgm:t>
    </dgm:pt>
    <dgm:pt modelId="{30B7B8FD-12D2-49E6-80CE-6CA16ECFAD70}" type="parTrans" cxnId="{8B586D50-655F-4EE4-8FBD-7D711D0C601A}">
      <dgm:prSet/>
      <dgm:spPr/>
      <dgm:t>
        <a:bodyPr/>
        <a:lstStyle/>
        <a:p>
          <a:endParaRPr lang="es-ES" sz="2000">
            <a:latin typeface="Montserrat" panose="00000500000000000000" pitchFamily="50" charset="0"/>
          </a:endParaRPr>
        </a:p>
      </dgm:t>
    </dgm:pt>
    <dgm:pt modelId="{0CB11DF1-69FC-43B1-BCE3-1737BC59CC8B}" type="sibTrans" cxnId="{8B586D50-655F-4EE4-8FBD-7D711D0C601A}">
      <dgm:prSet/>
      <dgm:spPr/>
      <dgm:t>
        <a:bodyPr/>
        <a:lstStyle/>
        <a:p>
          <a:endParaRPr lang="es-ES" sz="2000">
            <a:latin typeface="Montserrat" panose="00000500000000000000" pitchFamily="50" charset="0"/>
          </a:endParaRPr>
        </a:p>
      </dgm:t>
    </dgm:pt>
    <dgm:pt modelId="{24F9E69F-45CC-49CE-9660-789281B01371}">
      <dgm:prSet phldrT="[Texto]" custT="1"/>
      <dgm:spPr>
        <a:solidFill>
          <a:srgbClr val="152B48"/>
        </a:solidFill>
        <a:ln>
          <a:solidFill>
            <a:srgbClr val="06AEAA"/>
          </a:solidFill>
        </a:ln>
      </dgm:spPr>
      <dgm:t>
        <a:bodyPr/>
        <a:lstStyle/>
        <a:p>
          <a:r>
            <a:rPr lang="es-ES" sz="2000" dirty="0">
              <a:latin typeface="Montserrat" panose="00000500000000000000" pitchFamily="50" charset="0"/>
            </a:rPr>
            <a:t>Broncofonía</a:t>
          </a:r>
        </a:p>
      </dgm:t>
    </dgm:pt>
    <dgm:pt modelId="{C1171B1E-102F-4696-85F4-6F1E844BB5C7}" type="parTrans" cxnId="{8D7800E0-43A6-45FB-8830-A24822EBD11C}">
      <dgm:prSet/>
      <dgm:spPr/>
      <dgm:t>
        <a:bodyPr/>
        <a:lstStyle/>
        <a:p>
          <a:endParaRPr lang="es-ES" sz="2000">
            <a:latin typeface="Montserrat" panose="00000500000000000000" pitchFamily="50" charset="0"/>
          </a:endParaRPr>
        </a:p>
      </dgm:t>
    </dgm:pt>
    <dgm:pt modelId="{BDBC4A39-E9CC-497E-B3F0-14631B4390B4}" type="sibTrans" cxnId="{8D7800E0-43A6-45FB-8830-A24822EBD11C}">
      <dgm:prSet/>
      <dgm:spPr/>
      <dgm:t>
        <a:bodyPr/>
        <a:lstStyle/>
        <a:p>
          <a:endParaRPr lang="es-ES" sz="2000">
            <a:latin typeface="Montserrat" panose="00000500000000000000" pitchFamily="50" charset="0"/>
          </a:endParaRPr>
        </a:p>
      </dgm:t>
    </dgm:pt>
    <dgm:pt modelId="{1CB7E5E3-58A0-4913-9C00-F9168139DCD0}">
      <dgm:prSet phldrT="[Texto]" custT="1"/>
      <dgm:spPr>
        <a:solidFill>
          <a:srgbClr val="152B48"/>
        </a:solidFill>
        <a:ln>
          <a:solidFill>
            <a:srgbClr val="06AEAA"/>
          </a:solidFill>
        </a:ln>
      </dgm:spPr>
      <dgm:t>
        <a:bodyPr/>
        <a:lstStyle/>
        <a:p>
          <a:r>
            <a:rPr lang="es-ES" sz="2000" dirty="0">
              <a:latin typeface="Montserrat" panose="00000500000000000000" pitchFamily="50" charset="0"/>
            </a:rPr>
            <a:t>Frémito táctil</a:t>
          </a:r>
        </a:p>
      </dgm:t>
    </dgm:pt>
    <dgm:pt modelId="{A8120B77-C8DC-4C1B-A23C-F44286453B1F}" type="parTrans" cxnId="{087E54FD-0CF0-428F-8368-F869BDF3B9F8}">
      <dgm:prSet/>
      <dgm:spPr/>
      <dgm:t>
        <a:bodyPr/>
        <a:lstStyle/>
        <a:p>
          <a:endParaRPr lang="es-ES" sz="2000">
            <a:latin typeface="Montserrat" panose="00000500000000000000" pitchFamily="50" charset="0"/>
          </a:endParaRPr>
        </a:p>
      </dgm:t>
    </dgm:pt>
    <dgm:pt modelId="{F2CE5628-3E74-4504-A948-3FA5C7A22B10}" type="sibTrans" cxnId="{087E54FD-0CF0-428F-8368-F869BDF3B9F8}">
      <dgm:prSet/>
      <dgm:spPr/>
      <dgm:t>
        <a:bodyPr/>
        <a:lstStyle/>
        <a:p>
          <a:endParaRPr lang="es-ES" sz="2000">
            <a:latin typeface="Montserrat" panose="00000500000000000000" pitchFamily="50" charset="0"/>
          </a:endParaRPr>
        </a:p>
      </dgm:t>
    </dgm:pt>
    <dgm:pt modelId="{56CC47A6-B7D4-4FDE-B83F-C612EE2AE251}">
      <dgm:prSet phldrT="[Texto]" custT="1"/>
      <dgm:spPr>
        <a:solidFill>
          <a:srgbClr val="152B48"/>
        </a:solidFill>
        <a:ln>
          <a:solidFill>
            <a:srgbClr val="06AEAA"/>
          </a:solidFill>
        </a:ln>
      </dgm:spPr>
      <dgm:t>
        <a:bodyPr/>
        <a:lstStyle/>
        <a:p>
          <a:r>
            <a:rPr lang="es-ES" sz="2000" dirty="0">
              <a:latin typeface="Montserrat" panose="00000500000000000000" pitchFamily="50" charset="0"/>
            </a:rPr>
            <a:t>Matidez a la percusión</a:t>
          </a:r>
        </a:p>
      </dgm:t>
    </dgm:pt>
    <dgm:pt modelId="{B88B990A-DA0D-4BDD-A5EA-376F80B7BFE7}" type="parTrans" cxnId="{3A438C9E-B55B-477B-9813-DEBCBE01AF29}">
      <dgm:prSet/>
      <dgm:spPr/>
      <dgm:t>
        <a:bodyPr/>
        <a:lstStyle/>
        <a:p>
          <a:endParaRPr lang="es-ES" sz="2000">
            <a:latin typeface="Montserrat" panose="00000500000000000000" pitchFamily="50" charset="0"/>
          </a:endParaRPr>
        </a:p>
      </dgm:t>
    </dgm:pt>
    <dgm:pt modelId="{3DA83889-847E-432A-AA4C-9BE03DB5FAA0}" type="sibTrans" cxnId="{3A438C9E-B55B-477B-9813-DEBCBE01AF29}">
      <dgm:prSet/>
      <dgm:spPr/>
      <dgm:t>
        <a:bodyPr/>
        <a:lstStyle/>
        <a:p>
          <a:endParaRPr lang="es-ES" sz="2000">
            <a:latin typeface="Montserrat" panose="00000500000000000000" pitchFamily="50" charset="0"/>
          </a:endParaRPr>
        </a:p>
      </dgm:t>
    </dgm:pt>
    <dgm:pt modelId="{70777A39-2085-4294-B8BA-FE6C640D8124}">
      <dgm:prSet phldrT="[Texto]" custT="1"/>
      <dgm:spPr>
        <a:solidFill>
          <a:srgbClr val="152B48"/>
        </a:solidFill>
        <a:ln>
          <a:solidFill>
            <a:srgbClr val="06AEAA"/>
          </a:solidFill>
        </a:ln>
      </dgm:spPr>
      <dgm:t>
        <a:bodyPr/>
        <a:lstStyle/>
        <a:p>
          <a:r>
            <a:rPr lang="es-ES" sz="2000" dirty="0">
              <a:latin typeface="Montserrat" panose="00000500000000000000" pitchFamily="50" charset="0"/>
            </a:rPr>
            <a:t>Pectoriloquia</a:t>
          </a:r>
        </a:p>
      </dgm:t>
    </dgm:pt>
    <dgm:pt modelId="{10FC78B4-25A2-49D3-BF4A-BC956461B337}" type="parTrans" cxnId="{69FB3AC7-14B6-4678-96DF-9DDE2AD8EC92}">
      <dgm:prSet/>
      <dgm:spPr/>
      <dgm:t>
        <a:bodyPr/>
        <a:lstStyle/>
        <a:p>
          <a:endParaRPr lang="es-ES" sz="1600">
            <a:latin typeface="Montserrat" panose="00000500000000000000" pitchFamily="50" charset="0"/>
          </a:endParaRPr>
        </a:p>
      </dgm:t>
    </dgm:pt>
    <dgm:pt modelId="{0F002693-6E95-43E4-BC54-B0EC6C22C75F}" type="sibTrans" cxnId="{69FB3AC7-14B6-4678-96DF-9DDE2AD8EC92}">
      <dgm:prSet/>
      <dgm:spPr/>
      <dgm:t>
        <a:bodyPr/>
        <a:lstStyle/>
        <a:p>
          <a:endParaRPr lang="es-ES" sz="1600">
            <a:latin typeface="Montserrat" panose="00000500000000000000" pitchFamily="50" charset="0"/>
          </a:endParaRPr>
        </a:p>
      </dgm:t>
    </dgm:pt>
    <dgm:pt modelId="{CCD9F8E1-8CAC-425D-ABD7-458030C9340A}" type="pres">
      <dgm:prSet presAssocID="{EB3A1799-23CC-4410-B954-DD0F035AB1F1}" presName="Name0" presStyleCnt="0">
        <dgm:presLayoutVars>
          <dgm:chMax val="7"/>
          <dgm:chPref val="7"/>
          <dgm:dir/>
        </dgm:presLayoutVars>
      </dgm:prSet>
      <dgm:spPr/>
    </dgm:pt>
    <dgm:pt modelId="{7ACAEA4C-5431-4AAA-ACAB-E42DA9B23876}" type="pres">
      <dgm:prSet presAssocID="{EB3A1799-23CC-4410-B954-DD0F035AB1F1}" presName="Name1" presStyleCnt="0"/>
      <dgm:spPr/>
    </dgm:pt>
    <dgm:pt modelId="{A4C38F19-965F-477E-B3E6-0697247853F5}" type="pres">
      <dgm:prSet presAssocID="{EB3A1799-23CC-4410-B954-DD0F035AB1F1}" presName="cycle" presStyleCnt="0"/>
      <dgm:spPr/>
    </dgm:pt>
    <dgm:pt modelId="{2C5D7630-5C98-4095-A672-8E971222F4E1}" type="pres">
      <dgm:prSet presAssocID="{EB3A1799-23CC-4410-B954-DD0F035AB1F1}" presName="srcNode" presStyleLbl="node1" presStyleIdx="0" presStyleCnt="7"/>
      <dgm:spPr/>
    </dgm:pt>
    <dgm:pt modelId="{92CC013B-F754-4D1A-93C1-FD90E5E19231}" type="pres">
      <dgm:prSet presAssocID="{EB3A1799-23CC-4410-B954-DD0F035AB1F1}" presName="conn" presStyleLbl="parChTrans1D2" presStyleIdx="0" presStyleCnt="1"/>
      <dgm:spPr/>
    </dgm:pt>
    <dgm:pt modelId="{BD9CD82E-F6AF-4B4F-8D10-65FD3676D2F6}" type="pres">
      <dgm:prSet presAssocID="{EB3A1799-23CC-4410-B954-DD0F035AB1F1}" presName="extraNode" presStyleLbl="node1" presStyleIdx="0" presStyleCnt="7"/>
      <dgm:spPr/>
    </dgm:pt>
    <dgm:pt modelId="{2945E646-9537-4F1B-8599-6C9A57C2BD0A}" type="pres">
      <dgm:prSet presAssocID="{EB3A1799-23CC-4410-B954-DD0F035AB1F1}" presName="dstNode" presStyleLbl="node1" presStyleIdx="0" presStyleCnt="7"/>
      <dgm:spPr/>
    </dgm:pt>
    <dgm:pt modelId="{FFA53617-F7AE-4CD4-BC37-9D89A2714EA8}" type="pres">
      <dgm:prSet presAssocID="{D9FFEC40-C545-4172-B0BB-E0B2E217B51D}" presName="text_1" presStyleLbl="node1" presStyleIdx="0" presStyleCnt="7">
        <dgm:presLayoutVars>
          <dgm:bulletEnabled val="1"/>
        </dgm:presLayoutVars>
      </dgm:prSet>
      <dgm:spPr/>
    </dgm:pt>
    <dgm:pt modelId="{8044F849-A53F-45D2-B26A-8AA69B59028D}" type="pres">
      <dgm:prSet presAssocID="{D9FFEC40-C545-4172-B0BB-E0B2E217B51D}" presName="accent_1" presStyleCnt="0"/>
      <dgm:spPr/>
    </dgm:pt>
    <dgm:pt modelId="{A6EC049C-0288-4128-88A6-152B07511A15}" type="pres">
      <dgm:prSet presAssocID="{D9FFEC40-C545-4172-B0BB-E0B2E217B51D}" presName="accentRepeatNode" presStyleLbl="solidFgAcc1" presStyleIdx="0" presStyleCnt="7"/>
      <dgm:spPr/>
    </dgm:pt>
    <dgm:pt modelId="{548B2FC4-AD00-4295-8831-9FCF315C9578}" type="pres">
      <dgm:prSet presAssocID="{099B2B67-B638-4090-9788-4F7ACC5F2833}" presName="text_2" presStyleLbl="node1" presStyleIdx="1" presStyleCnt="7">
        <dgm:presLayoutVars>
          <dgm:bulletEnabled val="1"/>
        </dgm:presLayoutVars>
      </dgm:prSet>
      <dgm:spPr/>
    </dgm:pt>
    <dgm:pt modelId="{187CC160-D83E-441C-85E5-FC2A7C36F363}" type="pres">
      <dgm:prSet presAssocID="{099B2B67-B638-4090-9788-4F7ACC5F2833}" presName="accent_2" presStyleCnt="0"/>
      <dgm:spPr/>
    </dgm:pt>
    <dgm:pt modelId="{5B890E3B-12FA-45BC-B2FE-4EE5EE9DD448}" type="pres">
      <dgm:prSet presAssocID="{099B2B67-B638-4090-9788-4F7ACC5F2833}" presName="accentRepeatNode" presStyleLbl="solidFgAcc1" presStyleIdx="1" presStyleCnt="7"/>
      <dgm:spPr/>
    </dgm:pt>
    <dgm:pt modelId="{7559E58A-C20B-444C-AFA5-B1974B2823EB}" type="pres">
      <dgm:prSet presAssocID="{FC06E473-F2E3-4CEF-834E-4D82B5301CE7}" presName="text_3" presStyleLbl="node1" presStyleIdx="2" presStyleCnt="7">
        <dgm:presLayoutVars>
          <dgm:bulletEnabled val="1"/>
        </dgm:presLayoutVars>
      </dgm:prSet>
      <dgm:spPr/>
    </dgm:pt>
    <dgm:pt modelId="{D2E189EB-C6AA-47B7-82B9-E8C3DA7A65D9}" type="pres">
      <dgm:prSet presAssocID="{FC06E473-F2E3-4CEF-834E-4D82B5301CE7}" presName="accent_3" presStyleCnt="0"/>
      <dgm:spPr/>
    </dgm:pt>
    <dgm:pt modelId="{D77A9E3D-6DA0-442D-8058-B83EEE6F156B}" type="pres">
      <dgm:prSet presAssocID="{FC06E473-F2E3-4CEF-834E-4D82B5301CE7}" presName="accentRepeatNode" presStyleLbl="solidFgAcc1" presStyleIdx="2" presStyleCnt="7"/>
      <dgm:spPr/>
    </dgm:pt>
    <dgm:pt modelId="{CB90489B-A8C0-42B1-A121-F10929C6DD11}" type="pres">
      <dgm:prSet presAssocID="{24F9E69F-45CC-49CE-9660-789281B01371}" presName="text_4" presStyleLbl="node1" presStyleIdx="3" presStyleCnt="7">
        <dgm:presLayoutVars>
          <dgm:bulletEnabled val="1"/>
        </dgm:presLayoutVars>
      </dgm:prSet>
      <dgm:spPr/>
    </dgm:pt>
    <dgm:pt modelId="{690B83D1-0D36-403D-9556-EEBCD1C6D70A}" type="pres">
      <dgm:prSet presAssocID="{24F9E69F-45CC-49CE-9660-789281B01371}" presName="accent_4" presStyleCnt="0"/>
      <dgm:spPr/>
    </dgm:pt>
    <dgm:pt modelId="{D35C477D-49D8-4C42-8F3E-EE5AEDBE1259}" type="pres">
      <dgm:prSet presAssocID="{24F9E69F-45CC-49CE-9660-789281B01371}" presName="accentRepeatNode" presStyleLbl="solidFgAcc1" presStyleIdx="3" presStyleCnt="7"/>
      <dgm:spPr/>
    </dgm:pt>
    <dgm:pt modelId="{688CED0C-C2DB-4B11-A8E7-3C5FBA30E379}" type="pres">
      <dgm:prSet presAssocID="{1CB7E5E3-58A0-4913-9C00-F9168139DCD0}" presName="text_5" presStyleLbl="node1" presStyleIdx="4" presStyleCnt="7">
        <dgm:presLayoutVars>
          <dgm:bulletEnabled val="1"/>
        </dgm:presLayoutVars>
      </dgm:prSet>
      <dgm:spPr/>
    </dgm:pt>
    <dgm:pt modelId="{EA787861-EFF4-4EC9-B845-7689133D3F2E}" type="pres">
      <dgm:prSet presAssocID="{1CB7E5E3-58A0-4913-9C00-F9168139DCD0}" presName="accent_5" presStyleCnt="0"/>
      <dgm:spPr/>
    </dgm:pt>
    <dgm:pt modelId="{1D5EDA19-5B62-468E-AB65-5AE26B3B8679}" type="pres">
      <dgm:prSet presAssocID="{1CB7E5E3-58A0-4913-9C00-F9168139DCD0}" presName="accentRepeatNode" presStyleLbl="solidFgAcc1" presStyleIdx="4" presStyleCnt="7"/>
      <dgm:spPr/>
    </dgm:pt>
    <dgm:pt modelId="{5E54C64D-96EB-437F-8CE0-38614BA63661}" type="pres">
      <dgm:prSet presAssocID="{70777A39-2085-4294-B8BA-FE6C640D8124}" presName="text_6" presStyleLbl="node1" presStyleIdx="5" presStyleCnt="7">
        <dgm:presLayoutVars>
          <dgm:bulletEnabled val="1"/>
        </dgm:presLayoutVars>
      </dgm:prSet>
      <dgm:spPr/>
    </dgm:pt>
    <dgm:pt modelId="{AEC7279B-3FBA-4DFE-92A0-A78359752AF9}" type="pres">
      <dgm:prSet presAssocID="{70777A39-2085-4294-B8BA-FE6C640D8124}" presName="accent_6" presStyleCnt="0"/>
      <dgm:spPr/>
    </dgm:pt>
    <dgm:pt modelId="{A8E2E194-0708-4769-B64E-85B4E784D9C6}" type="pres">
      <dgm:prSet presAssocID="{70777A39-2085-4294-B8BA-FE6C640D8124}" presName="accentRepeatNode" presStyleLbl="solidFgAcc1" presStyleIdx="5" presStyleCnt="7"/>
      <dgm:spPr/>
    </dgm:pt>
    <dgm:pt modelId="{6408E6AE-9594-4CE1-9509-E038D444A9C4}" type="pres">
      <dgm:prSet presAssocID="{56CC47A6-B7D4-4FDE-B83F-C612EE2AE251}" presName="text_7" presStyleLbl="node1" presStyleIdx="6" presStyleCnt="7">
        <dgm:presLayoutVars>
          <dgm:bulletEnabled val="1"/>
        </dgm:presLayoutVars>
      </dgm:prSet>
      <dgm:spPr/>
    </dgm:pt>
    <dgm:pt modelId="{D38E3E87-8990-41AA-9976-39C51A96CFC5}" type="pres">
      <dgm:prSet presAssocID="{56CC47A6-B7D4-4FDE-B83F-C612EE2AE251}" presName="accent_7" presStyleCnt="0"/>
      <dgm:spPr/>
    </dgm:pt>
    <dgm:pt modelId="{6298E955-F6EF-43BB-97B9-B67F7A6E67FA}" type="pres">
      <dgm:prSet presAssocID="{56CC47A6-B7D4-4FDE-B83F-C612EE2AE251}" presName="accentRepeatNode" presStyleLbl="solidFgAcc1" presStyleIdx="6" presStyleCnt="7"/>
      <dgm:spPr/>
    </dgm:pt>
  </dgm:ptLst>
  <dgm:cxnLst>
    <dgm:cxn modelId="{25454513-9945-465A-B38D-43087AECEC9A}" type="presOf" srcId="{56CC47A6-B7D4-4FDE-B83F-C612EE2AE251}" destId="{6408E6AE-9594-4CE1-9509-E038D444A9C4}" srcOrd="0" destOrd="0" presId="urn:microsoft.com/office/officeart/2008/layout/VerticalCurvedList"/>
    <dgm:cxn modelId="{615C2519-A651-45C6-8EE7-AB1CB95A0257}" type="presOf" srcId="{70777A39-2085-4294-B8BA-FE6C640D8124}" destId="{5E54C64D-96EB-437F-8CE0-38614BA63661}" srcOrd="0" destOrd="0" presId="urn:microsoft.com/office/officeart/2008/layout/VerticalCurvedList"/>
    <dgm:cxn modelId="{F694521C-A72C-4486-957C-73B54AFD3A6E}" srcId="{EB3A1799-23CC-4410-B954-DD0F035AB1F1}" destId="{D9FFEC40-C545-4172-B0BB-E0B2E217B51D}" srcOrd="0" destOrd="0" parTransId="{2E8031B8-FF9C-4475-B5BC-4E8725580EC0}" sibTransId="{5F1DDCE6-5D2B-42E9-8340-B10BED85B0F3}"/>
    <dgm:cxn modelId="{5920F221-B52A-4041-84A9-05320B725F73}" type="presOf" srcId="{FC06E473-F2E3-4CEF-834E-4D82B5301CE7}" destId="{7559E58A-C20B-444C-AFA5-B1974B2823EB}" srcOrd="0" destOrd="0" presId="urn:microsoft.com/office/officeart/2008/layout/VerticalCurvedList"/>
    <dgm:cxn modelId="{6F367C4B-87CC-4CCA-BCF4-4C1E181D5437}" srcId="{EB3A1799-23CC-4410-B954-DD0F035AB1F1}" destId="{099B2B67-B638-4090-9788-4F7ACC5F2833}" srcOrd="1" destOrd="0" parTransId="{00351122-0AC6-409A-B20D-339EEE14F6A1}" sibTransId="{B3E2625F-1F80-42A0-82C9-721011493C5D}"/>
    <dgm:cxn modelId="{8B586D50-655F-4EE4-8FBD-7D711D0C601A}" srcId="{EB3A1799-23CC-4410-B954-DD0F035AB1F1}" destId="{FC06E473-F2E3-4CEF-834E-4D82B5301CE7}" srcOrd="2" destOrd="0" parTransId="{30B7B8FD-12D2-49E6-80CE-6CA16ECFAD70}" sibTransId="{0CB11DF1-69FC-43B1-BCE3-1737BC59CC8B}"/>
    <dgm:cxn modelId="{AC6E3C77-44EF-4661-BD5D-9E3266826F76}" type="presOf" srcId="{D9FFEC40-C545-4172-B0BB-E0B2E217B51D}" destId="{FFA53617-F7AE-4CD4-BC37-9D89A2714EA8}" srcOrd="0" destOrd="0" presId="urn:microsoft.com/office/officeart/2008/layout/VerticalCurvedList"/>
    <dgm:cxn modelId="{5D0F497A-E4F8-4245-9E62-E2A417660ECD}" type="presOf" srcId="{24F9E69F-45CC-49CE-9660-789281B01371}" destId="{CB90489B-A8C0-42B1-A121-F10929C6DD11}" srcOrd="0" destOrd="0" presId="urn:microsoft.com/office/officeart/2008/layout/VerticalCurvedList"/>
    <dgm:cxn modelId="{49A8798F-6779-4FEA-96AD-107F8E6BFBC3}" type="presOf" srcId="{099B2B67-B638-4090-9788-4F7ACC5F2833}" destId="{548B2FC4-AD00-4295-8831-9FCF315C9578}" srcOrd="0" destOrd="0" presId="urn:microsoft.com/office/officeart/2008/layout/VerticalCurvedList"/>
    <dgm:cxn modelId="{3A438C9E-B55B-477B-9813-DEBCBE01AF29}" srcId="{EB3A1799-23CC-4410-B954-DD0F035AB1F1}" destId="{56CC47A6-B7D4-4FDE-B83F-C612EE2AE251}" srcOrd="6" destOrd="0" parTransId="{B88B990A-DA0D-4BDD-A5EA-376F80B7BFE7}" sibTransId="{3DA83889-847E-432A-AA4C-9BE03DB5FAA0}"/>
    <dgm:cxn modelId="{69FB3AC7-14B6-4678-96DF-9DDE2AD8EC92}" srcId="{EB3A1799-23CC-4410-B954-DD0F035AB1F1}" destId="{70777A39-2085-4294-B8BA-FE6C640D8124}" srcOrd="5" destOrd="0" parTransId="{10FC78B4-25A2-49D3-BF4A-BC956461B337}" sibTransId="{0F002693-6E95-43E4-BC54-B0EC6C22C75F}"/>
    <dgm:cxn modelId="{1425C6DF-2ADA-4B8E-B44A-14DBF8A85174}" type="presOf" srcId="{1CB7E5E3-58A0-4913-9C00-F9168139DCD0}" destId="{688CED0C-C2DB-4B11-A8E7-3C5FBA30E379}" srcOrd="0" destOrd="0" presId="urn:microsoft.com/office/officeart/2008/layout/VerticalCurvedList"/>
    <dgm:cxn modelId="{8D7800E0-43A6-45FB-8830-A24822EBD11C}" srcId="{EB3A1799-23CC-4410-B954-DD0F035AB1F1}" destId="{24F9E69F-45CC-49CE-9660-789281B01371}" srcOrd="3" destOrd="0" parTransId="{C1171B1E-102F-4696-85F4-6F1E844BB5C7}" sibTransId="{BDBC4A39-E9CC-497E-B3F0-14631B4390B4}"/>
    <dgm:cxn modelId="{13EEA3E2-AD42-411D-8A53-0A2FA77F17EE}" type="presOf" srcId="{5F1DDCE6-5D2B-42E9-8340-B10BED85B0F3}" destId="{92CC013B-F754-4D1A-93C1-FD90E5E19231}" srcOrd="0" destOrd="0" presId="urn:microsoft.com/office/officeart/2008/layout/VerticalCurvedList"/>
    <dgm:cxn modelId="{EB9F69F4-DDF2-49E5-88D2-EB0DABE9857B}" type="presOf" srcId="{EB3A1799-23CC-4410-B954-DD0F035AB1F1}" destId="{CCD9F8E1-8CAC-425D-ABD7-458030C9340A}" srcOrd="0" destOrd="0" presId="urn:microsoft.com/office/officeart/2008/layout/VerticalCurvedList"/>
    <dgm:cxn modelId="{087E54FD-0CF0-428F-8368-F869BDF3B9F8}" srcId="{EB3A1799-23CC-4410-B954-DD0F035AB1F1}" destId="{1CB7E5E3-58A0-4913-9C00-F9168139DCD0}" srcOrd="4" destOrd="0" parTransId="{A8120B77-C8DC-4C1B-A23C-F44286453B1F}" sibTransId="{F2CE5628-3E74-4504-A948-3FA5C7A22B10}"/>
    <dgm:cxn modelId="{463A24E6-97AF-4FD7-8C79-80A4E37B9B6F}" type="presParOf" srcId="{CCD9F8E1-8CAC-425D-ABD7-458030C9340A}" destId="{7ACAEA4C-5431-4AAA-ACAB-E42DA9B23876}" srcOrd="0" destOrd="0" presId="urn:microsoft.com/office/officeart/2008/layout/VerticalCurvedList"/>
    <dgm:cxn modelId="{BE0873B1-0E7F-407B-91D1-5ACC603A119B}" type="presParOf" srcId="{7ACAEA4C-5431-4AAA-ACAB-E42DA9B23876}" destId="{A4C38F19-965F-477E-B3E6-0697247853F5}" srcOrd="0" destOrd="0" presId="urn:microsoft.com/office/officeart/2008/layout/VerticalCurvedList"/>
    <dgm:cxn modelId="{3A948F8C-0301-4977-B12B-A3A668FA1A2B}" type="presParOf" srcId="{A4C38F19-965F-477E-B3E6-0697247853F5}" destId="{2C5D7630-5C98-4095-A672-8E971222F4E1}" srcOrd="0" destOrd="0" presId="urn:microsoft.com/office/officeart/2008/layout/VerticalCurvedList"/>
    <dgm:cxn modelId="{7C46211F-EC41-4C8D-B9E3-46F8ED404A69}" type="presParOf" srcId="{A4C38F19-965F-477E-B3E6-0697247853F5}" destId="{92CC013B-F754-4D1A-93C1-FD90E5E19231}" srcOrd="1" destOrd="0" presId="urn:microsoft.com/office/officeart/2008/layout/VerticalCurvedList"/>
    <dgm:cxn modelId="{573ACFB9-AD67-45B6-B0A1-5432642F1158}" type="presParOf" srcId="{A4C38F19-965F-477E-B3E6-0697247853F5}" destId="{BD9CD82E-F6AF-4B4F-8D10-65FD3676D2F6}" srcOrd="2" destOrd="0" presId="urn:microsoft.com/office/officeart/2008/layout/VerticalCurvedList"/>
    <dgm:cxn modelId="{00836467-FE11-42DC-961D-2AC569D7C268}" type="presParOf" srcId="{A4C38F19-965F-477E-B3E6-0697247853F5}" destId="{2945E646-9537-4F1B-8599-6C9A57C2BD0A}" srcOrd="3" destOrd="0" presId="urn:microsoft.com/office/officeart/2008/layout/VerticalCurvedList"/>
    <dgm:cxn modelId="{8AF24E2E-0C87-4D74-80CB-08985F0C57DB}" type="presParOf" srcId="{7ACAEA4C-5431-4AAA-ACAB-E42DA9B23876}" destId="{FFA53617-F7AE-4CD4-BC37-9D89A2714EA8}" srcOrd="1" destOrd="0" presId="urn:microsoft.com/office/officeart/2008/layout/VerticalCurvedList"/>
    <dgm:cxn modelId="{9196A322-FE06-46C3-80A1-3D73B27D485D}" type="presParOf" srcId="{7ACAEA4C-5431-4AAA-ACAB-E42DA9B23876}" destId="{8044F849-A53F-45D2-B26A-8AA69B59028D}" srcOrd="2" destOrd="0" presId="urn:microsoft.com/office/officeart/2008/layout/VerticalCurvedList"/>
    <dgm:cxn modelId="{7E8028F7-7115-488E-808A-9B5CCC426743}" type="presParOf" srcId="{8044F849-A53F-45D2-B26A-8AA69B59028D}" destId="{A6EC049C-0288-4128-88A6-152B07511A15}" srcOrd="0" destOrd="0" presId="urn:microsoft.com/office/officeart/2008/layout/VerticalCurvedList"/>
    <dgm:cxn modelId="{C57533DF-D0AA-46A5-856A-17BD4924F4C9}" type="presParOf" srcId="{7ACAEA4C-5431-4AAA-ACAB-E42DA9B23876}" destId="{548B2FC4-AD00-4295-8831-9FCF315C9578}" srcOrd="3" destOrd="0" presId="urn:microsoft.com/office/officeart/2008/layout/VerticalCurvedList"/>
    <dgm:cxn modelId="{DB4D3F77-7DAD-4CFA-AB31-190B3CE65409}" type="presParOf" srcId="{7ACAEA4C-5431-4AAA-ACAB-E42DA9B23876}" destId="{187CC160-D83E-441C-85E5-FC2A7C36F363}" srcOrd="4" destOrd="0" presId="urn:microsoft.com/office/officeart/2008/layout/VerticalCurvedList"/>
    <dgm:cxn modelId="{65A75E41-858A-4A65-90D4-DE98FB81E83B}" type="presParOf" srcId="{187CC160-D83E-441C-85E5-FC2A7C36F363}" destId="{5B890E3B-12FA-45BC-B2FE-4EE5EE9DD448}" srcOrd="0" destOrd="0" presId="urn:microsoft.com/office/officeart/2008/layout/VerticalCurvedList"/>
    <dgm:cxn modelId="{15F6D089-7BD2-46AD-B7C7-322E0F9E0321}" type="presParOf" srcId="{7ACAEA4C-5431-4AAA-ACAB-E42DA9B23876}" destId="{7559E58A-C20B-444C-AFA5-B1974B2823EB}" srcOrd="5" destOrd="0" presId="urn:microsoft.com/office/officeart/2008/layout/VerticalCurvedList"/>
    <dgm:cxn modelId="{67CF8D9E-8BEC-4A8B-AF1C-4551B6D6782B}" type="presParOf" srcId="{7ACAEA4C-5431-4AAA-ACAB-E42DA9B23876}" destId="{D2E189EB-C6AA-47B7-82B9-E8C3DA7A65D9}" srcOrd="6" destOrd="0" presId="urn:microsoft.com/office/officeart/2008/layout/VerticalCurvedList"/>
    <dgm:cxn modelId="{90CCE71E-A55B-4356-9DB6-A83D169C2C3E}" type="presParOf" srcId="{D2E189EB-C6AA-47B7-82B9-E8C3DA7A65D9}" destId="{D77A9E3D-6DA0-442D-8058-B83EEE6F156B}" srcOrd="0" destOrd="0" presId="urn:microsoft.com/office/officeart/2008/layout/VerticalCurvedList"/>
    <dgm:cxn modelId="{13D06D5C-D613-4246-B66C-3559D7CDFC81}" type="presParOf" srcId="{7ACAEA4C-5431-4AAA-ACAB-E42DA9B23876}" destId="{CB90489B-A8C0-42B1-A121-F10929C6DD11}" srcOrd="7" destOrd="0" presId="urn:microsoft.com/office/officeart/2008/layout/VerticalCurvedList"/>
    <dgm:cxn modelId="{97C86F33-9366-4400-99A4-3E2A6999C8C7}" type="presParOf" srcId="{7ACAEA4C-5431-4AAA-ACAB-E42DA9B23876}" destId="{690B83D1-0D36-403D-9556-EEBCD1C6D70A}" srcOrd="8" destOrd="0" presId="urn:microsoft.com/office/officeart/2008/layout/VerticalCurvedList"/>
    <dgm:cxn modelId="{25A1B49C-A70C-4E48-8389-E434C945F153}" type="presParOf" srcId="{690B83D1-0D36-403D-9556-EEBCD1C6D70A}" destId="{D35C477D-49D8-4C42-8F3E-EE5AEDBE1259}" srcOrd="0" destOrd="0" presId="urn:microsoft.com/office/officeart/2008/layout/VerticalCurvedList"/>
    <dgm:cxn modelId="{41363F68-166F-4560-997F-1043B87191B7}" type="presParOf" srcId="{7ACAEA4C-5431-4AAA-ACAB-E42DA9B23876}" destId="{688CED0C-C2DB-4B11-A8E7-3C5FBA30E379}" srcOrd="9" destOrd="0" presId="urn:microsoft.com/office/officeart/2008/layout/VerticalCurvedList"/>
    <dgm:cxn modelId="{4673ACE1-2E7F-49B5-A68F-5653BB64DF98}" type="presParOf" srcId="{7ACAEA4C-5431-4AAA-ACAB-E42DA9B23876}" destId="{EA787861-EFF4-4EC9-B845-7689133D3F2E}" srcOrd="10" destOrd="0" presId="urn:microsoft.com/office/officeart/2008/layout/VerticalCurvedList"/>
    <dgm:cxn modelId="{27FE5DF6-6BE0-4B06-BA7D-0B397217ECDC}" type="presParOf" srcId="{EA787861-EFF4-4EC9-B845-7689133D3F2E}" destId="{1D5EDA19-5B62-468E-AB65-5AE26B3B8679}" srcOrd="0" destOrd="0" presId="urn:microsoft.com/office/officeart/2008/layout/VerticalCurvedList"/>
    <dgm:cxn modelId="{4FD7FD0A-D2A5-4A17-A804-B1D39696E424}" type="presParOf" srcId="{7ACAEA4C-5431-4AAA-ACAB-E42DA9B23876}" destId="{5E54C64D-96EB-437F-8CE0-38614BA63661}" srcOrd="11" destOrd="0" presId="urn:microsoft.com/office/officeart/2008/layout/VerticalCurvedList"/>
    <dgm:cxn modelId="{D1175E68-6D26-4EA3-81D3-BFE80F230409}" type="presParOf" srcId="{7ACAEA4C-5431-4AAA-ACAB-E42DA9B23876}" destId="{AEC7279B-3FBA-4DFE-92A0-A78359752AF9}" srcOrd="12" destOrd="0" presId="urn:microsoft.com/office/officeart/2008/layout/VerticalCurvedList"/>
    <dgm:cxn modelId="{9CECBC8B-7073-4EE8-AD8B-0F261778A25F}" type="presParOf" srcId="{AEC7279B-3FBA-4DFE-92A0-A78359752AF9}" destId="{A8E2E194-0708-4769-B64E-85B4E784D9C6}" srcOrd="0" destOrd="0" presId="urn:microsoft.com/office/officeart/2008/layout/VerticalCurvedList"/>
    <dgm:cxn modelId="{5E79DA32-6C34-43C5-9A6E-F6EC3F164E8F}" type="presParOf" srcId="{7ACAEA4C-5431-4AAA-ACAB-E42DA9B23876}" destId="{6408E6AE-9594-4CE1-9509-E038D444A9C4}" srcOrd="13" destOrd="0" presId="urn:microsoft.com/office/officeart/2008/layout/VerticalCurvedList"/>
    <dgm:cxn modelId="{49068EB8-F454-46E5-A43A-3C428EF74E06}" type="presParOf" srcId="{7ACAEA4C-5431-4AAA-ACAB-E42DA9B23876}" destId="{D38E3E87-8990-41AA-9976-39C51A96CFC5}" srcOrd="14" destOrd="0" presId="urn:microsoft.com/office/officeart/2008/layout/VerticalCurvedList"/>
    <dgm:cxn modelId="{EB525EF6-2CD9-4A5B-8FA6-F1B8531CF09E}" type="presParOf" srcId="{D38E3E87-8990-41AA-9976-39C51A96CFC5}" destId="{6298E955-F6EF-43BB-97B9-B67F7A6E67F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9D6CE8-FA89-4CA8-8F42-EE5F1199088E}">
      <dsp:nvSpPr>
        <dsp:cNvPr id="0" name=""/>
        <dsp:cNvSpPr/>
      </dsp:nvSpPr>
      <dsp:spPr>
        <a:xfrm>
          <a:off x="35" y="5267"/>
          <a:ext cx="3400480" cy="1360192"/>
        </a:xfrm>
        <a:prstGeom prst="rect">
          <a:avLst/>
        </a:prstGeom>
        <a:solidFill>
          <a:srgbClr val="152B48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latin typeface="Montserrat" panose="00000500000000000000" pitchFamily="50" charset="0"/>
            </a:rPr>
            <a:t>Neumonía adquirida en la comunidad</a:t>
          </a:r>
        </a:p>
      </dsp:txBody>
      <dsp:txXfrm>
        <a:off x="35" y="5267"/>
        <a:ext cx="3400480" cy="1360192"/>
      </dsp:txXfrm>
    </dsp:sp>
    <dsp:sp modelId="{BF142412-AA9C-45C1-AEF9-D78F21D4C442}">
      <dsp:nvSpPr>
        <dsp:cNvPr id="0" name=""/>
        <dsp:cNvSpPr/>
      </dsp:nvSpPr>
      <dsp:spPr>
        <a:xfrm>
          <a:off x="35" y="1365459"/>
          <a:ext cx="3400480" cy="2415599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rgbClr val="0070C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>
              <a:latin typeface="Montserrat" panose="00000500000000000000" pitchFamily="50" charset="0"/>
            </a:rPr>
            <a:t>Infección aguda en un individuo previamente sano.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>
              <a:latin typeface="Montserrat" panose="00000500000000000000" pitchFamily="50" charset="0"/>
            </a:rPr>
            <a:t>Sin historia de hospitalización en los últimos 7 días.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>
              <a:latin typeface="Montserrat" panose="00000500000000000000" pitchFamily="50" charset="0"/>
            </a:rPr>
            <a:t>Se presenta en las primeras 48 horas del ingreso hospitalario.</a:t>
          </a:r>
        </a:p>
      </dsp:txBody>
      <dsp:txXfrm>
        <a:off x="35" y="1365459"/>
        <a:ext cx="3400480" cy="2415599"/>
      </dsp:txXfrm>
    </dsp:sp>
    <dsp:sp modelId="{928199C9-3A11-4C6B-BD27-95BDA46F1984}">
      <dsp:nvSpPr>
        <dsp:cNvPr id="0" name=""/>
        <dsp:cNvSpPr/>
      </dsp:nvSpPr>
      <dsp:spPr>
        <a:xfrm>
          <a:off x="3876583" y="5267"/>
          <a:ext cx="3400480" cy="1360192"/>
        </a:xfrm>
        <a:prstGeom prst="rect">
          <a:avLst/>
        </a:prstGeom>
        <a:solidFill>
          <a:srgbClr val="152B48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latin typeface="Montserrat" panose="00000500000000000000" pitchFamily="50" charset="0"/>
            </a:rPr>
            <a:t>Neumonía asociada a los cuidados de la salud</a:t>
          </a:r>
        </a:p>
      </dsp:txBody>
      <dsp:txXfrm>
        <a:off x="3876583" y="5267"/>
        <a:ext cx="3400480" cy="1360192"/>
      </dsp:txXfrm>
    </dsp:sp>
    <dsp:sp modelId="{EB2E5459-3B4B-4A84-BB39-6F8660FD6B0E}">
      <dsp:nvSpPr>
        <dsp:cNvPr id="0" name=""/>
        <dsp:cNvSpPr/>
      </dsp:nvSpPr>
      <dsp:spPr>
        <a:xfrm>
          <a:off x="3876583" y="1365459"/>
          <a:ext cx="3400480" cy="2415599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rgbClr val="0070C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>
              <a:latin typeface="Montserrat" panose="00000500000000000000" pitchFamily="50" charset="0"/>
            </a:rPr>
            <a:t>Infección después de 48 horas de hospitalizados.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>
              <a:latin typeface="Montserrat" panose="00000500000000000000" pitchFamily="50" charset="0"/>
            </a:rPr>
            <a:t>Centros de cuidados crónicos.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>
              <a:latin typeface="Montserrat" panose="00000500000000000000" pitchFamily="50" charset="0"/>
            </a:rPr>
            <a:t>Neumonía que inicia posterior a hospitalizaciones recientes  &lt;48 horas.</a:t>
          </a:r>
        </a:p>
      </dsp:txBody>
      <dsp:txXfrm>
        <a:off x="3876583" y="1365459"/>
        <a:ext cx="3400480" cy="241559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ED5320-F996-4D26-96AF-2420916D02C0}">
      <dsp:nvSpPr>
        <dsp:cNvPr id="0" name=""/>
        <dsp:cNvSpPr/>
      </dsp:nvSpPr>
      <dsp:spPr>
        <a:xfrm>
          <a:off x="0" y="15095"/>
          <a:ext cx="4530969" cy="484380"/>
        </a:xfrm>
        <a:prstGeom prst="roundRect">
          <a:avLst/>
        </a:prstGeom>
        <a:solidFill>
          <a:srgbClr val="152B48"/>
        </a:solidFill>
        <a:ln w="12700" cap="flat" cmpd="sng" algn="ctr">
          <a:solidFill>
            <a:srgbClr val="06AEA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latin typeface="Montserrat" panose="00000500000000000000" pitchFamily="50" charset="0"/>
            </a:rPr>
            <a:t>Leucocitosis y neutrofilia</a:t>
          </a:r>
        </a:p>
      </dsp:txBody>
      <dsp:txXfrm>
        <a:off x="23645" y="38740"/>
        <a:ext cx="4483679" cy="437090"/>
      </dsp:txXfrm>
    </dsp:sp>
    <dsp:sp modelId="{325CC025-E9EE-4371-895D-4C1C09267BBB}">
      <dsp:nvSpPr>
        <dsp:cNvPr id="0" name=""/>
        <dsp:cNvSpPr/>
      </dsp:nvSpPr>
      <dsp:spPr>
        <a:xfrm>
          <a:off x="0" y="499475"/>
          <a:ext cx="4530969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858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800" kern="1200" dirty="0">
              <a:latin typeface="Montserrat" panose="00000500000000000000" pitchFamily="50" charset="0"/>
            </a:rPr>
            <a:t>Causa bacteriana.</a:t>
          </a:r>
        </a:p>
      </dsp:txBody>
      <dsp:txXfrm>
        <a:off x="0" y="499475"/>
        <a:ext cx="4530969" cy="380880"/>
      </dsp:txXfrm>
    </dsp:sp>
    <dsp:sp modelId="{AF96DC15-FD64-4762-AC9F-2A148D07E48C}">
      <dsp:nvSpPr>
        <dsp:cNvPr id="0" name=""/>
        <dsp:cNvSpPr/>
      </dsp:nvSpPr>
      <dsp:spPr>
        <a:xfrm>
          <a:off x="0" y="880355"/>
          <a:ext cx="4530969" cy="484380"/>
        </a:xfrm>
        <a:prstGeom prst="roundRect">
          <a:avLst/>
        </a:prstGeom>
        <a:solidFill>
          <a:srgbClr val="152B48"/>
        </a:solidFill>
        <a:ln w="12700" cap="flat" cmpd="sng" algn="ctr">
          <a:solidFill>
            <a:srgbClr val="06AEA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latin typeface="Montserrat" panose="00000500000000000000" pitchFamily="50" charset="0"/>
            </a:rPr>
            <a:t>Eosinofilia</a:t>
          </a:r>
        </a:p>
      </dsp:txBody>
      <dsp:txXfrm>
        <a:off x="23645" y="904000"/>
        <a:ext cx="4483679" cy="437090"/>
      </dsp:txXfrm>
    </dsp:sp>
    <dsp:sp modelId="{FAD0502A-926A-4AC0-87E2-0724DA863133}">
      <dsp:nvSpPr>
        <dsp:cNvPr id="0" name=""/>
        <dsp:cNvSpPr/>
      </dsp:nvSpPr>
      <dsp:spPr>
        <a:xfrm>
          <a:off x="0" y="1364735"/>
          <a:ext cx="4530969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858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800" kern="1200" dirty="0">
              <a:latin typeface="Montserrat" panose="00000500000000000000" pitchFamily="50" charset="0"/>
            </a:rPr>
            <a:t>Neumonía afebril del lactante.</a:t>
          </a:r>
        </a:p>
      </dsp:txBody>
      <dsp:txXfrm>
        <a:off x="0" y="1364735"/>
        <a:ext cx="4530969" cy="380880"/>
      </dsp:txXfrm>
    </dsp:sp>
    <dsp:sp modelId="{CCE54385-4450-4FFB-A5E8-9567BE4D191D}">
      <dsp:nvSpPr>
        <dsp:cNvPr id="0" name=""/>
        <dsp:cNvSpPr/>
      </dsp:nvSpPr>
      <dsp:spPr>
        <a:xfrm>
          <a:off x="0" y="1745615"/>
          <a:ext cx="4530969" cy="484380"/>
        </a:xfrm>
        <a:prstGeom prst="roundRect">
          <a:avLst/>
        </a:prstGeom>
        <a:solidFill>
          <a:srgbClr val="152B48"/>
        </a:solidFill>
        <a:ln w="12700" cap="flat" cmpd="sng" algn="ctr">
          <a:solidFill>
            <a:srgbClr val="06AEA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latin typeface="Montserrat" panose="00000500000000000000" pitchFamily="50" charset="0"/>
            </a:rPr>
            <a:t>Linfocitosis</a:t>
          </a:r>
        </a:p>
      </dsp:txBody>
      <dsp:txXfrm>
        <a:off x="23645" y="1769260"/>
        <a:ext cx="4483679" cy="437090"/>
      </dsp:txXfrm>
    </dsp:sp>
    <dsp:sp modelId="{84108E57-2A33-445B-B45C-CA8C17189704}">
      <dsp:nvSpPr>
        <dsp:cNvPr id="0" name=""/>
        <dsp:cNvSpPr/>
      </dsp:nvSpPr>
      <dsp:spPr>
        <a:xfrm>
          <a:off x="0" y="2229995"/>
          <a:ext cx="4530969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858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800" kern="1200" dirty="0">
              <a:latin typeface="Montserrat" panose="00000500000000000000" pitchFamily="50" charset="0"/>
            </a:rPr>
            <a:t>Causa viral.</a:t>
          </a:r>
        </a:p>
      </dsp:txBody>
      <dsp:txXfrm>
        <a:off x="0" y="2229995"/>
        <a:ext cx="4530969" cy="38088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9A71AE-9201-4B44-BB9F-A4D52E8E8E61}">
      <dsp:nvSpPr>
        <dsp:cNvPr id="0" name=""/>
        <dsp:cNvSpPr/>
      </dsp:nvSpPr>
      <dsp:spPr>
        <a:xfrm>
          <a:off x="813066" y="1606"/>
          <a:ext cx="1792194" cy="10753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latin typeface="Montserrat" panose="00000500000000000000" pitchFamily="50" charset="0"/>
            </a:rPr>
            <a:t>Lavado broncoalveolar</a:t>
          </a:r>
        </a:p>
      </dsp:txBody>
      <dsp:txXfrm>
        <a:off x="813066" y="1606"/>
        <a:ext cx="1792194" cy="1075316"/>
      </dsp:txXfrm>
    </dsp:sp>
    <dsp:sp modelId="{D6FC599F-3D3A-496D-9352-7D701D147366}">
      <dsp:nvSpPr>
        <dsp:cNvPr id="0" name=""/>
        <dsp:cNvSpPr/>
      </dsp:nvSpPr>
      <dsp:spPr>
        <a:xfrm>
          <a:off x="2784481" y="1606"/>
          <a:ext cx="1792194" cy="10753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latin typeface="Montserrat" panose="00000500000000000000" pitchFamily="50" charset="0"/>
            </a:rPr>
            <a:t>Lavado gástrico</a:t>
          </a:r>
        </a:p>
      </dsp:txBody>
      <dsp:txXfrm>
        <a:off x="2784481" y="1606"/>
        <a:ext cx="1792194" cy="1075316"/>
      </dsp:txXfrm>
    </dsp:sp>
    <dsp:sp modelId="{204CA4A3-B142-49DA-BE02-7D06EC4F7923}">
      <dsp:nvSpPr>
        <dsp:cNvPr id="0" name=""/>
        <dsp:cNvSpPr/>
      </dsp:nvSpPr>
      <dsp:spPr>
        <a:xfrm>
          <a:off x="813066" y="1256143"/>
          <a:ext cx="1792194" cy="10753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latin typeface="Montserrat" panose="00000500000000000000" pitchFamily="50" charset="0"/>
            </a:rPr>
            <a:t>Aspiración percutánea guiada por TAC o US</a:t>
          </a:r>
        </a:p>
      </dsp:txBody>
      <dsp:txXfrm>
        <a:off x="813066" y="1256143"/>
        <a:ext cx="1792194" cy="1075316"/>
      </dsp:txXfrm>
    </dsp:sp>
    <dsp:sp modelId="{11582320-9C61-4263-8A92-A7609E9DCAD0}">
      <dsp:nvSpPr>
        <dsp:cNvPr id="0" name=""/>
        <dsp:cNvSpPr/>
      </dsp:nvSpPr>
      <dsp:spPr>
        <a:xfrm>
          <a:off x="2784481" y="1256143"/>
          <a:ext cx="1792194" cy="10753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latin typeface="Montserrat" panose="00000500000000000000" pitchFamily="50" charset="0"/>
            </a:rPr>
            <a:t>Biopsia pulmonar</a:t>
          </a:r>
        </a:p>
      </dsp:txBody>
      <dsp:txXfrm>
        <a:off x="2784481" y="1256143"/>
        <a:ext cx="1792194" cy="107531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145B59-82E7-47B7-B862-E2A80359AB8F}">
      <dsp:nvSpPr>
        <dsp:cNvPr id="0" name=""/>
        <dsp:cNvSpPr/>
      </dsp:nvSpPr>
      <dsp:spPr>
        <a:xfrm>
          <a:off x="0" y="121230"/>
          <a:ext cx="6583680" cy="201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34CB6A-E7ED-4722-8292-3FCCE5CD98B1}">
      <dsp:nvSpPr>
        <dsp:cNvPr id="0" name=""/>
        <dsp:cNvSpPr/>
      </dsp:nvSpPr>
      <dsp:spPr>
        <a:xfrm>
          <a:off x="329184" y="3150"/>
          <a:ext cx="4608576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193" tIns="0" rIns="17419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Montserrat" panose="00000500000000000000" pitchFamily="50" charset="0"/>
            </a:rPr>
            <a:t>Hipoxia – SaO2 &lt;92%</a:t>
          </a:r>
        </a:p>
      </dsp:txBody>
      <dsp:txXfrm>
        <a:off x="340712" y="14678"/>
        <a:ext cx="4585520" cy="213104"/>
      </dsp:txXfrm>
    </dsp:sp>
    <dsp:sp modelId="{5DF43AF5-5FBE-497F-BCE9-0A7D9A877AC6}">
      <dsp:nvSpPr>
        <dsp:cNvPr id="0" name=""/>
        <dsp:cNvSpPr/>
      </dsp:nvSpPr>
      <dsp:spPr>
        <a:xfrm>
          <a:off x="0" y="484110"/>
          <a:ext cx="6583680" cy="201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693656-118E-483E-A867-ED383CE195D5}">
      <dsp:nvSpPr>
        <dsp:cNvPr id="0" name=""/>
        <dsp:cNvSpPr/>
      </dsp:nvSpPr>
      <dsp:spPr>
        <a:xfrm>
          <a:off x="329184" y="366030"/>
          <a:ext cx="4608576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193" tIns="0" rIns="17419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Montserrat" panose="00000500000000000000" pitchFamily="50" charset="0"/>
            </a:rPr>
            <a:t>Menores de 6 meses</a:t>
          </a:r>
        </a:p>
      </dsp:txBody>
      <dsp:txXfrm>
        <a:off x="340712" y="377558"/>
        <a:ext cx="4585520" cy="213104"/>
      </dsp:txXfrm>
    </dsp:sp>
    <dsp:sp modelId="{4C8B7326-2589-487C-8572-345E0B49CEF8}">
      <dsp:nvSpPr>
        <dsp:cNvPr id="0" name=""/>
        <dsp:cNvSpPr/>
      </dsp:nvSpPr>
      <dsp:spPr>
        <a:xfrm>
          <a:off x="0" y="846990"/>
          <a:ext cx="6583680" cy="201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B8C423-E39D-4D24-BF95-524A158A6392}">
      <dsp:nvSpPr>
        <dsp:cNvPr id="0" name=""/>
        <dsp:cNvSpPr/>
      </dsp:nvSpPr>
      <dsp:spPr>
        <a:xfrm>
          <a:off x="329184" y="728910"/>
          <a:ext cx="4608576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193" tIns="0" rIns="17419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Montserrat" panose="00000500000000000000" pitchFamily="50" charset="0"/>
            </a:rPr>
            <a:t>Signos de dificultad respiratoria marcada</a:t>
          </a:r>
        </a:p>
      </dsp:txBody>
      <dsp:txXfrm>
        <a:off x="340712" y="740438"/>
        <a:ext cx="4585520" cy="213104"/>
      </dsp:txXfrm>
    </dsp:sp>
    <dsp:sp modelId="{E55DA9F0-CBAA-42FD-97EC-E15651928DA4}">
      <dsp:nvSpPr>
        <dsp:cNvPr id="0" name=""/>
        <dsp:cNvSpPr/>
      </dsp:nvSpPr>
      <dsp:spPr>
        <a:xfrm>
          <a:off x="0" y="1209870"/>
          <a:ext cx="6583680" cy="201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4C4BC8-7E98-40E8-9CC5-376DE90DA85A}">
      <dsp:nvSpPr>
        <dsp:cNvPr id="0" name=""/>
        <dsp:cNvSpPr/>
      </dsp:nvSpPr>
      <dsp:spPr>
        <a:xfrm>
          <a:off x="329184" y="1091790"/>
          <a:ext cx="4608576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193" tIns="0" rIns="17419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Montserrat" panose="00000500000000000000" pitchFamily="50" charset="0"/>
            </a:rPr>
            <a:t>Deshidratación</a:t>
          </a:r>
        </a:p>
      </dsp:txBody>
      <dsp:txXfrm>
        <a:off x="340712" y="1103318"/>
        <a:ext cx="4585520" cy="213104"/>
      </dsp:txXfrm>
    </dsp:sp>
    <dsp:sp modelId="{66226054-637F-42DF-959B-E8391B1FB03D}">
      <dsp:nvSpPr>
        <dsp:cNvPr id="0" name=""/>
        <dsp:cNvSpPr/>
      </dsp:nvSpPr>
      <dsp:spPr>
        <a:xfrm>
          <a:off x="0" y="1572750"/>
          <a:ext cx="6583680" cy="201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1C74B6-2034-4B29-AC3E-DEDE4DF8E448}">
      <dsp:nvSpPr>
        <dsp:cNvPr id="0" name=""/>
        <dsp:cNvSpPr/>
      </dsp:nvSpPr>
      <dsp:spPr>
        <a:xfrm>
          <a:off x="329184" y="1454670"/>
          <a:ext cx="4608576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193" tIns="0" rIns="17419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Montserrat" panose="00000500000000000000" pitchFamily="50" charset="0"/>
            </a:rPr>
            <a:t>Incapacidad de mantener la vía oral</a:t>
          </a:r>
        </a:p>
      </dsp:txBody>
      <dsp:txXfrm>
        <a:off x="340712" y="1466198"/>
        <a:ext cx="4585520" cy="213104"/>
      </dsp:txXfrm>
    </dsp:sp>
    <dsp:sp modelId="{77E3650E-6EAC-41AB-BD33-FFABD1453F3D}">
      <dsp:nvSpPr>
        <dsp:cNvPr id="0" name=""/>
        <dsp:cNvSpPr/>
      </dsp:nvSpPr>
      <dsp:spPr>
        <a:xfrm>
          <a:off x="0" y="1935630"/>
          <a:ext cx="6583680" cy="201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31C792-4D6C-4149-887D-F3A659CDC136}">
      <dsp:nvSpPr>
        <dsp:cNvPr id="0" name=""/>
        <dsp:cNvSpPr/>
      </dsp:nvSpPr>
      <dsp:spPr>
        <a:xfrm>
          <a:off x="329184" y="1817550"/>
          <a:ext cx="4608576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193" tIns="0" rIns="17419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Montserrat" panose="00000500000000000000" pitchFamily="50" charset="0"/>
            </a:rPr>
            <a:t>Llenado capilar mayor de 2 segundos</a:t>
          </a:r>
        </a:p>
      </dsp:txBody>
      <dsp:txXfrm>
        <a:off x="340712" y="1829078"/>
        <a:ext cx="4585520" cy="213104"/>
      </dsp:txXfrm>
    </dsp:sp>
    <dsp:sp modelId="{4304E2B6-FF0D-401D-A2E1-A6ED7CBD2B05}">
      <dsp:nvSpPr>
        <dsp:cNvPr id="0" name=""/>
        <dsp:cNvSpPr/>
      </dsp:nvSpPr>
      <dsp:spPr>
        <a:xfrm>
          <a:off x="0" y="2298510"/>
          <a:ext cx="6583680" cy="201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A3ABE6-59A5-4A32-97EB-E1D766D78F9B}">
      <dsp:nvSpPr>
        <dsp:cNvPr id="0" name=""/>
        <dsp:cNvSpPr/>
      </dsp:nvSpPr>
      <dsp:spPr>
        <a:xfrm>
          <a:off x="329184" y="2180430"/>
          <a:ext cx="4608576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193" tIns="0" rIns="17419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Montserrat" panose="00000500000000000000" pitchFamily="50" charset="0"/>
            </a:rPr>
            <a:t>Comorbilidades importantes</a:t>
          </a:r>
        </a:p>
      </dsp:txBody>
      <dsp:txXfrm>
        <a:off x="340712" y="2191958"/>
        <a:ext cx="4585520" cy="213104"/>
      </dsp:txXfrm>
    </dsp:sp>
    <dsp:sp modelId="{E1BAAA3A-135E-4CFA-B8AB-BA9F01ADAC8A}">
      <dsp:nvSpPr>
        <dsp:cNvPr id="0" name=""/>
        <dsp:cNvSpPr/>
      </dsp:nvSpPr>
      <dsp:spPr>
        <a:xfrm>
          <a:off x="0" y="2661390"/>
          <a:ext cx="6583680" cy="201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7E5EBD-8C66-42EE-8FFF-0CA5ACE8C485}">
      <dsp:nvSpPr>
        <dsp:cNvPr id="0" name=""/>
        <dsp:cNvSpPr/>
      </dsp:nvSpPr>
      <dsp:spPr>
        <a:xfrm>
          <a:off x="329184" y="2543310"/>
          <a:ext cx="4608576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193" tIns="0" rIns="17419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Montserrat" panose="00000500000000000000" pitchFamily="50" charset="0"/>
            </a:rPr>
            <a:t>Falla a la terapia ambulatoria</a:t>
          </a:r>
        </a:p>
      </dsp:txBody>
      <dsp:txXfrm>
        <a:off x="340712" y="2554838"/>
        <a:ext cx="4585520" cy="213104"/>
      </dsp:txXfrm>
    </dsp:sp>
    <dsp:sp modelId="{6A1D49B6-65D7-49DF-8385-400E277ACAB7}">
      <dsp:nvSpPr>
        <dsp:cNvPr id="0" name=""/>
        <dsp:cNvSpPr/>
      </dsp:nvSpPr>
      <dsp:spPr>
        <a:xfrm>
          <a:off x="0" y="3024270"/>
          <a:ext cx="6583680" cy="201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0B50E2-0389-4FFC-8D70-ACAF4FEDEE17}">
      <dsp:nvSpPr>
        <dsp:cNvPr id="0" name=""/>
        <dsp:cNvSpPr/>
      </dsp:nvSpPr>
      <dsp:spPr>
        <a:xfrm>
          <a:off x="329184" y="2906190"/>
          <a:ext cx="4608576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193" tIns="0" rIns="17419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Montserrat" panose="00000500000000000000" pitchFamily="50" charset="0"/>
            </a:rPr>
            <a:t>Padres incapaces del cuidado</a:t>
          </a:r>
        </a:p>
      </dsp:txBody>
      <dsp:txXfrm>
        <a:off x="340712" y="2917718"/>
        <a:ext cx="4585520" cy="213104"/>
      </dsp:txXfrm>
    </dsp:sp>
    <dsp:sp modelId="{58838B83-C946-424A-908E-97B0294FC29F}">
      <dsp:nvSpPr>
        <dsp:cNvPr id="0" name=""/>
        <dsp:cNvSpPr/>
      </dsp:nvSpPr>
      <dsp:spPr>
        <a:xfrm>
          <a:off x="0" y="3387150"/>
          <a:ext cx="6583680" cy="201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9F98A7-EBE3-44FE-B839-2BDA0DF1E9B4}">
      <dsp:nvSpPr>
        <dsp:cNvPr id="0" name=""/>
        <dsp:cNvSpPr/>
      </dsp:nvSpPr>
      <dsp:spPr>
        <a:xfrm>
          <a:off x="329184" y="3269070"/>
          <a:ext cx="4608576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193" tIns="0" rIns="17419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Montserrat" panose="00000500000000000000" pitchFamily="50" charset="0"/>
            </a:rPr>
            <a:t>Temperatura &gt;38.5</a:t>
          </a:r>
        </a:p>
      </dsp:txBody>
      <dsp:txXfrm>
        <a:off x="340712" y="3280598"/>
        <a:ext cx="4585520" cy="213104"/>
      </dsp:txXfrm>
    </dsp:sp>
    <dsp:sp modelId="{0AFFFAF0-A42A-4C61-A470-002B14C8D3C3}">
      <dsp:nvSpPr>
        <dsp:cNvPr id="0" name=""/>
        <dsp:cNvSpPr/>
      </dsp:nvSpPr>
      <dsp:spPr>
        <a:xfrm>
          <a:off x="0" y="3750030"/>
          <a:ext cx="6583680" cy="201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89D4E2-1B5D-4E4E-BF71-CF0DE42395F4}">
      <dsp:nvSpPr>
        <dsp:cNvPr id="0" name=""/>
        <dsp:cNvSpPr/>
      </dsp:nvSpPr>
      <dsp:spPr>
        <a:xfrm>
          <a:off x="329184" y="3631950"/>
          <a:ext cx="4608576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193" tIns="0" rIns="17419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Montserrat" panose="00000500000000000000" pitchFamily="50" charset="0"/>
            </a:rPr>
            <a:t>Alteración del estado mental</a:t>
          </a:r>
        </a:p>
      </dsp:txBody>
      <dsp:txXfrm>
        <a:off x="340712" y="3643478"/>
        <a:ext cx="4585520" cy="21310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AB57E6-4359-4F0A-8CBE-835D2E7121A8}">
      <dsp:nvSpPr>
        <dsp:cNvPr id="0" name=""/>
        <dsp:cNvSpPr/>
      </dsp:nvSpPr>
      <dsp:spPr>
        <a:xfrm rot="5400000">
          <a:off x="2951326" y="120567"/>
          <a:ext cx="1831842" cy="159370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Montserrat" panose="00000500000000000000" pitchFamily="50" charset="0"/>
            </a:rPr>
            <a:t>Soporte</a:t>
          </a:r>
        </a:p>
      </dsp:txBody>
      <dsp:txXfrm rot="-5400000">
        <a:off x="3318748" y="286959"/>
        <a:ext cx="1096998" cy="1260918"/>
      </dsp:txXfrm>
    </dsp:sp>
    <dsp:sp modelId="{7E1EF801-11EB-410B-BF4E-245F3A71B9EF}">
      <dsp:nvSpPr>
        <dsp:cNvPr id="0" name=""/>
        <dsp:cNvSpPr/>
      </dsp:nvSpPr>
      <dsp:spPr>
        <a:xfrm>
          <a:off x="4712459" y="367866"/>
          <a:ext cx="2044336" cy="1099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Montserrat" panose="00000500000000000000" pitchFamily="50" charset="0"/>
            </a:rPr>
            <a:t>LEV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Montserrat" panose="00000500000000000000" pitchFamily="50" charset="0"/>
            </a:rPr>
            <a:t>Oxigenoterapia</a:t>
          </a:r>
        </a:p>
      </dsp:txBody>
      <dsp:txXfrm>
        <a:off x="4712459" y="367866"/>
        <a:ext cx="2044336" cy="1099105"/>
      </dsp:txXfrm>
    </dsp:sp>
    <dsp:sp modelId="{2CC4378E-71A2-415E-8AE0-3E4A058F8164}">
      <dsp:nvSpPr>
        <dsp:cNvPr id="0" name=""/>
        <dsp:cNvSpPr/>
      </dsp:nvSpPr>
      <dsp:spPr>
        <a:xfrm rot="5400000">
          <a:off x="1230127" y="120567"/>
          <a:ext cx="1831842" cy="159370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kern="1200" dirty="0">
            <a:latin typeface="Montserrat" panose="00000500000000000000" pitchFamily="50" charset="0"/>
          </a:endParaRPr>
        </a:p>
      </dsp:txBody>
      <dsp:txXfrm rot="-5400000">
        <a:off x="1597549" y="286959"/>
        <a:ext cx="1096998" cy="1260918"/>
      </dsp:txXfrm>
    </dsp:sp>
    <dsp:sp modelId="{BC04687E-403B-4C21-9A2D-07AF3A532A8F}">
      <dsp:nvSpPr>
        <dsp:cNvPr id="0" name=""/>
        <dsp:cNvSpPr/>
      </dsp:nvSpPr>
      <dsp:spPr>
        <a:xfrm rot="5400000">
          <a:off x="2087429" y="1428562"/>
          <a:ext cx="1831842" cy="208744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Montserrat" panose="00000500000000000000" pitchFamily="50" charset="0"/>
            </a:rPr>
            <a:t>Antipiréticos</a:t>
          </a:r>
        </a:p>
      </dsp:txBody>
      <dsp:txXfrm rot="-5400000">
        <a:off x="2307534" y="1861672"/>
        <a:ext cx="1391632" cy="1221228"/>
      </dsp:txXfrm>
    </dsp:sp>
    <dsp:sp modelId="{FC1F064D-9C61-41D2-9BC4-B44420713F2C}">
      <dsp:nvSpPr>
        <dsp:cNvPr id="0" name=""/>
        <dsp:cNvSpPr/>
      </dsp:nvSpPr>
      <dsp:spPr>
        <a:xfrm>
          <a:off x="0" y="1922734"/>
          <a:ext cx="1978389" cy="1099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Montserrat" panose="00000500000000000000" pitchFamily="50" charset="0"/>
            </a:rPr>
            <a:t>Acetaminofén</a:t>
          </a:r>
        </a:p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Montserrat" panose="00000500000000000000" pitchFamily="50" charset="0"/>
            </a:rPr>
            <a:t>Ibuprofeno</a:t>
          </a:r>
        </a:p>
      </dsp:txBody>
      <dsp:txXfrm>
        <a:off x="0" y="1922734"/>
        <a:ext cx="1978389" cy="1099105"/>
      </dsp:txXfrm>
    </dsp:sp>
    <dsp:sp modelId="{AB6200AA-F27F-498F-A422-F03430A6CB2B}">
      <dsp:nvSpPr>
        <dsp:cNvPr id="0" name=""/>
        <dsp:cNvSpPr/>
      </dsp:nvSpPr>
      <dsp:spPr>
        <a:xfrm rot="5400000">
          <a:off x="3808628" y="1675435"/>
          <a:ext cx="1831842" cy="159370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kern="1200" dirty="0">
            <a:latin typeface="Montserrat" panose="00000500000000000000" pitchFamily="50" charset="0"/>
          </a:endParaRPr>
        </a:p>
      </dsp:txBody>
      <dsp:txXfrm rot="-5400000">
        <a:off x="4176050" y="1841827"/>
        <a:ext cx="1096998" cy="1260918"/>
      </dsp:txXfrm>
    </dsp:sp>
    <dsp:sp modelId="{E0CA41C5-0D02-45DD-86C6-A3685AD0EE54}">
      <dsp:nvSpPr>
        <dsp:cNvPr id="0" name=""/>
        <dsp:cNvSpPr/>
      </dsp:nvSpPr>
      <dsp:spPr>
        <a:xfrm rot="5400000">
          <a:off x="2951326" y="3230303"/>
          <a:ext cx="1831842" cy="159370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Montserrat" panose="00000500000000000000" pitchFamily="50" charset="0"/>
            </a:rPr>
            <a:t>Lavados nasales</a:t>
          </a:r>
        </a:p>
      </dsp:txBody>
      <dsp:txXfrm rot="-5400000">
        <a:off x="3318748" y="3396695"/>
        <a:ext cx="1096998" cy="1260918"/>
      </dsp:txXfrm>
    </dsp:sp>
    <dsp:sp modelId="{BA25DE32-365C-43E8-9DFB-F2F64771E903}">
      <dsp:nvSpPr>
        <dsp:cNvPr id="0" name=""/>
        <dsp:cNvSpPr/>
      </dsp:nvSpPr>
      <dsp:spPr>
        <a:xfrm>
          <a:off x="4712459" y="3477602"/>
          <a:ext cx="2044336" cy="1099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kern="1200" dirty="0">
            <a:latin typeface="Montserrat" panose="00000500000000000000" pitchFamily="50" charset="0"/>
          </a:endParaRPr>
        </a:p>
      </dsp:txBody>
      <dsp:txXfrm>
        <a:off x="4712459" y="3477602"/>
        <a:ext cx="2044336" cy="1099105"/>
      </dsp:txXfrm>
    </dsp:sp>
    <dsp:sp modelId="{9E2F595E-7E15-4632-819E-2BA451A3A4F4}">
      <dsp:nvSpPr>
        <dsp:cNvPr id="0" name=""/>
        <dsp:cNvSpPr/>
      </dsp:nvSpPr>
      <dsp:spPr>
        <a:xfrm rot="5400000">
          <a:off x="1230127" y="3230303"/>
          <a:ext cx="1831842" cy="159370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kern="1200" dirty="0">
            <a:latin typeface="Montserrat" panose="00000500000000000000" pitchFamily="50" charset="0"/>
          </a:endParaRPr>
        </a:p>
      </dsp:txBody>
      <dsp:txXfrm rot="-5400000">
        <a:off x="1597549" y="3396695"/>
        <a:ext cx="1096998" cy="126091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182F29-B053-440A-B16A-4A9E0B3C0688}">
      <dsp:nvSpPr>
        <dsp:cNvPr id="0" name=""/>
        <dsp:cNvSpPr/>
      </dsp:nvSpPr>
      <dsp:spPr>
        <a:xfrm>
          <a:off x="0" y="46319"/>
          <a:ext cx="3024539" cy="407745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>
              <a:solidFill>
                <a:schemeClr val="tx1"/>
              </a:solidFill>
              <a:latin typeface="Montserrat" panose="00000500000000000000" pitchFamily="50" charset="0"/>
            </a:rPr>
            <a:t>Estado clínico</a:t>
          </a:r>
        </a:p>
      </dsp:txBody>
      <dsp:txXfrm>
        <a:off x="19904" y="66223"/>
        <a:ext cx="2984731" cy="367937"/>
      </dsp:txXfrm>
    </dsp:sp>
    <dsp:sp modelId="{7922A791-234E-4622-876B-B62D9A6C40BD}">
      <dsp:nvSpPr>
        <dsp:cNvPr id="0" name=""/>
        <dsp:cNvSpPr/>
      </dsp:nvSpPr>
      <dsp:spPr>
        <a:xfrm>
          <a:off x="0" y="503024"/>
          <a:ext cx="3024539" cy="407745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>
              <a:solidFill>
                <a:schemeClr val="tx1"/>
              </a:solidFill>
              <a:latin typeface="Montserrat" panose="00000500000000000000" pitchFamily="50" charset="0"/>
            </a:rPr>
            <a:t>Edad</a:t>
          </a:r>
        </a:p>
      </dsp:txBody>
      <dsp:txXfrm>
        <a:off x="19904" y="522928"/>
        <a:ext cx="2984731" cy="367937"/>
      </dsp:txXfrm>
    </dsp:sp>
    <dsp:sp modelId="{016158ED-4062-4CA6-8FFF-29ADDBD33135}">
      <dsp:nvSpPr>
        <dsp:cNvPr id="0" name=""/>
        <dsp:cNvSpPr/>
      </dsp:nvSpPr>
      <dsp:spPr>
        <a:xfrm>
          <a:off x="0" y="959729"/>
          <a:ext cx="3024539" cy="407745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>
              <a:solidFill>
                <a:schemeClr val="tx1"/>
              </a:solidFill>
              <a:latin typeface="Montserrat" panose="00000500000000000000" pitchFamily="50" charset="0"/>
            </a:rPr>
            <a:t>Comorbilidades</a:t>
          </a:r>
        </a:p>
      </dsp:txBody>
      <dsp:txXfrm>
        <a:off x="19904" y="979633"/>
        <a:ext cx="2984731" cy="367937"/>
      </dsp:txXfrm>
    </dsp:sp>
    <dsp:sp modelId="{8800B3B5-3D53-4F06-9295-5A5470BCB8C1}">
      <dsp:nvSpPr>
        <dsp:cNvPr id="0" name=""/>
        <dsp:cNvSpPr/>
      </dsp:nvSpPr>
      <dsp:spPr>
        <a:xfrm>
          <a:off x="0" y="1416434"/>
          <a:ext cx="3024539" cy="407745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>
              <a:solidFill>
                <a:schemeClr val="tx1"/>
              </a:solidFill>
              <a:latin typeface="Montserrat" panose="00000500000000000000" pitchFamily="50" charset="0"/>
            </a:rPr>
            <a:t>Vacunación</a:t>
          </a:r>
        </a:p>
      </dsp:txBody>
      <dsp:txXfrm>
        <a:off x="19904" y="1436338"/>
        <a:ext cx="2984731" cy="367937"/>
      </dsp:txXfrm>
    </dsp:sp>
    <dsp:sp modelId="{53392399-49D8-4AD9-994D-495C657E303D}">
      <dsp:nvSpPr>
        <dsp:cNvPr id="0" name=""/>
        <dsp:cNvSpPr/>
      </dsp:nvSpPr>
      <dsp:spPr>
        <a:xfrm>
          <a:off x="0" y="1873139"/>
          <a:ext cx="3024539" cy="407745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>
              <a:solidFill>
                <a:schemeClr val="tx1"/>
              </a:solidFill>
              <a:latin typeface="Montserrat" panose="00000500000000000000" pitchFamily="50" charset="0"/>
            </a:rPr>
            <a:t>Circulación de cepas resistentes</a:t>
          </a:r>
        </a:p>
      </dsp:txBody>
      <dsp:txXfrm>
        <a:off x="19904" y="1893043"/>
        <a:ext cx="2984731" cy="367937"/>
      </dsp:txXfrm>
    </dsp:sp>
    <dsp:sp modelId="{D44D0ABA-ED73-4420-AA83-7524DB67024D}">
      <dsp:nvSpPr>
        <dsp:cNvPr id="0" name=""/>
        <dsp:cNvSpPr/>
      </dsp:nvSpPr>
      <dsp:spPr>
        <a:xfrm>
          <a:off x="0" y="2298060"/>
          <a:ext cx="3024539" cy="407745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>
              <a:solidFill>
                <a:schemeClr val="tx1"/>
              </a:solidFill>
              <a:latin typeface="Montserrat" panose="00000500000000000000" pitchFamily="50" charset="0"/>
            </a:rPr>
            <a:t>Hospitalizado vs ambulatorio</a:t>
          </a:r>
        </a:p>
      </dsp:txBody>
      <dsp:txXfrm>
        <a:off x="19904" y="2317964"/>
        <a:ext cx="2984731" cy="36793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EFE524-0CE6-45EE-AAF2-791B50BE1D90}">
      <dsp:nvSpPr>
        <dsp:cNvPr id="0" name=""/>
        <dsp:cNvSpPr/>
      </dsp:nvSpPr>
      <dsp:spPr>
        <a:xfrm>
          <a:off x="67611" y="798"/>
          <a:ext cx="1674608" cy="1004765"/>
        </a:xfrm>
        <a:prstGeom prst="rect">
          <a:avLst/>
        </a:prstGeom>
        <a:solidFill>
          <a:schemeClr val="bg1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chemeClr val="tx1"/>
              </a:solidFill>
              <a:latin typeface="Montserrat" panose="00000500000000000000" pitchFamily="50" charset="0"/>
            </a:rPr>
            <a:t>Neumonía necrotizante</a:t>
          </a:r>
        </a:p>
      </dsp:txBody>
      <dsp:txXfrm>
        <a:off x="67611" y="798"/>
        <a:ext cx="1674608" cy="1004765"/>
      </dsp:txXfrm>
    </dsp:sp>
    <dsp:sp modelId="{ED6D8FB1-C613-4D98-B191-ACE8D8FA0590}">
      <dsp:nvSpPr>
        <dsp:cNvPr id="0" name=""/>
        <dsp:cNvSpPr/>
      </dsp:nvSpPr>
      <dsp:spPr>
        <a:xfrm>
          <a:off x="1909680" y="798"/>
          <a:ext cx="1674608" cy="1004765"/>
        </a:xfrm>
        <a:prstGeom prst="rect">
          <a:avLst/>
        </a:prstGeom>
        <a:solidFill>
          <a:schemeClr val="bg1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chemeClr val="tx1"/>
              </a:solidFill>
              <a:latin typeface="Montserrat" panose="00000500000000000000" pitchFamily="50" charset="0"/>
            </a:rPr>
            <a:t>Absceso pulmonar</a:t>
          </a:r>
        </a:p>
      </dsp:txBody>
      <dsp:txXfrm>
        <a:off x="1909680" y="798"/>
        <a:ext cx="1674608" cy="1004765"/>
      </dsp:txXfrm>
    </dsp:sp>
    <dsp:sp modelId="{EA33A755-0DD3-48AE-8D2D-4ED45A92059C}">
      <dsp:nvSpPr>
        <dsp:cNvPr id="0" name=""/>
        <dsp:cNvSpPr/>
      </dsp:nvSpPr>
      <dsp:spPr>
        <a:xfrm>
          <a:off x="3751749" y="798"/>
          <a:ext cx="1674608" cy="1004765"/>
        </a:xfrm>
        <a:prstGeom prst="rect">
          <a:avLst/>
        </a:prstGeom>
        <a:solidFill>
          <a:schemeClr val="bg1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chemeClr val="tx1"/>
              </a:solidFill>
              <a:latin typeface="Montserrat" panose="00000500000000000000" pitchFamily="50" charset="0"/>
            </a:rPr>
            <a:t>Derrame paraneumónico</a:t>
          </a:r>
        </a:p>
      </dsp:txBody>
      <dsp:txXfrm>
        <a:off x="3751749" y="798"/>
        <a:ext cx="1674608" cy="1004765"/>
      </dsp:txXfrm>
    </dsp:sp>
    <dsp:sp modelId="{1E674202-D158-4A24-B1BA-E2DAD6CB10F1}">
      <dsp:nvSpPr>
        <dsp:cNvPr id="0" name=""/>
        <dsp:cNvSpPr/>
      </dsp:nvSpPr>
      <dsp:spPr>
        <a:xfrm>
          <a:off x="5593819" y="798"/>
          <a:ext cx="1674608" cy="1004765"/>
        </a:xfrm>
        <a:prstGeom prst="rect">
          <a:avLst/>
        </a:prstGeom>
        <a:solidFill>
          <a:schemeClr val="bg1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chemeClr val="tx1"/>
              </a:solidFill>
              <a:latin typeface="Montserrat" panose="00000500000000000000" pitchFamily="50" charset="0"/>
            </a:rPr>
            <a:t>Empiema</a:t>
          </a:r>
        </a:p>
      </dsp:txBody>
      <dsp:txXfrm>
        <a:off x="5593819" y="798"/>
        <a:ext cx="1674608" cy="1004765"/>
      </dsp:txXfrm>
    </dsp:sp>
    <dsp:sp modelId="{65C7F39A-3377-41CE-AE1B-E2134A9F3511}">
      <dsp:nvSpPr>
        <dsp:cNvPr id="0" name=""/>
        <dsp:cNvSpPr/>
      </dsp:nvSpPr>
      <dsp:spPr>
        <a:xfrm>
          <a:off x="67611" y="1173024"/>
          <a:ext cx="1674608" cy="1004765"/>
        </a:xfrm>
        <a:prstGeom prst="rect">
          <a:avLst/>
        </a:prstGeom>
        <a:solidFill>
          <a:schemeClr val="bg1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chemeClr val="tx1"/>
              </a:solidFill>
              <a:latin typeface="Montserrat" panose="00000500000000000000" pitchFamily="50" charset="0"/>
            </a:rPr>
            <a:t>Neumatocele</a:t>
          </a:r>
        </a:p>
      </dsp:txBody>
      <dsp:txXfrm>
        <a:off x="67611" y="1173024"/>
        <a:ext cx="1674608" cy="1004765"/>
      </dsp:txXfrm>
    </dsp:sp>
    <dsp:sp modelId="{FD19EE15-F36B-497C-9C3F-555D7EFB1F2E}">
      <dsp:nvSpPr>
        <dsp:cNvPr id="0" name=""/>
        <dsp:cNvSpPr/>
      </dsp:nvSpPr>
      <dsp:spPr>
        <a:xfrm>
          <a:off x="1909680" y="1173024"/>
          <a:ext cx="1674608" cy="1004765"/>
        </a:xfrm>
        <a:prstGeom prst="rect">
          <a:avLst/>
        </a:prstGeom>
        <a:solidFill>
          <a:schemeClr val="bg1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chemeClr val="tx1"/>
              </a:solidFill>
              <a:latin typeface="Montserrat" panose="00000500000000000000" pitchFamily="50" charset="0"/>
            </a:rPr>
            <a:t>Hiponatremia</a:t>
          </a:r>
        </a:p>
      </dsp:txBody>
      <dsp:txXfrm>
        <a:off x="1909680" y="1173024"/>
        <a:ext cx="1674608" cy="1004765"/>
      </dsp:txXfrm>
    </dsp:sp>
    <dsp:sp modelId="{0488EE95-5EC6-47E1-8AE1-AACD31A4FA69}">
      <dsp:nvSpPr>
        <dsp:cNvPr id="0" name=""/>
        <dsp:cNvSpPr/>
      </dsp:nvSpPr>
      <dsp:spPr>
        <a:xfrm>
          <a:off x="3751749" y="1173024"/>
          <a:ext cx="1674608" cy="1004765"/>
        </a:xfrm>
        <a:prstGeom prst="rect">
          <a:avLst/>
        </a:prstGeom>
        <a:solidFill>
          <a:schemeClr val="bg1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chemeClr val="tx1"/>
              </a:solidFill>
              <a:latin typeface="Montserrat" panose="00000500000000000000" pitchFamily="50" charset="0"/>
            </a:rPr>
            <a:t>Neumotórax</a:t>
          </a:r>
        </a:p>
      </dsp:txBody>
      <dsp:txXfrm>
        <a:off x="3751749" y="1173024"/>
        <a:ext cx="1674608" cy="1004765"/>
      </dsp:txXfrm>
    </dsp:sp>
    <dsp:sp modelId="{45D8F072-614D-4CC9-BFE3-F5B606DE03EF}">
      <dsp:nvSpPr>
        <dsp:cNvPr id="0" name=""/>
        <dsp:cNvSpPr/>
      </dsp:nvSpPr>
      <dsp:spPr>
        <a:xfrm>
          <a:off x="5593819" y="1173024"/>
          <a:ext cx="1674608" cy="1004765"/>
        </a:xfrm>
        <a:prstGeom prst="rect">
          <a:avLst/>
        </a:prstGeom>
        <a:solidFill>
          <a:schemeClr val="bg1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chemeClr val="tx1"/>
              </a:solidFill>
              <a:latin typeface="Montserrat" panose="00000500000000000000" pitchFamily="50" charset="0"/>
            </a:rPr>
            <a:t>Sepsis</a:t>
          </a:r>
        </a:p>
      </dsp:txBody>
      <dsp:txXfrm>
        <a:off x="5593819" y="1173024"/>
        <a:ext cx="1674608" cy="100476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12FF43-E2D7-4E3F-BFF9-F26F87442A43}">
      <dsp:nvSpPr>
        <dsp:cNvPr id="0" name=""/>
        <dsp:cNvSpPr/>
      </dsp:nvSpPr>
      <dsp:spPr>
        <a:xfrm>
          <a:off x="0" y="593081"/>
          <a:ext cx="6812280" cy="431730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solidFill>
                <a:schemeClr val="tx1"/>
              </a:solidFill>
              <a:latin typeface="Montserrat" panose="00000500000000000000" pitchFamily="50" charset="0"/>
            </a:rPr>
            <a:t>Mejoría clínica y ausencia de fiebre por lo menos en 24 horas.</a:t>
          </a:r>
          <a:endParaRPr lang="es-ES" sz="1800" kern="1200" dirty="0">
            <a:solidFill>
              <a:schemeClr val="tx1"/>
            </a:solidFill>
            <a:latin typeface="Montserrat" panose="00000500000000000000" pitchFamily="50" charset="0"/>
          </a:endParaRPr>
        </a:p>
      </dsp:txBody>
      <dsp:txXfrm>
        <a:off x="21075" y="614156"/>
        <a:ext cx="6770130" cy="389580"/>
      </dsp:txXfrm>
    </dsp:sp>
    <dsp:sp modelId="{0584255C-F557-407D-BF1A-D2AB6ACFCF2F}">
      <dsp:nvSpPr>
        <dsp:cNvPr id="0" name=""/>
        <dsp:cNvSpPr/>
      </dsp:nvSpPr>
      <dsp:spPr>
        <a:xfrm>
          <a:off x="0" y="1076651"/>
          <a:ext cx="6812280" cy="431730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solidFill>
                <a:schemeClr val="tx1"/>
              </a:solidFill>
              <a:latin typeface="Montserrat" panose="00000500000000000000" pitchFamily="50" charset="0"/>
            </a:rPr>
            <a:t>Pulsoximetría &gt;92% sostenida por lo menos en 24 horas </a:t>
          </a:r>
          <a:r>
            <a:rPr lang="es-CO" sz="1800" kern="1200" dirty="0">
              <a:solidFill>
                <a:schemeClr val="tx1"/>
              </a:solidFill>
              <a:latin typeface="Montserrat" panose="00000500000000000000" pitchFamily="50" charset="0"/>
              <a:sym typeface="Wingdings" panose="05000000000000000000" pitchFamily="2" charset="2"/>
            </a:rPr>
            <a:t></a:t>
          </a:r>
          <a:r>
            <a:rPr lang="es-CO" sz="1800" kern="1200" dirty="0">
              <a:solidFill>
                <a:schemeClr val="tx1"/>
              </a:solidFill>
              <a:latin typeface="Montserrat" panose="00000500000000000000" pitchFamily="50" charset="0"/>
            </a:rPr>
            <a:t> sin oxígeno.</a:t>
          </a:r>
        </a:p>
      </dsp:txBody>
      <dsp:txXfrm>
        <a:off x="21075" y="1097726"/>
        <a:ext cx="6770130" cy="389580"/>
      </dsp:txXfrm>
    </dsp:sp>
    <dsp:sp modelId="{E3F12DE1-FA09-40DF-B7AC-71BE1A7D0EA3}">
      <dsp:nvSpPr>
        <dsp:cNvPr id="0" name=""/>
        <dsp:cNvSpPr/>
      </dsp:nvSpPr>
      <dsp:spPr>
        <a:xfrm>
          <a:off x="0" y="1560221"/>
          <a:ext cx="6812280" cy="431730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solidFill>
                <a:schemeClr val="tx1"/>
              </a:solidFill>
              <a:latin typeface="Montserrat" panose="00000500000000000000" pitchFamily="50" charset="0"/>
            </a:rPr>
            <a:t>Estado cardiopulmonar estable.</a:t>
          </a:r>
        </a:p>
      </dsp:txBody>
      <dsp:txXfrm>
        <a:off x="21075" y="1581296"/>
        <a:ext cx="6770130" cy="389580"/>
      </dsp:txXfrm>
    </dsp:sp>
    <dsp:sp modelId="{C5C7A456-5DA9-4776-A82F-853A5765D06A}">
      <dsp:nvSpPr>
        <dsp:cNvPr id="0" name=""/>
        <dsp:cNvSpPr/>
      </dsp:nvSpPr>
      <dsp:spPr>
        <a:xfrm>
          <a:off x="0" y="2043791"/>
          <a:ext cx="6812280" cy="431730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solidFill>
                <a:schemeClr val="tx1"/>
              </a:solidFill>
              <a:latin typeface="Montserrat" panose="00000500000000000000" pitchFamily="50" charset="0"/>
            </a:rPr>
            <a:t>Tolerancia a la vía oral.</a:t>
          </a:r>
        </a:p>
      </dsp:txBody>
      <dsp:txXfrm>
        <a:off x="21075" y="2064866"/>
        <a:ext cx="6770130" cy="389580"/>
      </dsp:txXfrm>
    </dsp:sp>
    <dsp:sp modelId="{6674EBAA-7339-4E20-BCD0-8DA0AA22FE96}">
      <dsp:nvSpPr>
        <dsp:cNvPr id="0" name=""/>
        <dsp:cNvSpPr/>
      </dsp:nvSpPr>
      <dsp:spPr>
        <a:xfrm>
          <a:off x="0" y="2527361"/>
          <a:ext cx="6812280" cy="431730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solidFill>
                <a:schemeClr val="tx1"/>
              </a:solidFill>
              <a:latin typeface="Montserrat" panose="00000500000000000000" pitchFamily="50" charset="0"/>
            </a:rPr>
            <a:t>Padres capaces de brindar cuidados.</a:t>
          </a:r>
        </a:p>
      </dsp:txBody>
      <dsp:txXfrm>
        <a:off x="21075" y="2548436"/>
        <a:ext cx="6770130" cy="389580"/>
      </dsp:txXfrm>
    </dsp:sp>
    <dsp:sp modelId="{EF4C9495-5022-44B6-9B66-3C54631B8E7F}">
      <dsp:nvSpPr>
        <dsp:cNvPr id="0" name=""/>
        <dsp:cNvSpPr/>
      </dsp:nvSpPr>
      <dsp:spPr>
        <a:xfrm>
          <a:off x="0" y="3010931"/>
          <a:ext cx="6812280" cy="431730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solidFill>
                <a:schemeClr val="tx1"/>
              </a:solidFill>
              <a:latin typeface="Montserrat" panose="00000500000000000000" pitchFamily="50" charset="0"/>
            </a:rPr>
            <a:t>Retiro de tubo a tórax por lo menos en las últimas 24 horas.</a:t>
          </a:r>
          <a:endParaRPr lang="en-US" sz="1800" kern="1200" dirty="0">
            <a:solidFill>
              <a:schemeClr val="tx1"/>
            </a:solidFill>
            <a:latin typeface="Montserrat" panose="00000500000000000000" pitchFamily="50" charset="0"/>
          </a:endParaRPr>
        </a:p>
      </dsp:txBody>
      <dsp:txXfrm>
        <a:off x="21075" y="3032006"/>
        <a:ext cx="6770130" cy="3895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77149A-8E3D-4E3F-B543-17C73B269D0E}">
      <dsp:nvSpPr>
        <dsp:cNvPr id="0" name=""/>
        <dsp:cNvSpPr/>
      </dsp:nvSpPr>
      <dsp:spPr>
        <a:xfrm>
          <a:off x="1283" y="0"/>
          <a:ext cx="3337470" cy="2082322"/>
        </a:xfrm>
        <a:prstGeom prst="roundRect">
          <a:avLst>
            <a:gd name="adj" fmla="val 10000"/>
          </a:avLst>
        </a:prstGeom>
        <a:solidFill>
          <a:schemeClr val="bg1"/>
        </a:solidFill>
        <a:ln>
          <a:solidFill>
            <a:srgbClr val="06AEAA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>
              <a:solidFill>
                <a:srgbClr val="152B48"/>
              </a:solidFill>
            </a:rPr>
            <a:t>0-3 meses</a:t>
          </a:r>
        </a:p>
      </dsp:txBody>
      <dsp:txXfrm>
        <a:off x="1283" y="0"/>
        <a:ext cx="3337470" cy="624696"/>
      </dsp:txXfrm>
    </dsp:sp>
    <dsp:sp modelId="{1B59A6D4-9B04-4496-BF32-76C41B4228FA}">
      <dsp:nvSpPr>
        <dsp:cNvPr id="0" name=""/>
        <dsp:cNvSpPr/>
      </dsp:nvSpPr>
      <dsp:spPr>
        <a:xfrm>
          <a:off x="335030" y="625306"/>
          <a:ext cx="2669976" cy="6278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6AEA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rgbClr val="152B48"/>
              </a:solidFill>
            </a:rPr>
            <a:t>&gt; Causa bacteriana</a:t>
          </a:r>
        </a:p>
      </dsp:txBody>
      <dsp:txXfrm>
        <a:off x="353419" y="643695"/>
        <a:ext cx="2633198" cy="591070"/>
      </dsp:txXfrm>
    </dsp:sp>
    <dsp:sp modelId="{41332E22-CE28-46E1-826F-23BEE7196F76}">
      <dsp:nvSpPr>
        <dsp:cNvPr id="0" name=""/>
        <dsp:cNvSpPr/>
      </dsp:nvSpPr>
      <dsp:spPr>
        <a:xfrm>
          <a:off x="335030" y="1349747"/>
          <a:ext cx="2669976" cy="6278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6AEA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rgbClr val="152B48"/>
              </a:solidFill>
            </a:rPr>
            <a:t>14-35% Causa viral</a:t>
          </a:r>
        </a:p>
      </dsp:txBody>
      <dsp:txXfrm>
        <a:off x="353419" y="1368136"/>
        <a:ext cx="2633198" cy="591070"/>
      </dsp:txXfrm>
    </dsp:sp>
    <dsp:sp modelId="{EA89E402-4E4A-40B1-8C51-D066EA4F42C8}">
      <dsp:nvSpPr>
        <dsp:cNvPr id="0" name=""/>
        <dsp:cNvSpPr/>
      </dsp:nvSpPr>
      <dsp:spPr>
        <a:xfrm>
          <a:off x="3589064" y="0"/>
          <a:ext cx="3337470" cy="2082322"/>
        </a:xfrm>
        <a:prstGeom prst="roundRect">
          <a:avLst>
            <a:gd name="adj" fmla="val 10000"/>
          </a:avLst>
        </a:prstGeom>
        <a:solidFill>
          <a:schemeClr val="bg1"/>
        </a:solidFill>
        <a:ln>
          <a:solidFill>
            <a:srgbClr val="06AEAA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>
              <a:solidFill>
                <a:srgbClr val="152B48"/>
              </a:solidFill>
            </a:rPr>
            <a:t>3 meses - 5 años</a:t>
          </a:r>
        </a:p>
      </dsp:txBody>
      <dsp:txXfrm>
        <a:off x="3589064" y="0"/>
        <a:ext cx="3337470" cy="624696"/>
      </dsp:txXfrm>
    </dsp:sp>
    <dsp:sp modelId="{CE0CD42C-C391-44C8-A9B1-197F3E16AEA1}">
      <dsp:nvSpPr>
        <dsp:cNvPr id="0" name=""/>
        <dsp:cNvSpPr/>
      </dsp:nvSpPr>
      <dsp:spPr>
        <a:xfrm>
          <a:off x="3922811" y="625306"/>
          <a:ext cx="2669976" cy="6278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6AEA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rgbClr val="152B48"/>
              </a:solidFill>
            </a:rPr>
            <a:t>50-60% Causa viral</a:t>
          </a:r>
        </a:p>
      </dsp:txBody>
      <dsp:txXfrm>
        <a:off x="3941200" y="643695"/>
        <a:ext cx="2633198" cy="591070"/>
      </dsp:txXfrm>
    </dsp:sp>
    <dsp:sp modelId="{61B8E795-CDF9-4F63-B0DF-670B51DDD5B1}">
      <dsp:nvSpPr>
        <dsp:cNvPr id="0" name=""/>
        <dsp:cNvSpPr/>
      </dsp:nvSpPr>
      <dsp:spPr>
        <a:xfrm>
          <a:off x="3922811" y="1349747"/>
          <a:ext cx="2669976" cy="6278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6AEA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rgbClr val="152B48"/>
              </a:solidFill>
            </a:rPr>
            <a:t>Persiste causa bacteriana</a:t>
          </a:r>
        </a:p>
      </dsp:txBody>
      <dsp:txXfrm>
        <a:off x="3941200" y="1368136"/>
        <a:ext cx="2633198" cy="591070"/>
      </dsp:txXfrm>
    </dsp:sp>
    <dsp:sp modelId="{63754C7C-20DF-454B-8F23-99999A166269}">
      <dsp:nvSpPr>
        <dsp:cNvPr id="0" name=""/>
        <dsp:cNvSpPr/>
      </dsp:nvSpPr>
      <dsp:spPr>
        <a:xfrm>
          <a:off x="7176845" y="0"/>
          <a:ext cx="3337470" cy="2082322"/>
        </a:xfrm>
        <a:prstGeom prst="roundRect">
          <a:avLst>
            <a:gd name="adj" fmla="val 10000"/>
          </a:avLst>
        </a:prstGeom>
        <a:solidFill>
          <a:schemeClr val="bg1"/>
        </a:solidFill>
        <a:ln>
          <a:solidFill>
            <a:srgbClr val="06AEAA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>
              <a:solidFill>
                <a:srgbClr val="152B48"/>
              </a:solidFill>
            </a:rPr>
            <a:t>&gt;5 años</a:t>
          </a:r>
        </a:p>
      </dsp:txBody>
      <dsp:txXfrm>
        <a:off x="7176845" y="0"/>
        <a:ext cx="3337470" cy="624696"/>
      </dsp:txXfrm>
    </dsp:sp>
    <dsp:sp modelId="{642C2DD1-FCF2-4D0B-9E00-6675F0F4E5EE}">
      <dsp:nvSpPr>
        <dsp:cNvPr id="0" name=""/>
        <dsp:cNvSpPr/>
      </dsp:nvSpPr>
      <dsp:spPr>
        <a:xfrm>
          <a:off x="7510592" y="625306"/>
          <a:ext cx="2669976" cy="6278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6AEA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rgbClr val="152B48"/>
              </a:solidFill>
            </a:rPr>
            <a:t>Predominio de organismos atípicos</a:t>
          </a:r>
        </a:p>
      </dsp:txBody>
      <dsp:txXfrm>
        <a:off x="7528981" y="643695"/>
        <a:ext cx="2633198" cy="591070"/>
      </dsp:txXfrm>
    </dsp:sp>
    <dsp:sp modelId="{06609081-1017-4084-8C85-98497B5A0EBF}">
      <dsp:nvSpPr>
        <dsp:cNvPr id="0" name=""/>
        <dsp:cNvSpPr/>
      </dsp:nvSpPr>
      <dsp:spPr>
        <a:xfrm>
          <a:off x="7510592" y="1349747"/>
          <a:ext cx="2669976" cy="6278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6AEA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rgbClr val="152B48"/>
              </a:solidFill>
            </a:rPr>
            <a:t>Persiste causa bacteriana</a:t>
          </a:r>
        </a:p>
      </dsp:txBody>
      <dsp:txXfrm>
        <a:off x="7528981" y="1368136"/>
        <a:ext cx="2633198" cy="5910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6E69FC-64EB-4802-856A-D3A30EDA86D5}">
      <dsp:nvSpPr>
        <dsp:cNvPr id="0" name=""/>
        <dsp:cNvSpPr/>
      </dsp:nvSpPr>
      <dsp:spPr>
        <a:xfrm>
          <a:off x="0" y="698499"/>
          <a:ext cx="8128000" cy="931333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D85A0A-8154-4556-9598-9791E5A33F9D}">
      <dsp:nvSpPr>
        <dsp:cNvPr id="0" name=""/>
        <dsp:cNvSpPr/>
      </dsp:nvSpPr>
      <dsp:spPr>
        <a:xfrm>
          <a:off x="3571" y="0"/>
          <a:ext cx="2357437" cy="931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34696" rIns="234696" bIns="234696" numCol="1" spcCol="1270" anchor="b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300" kern="1200" dirty="0"/>
            <a:t>1990</a:t>
          </a:r>
        </a:p>
      </dsp:txBody>
      <dsp:txXfrm>
        <a:off x="3571" y="0"/>
        <a:ext cx="2357437" cy="931333"/>
      </dsp:txXfrm>
    </dsp:sp>
    <dsp:sp modelId="{30A41E56-8D11-4B9D-A50E-A9506E2281BC}">
      <dsp:nvSpPr>
        <dsp:cNvPr id="0" name=""/>
        <dsp:cNvSpPr/>
      </dsp:nvSpPr>
      <dsp:spPr>
        <a:xfrm>
          <a:off x="1065873" y="1047749"/>
          <a:ext cx="232833" cy="2328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433F28-CAE7-4CDB-B932-28B541ED52D1}">
      <dsp:nvSpPr>
        <dsp:cNvPr id="0" name=""/>
        <dsp:cNvSpPr/>
      </dsp:nvSpPr>
      <dsp:spPr>
        <a:xfrm>
          <a:off x="2478881" y="1396999"/>
          <a:ext cx="2357437" cy="931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34696" rIns="234696" bIns="234696" numCol="1" spcCol="1270" anchor="t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300" kern="1200" dirty="0"/>
            <a:t>2000</a:t>
          </a:r>
        </a:p>
      </dsp:txBody>
      <dsp:txXfrm>
        <a:off x="2478881" y="1396999"/>
        <a:ext cx="2357437" cy="931333"/>
      </dsp:txXfrm>
    </dsp:sp>
    <dsp:sp modelId="{2EC534DF-B78D-4008-ADBA-383C0BF143C7}">
      <dsp:nvSpPr>
        <dsp:cNvPr id="0" name=""/>
        <dsp:cNvSpPr/>
      </dsp:nvSpPr>
      <dsp:spPr>
        <a:xfrm>
          <a:off x="3541183" y="1047749"/>
          <a:ext cx="232833" cy="2328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5B94ED-4CDA-4C9F-B2F8-5F7CEEE2B146}">
      <dsp:nvSpPr>
        <dsp:cNvPr id="0" name=""/>
        <dsp:cNvSpPr/>
      </dsp:nvSpPr>
      <dsp:spPr>
        <a:xfrm>
          <a:off x="4954190" y="0"/>
          <a:ext cx="2357437" cy="931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34696" rIns="234696" bIns="234696" numCol="1" spcCol="1270" anchor="b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300" kern="1200" dirty="0"/>
            <a:t>2010</a:t>
          </a:r>
        </a:p>
      </dsp:txBody>
      <dsp:txXfrm>
        <a:off x="4954190" y="0"/>
        <a:ext cx="2357437" cy="931333"/>
      </dsp:txXfrm>
    </dsp:sp>
    <dsp:sp modelId="{FD53CF4D-569F-4936-A045-6031A01CF1CA}">
      <dsp:nvSpPr>
        <dsp:cNvPr id="0" name=""/>
        <dsp:cNvSpPr/>
      </dsp:nvSpPr>
      <dsp:spPr>
        <a:xfrm>
          <a:off x="6016492" y="1047749"/>
          <a:ext cx="232833" cy="2328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976BB6-D8B1-4583-B794-FAB1291ADF6A}">
      <dsp:nvSpPr>
        <dsp:cNvPr id="0" name=""/>
        <dsp:cNvSpPr/>
      </dsp:nvSpPr>
      <dsp:spPr>
        <a:xfrm>
          <a:off x="0" y="182508"/>
          <a:ext cx="4403969" cy="275248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E94580-3471-4370-88B6-DFAD9BBFEA4A}">
      <dsp:nvSpPr>
        <dsp:cNvPr id="0" name=""/>
        <dsp:cNvSpPr/>
      </dsp:nvSpPr>
      <dsp:spPr>
        <a:xfrm>
          <a:off x="559304" y="2082270"/>
          <a:ext cx="114503" cy="1145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323305-FFE4-4BD2-A5DA-FFBD5572312F}">
      <dsp:nvSpPr>
        <dsp:cNvPr id="0" name=""/>
        <dsp:cNvSpPr/>
      </dsp:nvSpPr>
      <dsp:spPr>
        <a:xfrm>
          <a:off x="616555" y="2139522"/>
          <a:ext cx="1026124" cy="795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673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 err="1">
              <a:latin typeface="Montserrat" panose="00000500000000000000" pitchFamily="50" charset="0"/>
            </a:rPr>
            <a:t>hMVP</a:t>
          </a:r>
          <a:endParaRPr lang="es-ES" sz="1400" kern="1200" dirty="0">
            <a:latin typeface="Montserrat" panose="00000500000000000000" pitchFamily="50" charset="0"/>
          </a:endParaRPr>
        </a:p>
      </dsp:txBody>
      <dsp:txXfrm>
        <a:off x="616555" y="2139522"/>
        <a:ext cx="1026124" cy="795466"/>
      </dsp:txXfrm>
    </dsp:sp>
    <dsp:sp modelId="{E9EFD79C-850B-4CEC-B083-F4350DF3D219}">
      <dsp:nvSpPr>
        <dsp:cNvPr id="0" name=""/>
        <dsp:cNvSpPr/>
      </dsp:nvSpPr>
      <dsp:spPr>
        <a:xfrm>
          <a:off x="1570014" y="1334146"/>
          <a:ext cx="206986" cy="2069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C9CAEF-BD8C-44A7-A504-BD4ED0B383BC}">
      <dsp:nvSpPr>
        <dsp:cNvPr id="0" name=""/>
        <dsp:cNvSpPr/>
      </dsp:nvSpPr>
      <dsp:spPr>
        <a:xfrm>
          <a:off x="1673508" y="1437639"/>
          <a:ext cx="1056952" cy="1497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678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 err="1">
              <a:latin typeface="Montserrat" panose="00000500000000000000" pitchFamily="50" charset="0"/>
            </a:rPr>
            <a:t>Bocavirus</a:t>
          </a:r>
          <a:endParaRPr lang="es-ES" sz="1400" kern="1200" dirty="0">
            <a:latin typeface="Montserrat" panose="00000500000000000000" pitchFamily="50" charset="0"/>
          </a:endParaRPr>
        </a:p>
      </dsp:txBody>
      <dsp:txXfrm>
        <a:off x="1673508" y="1437639"/>
        <a:ext cx="1056952" cy="1497349"/>
      </dsp:txXfrm>
    </dsp:sp>
    <dsp:sp modelId="{F07B6020-8941-4DED-9F0E-29F7DD8B5FEF}">
      <dsp:nvSpPr>
        <dsp:cNvPr id="0" name=""/>
        <dsp:cNvSpPr/>
      </dsp:nvSpPr>
      <dsp:spPr>
        <a:xfrm>
          <a:off x="2785510" y="878886"/>
          <a:ext cx="286257" cy="2862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F7670B-7782-401B-BD17-3EE2801C26D1}">
      <dsp:nvSpPr>
        <dsp:cNvPr id="0" name=""/>
        <dsp:cNvSpPr/>
      </dsp:nvSpPr>
      <dsp:spPr>
        <a:xfrm>
          <a:off x="2928639" y="1022015"/>
          <a:ext cx="1056952" cy="19129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682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Montserrat" panose="00000500000000000000" pitchFamily="50" charset="0"/>
            </a:rPr>
            <a:t>MRSA-CA</a:t>
          </a:r>
        </a:p>
      </dsp:txBody>
      <dsp:txXfrm>
        <a:off x="2928639" y="1022015"/>
        <a:ext cx="1056952" cy="19129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C66A8B-120D-49A8-AEE1-067AEDF6B6F6}">
      <dsp:nvSpPr>
        <dsp:cNvPr id="0" name=""/>
        <dsp:cNvSpPr/>
      </dsp:nvSpPr>
      <dsp:spPr>
        <a:xfrm>
          <a:off x="686386" y="0"/>
          <a:ext cx="7779042" cy="2858452"/>
        </a:xfrm>
        <a:prstGeom prst="rightArrow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783EC1-D6F4-4CB0-8467-156AB52BA697}">
      <dsp:nvSpPr>
        <dsp:cNvPr id="0" name=""/>
        <dsp:cNvSpPr/>
      </dsp:nvSpPr>
      <dsp:spPr>
        <a:xfrm>
          <a:off x="3128" y="857535"/>
          <a:ext cx="2032346" cy="1143380"/>
        </a:xfrm>
        <a:prstGeom prst="roundRect">
          <a:avLst/>
        </a:prstGeom>
        <a:solidFill>
          <a:srgbClr val="152B48"/>
        </a:solidFill>
        <a:ln w="12700" cap="flat" cmpd="sng" algn="ctr">
          <a:solidFill>
            <a:srgbClr val="06AEA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Congestión</a:t>
          </a:r>
        </a:p>
      </dsp:txBody>
      <dsp:txXfrm>
        <a:off x="58943" y="913350"/>
        <a:ext cx="1920716" cy="1031750"/>
      </dsp:txXfrm>
    </dsp:sp>
    <dsp:sp modelId="{5CE8B325-37BA-4F83-A332-BC595F6C8722}">
      <dsp:nvSpPr>
        <dsp:cNvPr id="0" name=""/>
        <dsp:cNvSpPr/>
      </dsp:nvSpPr>
      <dsp:spPr>
        <a:xfrm>
          <a:off x="2374198" y="857535"/>
          <a:ext cx="2032346" cy="1143380"/>
        </a:xfrm>
        <a:prstGeom prst="roundRect">
          <a:avLst/>
        </a:prstGeom>
        <a:solidFill>
          <a:srgbClr val="152B48"/>
        </a:solidFill>
        <a:ln w="12700" cap="flat" cmpd="sng" algn="ctr">
          <a:solidFill>
            <a:srgbClr val="06AEA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Hepatización roja</a:t>
          </a:r>
        </a:p>
      </dsp:txBody>
      <dsp:txXfrm>
        <a:off x="2430013" y="913350"/>
        <a:ext cx="1920716" cy="1031750"/>
      </dsp:txXfrm>
    </dsp:sp>
    <dsp:sp modelId="{950E1620-06CA-4E79-B594-DB519455BAB9}">
      <dsp:nvSpPr>
        <dsp:cNvPr id="0" name=""/>
        <dsp:cNvSpPr/>
      </dsp:nvSpPr>
      <dsp:spPr>
        <a:xfrm>
          <a:off x="4745269" y="857535"/>
          <a:ext cx="2032346" cy="1143380"/>
        </a:xfrm>
        <a:prstGeom prst="roundRect">
          <a:avLst/>
        </a:prstGeom>
        <a:solidFill>
          <a:srgbClr val="152B48"/>
        </a:solidFill>
        <a:ln w="12700" cap="flat" cmpd="sng" algn="ctr">
          <a:solidFill>
            <a:srgbClr val="06AEA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Hepatización gris</a:t>
          </a:r>
        </a:p>
      </dsp:txBody>
      <dsp:txXfrm>
        <a:off x="4801084" y="913350"/>
        <a:ext cx="1920716" cy="1031750"/>
      </dsp:txXfrm>
    </dsp:sp>
    <dsp:sp modelId="{D7A680AD-38D8-4D6A-89CD-2831D222685A}">
      <dsp:nvSpPr>
        <dsp:cNvPr id="0" name=""/>
        <dsp:cNvSpPr/>
      </dsp:nvSpPr>
      <dsp:spPr>
        <a:xfrm>
          <a:off x="7116340" y="857535"/>
          <a:ext cx="2032346" cy="1143380"/>
        </a:xfrm>
        <a:prstGeom prst="roundRect">
          <a:avLst/>
        </a:prstGeom>
        <a:solidFill>
          <a:srgbClr val="152B48"/>
        </a:solidFill>
        <a:ln w="12700" cap="flat" cmpd="sng" algn="ctr">
          <a:solidFill>
            <a:srgbClr val="06AEA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Resolución</a:t>
          </a:r>
        </a:p>
      </dsp:txBody>
      <dsp:txXfrm>
        <a:off x="7172155" y="913350"/>
        <a:ext cx="1920716" cy="10317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7B90F9-D3DB-4682-A243-B666D4B670BC}">
      <dsp:nvSpPr>
        <dsp:cNvPr id="0" name=""/>
        <dsp:cNvSpPr/>
      </dsp:nvSpPr>
      <dsp:spPr>
        <a:xfrm>
          <a:off x="3037441" y="2354059"/>
          <a:ext cx="514613" cy="19611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7306" y="0"/>
              </a:lnTo>
              <a:lnTo>
                <a:pt x="257306" y="1961179"/>
              </a:lnTo>
              <a:lnTo>
                <a:pt x="514613" y="196117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 dirty="0"/>
        </a:p>
      </dsp:txBody>
      <dsp:txXfrm>
        <a:off x="3244058" y="3283959"/>
        <a:ext cx="101378" cy="101378"/>
      </dsp:txXfrm>
    </dsp:sp>
    <dsp:sp modelId="{7DEBF188-58F9-4CBE-ABB0-038BB791CB1E}">
      <dsp:nvSpPr>
        <dsp:cNvPr id="0" name=""/>
        <dsp:cNvSpPr/>
      </dsp:nvSpPr>
      <dsp:spPr>
        <a:xfrm>
          <a:off x="3037441" y="2354059"/>
          <a:ext cx="514613" cy="9805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7306" y="0"/>
              </a:lnTo>
              <a:lnTo>
                <a:pt x="257306" y="980589"/>
              </a:lnTo>
              <a:lnTo>
                <a:pt x="514613" y="9805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 dirty="0"/>
        </a:p>
      </dsp:txBody>
      <dsp:txXfrm>
        <a:off x="3267062" y="2816668"/>
        <a:ext cx="55371" cy="55371"/>
      </dsp:txXfrm>
    </dsp:sp>
    <dsp:sp modelId="{9750BAAD-860D-4A4C-A3FA-5124589FB1FD}">
      <dsp:nvSpPr>
        <dsp:cNvPr id="0" name=""/>
        <dsp:cNvSpPr/>
      </dsp:nvSpPr>
      <dsp:spPr>
        <a:xfrm>
          <a:off x="3037441" y="2308339"/>
          <a:ext cx="5146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4613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 dirty="0"/>
        </a:p>
      </dsp:txBody>
      <dsp:txXfrm>
        <a:off x="3281882" y="2341193"/>
        <a:ext cx="25730" cy="25730"/>
      </dsp:txXfrm>
    </dsp:sp>
    <dsp:sp modelId="{9EA813E3-3869-46C6-BE0F-9CF24A2481AF}">
      <dsp:nvSpPr>
        <dsp:cNvPr id="0" name=""/>
        <dsp:cNvSpPr/>
      </dsp:nvSpPr>
      <dsp:spPr>
        <a:xfrm>
          <a:off x="3037441" y="1373469"/>
          <a:ext cx="514613" cy="980589"/>
        </a:xfrm>
        <a:custGeom>
          <a:avLst/>
          <a:gdLst/>
          <a:ahLst/>
          <a:cxnLst/>
          <a:rect l="0" t="0" r="0" b="0"/>
          <a:pathLst>
            <a:path>
              <a:moveTo>
                <a:pt x="0" y="980589"/>
              </a:moveTo>
              <a:lnTo>
                <a:pt x="257306" y="980589"/>
              </a:lnTo>
              <a:lnTo>
                <a:pt x="257306" y="0"/>
              </a:lnTo>
              <a:lnTo>
                <a:pt x="51461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 dirty="0"/>
        </a:p>
      </dsp:txBody>
      <dsp:txXfrm>
        <a:off x="3267062" y="1836078"/>
        <a:ext cx="55371" cy="55371"/>
      </dsp:txXfrm>
    </dsp:sp>
    <dsp:sp modelId="{A2869081-4FDE-40AE-9B49-9F3169E3F1E7}">
      <dsp:nvSpPr>
        <dsp:cNvPr id="0" name=""/>
        <dsp:cNvSpPr/>
      </dsp:nvSpPr>
      <dsp:spPr>
        <a:xfrm>
          <a:off x="3037441" y="392879"/>
          <a:ext cx="514613" cy="1961179"/>
        </a:xfrm>
        <a:custGeom>
          <a:avLst/>
          <a:gdLst/>
          <a:ahLst/>
          <a:cxnLst/>
          <a:rect l="0" t="0" r="0" b="0"/>
          <a:pathLst>
            <a:path>
              <a:moveTo>
                <a:pt x="0" y="1961179"/>
              </a:moveTo>
              <a:lnTo>
                <a:pt x="257306" y="1961179"/>
              </a:lnTo>
              <a:lnTo>
                <a:pt x="257306" y="0"/>
              </a:lnTo>
              <a:lnTo>
                <a:pt x="51461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 dirty="0"/>
        </a:p>
      </dsp:txBody>
      <dsp:txXfrm>
        <a:off x="3244058" y="1322779"/>
        <a:ext cx="101378" cy="101378"/>
      </dsp:txXfrm>
    </dsp:sp>
    <dsp:sp modelId="{261004DA-0DAE-4843-AC29-854C92B16AD5}">
      <dsp:nvSpPr>
        <dsp:cNvPr id="0" name=""/>
        <dsp:cNvSpPr/>
      </dsp:nvSpPr>
      <dsp:spPr>
        <a:xfrm rot="16200000">
          <a:off x="580806" y="1961823"/>
          <a:ext cx="4128798" cy="784471"/>
        </a:xfrm>
        <a:prstGeom prst="rect">
          <a:avLst/>
        </a:prstGeom>
        <a:solidFill>
          <a:srgbClr val="152B48"/>
        </a:solidFill>
        <a:ln w="12700" cap="flat" cmpd="sng" algn="ctr">
          <a:solidFill>
            <a:srgbClr val="06AEA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500" kern="1200" dirty="0"/>
            <a:t>Patrones de neumonía</a:t>
          </a:r>
        </a:p>
      </dsp:txBody>
      <dsp:txXfrm>
        <a:off x="580806" y="1961823"/>
        <a:ext cx="4128798" cy="784471"/>
      </dsp:txXfrm>
    </dsp:sp>
    <dsp:sp modelId="{EF5BD561-FA1E-4950-87A2-49220AB8487A}">
      <dsp:nvSpPr>
        <dsp:cNvPr id="0" name=""/>
        <dsp:cNvSpPr/>
      </dsp:nvSpPr>
      <dsp:spPr>
        <a:xfrm>
          <a:off x="3552054" y="643"/>
          <a:ext cx="2573067" cy="784471"/>
        </a:xfrm>
        <a:prstGeom prst="rect">
          <a:avLst/>
        </a:prstGeom>
        <a:solidFill>
          <a:srgbClr val="152B48"/>
        </a:solidFill>
        <a:ln w="12700" cap="flat" cmpd="sng" algn="ctr">
          <a:solidFill>
            <a:srgbClr val="06AEA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Neumonía lobar</a:t>
          </a:r>
        </a:p>
      </dsp:txBody>
      <dsp:txXfrm>
        <a:off x="3552054" y="643"/>
        <a:ext cx="2573067" cy="784471"/>
      </dsp:txXfrm>
    </dsp:sp>
    <dsp:sp modelId="{2020135F-7257-4882-A284-ED1C47F9A166}">
      <dsp:nvSpPr>
        <dsp:cNvPr id="0" name=""/>
        <dsp:cNvSpPr/>
      </dsp:nvSpPr>
      <dsp:spPr>
        <a:xfrm>
          <a:off x="3552054" y="981233"/>
          <a:ext cx="2573067" cy="784471"/>
        </a:xfrm>
        <a:prstGeom prst="rect">
          <a:avLst/>
        </a:prstGeom>
        <a:solidFill>
          <a:srgbClr val="152B48"/>
        </a:solidFill>
        <a:ln w="12700" cap="flat" cmpd="sng" algn="ctr">
          <a:solidFill>
            <a:srgbClr val="06AEA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Bronconeumonía</a:t>
          </a:r>
        </a:p>
      </dsp:txBody>
      <dsp:txXfrm>
        <a:off x="3552054" y="981233"/>
        <a:ext cx="2573067" cy="784471"/>
      </dsp:txXfrm>
    </dsp:sp>
    <dsp:sp modelId="{EB719BFD-6814-4EEE-A152-466AB6DD4D11}">
      <dsp:nvSpPr>
        <dsp:cNvPr id="0" name=""/>
        <dsp:cNvSpPr/>
      </dsp:nvSpPr>
      <dsp:spPr>
        <a:xfrm>
          <a:off x="3552054" y="1961823"/>
          <a:ext cx="2573067" cy="784471"/>
        </a:xfrm>
        <a:prstGeom prst="rect">
          <a:avLst/>
        </a:prstGeom>
        <a:solidFill>
          <a:srgbClr val="152B48"/>
        </a:solidFill>
        <a:ln w="12700" cap="flat" cmpd="sng" algn="ctr">
          <a:solidFill>
            <a:srgbClr val="06AEA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Neumonía necrotizante</a:t>
          </a:r>
        </a:p>
      </dsp:txBody>
      <dsp:txXfrm>
        <a:off x="3552054" y="1961823"/>
        <a:ext cx="2573067" cy="784471"/>
      </dsp:txXfrm>
    </dsp:sp>
    <dsp:sp modelId="{E7D6B5EA-8CCD-47C3-9C71-19020F128C75}">
      <dsp:nvSpPr>
        <dsp:cNvPr id="0" name=""/>
        <dsp:cNvSpPr/>
      </dsp:nvSpPr>
      <dsp:spPr>
        <a:xfrm>
          <a:off x="3552054" y="2942412"/>
          <a:ext cx="2573067" cy="784471"/>
        </a:xfrm>
        <a:prstGeom prst="rect">
          <a:avLst/>
        </a:prstGeom>
        <a:solidFill>
          <a:srgbClr val="152B48"/>
        </a:solidFill>
        <a:ln w="12700" cap="flat" cmpd="sng" algn="ctr">
          <a:solidFill>
            <a:srgbClr val="06AEA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Granuloma caseoso</a:t>
          </a:r>
        </a:p>
      </dsp:txBody>
      <dsp:txXfrm>
        <a:off x="3552054" y="2942412"/>
        <a:ext cx="2573067" cy="784471"/>
      </dsp:txXfrm>
    </dsp:sp>
    <dsp:sp modelId="{3B5328A7-08B0-4207-A6D0-C2D98D247395}">
      <dsp:nvSpPr>
        <dsp:cNvPr id="0" name=""/>
        <dsp:cNvSpPr/>
      </dsp:nvSpPr>
      <dsp:spPr>
        <a:xfrm>
          <a:off x="3552054" y="3923002"/>
          <a:ext cx="2573067" cy="784471"/>
        </a:xfrm>
        <a:prstGeom prst="rect">
          <a:avLst/>
        </a:prstGeom>
        <a:solidFill>
          <a:srgbClr val="152B48"/>
        </a:solidFill>
        <a:ln w="12700" cap="flat" cmpd="sng" algn="ctr">
          <a:solidFill>
            <a:srgbClr val="06AEA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Intersticial o peribronquiolar</a:t>
          </a:r>
        </a:p>
      </dsp:txBody>
      <dsp:txXfrm>
        <a:off x="3552054" y="3923002"/>
        <a:ext cx="2573067" cy="78447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5B9F55-A8B8-4AB2-8E51-9CE38A2E48D8}">
      <dsp:nvSpPr>
        <dsp:cNvPr id="0" name=""/>
        <dsp:cNvSpPr/>
      </dsp:nvSpPr>
      <dsp:spPr>
        <a:xfrm>
          <a:off x="1267" y="2808"/>
          <a:ext cx="1597465" cy="958479"/>
        </a:xfrm>
        <a:prstGeom prst="rect">
          <a:avLst/>
        </a:prstGeom>
        <a:solidFill>
          <a:srgbClr val="152B48"/>
        </a:solidFill>
        <a:ln w="12700" cap="flat" cmpd="sng" algn="ctr">
          <a:solidFill>
            <a:srgbClr val="06AEA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kern="1200" dirty="0"/>
            <a:t>Edad</a:t>
          </a:r>
        </a:p>
      </dsp:txBody>
      <dsp:txXfrm>
        <a:off x="1267" y="2808"/>
        <a:ext cx="1597465" cy="958479"/>
      </dsp:txXfrm>
    </dsp:sp>
    <dsp:sp modelId="{3871B9F4-998C-4E94-9EF3-D4DC5C00BB0C}">
      <dsp:nvSpPr>
        <dsp:cNvPr id="0" name=""/>
        <dsp:cNvSpPr/>
      </dsp:nvSpPr>
      <dsp:spPr>
        <a:xfrm>
          <a:off x="1758479" y="2808"/>
          <a:ext cx="1597465" cy="958479"/>
        </a:xfrm>
        <a:prstGeom prst="rect">
          <a:avLst/>
        </a:prstGeom>
        <a:solidFill>
          <a:srgbClr val="152B48"/>
        </a:solidFill>
        <a:ln w="12700" cap="flat" cmpd="sng" algn="ctr">
          <a:solidFill>
            <a:srgbClr val="06AEA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kern="1200" dirty="0"/>
            <a:t>Infecciones recientes</a:t>
          </a:r>
        </a:p>
      </dsp:txBody>
      <dsp:txXfrm>
        <a:off x="1758479" y="2808"/>
        <a:ext cx="1597465" cy="958479"/>
      </dsp:txXfrm>
    </dsp:sp>
    <dsp:sp modelId="{B4828218-223B-4864-881E-93F7240F29A5}">
      <dsp:nvSpPr>
        <dsp:cNvPr id="0" name=""/>
        <dsp:cNvSpPr/>
      </dsp:nvSpPr>
      <dsp:spPr>
        <a:xfrm>
          <a:off x="3515691" y="2808"/>
          <a:ext cx="1597465" cy="958479"/>
        </a:xfrm>
        <a:prstGeom prst="rect">
          <a:avLst/>
        </a:prstGeom>
        <a:solidFill>
          <a:srgbClr val="152B48"/>
        </a:solidFill>
        <a:ln w="12700" cap="flat" cmpd="sng" algn="ctr">
          <a:solidFill>
            <a:srgbClr val="06AEA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kern="1200" dirty="0"/>
            <a:t>Síntomas</a:t>
          </a:r>
        </a:p>
      </dsp:txBody>
      <dsp:txXfrm>
        <a:off x="3515691" y="2808"/>
        <a:ext cx="1597465" cy="958479"/>
      </dsp:txXfrm>
    </dsp:sp>
    <dsp:sp modelId="{0F4FD68D-9FAC-4B39-8AFC-109CFEBA9979}">
      <dsp:nvSpPr>
        <dsp:cNvPr id="0" name=""/>
        <dsp:cNvSpPr/>
      </dsp:nvSpPr>
      <dsp:spPr>
        <a:xfrm>
          <a:off x="5272903" y="2808"/>
          <a:ext cx="1597465" cy="958479"/>
        </a:xfrm>
        <a:prstGeom prst="rect">
          <a:avLst/>
        </a:prstGeom>
        <a:solidFill>
          <a:srgbClr val="152B48"/>
        </a:solidFill>
        <a:ln w="12700" cap="flat" cmpd="sng" algn="ctr">
          <a:solidFill>
            <a:srgbClr val="06AEA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kern="1200" dirty="0"/>
            <a:t>Dificultad respiratoria</a:t>
          </a:r>
        </a:p>
      </dsp:txBody>
      <dsp:txXfrm>
        <a:off x="5272903" y="2808"/>
        <a:ext cx="1597465" cy="958479"/>
      </dsp:txXfrm>
    </dsp:sp>
    <dsp:sp modelId="{D2490EC2-048C-4F70-B5EC-EEEC3B73E40E}">
      <dsp:nvSpPr>
        <dsp:cNvPr id="0" name=""/>
        <dsp:cNvSpPr/>
      </dsp:nvSpPr>
      <dsp:spPr>
        <a:xfrm>
          <a:off x="7030115" y="2808"/>
          <a:ext cx="1597465" cy="958479"/>
        </a:xfrm>
        <a:prstGeom prst="rect">
          <a:avLst/>
        </a:prstGeom>
        <a:solidFill>
          <a:srgbClr val="152B48"/>
        </a:solidFill>
        <a:ln w="12700" cap="flat" cmpd="sng" algn="ctr">
          <a:solidFill>
            <a:srgbClr val="06AEA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kern="1200" dirty="0"/>
            <a:t>Ingesta oral</a:t>
          </a:r>
        </a:p>
      </dsp:txBody>
      <dsp:txXfrm>
        <a:off x="7030115" y="2808"/>
        <a:ext cx="1597465" cy="958479"/>
      </dsp:txXfrm>
    </dsp:sp>
    <dsp:sp modelId="{4A396105-790E-43D9-9D26-1A4BE30BC742}">
      <dsp:nvSpPr>
        <dsp:cNvPr id="0" name=""/>
        <dsp:cNvSpPr/>
      </dsp:nvSpPr>
      <dsp:spPr>
        <a:xfrm>
          <a:off x="8787326" y="2808"/>
          <a:ext cx="1597465" cy="958479"/>
        </a:xfrm>
        <a:prstGeom prst="rect">
          <a:avLst/>
        </a:prstGeom>
        <a:solidFill>
          <a:srgbClr val="152B48"/>
        </a:solidFill>
        <a:ln w="12700" cap="flat" cmpd="sng" algn="ctr">
          <a:solidFill>
            <a:srgbClr val="06AEA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kern="1200" dirty="0"/>
            <a:t>Duración</a:t>
          </a:r>
        </a:p>
      </dsp:txBody>
      <dsp:txXfrm>
        <a:off x="8787326" y="2808"/>
        <a:ext cx="1597465" cy="958479"/>
      </dsp:txXfrm>
    </dsp:sp>
    <dsp:sp modelId="{23F7621C-40AF-4C3C-812A-AA7BE69BB57B}">
      <dsp:nvSpPr>
        <dsp:cNvPr id="0" name=""/>
        <dsp:cNvSpPr/>
      </dsp:nvSpPr>
      <dsp:spPr>
        <a:xfrm>
          <a:off x="5" y="1123842"/>
          <a:ext cx="1597465" cy="958479"/>
        </a:xfrm>
        <a:prstGeom prst="rect">
          <a:avLst/>
        </a:prstGeom>
        <a:solidFill>
          <a:srgbClr val="152B48"/>
        </a:solidFill>
        <a:ln w="12700" cap="flat" cmpd="sng" algn="ctr">
          <a:solidFill>
            <a:srgbClr val="06AEA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kern="1200" dirty="0"/>
            <a:t>Vacunación</a:t>
          </a:r>
        </a:p>
      </dsp:txBody>
      <dsp:txXfrm>
        <a:off x="5" y="1123842"/>
        <a:ext cx="1597465" cy="958479"/>
      </dsp:txXfrm>
    </dsp:sp>
    <dsp:sp modelId="{5A43E9E3-F0BA-4C67-B1EC-F791CA688F32}">
      <dsp:nvSpPr>
        <dsp:cNvPr id="0" name=""/>
        <dsp:cNvSpPr/>
      </dsp:nvSpPr>
      <dsp:spPr>
        <a:xfrm>
          <a:off x="1757217" y="1123842"/>
          <a:ext cx="1597465" cy="958479"/>
        </a:xfrm>
        <a:prstGeom prst="rect">
          <a:avLst/>
        </a:prstGeom>
        <a:solidFill>
          <a:srgbClr val="152B48"/>
        </a:solidFill>
        <a:ln w="12700" cap="flat" cmpd="sng" algn="ctr">
          <a:solidFill>
            <a:srgbClr val="06AEA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kern="1200" dirty="0"/>
            <a:t>Antibióticos previos</a:t>
          </a:r>
        </a:p>
      </dsp:txBody>
      <dsp:txXfrm>
        <a:off x="1757217" y="1123842"/>
        <a:ext cx="1597465" cy="958479"/>
      </dsp:txXfrm>
    </dsp:sp>
    <dsp:sp modelId="{7D9AE1C1-B41E-415D-B00C-23BD98A80828}">
      <dsp:nvSpPr>
        <dsp:cNvPr id="0" name=""/>
        <dsp:cNvSpPr/>
      </dsp:nvSpPr>
      <dsp:spPr>
        <a:xfrm>
          <a:off x="3514429" y="1123842"/>
          <a:ext cx="1597465" cy="958479"/>
        </a:xfrm>
        <a:prstGeom prst="rect">
          <a:avLst/>
        </a:prstGeom>
        <a:solidFill>
          <a:srgbClr val="152B48"/>
        </a:solidFill>
        <a:ln w="12700" cap="flat" cmpd="sng" algn="ctr">
          <a:solidFill>
            <a:srgbClr val="06AEA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kern="1200" dirty="0"/>
            <a:t>Tuberculosis</a:t>
          </a:r>
        </a:p>
      </dsp:txBody>
      <dsp:txXfrm>
        <a:off x="3514429" y="1123842"/>
        <a:ext cx="1597465" cy="958479"/>
      </dsp:txXfrm>
    </dsp:sp>
    <dsp:sp modelId="{942DD0F0-CDF6-46A5-A96C-C7BBAEA1DC53}">
      <dsp:nvSpPr>
        <dsp:cNvPr id="0" name=""/>
        <dsp:cNvSpPr/>
      </dsp:nvSpPr>
      <dsp:spPr>
        <a:xfrm>
          <a:off x="5271641" y="1123842"/>
          <a:ext cx="1597465" cy="958479"/>
        </a:xfrm>
        <a:prstGeom prst="rect">
          <a:avLst/>
        </a:prstGeom>
        <a:solidFill>
          <a:srgbClr val="152B48"/>
        </a:solidFill>
        <a:ln w="12700" cap="flat" cmpd="sng" algn="ctr">
          <a:solidFill>
            <a:srgbClr val="06AEA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kern="1200" dirty="0"/>
            <a:t>Viajes recientes</a:t>
          </a:r>
        </a:p>
      </dsp:txBody>
      <dsp:txXfrm>
        <a:off x="5271641" y="1123842"/>
        <a:ext cx="1597465" cy="958479"/>
      </dsp:txXfrm>
    </dsp:sp>
    <dsp:sp modelId="{C94A2BA0-CC0A-4620-9B10-35B380456F40}">
      <dsp:nvSpPr>
        <dsp:cNvPr id="0" name=""/>
        <dsp:cNvSpPr/>
      </dsp:nvSpPr>
      <dsp:spPr>
        <a:xfrm>
          <a:off x="7028853" y="1123842"/>
          <a:ext cx="1597465" cy="958479"/>
        </a:xfrm>
        <a:prstGeom prst="rect">
          <a:avLst/>
        </a:prstGeom>
        <a:solidFill>
          <a:srgbClr val="152B48"/>
        </a:solidFill>
        <a:ln w="12700" cap="flat" cmpd="sng" algn="ctr">
          <a:solidFill>
            <a:srgbClr val="06AEA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kern="1200" dirty="0"/>
            <a:t>Exposición animal</a:t>
          </a:r>
        </a:p>
      </dsp:txBody>
      <dsp:txXfrm>
        <a:off x="7028853" y="1123842"/>
        <a:ext cx="1597465" cy="958479"/>
      </dsp:txXfrm>
    </dsp:sp>
    <dsp:sp modelId="{4251A690-CAC6-4766-84FB-5C063BBD0733}">
      <dsp:nvSpPr>
        <dsp:cNvPr id="0" name=""/>
        <dsp:cNvSpPr/>
      </dsp:nvSpPr>
      <dsp:spPr>
        <a:xfrm>
          <a:off x="8786064" y="1123842"/>
          <a:ext cx="1597465" cy="958479"/>
        </a:xfrm>
        <a:prstGeom prst="rect">
          <a:avLst/>
        </a:prstGeom>
        <a:solidFill>
          <a:srgbClr val="152B48"/>
        </a:solidFill>
        <a:ln w="12700" cap="flat" cmpd="sng" algn="ctr">
          <a:solidFill>
            <a:srgbClr val="06AEA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kern="1200" dirty="0"/>
            <a:t>Centros de cuidado</a:t>
          </a:r>
        </a:p>
      </dsp:txBody>
      <dsp:txXfrm>
        <a:off x="8786064" y="1123842"/>
        <a:ext cx="1597465" cy="95847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09A64E-5BB0-4213-8806-0944F0977A6E}">
      <dsp:nvSpPr>
        <dsp:cNvPr id="0" name=""/>
        <dsp:cNvSpPr/>
      </dsp:nvSpPr>
      <dsp:spPr>
        <a:xfrm>
          <a:off x="0" y="0"/>
          <a:ext cx="3431790" cy="234165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b="1" kern="1200" dirty="0">
              <a:solidFill>
                <a:srgbClr val="152B48"/>
              </a:solidFill>
              <a:latin typeface="Montserrat" panose="00000500000000000000" pitchFamily="50" charset="0"/>
            </a:rPr>
            <a:t>Bacteriana</a:t>
          </a:r>
        </a:p>
      </dsp:txBody>
      <dsp:txXfrm>
        <a:off x="0" y="0"/>
        <a:ext cx="3431790" cy="702496"/>
      </dsp:txXfrm>
    </dsp:sp>
    <dsp:sp modelId="{B27E730D-9EF5-43EF-AE43-FA3E2FE7AA68}">
      <dsp:nvSpPr>
        <dsp:cNvPr id="0" name=""/>
        <dsp:cNvSpPr/>
      </dsp:nvSpPr>
      <dsp:spPr>
        <a:xfrm>
          <a:off x="371157" y="735890"/>
          <a:ext cx="2745432" cy="4600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6AEA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>
              <a:solidFill>
                <a:srgbClr val="152B48"/>
              </a:solidFill>
              <a:latin typeface="Montserrat" panose="00000500000000000000" pitchFamily="50" charset="0"/>
            </a:rPr>
            <a:t>Inicio abrupto</a:t>
          </a:r>
        </a:p>
      </dsp:txBody>
      <dsp:txXfrm>
        <a:off x="384631" y="749364"/>
        <a:ext cx="2718484" cy="433093"/>
      </dsp:txXfrm>
    </dsp:sp>
    <dsp:sp modelId="{3C000A50-2A0C-45F6-A181-0D08CC19AA84}">
      <dsp:nvSpPr>
        <dsp:cNvPr id="0" name=""/>
        <dsp:cNvSpPr/>
      </dsp:nvSpPr>
      <dsp:spPr>
        <a:xfrm>
          <a:off x="371157" y="1266707"/>
          <a:ext cx="2745432" cy="4600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6AEA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>
              <a:solidFill>
                <a:srgbClr val="152B48"/>
              </a:solidFill>
              <a:latin typeface="Montserrat" panose="00000500000000000000" pitchFamily="50" charset="0"/>
            </a:rPr>
            <a:t>SIRS</a:t>
          </a:r>
        </a:p>
      </dsp:txBody>
      <dsp:txXfrm>
        <a:off x="384631" y="1280181"/>
        <a:ext cx="2718484" cy="433093"/>
      </dsp:txXfrm>
    </dsp:sp>
    <dsp:sp modelId="{9700C32C-978C-4131-B7FB-B186CE81A052}">
      <dsp:nvSpPr>
        <dsp:cNvPr id="0" name=""/>
        <dsp:cNvSpPr/>
      </dsp:nvSpPr>
      <dsp:spPr>
        <a:xfrm>
          <a:off x="371157" y="1797525"/>
          <a:ext cx="2745432" cy="4600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6AEA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>
              <a:solidFill>
                <a:srgbClr val="152B48"/>
              </a:solidFill>
              <a:latin typeface="Montserrat" panose="00000500000000000000" pitchFamily="50" charset="0"/>
            </a:rPr>
            <a:t>Hallazgos localizados</a:t>
          </a:r>
        </a:p>
      </dsp:txBody>
      <dsp:txXfrm>
        <a:off x="384631" y="1810999"/>
        <a:ext cx="2718484" cy="433093"/>
      </dsp:txXfrm>
    </dsp:sp>
    <dsp:sp modelId="{EC2D1BA9-6E55-44C3-BD56-120AD87ACA66}">
      <dsp:nvSpPr>
        <dsp:cNvPr id="0" name=""/>
        <dsp:cNvSpPr/>
      </dsp:nvSpPr>
      <dsp:spPr>
        <a:xfrm>
          <a:off x="3690494" y="0"/>
          <a:ext cx="3431790" cy="234165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b="1" kern="1200" dirty="0">
              <a:solidFill>
                <a:srgbClr val="152B48"/>
              </a:solidFill>
              <a:latin typeface="Montserrat" panose="00000500000000000000" pitchFamily="50" charset="0"/>
            </a:rPr>
            <a:t>Atípica</a:t>
          </a:r>
        </a:p>
      </dsp:txBody>
      <dsp:txXfrm>
        <a:off x="3690494" y="0"/>
        <a:ext cx="3431790" cy="702496"/>
      </dsp:txXfrm>
    </dsp:sp>
    <dsp:sp modelId="{01144EFB-2E8E-4698-8940-118C485988B4}">
      <dsp:nvSpPr>
        <dsp:cNvPr id="0" name=""/>
        <dsp:cNvSpPr/>
      </dsp:nvSpPr>
      <dsp:spPr>
        <a:xfrm>
          <a:off x="4060331" y="735890"/>
          <a:ext cx="2745432" cy="4600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6AEA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>
              <a:solidFill>
                <a:srgbClr val="152B48"/>
              </a:solidFill>
              <a:latin typeface="Montserrat" panose="00000500000000000000" pitchFamily="50" charset="0"/>
            </a:rPr>
            <a:t>Inicio insidioso</a:t>
          </a:r>
        </a:p>
      </dsp:txBody>
      <dsp:txXfrm>
        <a:off x="4073805" y="749364"/>
        <a:ext cx="2718484" cy="433093"/>
      </dsp:txXfrm>
    </dsp:sp>
    <dsp:sp modelId="{6E22B5C1-773E-4A77-B617-1DC9690EEC3B}">
      <dsp:nvSpPr>
        <dsp:cNvPr id="0" name=""/>
        <dsp:cNvSpPr/>
      </dsp:nvSpPr>
      <dsp:spPr>
        <a:xfrm>
          <a:off x="4060331" y="1266707"/>
          <a:ext cx="2745432" cy="4600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6AEA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>
              <a:solidFill>
                <a:srgbClr val="152B48"/>
              </a:solidFill>
              <a:latin typeface="Montserrat" panose="00000500000000000000" pitchFamily="50" charset="0"/>
            </a:rPr>
            <a:t>Tos seca</a:t>
          </a:r>
        </a:p>
      </dsp:txBody>
      <dsp:txXfrm>
        <a:off x="4073805" y="1280181"/>
        <a:ext cx="2718484" cy="433093"/>
      </dsp:txXfrm>
    </dsp:sp>
    <dsp:sp modelId="{2934D46E-AA91-4922-8F1C-469842A5D80A}">
      <dsp:nvSpPr>
        <dsp:cNvPr id="0" name=""/>
        <dsp:cNvSpPr/>
      </dsp:nvSpPr>
      <dsp:spPr>
        <a:xfrm>
          <a:off x="4060331" y="1797525"/>
          <a:ext cx="2745432" cy="4600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6AEA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>
              <a:solidFill>
                <a:srgbClr val="152B48"/>
              </a:solidFill>
              <a:latin typeface="Montserrat" panose="00000500000000000000" pitchFamily="50" charset="0"/>
            </a:rPr>
            <a:t>Manifestaciones extrapulmonares</a:t>
          </a:r>
        </a:p>
      </dsp:txBody>
      <dsp:txXfrm>
        <a:off x="4073805" y="1810999"/>
        <a:ext cx="2718484" cy="433093"/>
      </dsp:txXfrm>
    </dsp:sp>
    <dsp:sp modelId="{243E60EB-A4AD-4156-9DF4-9889642C31BD}">
      <dsp:nvSpPr>
        <dsp:cNvPr id="0" name=""/>
        <dsp:cNvSpPr/>
      </dsp:nvSpPr>
      <dsp:spPr>
        <a:xfrm>
          <a:off x="7380988" y="0"/>
          <a:ext cx="3431790" cy="234165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b="1" kern="1200" dirty="0">
              <a:solidFill>
                <a:srgbClr val="152B48"/>
              </a:solidFill>
              <a:latin typeface="Montserrat" panose="00000500000000000000" pitchFamily="50" charset="0"/>
            </a:rPr>
            <a:t>Viral</a:t>
          </a:r>
        </a:p>
      </dsp:txBody>
      <dsp:txXfrm>
        <a:off x="7380988" y="0"/>
        <a:ext cx="3431790" cy="702496"/>
      </dsp:txXfrm>
    </dsp:sp>
    <dsp:sp modelId="{72B7D160-9851-496A-8FB3-26FBA2288192}">
      <dsp:nvSpPr>
        <dsp:cNvPr id="0" name=""/>
        <dsp:cNvSpPr/>
      </dsp:nvSpPr>
      <dsp:spPr>
        <a:xfrm>
          <a:off x="7722847" y="703182"/>
          <a:ext cx="2745432" cy="7060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6AEA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>
              <a:solidFill>
                <a:srgbClr val="152B48"/>
              </a:solidFill>
              <a:latin typeface="Montserrat" panose="00000500000000000000" pitchFamily="50" charset="0"/>
            </a:rPr>
            <a:t>Infección respiratoria superior</a:t>
          </a:r>
        </a:p>
      </dsp:txBody>
      <dsp:txXfrm>
        <a:off x="7743526" y="723861"/>
        <a:ext cx="2704074" cy="664683"/>
      </dsp:txXfrm>
    </dsp:sp>
    <dsp:sp modelId="{77F93F98-2B94-4386-AAE5-FA778692F1D1}">
      <dsp:nvSpPr>
        <dsp:cNvPr id="0" name=""/>
        <dsp:cNvSpPr/>
      </dsp:nvSpPr>
      <dsp:spPr>
        <a:xfrm>
          <a:off x="7722847" y="1517845"/>
          <a:ext cx="2745432" cy="7060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6AEA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>
              <a:solidFill>
                <a:srgbClr val="152B48"/>
              </a:solidFill>
              <a:latin typeface="Montserrat" panose="00000500000000000000" pitchFamily="50" charset="0"/>
            </a:rPr>
            <a:t>Sibilancias a la auscultación</a:t>
          </a:r>
        </a:p>
      </dsp:txBody>
      <dsp:txXfrm>
        <a:off x="7743526" y="1538524"/>
        <a:ext cx="2704074" cy="66468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CC013B-F754-4D1A-93C1-FD90E5E19231}">
      <dsp:nvSpPr>
        <dsp:cNvPr id="0" name=""/>
        <dsp:cNvSpPr/>
      </dsp:nvSpPr>
      <dsp:spPr>
        <a:xfrm>
          <a:off x="-4375906" y="-671271"/>
          <a:ext cx="5213886" cy="5213886"/>
        </a:xfrm>
        <a:prstGeom prst="blockArc">
          <a:avLst>
            <a:gd name="adj1" fmla="val 18900000"/>
            <a:gd name="adj2" fmla="val 2700000"/>
            <a:gd name="adj3" fmla="val 414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A53617-F7AE-4CD4-BC37-9D89A2714EA8}">
      <dsp:nvSpPr>
        <dsp:cNvPr id="0" name=""/>
        <dsp:cNvSpPr/>
      </dsp:nvSpPr>
      <dsp:spPr>
        <a:xfrm>
          <a:off x="271574" y="175991"/>
          <a:ext cx="5458759" cy="351827"/>
        </a:xfrm>
        <a:prstGeom prst="rect">
          <a:avLst/>
        </a:prstGeom>
        <a:solidFill>
          <a:srgbClr val="152B48"/>
        </a:solidFill>
        <a:ln w="12700" cap="flat" cmpd="sng" algn="ctr">
          <a:solidFill>
            <a:srgbClr val="06AEA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26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latin typeface="Montserrat" panose="00000500000000000000" pitchFamily="50" charset="0"/>
            </a:rPr>
            <a:t>Crépitos</a:t>
          </a:r>
        </a:p>
      </dsp:txBody>
      <dsp:txXfrm>
        <a:off x="271574" y="175991"/>
        <a:ext cx="5458759" cy="351827"/>
      </dsp:txXfrm>
    </dsp:sp>
    <dsp:sp modelId="{A6EC049C-0288-4128-88A6-152B07511A15}">
      <dsp:nvSpPr>
        <dsp:cNvPr id="0" name=""/>
        <dsp:cNvSpPr/>
      </dsp:nvSpPr>
      <dsp:spPr>
        <a:xfrm>
          <a:off x="51682" y="132012"/>
          <a:ext cx="439784" cy="4397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8B2FC4-AD00-4295-8831-9FCF315C9578}">
      <dsp:nvSpPr>
        <dsp:cNvPr id="0" name=""/>
        <dsp:cNvSpPr/>
      </dsp:nvSpPr>
      <dsp:spPr>
        <a:xfrm>
          <a:off x="590186" y="704042"/>
          <a:ext cx="5140148" cy="351827"/>
        </a:xfrm>
        <a:prstGeom prst="rect">
          <a:avLst/>
        </a:prstGeom>
        <a:solidFill>
          <a:srgbClr val="152B48"/>
        </a:solidFill>
        <a:ln w="12700" cap="flat" cmpd="sng" algn="ctr">
          <a:solidFill>
            <a:srgbClr val="06AEA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26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latin typeface="Montserrat" panose="00000500000000000000" pitchFamily="50" charset="0"/>
            </a:rPr>
            <a:t>Disminución del murmullo vesicular</a:t>
          </a:r>
        </a:p>
      </dsp:txBody>
      <dsp:txXfrm>
        <a:off x="590186" y="704042"/>
        <a:ext cx="5140148" cy="351827"/>
      </dsp:txXfrm>
    </dsp:sp>
    <dsp:sp modelId="{5B890E3B-12FA-45BC-B2FE-4EE5EE9DD448}">
      <dsp:nvSpPr>
        <dsp:cNvPr id="0" name=""/>
        <dsp:cNvSpPr/>
      </dsp:nvSpPr>
      <dsp:spPr>
        <a:xfrm>
          <a:off x="370294" y="660064"/>
          <a:ext cx="439784" cy="4397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59E58A-C20B-444C-AFA5-B1974B2823EB}">
      <dsp:nvSpPr>
        <dsp:cNvPr id="0" name=""/>
        <dsp:cNvSpPr/>
      </dsp:nvSpPr>
      <dsp:spPr>
        <a:xfrm>
          <a:off x="764784" y="1231706"/>
          <a:ext cx="4965550" cy="351827"/>
        </a:xfrm>
        <a:prstGeom prst="rect">
          <a:avLst/>
        </a:prstGeom>
        <a:solidFill>
          <a:srgbClr val="152B48"/>
        </a:solidFill>
        <a:ln w="12700" cap="flat" cmpd="sng" algn="ctr">
          <a:solidFill>
            <a:srgbClr val="06AEA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26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latin typeface="Montserrat" panose="00000500000000000000" pitchFamily="50" charset="0"/>
            </a:rPr>
            <a:t>Egofonía</a:t>
          </a:r>
        </a:p>
      </dsp:txBody>
      <dsp:txXfrm>
        <a:off x="764784" y="1231706"/>
        <a:ext cx="4965550" cy="351827"/>
      </dsp:txXfrm>
    </dsp:sp>
    <dsp:sp modelId="{D77A9E3D-6DA0-442D-8058-B83EEE6F156B}">
      <dsp:nvSpPr>
        <dsp:cNvPr id="0" name=""/>
        <dsp:cNvSpPr/>
      </dsp:nvSpPr>
      <dsp:spPr>
        <a:xfrm>
          <a:off x="544891" y="1187728"/>
          <a:ext cx="439784" cy="4397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90489B-A8C0-42B1-A121-F10929C6DD11}">
      <dsp:nvSpPr>
        <dsp:cNvPr id="0" name=""/>
        <dsp:cNvSpPr/>
      </dsp:nvSpPr>
      <dsp:spPr>
        <a:xfrm>
          <a:off x="820531" y="1759758"/>
          <a:ext cx="4909803" cy="351827"/>
        </a:xfrm>
        <a:prstGeom prst="rect">
          <a:avLst/>
        </a:prstGeom>
        <a:solidFill>
          <a:srgbClr val="152B48"/>
        </a:solidFill>
        <a:ln w="12700" cap="flat" cmpd="sng" algn="ctr">
          <a:solidFill>
            <a:srgbClr val="06AEA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26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latin typeface="Montserrat" panose="00000500000000000000" pitchFamily="50" charset="0"/>
            </a:rPr>
            <a:t>Broncofonía</a:t>
          </a:r>
        </a:p>
      </dsp:txBody>
      <dsp:txXfrm>
        <a:off x="820531" y="1759758"/>
        <a:ext cx="4909803" cy="351827"/>
      </dsp:txXfrm>
    </dsp:sp>
    <dsp:sp modelId="{D35C477D-49D8-4C42-8F3E-EE5AEDBE1259}">
      <dsp:nvSpPr>
        <dsp:cNvPr id="0" name=""/>
        <dsp:cNvSpPr/>
      </dsp:nvSpPr>
      <dsp:spPr>
        <a:xfrm>
          <a:off x="600639" y="1715779"/>
          <a:ext cx="439784" cy="4397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8CED0C-C2DB-4B11-A8E7-3C5FBA30E379}">
      <dsp:nvSpPr>
        <dsp:cNvPr id="0" name=""/>
        <dsp:cNvSpPr/>
      </dsp:nvSpPr>
      <dsp:spPr>
        <a:xfrm>
          <a:off x="764784" y="2287809"/>
          <a:ext cx="4965550" cy="351827"/>
        </a:xfrm>
        <a:prstGeom prst="rect">
          <a:avLst/>
        </a:prstGeom>
        <a:solidFill>
          <a:srgbClr val="152B48"/>
        </a:solidFill>
        <a:ln w="12700" cap="flat" cmpd="sng" algn="ctr">
          <a:solidFill>
            <a:srgbClr val="06AEA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26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latin typeface="Montserrat" panose="00000500000000000000" pitchFamily="50" charset="0"/>
            </a:rPr>
            <a:t>Frémito táctil</a:t>
          </a:r>
        </a:p>
      </dsp:txBody>
      <dsp:txXfrm>
        <a:off x="764784" y="2287809"/>
        <a:ext cx="4965550" cy="351827"/>
      </dsp:txXfrm>
    </dsp:sp>
    <dsp:sp modelId="{1D5EDA19-5B62-468E-AB65-5AE26B3B8679}">
      <dsp:nvSpPr>
        <dsp:cNvPr id="0" name=""/>
        <dsp:cNvSpPr/>
      </dsp:nvSpPr>
      <dsp:spPr>
        <a:xfrm>
          <a:off x="544891" y="2243830"/>
          <a:ext cx="439784" cy="4397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54C64D-96EB-437F-8CE0-38614BA63661}">
      <dsp:nvSpPr>
        <dsp:cNvPr id="0" name=""/>
        <dsp:cNvSpPr/>
      </dsp:nvSpPr>
      <dsp:spPr>
        <a:xfrm>
          <a:off x="590186" y="2815473"/>
          <a:ext cx="5140148" cy="351827"/>
        </a:xfrm>
        <a:prstGeom prst="rect">
          <a:avLst/>
        </a:prstGeom>
        <a:solidFill>
          <a:srgbClr val="152B48"/>
        </a:solidFill>
        <a:ln w="12700" cap="flat" cmpd="sng" algn="ctr">
          <a:solidFill>
            <a:srgbClr val="06AEA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26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latin typeface="Montserrat" panose="00000500000000000000" pitchFamily="50" charset="0"/>
            </a:rPr>
            <a:t>Pectoriloquia</a:t>
          </a:r>
        </a:p>
      </dsp:txBody>
      <dsp:txXfrm>
        <a:off x="590186" y="2815473"/>
        <a:ext cx="5140148" cy="351827"/>
      </dsp:txXfrm>
    </dsp:sp>
    <dsp:sp modelId="{A8E2E194-0708-4769-B64E-85B4E784D9C6}">
      <dsp:nvSpPr>
        <dsp:cNvPr id="0" name=""/>
        <dsp:cNvSpPr/>
      </dsp:nvSpPr>
      <dsp:spPr>
        <a:xfrm>
          <a:off x="370294" y="2771495"/>
          <a:ext cx="439784" cy="4397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08E6AE-9594-4CE1-9509-E038D444A9C4}">
      <dsp:nvSpPr>
        <dsp:cNvPr id="0" name=""/>
        <dsp:cNvSpPr/>
      </dsp:nvSpPr>
      <dsp:spPr>
        <a:xfrm>
          <a:off x="271574" y="3343524"/>
          <a:ext cx="5458759" cy="351827"/>
        </a:xfrm>
        <a:prstGeom prst="rect">
          <a:avLst/>
        </a:prstGeom>
        <a:solidFill>
          <a:srgbClr val="152B48"/>
        </a:solidFill>
        <a:ln w="12700" cap="flat" cmpd="sng" algn="ctr">
          <a:solidFill>
            <a:srgbClr val="06AEA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26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latin typeface="Montserrat" panose="00000500000000000000" pitchFamily="50" charset="0"/>
            </a:rPr>
            <a:t>Matidez a la percusión</a:t>
          </a:r>
        </a:p>
      </dsp:txBody>
      <dsp:txXfrm>
        <a:off x="271574" y="3343524"/>
        <a:ext cx="5458759" cy="351827"/>
      </dsp:txXfrm>
    </dsp:sp>
    <dsp:sp modelId="{6298E955-F6EF-43BB-97B9-B67F7A6E67FA}">
      <dsp:nvSpPr>
        <dsp:cNvPr id="0" name=""/>
        <dsp:cNvSpPr/>
      </dsp:nvSpPr>
      <dsp:spPr>
        <a:xfrm>
          <a:off x="51682" y="3299546"/>
          <a:ext cx="439784" cy="4397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0047A-6EC4-4A2D-B8AF-4C5A172A47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14972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rgbClr val="06AEAA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012E75-5901-4AB9-BA44-79DAC562EF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94647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152B48"/>
                </a:solidFill>
                <a:latin typeface="Montserrat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CF14C973-513F-41DA-A3AB-77550ECE2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24011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Montserrat" panose="00000500000000000000" pitchFamily="50" charset="0"/>
              </a:defRPr>
            </a:lvl1pPr>
          </a:lstStyle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57214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58FCC-6E3B-47E9-801A-B6268B66F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4372"/>
          </a:xfrm>
        </p:spPr>
        <p:txBody>
          <a:bodyPr/>
          <a:lstStyle>
            <a:lvl1pPr>
              <a:defRPr>
                <a:solidFill>
                  <a:srgbClr val="06AEAA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60BF2F-53A6-45FA-BA44-A39B9CD768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263193"/>
            <a:ext cx="10515600" cy="3874416"/>
          </a:xfrm>
        </p:spPr>
        <p:txBody>
          <a:bodyPr vert="eaVert"/>
          <a:lstStyle>
            <a:lvl1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1pPr>
            <a:lvl2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2pPr>
            <a:lvl3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3pPr>
            <a:lvl4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4pPr>
            <a:lvl5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84837F9C-EF2D-4624-8666-D15412D81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24011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Montserrat" panose="00000500000000000000" pitchFamily="50" charset="0"/>
              </a:defRPr>
            </a:lvl1pPr>
          </a:lstStyle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33537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61AAF6-645E-45DB-88C5-B685DED37F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008153"/>
          </a:xfrm>
        </p:spPr>
        <p:txBody>
          <a:bodyPr vert="eaVert"/>
          <a:lstStyle>
            <a:lvl1pPr>
              <a:defRPr>
                <a:solidFill>
                  <a:srgbClr val="06AEAA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EA42E8-4EE7-4CDB-82E1-0D6F70FB5E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008153"/>
          </a:xfrm>
        </p:spPr>
        <p:txBody>
          <a:bodyPr vert="eaVert"/>
          <a:lstStyle>
            <a:lvl1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1pPr>
            <a:lvl2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2pPr>
            <a:lvl3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3pPr>
            <a:lvl4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4pPr>
            <a:lvl5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416C949A-1DB0-484C-B83A-73B793034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24011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Montserrat" panose="00000500000000000000" pitchFamily="50" charset="0"/>
              </a:defRPr>
            </a:lvl1pPr>
          </a:lstStyle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60846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A07E2-18A0-4E89-8129-4F3B4CE59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7676"/>
            <a:ext cx="10515600" cy="1325563"/>
          </a:xfrm>
        </p:spPr>
        <p:txBody>
          <a:bodyPr/>
          <a:lstStyle>
            <a:lvl1pPr>
              <a:defRPr>
                <a:solidFill>
                  <a:srgbClr val="06AEAA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E751E-DC67-45AE-AC21-1BAF627A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8176"/>
            <a:ext cx="10515600" cy="3142301"/>
          </a:xfrm>
        </p:spPr>
        <p:txBody>
          <a:bodyPr/>
          <a:lstStyle>
            <a:lvl1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1pPr>
            <a:lvl2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2pPr>
            <a:lvl3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3pPr>
            <a:lvl4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4pPr>
            <a:lvl5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4B8CF820-BA39-44DA-B961-85651CA30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24011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Montserrat" panose="00000500000000000000" pitchFamily="50" charset="0"/>
              </a:defRPr>
            </a:lvl1pPr>
          </a:lstStyle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86185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DEBAD-7D2B-47CB-80B5-6403037F0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616229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6AEAA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A489C9-371B-45E3-A6DB-E33EE1A30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9595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152B48"/>
                </a:solidFill>
                <a:latin typeface="Montserrat" panose="000005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0029BDD4-EE3B-47E9-A956-B5F90223C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24011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Montserrat" panose="00000500000000000000" pitchFamily="50" charset="0"/>
              </a:defRPr>
            </a:lvl1pPr>
          </a:lstStyle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36847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2702F-78D2-4AF1-983C-DA18C98DF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7238"/>
          </a:xfrm>
        </p:spPr>
        <p:txBody>
          <a:bodyPr/>
          <a:lstStyle>
            <a:lvl1pPr>
              <a:defRPr>
                <a:solidFill>
                  <a:srgbClr val="06AEAA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59DBA-9112-4EFB-B9A3-F8978A8B1C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10327"/>
            <a:ext cx="5181600" cy="3987538"/>
          </a:xfrm>
        </p:spPr>
        <p:txBody>
          <a:bodyPr/>
          <a:lstStyle>
            <a:lvl1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1pPr>
            <a:lvl2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2pPr>
            <a:lvl3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3pPr>
            <a:lvl4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4pPr>
            <a:lvl5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A2B617-1355-47D0-8D4F-5AC8EDA4C1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10327"/>
            <a:ext cx="5181600" cy="3987538"/>
          </a:xfrm>
        </p:spPr>
        <p:txBody>
          <a:bodyPr/>
          <a:lstStyle>
            <a:lvl1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1pPr>
            <a:lvl2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2pPr>
            <a:lvl3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3pPr>
            <a:lvl4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4pPr>
            <a:lvl5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52D606-F212-4585-9FAA-747E2569E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24011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Montserrat" panose="00000500000000000000" pitchFamily="50" charset="0"/>
              </a:defRPr>
            </a:lvl1pPr>
          </a:lstStyle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9209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CB48D-F53C-414C-84D0-89B177ABF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823912"/>
          </a:xfrm>
        </p:spPr>
        <p:txBody>
          <a:bodyPr/>
          <a:lstStyle>
            <a:lvl1pPr>
              <a:defRPr>
                <a:solidFill>
                  <a:srgbClr val="06AEAA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2994F5-3A06-471D-814D-DC1C1A451C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66385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52B48"/>
                </a:solidFill>
                <a:latin typeface="Montserrat" panose="00000500000000000000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6751E4-B757-4C66-94E7-CE7C811370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90296"/>
            <a:ext cx="5157787" cy="3332455"/>
          </a:xfrm>
        </p:spPr>
        <p:txBody>
          <a:bodyPr/>
          <a:lstStyle>
            <a:lvl1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1pPr>
            <a:lvl2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2pPr>
            <a:lvl3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3pPr>
            <a:lvl4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4pPr>
            <a:lvl5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203A93-6FB4-44E7-8C29-347536F756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66385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52B48"/>
                </a:solidFill>
                <a:latin typeface="Montserrat" panose="00000500000000000000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92DC14-50BB-4409-B856-127CD069E1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90297"/>
            <a:ext cx="5183188" cy="3332454"/>
          </a:xfrm>
        </p:spPr>
        <p:txBody>
          <a:bodyPr/>
          <a:lstStyle>
            <a:lvl1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1pPr>
            <a:lvl2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2pPr>
            <a:lvl3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3pPr>
            <a:lvl4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4pPr>
            <a:lvl5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 dirty="0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DAD5AE52-F7EF-4469-B97A-6232CC89B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24011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Montserrat" panose="00000500000000000000" pitchFamily="50" charset="0"/>
              </a:defRPr>
            </a:lvl1pPr>
          </a:lstStyle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702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565D4-46AF-4EC5-9850-A3103999F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6AEAA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BD86CA-CE51-4727-B90C-9AE9BDC7B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24011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Montserrat" panose="00000500000000000000" pitchFamily="50" charset="0"/>
              </a:defRPr>
            </a:lvl1pPr>
          </a:lstStyle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38771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CD957EEA-F866-4147-A1E6-014124E68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24011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Montserrat" panose="00000500000000000000" pitchFamily="50" charset="0"/>
              </a:defRPr>
            </a:lvl1pPr>
          </a:lstStyle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36643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3D072-B9E5-442A-A8D1-C784A3D0A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6AEAA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39CC3-7CE2-400C-AC74-ADEF44A5A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319866"/>
          </a:xfrm>
        </p:spPr>
        <p:txBody>
          <a:bodyPr/>
          <a:lstStyle>
            <a:lvl1pPr>
              <a:defRPr sz="3200">
                <a:solidFill>
                  <a:srgbClr val="152B48"/>
                </a:solidFill>
                <a:latin typeface="Montserrat" panose="00000500000000000000" pitchFamily="50" charset="0"/>
              </a:defRPr>
            </a:lvl1pPr>
            <a:lvl2pPr>
              <a:defRPr sz="2800">
                <a:solidFill>
                  <a:srgbClr val="152B48"/>
                </a:solidFill>
                <a:latin typeface="Montserrat" panose="00000500000000000000" pitchFamily="50" charset="0"/>
              </a:defRPr>
            </a:lvl2pPr>
            <a:lvl3pPr>
              <a:defRPr sz="2400">
                <a:solidFill>
                  <a:srgbClr val="152B48"/>
                </a:solidFill>
                <a:latin typeface="Montserrat" panose="00000500000000000000" pitchFamily="50" charset="0"/>
              </a:defRPr>
            </a:lvl3pPr>
            <a:lvl4pPr>
              <a:defRPr sz="2000">
                <a:solidFill>
                  <a:srgbClr val="152B48"/>
                </a:solidFill>
                <a:latin typeface="Montserrat" panose="00000500000000000000" pitchFamily="50" charset="0"/>
              </a:defRPr>
            </a:lvl4pPr>
            <a:lvl5pPr>
              <a:defRPr sz="2000">
                <a:solidFill>
                  <a:srgbClr val="152B48"/>
                </a:solidFill>
                <a:latin typeface="Montserrat" panose="00000500000000000000" pitchFamily="50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B08FEE-50F8-4AB8-BB85-E508A07F9E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249891"/>
          </a:xfrm>
        </p:spPr>
        <p:txBody>
          <a:bodyPr/>
          <a:lstStyle>
            <a:lvl1pPr marL="0" indent="0">
              <a:buNone/>
              <a:defRPr sz="1600">
                <a:solidFill>
                  <a:srgbClr val="152B48"/>
                </a:solidFill>
                <a:latin typeface="Montserrat" panose="00000500000000000000" pitchFamily="50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D2E27C76-4A91-47CA-B503-7097C21B3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24011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Montserrat" panose="00000500000000000000" pitchFamily="50" charset="0"/>
              </a:defRPr>
            </a:lvl1pPr>
          </a:lstStyle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45948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6866C-B389-49E5-8F02-3D3335841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6AEAA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56A72E-87D8-40FA-A59C-EC6BDDF6F7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0012" y="457200"/>
            <a:ext cx="6172200" cy="4404707"/>
          </a:xfrm>
        </p:spPr>
        <p:txBody>
          <a:bodyPr/>
          <a:lstStyle>
            <a:lvl1pPr marL="0" indent="0">
              <a:buNone/>
              <a:defRPr sz="3200">
                <a:solidFill>
                  <a:srgbClr val="152B48"/>
                </a:solidFill>
                <a:latin typeface="Montserrat" panose="00000500000000000000" pitchFamily="50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CO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D373FC-0E16-41C4-BE15-F8C74A7813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334732"/>
          </a:xfrm>
        </p:spPr>
        <p:txBody>
          <a:bodyPr/>
          <a:lstStyle>
            <a:lvl1pPr marL="0" indent="0">
              <a:buNone/>
              <a:defRPr sz="1600">
                <a:solidFill>
                  <a:srgbClr val="152B48"/>
                </a:solidFill>
                <a:latin typeface="Montserrat" panose="00000500000000000000" pitchFamily="50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DE7B3239-B346-4CBD-BEDB-FCE674D57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24011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Montserrat" panose="00000500000000000000" pitchFamily="50" charset="0"/>
              </a:defRPr>
            </a:lvl1pPr>
          </a:lstStyle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06861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A1E9BE-6297-4FF5-8CFC-C0643BD20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05350-59D5-4EFA-92C0-A5BEBAD80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538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ECD52E45-B1F2-47DC-949B-127B2639E3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24011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62617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6AEAA"/>
          </a:solidFill>
          <a:latin typeface="Montserrat" panose="000005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52B48"/>
          </a:solidFill>
          <a:latin typeface="Montserrat" panose="00000500000000000000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52B48"/>
          </a:solidFill>
          <a:latin typeface="Montserrat" panose="00000500000000000000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52B48"/>
          </a:solidFill>
          <a:latin typeface="Montserrat" panose="00000500000000000000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52B48"/>
          </a:solidFill>
          <a:latin typeface="Montserrat" panose="00000500000000000000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52B48"/>
          </a:solidFill>
          <a:latin typeface="Montserrat" panose="00000500000000000000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7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6A0952-4EA6-472B-BE0E-B9D58D5BD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641" y="387741"/>
            <a:ext cx="9454718" cy="2334024"/>
          </a:xfrm>
        </p:spPr>
        <p:txBody>
          <a:bodyPr>
            <a:normAutofit/>
          </a:bodyPr>
          <a:lstStyle/>
          <a:p>
            <a:pPr algn="ctr"/>
            <a:r>
              <a:rPr lang="es-CO" sz="4000" b="1" dirty="0"/>
              <a:t>NEUMONÍA EN PEDIATRÍA, </a:t>
            </a:r>
            <a:br>
              <a:rPr lang="es-CO" sz="4000" b="1" dirty="0"/>
            </a:br>
            <a:r>
              <a:rPr lang="es-CO" sz="4000" b="1" dirty="0"/>
              <a:t>UN ENFOQUE PRÁCTICO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EB08CA-8941-4F79-8B75-C81DE46D9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7076" y="2578963"/>
            <a:ext cx="6977848" cy="2542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2000" b="1" dirty="0"/>
              <a:t>Andrés David Aranzazu Ceballos</a:t>
            </a:r>
          </a:p>
          <a:p>
            <a:pPr marL="0" indent="0" algn="ctr">
              <a:buNone/>
            </a:pPr>
            <a:r>
              <a:rPr lang="es-CO" sz="2000" b="1" dirty="0"/>
              <a:t>Residente de pediatría</a:t>
            </a:r>
          </a:p>
          <a:p>
            <a:pPr marL="0" indent="0" algn="ctr">
              <a:buNone/>
            </a:pPr>
            <a:r>
              <a:rPr lang="es-CO" sz="2000" b="1" dirty="0"/>
              <a:t>Medellín, 2020</a:t>
            </a:r>
          </a:p>
        </p:txBody>
      </p:sp>
    </p:spTree>
    <p:extLst>
      <p:ext uri="{BB962C8B-B14F-4D97-AF65-F5344CB8AC3E}">
        <p14:creationId xmlns:p14="http://schemas.microsoft.com/office/powerpoint/2010/main" val="1012553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6A0952-4EA6-472B-BE0E-B9D58D5BD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9929" y="1557074"/>
            <a:ext cx="5133480" cy="845820"/>
          </a:xfrm>
        </p:spPr>
        <p:txBody>
          <a:bodyPr>
            <a:normAutofit/>
          </a:bodyPr>
          <a:lstStyle/>
          <a:p>
            <a:pPr algn="ctr"/>
            <a:r>
              <a:rPr lang="es-CO" sz="3200" b="1" dirty="0"/>
              <a:t>ETIOLOGÍA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A6C3533F-A09A-4FF5-8BA2-3DA39F8388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752095"/>
              </p:ext>
            </p:extLst>
          </p:nvPr>
        </p:nvGraphicFramePr>
        <p:xfrm>
          <a:off x="4768243" y="869346"/>
          <a:ext cx="6794697" cy="438332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477108">
                  <a:extLst>
                    <a:ext uri="{9D8B030D-6E8A-4147-A177-3AD203B41FA5}">
                      <a16:colId xmlns:a16="http://schemas.microsoft.com/office/drawing/2014/main" val="2939336360"/>
                    </a:ext>
                  </a:extLst>
                </a:gridCol>
                <a:gridCol w="3052690">
                  <a:extLst>
                    <a:ext uri="{9D8B030D-6E8A-4147-A177-3AD203B41FA5}">
                      <a16:colId xmlns:a16="http://schemas.microsoft.com/office/drawing/2014/main" val="2112069634"/>
                    </a:ext>
                  </a:extLst>
                </a:gridCol>
                <a:gridCol w="2264899">
                  <a:extLst>
                    <a:ext uri="{9D8B030D-6E8A-4147-A177-3AD203B41FA5}">
                      <a16:colId xmlns:a16="http://schemas.microsoft.com/office/drawing/2014/main" val="729019338"/>
                    </a:ext>
                  </a:extLst>
                </a:gridCol>
              </a:tblGrid>
              <a:tr h="587348"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Montserrat" panose="00000500000000000000" pitchFamily="50" charset="0"/>
                        </a:rPr>
                        <a:t>Patógenos</a:t>
                      </a:r>
                      <a:endParaRPr lang="en-US" sz="1800" b="1" dirty="0"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Montserrat" panose="00000500000000000000" pitchFamily="50" charset="0"/>
                        </a:rPr>
                        <a:t>Neonatos</a:t>
                      </a:r>
                      <a:endParaRPr lang="en-US" sz="1800" dirty="0"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Montserrat" panose="00000500000000000000" pitchFamily="50" charset="0"/>
                        </a:rPr>
                        <a:t>Lactantes</a:t>
                      </a:r>
                      <a:endParaRPr lang="en-US" sz="1800" dirty="0"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6447470"/>
                  </a:ext>
                </a:extLst>
              </a:tr>
              <a:tr h="587348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>
                          <a:latin typeface="Montserrat" panose="00000500000000000000" pitchFamily="50" charset="0"/>
                        </a:rPr>
                        <a:t>Virus</a:t>
                      </a:r>
                      <a:endParaRPr lang="en-US" sz="1600" b="1" dirty="0"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600" dirty="0">
                          <a:latin typeface="Montserrat" panose="00000500000000000000" pitchFamily="50" charset="0"/>
                        </a:rPr>
                        <a:t>Herpes simplex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600" dirty="0">
                          <a:latin typeface="Montserrat" panose="00000500000000000000" pitchFamily="50" charset="0"/>
                        </a:rPr>
                        <a:t>Enterovirus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600" dirty="0">
                          <a:latin typeface="Montserrat" panose="00000500000000000000" pitchFamily="50" charset="0"/>
                        </a:rPr>
                        <a:t>Adenovirus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600" dirty="0">
                          <a:latin typeface="Montserrat" panose="00000500000000000000" pitchFamily="50" charset="0"/>
                        </a:rPr>
                        <a:t>Sarampión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600" dirty="0">
                          <a:latin typeface="Montserrat" panose="00000500000000000000" pitchFamily="50" charset="0"/>
                        </a:rPr>
                        <a:t>CMV</a:t>
                      </a:r>
                      <a:endParaRPr lang="en-US" sz="1600" dirty="0"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600" dirty="0">
                          <a:latin typeface="Montserrat" panose="00000500000000000000" pitchFamily="50" charset="0"/>
                        </a:rPr>
                        <a:t>CMV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600" dirty="0">
                          <a:latin typeface="Montserrat" panose="00000500000000000000" pitchFamily="50" charset="0"/>
                        </a:rPr>
                        <a:t>VSR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600" dirty="0">
                          <a:latin typeface="Montserrat" panose="00000500000000000000" pitchFamily="50" charset="0"/>
                        </a:rPr>
                        <a:t>Parainfluenza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600" dirty="0">
                          <a:latin typeface="Montserrat" panose="00000500000000000000" pitchFamily="50" charset="0"/>
                        </a:rPr>
                        <a:t>Influenza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600" dirty="0">
                          <a:latin typeface="Montserrat" panose="00000500000000000000" pitchFamily="50" charset="0"/>
                        </a:rPr>
                        <a:t>Metaneumovirus</a:t>
                      </a:r>
                      <a:endParaRPr lang="en-US" sz="1600" dirty="0"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974748"/>
                  </a:ext>
                </a:extLst>
              </a:tr>
              <a:tr h="587348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>
                          <a:latin typeface="Montserrat" panose="00000500000000000000" pitchFamily="50" charset="0"/>
                        </a:rPr>
                        <a:t>Bacterias</a:t>
                      </a:r>
                      <a:endParaRPr lang="en-US" sz="1600" b="1" dirty="0"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600" dirty="0">
                          <a:latin typeface="Montserrat" panose="00000500000000000000" pitchFamily="50" charset="0"/>
                        </a:rPr>
                        <a:t>S. B hemolítico del grupo B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600" dirty="0">
                          <a:latin typeface="Montserrat" panose="00000500000000000000" pitchFamily="50" charset="0"/>
                        </a:rPr>
                        <a:t>E. Coli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600" dirty="0">
                          <a:latin typeface="Montserrat" panose="00000500000000000000" pitchFamily="50" charset="0"/>
                        </a:rPr>
                        <a:t>Listeria monocytogenes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600" dirty="0">
                          <a:latin typeface="Montserrat" panose="00000500000000000000" pitchFamily="50" charset="0"/>
                        </a:rPr>
                        <a:t>U.</a:t>
                      </a:r>
                      <a:r>
                        <a:rPr lang="es-CO" sz="1600" baseline="0" dirty="0">
                          <a:latin typeface="Montserrat" panose="00000500000000000000" pitchFamily="50" charset="0"/>
                        </a:rPr>
                        <a:t> Urealyticum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600" baseline="0" dirty="0">
                          <a:latin typeface="Montserrat" panose="00000500000000000000" pitchFamily="50" charset="0"/>
                        </a:rPr>
                        <a:t>S. pneumoniae</a:t>
                      </a:r>
                      <a:endParaRPr lang="en-US" sz="1600" i="1" dirty="0"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600" dirty="0">
                          <a:latin typeface="Montserrat" panose="00000500000000000000" pitchFamily="50" charset="0"/>
                        </a:rPr>
                        <a:t>S. pneumoniae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600" dirty="0">
                          <a:latin typeface="Montserrat" panose="00000500000000000000" pitchFamily="50" charset="0"/>
                        </a:rPr>
                        <a:t>H. influenza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600" dirty="0">
                          <a:latin typeface="Montserrat" panose="00000500000000000000" pitchFamily="50" charset="0"/>
                        </a:rPr>
                        <a:t>M. pneumoniae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600" dirty="0">
                          <a:latin typeface="Montserrat" panose="00000500000000000000" pitchFamily="50" charset="0"/>
                        </a:rPr>
                        <a:t>M.</a:t>
                      </a:r>
                      <a:r>
                        <a:rPr lang="es-CO" sz="1600" baseline="0" dirty="0">
                          <a:latin typeface="Montserrat" panose="00000500000000000000" pitchFamily="50" charset="0"/>
                        </a:rPr>
                        <a:t> Tuberculosis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600" baseline="0" dirty="0">
                          <a:latin typeface="Montserrat" panose="00000500000000000000" pitchFamily="50" charset="0"/>
                        </a:rPr>
                        <a:t>C.  Trachomatis**</a:t>
                      </a:r>
                      <a:endParaRPr lang="en-US" sz="1600" i="1" dirty="0"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3523425"/>
                  </a:ext>
                </a:extLst>
              </a:tr>
              <a:tr h="587348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>
                          <a:latin typeface="Montserrat" panose="00000500000000000000" pitchFamily="50" charset="0"/>
                        </a:rPr>
                        <a:t>Hongos</a:t>
                      </a:r>
                      <a:endParaRPr lang="en-US" sz="1600" b="1" dirty="0"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600" dirty="0">
                          <a:latin typeface="Montserrat" panose="00000500000000000000" pitchFamily="50" charset="0"/>
                        </a:rPr>
                        <a:t>Candida spp*</a:t>
                      </a:r>
                      <a:endParaRPr lang="en-US" sz="1600" i="1" dirty="0"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i="1" dirty="0"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4641865"/>
                  </a:ext>
                </a:extLst>
              </a:tr>
              <a:tr h="587348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>
                          <a:latin typeface="Montserrat" panose="00000500000000000000" pitchFamily="50" charset="0"/>
                        </a:rPr>
                        <a:t>Otros</a:t>
                      </a:r>
                      <a:endParaRPr lang="en-US" sz="1600" b="1" dirty="0"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600" dirty="0">
                          <a:latin typeface="Montserrat" panose="00000500000000000000" pitchFamily="50" charset="0"/>
                        </a:rPr>
                        <a:t>Toxoplasma spp</a:t>
                      </a:r>
                      <a:endParaRPr lang="en-US" sz="1600" i="1" dirty="0"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i="1" dirty="0"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0156301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623BAC5D-7B71-4FAE-945A-104BE8E32FA5}"/>
              </a:ext>
            </a:extLst>
          </p:cNvPr>
          <p:cNvSpPr txBox="1"/>
          <p:nvPr/>
        </p:nvSpPr>
        <p:spPr>
          <a:xfrm>
            <a:off x="5113781" y="6021724"/>
            <a:ext cx="61036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Montserrat" panose="00000500000000000000" pitchFamily="50" charset="0"/>
                <a:cs typeface="Arial" panose="020B0604020202020204" pitchFamily="34" charset="0"/>
              </a:rPr>
              <a:t>Pediatrics in Review 2013;34;438</a:t>
            </a:r>
            <a:endParaRPr lang="es-CO" sz="1200" dirty="0"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232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6A0952-4EA6-472B-BE0E-B9D58D5BD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9929" y="1557074"/>
            <a:ext cx="5133480" cy="845820"/>
          </a:xfrm>
        </p:spPr>
        <p:txBody>
          <a:bodyPr>
            <a:normAutofit/>
          </a:bodyPr>
          <a:lstStyle/>
          <a:p>
            <a:pPr algn="ctr"/>
            <a:r>
              <a:rPr lang="es-CO" sz="3200" b="1" dirty="0"/>
              <a:t>ETIOLOGÍA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55D656E-2823-4791-8B8F-D6E44FA18C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018523"/>
              </p:ext>
            </p:extLst>
          </p:nvPr>
        </p:nvGraphicFramePr>
        <p:xfrm>
          <a:off x="5138251" y="975032"/>
          <a:ext cx="6006906" cy="462716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477108">
                  <a:extLst>
                    <a:ext uri="{9D8B030D-6E8A-4147-A177-3AD203B41FA5}">
                      <a16:colId xmlns:a16="http://schemas.microsoft.com/office/drawing/2014/main" val="2939336360"/>
                    </a:ext>
                  </a:extLst>
                </a:gridCol>
                <a:gridCol w="2264899">
                  <a:extLst>
                    <a:ext uri="{9D8B030D-6E8A-4147-A177-3AD203B41FA5}">
                      <a16:colId xmlns:a16="http://schemas.microsoft.com/office/drawing/2014/main" val="2332204600"/>
                    </a:ext>
                  </a:extLst>
                </a:gridCol>
                <a:gridCol w="2264899">
                  <a:extLst>
                    <a:ext uri="{9D8B030D-6E8A-4147-A177-3AD203B41FA5}">
                      <a16:colId xmlns:a16="http://schemas.microsoft.com/office/drawing/2014/main" val="108055681"/>
                    </a:ext>
                  </a:extLst>
                </a:gridCol>
              </a:tblGrid>
              <a:tr h="587348"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Montserrat" panose="00000500000000000000" pitchFamily="50" charset="0"/>
                        </a:rPr>
                        <a:t>Patógenos</a:t>
                      </a:r>
                      <a:endParaRPr lang="en-US" sz="1800" b="1" dirty="0"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Montserrat" panose="00000500000000000000" pitchFamily="50" charset="0"/>
                        </a:rPr>
                        <a:t>1 – 5 años</a:t>
                      </a:r>
                      <a:endParaRPr lang="en-US" sz="1800" dirty="0"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Montserrat" panose="00000500000000000000" pitchFamily="50" charset="0"/>
                        </a:rPr>
                        <a:t>&gt;5 años</a:t>
                      </a:r>
                      <a:endParaRPr lang="en-US" sz="1800" dirty="0"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6447470"/>
                  </a:ext>
                </a:extLst>
              </a:tr>
              <a:tr h="587348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>
                          <a:latin typeface="Montserrat" panose="00000500000000000000" pitchFamily="50" charset="0"/>
                        </a:rPr>
                        <a:t>Virus</a:t>
                      </a:r>
                      <a:endParaRPr lang="en-US" sz="1600" b="1" dirty="0"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600" dirty="0">
                          <a:latin typeface="Montserrat" panose="00000500000000000000" pitchFamily="50" charset="0"/>
                        </a:rPr>
                        <a:t>VSR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600" dirty="0">
                          <a:latin typeface="Montserrat" panose="00000500000000000000" pitchFamily="50" charset="0"/>
                        </a:rPr>
                        <a:t>Influenza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600" dirty="0">
                          <a:latin typeface="Montserrat" panose="00000500000000000000" pitchFamily="50" charset="0"/>
                        </a:rPr>
                        <a:t>Parainfluenza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600" dirty="0">
                          <a:latin typeface="Montserrat" panose="00000500000000000000" pitchFamily="50" charset="0"/>
                        </a:rPr>
                        <a:t>Adenovirus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600" dirty="0">
                          <a:latin typeface="Montserrat" panose="00000500000000000000" pitchFamily="50" charset="0"/>
                        </a:rPr>
                        <a:t>Metaneumovirus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600" dirty="0">
                          <a:latin typeface="Montserrat" panose="00000500000000000000" pitchFamily="50" charset="0"/>
                        </a:rPr>
                        <a:t>Rinovirus</a:t>
                      </a:r>
                      <a:endParaRPr lang="en-US" sz="1600" dirty="0"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600" dirty="0">
                          <a:latin typeface="Montserrat" panose="00000500000000000000" pitchFamily="50" charset="0"/>
                        </a:rPr>
                        <a:t>Coronavirus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600" dirty="0">
                          <a:latin typeface="Montserrat" panose="00000500000000000000" pitchFamily="50" charset="0"/>
                        </a:rPr>
                        <a:t>Varicela zoster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600" dirty="0">
                          <a:latin typeface="Montserrat" panose="00000500000000000000" pitchFamily="50" charset="0"/>
                        </a:rPr>
                        <a:t>VEB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974748"/>
                  </a:ext>
                </a:extLst>
              </a:tr>
              <a:tr h="587348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>
                          <a:latin typeface="Montserrat" panose="00000500000000000000" pitchFamily="50" charset="0"/>
                        </a:rPr>
                        <a:t>Bacterias</a:t>
                      </a:r>
                      <a:endParaRPr lang="en-US" sz="1600" b="1" dirty="0"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600" dirty="0">
                          <a:latin typeface="Montserrat" panose="00000500000000000000" pitchFamily="50" charset="0"/>
                        </a:rPr>
                        <a:t>S. pneumoniae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600" dirty="0">
                          <a:latin typeface="Montserrat" panose="00000500000000000000" pitchFamily="50" charset="0"/>
                        </a:rPr>
                        <a:t>H.</a:t>
                      </a:r>
                      <a:r>
                        <a:rPr lang="es-CO" sz="1600" baseline="0" dirty="0">
                          <a:latin typeface="Montserrat" panose="00000500000000000000" pitchFamily="50" charset="0"/>
                        </a:rPr>
                        <a:t> influenza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600" baseline="0" dirty="0">
                          <a:latin typeface="Montserrat" panose="00000500000000000000" pitchFamily="50" charset="0"/>
                        </a:rPr>
                        <a:t>M. Catarrhalis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600" baseline="0" dirty="0">
                          <a:latin typeface="Montserrat" panose="00000500000000000000" pitchFamily="50" charset="0"/>
                        </a:rPr>
                        <a:t>S. aureus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600" baseline="0" dirty="0">
                          <a:latin typeface="Montserrat" panose="00000500000000000000" pitchFamily="50" charset="0"/>
                        </a:rPr>
                        <a:t>M. tuberculosis</a:t>
                      </a:r>
                      <a:endParaRPr lang="en-US" sz="1600" i="1" dirty="0"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600" dirty="0">
                          <a:latin typeface="Montserrat" panose="00000500000000000000" pitchFamily="50" charset="0"/>
                        </a:rPr>
                        <a:t>S. penumoniae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600" dirty="0">
                          <a:latin typeface="Montserrat" panose="00000500000000000000" pitchFamily="50" charset="0"/>
                        </a:rPr>
                        <a:t>M. pneumoniae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600" dirty="0">
                          <a:latin typeface="Montserrat" panose="00000500000000000000" pitchFamily="50" charset="0"/>
                        </a:rPr>
                        <a:t>C.</a:t>
                      </a:r>
                      <a:r>
                        <a:rPr lang="es-CO" sz="1600" baseline="0" dirty="0">
                          <a:latin typeface="Montserrat" panose="00000500000000000000" pitchFamily="50" charset="0"/>
                        </a:rPr>
                        <a:t> pneumoniae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600" baseline="0" dirty="0">
                          <a:latin typeface="Montserrat" panose="00000500000000000000" pitchFamily="50" charset="0"/>
                        </a:rPr>
                        <a:t>M. Tuberculosis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600" baseline="0" dirty="0">
                          <a:latin typeface="Montserrat" panose="00000500000000000000" pitchFamily="50" charset="0"/>
                        </a:rPr>
                        <a:t>Legionela</a:t>
                      </a:r>
                      <a:endParaRPr lang="en-US" sz="1600" i="1" dirty="0"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3523425"/>
                  </a:ext>
                </a:extLst>
              </a:tr>
              <a:tr h="587348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>
                          <a:latin typeface="Montserrat" panose="00000500000000000000" pitchFamily="50" charset="0"/>
                        </a:rPr>
                        <a:t>Hongos</a:t>
                      </a:r>
                      <a:endParaRPr lang="en-US" sz="1600" b="1" dirty="0"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i="1" dirty="0"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600" dirty="0">
                          <a:latin typeface="Montserrat" panose="00000500000000000000" pitchFamily="50" charset="0"/>
                        </a:rPr>
                        <a:t>C.</a:t>
                      </a:r>
                      <a:r>
                        <a:rPr lang="es-CO" sz="1600" baseline="0" dirty="0">
                          <a:latin typeface="Montserrat" panose="00000500000000000000" pitchFamily="50" charset="0"/>
                        </a:rPr>
                        <a:t> Immitis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600" baseline="0" dirty="0">
                          <a:latin typeface="Montserrat" panose="00000500000000000000" pitchFamily="50" charset="0"/>
                        </a:rPr>
                        <a:t>H. capsulatum</a:t>
                      </a:r>
                      <a:endParaRPr lang="en-US" sz="1600" i="1" dirty="0"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4641865"/>
                  </a:ext>
                </a:extLst>
              </a:tr>
              <a:tr h="587348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>
                          <a:latin typeface="Montserrat" panose="00000500000000000000" pitchFamily="50" charset="0"/>
                        </a:rPr>
                        <a:t>Otros</a:t>
                      </a:r>
                      <a:endParaRPr lang="en-US" sz="1600" b="1" dirty="0"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i="1" dirty="0"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i="1" dirty="0"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0156301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8DBEC4A6-B504-4A54-9668-60C896D75AFE}"/>
              </a:ext>
            </a:extLst>
          </p:cNvPr>
          <p:cNvSpPr txBox="1"/>
          <p:nvPr/>
        </p:nvSpPr>
        <p:spPr>
          <a:xfrm>
            <a:off x="5041537" y="6003968"/>
            <a:ext cx="61036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Montserrat" panose="00000500000000000000" pitchFamily="50" charset="0"/>
                <a:cs typeface="Arial" panose="020B0604020202020204" pitchFamily="34" charset="0"/>
              </a:rPr>
              <a:t>Pediatrics in Review 2013;34;438</a:t>
            </a:r>
            <a:endParaRPr lang="es-CO" sz="1200" dirty="0"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582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6A0952-4EA6-472B-BE0E-B9D58D5BD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1505" y="752908"/>
            <a:ext cx="5133480" cy="845820"/>
          </a:xfrm>
        </p:spPr>
        <p:txBody>
          <a:bodyPr>
            <a:normAutofit/>
          </a:bodyPr>
          <a:lstStyle/>
          <a:p>
            <a:pPr algn="ctr"/>
            <a:r>
              <a:rPr lang="es-CO" sz="3200" b="1" dirty="0"/>
              <a:t>ETIOLOGÍA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EB08CA-8941-4F79-8B75-C81DE46D9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4122" y="1598728"/>
            <a:ext cx="6977848" cy="3660544"/>
          </a:xfrm>
        </p:spPr>
        <p:txBody>
          <a:bodyPr>
            <a:noAutofit/>
          </a:bodyPr>
          <a:lstStyle/>
          <a:p>
            <a:pPr algn="just"/>
            <a:r>
              <a:rPr lang="es-ES" sz="2400" dirty="0">
                <a:sym typeface="Wingdings" panose="05000000000000000000" pitchFamily="2" charset="2"/>
              </a:rPr>
              <a:t>Coco gram positivo, anaerobia facultativa, catalasa negativa, inmóvil.</a:t>
            </a:r>
          </a:p>
          <a:p>
            <a:pPr algn="just"/>
            <a:r>
              <a:rPr lang="es-ES" sz="2400" dirty="0">
                <a:sym typeface="Wingdings" panose="05000000000000000000" pitchFamily="2" charset="2"/>
              </a:rPr>
              <a:t>Rodeada de una cápsula (sin antígenos de Lancefield).</a:t>
            </a:r>
          </a:p>
          <a:p>
            <a:pPr algn="just"/>
            <a:r>
              <a:rPr lang="es-ES" sz="2400" dirty="0">
                <a:sym typeface="Wingdings" panose="05000000000000000000" pitchFamily="2" charset="2"/>
              </a:rPr>
              <a:t>Crece en agar sangre.</a:t>
            </a:r>
          </a:p>
          <a:p>
            <a:pPr algn="just"/>
            <a:r>
              <a:rPr lang="es-ES" sz="2400" dirty="0">
                <a:sym typeface="Wingdings" panose="05000000000000000000" pitchFamily="2" charset="2"/>
              </a:rPr>
              <a:t>Colonizador en nasofaringe.</a:t>
            </a:r>
          </a:p>
          <a:p>
            <a:pPr algn="just"/>
            <a:r>
              <a:rPr lang="es-ES" sz="2400" dirty="0">
                <a:sym typeface="Wingdings" panose="05000000000000000000" pitchFamily="2" charset="2"/>
              </a:rPr>
              <a:t>Supervivencia hasta en 180 días.</a:t>
            </a:r>
          </a:p>
          <a:p>
            <a:pPr algn="just"/>
            <a:r>
              <a:rPr lang="es-ES" sz="2400" dirty="0">
                <a:sym typeface="Wingdings" panose="05000000000000000000" pitchFamily="2" charset="2"/>
              </a:rPr>
              <a:t>Tiene más de 90 serotipos.</a:t>
            </a:r>
          </a:p>
          <a:p>
            <a:pPr algn="just"/>
            <a:r>
              <a:rPr lang="es-ES" sz="2400" dirty="0">
                <a:sym typeface="Wingdings" panose="05000000000000000000" pitchFamily="2" charset="2"/>
              </a:rPr>
              <a:t>1, 3, 4, 5, 6, 7, 8, 9, 14, 18, 19 y 23.</a:t>
            </a:r>
            <a:endParaRPr lang="es-CO" sz="2000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AD1EC84-2AF0-4147-9972-56384292B13C}"/>
              </a:ext>
            </a:extLst>
          </p:cNvPr>
          <p:cNvSpPr/>
          <p:nvPr/>
        </p:nvSpPr>
        <p:spPr>
          <a:xfrm>
            <a:off x="451372" y="2076796"/>
            <a:ext cx="3766910" cy="461665"/>
          </a:xfrm>
          <a:prstGeom prst="rect">
            <a:avLst/>
          </a:prstGeom>
          <a:solidFill>
            <a:srgbClr val="152B48"/>
          </a:solidFill>
          <a:ln>
            <a:solidFill>
              <a:srgbClr val="06AEA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chemeClr val="bg1"/>
                </a:solidFill>
                <a:latin typeface="Montserrat" panose="00000500000000000000"/>
              </a:rPr>
              <a:t>S. pneumoniae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302C9C3-4163-4C40-9099-A7CF0CA947AE}"/>
              </a:ext>
            </a:extLst>
          </p:cNvPr>
          <p:cNvSpPr txBox="1"/>
          <p:nvPr/>
        </p:nvSpPr>
        <p:spPr>
          <a:xfrm>
            <a:off x="4805855" y="5897436"/>
            <a:ext cx="61036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Montserrat" panose="00000500000000000000" pitchFamily="50" charset="0"/>
                <a:cs typeface="Arial" panose="020B0604020202020204" pitchFamily="34" charset="0"/>
              </a:rPr>
              <a:t>Pediatrics in Review 2013;34;438</a:t>
            </a:r>
            <a:endParaRPr lang="es-CO" sz="1200" dirty="0"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75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6A0952-4EA6-472B-BE0E-B9D58D5BD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9260" y="365760"/>
            <a:ext cx="5133480" cy="845820"/>
          </a:xfrm>
        </p:spPr>
        <p:txBody>
          <a:bodyPr>
            <a:normAutofit/>
          </a:bodyPr>
          <a:lstStyle/>
          <a:p>
            <a:pPr algn="ctr"/>
            <a:r>
              <a:rPr lang="es-CO" sz="3200" b="1" dirty="0"/>
              <a:t>FISIOPATOLOGÍA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74F452E-981D-4ACA-81CA-13548E3742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56" t="31330" r="29637" b="35016"/>
          <a:stretch/>
        </p:blipFill>
        <p:spPr>
          <a:xfrm>
            <a:off x="445476" y="1100797"/>
            <a:ext cx="5439507" cy="246184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957951B-ACFE-4454-B143-47007F13F1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736" t="26522" r="30358" b="42388"/>
          <a:stretch/>
        </p:blipFill>
        <p:spPr>
          <a:xfrm>
            <a:off x="6031522" y="3093720"/>
            <a:ext cx="5322278" cy="2274278"/>
          </a:xfrm>
          <a:prstGeom prst="rect">
            <a:avLst/>
          </a:prstGeom>
        </p:spPr>
      </p:pic>
      <p:sp>
        <p:nvSpPr>
          <p:cNvPr id="12" name="Flecha: curvada hacia la izquierda 11">
            <a:extLst>
              <a:ext uri="{FF2B5EF4-FFF2-40B4-BE49-F238E27FC236}">
                <a16:creationId xmlns:a16="http://schemas.microsoft.com/office/drawing/2014/main" id="{1B91765E-AA41-4CDB-AFA6-7DD62E188DFD}"/>
              </a:ext>
            </a:extLst>
          </p:cNvPr>
          <p:cNvSpPr/>
          <p:nvPr/>
        </p:nvSpPr>
        <p:spPr>
          <a:xfrm rot="18345050">
            <a:off x="6276260" y="1680210"/>
            <a:ext cx="647700" cy="1413803"/>
          </a:xfrm>
          <a:prstGeom prst="curvedLeftArrow">
            <a:avLst/>
          </a:prstGeom>
          <a:solidFill>
            <a:srgbClr val="152B48"/>
          </a:solidFill>
          <a:ln>
            <a:solidFill>
              <a:srgbClr val="06AE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194ECB5-D06E-43DE-8FDA-9296F66386E8}"/>
              </a:ext>
            </a:extLst>
          </p:cNvPr>
          <p:cNvSpPr txBox="1"/>
          <p:nvPr/>
        </p:nvSpPr>
        <p:spPr>
          <a:xfrm>
            <a:off x="6844319" y="5982641"/>
            <a:ext cx="61036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Montserrat" panose="00000500000000000000" pitchFamily="50" charset="0"/>
              </a:rPr>
              <a:t>The pathophysiology of pneumococcal pneumonia</a:t>
            </a:r>
            <a:endParaRPr lang="es-CO" sz="1200" dirty="0"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729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6A0952-4EA6-472B-BE0E-B9D58D5BD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9260" y="365760"/>
            <a:ext cx="5133480" cy="845820"/>
          </a:xfrm>
        </p:spPr>
        <p:txBody>
          <a:bodyPr>
            <a:normAutofit/>
          </a:bodyPr>
          <a:lstStyle/>
          <a:p>
            <a:pPr algn="ctr"/>
            <a:r>
              <a:rPr lang="es-CO" sz="3200" b="1" dirty="0"/>
              <a:t>FISIOPATOLOGÍA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BAED248F-6CDA-4E18-9FC8-F01EF82C51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1809559"/>
              </p:ext>
            </p:extLst>
          </p:nvPr>
        </p:nvGraphicFramePr>
        <p:xfrm>
          <a:off x="1520092" y="1211850"/>
          <a:ext cx="9151815" cy="2858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CuadroTexto 14">
            <a:extLst>
              <a:ext uri="{FF2B5EF4-FFF2-40B4-BE49-F238E27FC236}">
                <a16:creationId xmlns:a16="http://schemas.microsoft.com/office/drawing/2014/main" id="{A228B0E7-F7AB-44C7-A319-1E331C29E07C}"/>
              </a:ext>
            </a:extLst>
          </p:cNvPr>
          <p:cNvSpPr txBox="1"/>
          <p:nvPr/>
        </p:nvSpPr>
        <p:spPr>
          <a:xfrm>
            <a:off x="6178494" y="5507650"/>
            <a:ext cx="61036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Montserrat" panose="00000500000000000000" pitchFamily="50" charset="0"/>
              </a:rPr>
              <a:t>The pathophysiology of pneumococcal pneumonia</a:t>
            </a:r>
            <a:endParaRPr lang="es-CO" sz="1200" dirty="0"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83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6A0952-4EA6-472B-BE0E-B9D58D5BD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31913" y="1748790"/>
            <a:ext cx="5133480" cy="845820"/>
          </a:xfrm>
        </p:spPr>
        <p:txBody>
          <a:bodyPr>
            <a:normAutofit/>
          </a:bodyPr>
          <a:lstStyle/>
          <a:p>
            <a:pPr algn="ctr"/>
            <a:r>
              <a:rPr lang="es-CO" sz="3200" b="1" dirty="0"/>
              <a:t>FISIOPATOLOGÍA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EE71FB00-05D3-4C9C-A98B-0A72ACB189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7155524"/>
              </p:ext>
            </p:extLst>
          </p:nvPr>
        </p:nvGraphicFramePr>
        <p:xfrm>
          <a:off x="2559195" y="466846"/>
          <a:ext cx="8378092" cy="4708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ángulo 9">
            <a:extLst>
              <a:ext uri="{FF2B5EF4-FFF2-40B4-BE49-F238E27FC236}">
                <a16:creationId xmlns:a16="http://schemas.microsoft.com/office/drawing/2014/main" id="{1042F7F1-2196-48E6-8E32-513A3EB04886}"/>
              </a:ext>
            </a:extLst>
          </p:cNvPr>
          <p:cNvSpPr/>
          <p:nvPr/>
        </p:nvSpPr>
        <p:spPr>
          <a:xfrm>
            <a:off x="9117622" y="448407"/>
            <a:ext cx="2813538" cy="703385"/>
          </a:xfrm>
          <a:prstGeom prst="rect">
            <a:avLst/>
          </a:prstGeom>
          <a:ln>
            <a:solidFill>
              <a:srgbClr val="06AEA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i="1" dirty="0"/>
              <a:t>S. pneumoniae</a:t>
            </a:r>
            <a:endParaRPr lang="en-US" i="1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F57418B-AD5A-48CC-82CA-235A84C6EFFC}"/>
              </a:ext>
            </a:extLst>
          </p:cNvPr>
          <p:cNvSpPr/>
          <p:nvPr/>
        </p:nvSpPr>
        <p:spPr>
          <a:xfrm>
            <a:off x="9117618" y="1468315"/>
            <a:ext cx="2813542" cy="703385"/>
          </a:xfrm>
          <a:prstGeom prst="rect">
            <a:avLst/>
          </a:prstGeom>
          <a:ln>
            <a:solidFill>
              <a:srgbClr val="06AEA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i="1" dirty="0"/>
              <a:t>S. Aureus y S. pyogenes</a:t>
            </a:r>
            <a:endParaRPr lang="en-US" i="1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9F5E354-97AE-4EAB-A511-7B8AD9221DF3}"/>
              </a:ext>
            </a:extLst>
          </p:cNvPr>
          <p:cNvSpPr/>
          <p:nvPr/>
        </p:nvSpPr>
        <p:spPr>
          <a:xfrm>
            <a:off x="9117619" y="2460216"/>
            <a:ext cx="2813541" cy="703385"/>
          </a:xfrm>
          <a:prstGeom prst="rect">
            <a:avLst/>
          </a:prstGeom>
          <a:ln>
            <a:solidFill>
              <a:srgbClr val="06AEA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i="1" dirty="0"/>
              <a:t>S. pneumoniae, S. Aureus y S. pyogenes</a:t>
            </a:r>
            <a:endParaRPr lang="en-US" i="1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0B064C0E-AE7C-4EAF-8592-615CDC4A8B4C}"/>
              </a:ext>
            </a:extLst>
          </p:cNvPr>
          <p:cNvSpPr/>
          <p:nvPr/>
        </p:nvSpPr>
        <p:spPr>
          <a:xfrm>
            <a:off x="9117620" y="3444955"/>
            <a:ext cx="2813540" cy="703385"/>
          </a:xfrm>
          <a:prstGeom prst="rect">
            <a:avLst/>
          </a:prstGeom>
          <a:ln>
            <a:solidFill>
              <a:srgbClr val="06AEA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i="1" dirty="0"/>
              <a:t>M tuberculosis</a:t>
            </a:r>
            <a:endParaRPr lang="en-US" i="1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F8207063-6A75-4413-B08B-B9DB856157B8}"/>
              </a:ext>
            </a:extLst>
          </p:cNvPr>
          <p:cNvSpPr/>
          <p:nvPr/>
        </p:nvSpPr>
        <p:spPr>
          <a:xfrm>
            <a:off x="9117621" y="4433445"/>
            <a:ext cx="2813539" cy="703385"/>
          </a:xfrm>
          <a:prstGeom prst="rect">
            <a:avLst/>
          </a:prstGeom>
          <a:ln>
            <a:solidFill>
              <a:srgbClr val="06AEA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i="1" dirty="0"/>
              <a:t>Neumonía viral</a:t>
            </a:r>
            <a:endParaRPr lang="en-US" i="1" dirty="0"/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61D133B1-FBF3-4C81-89C6-CD6B5AE492C1}"/>
              </a:ext>
            </a:extLst>
          </p:cNvPr>
          <p:cNvCxnSpPr>
            <a:cxnSpLocks/>
          </p:cNvCxnSpPr>
          <p:nvPr/>
        </p:nvCxnSpPr>
        <p:spPr>
          <a:xfrm>
            <a:off x="8663940" y="898320"/>
            <a:ext cx="453678" cy="0"/>
          </a:xfrm>
          <a:prstGeom prst="straightConnector1">
            <a:avLst/>
          </a:prstGeom>
          <a:ln>
            <a:solidFill>
              <a:srgbClr val="06AEA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428CA9F5-DE20-45B7-B9D5-62423382AB7A}"/>
              </a:ext>
            </a:extLst>
          </p:cNvPr>
          <p:cNvCxnSpPr>
            <a:cxnSpLocks/>
          </p:cNvCxnSpPr>
          <p:nvPr/>
        </p:nvCxnSpPr>
        <p:spPr>
          <a:xfrm>
            <a:off x="8663940" y="3793920"/>
            <a:ext cx="4536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F10E7E01-D44E-4F29-BE18-082A214F9D7B}"/>
              </a:ext>
            </a:extLst>
          </p:cNvPr>
          <p:cNvCxnSpPr>
            <a:cxnSpLocks/>
          </p:cNvCxnSpPr>
          <p:nvPr/>
        </p:nvCxnSpPr>
        <p:spPr>
          <a:xfrm>
            <a:off x="8663940" y="4776054"/>
            <a:ext cx="453678" cy="143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AD80F072-C64C-4FFC-B9FF-94C5B2AC691B}"/>
              </a:ext>
            </a:extLst>
          </p:cNvPr>
          <p:cNvCxnSpPr>
            <a:cxnSpLocks/>
          </p:cNvCxnSpPr>
          <p:nvPr/>
        </p:nvCxnSpPr>
        <p:spPr>
          <a:xfrm>
            <a:off x="8663940" y="2820905"/>
            <a:ext cx="4536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6B987740-D43E-4D96-93A8-A7EBEB4074A7}"/>
              </a:ext>
            </a:extLst>
          </p:cNvPr>
          <p:cNvCxnSpPr>
            <a:cxnSpLocks/>
          </p:cNvCxnSpPr>
          <p:nvPr/>
        </p:nvCxnSpPr>
        <p:spPr>
          <a:xfrm>
            <a:off x="8663940" y="1820007"/>
            <a:ext cx="453678" cy="4436"/>
          </a:xfrm>
          <a:prstGeom prst="straightConnector1">
            <a:avLst/>
          </a:prstGeom>
          <a:ln>
            <a:solidFill>
              <a:srgbClr val="06AEA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uadroTexto 39">
            <a:extLst>
              <a:ext uri="{FF2B5EF4-FFF2-40B4-BE49-F238E27FC236}">
                <a16:creationId xmlns:a16="http://schemas.microsoft.com/office/drawing/2014/main" id="{04B7F18C-0C1A-46FD-A724-7D0EB6E257B7}"/>
              </a:ext>
            </a:extLst>
          </p:cNvPr>
          <p:cNvSpPr txBox="1"/>
          <p:nvPr/>
        </p:nvSpPr>
        <p:spPr>
          <a:xfrm>
            <a:off x="4901567" y="5802678"/>
            <a:ext cx="61036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Montserrat" panose="00000500000000000000" pitchFamily="50" charset="0"/>
              </a:rPr>
              <a:t>The pathophysiology of pneumococcal pneumonia</a:t>
            </a:r>
            <a:endParaRPr lang="es-CO" sz="1200" dirty="0"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114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6A0952-4EA6-472B-BE0E-B9D58D5BD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91" y="547726"/>
            <a:ext cx="5133480" cy="845820"/>
          </a:xfrm>
        </p:spPr>
        <p:txBody>
          <a:bodyPr>
            <a:normAutofit/>
          </a:bodyPr>
          <a:lstStyle/>
          <a:p>
            <a:r>
              <a:rPr lang="es-CO" sz="3200" b="1" dirty="0"/>
              <a:t>FACTORES DE RIESGO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DFB76736-22B8-4BCB-8266-69AD45E900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880098"/>
              </p:ext>
            </p:extLst>
          </p:nvPr>
        </p:nvGraphicFramePr>
        <p:xfrm>
          <a:off x="5733171" y="1393546"/>
          <a:ext cx="5040924" cy="42672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040924">
                  <a:extLst>
                    <a:ext uri="{9D8B030D-6E8A-4147-A177-3AD203B41FA5}">
                      <a16:colId xmlns:a16="http://schemas.microsoft.com/office/drawing/2014/main" val="1594152080"/>
                    </a:ext>
                  </a:extLst>
                </a:gridCol>
              </a:tblGrid>
              <a:tr h="626049">
                <a:tc>
                  <a:txBody>
                    <a:bodyPr/>
                    <a:lstStyle/>
                    <a:p>
                      <a:pPr algn="ctr"/>
                      <a:r>
                        <a:rPr lang="es-CO" sz="2000" dirty="0">
                          <a:latin typeface="Montserrat" panose="00000500000000000000" pitchFamily="50" charset="0"/>
                        </a:rPr>
                        <a:t>Factores de riesgo para neumonía adquirida en la comunidad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842668"/>
                  </a:ext>
                </a:extLst>
              </a:tr>
              <a:tr h="371291">
                <a:tc>
                  <a:txBody>
                    <a:bodyPr/>
                    <a:lstStyle/>
                    <a:p>
                      <a:r>
                        <a:rPr lang="es-CO" sz="2000" dirty="0">
                          <a:latin typeface="Montserrat" panose="00000500000000000000" pitchFamily="50" charset="0"/>
                        </a:rPr>
                        <a:t>Ausencia</a:t>
                      </a:r>
                      <a:r>
                        <a:rPr lang="es-CO" sz="2000" baseline="0" dirty="0">
                          <a:latin typeface="Montserrat" panose="00000500000000000000" pitchFamily="50" charset="0"/>
                        </a:rPr>
                        <a:t> de lactancia materna.</a:t>
                      </a:r>
                      <a:endParaRPr lang="es-CO" sz="2000" dirty="0"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0330309"/>
                  </a:ext>
                </a:extLst>
              </a:tr>
              <a:tr h="371291">
                <a:tc>
                  <a:txBody>
                    <a:bodyPr/>
                    <a:lstStyle/>
                    <a:p>
                      <a:r>
                        <a:rPr lang="es-CO" sz="2000" dirty="0">
                          <a:latin typeface="Montserrat" panose="00000500000000000000" pitchFamily="50" charset="0"/>
                        </a:rPr>
                        <a:t>Cigarrillo,</a:t>
                      </a:r>
                      <a:r>
                        <a:rPr lang="es-CO" sz="2000" baseline="0" dirty="0">
                          <a:latin typeface="Montserrat" panose="00000500000000000000" pitchFamily="50" charset="0"/>
                        </a:rPr>
                        <a:t> uso de alcohol y drogas.</a:t>
                      </a:r>
                      <a:endParaRPr lang="es-CO" sz="2000" dirty="0"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3435898"/>
                  </a:ext>
                </a:extLst>
              </a:tr>
              <a:tr h="371291">
                <a:tc>
                  <a:txBody>
                    <a:bodyPr/>
                    <a:lstStyle/>
                    <a:p>
                      <a:r>
                        <a:rPr lang="es-CO" sz="2000" dirty="0">
                          <a:latin typeface="Montserrat" panose="00000500000000000000" pitchFamily="50" charset="0"/>
                        </a:rPr>
                        <a:t>Enfermedad cardíaca congénita.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889267"/>
                  </a:ext>
                </a:extLst>
              </a:tr>
              <a:tr h="371291">
                <a:tc>
                  <a:txBody>
                    <a:bodyPr/>
                    <a:lstStyle/>
                    <a:p>
                      <a:r>
                        <a:rPr lang="es-CO" sz="2000" dirty="0">
                          <a:latin typeface="Montserrat" panose="00000500000000000000" pitchFamily="50" charset="0"/>
                        </a:rPr>
                        <a:t>Diabetes mellitus.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5099074"/>
                  </a:ext>
                </a:extLst>
              </a:tr>
              <a:tr h="371291">
                <a:tc>
                  <a:txBody>
                    <a:bodyPr/>
                    <a:lstStyle/>
                    <a:p>
                      <a:r>
                        <a:rPr lang="es-CO" sz="2000" dirty="0">
                          <a:latin typeface="Montserrat" panose="00000500000000000000" pitchFamily="50" charset="0"/>
                        </a:rPr>
                        <a:t>Asma</a:t>
                      </a:r>
                      <a:r>
                        <a:rPr lang="es-CO" sz="2000" baseline="0" dirty="0">
                          <a:latin typeface="Montserrat" panose="00000500000000000000" pitchFamily="50" charset="0"/>
                        </a:rPr>
                        <a:t> y fibrosis quística.</a:t>
                      </a:r>
                      <a:endParaRPr lang="es-CO" sz="2000" dirty="0"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9833368"/>
                  </a:ext>
                </a:extLst>
              </a:tr>
              <a:tr h="371291">
                <a:tc>
                  <a:txBody>
                    <a:bodyPr/>
                    <a:lstStyle/>
                    <a:p>
                      <a:r>
                        <a:rPr lang="es-CO" sz="2000" dirty="0">
                          <a:latin typeface="Montserrat" panose="00000500000000000000" pitchFamily="50" charset="0"/>
                        </a:rPr>
                        <a:t>Anemia de células falciformes.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3329541"/>
                  </a:ext>
                </a:extLst>
              </a:tr>
              <a:tr h="371291">
                <a:tc>
                  <a:txBody>
                    <a:bodyPr/>
                    <a:lstStyle/>
                    <a:p>
                      <a:r>
                        <a:rPr lang="es-CO" sz="2000" dirty="0">
                          <a:latin typeface="Montserrat" panose="00000500000000000000" pitchFamily="50" charset="0"/>
                        </a:rPr>
                        <a:t>Enfermedad</a:t>
                      </a:r>
                      <a:r>
                        <a:rPr lang="es-CO" sz="2000" baseline="0" dirty="0">
                          <a:latin typeface="Montserrat" panose="00000500000000000000" pitchFamily="50" charset="0"/>
                        </a:rPr>
                        <a:t> neuromuscular.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8872375"/>
                  </a:ext>
                </a:extLst>
              </a:tr>
              <a:tr h="371291">
                <a:tc>
                  <a:txBody>
                    <a:bodyPr/>
                    <a:lstStyle/>
                    <a:p>
                      <a:r>
                        <a:rPr lang="es-CO" sz="2000" dirty="0">
                          <a:latin typeface="Montserrat" panose="00000500000000000000" pitchFamily="50" charset="0"/>
                        </a:rPr>
                        <a:t>Reflujo</a:t>
                      </a:r>
                      <a:r>
                        <a:rPr lang="es-CO" sz="2000" baseline="0" dirty="0">
                          <a:latin typeface="Montserrat" panose="00000500000000000000" pitchFamily="50" charset="0"/>
                        </a:rPr>
                        <a:t> gastroesofágico.</a:t>
                      </a:r>
                      <a:endParaRPr lang="es-CO" sz="2000" dirty="0"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0321364"/>
                  </a:ext>
                </a:extLst>
              </a:tr>
              <a:tr h="371291">
                <a:tc>
                  <a:txBody>
                    <a:bodyPr/>
                    <a:lstStyle/>
                    <a:p>
                      <a:r>
                        <a:rPr lang="es-CO" sz="2000" dirty="0">
                          <a:latin typeface="Montserrat" panose="00000500000000000000" pitchFamily="50" charset="0"/>
                        </a:rPr>
                        <a:t>Inmunodeficiencia.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638927"/>
                  </a:ext>
                </a:extLst>
              </a:tr>
            </a:tbl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BCD5C353-8268-4033-804C-D55CD5443DAB}"/>
              </a:ext>
            </a:extLst>
          </p:cNvPr>
          <p:cNvSpPr txBox="1"/>
          <p:nvPr/>
        </p:nvSpPr>
        <p:spPr>
          <a:xfrm>
            <a:off x="5733171" y="5888869"/>
            <a:ext cx="61036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 err="1">
                <a:latin typeface="Montserrat" panose="00000500000000000000" pitchFamily="50" charset="0"/>
                <a:cs typeface="Arial" panose="020B0604020202020204" pitchFamily="34" charset="0"/>
              </a:rPr>
              <a:t>Clinical</a:t>
            </a:r>
            <a:r>
              <a:rPr lang="pt-BR" sz="1200" dirty="0">
                <a:latin typeface="Montserrat" panose="00000500000000000000" pitchFamily="50" charset="0"/>
                <a:cs typeface="Arial" panose="020B0604020202020204" pitchFamily="34" charset="0"/>
              </a:rPr>
              <a:t> </a:t>
            </a:r>
            <a:r>
              <a:rPr lang="pt-BR" sz="1200" dirty="0" err="1">
                <a:latin typeface="Montserrat" panose="00000500000000000000" pitchFamily="50" charset="0"/>
                <a:cs typeface="Arial" panose="020B0604020202020204" pitchFamily="34" charset="0"/>
              </a:rPr>
              <a:t>Infectious</a:t>
            </a:r>
            <a:r>
              <a:rPr lang="pt-BR" sz="1200" dirty="0">
                <a:latin typeface="Montserrat" panose="00000500000000000000" pitchFamily="50" charset="0"/>
                <a:cs typeface="Arial" panose="020B0604020202020204" pitchFamily="34" charset="0"/>
              </a:rPr>
              <a:t> </a:t>
            </a:r>
            <a:r>
              <a:rPr lang="pt-BR" sz="1200" dirty="0" err="1">
                <a:latin typeface="Montserrat" panose="00000500000000000000" pitchFamily="50" charset="0"/>
                <a:cs typeface="Arial" panose="020B0604020202020204" pitchFamily="34" charset="0"/>
              </a:rPr>
              <a:t>Diseases</a:t>
            </a:r>
            <a:r>
              <a:rPr lang="pt-BR" sz="1200" dirty="0">
                <a:latin typeface="Montserrat" panose="00000500000000000000" pitchFamily="50" charset="0"/>
                <a:cs typeface="Arial" panose="020B0604020202020204" pitchFamily="34" charset="0"/>
              </a:rPr>
              <a:t>. 2011;53(7):e25–e76</a:t>
            </a:r>
          </a:p>
        </p:txBody>
      </p:sp>
    </p:spTree>
    <p:extLst>
      <p:ext uri="{BB962C8B-B14F-4D97-AF65-F5344CB8AC3E}">
        <p14:creationId xmlns:p14="http://schemas.microsoft.com/office/powerpoint/2010/main" val="13408695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6A0952-4EA6-472B-BE0E-B9D58D5BD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586" y="593582"/>
            <a:ext cx="5133480" cy="845820"/>
          </a:xfrm>
        </p:spPr>
        <p:txBody>
          <a:bodyPr>
            <a:normAutofit/>
          </a:bodyPr>
          <a:lstStyle/>
          <a:p>
            <a:pPr algn="ctr"/>
            <a:r>
              <a:rPr lang="es-CO" sz="3200" b="1" dirty="0"/>
              <a:t>FACTORES DE RIESGO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33855C5A-635F-4125-8B7D-103C580EEF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530998"/>
              </p:ext>
            </p:extLst>
          </p:nvPr>
        </p:nvGraphicFramePr>
        <p:xfrm>
          <a:off x="5920402" y="1697422"/>
          <a:ext cx="4448674" cy="269671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448674">
                  <a:extLst>
                    <a:ext uri="{9D8B030D-6E8A-4147-A177-3AD203B41FA5}">
                      <a16:colId xmlns:a16="http://schemas.microsoft.com/office/drawing/2014/main" val="15941520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2000" dirty="0">
                          <a:latin typeface="Montserrat" panose="00000500000000000000" pitchFamily="50" charset="0"/>
                        </a:rPr>
                        <a:t>Factores de riesgo para neumonía adquirida en la comunidad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842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sz="2000" dirty="0">
                          <a:latin typeface="Montserrat" panose="00000500000000000000" pitchFamily="50" charset="0"/>
                        </a:rPr>
                        <a:t>Bajo estado socioeconómico.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5941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sz="2000" dirty="0">
                          <a:latin typeface="Montserrat" panose="00000500000000000000" pitchFamily="50" charset="0"/>
                        </a:rPr>
                        <a:t>Bajo nivel de educación materna.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381141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CO" sz="2000" dirty="0">
                          <a:latin typeface="Montserrat" panose="00000500000000000000" pitchFamily="50" charset="0"/>
                        </a:rPr>
                        <a:t>Pobre acceso al cuidado.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6181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sz="2000" dirty="0">
                          <a:latin typeface="Montserrat" panose="00000500000000000000" pitchFamily="50" charset="0"/>
                        </a:rPr>
                        <a:t>Hacinamiento y polución.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5573857"/>
                  </a:ext>
                </a:extLst>
              </a:tr>
              <a:tr h="410717">
                <a:tc>
                  <a:txBody>
                    <a:bodyPr/>
                    <a:lstStyle/>
                    <a:p>
                      <a:r>
                        <a:rPr lang="es-CO" sz="2000" dirty="0">
                          <a:latin typeface="Montserrat" panose="00000500000000000000" pitchFamily="50" charset="0"/>
                        </a:rPr>
                        <a:t>Malnutrición.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3297452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6DD00F25-1EF2-451A-964C-6252277A84D1}"/>
              </a:ext>
            </a:extLst>
          </p:cNvPr>
          <p:cNvSpPr txBox="1"/>
          <p:nvPr/>
        </p:nvSpPr>
        <p:spPr>
          <a:xfrm>
            <a:off x="5920402" y="5133279"/>
            <a:ext cx="61036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 err="1">
                <a:latin typeface="Montserrat" panose="00000500000000000000" pitchFamily="50" charset="0"/>
                <a:cs typeface="Arial" panose="020B0604020202020204" pitchFamily="34" charset="0"/>
              </a:rPr>
              <a:t>Clinical</a:t>
            </a:r>
            <a:r>
              <a:rPr lang="pt-BR" sz="1200" dirty="0">
                <a:latin typeface="Montserrat" panose="00000500000000000000" pitchFamily="50" charset="0"/>
                <a:cs typeface="Arial" panose="020B0604020202020204" pitchFamily="34" charset="0"/>
              </a:rPr>
              <a:t> </a:t>
            </a:r>
            <a:r>
              <a:rPr lang="pt-BR" sz="1200" dirty="0" err="1">
                <a:latin typeface="Montserrat" panose="00000500000000000000" pitchFamily="50" charset="0"/>
                <a:cs typeface="Arial" panose="020B0604020202020204" pitchFamily="34" charset="0"/>
              </a:rPr>
              <a:t>Infectious</a:t>
            </a:r>
            <a:r>
              <a:rPr lang="pt-BR" sz="1200" dirty="0">
                <a:latin typeface="Montserrat" panose="00000500000000000000" pitchFamily="50" charset="0"/>
                <a:cs typeface="Arial" panose="020B0604020202020204" pitchFamily="34" charset="0"/>
              </a:rPr>
              <a:t> </a:t>
            </a:r>
            <a:r>
              <a:rPr lang="pt-BR" sz="1200" dirty="0" err="1">
                <a:latin typeface="Montserrat" panose="00000500000000000000" pitchFamily="50" charset="0"/>
                <a:cs typeface="Arial" panose="020B0604020202020204" pitchFamily="34" charset="0"/>
              </a:rPr>
              <a:t>Diseases</a:t>
            </a:r>
            <a:r>
              <a:rPr lang="pt-BR" sz="1200" dirty="0">
                <a:latin typeface="Montserrat" panose="00000500000000000000" pitchFamily="50" charset="0"/>
                <a:cs typeface="Arial" panose="020B0604020202020204" pitchFamily="34" charset="0"/>
              </a:rPr>
              <a:t>. 2011;53(7):e25–e76</a:t>
            </a:r>
          </a:p>
        </p:txBody>
      </p:sp>
    </p:spTree>
    <p:extLst>
      <p:ext uri="{BB962C8B-B14F-4D97-AF65-F5344CB8AC3E}">
        <p14:creationId xmlns:p14="http://schemas.microsoft.com/office/powerpoint/2010/main" val="29537693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6A0952-4EA6-472B-BE0E-B9D58D5BD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751" y="633864"/>
            <a:ext cx="5133480" cy="845820"/>
          </a:xfrm>
        </p:spPr>
        <p:txBody>
          <a:bodyPr>
            <a:normAutofit/>
          </a:bodyPr>
          <a:lstStyle/>
          <a:p>
            <a:pPr algn="ctr"/>
            <a:r>
              <a:rPr lang="es-CO" sz="3200" b="1" dirty="0"/>
              <a:t>FACTORES DE RIESGO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E94FD542-60C9-448B-A1FB-4E1CDA6D1D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203075"/>
              </p:ext>
            </p:extLst>
          </p:nvPr>
        </p:nvGraphicFramePr>
        <p:xfrm>
          <a:off x="6096000" y="1383030"/>
          <a:ext cx="4755661" cy="35661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755661">
                  <a:extLst>
                    <a:ext uri="{9D8B030D-6E8A-4147-A177-3AD203B41FA5}">
                      <a16:colId xmlns:a16="http://schemas.microsoft.com/office/drawing/2014/main" val="15941520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2000" dirty="0">
                          <a:latin typeface="Montserrat" panose="00000500000000000000" pitchFamily="50" charset="0"/>
                        </a:rPr>
                        <a:t>Neumococo resistente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842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sz="2000" dirty="0">
                          <a:latin typeface="Montserrat" panose="00000500000000000000" pitchFamily="50" charset="0"/>
                        </a:rPr>
                        <a:t>Menores de 18 meses.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5941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sz="2000" dirty="0">
                          <a:latin typeface="Montserrat" panose="00000500000000000000" pitchFamily="50" charset="0"/>
                        </a:rPr>
                        <a:t>Asistencia a guardería.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381141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CO" sz="2000" dirty="0">
                          <a:latin typeface="Montserrat" panose="00000500000000000000" pitchFamily="50" charset="0"/>
                        </a:rPr>
                        <a:t>Otitis</a:t>
                      </a:r>
                      <a:r>
                        <a:rPr lang="es-CO" sz="2000" baseline="0" dirty="0">
                          <a:latin typeface="Montserrat" panose="00000500000000000000" pitchFamily="50" charset="0"/>
                        </a:rPr>
                        <a:t> media recurrente.</a:t>
                      </a:r>
                      <a:endParaRPr lang="es-CO" sz="2000" dirty="0"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6181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sz="2000" dirty="0">
                          <a:latin typeface="Montserrat" panose="00000500000000000000" pitchFamily="50" charset="0"/>
                        </a:rPr>
                        <a:t>Hospitalización previa.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5573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sz="2000" dirty="0">
                          <a:latin typeface="Montserrat" panose="00000500000000000000" pitchFamily="50" charset="0"/>
                        </a:rPr>
                        <a:t>Inmunodeficiencia y VIH.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3297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sz="2000" dirty="0">
                          <a:latin typeface="Montserrat" panose="00000500000000000000" pitchFamily="50" charset="0"/>
                        </a:rPr>
                        <a:t>Ausencia</a:t>
                      </a:r>
                      <a:r>
                        <a:rPr lang="es-CO" sz="2000" baseline="0" dirty="0">
                          <a:latin typeface="Montserrat" panose="00000500000000000000" pitchFamily="50" charset="0"/>
                        </a:rPr>
                        <a:t> de lactancia materna.</a:t>
                      </a:r>
                      <a:endParaRPr lang="es-CO" sz="2000" dirty="0"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0330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sz="2000" dirty="0">
                          <a:latin typeface="Montserrat" panose="00000500000000000000" pitchFamily="50" charset="0"/>
                        </a:rPr>
                        <a:t>Alcoholismo.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3435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sz="2000" dirty="0">
                          <a:latin typeface="Montserrat" panose="00000500000000000000" pitchFamily="50" charset="0"/>
                        </a:rPr>
                        <a:t>Uso de antibióticos en los últimos 3 meses.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889267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749AEB4C-3A2F-499A-A41B-3304EDE4DC01}"/>
              </a:ext>
            </a:extLst>
          </p:cNvPr>
          <p:cNvSpPr txBox="1"/>
          <p:nvPr/>
        </p:nvSpPr>
        <p:spPr>
          <a:xfrm>
            <a:off x="6096000" y="5609778"/>
            <a:ext cx="61036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 err="1">
                <a:latin typeface="Montserrat" panose="00000500000000000000" pitchFamily="50" charset="0"/>
                <a:cs typeface="Arial" panose="020B0604020202020204" pitchFamily="34" charset="0"/>
              </a:rPr>
              <a:t>Clinical</a:t>
            </a:r>
            <a:r>
              <a:rPr lang="pt-BR" sz="1200" dirty="0">
                <a:latin typeface="Montserrat" panose="00000500000000000000" pitchFamily="50" charset="0"/>
                <a:cs typeface="Arial" panose="020B0604020202020204" pitchFamily="34" charset="0"/>
              </a:rPr>
              <a:t> </a:t>
            </a:r>
            <a:r>
              <a:rPr lang="pt-BR" sz="1200" dirty="0" err="1">
                <a:latin typeface="Montserrat" panose="00000500000000000000" pitchFamily="50" charset="0"/>
                <a:cs typeface="Arial" panose="020B0604020202020204" pitchFamily="34" charset="0"/>
              </a:rPr>
              <a:t>Infectious</a:t>
            </a:r>
            <a:r>
              <a:rPr lang="pt-BR" sz="1200" dirty="0">
                <a:latin typeface="Montserrat" panose="00000500000000000000" pitchFamily="50" charset="0"/>
                <a:cs typeface="Arial" panose="020B0604020202020204" pitchFamily="34" charset="0"/>
              </a:rPr>
              <a:t> </a:t>
            </a:r>
            <a:r>
              <a:rPr lang="pt-BR" sz="1200" dirty="0" err="1">
                <a:latin typeface="Montserrat" panose="00000500000000000000" pitchFamily="50" charset="0"/>
                <a:cs typeface="Arial" panose="020B0604020202020204" pitchFamily="34" charset="0"/>
              </a:rPr>
              <a:t>Diseases</a:t>
            </a:r>
            <a:r>
              <a:rPr lang="pt-BR" sz="1200" dirty="0">
                <a:latin typeface="Montserrat" panose="00000500000000000000" pitchFamily="50" charset="0"/>
                <a:cs typeface="Arial" panose="020B0604020202020204" pitchFamily="34" charset="0"/>
              </a:rPr>
              <a:t>. 2011;53(7):e25–e76</a:t>
            </a:r>
          </a:p>
        </p:txBody>
      </p:sp>
    </p:spTree>
    <p:extLst>
      <p:ext uri="{BB962C8B-B14F-4D97-AF65-F5344CB8AC3E}">
        <p14:creationId xmlns:p14="http://schemas.microsoft.com/office/powerpoint/2010/main" val="205212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6A0952-4EA6-472B-BE0E-B9D58D5BD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1304" y="248811"/>
            <a:ext cx="6727408" cy="845820"/>
          </a:xfrm>
        </p:spPr>
        <p:txBody>
          <a:bodyPr>
            <a:normAutofit/>
          </a:bodyPr>
          <a:lstStyle/>
          <a:p>
            <a:pPr algn="ctr"/>
            <a:r>
              <a:rPr lang="es-CO" sz="2800" b="1" dirty="0"/>
              <a:t>CARACTERÍSTICAS CLÍNICAS</a:t>
            </a:r>
          </a:p>
        </p:txBody>
      </p:sp>
      <p:pic>
        <p:nvPicPr>
          <p:cNvPr id="4" name="Picture 2" descr="Resultado de imagen para triangulo de valoracion pediatrica">
            <a:extLst>
              <a:ext uri="{FF2B5EF4-FFF2-40B4-BE49-F238E27FC236}">
                <a16:creationId xmlns:a16="http://schemas.microsoft.com/office/drawing/2014/main" id="{E8372E67-DD27-48F3-81D7-681B0A3F6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49" y="1133616"/>
            <a:ext cx="3697355" cy="263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esultado de imagen para abcde valoracion primaria">
            <a:extLst>
              <a:ext uri="{FF2B5EF4-FFF2-40B4-BE49-F238E27FC236}">
                <a16:creationId xmlns:a16="http://schemas.microsoft.com/office/drawing/2014/main" id="{92878333-D383-46CF-B4EB-AAC22D44B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435" y="966155"/>
            <a:ext cx="3982373" cy="434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380EFAE5-92C0-4893-970A-FF28D2D5B857}"/>
              </a:ext>
            </a:extLst>
          </p:cNvPr>
          <p:cNvSpPr/>
          <p:nvPr/>
        </p:nvSpPr>
        <p:spPr>
          <a:xfrm>
            <a:off x="4977416" y="2453313"/>
            <a:ext cx="1635185" cy="584775"/>
          </a:xfrm>
          <a:prstGeom prst="rect">
            <a:avLst/>
          </a:prstGeom>
          <a:solidFill>
            <a:srgbClr val="152B48"/>
          </a:solidFill>
          <a:ln>
            <a:solidFill>
              <a:srgbClr val="06AEA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</a:rPr>
              <a:t>SaO2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917BB30-088F-4EA7-A655-39FCEEBB4258}"/>
              </a:ext>
            </a:extLst>
          </p:cNvPr>
          <p:cNvSpPr txBox="1"/>
          <p:nvPr/>
        </p:nvSpPr>
        <p:spPr>
          <a:xfrm>
            <a:off x="7324898" y="5777400"/>
            <a:ext cx="61036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 err="1">
                <a:latin typeface="Montserrat" panose="00000500000000000000" pitchFamily="50" charset="0"/>
                <a:cs typeface="Arial" panose="020B0604020202020204" pitchFamily="34" charset="0"/>
              </a:rPr>
              <a:t>Clinical</a:t>
            </a:r>
            <a:r>
              <a:rPr lang="pt-BR" sz="1200" dirty="0">
                <a:latin typeface="Montserrat" panose="00000500000000000000" pitchFamily="50" charset="0"/>
                <a:cs typeface="Arial" panose="020B0604020202020204" pitchFamily="34" charset="0"/>
              </a:rPr>
              <a:t> </a:t>
            </a:r>
            <a:r>
              <a:rPr lang="pt-BR" sz="1200" dirty="0" err="1">
                <a:latin typeface="Montserrat" panose="00000500000000000000" pitchFamily="50" charset="0"/>
                <a:cs typeface="Arial" panose="020B0604020202020204" pitchFamily="34" charset="0"/>
              </a:rPr>
              <a:t>Infectious</a:t>
            </a:r>
            <a:r>
              <a:rPr lang="pt-BR" sz="1200" dirty="0">
                <a:latin typeface="Montserrat" panose="00000500000000000000" pitchFamily="50" charset="0"/>
                <a:cs typeface="Arial" panose="020B0604020202020204" pitchFamily="34" charset="0"/>
              </a:rPr>
              <a:t> </a:t>
            </a:r>
            <a:r>
              <a:rPr lang="pt-BR" sz="1200" dirty="0" err="1">
                <a:latin typeface="Montserrat" panose="00000500000000000000" pitchFamily="50" charset="0"/>
                <a:cs typeface="Arial" panose="020B0604020202020204" pitchFamily="34" charset="0"/>
              </a:rPr>
              <a:t>Diseases</a:t>
            </a:r>
            <a:r>
              <a:rPr lang="pt-BR" sz="1200" dirty="0">
                <a:latin typeface="Montserrat" panose="00000500000000000000" pitchFamily="50" charset="0"/>
                <a:cs typeface="Arial" panose="020B0604020202020204" pitchFamily="34" charset="0"/>
              </a:rPr>
              <a:t>. 2011;53(7):e25–e76</a:t>
            </a:r>
          </a:p>
        </p:txBody>
      </p:sp>
    </p:spTree>
    <p:extLst>
      <p:ext uri="{BB962C8B-B14F-4D97-AF65-F5344CB8AC3E}">
        <p14:creationId xmlns:p14="http://schemas.microsoft.com/office/powerpoint/2010/main" val="211294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6A0952-4EA6-472B-BE0E-B9D58D5BD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2999" y="1013831"/>
            <a:ext cx="5133480" cy="845820"/>
          </a:xfrm>
        </p:spPr>
        <p:txBody>
          <a:bodyPr>
            <a:normAutofit/>
          </a:bodyPr>
          <a:lstStyle/>
          <a:p>
            <a:pPr algn="ctr"/>
            <a:r>
              <a:rPr lang="es-CO" sz="3200" b="1" dirty="0"/>
              <a:t>TABLA DE CONTENIDO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EB08CA-8941-4F79-8B75-C81DE46D9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2999" y="1972338"/>
            <a:ext cx="6977848" cy="4120687"/>
          </a:xfrm>
        </p:spPr>
        <p:txBody>
          <a:bodyPr>
            <a:noAutofit/>
          </a:bodyPr>
          <a:lstStyle/>
          <a:p>
            <a:r>
              <a:rPr lang="es-CO" sz="2000" dirty="0"/>
              <a:t>Definición</a:t>
            </a:r>
          </a:p>
          <a:p>
            <a:r>
              <a:rPr lang="es-CO" sz="2000" dirty="0"/>
              <a:t>Epidemiología</a:t>
            </a:r>
          </a:p>
          <a:p>
            <a:r>
              <a:rPr lang="es-CO" sz="2000" dirty="0"/>
              <a:t>Etiología</a:t>
            </a:r>
          </a:p>
          <a:p>
            <a:r>
              <a:rPr lang="es-CO" sz="2000" dirty="0"/>
              <a:t>Fisiopatología</a:t>
            </a:r>
          </a:p>
          <a:p>
            <a:r>
              <a:rPr lang="es-CO" sz="2000" dirty="0"/>
              <a:t>Características clínicas</a:t>
            </a:r>
          </a:p>
          <a:p>
            <a:r>
              <a:rPr lang="es-CO" sz="2000" dirty="0"/>
              <a:t>Diagnóstico</a:t>
            </a:r>
          </a:p>
          <a:p>
            <a:r>
              <a:rPr lang="es-CO" sz="2000" dirty="0"/>
              <a:t>Tratamiento</a:t>
            </a:r>
          </a:p>
          <a:p>
            <a:r>
              <a:rPr lang="es-CO" sz="2000" dirty="0"/>
              <a:t>Complicaciones</a:t>
            </a:r>
          </a:p>
          <a:p>
            <a:r>
              <a:rPr lang="es-CO" sz="2000" dirty="0"/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val="19473192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6A0952-4EA6-472B-BE0E-B9D58D5BD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3725" y="365760"/>
            <a:ext cx="6644550" cy="845820"/>
          </a:xfrm>
        </p:spPr>
        <p:txBody>
          <a:bodyPr>
            <a:normAutofit/>
          </a:bodyPr>
          <a:lstStyle/>
          <a:p>
            <a:pPr algn="ctr"/>
            <a:r>
              <a:rPr lang="es-CO" sz="3200" b="1" dirty="0"/>
              <a:t>CARACTERÍSTICAS CLÍNICAS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77FCAC48-E72C-4695-85C4-57A5269B23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5174963"/>
              </p:ext>
            </p:extLst>
          </p:nvPr>
        </p:nvGraphicFramePr>
        <p:xfrm>
          <a:off x="902970" y="1451134"/>
          <a:ext cx="10386060" cy="2082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9124AFA8-0130-4D8E-BF0C-C500826EF167}"/>
              </a:ext>
            </a:extLst>
          </p:cNvPr>
          <p:cNvSpPr txBox="1"/>
          <p:nvPr/>
        </p:nvSpPr>
        <p:spPr>
          <a:xfrm>
            <a:off x="7680005" y="4006157"/>
            <a:ext cx="61036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 err="1">
                <a:latin typeface="Montserrat" panose="00000500000000000000" pitchFamily="50" charset="0"/>
                <a:cs typeface="Arial" panose="020B0604020202020204" pitchFamily="34" charset="0"/>
              </a:rPr>
              <a:t>Clinical</a:t>
            </a:r>
            <a:r>
              <a:rPr lang="pt-BR" sz="1200" dirty="0">
                <a:latin typeface="Montserrat" panose="00000500000000000000" pitchFamily="50" charset="0"/>
                <a:cs typeface="Arial" panose="020B0604020202020204" pitchFamily="34" charset="0"/>
              </a:rPr>
              <a:t> </a:t>
            </a:r>
            <a:r>
              <a:rPr lang="pt-BR" sz="1200" dirty="0" err="1">
                <a:latin typeface="Montserrat" panose="00000500000000000000" pitchFamily="50" charset="0"/>
                <a:cs typeface="Arial" panose="020B0604020202020204" pitchFamily="34" charset="0"/>
              </a:rPr>
              <a:t>Infectious</a:t>
            </a:r>
            <a:r>
              <a:rPr lang="pt-BR" sz="1200" dirty="0">
                <a:latin typeface="Montserrat" panose="00000500000000000000" pitchFamily="50" charset="0"/>
                <a:cs typeface="Arial" panose="020B0604020202020204" pitchFamily="34" charset="0"/>
              </a:rPr>
              <a:t> </a:t>
            </a:r>
            <a:r>
              <a:rPr lang="pt-BR" sz="1200" dirty="0" err="1">
                <a:latin typeface="Montserrat" panose="00000500000000000000" pitchFamily="50" charset="0"/>
                <a:cs typeface="Arial" panose="020B0604020202020204" pitchFamily="34" charset="0"/>
              </a:rPr>
              <a:t>Diseases</a:t>
            </a:r>
            <a:r>
              <a:rPr lang="pt-BR" sz="1200" dirty="0">
                <a:latin typeface="Montserrat" panose="00000500000000000000" pitchFamily="50" charset="0"/>
                <a:cs typeface="Arial" panose="020B0604020202020204" pitchFamily="34" charset="0"/>
              </a:rPr>
              <a:t>. 2011;53(7):e25–e76</a:t>
            </a:r>
          </a:p>
        </p:txBody>
      </p:sp>
    </p:spTree>
    <p:extLst>
      <p:ext uri="{BB962C8B-B14F-4D97-AF65-F5344CB8AC3E}">
        <p14:creationId xmlns:p14="http://schemas.microsoft.com/office/powerpoint/2010/main" val="23636494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6A0952-4EA6-472B-BE0E-B9D58D5BD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8164" y="250989"/>
            <a:ext cx="6635672" cy="845820"/>
          </a:xfrm>
        </p:spPr>
        <p:txBody>
          <a:bodyPr>
            <a:normAutofit/>
          </a:bodyPr>
          <a:lstStyle/>
          <a:p>
            <a:pPr algn="ctr"/>
            <a:r>
              <a:rPr lang="es-CO" sz="2800" b="1" dirty="0"/>
              <a:t>CARACTERÍSTICAS CLÍNICAS</a:t>
            </a:r>
          </a:p>
        </p:txBody>
      </p:sp>
      <p:sp>
        <p:nvSpPr>
          <p:cNvPr id="6" name="Rectángulo redondeado 4">
            <a:extLst>
              <a:ext uri="{FF2B5EF4-FFF2-40B4-BE49-F238E27FC236}">
                <a16:creationId xmlns:a16="http://schemas.microsoft.com/office/drawing/2014/main" id="{8CE686F6-A2D0-4A65-A2FC-D7BFE2A4A57F}"/>
              </a:ext>
            </a:extLst>
          </p:cNvPr>
          <p:cNvSpPr/>
          <p:nvPr/>
        </p:nvSpPr>
        <p:spPr>
          <a:xfrm>
            <a:off x="2708031" y="1167714"/>
            <a:ext cx="6775938" cy="449073"/>
          </a:xfrm>
          <a:prstGeom prst="roundRect">
            <a:avLst/>
          </a:prstGeom>
          <a:ln>
            <a:solidFill>
              <a:srgbClr val="06AEA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latin typeface="Montserrat" panose="00000500000000000000" pitchFamily="50" charset="0"/>
              </a:rPr>
              <a:t>Tríada clínica</a:t>
            </a:r>
            <a:endParaRPr lang="en-US" sz="2000" b="1" dirty="0">
              <a:latin typeface="Montserrat" panose="00000500000000000000" pitchFamily="50" charset="0"/>
            </a:endParaRPr>
          </a:p>
        </p:txBody>
      </p:sp>
      <p:sp>
        <p:nvSpPr>
          <p:cNvPr id="7" name="Rectángulo redondeado 5">
            <a:extLst>
              <a:ext uri="{FF2B5EF4-FFF2-40B4-BE49-F238E27FC236}">
                <a16:creationId xmlns:a16="http://schemas.microsoft.com/office/drawing/2014/main" id="{A509C98F-5394-47EA-89C9-D2EA1187BA1F}"/>
              </a:ext>
            </a:extLst>
          </p:cNvPr>
          <p:cNvSpPr/>
          <p:nvPr/>
        </p:nvSpPr>
        <p:spPr>
          <a:xfrm>
            <a:off x="4654062" y="2300064"/>
            <a:ext cx="2883876" cy="449073"/>
          </a:xfrm>
          <a:prstGeom prst="roundRect">
            <a:avLst/>
          </a:prstGeom>
          <a:ln>
            <a:solidFill>
              <a:srgbClr val="06AEA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latin typeface="Montserrat" panose="00000500000000000000" pitchFamily="50" charset="0"/>
              </a:rPr>
              <a:t>Tos</a:t>
            </a:r>
            <a:endParaRPr lang="en-US" sz="2000" b="1" dirty="0">
              <a:latin typeface="Montserrat" panose="00000500000000000000" pitchFamily="50" charset="0"/>
            </a:endParaRPr>
          </a:p>
        </p:txBody>
      </p:sp>
      <p:sp>
        <p:nvSpPr>
          <p:cNvPr id="8" name="Rectángulo redondeado 6">
            <a:extLst>
              <a:ext uri="{FF2B5EF4-FFF2-40B4-BE49-F238E27FC236}">
                <a16:creationId xmlns:a16="http://schemas.microsoft.com/office/drawing/2014/main" id="{F4610A7B-0D1C-4ED5-AA06-2ADA9AD26A68}"/>
              </a:ext>
            </a:extLst>
          </p:cNvPr>
          <p:cNvSpPr/>
          <p:nvPr/>
        </p:nvSpPr>
        <p:spPr>
          <a:xfrm>
            <a:off x="8094783" y="2300065"/>
            <a:ext cx="3341078" cy="449073"/>
          </a:xfrm>
          <a:prstGeom prst="roundRect">
            <a:avLst/>
          </a:prstGeom>
          <a:ln>
            <a:solidFill>
              <a:srgbClr val="06AEA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latin typeface="Montserrat" panose="00000500000000000000" pitchFamily="50" charset="0"/>
              </a:rPr>
              <a:t>Dificultad respiratoria</a:t>
            </a:r>
            <a:endParaRPr lang="en-US" sz="2000" b="1" dirty="0">
              <a:latin typeface="Montserrat" panose="00000500000000000000" pitchFamily="50" charset="0"/>
            </a:endParaRPr>
          </a:p>
        </p:txBody>
      </p:sp>
      <p:sp>
        <p:nvSpPr>
          <p:cNvPr id="10" name="Rectángulo redondeado 7">
            <a:extLst>
              <a:ext uri="{FF2B5EF4-FFF2-40B4-BE49-F238E27FC236}">
                <a16:creationId xmlns:a16="http://schemas.microsoft.com/office/drawing/2014/main" id="{B18C9AA5-9E76-4909-AB1E-14814DE8C53F}"/>
              </a:ext>
            </a:extLst>
          </p:cNvPr>
          <p:cNvSpPr/>
          <p:nvPr/>
        </p:nvSpPr>
        <p:spPr>
          <a:xfrm>
            <a:off x="1113694" y="2300064"/>
            <a:ext cx="2983523" cy="449073"/>
          </a:xfrm>
          <a:prstGeom prst="roundRect">
            <a:avLst/>
          </a:prstGeom>
          <a:ln>
            <a:solidFill>
              <a:srgbClr val="06AEA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latin typeface="Montserrat" panose="00000500000000000000" pitchFamily="50" charset="0"/>
              </a:rPr>
              <a:t>Fiebre</a:t>
            </a:r>
            <a:endParaRPr lang="en-US" sz="2000" b="1" dirty="0">
              <a:latin typeface="Montserrat" panose="00000500000000000000" pitchFamily="50" charset="0"/>
            </a:endParaRPr>
          </a:p>
        </p:txBody>
      </p:sp>
      <p:sp>
        <p:nvSpPr>
          <p:cNvPr id="12" name="Flecha abajo 8">
            <a:extLst>
              <a:ext uri="{FF2B5EF4-FFF2-40B4-BE49-F238E27FC236}">
                <a16:creationId xmlns:a16="http://schemas.microsoft.com/office/drawing/2014/main" id="{54976D37-22C6-4FA7-8AAE-7A8EF82A3E26}"/>
              </a:ext>
            </a:extLst>
          </p:cNvPr>
          <p:cNvSpPr/>
          <p:nvPr/>
        </p:nvSpPr>
        <p:spPr>
          <a:xfrm>
            <a:off x="2966552" y="1636014"/>
            <a:ext cx="562708" cy="612373"/>
          </a:xfrm>
          <a:prstGeom prst="downArrow">
            <a:avLst/>
          </a:prstGeom>
          <a:solidFill>
            <a:srgbClr val="152B48"/>
          </a:solidFill>
          <a:ln>
            <a:solidFill>
              <a:srgbClr val="06AE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3" name="Flecha abajo 9">
            <a:extLst>
              <a:ext uri="{FF2B5EF4-FFF2-40B4-BE49-F238E27FC236}">
                <a16:creationId xmlns:a16="http://schemas.microsoft.com/office/drawing/2014/main" id="{6179C40F-2246-428B-955F-537C20DC2B71}"/>
              </a:ext>
            </a:extLst>
          </p:cNvPr>
          <p:cNvSpPr/>
          <p:nvPr/>
        </p:nvSpPr>
        <p:spPr>
          <a:xfrm>
            <a:off x="5814646" y="1636013"/>
            <a:ext cx="562708" cy="612373"/>
          </a:xfrm>
          <a:prstGeom prst="downArrow">
            <a:avLst/>
          </a:prstGeom>
          <a:solidFill>
            <a:srgbClr val="152B48"/>
          </a:solidFill>
          <a:ln>
            <a:solidFill>
              <a:srgbClr val="06AE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4" name="Flecha abajo 10">
            <a:extLst>
              <a:ext uri="{FF2B5EF4-FFF2-40B4-BE49-F238E27FC236}">
                <a16:creationId xmlns:a16="http://schemas.microsoft.com/office/drawing/2014/main" id="{C3AD9D65-C811-4FBB-A0A8-1191F853FD94}"/>
              </a:ext>
            </a:extLst>
          </p:cNvPr>
          <p:cNvSpPr/>
          <p:nvPr/>
        </p:nvSpPr>
        <p:spPr>
          <a:xfrm>
            <a:off x="8628563" y="1616787"/>
            <a:ext cx="562708" cy="612373"/>
          </a:xfrm>
          <a:prstGeom prst="downArrow">
            <a:avLst/>
          </a:prstGeom>
          <a:solidFill>
            <a:srgbClr val="152B48"/>
          </a:solidFill>
          <a:ln>
            <a:solidFill>
              <a:srgbClr val="06AE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6A4EB461-361E-446B-BA7B-0DF5AA5467AE}"/>
              </a:ext>
            </a:extLst>
          </p:cNvPr>
          <p:cNvSpPr/>
          <p:nvPr/>
        </p:nvSpPr>
        <p:spPr>
          <a:xfrm>
            <a:off x="5074920" y="3585642"/>
            <a:ext cx="6195060" cy="830997"/>
          </a:xfrm>
          <a:prstGeom prst="rect">
            <a:avLst/>
          </a:prstGeom>
          <a:solidFill>
            <a:srgbClr val="152B48"/>
          </a:solidFill>
          <a:ln>
            <a:solidFill>
              <a:srgbClr val="06AEA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</a:rPr>
              <a:t>Tasa de diagnóstico de neumonía solo con fiebre </a:t>
            </a:r>
            <a:r>
              <a:rPr lang="es-ES" sz="2400" b="1" dirty="0">
                <a:solidFill>
                  <a:schemeClr val="bg1"/>
                </a:solidFill>
                <a:sym typeface="Wingdings" panose="05000000000000000000" pitchFamily="2" charset="2"/>
              </a:rPr>
              <a:t> 0,28%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10384F1-70AF-48B3-B547-8D9A8D759D3A}"/>
              </a:ext>
            </a:extLst>
          </p:cNvPr>
          <p:cNvSpPr txBox="1"/>
          <p:nvPr/>
        </p:nvSpPr>
        <p:spPr>
          <a:xfrm>
            <a:off x="5175010" y="5083487"/>
            <a:ext cx="61036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Montserrat" panose="00000500000000000000" pitchFamily="50" charset="0"/>
                <a:cs typeface="Arial" panose="020B0604020202020204" pitchFamily="34" charset="0"/>
              </a:rPr>
              <a:t>Pediatrics in Review 2013;34;438</a:t>
            </a:r>
            <a:endParaRPr lang="es-CO" sz="1200" dirty="0"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07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6A0952-4EA6-472B-BE0E-B9D58D5BD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2451" y="205962"/>
            <a:ext cx="6387097" cy="845820"/>
          </a:xfrm>
        </p:spPr>
        <p:txBody>
          <a:bodyPr>
            <a:noAutofit/>
          </a:bodyPr>
          <a:lstStyle/>
          <a:p>
            <a:pPr algn="ctr"/>
            <a:r>
              <a:rPr lang="es-CO" sz="2800" b="1" dirty="0"/>
              <a:t>CARACTERÍSTICAS CLÍNICAS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481D0BDE-11C3-4B94-8503-F55CF9EC49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3529567"/>
              </p:ext>
            </p:extLst>
          </p:nvPr>
        </p:nvGraphicFramePr>
        <p:xfrm>
          <a:off x="662940" y="1247365"/>
          <a:ext cx="10812779" cy="2341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4B45BBE1-890C-4895-BA4B-14F78B5877AB}"/>
              </a:ext>
            </a:extLst>
          </p:cNvPr>
          <p:cNvSpPr txBox="1"/>
          <p:nvPr/>
        </p:nvSpPr>
        <p:spPr>
          <a:xfrm>
            <a:off x="6838841" y="4130780"/>
            <a:ext cx="61036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Montserrat" panose="00000500000000000000" pitchFamily="50" charset="0"/>
                <a:cs typeface="Arial" panose="020B0604020202020204" pitchFamily="34" charset="0"/>
              </a:rPr>
              <a:t>Pediatrics in Review 2013;34;438</a:t>
            </a:r>
            <a:endParaRPr lang="es-CO" sz="1200" dirty="0"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8897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6A0952-4EA6-472B-BE0E-B9D58D5BD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2064" y="365760"/>
            <a:ext cx="6449241" cy="845820"/>
          </a:xfrm>
        </p:spPr>
        <p:txBody>
          <a:bodyPr>
            <a:normAutofit/>
          </a:bodyPr>
          <a:lstStyle/>
          <a:p>
            <a:pPr algn="ctr"/>
            <a:r>
              <a:rPr lang="es-CO" sz="3200" b="1" dirty="0"/>
              <a:t>CARACTERÍSTICAS CLÍNICAS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E608717C-B064-4A91-ACFE-3BD34A7585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7420974"/>
              </p:ext>
            </p:extLst>
          </p:nvPr>
        </p:nvGraphicFramePr>
        <p:xfrm>
          <a:off x="5737860" y="1479673"/>
          <a:ext cx="5782017" cy="3871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Resultado de imagen para estetoscopio caricatura">
            <a:extLst>
              <a:ext uri="{FF2B5EF4-FFF2-40B4-BE49-F238E27FC236}">
                <a16:creationId xmlns:a16="http://schemas.microsoft.com/office/drawing/2014/main" id="{DAC2D63D-7FF0-48AA-AE64-028D507B0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23" y="991666"/>
            <a:ext cx="3439551" cy="2694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E28CD1A-00A9-479E-8EF8-E3489929B063}"/>
              </a:ext>
            </a:extLst>
          </p:cNvPr>
          <p:cNvSpPr txBox="1"/>
          <p:nvPr/>
        </p:nvSpPr>
        <p:spPr>
          <a:xfrm>
            <a:off x="5906685" y="5619110"/>
            <a:ext cx="61036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Montserrat" panose="00000500000000000000" pitchFamily="50" charset="0"/>
                <a:cs typeface="Arial" panose="020B0604020202020204" pitchFamily="34" charset="0"/>
              </a:rPr>
              <a:t>Pediatrics in Review 2013;34;438</a:t>
            </a:r>
            <a:endParaRPr lang="es-CO" sz="1200" dirty="0"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674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6A0952-4EA6-472B-BE0E-B9D58D5BD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1797" y="281876"/>
            <a:ext cx="6103620" cy="845820"/>
          </a:xfrm>
        </p:spPr>
        <p:txBody>
          <a:bodyPr>
            <a:normAutofit/>
          </a:bodyPr>
          <a:lstStyle/>
          <a:p>
            <a:pPr algn="ctr"/>
            <a:r>
              <a:rPr lang="es-CO" sz="3200" b="1" dirty="0"/>
              <a:t>CARACTERÍSTICAS CLÍNICAS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FBFB9BD-E84A-42E6-97A3-BBD9FACBB3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93" t="22997" r="56488" b="24759"/>
          <a:stretch/>
        </p:blipFill>
        <p:spPr>
          <a:xfrm>
            <a:off x="5883607" y="1415766"/>
            <a:ext cx="5407151" cy="449676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74213BF-538E-43E7-BA8F-88C7FE168029}"/>
              </a:ext>
            </a:extLst>
          </p:cNvPr>
          <p:cNvSpPr txBox="1"/>
          <p:nvPr/>
        </p:nvSpPr>
        <p:spPr>
          <a:xfrm>
            <a:off x="5883607" y="6200598"/>
            <a:ext cx="61036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 err="1">
                <a:latin typeface="Montserrat" panose="00000500000000000000" pitchFamily="50" charset="0"/>
                <a:cs typeface="Arial" panose="020B0604020202020204" pitchFamily="34" charset="0"/>
              </a:rPr>
              <a:t>Clinical</a:t>
            </a:r>
            <a:r>
              <a:rPr lang="pt-BR" sz="1200" dirty="0">
                <a:latin typeface="Montserrat" panose="00000500000000000000" pitchFamily="50" charset="0"/>
                <a:cs typeface="Arial" panose="020B0604020202020204" pitchFamily="34" charset="0"/>
              </a:rPr>
              <a:t> </a:t>
            </a:r>
            <a:r>
              <a:rPr lang="pt-BR" sz="1200" dirty="0" err="1">
                <a:latin typeface="Montserrat" panose="00000500000000000000" pitchFamily="50" charset="0"/>
                <a:cs typeface="Arial" panose="020B0604020202020204" pitchFamily="34" charset="0"/>
              </a:rPr>
              <a:t>Infectious</a:t>
            </a:r>
            <a:r>
              <a:rPr lang="pt-BR" sz="1200" dirty="0">
                <a:latin typeface="Montserrat" panose="00000500000000000000" pitchFamily="50" charset="0"/>
                <a:cs typeface="Arial" panose="020B0604020202020204" pitchFamily="34" charset="0"/>
              </a:rPr>
              <a:t> </a:t>
            </a:r>
            <a:r>
              <a:rPr lang="pt-BR" sz="1200" dirty="0" err="1">
                <a:latin typeface="Montserrat" panose="00000500000000000000" pitchFamily="50" charset="0"/>
                <a:cs typeface="Arial" panose="020B0604020202020204" pitchFamily="34" charset="0"/>
              </a:rPr>
              <a:t>Diseases</a:t>
            </a:r>
            <a:r>
              <a:rPr lang="pt-BR" sz="1200" dirty="0">
                <a:latin typeface="Montserrat" panose="00000500000000000000" pitchFamily="50" charset="0"/>
                <a:cs typeface="Arial" panose="020B0604020202020204" pitchFamily="34" charset="0"/>
              </a:rPr>
              <a:t>. 2011;53(7):e25–e76</a:t>
            </a:r>
          </a:p>
        </p:txBody>
      </p:sp>
    </p:spTree>
    <p:extLst>
      <p:ext uri="{BB962C8B-B14F-4D97-AF65-F5344CB8AC3E}">
        <p14:creationId xmlns:p14="http://schemas.microsoft.com/office/powerpoint/2010/main" val="41508355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6A0952-4EA6-472B-BE0E-B9D58D5BD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9260" y="365760"/>
            <a:ext cx="5133480" cy="845820"/>
          </a:xfrm>
        </p:spPr>
        <p:txBody>
          <a:bodyPr>
            <a:normAutofit/>
          </a:bodyPr>
          <a:lstStyle/>
          <a:p>
            <a:pPr algn="ctr"/>
            <a:r>
              <a:rPr lang="es-CO" sz="3200" b="1" dirty="0"/>
              <a:t>IMÁGENES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816335C8-F79F-4A9D-A0A2-28D92D69F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40" y="1157093"/>
            <a:ext cx="4669654" cy="3855794"/>
          </a:xfrm>
        </p:spPr>
        <p:txBody>
          <a:bodyPr/>
          <a:lstStyle/>
          <a:p>
            <a:pPr algn="just"/>
            <a:r>
              <a:rPr lang="es-CO" sz="2400" b="1" dirty="0"/>
              <a:t>Radiografía de tórax</a:t>
            </a:r>
          </a:p>
          <a:p>
            <a:pPr lvl="1" algn="just"/>
            <a:r>
              <a:rPr lang="es-CO" sz="2000" dirty="0"/>
              <a:t>No están indicadas en todos los casos.</a:t>
            </a:r>
          </a:p>
          <a:p>
            <a:pPr lvl="1" algn="just"/>
            <a:r>
              <a:rPr lang="es-CO" sz="2000" dirty="0"/>
              <a:t>Niños con síntomas leves, candidatos a tratamiento ambulatorio con diagnóstico clínico.</a:t>
            </a:r>
          </a:p>
          <a:p>
            <a:pPr lvl="1" algn="just"/>
            <a:endParaRPr lang="es-CO" sz="2000" dirty="0"/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162DC977-36E9-4C19-8313-BE27A6A7D7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87152"/>
              </p:ext>
            </p:extLst>
          </p:nvPr>
        </p:nvGraphicFramePr>
        <p:xfrm>
          <a:off x="6096000" y="1326912"/>
          <a:ext cx="5320145" cy="2330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0145">
                  <a:extLst>
                    <a:ext uri="{9D8B030D-6E8A-4147-A177-3AD203B41FA5}">
                      <a16:colId xmlns:a16="http://schemas.microsoft.com/office/drawing/2014/main" val="1183591263"/>
                    </a:ext>
                  </a:extLst>
                </a:gridCol>
              </a:tblGrid>
              <a:tr h="349289">
                <a:tc>
                  <a:txBody>
                    <a:bodyPr/>
                    <a:lstStyle/>
                    <a:p>
                      <a:pPr algn="ctr"/>
                      <a:r>
                        <a:rPr lang="es-CO" sz="2000" dirty="0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Indicaciones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287930"/>
                  </a:ext>
                </a:extLst>
              </a:tr>
              <a:tr h="1934525">
                <a:tc>
                  <a:txBody>
                    <a:bodyPr/>
                    <a:lstStyle/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s-CO" sz="2000" dirty="0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Pacientes hospitalizados.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s-CO" sz="2000" dirty="0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Enfermedad moderada a grave.</a:t>
                      </a:r>
                      <a:endParaRPr lang="es-CO" sz="2000" dirty="0">
                        <a:solidFill>
                          <a:srgbClr val="152B48"/>
                        </a:solidFill>
                        <a:latin typeface="Montserrat" panose="00000500000000000000" pitchFamily="50" charset="0"/>
                        <a:sym typeface="Wingdings" panose="05000000000000000000" pitchFamily="2" charset="2"/>
                      </a:endParaRP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s-CO" sz="2000" dirty="0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  <a:sym typeface="Wingdings" panose="05000000000000000000" pitchFamily="2" charset="2"/>
                        </a:rPr>
                        <a:t>Hallazgos clínicos inconclusos.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s-CO" sz="2000" dirty="0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  <a:sym typeface="Wingdings" panose="05000000000000000000" pitchFamily="2" charset="2"/>
                        </a:rPr>
                        <a:t>Diagnóstico diferencial.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s-CO" sz="2000" dirty="0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  <a:sym typeface="Wingdings" panose="05000000000000000000" pitchFamily="2" charset="2"/>
                        </a:rPr>
                        <a:t>Empeoramiento del curso clínico.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s-CO" sz="2000" dirty="0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  <a:sym typeface="Wingdings" panose="05000000000000000000" pitchFamily="2" charset="2"/>
                        </a:rPr>
                        <a:t>Fiebre sin foco y leucocitos mayor a 20.000*.</a:t>
                      </a:r>
                      <a:endParaRPr lang="es-CO" dirty="0">
                        <a:solidFill>
                          <a:srgbClr val="152B48"/>
                        </a:solidFill>
                        <a:latin typeface="Montserrat" panose="00000500000000000000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145872"/>
                  </a:ext>
                </a:extLst>
              </a:tr>
            </a:tbl>
          </a:graphicData>
        </a:graphic>
      </p:graphicFrame>
      <p:sp>
        <p:nvSpPr>
          <p:cNvPr id="8" name="Rectángulo 7">
            <a:extLst>
              <a:ext uri="{FF2B5EF4-FFF2-40B4-BE49-F238E27FC236}">
                <a16:creationId xmlns:a16="http://schemas.microsoft.com/office/drawing/2014/main" id="{82AF4DDF-AC8D-4F37-B9C7-063C9CE906C3}"/>
              </a:ext>
            </a:extLst>
          </p:cNvPr>
          <p:cNvSpPr/>
          <p:nvPr/>
        </p:nvSpPr>
        <p:spPr>
          <a:xfrm>
            <a:off x="5385934" y="4088848"/>
            <a:ext cx="6447926" cy="707886"/>
          </a:xfrm>
          <a:prstGeom prst="rect">
            <a:avLst/>
          </a:prstGeom>
          <a:solidFill>
            <a:srgbClr val="152B48"/>
          </a:solidFill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Confirma el diagnóstico, pero no lo descarta en alta sospecha clínica.</a:t>
            </a:r>
            <a:endParaRPr lang="en-US" sz="20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2C09008-5813-4790-8834-D7D0F87EA85A}"/>
              </a:ext>
            </a:extLst>
          </p:cNvPr>
          <p:cNvSpPr txBox="1"/>
          <p:nvPr/>
        </p:nvSpPr>
        <p:spPr>
          <a:xfrm>
            <a:off x="5558087" y="5531088"/>
            <a:ext cx="61036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 err="1">
                <a:latin typeface="Montserrat" panose="00000500000000000000" pitchFamily="50" charset="0"/>
                <a:cs typeface="Arial" panose="020B0604020202020204" pitchFamily="34" charset="0"/>
              </a:rPr>
              <a:t>Clinical</a:t>
            </a:r>
            <a:r>
              <a:rPr lang="pt-BR" sz="1200" dirty="0">
                <a:latin typeface="Montserrat" panose="00000500000000000000" pitchFamily="50" charset="0"/>
                <a:cs typeface="Arial" panose="020B0604020202020204" pitchFamily="34" charset="0"/>
              </a:rPr>
              <a:t> </a:t>
            </a:r>
            <a:r>
              <a:rPr lang="pt-BR" sz="1200" dirty="0" err="1">
                <a:latin typeface="Montserrat" panose="00000500000000000000" pitchFamily="50" charset="0"/>
                <a:cs typeface="Arial" panose="020B0604020202020204" pitchFamily="34" charset="0"/>
              </a:rPr>
              <a:t>Infectious</a:t>
            </a:r>
            <a:r>
              <a:rPr lang="pt-BR" sz="1200" dirty="0">
                <a:latin typeface="Montserrat" panose="00000500000000000000" pitchFamily="50" charset="0"/>
                <a:cs typeface="Arial" panose="020B0604020202020204" pitchFamily="34" charset="0"/>
              </a:rPr>
              <a:t> </a:t>
            </a:r>
            <a:r>
              <a:rPr lang="pt-BR" sz="1200" dirty="0" err="1">
                <a:latin typeface="Montserrat" panose="00000500000000000000" pitchFamily="50" charset="0"/>
                <a:cs typeface="Arial" panose="020B0604020202020204" pitchFamily="34" charset="0"/>
              </a:rPr>
              <a:t>Diseases</a:t>
            </a:r>
            <a:r>
              <a:rPr lang="pt-BR" sz="1200" dirty="0">
                <a:latin typeface="Montserrat" panose="00000500000000000000" pitchFamily="50" charset="0"/>
                <a:cs typeface="Arial" panose="020B0604020202020204" pitchFamily="34" charset="0"/>
              </a:rPr>
              <a:t>. 2011;53(7):e25–e76</a:t>
            </a:r>
          </a:p>
        </p:txBody>
      </p:sp>
    </p:spTree>
    <p:extLst>
      <p:ext uri="{BB962C8B-B14F-4D97-AF65-F5344CB8AC3E}">
        <p14:creationId xmlns:p14="http://schemas.microsoft.com/office/powerpoint/2010/main" val="239189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6A0952-4EA6-472B-BE0E-B9D58D5BD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9260" y="365760"/>
            <a:ext cx="5133480" cy="845820"/>
          </a:xfrm>
        </p:spPr>
        <p:txBody>
          <a:bodyPr>
            <a:normAutofit/>
          </a:bodyPr>
          <a:lstStyle/>
          <a:p>
            <a:pPr algn="ctr"/>
            <a:r>
              <a:rPr lang="es-CO" sz="3200" b="1" dirty="0"/>
              <a:t>IMÁGENES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816335C8-F79F-4A9D-A0A2-28D92D69F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987" y="2398635"/>
            <a:ext cx="4669654" cy="529109"/>
          </a:xfrm>
        </p:spPr>
        <p:txBody>
          <a:bodyPr>
            <a:normAutofit/>
          </a:bodyPr>
          <a:lstStyle/>
          <a:p>
            <a:pPr algn="just"/>
            <a:r>
              <a:rPr lang="es-CO" sz="2000" b="1" dirty="0"/>
              <a:t>Radiografía de tórax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6698719-A46F-445C-BD1D-E417CB9D8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079" y="1211580"/>
            <a:ext cx="8167221" cy="2381813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3925D261-46B1-43A5-A3ED-1A93EFD9F6B7}"/>
              </a:ext>
            </a:extLst>
          </p:cNvPr>
          <p:cNvSpPr txBox="1"/>
          <p:nvPr/>
        </p:nvSpPr>
        <p:spPr>
          <a:xfrm>
            <a:off x="7015467" y="4162214"/>
            <a:ext cx="61036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Montserrat" panose="00000500000000000000" pitchFamily="50" charset="0"/>
              </a:rPr>
              <a:t>J Am Coll </a:t>
            </a:r>
            <a:r>
              <a:rPr lang="en-US" sz="1200" dirty="0" err="1">
                <a:latin typeface="Montserrat" panose="00000500000000000000" pitchFamily="50" charset="0"/>
              </a:rPr>
              <a:t>Radiol</a:t>
            </a:r>
            <a:r>
              <a:rPr lang="en-US" sz="1200" dirty="0">
                <a:latin typeface="Montserrat" panose="00000500000000000000" pitchFamily="50" charset="0"/>
              </a:rPr>
              <a:t> 2020;17:S215-S225.</a:t>
            </a:r>
            <a:endParaRPr lang="es-CO" sz="1200" dirty="0"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27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6A0952-4EA6-472B-BE0E-B9D58D5BD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9260" y="365760"/>
            <a:ext cx="5133480" cy="845820"/>
          </a:xfrm>
        </p:spPr>
        <p:txBody>
          <a:bodyPr>
            <a:normAutofit/>
          </a:bodyPr>
          <a:lstStyle/>
          <a:p>
            <a:pPr algn="ctr"/>
            <a:r>
              <a:rPr lang="es-CO" sz="3200" b="1" dirty="0"/>
              <a:t>IMÁGENES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816335C8-F79F-4A9D-A0A2-28D92D69F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1580"/>
            <a:ext cx="4669654" cy="529109"/>
          </a:xfrm>
        </p:spPr>
        <p:txBody>
          <a:bodyPr>
            <a:normAutofit fontScale="92500"/>
          </a:bodyPr>
          <a:lstStyle/>
          <a:p>
            <a:r>
              <a:rPr lang="es-CO" sz="2400" b="1" dirty="0"/>
              <a:t>Radiografía de tórax - proyecciones</a:t>
            </a:r>
          </a:p>
        </p:txBody>
      </p:sp>
      <p:pic>
        <p:nvPicPr>
          <p:cNvPr id="3" name="Picture 2" descr="Resultado de imagen para importancia de ap y lateral">
            <a:extLst>
              <a:ext uri="{FF2B5EF4-FFF2-40B4-BE49-F238E27FC236}">
                <a16:creationId xmlns:a16="http://schemas.microsoft.com/office/drawing/2014/main" id="{936D8B00-2A84-43A8-B481-C6196A58AF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" t="13231" r="6543" b="13626"/>
          <a:stretch/>
        </p:blipFill>
        <p:spPr bwMode="auto">
          <a:xfrm>
            <a:off x="7874391" y="2222262"/>
            <a:ext cx="4009292" cy="212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75D32F63-3EE2-4BDA-8D77-09F5B204690B}"/>
              </a:ext>
            </a:extLst>
          </p:cNvPr>
          <p:cNvSpPr/>
          <p:nvPr/>
        </p:nvSpPr>
        <p:spPr>
          <a:xfrm>
            <a:off x="7874391" y="1703949"/>
            <a:ext cx="4009292" cy="351693"/>
          </a:xfrm>
          <a:prstGeom prst="rect">
            <a:avLst/>
          </a:prstGeom>
          <a:solidFill>
            <a:schemeClr val="bg1"/>
          </a:solidFill>
          <a:ln>
            <a:solidFill>
              <a:srgbClr val="06AE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solidFill>
                  <a:schemeClr val="tx1"/>
                </a:solidFill>
                <a:latin typeface="Montserrat" panose="00000500000000000000" pitchFamily="50" charset="0"/>
              </a:rPr>
              <a:t>PA y lateral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87781C5-33DD-45AB-9A23-85B56A3E47D2}"/>
              </a:ext>
            </a:extLst>
          </p:cNvPr>
          <p:cNvSpPr/>
          <p:nvPr/>
        </p:nvSpPr>
        <p:spPr>
          <a:xfrm>
            <a:off x="4861559" y="4511451"/>
            <a:ext cx="7022124" cy="375139"/>
          </a:xfrm>
          <a:prstGeom prst="rect">
            <a:avLst/>
          </a:prstGeom>
          <a:solidFill>
            <a:schemeClr val="bg1"/>
          </a:solidFill>
          <a:ln>
            <a:solidFill>
              <a:srgbClr val="06AE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>
                <a:solidFill>
                  <a:schemeClr val="tx1"/>
                </a:solidFill>
                <a:latin typeface="Montserrat" panose="00000500000000000000" pitchFamily="50" charset="0"/>
              </a:rPr>
              <a:t>Algunas sociedades refieren que con PA es suficiente</a:t>
            </a:r>
          </a:p>
        </p:txBody>
      </p:sp>
      <p:pic>
        <p:nvPicPr>
          <p:cNvPr id="8" name="Picture 2" descr="Resultado de imagen para importancia de ap y lateral">
            <a:extLst>
              <a:ext uri="{FF2B5EF4-FFF2-40B4-BE49-F238E27FC236}">
                <a16:creationId xmlns:a16="http://schemas.microsoft.com/office/drawing/2014/main" id="{7E9FB72D-8204-4AA2-BB1B-53D7647D52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" t="13231" r="51298" b="13626"/>
          <a:stretch/>
        </p:blipFill>
        <p:spPr bwMode="auto">
          <a:xfrm>
            <a:off x="4861559" y="2222263"/>
            <a:ext cx="1951892" cy="212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6B2F8F37-364A-45DE-970A-346CDCEAF7D4}"/>
              </a:ext>
            </a:extLst>
          </p:cNvPr>
          <p:cNvSpPr/>
          <p:nvPr/>
        </p:nvSpPr>
        <p:spPr>
          <a:xfrm>
            <a:off x="4861559" y="1680503"/>
            <a:ext cx="1951892" cy="375139"/>
          </a:xfrm>
          <a:prstGeom prst="rect">
            <a:avLst/>
          </a:prstGeom>
          <a:solidFill>
            <a:schemeClr val="bg1"/>
          </a:solidFill>
          <a:ln>
            <a:solidFill>
              <a:srgbClr val="06AE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tx1"/>
                </a:solidFill>
                <a:latin typeface="Montserrat" panose="00000500000000000000" pitchFamily="50" charset="0"/>
              </a:rPr>
              <a:t>PA</a:t>
            </a:r>
            <a:endParaRPr lang="es-CO" sz="2000" b="1" dirty="0">
              <a:solidFill>
                <a:schemeClr val="tx1"/>
              </a:solidFill>
              <a:latin typeface="Montserrat" panose="00000500000000000000" pitchFamily="50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0078F465-694A-4BC3-AEDE-1566BD535A67}"/>
              </a:ext>
            </a:extLst>
          </p:cNvPr>
          <p:cNvSpPr/>
          <p:nvPr/>
        </p:nvSpPr>
        <p:spPr>
          <a:xfrm>
            <a:off x="910407" y="2485535"/>
            <a:ext cx="1199162" cy="531426"/>
          </a:xfrm>
          <a:prstGeom prst="rect">
            <a:avLst/>
          </a:prstGeom>
          <a:solidFill>
            <a:srgbClr val="152B48"/>
          </a:solidFill>
          <a:ln>
            <a:solidFill>
              <a:srgbClr val="06AEA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PA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03B7694E-CDA4-4114-BE2B-47831BCAC3B8}"/>
              </a:ext>
            </a:extLst>
          </p:cNvPr>
          <p:cNvSpPr/>
          <p:nvPr/>
        </p:nvSpPr>
        <p:spPr>
          <a:xfrm>
            <a:off x="3010540" y="2485535"/>
            <a:ext cx="1199162" cy="531426"/>
          </a:xfrm>
          <a:prstGeom prst="rect">
            <a:avLst/>
          </a:prstGeom>
          <a:solidFill>
            <a:srgbClr val="152B48"/>
          </a:solidFill>
          <a:ln>
            <a:solidFill>
              <a:srgbClr val="06AEA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AP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74B1CA91-B01A-4D03-A961-576F30A03642}"/>
              </a:ext>
            </a:extLst>
          </p:cNvPr>
          <p:cNvSpPr/>
          <p:nvPr/>
        </p:nvSpPr>
        <p:spPr>
          <a:xfrm>
            <a:off x="2249661" y="2572197"/>
            <a:ext cx="599581" cy="358101"/>
          </a:xfrm>
          <a:prstGeom prst="rect">
            <a:avLst/>
          </a:prstGeom>
          <a:solidFill>
            <a:schemeClr val="bg1"/>
          </a:solidFill>
          <a:ln>
            <a:solidFill>
              <a:srgbClr val="06AE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tx1"/>
                </a:solidFill>
              </a:rPr>
              <a:t>VS</a:t>
            </a:r>
            <a:endParaRPr lang="es-CO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566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6A0952-4EA6-472B-BE0E-B9D58D5BD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9260" y="365760"/>
            <a:ext cx="5133480" cy="845820"/>
          </a:xfrm>
        </p:spPr>
        <p:txBody>
          <a:bodyPr>
            <a:normAutofit/>
          </a:bodyPr>
          <a:lstStyle/>
          <a:p>
            <a:pPr algn="ctr"/>
            <a:r>
              <a:rPr lang="es-CO" sz="3200" b="1" dirty="0"/>
              <a:t>IMÁGENES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099E5926-3846-44C3-B153-BB34F1EA9D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41" t="38702" r="60586" b="22516"/>
          <a:stretch/>
        </p:blipFill>
        <p:spPr>
          <a:xfrm>
            <a:off x="6096000" y="1241902"/>
            <a:ext cx="4343399" cy="38857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1C564093-9FA5-4227-86E0-D0E0365B7907}"/>
              </a:ext>
            </a:extLst>
          </p:cNvPr>
          <p:cNvSpPr txBox="1"/>
          <p:nvPr/>
        </p:nvSpPr>
        <p:spPr>
          <a:xfrm>
            <a:off x="722421" y="1861967"/>
            <a:ext cx="4343399" cy="461665"/>
          </a:xfrm>
          <a:prstGeom prst="rect">
            <a:avLst/>
          </a:prstGeom>
          <a:solidFill>
            <a:srgbClr val="152B48"/>
          </a:solidFill>
          <a:ln>
            <a:solidFill>
              <a:srgbClr val="06AEA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bg1"/>
                </a:solidFill>
                <a:latin typeface="Montserrat" panose="00000500000000000000" pitchFamily="50" charset="0"/>
              </a:rPr>
              <a:t>Neumonía lobar</a:t>
            </a:r>
            <a:endParaRPr lang="en-US" sz="24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DC8507E-7D3C-4A9C-B02D-682474E9D35A}"/>
              </a:ext>
            </a:extLst>
          </p:cNvPr>
          <p:cNvSpPr txBox="1"/>
          <p:nvPr/>
        </p:nvSpPr>
        <p:spPr>
          <a:xfrm>
            <a:off x="5215889" y="5477598"/>
            <a:ext cx="61036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Montserrat" panose="00000500000000000000" pitchFamily="50" charset="0"/>
                <a:cs typeface="Arial" panose="020B0604020202020204" pitchFamily="34" charset="0"/>
              </a:rPr>
              <a:t>Pediatrics in Review 2013;34;438</a:t>
            </a:r>
            <a:endParaRPr lang="es-CO" sz="1200" dirty="0"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66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6A0952-4EA6-472B-BE0E-B9D58D5BD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9260" y="365760"/>
            <a:ext cx="5133480" cy="845820"/>
          </a:xfrm>
        </p:spPr>
        <p:txBody>
          <a:bodyPr>
            <a:normAutofit/>
          </a:bodyPr>
          <a:lstStyle/>
          <a:p>
            <a:pPr algn="ctr"/>
            <a:r>
              <a:rPr lang="es-CO" sz="3200" b="1" dirty="0"/>
              <a:t>IMÁGENES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C564093-9FA5-4227-86E0-D0E0365B7907}"/>
              </a:ext>
            </a:extLst>
          </p:cNvPr>
          <p:cNvSpPr txBox="1"/>
          <p:nvPr/>
        </p:nvSpPr>
        <p:spPr>
          <a:xfrm>
            <a:off x="438670" y="1546911"/>
            <a:ext cx="5500826" cy="461665"/>
          </a:xfrm>
          <a:prstGeom prst="rect">
            <a:avLst/>
          </a:prstGeom>
          <a:solidFill>
            <a:srgbClr val="152B48"/>
          </a:solidFill>
          <a:ln>
            <a:solidFill>
              <a:srgbClr val="06AEA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bg1"/>
                </a:solidFill>
                <a:latin typeface="Montserrat" panose="00000500000000000000" pitchFamily="50" charset="0"/>
              </a:rPr>
              <a:t>Neumonía con derrame pleural</a:t>
            </a:r>
            <a:endParaRPr lang="en-US" sz="24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F667C17-4A0C-4E56-B05E-345A7B01D2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8" t="40305" r="61892" b="16105"/>
          <a:stretch/>
        </p:blipFill>
        <p:spPr>
          <a:xfrm>
            <a:off x="6266898" y="1546911"/>
            <a:ext cx="4343399" cy="31886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886FA43-F98E-4E20-8979-8FAC114F32A5}"/>
              </a:ext>
            </a:extLst>
          </p:cNvPr>
          <p:cNvSpPr txBox="1"/>
          <p:nvPr/>
        </p:nvSpPr>
        <p:spPr>
          <a:xfrm>
            <a:off x="5610930" y="5172589"/>
            <a:ext cx="61036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Montserrat" panose="00000500000000000000" pitchFamily="50" charset="0"/>
                <a:cs typeface="Arial" panose="020B0604020202020204" pitchFamily="34" charset="0"/>
              </a:rPr>
              <a:t>Pediatrics in Review 2013;34;438</a:t>
            </a:r>
            <a:endParaRPr lang="es-CO" sz="1200" dirty="0"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21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6A0952-4EA6-472B-BE0E-B9D58D5BD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9260" y="365760"/>
            <a:ext cx="5133480" cy="845820"/>
          </a:xfrm>
        </p:spPr>
        <p:txBody>
          <a:bodyPr>
            <a:normAutofit/>
          </a:bodyPr>
          <a:lstStyle/>
          <a:p>
            <a:pPr algn="ctr"/>
            <a:r>
              <a:rPr lang="es-CO" sz="3200" b="1" dirty="0"/>
              <a:t>DEFINICIÓN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818B8FC-074B-42FC-8989-A70F5F8FABF4}"/>
              </a:ext>
            </a:extLst>
          </p:cNvPr>
          <p:cNvSpPr/>
          <p:nvPr/>
        </p:nvSpPr>
        <p:spPr>
          <a:xfrm>
            <a:off x="838200" y="2062985"/>
            <a:ext cx="10515600" cy="1015663"/>
          </a:xfrm>
          <a:prstGeom prst="rect">
            <a:avLst/>
          </a:prstGeom>
          <a:ln>
            <a:solidFill>
              <a:srgbClr val="06AEA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2000" dirty="0">
                <a:solidFill>
                  <a:srgbClr val="152B48"/>
                </a:solidFill>
                <a:latin typeface="Montserrat" panose="00000500000000000000" pitchFamily="50" charset="0"/>
              </a:rPr>
              <a:t>Presencia de síntomas y signos respiratorios menores de 15 días de evolución + taquipnea, con o sin fiebre y presencia de infiltrados pulmonares en la radiografía de tórax cuando hay posibilidad para practicarla. </a:t>
            </a:r>
            <a:endParaRPr lang="en-US" sz="2000" dirty="0">
              <a:solidFill>
                <a:srgbClr val="152B48"/>
              </a:solidFill>
              <a:latin typeface="Montserrat" panose="00000500000000000000" pitchFamily="50" charset="0"/>
            </a:endParaRPr>
          </a:p>
        </p:txBody>
      </p:sp>
      <p:sp>
        <p:nvSpPr>
          <p:cNvPr id="21" name="Flecha abajo 7">
            <a:extLst>
              <a:ext uri="{FF2B5EF4-FFF2-40B4-BE49-F238E27FC236}">
                <a16:creationId xmlns:a16="http://schemas.microsoft.com/office/drawing/2014/main" id="{65F5F564-9C90-4EDE-889A-C0D4CF63776B}"/>
              </a:ext>
            </a:extLst>
          </p:cNvPr>
          <p:cNvSpPr/>
          <p:nvPr/>
        </p:nvSpPr>
        <p:spPr>
          <a:xfrm>
            <a:off x="5767754" y="1200109"/>
            <a:ext cx="656492" cy="628692"/>
          </a:xfrm>
          <a:prstGeom prst="downArrow">
            <a:avLst/>
          </a:prstGeom>
          <a:solidFill>
            <a:srgbClr val="152B48"/>
          </a:solidFill>
          <a:ln>
            <a:solidFill>
              <a:srgbClr val="152B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080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6A0952-4EA6-472B-BE0E-B9D58D5BD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9260" y="365760"/>
            <a:ext cx="5133480" cy="845820"/>
          </a:xfrm>
        </p:spPr>
        <p:txBody>
          <a:bodyPr>
            <a:normAutofit/>
          </a:bodyPr>
          <a:lstStyle/>
          <a:p>
            <a:pPr algn="ctr"/>
            <a:r>
              <a:rPr lang="es-CO" sz="3200" b="1" dirty="0"/>
              <a:t>IMÁGENES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816335C8-F79F-4A9D-A0A2-28D92D69F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068" y="1501103"/>
            <a:ext cx="4869180" cy="3855794"/>
          </a:xfrm>
        </p:spPr>
        <p:txBody>
          <a:bodyPr/>
          <a:lstStyle/>
          <a:p>
            <a:pPr algn="just"/>
            <a:r>
              <a:rPr lang="es-CO" sz="2400" b="1" dirty="0"/>
              <a:t>Ultrasonografía de tórax</a:t>
            </a:r>
            <a:endParaRPr lang="es-CO" sz="2000" dirty="0"/>
          </a:p>
          <a:p>
            <a:pPr lvl="1" algn="just"/>
            <a:endParaRPr lang="es-CO" sz="2000" dirty="0"/>
          </a:p>
        </p:txBody>
      </p:sp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id="{DC68E694-8604-46B9-A2C9-4FF113248BC3}"/>
              </a:ext>
            </a:extLst>
          </p:cNvPr>
          <p:cNvSpPr txBox="1">
            <a:spLocks/>
          </p:cNvSpPr>
          <p:nvPr/>
        </p:nvSpPr>
        <p:spPr>
          <a:xfrm>
            <a:off x="4945595" y="2758122"/>
            <a:ext cx="63729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52B48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52B48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52B48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52B48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2400" dirty="0"/>
              <a:t>Estudio con 200 pacientes:</a:t>
            </a:r>
          </a:p>
          <a:p>
            <a:pPr lvl="1"/>
            <a:r>
              <a:rPr lang="es-CO" sz="2000" dirty="0"/>
              <a:t>Sensibilidad de 86% (71-94%).</a:t>
            </a:r>
          </a:p>
          <a:p>
            <a:pPr lvl="1"/>
            <a:r>
              <a:rPr lang="es-CO" sz="2000" dirty="0"/>
              <a:t>Especificidad 89% (83-93%) </a:t>
            </a:r>
            <a:r>
              <a:rPr lang="es-CO" sz="2000" dirty="0">
                <a:sym typeface="Wingdings" panose="05000000000000000000" pitchFamily="2" charset="2"/>
              </a:rPr>
              <a:t> Incrementó a 97% cuando la consolidación en radiografía fue &gt; 1cm.</a:t>
            </a:r>
          </a:p>
          <a:p>
            <a:pPr lvl="1"/>
            <a:endParaRPr lang="es-CO" sz="2000" dirty="0">
              <a:sym typeface="Wingdings" panose="05000000000000000000" pitchFamily="2" charset="2"/>
            </a:endParaRPr>
          </a:p>
          <a:p>
            <a:r>
              <a:rPr lang="es-CO" sz="2400" dirty="0">
                <a:sym typeface="Wingdings" panose="05000000000000000000" pitchFamily="2" charset="2"/>
              </a:rPr>
              <a:t>Buena opción, altamente específica, no invasiva y libre de radiación.</a:t>
            </a:r>
            <a:endParaRPr lang="en-US" sz="2400" dirty="0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4AAAB8D5-7FE2-4232-923F-EF91A87B46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763" t="28766" r="12158" b="48478"/>
          <a:stretch/>
        </p:blipFill>
        <p:spPr>
          <a:xfrm>
            <a:off x="5480248" y="1187798"/>
            <a:ext cx="5351094" cy="13146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06D5ABC5-1F72-44E2-9C79-E13B1AAA574E}"/>
              </a:ext>
            </a:extLst>
          </p:cNvPr>
          <p:cNvSpPr txBox="1"/>
          <p:nvPr/>
        </p:nvSpPr>
        <p:spPr>
          <a:xfrm>
            <a:off x="5294814" y="5900524"/>
            <a:ext cx="61036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Montserrat" panose="00000500000000000000" pitchFamily="50" charset="0"/>
              </a:rPr>
              <a:t>JAMA Pediatr. 2013;167(2):119–125</a:t>
            </a:r>
            <a:endParaRPr lang="es-CO" sz="1200" dirty="0"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2484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6A0952-4EA6-472B-BE0E-B9D58D5BD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9260" y="365760"/>
            <a:ext cx="5133480" cy="845820"/>
          </a:xfrm>
        </p:spPr>
        <p:txBody>
          <a:bodyPr>
            <a:normAutofit/>
          </a:bodyPr>
          <a:lstStyle/>
          <a:p>
            <a:pPr algn="ctr"/>
            <a:r>
              <a:rPr lang="es-CO" sz="3200" b="1" dirty="0"/>
              <a:t>LABORATORIOS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A8C59F51-2FDB-48E0-9FF2-63DE964BA734}"/>
              </a:ext>
            </a:extLst>
          </p:cNvPr>
          <p:cNvSpPr txBox="1">
            <a:spLocks/>
          </p:cNvSpPr>
          <p:nvPr/>
        </p:nvSpPr>
        <p:spPr>
          <a:xfrm>
            <a:off x="838200" y="1397741"/>
            <a:ext cx="10515600" cy="847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52B48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52B48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52B48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52B48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2400" b="1" dirty="0"/>
              <a:t>No están recomendados</a:t>
            </a:r>
            <a:r>
              <a:rPr lang="es-CO" sz="2400" dirty="0"/>
              <a:t> de rutina en niños estables, no hipóxicos, candidatos a tratamiento ambulatorio.</a:t>
            </a:r>
          </a:p>
          <a:p>
            <a:endParaRPr lang="es-CO" sz="2400" dirty="0"/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A20E228E-FB2F-48DB-B6E6-9F86BC9029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2722"/>
              </p:ext>
            </p:extLst>
          </p:nvPr>
        </p:nvGraphicFramePr>
        <p:xfrm>
          <a:off x="5563748" y="2431140"/>
          <a:ext cx="5093677" cy="2072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93677">
                  <a:extLst>
                    <a:ext uri="{9D8B030D-6E8A-4147-A177-3AD203B41FA5}">
                      <a16:colId xmlns:a16="http://schemas.microsoft.com/office/drawing/2014/main" val="1183591263"/>
                    </a:ext>
                  </a:extLst>
                </a:gridCol>
              </a:tblGrid>
              <a:tr h="381866"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>
                          <a:solidFill>
                            <a:schemeClr val="bg1"/>
                          </a:solidFill>
                          <a:latin typeface="Montserrat" panose="00000500000000000000" pitchFamily="50" charset="0"/>
                        </a:rPr>
                        <a:t>Indicaciones</a:t>
                      </a:r>
                    </a:p>
                  </a:txBody>
                  <a:tcPr>
                    <a:solidFill>
                      <a:srgbClr val="152B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287930"/>
                  </a:ext>
                </a:extLst>
              </a:tr>
              <a:tr h="1306170"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s-CO" sz="2000" dirty="0">
                          <a:latin typeface="Montserrat" panose="00000500000000000000" pitchFamily="50" charset="0"/>
                        </a:rPr>
                        <a:t>Hipoxemia.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s-CO" sz="2000" dirty="0">
                          <a:latin typeface="Montserrat" panose="00000500000000000000" pitchFamily="50" charset="0"/>
                        </a:rPr>
                        <a:t>Distrés respiratorio grave.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s-CO" sz="2000" dirty="0">
                          <a:latin typeface="Montserrat" panose="00000500000000000000" pitchFamily="50" charset="0"/>
                        </a:rPr>
                        <a:t>Mal aspecto general.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s-CO" sz="2000" dirty="0">
                          <a:latin typeface="Montserrat" panose="00000500000000000000" pitchFamily="50" charset="0"/>
                        </a:rPr>
                        <a:t>Sospecha de neumonía complicada.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s-CO" sz="2000" dirty="0">
                          <a:latin typeface="Montserrat" panose="00000500000000000000" pitchFamily="50" charset="0"/>
                        </a:rPr>
                        <a:t>Comorbilidades asociadas.</a:t>
                      </a:r>
                      <a:endParaRPr lang="en-US" sz="2000" dirty="0"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2145872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3D9A7C40-FAC9-4DAD-A4B7-9EBF6A96D04E}"/>
              </a:ext>
            </a:extLst>
          </p:cNvPr>
          <p:cNvSpPr txBox="1"/>
          <p:nvPr/>
        </p:nvSpPr>
        <p:spPr>
          <a:xfrm>
            <a:off x="5058776" y="4796605"/>
            <a:ext cx="61036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Montserrat" panose="00000500000000000000" pitchFamily="50" charset="0"/>
                <a:cs typeface="Arial" panose="020B0604020202020204" pitchFamily="34" charset="0"/>
              </a:rPr>
              <a:t>Pediatrics in Review 2013;34;438</a:t>
            </a:r>
            <a:endParaRPr lang="es-CO" sz="1200" dirty="0"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0320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6A0952-4EA6-472B-BE0E-B9D58D5BD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9260" y="365760"/>
            <a:ext cx="5133480" cy="845820"/>
          </a:xfrm>
        </p:spPr>
        <p:txBody>
          <a:bodyPr>
            <a:normAutofit/>
          </a:bodyPr>
          <a:lstStyle/>
          <a:p>
            <a:pPr algn="ctr"/>
            <a:r>
              <a:rPr lang="es-CO" sz="3200" b="1" dirty="0"/>
              <a:t>LABORATORIOS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F0E65B37-4E6E-45BB-AABE-2621DC9C6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1263"/>
            <a:ext cx="5632938" cy="1727333"/>
          </a:xfrm>
        </p:spPr>
        <p:txBody>
          <a:bodyPr>
            <a:normAutofit/>
          </a:bodyPr>
          <a:lstStyle/>
          <a:p>
            <a:pPr algn="just"/>
            <a:r>
              <a:rPr lang="es-CO" sz="2000" dirty="0">
                <a:latin typeface="Montserrat" panose="00000500000000000000"/>
              </a:rPr>
              <a:t>No diferencia causa bacteriana, viral o atípica.</a:t>
            </a:r>
          </a:p>
          <a:p>
            <a:pPr algn="just"/>
            <a:r>
              <a:rPr lang="es-CO" sz="2000" dirty="0">
                <a:latin typeface="Montserrat" panose="00000500000000000000"/>
              </a:rPr>
              <a:t>No indicado en pacientes candidatos a manejo ambulatorio.</a:t>
            </a:r>
          </a:p>
          <a:p>
            <a:pPr algn="just"/>
            <a:r>
              <a:rPr lang="es-CO" sz="2000" dirty="0">
                <a:latin typeface="Montserrat" panose="00000500000000000000"/>
              </a:rPr>
              <a:t>Realizar en todos los pacientes con criterio de hospitalización y neumonía grave.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0DCECE3-7481-4ED3-8926-0BC95712278E}"/>
              </a:ext>
            </a:extLst>
          </p:cNvPr>
          <p:cNvSpPr/>
          <p:nvPr/>
        </p:nvSpPr>
        <p:spPr>
          <a:xfrm>
            <a:off x="838201" y="1216740"/>
            <a:ext cx="10515599" cy="400110"/>
          </a:xfrm>
          <a:prstGeom prst="rect">
            <a:avLst/>
          </a:prstGeom>
          <a:solidFill>
            <a:srgbClr val="152B48"/>
          </a:solidFill>
          <a:ln>
            <a:solidFill>
              <a:srgbClr val="06AEA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  <a:latin typeface="Montserrat" panose="00000500000000000000"/>
              </a:rPr>
              <a:t>Hemograma y reactantes de fase aguda</a:t>
            </a:r>
            <a:endParaRPr lang="en-US" sz="2000" b="1" dirty="0">
              <a:solidFill>
                <a:schemeClr val="bg1"/>
              </a:solidFill>
              <a:latin typeface="Montserrat" panose="00000500000000000000"/>
            </a:endParaRPr>
          </a:p>
        </p:txBody>
      </p:sp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325FF561-5E15-4B35-A447-61A010072B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1809501"/>
              </p:ext>
            </p:extLst>
          </p:nvPr>
        </p:nvGraphicFramePr>
        <p:xfrm>
          <a:off x="6822831" y="1772004"/>
          <a:ext cx="4530969" cy="2625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1937F213-A9C9-40EB-9BE1-961D0DCEB2A7}"/>
              </a:ext>
            </a:extLst>
          </p:cNvPr>
          <p:cNvSpPr txBox="1"/>
          <p:nvPr/>
        </p:nvSpPr>
        <p:spPr>
          <a:xfrm>
            <a:off x="6822831" y="4757523"/>
            <a:ext cx="61036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 err="1">
                <a:latin typeface="Montserrat" panose="00000500000000000000" pitchFamily="50" charset="0"/>
                <a:cs typeface="Arial" panose="020B0604020202020204" pitchFamily="34" charset="0"/>
              </a:rPr>
              <a:t>Clinical</a:t>
            </a:r>
            <a:r>
              <a:rPr lang="pt-BR" sz="1200" dirty="0">
                <a:latin typeface="Montserrat" panose="00000500000000000000" pitchFamily="50" charset="0"/>
                <a:cs typeface="Arial" panose="020B0604020202020204" pitchFamily="34" charset="0"/>
              </a:rPr>
              <a:t> </a:t>
            </a:r>
            <a:r>
              <a:rPr lang="pt-BR" sz="1200" dirty="0" err="1">
                <a:latin typeface="Montserrat" panose="00000500000000000000" pitchFamily="50" charset="0"/>
                <a:cs typeface="Arial" panose="020B0604020202020204" pitchFamily="34" charset="0"/>
              </a:rPr>
              <a:t>Infectious</a:t>
            </a:r>
            <a:r>
              <a:rPr lang="pt-BR" sz="1200" dirty="0">
                <a:latin typeface="Montserrat" panose="00000500000000000000" pitchFamily="50" charset="0"/>
                <a:cs typeface="Arial" panose="020B0604020202020204" pitchFamily="34" charset="0"/>
              </a:rPr>
              <a:t> </a:t>
            </a:r>
            <a:r>
              <a:rPr lang="pt-BR" sz="1200" dirty="0" err="1">
                <a:latin typeface="Montserrat" panose="00000500000000000000" pitchFamily="50" charset="0"/>
                <a:cs typeface="Arial" panose="020B0604020202020204" pitchFamily="34" charset="0"/>
              </a:rPr>
              <a:t>Diseases</a:t>
            </a:r>
            <a:r>
              <a:rPr lang="pt-BR" sz="1200" dirty="0">
                <a:latin typeface="Montserrat" panose="00000500000000000000" pitchFamily="50" charset="0"/>
                <a:cs typeface="Arial" panose="020B0604020202020204" pitchFamily="34" charset="0"/>
              </a:rPr>
              <a:t>. 2011;53(7):e25–e76</a:t>
            </a:r>
          </a:p>
        </p:txBody>
      </p:sp>
    </p:spTree>
    <p:extLst>
      <p:ext uri="{BB962C8B-B14F-4D97-AF65-F5344CB8AC3E}">
        <p14:creationId xmlns:p14="http://schemas.microsoft.com/office/powerpoint/2010/main" val="35048384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6A0952-4EA6-472B-BE0E-B9D58D5BD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9260" y="365760"/>
            <a:ext cx="5133480" cy="845820"/>
          </a:xfrm>
        </p:spPr>
        <p:txBody>
          <a:bodyPr>
            <a:normAutofit/>
          </a:bodyPr>
          <a:lstStyle/>
          <a:p>
            <a:pPr algn="ctr"/>
            <a:r>
              <a:rPr lang="es-CO" sz="3200" b="1" dirty="0"/>
              <a:t>LABORATORIOS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0DCECE3-7481-4ED3-8926-0BC95712278E}"/>
              </a:ext>
            </a:extLst>
          </p:cNvPr>
          <p:cNvSpPr/>
          <p:nvPr/>
        </p:nvSpPr>
        <p:spPr>
          <a:xfrm>
            <a:off x="838199" y="1215330"/>
            <a:ext cx="10515599" cy="400110"/>
          </a:xfrm>
          <a:prstGeom prst="rect">
            <a:avLst/>
          </a:prstGeom>
          <a:solidFill>
            <a:srgbClr val="152B48"/>
          </a:solidFill>
          <a:ln>
            <a:solidFill>
              <a:srgbClr val="06AEA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  <a:latin typeface="Montserrat" panose="00000500000000000000"/>
              </a:rPr>
              <a:t>Cultivo y gram de esputo</a:t>
            </a:r>
            <a:endParaRPr lang="en-US" sz="2000" b="1" dirty="0">
              <a:solidFill>
                <a:schemeClr val="bg1"/>
              </a:solidFill>
              <a:latin typeface="Montserrat" panose="00000500000000000000"/>
            </a:endParaRP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85DF2B42-C22B-4425-8D34-F9509A9F0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98616"/>
            <a:ext cx="3831455" cy="1974394"/>
          </a:xfrm>
        </p:spPr>
        <p:txBody>
          <a:bodyPr>
            <a:noAutofit/>
          </a:bodyPr>
          <a:lstStyle/>
          <a:p>
            <a:r>
              <a:rPr lang="es-CO" sz="2000" dirty="0"/>
              <a:t>No en pacientes ambulatorios.</a:t>
            </a:r>
          </a:p>
          <a:p>
            <a:r>
              <a:rPr lang="es-CO" sz="2000" dirty="0"/>
              <a:t>Técnicamente difícil en menores de 5 años.</a:t>
            </a:r>
          </a:p>
          <a:p>
            <a:pPr marL="0" indent="0">
              <a:buNone/>
            </a:pPr>
            <a:endParaRPr lang="es-CO" sz="2000" b="1" dirty="0"/>
          </a:p>
          <a:p>
            <a:pPr marL="0" indent="0">
              <a:buNone/>
            </a:pPr>
            <a:endParaRPr lang="es-CO" sz="2000" dirty="0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A7690989-427A-49D0-A2AD-6527261BE2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921233"/>
              </p:ext>
            </p:extLst>
          </p:nvPr>
        </p:nvGraphicFramePr>
        <p:xfrm>
          <a:off x="5507853" y="3640482"/>
          <a:ext cx="6205638" cy="15308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05638">
                  <a:extLst>
                    <a:ext uri="{9D8B030D-6E8A-4147-A177-3AD203B41FA5}">
                      <a16:colId xmlns:a16="http://schemas.microsoft.com/office/drawing/2014/main" val="1183591263"/>
                    </a:ext>
                  </a:extLst>
                </a:gridCol>
              </a:tblGrid>
              <a:tr h="282558">
                <a:tc>
                  <a:txBody>
                    <a:bodyPr/>
                    <a:lstStyle/>
                    <a:p>
                      <a:pPr algn="ctr"/>
                      <a:r>
                        <a:rPr lang="es-CO" sz="1600" b="1" dirty="0">
                          <a:solidFill>
                            <a:schemeClr val="bg1"/>
                          </a:solidFill>
                          <a:latin typeface="Montserrat" panose="00000500000000000000" pitchFamily="50" charset="0"/>
                        </a:rPr>
                        <a:t>Indicaciones</a:t>
                      </a:r>
                    </a:p>
                  </a:txBody>
                  <a:tcPr>
                    <a:solidFill>
                      <a:srgbClr val="152B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287930"/>
                  </a:ext>
                </a:extLst>
              </a:tr>
              <a:tr h="1195574">
                <a:tc>
                  <a:txBody>
                    <a:bodyPr/>
                    <a:lstStyle/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s-CO" sz="1600" dirty="0">
                          <a:solidFill>
                            <a:sysClr val="windowText" lastClr="000000"/>
                          </a:solidFill>
                          <a:latin typeface="Montserrat" panose="00000500000000000000" pitchFamily="50" charset="0"/>
                        </a:rPr>
                        <a:t>Pacientes hospitalizados.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s-CO" sz="1600" dirty="0">
                          <a:solidFill>
                            <a:sysClr val="windowText" lastClr="000000"/>
                          </a:solidFill>
                          <a:latin typeface="Montserrat" panose="00000500000000000000" pitchFamily="50" charset="0"/>
                        </a:rPr>
                        <a:t>Sospecha de neumonía complicada.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s-CO" sz="1600" dirty="0">
                          <a:solidFill>
                            <a:sysClr val="windowText" lastClr="000000"/>
                          </a:solidFill>
                          <a:latin typeface="Montserrat" panose="00000500000000000000" pitchFamily="50" charset="0"/>
                        </a:rPr>
                        <a:t>Falta de respuesta a antibioticoterapia por 48-72 horas.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s-CO" sz="1600" dirty="0">
                          <a:solidFill>
                            <a:sysClr val="windowText" lastClr="000000"/>
                          </a:solidFill>
                          <a:latin typeface="Montserrat" panose="00000500000000000000" pitchFamily="50" charset="0"/>
                        </a:rPr>
                        <a:t>Unidad de cuidados intensivos.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2145872"/>
                  </a:ext>
                </a:extLst>
              </a:tr>
            </a:tbl>
          </a:graphicData>
        </a:graphic>
      </p:graphicFrame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DB9AC12F-A962-4009-B6C4-EBED1334CE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4573745"/>
              </p:ext>
            </p:extLst>
          </p:nvPr>
        </p:nvGraphicFramePr>
        <p:xfrm>
          <a:off x="5507853" y="2026448"/>
          <a:ext cx="6205638" cy="13050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05638">
                  <a:extLst>
                    <a:ext uri="{9D8B030D-6E8A-4147-A177-3AD203B41FA5}">
                      <a16:colId xmlns:a16="http://schemas.microsoft.com/office/drawing/2014/main" val="1183591263"/>
                    </a:ext>
                  </a:extLst>
                </a:gridCol>
              </a:tblGrid>
              <a:tr h="299608">
                <a:tc>
                  <a:txBody>
                    <a:bodyPr/>
                    <a:lstStyle/>
                    <a:p>
                      <a:pPr algn="ctr"/>
                      <a:r>
                        <a:rPr lang="es-CO" sz="1600" b="1" dirty="0">
                          <a:solidFill>
                            <a:schemeClr val="bg1"/>
                          </a:solidFill>
                          <a:latin typeface="Montserrat" panose="00000500000000000000" pitchFamily="50" charset="0"/>
                        </a:rPr>
                        <a:t>Criterios de toma adecuada</a:t>
                      </a:r>
                    </a:p>
                  </a:txBody>
                  <a:tcPr>
                    <a:solidFill>
                      <a:srgbClr val="152B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287930"/>
                  </a:ext>
                </a:extLst>
              </a:tr>
              <a:tr h="969793">
                <a:tc>
                  <a:txBody>
                    <a:bodyPr/>
                    <a:lstStyle/>
                    <a:p>
                      <a:pPr marL="342900" lvl="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s-CO" sz="1600" dirty="0">
                          <a:latin typeface="Montserrat" panose="00000500000000000000" pitchFamily="50" charset="0"/>
                        </a:rPr>
                        <a:t>&lt;10 células epiteliales.</a:t>
                      </a:r>
                    </a:p>
                    <a:p>
                      <a:pPr marL="342900" lvl="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s-CO" sz="1600" dirty="0">
                          <a:latin typeface="Montserrat" panose="00000500000000000000" pitchFamily="50" charset="0"/>
                        </a:rPr>
                        <a:t>&gt;25 polimorfonucleares.</a:t>
                      </a:r>
                    </a:p>
                    <a:p>
                      <a:pPr marL="342900" lvl="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s-CO" sz="1600" dirty="0">
                          <a:latin typeface="Montserrat" panose="00000500000000000000" pitchFamily="50" charset="0"/>
                        </a:rPr>
                        <a:t>1 microorganismo predominante y que sugiera etiología.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2145872"/>
                  </a:ext>
                </a:extLst>
              </a:tr>
            </a:tbl>
          </a:graphicData>
        </a:graphic>
      </p:graphicFrame>
      <p:sp>
        <p:nvSpPr>
          <p:cNvPr id="19" name="CuadroTexto 18">
            <a:extLst>
              <a:ext uri="{FF2B5EF4-FFF2-40B4-BE49-F238E27FC236}">
                <a16:creationId xmlns:a16="http://schemas.microsoft.com/office/drawing/2014/main" id="{E3E0BED6-0638-465E-9C65-53D2CA8130A9}"/>
              </a:ext>
            </a:extLst>
          </p:cNvPr>
          <p:cNvSpPr txBox="1"/>
          <p:nvPr/>
        </p:nvSpPr>
        <p:spPr>
          <a:xfrm>
            <a:off x="5507853" y="5504170"/>
            <a:ext cx="61036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Montserrat" panose="00000500000000000000" pitchFamily="50" charset="0"/>
                <a:cs typeface="Arial" panose="020B0604020202020204" pitchFamily="34" charset="0"/>
              </a:rPr>
              <a:t>Pediatrics in Review 2013;34;438</a:t>
            </a:r>
            <a:endParaRPr lang="es-CO" sz="1200" dirty="0"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6237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6A0952-4EA6-472B-BE0E-B9D58D5BD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9260" y="365760"/>
            <a:ext cx="5133480" cy="845820"/>
          </a:xfrm>
        </p:spPr>
        <p:txBody>
          <a:bodyPr>
            <a:normAutofit/>
          </a:bodyPr>
          <a:lstStyle/>
          <a:p>
            <a:pPr algn="ctr"/>
            <a:r>
              <a:rPr lang="es-CO" sz="3200" b="1" dirty="0"/>
              <a:t>LABORATORIOS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0DCECE3-7481-4ED3-8926-0BC95712278E}"/>
              </a:ext>
            </a:extLst>
          </p:cNvPr>
          <p:cNvSpPr/>
          <p:nvPr/>
        </p:nvSpPr>
        <p:spPr>
          <a:xfrm>
            <a:off x="838199" y="1215330"/>
            <a:ext cx="10515599" cy="400110"/>
          </a:xfrm>
          <a:prstGeom prst="rect">
            <a:avLst/>
          </a:prstGeom>
          <a:solidFill>
            <a:srgbClr val="152B48"/>
          </a:solidFill>
          <a:ln>
            <a:solidFill>
              <a:srgbClr val="06AEA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  <a:latin typeface="Montserrat" panose="00000500000000000000"/>
              </a:rPr>
              <a:t>Test rápido para patógenos virales</a:t>
            </a:r>
            <a:endParaRPr lang="en-US" sz="2000" b="1" dirty="0">
              <a:solidFill>
                <a:schemeClr val="bg1"/>
              </a:solidFill>
              <a:latin typeface="Montserrat" panose="00000500000000000000"/>
            </a:endParaRP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85DF2B42-C22B-4425-8D34-F9509A9F0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98616"/>
            <a:ext cx="10515599" cy="1974394"/>
          </a:xfrm>
        </p:spPr>
        <p:txBody>
          <a:bodyPr>
            <a:noAutofit/>
          </a:bodyPr>
          <a:lstStyle/>
          <a:p>
            <a:pPr algn="just"/>
            <a:r>
              <a:rPr lang="es-CO" sz="2000" dirty="0"/>
              <a:t>Muestra nasofaríngea.</a:t>
            </a:r>
          </a:p>
          <a:p>
            <a:pPr algn="just"/>
            <a:r>
              <a:rPr lang="es-CO" sz="2000" dirty="0"/>
              <a:t>Usan PCR e inmunofluorescencia.</a:t>
            </a:r>
          </a:p>
          <a:p>
            <a:pPr algn="just"/>
            <a:r>
              <a:rPr lang="es-CO" sz="2000" dirty="0"/>
              <a:t>Permite detección antigénica de múltiples virus </a:t>
            </a:r>
            <a:r>
              <a:rPr lang="es-CO" sz="2000" dirty="0">
                <a:sym typeface="Wingdings" panose="05000000000000000000" pitchFamily="2" charset="2"/>
              </a:rPr>
              <a:t> influenza A y B, VSR.</a:t>
            </a:r>
            <a:endParaRPr lang="es-CO" sz="2000" dirty="0"/>
          </a:p>
          <a:p>
            <a:pPr algn="just"/>
            <a:r>
              <a:rPr lang="es-CO" sz="2000" dirty="0"/>
              <a:t>Ayuda a acortar curso de antibióticos, uso de ayudas diagnósticas adicionales y rápido inicio de terapia antiviral.</a:t>
            </a:r>
          </a:p>
          <a:p>
            <a:pPr marL="0" indent="0">
              <a:buNone/>
            </a:pPr>
            <a:endParaRPr lang="es-CO" sz="2000" b="1" dirty="0"/>
          </a:p>
          <a:p>
            <a:pPr marL="0" indent="0">
              <a:buNone/>
            </a:pPr>
            <a:endParaRPr lang="es-CO" sz="200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D4E94C5-5C6F-48A9-B372-C56EFC8C5781}"/>
              </a:ext>
            </a:extLst>
          </p:cNvPr>
          <p:cNvSpPr/>
          <p:nvPr/>
        </p:nvSpPr>
        <p:spPr>
          <a:xfrm>
            <a:off x="5052061" y="3773010"/>
            <a:ext cx="6301738" cy="133888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>
                <a:solidFill>
                  <a:schemeClr val="tx1"/>
                </a:solidFill>
                <a:latin typeface="Montserrat" panose="00000500000000000000"/>
              </a:rPr>
              <a:t>VSR, influenza, parainfluenza, adenovirus, M. pneumoniae, C. pneumoniae, coronavirus, B. pertussis, picornavirus, </a:t>
            </a:r>
            <a:r>
              <a:rPr lang="es-CO" sz="2000" dirty="0" err="1">
                <a:solidFill>
                  <a:schemeClr val="tx1"/>
                </a:solidFill>
                <a:latin typeface="Montserrat" panose="00000500000000000000"/>
              </a:rPr>
              <a:t>metaneumovirus</a:t>
            </a:r>
            <a:r>
              <a:rPr lang="es-CO" sz="2000" dirty="0">
                <a:solidFill>
                  <a:schemeClr val="tx1"/>
                </a:solidFill>
                <a:latin typeface="Montserrat" panose="00000500000000000000"/>
              </a:rPr>
              <a:t>.</a:t>
            </a:r>
            <a:endParaRPr lang="en-US" sz="2000" dirty="0">
              <a:solidFill>
                <a:schemeClr val="tx1"/>
              </a:solidFill>
              <a:latin typeface="Montserrat" panose="0000050000000000000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18D9B5F-3A30-4796-B6F5-C82879B6E092}"/>
              </a:ext>
            </a:extLst>
          </p:cNvPr>
          <p:cNvSpPr txBox="1"/>
          <p:nvPr/>
        </p:nvSpPr>
        <p:spPr>
          <a:xfrm>
            <a:off x="6428254" y="5608904"/>
            <a:ext cx="61036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 err="1">
                <a:latin typeface="Montserrat" panose="00000500000000000000" pitchFamily="50" charset="0"/>
                <a:cs typeface="Arial" panose="020B0604020202020204" pitchFamily="34" charset="0"/>
              </a:rPr>
              <a:t>Clinical</a:t>
            </a:r>
            <a:r>
              <a:rPr lang="pt-BR" sz="1200" dirty="0">
                <a:latin typeface="Montserrat" panose="00000500000000000000" pitchFamily="50" charset="0"/>
                <a:cs typeface="Arial" panose="020B0604020202020204" pitchFamily="34" charset="0"/>
              </a:rPr>
              <a:t> </a:t>
            </a:r>
            <a:r>
              <a:rPr lang="pt-BR" sz="1200" dirty="0" err="1">
                <a:latin typeface="Montserrat" panose="00000500000000000000" pitchFamily="50" charset="0"/>
                <a:cs typeface="Arial" panose="020B0604020202020204" pitchFamily="34" charset="0"/>
              </a:rPr>
              <a:t>Infectious</a:t>
            </a:r>
            <a:r>
              <a:rPr lang="pt-BR" sz="1200" dirty="0">
                <a:latin typeface="Montserrat" panose="00000500000000000000" pitchFamily="50" charset="0"/>
                <a:cs typeface="Arial" panose="020B0604020202020204" pitchFamily="34" charset="0"/>
              </a:rPr>
              <a:t> </a:t>
            </a:r>
            <a:r>
              <a:rPr lang="pt-BR" sz="1200" dirty="0" err="1">
                <a:latin typeface="Montserrat" panose="00000500000000000000" pitchFamily="50" charset="0"/>
                <a:cs typeface="Arial" panose="020B0604020202020204" pitchFamily="34" charset="0"/>
              </a:rPr>
              <a:t>Diseases</a:t>
            </a:r>
            <a:r>
              <a:rPr lang="pt-BR" sz="1200" dirty="0">
                <a:latin typeface="Montserrat" panose="00000500000000000000" pitchFamily="50" charset="0"/>
                <a:cs typeface="Arial" panose="020B0604020202020204" pitchFamily="34" charset="0"/>
              </a:rPr>
              <a:t>. 2011;53(7):e25–e76</a:t>
            </a:r>
          </a:p>
        </p:txBody>
      </p:sp>
    </p:spTree>
    <p:extLst>
      <p:ext uri="{BB962C8B-B14F-4D97-AF65-F5344CB8AC3E}">
        <p14:creationId xmlns:p14="http://schemas.microsoft.com/office/powerpoint/2010/main" val="4009997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6A0952-4EA6-472B-BE0E-B9D58D5BD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9260" y="365760"/>
            <a:ext cx="5133480" cy="845820"/>
          </a:xfrm>
        </p:spPr>
        <p:txBody>
          <a:bodyPr>
            <a:normAutofit/>
          </a:bodyPr>
          <a:lstStyle/>
          <a:p>
            <a:pPr algn="ctr"/>
            <a:r>
              <a:rPr lang="es-CO" sz="3200" b="1" dirty="0"/>
              <a:t>LABORATORIOS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0DCECE3-7481-4ED3-8926-0BC95712278E}"/>
              </a:ext>
            </a:extLst>
          </p:cNvPr>
          <p:cNvSpPr/>
          <p:nvPr/>
        </p:nvSpPr>
        <p:spPr>
          <a:xfrm>
            <a:off x="838199" y="1215330"/>
            <a:ext cx="10515599" cy="400110"/>
          </a:xfrm>
          <a:prstGeom prst="rect">
            <a:avLst/>
          </a:prstGeom>
          <a:solidFill>
            <a:srgbClr val="152B48"/>
          </a:solidFill>
          <a:ln>
            <a:solidFill>
              <a:srgbClr val="06AEA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  <a:latin typeface="Montserrat" panose="00000500000000000000"/>
              </a:rPr>
              <a:t>Detección antigénica y serológica</a:t>
            </a:r>
            <a:endParaRPr lang="en-US" sz="2000" b="1" dirty="0">
              <a:solidFill>
                <a:schemeClr val="bg1"/>
              </a:solidFill>
              <a:latin typeface="Montserrat" panose="00000500000000000000"/>
            </a:endParaRP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85DF2B42-C22B-4425-8D34-F9509A9F0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98616"/>
            <a:ext cx="10515599" cy="1974394"/>
          </a:xfrm>
        </p:spPr>
        <p:txBody>
          <a:bodyPr>
            <a:noAutofit/>
          </a:bodyPr>
          <a:lstStyle/>
          <a:p>
            <a:pPr algn="just"/>
            <a:r>
              <a:rPr lang="es-CO" sz="2000" dirty="0"/>
              <a:t>No se recomienda la detección urinaria de neumococo </a:t>
            </a:r>
            <a:r>
              <a:rPr lang="es-CO" sz="2000" dirty="0">
                <a:sym typeface="Wingdings" panose="05000000000000000000" pitchFamily="2" charset="2"/>
              </a:rPr>
              <a:t></a:t>
            </a:r>
            <a:r>
              <a:rPr lang="es-CO" sz="2000" dirty="0"/>
              <a:t> falsos positivos.</a:t>
            </a:r>
          </a:p>
          <a:p>
            <a:pPr lvl="1" algn="just"/>
            <a:r>
              <a:rPr lang="es-CO" sz="2000" dirty="0"/>
              <a:t>Puede ser útil en líquido pleural cuando ya se ha iniciado antibióticos.</a:t>
            </a:r>
          </a:p>
          <a:p>
            <a:pPr algn="just"/>
            <a:r>
              <a:rPr lang="es-CO" sz="2000" dirty="0"/>
              <a:t>No se recomienda serología contra </a:t>
            </a:r>
            <a:r>
              <a:rPr lang="es-CO" sz="2000" i="1" dirty="0"/>
              <a:t>M. </a:t>
            </a:r>
            <a:r>
              <a:rPr lang="es-CO" sz="2000" i="1" dirty="0" err="1"/>
              <a:t>pneumonae</a:t>
            </a:r>
            <a:r>
              <a:rPr lang="es-CO" sz="2000" i="1" dirty="0"/>
              <a:t> - C. </a:t>
            </a:r>
            <a:r>
              <a:rPr lang="es-CO" sz="2000" i="1" dirty="0" err="1"/>
              <a:t>pneumoniae</a:t>
            </a:r>
            <a:r>
              <a:rPr lang="es-CO" sz="2000" dirty="0"/>
              <a:t>, no impactan en el manejo*.</a:t>
            </a:r>
          </a:p>
          <a:p>
            <a:pPr lvl="1" algn="just"/>
            <a:r>
              <a:rPr lang="es-CO" sz="2000" dirty="0"/>
              <a:t>Cuando se solicita </a:t>
            </a:r>
            <a:r>
              <a:rPr lang="es-CO" sz="2000" i="1" dirty="0" err="1"/>
              <a:t>M.pneumoniae</a:t>
            </a:r>
            <a:r>
              <a:rPr lang="es-CO" sz="2000" dirty="0"/>
              <a:t> – IgM títulos 1:32 o aumento 4 veces </a:t>
            </a:r>
            <a:r>
              <a:rPr lang="es-CO" sz="2000" dirty="0">
                <a:sym typeface="Wingdings" panose="05000000000000000000" pitchFamily="2" charset="2"/>
              </a:rPr>
              <a:t> si es positiva, dirigir el tratamiento.</a:t>
            </a:r>
          </a:p>
          <a:p>
            <a:pPr marL="0" indent="0" algn="just">
              <a:buNone/>
            </a:pPr>
            <a:endParaRPr lang="es-CO" sz="2000" b="1" dirty="0"/>
          </a:p>
          <a:p>
            <a:pPr marL="0" indent="0" algn="just">
              <a:buNone/>
            </a:pPr>
            <a:endParaRPr lang="es-CO" sz="20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1646BA7-2AD1-4D1C-8233-E2C4FAE600E7}"/>
              </a:ext>
            </a:extLst>
          </p:cNvPr>
          <p:cNvSpPr txBox="1"/>
          <p:nvPr/>
        </p:nvSpPr>
        <p:spPr>
          <a:xfrm>
            <a:off x="7591229" y="4730889"/>
            <a:ext cx="61036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 err="1">
                <a:latin typeface="Montserrat" panose="00000500000000000000" pitchFamily="50" charset="0"/>
                <a:cs typeface="Arial" panose="020B0604020202020204" pitchFamily="34" charset="0"/>
              </a:rPr>
              <a:t>Clinical</a:t>
            </a:r>
            <a:r>
              <a:rPr lang="pt-BR" sz="1200" dirty="0">
                <a:latin typeface="Montserrat" panose="00000500000000000000" pitchFamily="50" charset="0"/>
                <a:cs typeface="Arial" panose="020B0604020202020204" pitchFamily="34" charset="0"/>
              </a:rPr>
              <a:t> </a:t>
            </a:r>
            <a:r>
              <a:rPr lang="pt-BR" sz="1200" dirty="0" err="1">
                <a:latin typeface="Montserrat" panose="00000500000000000000" pitchFamily="50" charset="0"/>
                <a:cs typeface="Arial" panose="020B0604020202020204" pitchFamily="34" charset="0"/>
              </a:rPr>
              <a:t>Infectious</a:t>
            </a:r>
            <a:r>
              <a:rPr lang="pt-BR" sz="1200" dirty="0">
                <a:latin typeface="Montserrat" panose="00000500000000000000" pitchFamily="50" charset="0"/>
                <a:cs typeface="Arial" panose="020B0604020202020204" pitchFamily="34" charset="0"/>
              </a:rPr>
              <a:t> </a:t>
            </a:r>
            <a:r>
              <a:rPr lang="pt-BR" sz="1200" dirty="0" err="1">
                <a:latin typeface="Montserrat" panose="00000500000000000000" pitchFamily="50" charset="0"/>
                <a:cs typeface="Arial" panose="020B0604020202020204" pitchFamily="34" charset="0"/>
              </a:rPr>
              <a:t>Diseases</a:t>
            </a:r>
            <a:r>
              <a:rPr lang="pt-BR" sz="1200" dirty="0">
                <a:latin typeface="Montserrat" panose="00000500000000000000" pitchFamily="50" charset="0"/>
                <a:cs typeface="Arial" panose="020B0604020202020204" pitchFamily="34" charset="0"/>
              </a:rPr>
              <a:t>. 2011;53(7):e25–e76</a:t>
            </a:r>
          </a:p>
        </p:txBody>
      </p:sp>
    </p:spTree>
    <p:extLst>
      <p:ext uri="{BB962C8B-B14F-4D97-AF65-F5344CB8AC3E}">
        <p14:creationId xmlns:p14="http://schemas.microsoft.com/office/powerpoint/2010/main" val="28621107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6A0952-4EA6-472B-BE0E-B9D58D5BD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9260" y="365760"/>
            <a:ext cx="5133480" cy="845820"/>
          </a:xfrm>
        </p:spPr>
        <p:txBody>
          <a:bodyPr>
            <a:normAutofit/>
          </a:bodyPr>
          <a:lstStyle/>
          <a:p>
            <a:pPr algn="ctr"/>
            <a:r>
              <a:rPr lang="es-CO" sz="3200" b="1" dirty="0"/>
              <a:t>LABORATORIOS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0DCECE3-7481-4ED3-8926-0BC95712278E}"/>
              </a:ext>
            </a:extLst>
          </p:cNvPr>
          <p:cNvSpPr/>
          <p:nvPr/>
        </p:nvSpPr>
        <p:spPr>
          <a:xfrm>
            <a:off x="838199" y="1215330"/>
            <a:ext cx="10515599" cy="400110"/>
          </a:xfrm>
          <a:prstGeom prst="rect">
            <a:avLst/>
          </a:prstGeom>
          <a:solidFill>
            <a:srgbClr val="152B48"/>
          </a:solidFill>
          <a:ln>
            <a:solidFill>
              <a:srgbClr val="06AEA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  <a:latin typeface="Montserrat" panose="00000500000000000000"/>
              </a:rPr>
              <a:t>Detección antigénica y serológica</a:t>
            </a:r>
            <a:endParaRPr lang="en-US" sz="2000" b="1" dirty="0">
              <a:solidFill>
                <a:schemeClr val="bg1"/>
              </a:solidFill>
              <a:latin typeface="Montserrat" panose="00000500000000000000"/>
            </a:endParaRP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85DF2B42-C22B-4425-8D34-F9509A9F0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98616"/>
            <a:ext cx="10515599" cy="197439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s-CO" sz="2000" b="1" dirty="0"/>
          </a:p>
          <a:p>
            <a:pPr marL="0" indent="0" algn="just">
              <a:buNone/>
            </a:pPr>
            <a:endParaRPr lang="es-CO" sz="2000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443F17B3-62BB-4C99-88FA-A221BF5FFF5F}"/>
              </a:ext>
            </a:extLst>
          </p:cNvPr>
          <p:cNvSpPr txBox="1">
            <a:spLocks/>
          </p:cNvSpPr>
          <p:nvPr/>
        </p:nvSpPr>
        <p:spPr>
          <a:xfrm>
            <a:off x="838200" y="1643378"/>
            <a:ext cx="10515600" cy="38929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52B48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52B48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52B48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52B48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O" sz="2400" dirty="0">
                <a:latin typeface="Montserrat" panose="00000500000000000000"/>
              </a:rPr>
              <a:t>Líquido pleural </a:t>
            </a:r>
            <a:r>
              <a:rPr lang="es-CO" sz="2400" dirty="0">
                <a:latin typeface="Montserrat" panose="00000500000000000000"/>
                <a:sym typeface="Wingdings" panose="05000000000000000000" pitchFamily="2" charset="2"/>
              </a:rPr>
              <a:t> toracentesis  diagnóstico y tratamiento.</a:t>
            </a:r>
          </a:p>
          <a:p>
            <a:pPr lvl="1" algn="just"/>
            <a:r>
              <a:rPr lang="es-CO" sz="2200" dirty="0">
                <a:latin typeface="Montserrat" panose="00000500000000000000"/>
                <a:sym typeface="Wingdings" panose="05000000000000000000" pitchFamily="2" charset="2"/>
              </a:rPr>
              <a:t>Citoquímico, </a:t>
            </a:r>
            <a:r>
              <a:rPr lang="es-CO" sz="2200" dirty="0" err="1">
                <a:latin typeface="Montserrat" panose="00000500000000000000"/>
                <a:sym typeface="Wingdings" panose="05000000000000000000" pitchFamily="2" charset="2"/>
              </a:rPr>
              <a:t>gram</a:t>
            </a:r>
            <a:r>
              <a:rPr lang="es-CO" sz="2200" dirty="0">
                <a:latin typeface="Montserrat" panose="00000500000000000000"/>
                <a:sym typeface="Wingdings" panose="05000000000000000000" pitchFamily="2" charset="2"/>
              </a:rPr>
              <a:t> y cultivo de líquido.</a:t>
            </a:r>
          </a:p>
          <a:p>
            <a:pPr lvl="1" algn="just"/>
            <a:endParaRPr lang="es-CO" sz="1800" dirty="0">
              <a:latin typeface="Montserrat" panose="00000500000000000000"/>
              <a:sym typeface="Wingdings" panose="05000000000000000000" pitchFamily="2" charset="2"/>
            </a:endParaRPr>
          </a:p>
          <a:p>
            <a:pPr algn="just"/>
            <a:r>
              <a:rPr lang="es-CO" sz="2400" b="1" dirty="0">
                <a:latin typeface="Montserrat" panose="00000500000000000000"/>
                <a:sym typeface="Wingdings" panose="05000000000000000000" pitchFamily="2" charset="2"/>
              </a:rPr>
              <a:t>¿Fueron tratados con antibióticos?</a:t>
            </a:r>
          </a:p>
          <a:p>
            <a:pPr lvl="1" algn="just"/>
            <a:r>
              <a:rPr lang="es-CO" sz="2200" dirty="0">
                <a:latin typeface="Montserrat" panose="00000500000000000000"/>
                <a:sym typeface="Wingdings" panose="05000000000000000000" pitchFamily="2" charset="2"/>
              </a:rPr>
              <a:t>PCR o detección antigénica.</a:t>
            </a:r>
            <a:endParaRPr lang="es-CO" sz="2200" dirty="0">
              <a:latin typeface="Montserrat" panose="00000500000000000000"/>
            </a:endParaRPr>
          </a:p>
        </p:txBody>
      </p:sp>
      <p:sp>
        <p:nvSpPr>
          <p:cNvPr id="12" name="Rectángulo redondeado 4">
            <a:extLst>
              <a:ext uri="{FF2B5EF4-FFF2-40B4-BE49-F238E27FC236}">
                <a16:creationId xmlns:a16="http://schemas.microsoft.com/office/drawing/2014/main" id="{911D50F6-3E41-4B4E-B303-247974F5CD59}"/>
              </a:ext>
            </a:extLst>
          </p:cNvPr>
          <p:cNvSpPr/>
          <p:nvPr/>
        </p:nvSpPr>
        <p:spPr>
          <a:xfrm>
            <a:off x="6447692" y="2382356"/>
            <a:ext cx="4460631" cy="2414954"/>
          </a:xfrm>
          <a:prstGeom prst="roundRect">
            <a:avLst/>
          </a:prstGeom>
          <a:ln>
            <a:solidFill>
              <a:srgbClr val="06AEA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O" sz="2000" b="1" dirty="0">
                <a:solidFill>
                  <a:srgbClr val="152B48"/>
                </a:solidFill>
                <a:latin typeface="Montserrat" panose="00000500000000000000"/>
              </a:rPr>
              <a:t>Empiema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rgbClr val="152B48"/>
                </a:solidFill>
                <a:latin typeface="Montserrat" panose="00000500000000000000"/>
              </a:rPr>
              <a:t>Ph - &lt;7.1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rgbClr val="152B48"/>
                </a:solidFill>
                <a:latin typeface="Montserrat" panose="00000500000000000000"/>
              </a:rPr>
              <a:t>Glucosa - &lt;40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rgbClr val="152B48"/>
                </a:solidFill>
                <a:latin typeface="Montserrat" panose="00000500000000000000"/>
              </a:rPr>
              <a:t>LDH - &gt;1.000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rgbClr val="152B48"/>
                </a:solidFill>
                <a:latin typeface="Montserrat" panose="00000500000000000000"/>
              </a:rPr>
              <a:t>Gram y cultivo – bacterias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rgbClr val="152B48"/>
                </a:solidFill>
                <a:latin typeface="Montserrat" panose="00000500000000000000"/>
              </a:rPr>
              <a:t>Apariencia - purulento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D4C622B-6E36-4B03-B839-5E2724F541DF}"/>
              </a:ext>
            </a:extLst>
          </p:cNvPr>
          <p:cNvSpPr txBox="1"/>
          <p:nvPr/>
        </p:nvSpPr>
        <p:spPr>
          <a:xfrm>
            <a:off x="6978670" y="5287228"/>
            <a:ext cx="61036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 err="1">
                <a:latin typeface="Montserrat" panose="00000500000000000000" pitchFamily="50" charset="0"/>
                <a:cs typeface="Arial" panose="020B0604020202020204" pitchFamily="34" charset="0"/>
              </a:rPr>
              <a:t>Clinical</a:t>
            </a:r>
            <a:r>
              <a:rPr lang="pt-BR" sz="1200" dirty="0">
                <a:latin typeface="Montserrat" panose="00000500000000000000" pitchFamily="50" charset="0"/>
                <a:cs typeface="Arial" panose="020B0604020202020204" pitchFamily="34" charset="0"/>
              </a:rPr>
              <a:t> </a:t>
            </a:r>
            <a:r>
              <a:rPr lang="pt-BR" sz="1200" dirty="0" err="1">
                <a:latin typeface="Montserrat" panose="00000500000000000000" pitchFamily="50" charset="0"/>
                <a:cs typeface="Arial" panose="020B0604020202020204" pitchFamily="34" charset="0"/>
              </a:rPr>
              <a:t>Infectious</a:t>
            </a:r>
            <a:r>
              <a:rPr lang="pt-BR" sz="1200" dirty="0">
                <a:latin typeface="Montserrat" panose="00000500000000000000" pitchFamily="50" charset="0"/>
                <a:cs typeface="Arial" panose="020B0604020202020204" pitchFamily="34" charset="0"/>
              </a:rPr>
              <a:t> </a:t>
            </a:r>
            <a:r>
              <a:rPr lang="pt-BR" sz="1200" dirty="0" err="1">
                <a:latin typeface="Montserrat" panose="00000500000000000000" pitchFamily="50" charset="0"/>
                <a:cs typeface="Arial" panose="020B0604020202020204" pitchFamily="34" charset="0"/>
              </a:rPr>
              <a:t>Diseases</a:t>
            </a:r>
            <a:r>
              <a:rPr lang="pt-BR" sz="1200" dirty="0">
                <a:latin typeface="Montserrat" panose="00000500000000000000" pitchFamily="50" charset="0"/>
                <a:cs typeface="Arial" panose="020B0604020202020204" pitchFamily="34" charset="0"/>
              </a:rPr>
              <a:t>. 2011;53(7):e25–e76</a:t>
            </a:r>
          </a:p>
        </p:txBody>
      </p:sp>
    </p:spTree>
    <p:extLst>
      <p:ext uri="{BB962C8B-B14F-4D97-AF65-F5344CB8AC3E}">
        <p14:creationId xmlns:p14="http://schemas.microsoft.com/office/powerpoint/2010/main" val="39640946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6A0952-4EA6-472B-BE0E-B9D58D5BD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9260" y="365760"/>
            <a:ext cx="5133480" cy="845820"/>
          </a:xfrm>
        </p:spPr>
        <p:txBody>
          <a:bodyPr>
            <a:normAutofit/>
          </a:bodyPr>
          <a:lstStyle/>
          <a:p>
            <a:pPr algn="ctr"/>
            <a:r>
              <a:rPr lang="es-CO" sz="3200" b="1"/>
              <a:t>LABORATORIOS</a:t>
            </a:r>
            <a:endParaRPr lang="es-CO" sz="3200" b="1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0DCECE3-7481-4ED3-8926-0BC95712278E}"/>
              </a:ext>
            </a:extLst>
          </p:cNvPr>
          <p:cNvSpPr/>
          <p:nvPr/>
        </p:nvSpPr>
        <p:spPr>
          <a:xfrm>
            <a:off x="838199" y="1215330"/>
            <a:ext cx="10515599" cy="400110"/>
          </a:xfrm>
          <a:prstGeom prst="rect">
            <a:avLst/>
          </a:prstGeom>
          <a:solidFill>
            <a:srgbClr val="152B48"/>
          </a:solidFill>
          <a:ln>
            <a:solidFill>
              <a:srgbClr val="06AEA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  <a:latin typeface="Montserrat" panose="00000500000000000000"/>
              </a:rPr>
              <a:t>Estudio de líquido pleural</a:t>
            </a:r>
            <a:endParaRPr lang="en-US" sz="2000" b="1" dirty="0">
              <a:solidFill>
                <a:schemeClr val="bg1"/>
              </a:solidFill>
              <a:latin typeface="Montserrat" panose="00000500000000000000"/>
            </a:endParaRP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85DF2B42-C22B-4425-8D34-F9509A9F0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98616"/>
            <a:ext cx="10515599" cy="197439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s-CO" sz="2000" b="1"/>
          </a:p>
          <a:p>
            <a:pPr marL="0" indent="0" algn="just">
              <a:buNone/>
            </a:pPr>
            <a:endParaRPr lang="es-CO" sz="2000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443F17B3-62BB-4C99-88FA-A221BF5FFF5F}"/>
              </a:ext>
            </a:extLst>
          </p:cNvPr>
          <p:cNvSpPr txBox="1">
            <a:spLocks/>
          </p:cNvSpPr>
          <p:nvPr/>
        </p:nvSpPr>
        <p:spPr>
          <a:xfrm>
            <a:off x="838199" y="1868871"/>
            <a:ext cx="10515600" cy="916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52B48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52B48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52B48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52B48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O" sz="2000" dirty="0"/>
              <a:t>Tomar para gram y cultivo además de test virales (influenza) en el tiempo de posicionar el tubo endotraqueal en niños que requieren ventilación mecánica.</a:t>
            </a:r>
          </a:p>
        </p:txBody>
      </p:sp>
      <p:pic>
        <p:nvPicPr>
          <p:cNvPr id="3" name="Picture 6" descr="Icono Aplicar, aceptar, hecho Gratis de Embems Icons">
            <a:extLst>
              <a:ext uri="{FF2B5EF4-FFF2-40B4-BE49-F238E27FC236}">
                <a16:creationId xmlns:a16="http://schemas.microsoft.com/office/drawing/2014/main" id="{610DBB83-C5A2-4C0D-B63A-EF615F978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855" y="2779180"/>
            <a:ext cx="2132465" cy="213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AF3E97A-9221-4A2C-93DD-D7D8AD5C27F7}"/>
              </a:ext>
            </a:extLst>
          </p:cNvPr>
          <p:cNvSpPr txBox="1"/>
          <p:nvPr/>
        </p:nvSpPr>
        <p:spPr>
          <a:xfrm>
            <a:off x="5300277" y="5544955"/>
            <a:ext cx="61036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Montserrat" panose="00000500000000000000" pitchFamily="50" charset="0"/>
                <a:cs typeface="Arial" panose="020B0604020202020204" pitchFamily="34" charset="0"/>
              </a:rPr>
              <a:t>Pediatrics in Review 2013;34;438</a:t>
            </a:r>
            <a:endParaRPr lang="es-CO" sz="1200" dirty="0"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9672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6A0952-4EA6-472B-BE0E-B9D58D5BD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9260" y="365760"/>
            <a:ext cx="5133480" cy="845820"/>
          </a:xfrm>
        </p:spPr>
        <p:txBody>
          <a:bodyPr>
            <a:normAutofit/>
          </a:bodyPr>
          <a:lstStyle/>
          <a:p>
            <a:pPr algn="ctr"/>
            <a:r>
              <a:rPr lang="es-CO" sz="3200" b="1"/>
              <a:t>LABORATORIOS</a:t>
            </a:r>
            <a:endParaRPr lang="es-CO" sz="3200" b="1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0DCECE3-7481-4ED3-8926-0BC95712278E}"/>
              </a:ext>
            </a:extLst>
          </p:cNvPr>
          <p:cNvSpPr/>
          <p:nvPr/>
        </p:nvSpPr>
        <p:spPr>
          <a:xfrm>
            <a:off x="838199" y="1215330"/>
            <a:ext cx="10515599" cy="400110"/>
          </a:xfrm>
          <a:prstGeom prst="rect">
            <a:avLst/>
          </a:prstGeom>
          <a:solidFill>
            <a:srgbClr val="152B48"/>
          </a:solidFill>
          <a:ln>
            <a:solidFill>
              <a:srgbClr val="06AEA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  <a:latin typeface="Montserrat" panose="00000500000000000000"/>
              </a:rPr>
              <a:t>Otros estudios solicitados</a:t>
            </a:r>
            <a:endParaRPr lang="en-US" sz="2000" b="1" dirty="0">
              <a:solidFill>
                <a:schemeClr val="bg1"/>
              </a:solidFill>
              <a:latin typeface="Montserrat" panose="00000500000000000000"/>
            </a:endParaRP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85DF2B42-C22B-4425-8D34-F9509A9F0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98616"/>
            <a:ext cx="10515599" cy="197439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s-CO" sz="2000" b="1"/>
          </a:p>
          <a:p>
            <a:pPr marL="0" indent="0" algn="just">
              <a:buNone/>
            </a:pPr>
            <a:endParaRPr lang="es-CO" sz="2000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14F55E26-F448-47EB-8BA6-5AC1842816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191616"/>
              </p:ext>
            </p:extLst>
          </p:nvPr>
        </p:nvGraphicFramePr>
        <p:xfrm>
          <a:off x="4389860" y="1889760"/>
          <a:ext cx="6963938" cy="3078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72198">
                  <a:extLst>
                    <a:ext uri="{9D8B030D-6E8A-4147-A177-3AD203B41FA5}">
                      <a16:colId xmlns:a16="http://schemas.microsoft.com/office/drawing/2014/main" val="137686872"/>
                    </a:ext>
                  </a:extLst>
                </a:gridCol>
                <a:gridCol w="2491740">
                  <a:extLst>
                    <a:ext uri="{9D8B030D-6E8A-4147-A177-3AD203B41FA5}">
                      <a16:colId xmlns:a16="http://schemas.microsoft.com/office/drawing/2014/main" val="10122230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2000" b="1" dirty="0">
                          <a:solidFill>
                            <a:schemeClr val="bg1"/>
                          </a:solidFill>
                        </a:rPr>
                        <a:t>Estudio</a:t>
                      </a:r>
                    </a:p>
                  </a:txBody>
                  <a:tcPr>
                    <a:solidFill>
                      <a:srgbClr val="152B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b="1" dirty="0">
                          <a:solidFill>
                            <a:schemeClr val="bg1"/>
                          </a:solidFill>
                        </a:rPr>
                        <a:t>Resultado esperado</a:t>
                      </a:r>
                    </a:p>
                  </a:txBody>
                  <a:tcPr>
                    <a:solidFill>
                      <a:srgbClr val="152B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299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2000" dirty="0">
                          <a:solidFill>
                            <a:srgbClr val="152B48"/>
                          </a:solidFill>
                        </a:rPr>
                        <a:t>Test de tuberculina</a:t>
                      </a:r>
                      <a:r>
                        <a:rPr lang="es-CO" sz="2000" baseline="0" dirty="0">
                          <a:solidFill>
                            <a:srgbClr val="152B48"/>
                          </a:solidFill>
                        </a:rPr>
                        <a:t> o IGRAS</a:t>
                      </a:r>
                      <a:endParaRPr lang="es-CO" sz="2000" dirty="0">
                        <a:solidFill>
                          <a:srgbClr val="152B4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>
                          <a:solidFill>
                            <a:srgbClr val="152B48"/>
                          </a:solidFill>
                        </a:rPr>
                        <a:t>Tuberculosis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0521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2000" dirty="0">
                          <a:solidFill>
                            <a:srgbClr val="152B48"/>
                          </a:solidFill>
                        </a:rPr>
                        <a:t>Antígeno urinario para </a:t>
                      </a:r>
                      <a:r>
                        <a:rPr lang="es-CO" sz="2000" dirty="0" err="1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legionella</a:t>
                      </a:r>
                      <a:endParaRPr lang="es-CO" sz="2000" dirty="0">
                        <a:solidFill>
                          <a:srgbClr val="152B48"/>
                        </a:solidFill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 err="1">
                          <a:solidFill>
                            <a:srgbClr val="152B48"/>
                          </a:solidFill>
                        </a:rPr>
                        <a:t>Legionella</a:t>
                      </a:r>
                      <a:endParaRPr lang="es-CO" sz="2000" dirty="0">
                        <a:solidFill>
                          <a:srgbClr val="152B48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4359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2000" dirty="0">
                          <a:solidFill>
                            <a:srgbClr val="152B48"/>
                          </a:solidFill>
                        </a:rPr>
                        <a:t>Antígeno sérico</a:t>
                      </a:r>
                      <a:r>
                        <a:rPr lang="es-CO" sz="2000" baseline="0" dirty="0">
                          <a:solidFill>
                            <a:srgbClr val="152B48"/>
                          </a:solidFill>
                        </a:rPr>
                        <a:t> y urinario para histoplasmosis</a:t>
                      </a:r>
                      <a:endParaRPr lang="es-CO" sz="2000" dirty="0">
                        <a:solidFill>
                          <a:srgbClr val="152B4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 err="1">
                          <a:solidFill>
                            <a:srgbClr val="152B48"/>
                          </a:solidFill>
                        </a:rPr>
                        <a:t>Histoplasma</a:t>
                      </a:r>
                      <a:endParaRPr lang="es-CO" sz="2000" dirty="0">
                        <a:solidFill>
                          <a:srgbClr val="152B48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9265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2000" dirty="0">
                          <a:solidFill>
                            <a:srgbClr val="152B48"/>
                          </a:solidFill>
                        </a:rPr>
                        <a:t>Antígeno para </a:t>
                      </a:r>
                      <a:r>
                        <a:rPr lang="es-CO" sz="2000" dirty="0" err="1">
                          <a:solidFill>
                            <a:srgbClr val="152B48"/>
                          </a:solidFill>
                        </a:rPr>
                        <a:t>criptococus</a:t>
                      </a:r>
                      <a:endParaRPr lang="es-CO" sz="2000" dirty="0">
                        <a:solidFill>
                          <a:srgbClr val="152B4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 err="1">
                          <a:solidFill>
                            <a:srgbClr val="152B48"/>
                          </a:solidFill>
                        </a:rPr>
                        <a:t>Criptococus</a:t>
                      </a:r>
                      <a:endParaRPr lang="es-CO" sz="2000" dirty="0">
                        <a:solidFill>
                          <a:srgbClr val="152B48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7409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2000" dirty="0">
                          <a:solidFill>
                            <a:srgbClr val="152B48"/>
                          </a:solidFill>
                        </a:rPr>
                        <a:t>B-D </a:t>
                      </a:r>
                      <a:r>
                        <a:rPr lang="es-CO" sz="2000" dirty="0" err="1">
                          <a:solidFill>
                            <a:srgbClr val="152B48"/>
                          </a:solidFill>
                        </a:rPr>
                        <a:t>Glucan</a:t>
                      </a:r>
                      <a:endParaRPr lang="es-CO" sz="2000" dirty="0">
                        <a:solidFill>
                          <a:srgbClr val="152B4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>
                          <a:solidFill>
                            <a:srgbClr val="152B48"/>
                          </a:solidFill>
                        </a:rPr>
                        <a:t>P. </a:t>
                      </a:r>
                      <a:r>
                        <a:rPr lang="es-CO" sz="2000" dirty="0" err="1">
                          <a:solidFill>
                            <a:srgbClr val="152B48"/>
                          </a:solidFill>
                        </a:rPr>
                        <a:t>Jirovecci</a:t>
                      </a:r>
                      <a:endParaRPr lang="es-CO" sz="2000" dirty="0">
                        <a:solidFill>
                          <a:srgbClr val="152B48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067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2000" dirty="0" err="1">
                          <a:solidFill>
                            <a:srgbClr val="152B48"/>
                          </a:solidFill>
                        </a:rPr>
                        <a:t>Galactomannam</a:t>
                      </a:r>
                      <a:endParaRPr lang="es-CO" sz="2000" dirty="0">
                        <a:solidFill>
                          <a:srgbClr val="152B4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>
                          <a:solidFill>
                            <a:srgbClr val="152B48"/>
                          </a:solidFill>
                        </a:rPr>
                        <a:t>Aspergillus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8916946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60EB8853-1F1E-406C-A3BE-6D1D686B7BBE}"/>
              </a:ext>
            </a:extLst>
          </p:cNvPr>
          <p:cNvSpPr txBox="1"/>
          <p:nvPr/>
        </p:nvSpPr>
        <p:spPr>
          <a:xfrm>
            <a:off x="4820019" y="5275999"/>
            <a:ext cx="61036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Montserrat" panose="00000500000000000000" pitchFamily="50" charset="0"/>
                <a:cs typeface="Arial" panose="020B0604020202020204" pitchFamily="34" charset="0"/>
              </a:rPr>
              <a:t>Pediatrics in Review 2013;34;438</a:t>
            </a:r>
            <a:endParaRPr lang="es-CO" sz="1200" dirty="0"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976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6A0952-4EA6-472B-BE0E-B9D58D5BD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9260" y="365760"/>
            <a:ext cx="5133480" cy="845820"/>
          </a:xfrm>
        </p:spPr>
        <p:txBody>
          <a:bodyPr>
            <a:normAutofit/>
          </a:bodyPr>
          <a:lstStyle/>
          <a:p>
            <a:pPr algn="ctr"/>
            <a:r>
              <a:rPr lang="es-CO" sz="3200" b="1"/>
              <a:t>LABORATORIOS</a:t>
            </a:r>
            <a:endParaRPr lang="es-CO" sz="3200" b="1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0DCECE3-7481-4ED3-8926-0BC95712278E}"/>
              </a:ext>
            </a:extLst>
          </p:cNvPr>
          <p:cNvSpPr/>
          <p:nvPr/>
        </p:nvSpPr>
        <p:spPr>
          <a:xfrm>
            <a:off x="838199" y="1215330"/>
            <a:ext cx="10515599" cy="400110"/>
          </a:xfrm>
          <a:prstGeom prst="rect">
            <a:avLst/>
          </a:prstGeom>
          <a:solidFill>
            <a:srgbClr val="152B48"/>
          </a:solidFill>
          <a:ln>
            <a:solidFill>
              <a:srgbClr val="06AEA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  <a:latin typeface="Montserrat" panose="00000500000000000000"/>
              </a:rPr>
              <a:t>Estudios invasivos</a:t>
            </a:r>
            <a:endParaRPr lang="en-US" sz="2000" b="1" dirty="0">
              <a:solidFill>
                <a:schemeClr val="bg1"/>
              </a:solidFill>
              <a:latin typeface="Montserrat" panose="00000500000000000000"/>
            </a:endParaRP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85DF2B42-C22B-4425-8D34-F9509A9F0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98616"/>
            <a:ext cx="10515599" cy="197439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s-CO" sz="2000" b="1"/>
          </a:p>
          <a:p>
            <a:pPr marL="0" indent="0" algn="just">
              <a:buNone/>
            </a:pPr>
            <a:endParaRPr lang="es-CO" sz="2000" dirty="0"/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9DB29538-3B39-4925-870C-28892BE96A47}"/>
              </a:ext>
            </a:extLst>
          </p:cNvPr>
          <p:cNvSpPr txBox="1">
            <a:spLocks/>
          </p:cNvSpPr>
          <p:nvPr/>
        </p:nvSpPr>
        <p:spPr>
          <a:xfrm>
            <a:off x="838200" y="1798616"/>
            <a:ext cx="10515600" cy="961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52B48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52B48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52B48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52B48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2000" dirty="0"/>
              <a:t>Raramente usados en neumonía.</a:t>
            </a:r>
          </a:p>
          <a:p>
            <a:pPr lvl="1"/>
            <a:r>
              <a:rPr lang="es-CO" sz="2000" dirty="0"/>
              <a:t>Paciente críticamente enfermo o comorbilidades importantes.</a:t>
            </a:r>
          </a:p>
          <a:p>
            <a:pPr lvl="1"/>
            <a:endParaRPr lang="es-CO" sz="1800" dirty="0"/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21A5DBEC-F8DA-4E3E-9688-0DFA8FCB62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1360638"/>
              </p:ext>
            </p:extLst>
          </p:nvPr>
        </p:nvGraphicFramePr>
        <p:xfrm>
          <a:off x="6095998" y="2717796"/>
          <a:ext cx="5389743" cy="2333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0B3F88EF-BAB5-4073-9CA6-354C52B27B62}"/>
              </a:ext>
            </a:extLst>
          </p:cNvPr>
          <p:cNvSpPr txBox="1"/>
          <p:nvPr/>
        </p:nvSpPr>
        <p:spPr>
          <a:xfrm>
            <a:off x="7031936" y="5504170"/>
            <a:ext cx="61036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 err="1">
                <a:latin typeface="Montserrat" panose="00000500000000000000" pitchFamily="50" charset="0"/>
                <a:cs typeface="Arial" panose="020B0604020202020204" pitchFamily="34" charset="0"/>
              </a:rPr>
              <a:t>Clinical</a:t>
            </a:r>
            <a:r>
              <a:rPr lang="pt-BR" sz="1200" dirty="0">
                <a:latin typeface="Montserrat" panose="00000500000000000000" pitchFamily="50" charset="0"/>
                <a:cs typeface="Arial" panose="020B0604020202020204" pitchFamily="34" charset="0"/>
              </a:rPr>
              <a:t> </a:t>
            </a:r>
            <a:r>
              <a:rPr lang="pt-BR" sz="1200" dirty="0" err="1">
                <a:latin typeface="Montserrat" panose="00000500000000000000" pitchFamily="50" charset="0"/>
                <a:cs typeface="Arial" panose="020B0604020202020204" pitchFamily="34" charset="0"/>
              </a:rPr>
              <a:t>Infectious</a:t>
            </a:r>
            <a:r>
              <a:rPr lang="pt-BR" sz="1200" dirty="0">
                <a:latin typeface="Montserrat" panose="00000500000000000000" pitchFamily="50" charset="0"/>
                <a:cs typeface="Arial" panose="020B0604020202020204" pitchFamily="34" charset="0"/>
              </a:rPr>
              <a:t> </a:t>
            </a:r>
            <a:r>
              <a:rPr lang="pt-BR" sz="1200" dirty="0" err="1">
                <a:latin typeface="Montserrat" panose="00000500000000000000" pitchFamily="50" charset="0"/>
                <a:cs typeface="Arial" panose="020B0604020202020204" pitchFamily="34" charset="0"/>
              </a:rPr>
              <a:t>Diseases</a:t>
            </a:r>
            <a:r>
              <a:rPr lang="pt-BR" sz="1200" dirty="0">
                <a:latin typeface="Montserrat" panose="00000500000000000000" pitchFamily="50" charset="0"/>
                <a:cs typeface="Arial" panose="020B0604020202020204" pitchFamily="34" charset="0"/>
              </a:rPr>
              <a:t>. 2011;53(7):e25–e76</a:t>
            </a:r>
          </a:p>
        </p:txBody>
      </p:sp>
    </p:spTree>
    <p:extLst>
      <p:ext uri="{BB962C8B-B14F-4D97-AF65-F5344CB8AC3E}">
        <p14:creationId xmlns:p14="http://schemas.microsoft.com/office/powerpoint/2010/main" val="4249639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6A0952-4EA6-472B-BE0E-B9D58D5BD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8707" y="654395"/>
            <a:ext cx="5133480" cy="845820"/>
          </a:xfrm>
        </p:spPr>
        <p:txBody>
          <a:bodyPr>
            <a:normAutofit/>
          </a:bodyPr>
          <a:lstStyle/>
          <a:p>
            <a:pPr algn="ctr"/>
            <a:r>
              <a:rPr lang="es-CO" sz="3200" b="1" dirty="0"/>
              <a:t>DEFINICIÓN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662724BB-3BD0-4A4A-96C0-C21588A010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8201936"/>
              </p:ext>
            </p:extLst>
          </p:nvPr>
        </p:nvGraphicFramePr>
        <p:xfrm>
          <a:off x="4408653" y="1620174"/>
          <a:ext cx="7277100" cy="3786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FD9EE834-7724-467E-95DC-3B0B2968E272}"/>
              </a:ext>
            </a:extLst>
          </p:cNvPr>
          <p:cNvSpPr txBox="1"/>
          <p:nvPr/>
        </p:nvSpPr>
        <p:spPr>
          <a:xfrm>
            <a:off x="5003637" y="5646420"/>
            <a:ext cx="61036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Montserrat" panose="00000500000000000000" pitchFamily="50" charset="0"/>
                <a:cs typeface="Arial" panose="020B0604020202020204" pitchFamily="34" charset="0"/>
              </a:rPr>
              <a:t>Pediatrics in Review 2013;34;438</a:t>
            </a:r>
            <a:endParaRPr lang="es-CO" sz="1200" dirty="0"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1956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6A0952-4EA6-472B-BE0E-B9D58D5BD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889" y="516680"/>
            <a:ext cx="5133480" cy="845820"/>
          </a:xfrm>
        </p:spPr>
        <p:txBody>
          <a:bodyPr>
            <a:normAutofit/>
          </a:bodyPr>
          <a:lstStyle/>
          <a:p>
            <a:pPr algn="ctr"/>
            <a:r>
              <a:rPr lang="es-CO" sz="3200" b="1" dirty="0"/>
              <a:t>CUÁNDO HOSPITALIZAR</a:t>
            </a:r>
          </a:p>
        </p:txBody>
      </p:sp>
      <p:graphicFrame>
        <p:nvGraphicFramePr>
          <p:cNvPr id="6" name="Marcador de contenido 3">
            <a:extLst>
              <a:ext uri="{FF2B5EF4-FFF2-40B4-BE49-F238E27FC236}">
                <a16:creationId xmlns:a16="http://schemas.microsoft.com/office/drawing/2014/main" id="{8B01013D-172B-4052-9DE9-17B6EB4AAC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7600491"/>
              </p:ext>
            </p:extLst>
          </p:nvPr>
        </p:nvGraphicFramePr>
        <p:xfrm>
          <a:off x="4983480" y="1362500"/>
          <a:ext cx="6583680" cy="3954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BE2F4952-848F-4AEE-B34C-19BB3E695253}"/>
              </a:ext>
            </a:extLst>
          </p:cNvPr>
          <p:cNvSpPr txBox="1"/>
          <p:nvPr/>
        </p:nvSpPr>
        <p:spPr>
          <a:xfrm>
            <a:off x="4983480" y="5689678"/>
            <a:ext cx="61036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 err="1">
                <a:latin typeface="Montserrat" panose="00000500000000000000" pitchFamily="50" charset="0"/>
                <a:cs typeface="Arial" panose="020B0604020202020204" pitchFamily="34" charset="0"/>
              </a:rPr>
              <a:t>Clinical</a:t>
            </a:r>
            <a:r>
              <a:rPr lang="pt-BR" sz="1200" dirty="0">
                <a:latin typeface="Montserrat" panose="00000500000000000000" pitchFamily="50" charset="0"/>
                <a:cs typeface="Arial" panose="020B0604020202020204" pitchFamily="34" charset="0"/>
              </a:rPr>
              <a:t> </a:t>
            </a:r>
            <a:r>
              <a:rPr lang="pt-BR" sz="1200" dirty="0" err="1">
                <a:latin typeface="Montserrat" panose="00000500000000000000" pitchFamily="50" charset="0"/>
                <a:cs typeface="Arial" panose="020B0604020202020204" pitchFamily="34" charset="0"/>
              </a:rPr>
              <a:t>Infectious</a:t>
            </a:r>
            <a:r>
              <a:rPr lang="pt-BR" sz="1200" dirty="0">
                <a:latin typeface="Montserrat" panose="00000500000000000000" pitchFamily="50" charset="0"/>
                <a:cs typeface="Arial" panose="020B0604020202020204" pitchFamily="34" charset="0"/>
              </a:rPr>
              <a:t> </a:t>
            </a:r>
            <a:r>
              <a:rPr lang="pt-BR" sz="1200" dirty="0" err="1">
                <a:latin typeface="Montserrat" panose="00000500000000000000" pitchFamily="50" charset="0"/>
                <a:cs typeface="Arial" panose="020B0604020202020204" pitchFamily="34" charset="0"/>
              </a:rPr>
              <a:t>Diseases</a:t>
            </a:r>
            <a:r>
              <a:rPr lang="pt-BR" sz="1200" dirty="0">
                <a:latin typeface="Montserrat" panose="00000500000000000000" pitchFamily="50" charset="0"/>
                <a:cs typeface="Arial" panose="020B0604020202020204" pitchFamily="34" charset="0"/>
              </a:rPr>
              <a:t>. 2011;53(7):e25–e76</a:t>
            </a:r>
          </a:p>
        </p:txBody>
      </p:sp>
    </p:spTree>
    <p:extLst>
      <p:ext uri="{BB962C8B-B14F-4D97-AF65-F5344CB8AC3E}">
        <p14:creationId xmlns:p14="http://schemas.microsoft.com/office/powerpoint/2010/main" val="24746154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6A0952-4EA6-472B-BE0E-B9D58D5BD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63826" y="1737360"/>
            <a:ext cx="5133480" cy="845820"/>
          </a:xfrm>
        </p:spPr>
        <p:txBody>
          <a:bodyPr>
            <a:normAutofit/>
          </a:bodyPr>
          <a:lstStyle/>
          <a:p>
            <a:pPr algn="ctr"/>
            <a:r>
              <a:rPr lang="es-CO" sz="3200" b="1" dirty="0"/>
              <a:t>CRITERIOS UCI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941E43C-5A1B-4196-A8AD-6307BB9A30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8" t="18830" r="60632" b="9696"/>
          <a:stretch/>
        </p:blipFill>
        <p:spPr>
          <a:xfrm>
            <a:off x="6096000" y="495708"/>
            <a:ext cx="5235206" cy="586658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8E29917-421F-44C2-B92A-F2BADC10DE22}"/>
              </a:ext>
            </a:extLst>
          </p:cNvPr>
          <p:cNvSpPr txBox="1"/>
          <p:nvPr/>
        </p:nvSpPr>
        <p:spPr>
          <a:xfrm>
            <a:off x="6161923" y="6426524"/>
            <a:ext cx="61036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 err="1">
                <a:latin typeface="Montserrat" panose="00000500000000000000" pitchFamily="50" charset="0"/>
                <a:cs typeface="Arial" panose="020B0604020202020204" pitchFamily="34" charset="0"/>
              </a:rPr>
              <a:t>Clinical</a:t>
            </a:r>
            <a:r>
              <a:rPr lang="pt-BR" sz="1200" dirty="0">
                <a:latin typeface="Montserrat" panose="00000500000000000000" pitchFamily="50" charset="0"/>
                <a:cs typeface="Arial" panose="020B0604020202020204" pitchFamily="34" charset="0"/>
              </a:rPr>
              <a:t> </a:t>
            </a:r>
            <a:r>
              <a:rPr lang="pt-BR" sz="1200" dirty="0" err="1">
                <a:latin typeface="Montserrat" panose="00000500000000000000" pitchFamily="50" charset="0"/>
                <a:cs typeface="Arial" panose="020B0604020202020204" pitchFamily="34" charset="0"/>
              </a:rPr>
              <a:t>Infectious</a:t>
            </a:r>
            <a:r>
              <a:rPr lang="pt-BR" sz="1200" dirty="0">
                <a:latin typeface="Montserrat" panose="00000500000000000000" pitchFamily="50" charset="0"/>
                <a:cs typeface="Arial" panose="020B0604020202020204" pitchFamily="34" charset="0"/>
              </a:rPr>
              <a:t> </a:t>
            </a:r>
            <a:r>
              <a:rPr lang="pt-BR" sz="1200" dirty="0" err="1">
                <a:latin typeface="Montserrat" panose="00000500000000000000" pitchFamily="50" charset="0"/>
                <a:cs typeface="Arial" panose="020B0604020202020204" pitchFamily="34" charset="0"/>
              </a:rPr>
              <a:t>Diseases</a:t>
            </a:r>
            <a:r>
              <a:rPr lang="pt-BR" sz="1200" dirty="0">
                <a:latin typeface="Montserrat" panose="00000500000000000000" pitchFamily="50" charset="0"/>
                <a:cs typeface="Arial" panose="020B0604020202020204" pitchFamily="34" charset="0"/>
              </a:rPr>
              <a:t>. 2011;53(7):e25–e76</a:t>
            </a:r>
          </a:p>
        </p:txBody>
      </p:sp>
    </p:spTree>
    <p:extLst>
      <p:ext uri="{BB962C8B-B14F-4D97-AF65-F5344CB8AC3E}">
        <p14:creationId xmlns:p14="http://schemas.microsoft.com/office/powerpoint/2010/main" val="28555898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6A0952-4EA6-472B-BE0E-B9D58D5BD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1830" y="720867"/>
            <a:ext cx="6395975" cy="845820"/>
          </a:xfrm>
        </p:spPr>
        <p:txBody>
          <a:bodyPr>
            <a:normAutofit/>
          </a:bodyPr>
          <a:lstStyle/>
          <a:p>
            <a:pPr algn="ctr"/>
            <a:r>
              <a:rPr lang="es-CO" sz="3200" b="1" dirty="0"/>
              <a:t>DIAGNÓSTICO DIFERENCIAL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25BB3F9-68AF-4548-81F5-DB6FD332C23F}"/>
              </a:ext>
            </a:extLst>
          </p:cNvPr>
          <p:cNvSpPr txBox="1"/>
          <p:nvPr/>
        </p:nvSpPr>
        <p:spPr>
          <a:xfrm>
            <a:off x="4852741" y="1998971"/>
            <a:ext cx="3528060" cy="3139321"/>
          </a:xfrm>
          <a:prstGeom prst="rect">
            <a:avLst/>
          </a:prstGeom>
          <a:noFill/>
          <a:ln>
            <a:solidFill>
              <a:srgbClr val="06AEAA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latin typeface="Montserrat" panose="00000500000000000000"/>
              </a:rPr>
              <a:t>Cardiopatías congénitas.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latin typeface="Montserrat" panose="00000500000000000000"/>
              </a:rPr>
              <a:t>Fístula traqueoesofágica.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latin typeface="Montserrat" panose="00000500000000000000"/>
              </a:rPr>
              <a:t>Aspiración de cuerpo extraño.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latin typeface="Montserrat" panose="00000500000000000000"/>
              </a:rPr>
              <a:t>Bronquiolitis.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latin typeface="Montserrat" panose="00000500000000000000"/>
              </a:rPr>
              <a:t>Falla cardíaca aguda.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latin typeface="Montserrat" panose="00000500000000000000"/>
              </a:rPr>
              <a:t>Cetoacidosis diabética.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latin typeface="Montserrat" panose="00000500000000000000"/>
              </a:rPr>
              <a:t>Síndrome de </a:t>
            </a:r>
            <a:r>
              <a:rPr lang="es-CO" dirty="0" err="1">
                <a:latin typeface="Montserrat" panose="00000500000000000000"/>
              </a:rPr>
              <a:t>Lemierre</a:t>
            </a:r>
            <a:r>
              <a:rPr lang="es-CO" dirty="0">
                <a:latin typeface="Montserrat" panose="0000050000000000000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latin typeface="Montserrat" panose="00000500000000000000"/>
              </a:rPr>
              <a:t>Anillo vascular.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latin typeface="Montserrat" panose="00000500000000000000"/>
              </a:rPr>
              <a:t>Quiste </a:t>
            </a:r>
            <a:r>
              <a:rPr lang="es-CO" dirty="0" err="1">
                <a:latin typeface="Montserrat" panose="00000500000000000000"/>
              </a:rPr>
              <a:t>broncogénico</a:t>
            </a:r>
            <a:r>
              <a:rPr lang="es-CO" dirty="0">
                <a:latin typeface="Montserrat" panose="0000050000000000000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latin typeface="Montserrat" panose="00000500000000000000"/>
              </a:rPr>
              <a:t>Atelectasia.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latin typeface="Montserrat" panose="00000500000000000000"/>
              </a:rPr>
              <a:t>Infarto pulmonar.</a:t>
            </a:r>
            <a:endParaRPr lang="en-US" dirty="0">
              <a:latin typeface="Montserrat" panose="0000050000000000000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E962AA5-9D29-49A3-9241-2263084D34EF}"/>
              </a:ext>
            </a:extLst>
          </p:cNvPr>
          <p:cNvSpPr txBox="1"/>
          <p:nvPr/>
        </p:nvSpPr>
        <p:spPr>
          <a:xfrm>
            <a:off x="8662740" y="2009565"/>
            <a:ext cx="3092388" cy="31700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000" dirty="0"/>
              <a:t>Reflujo gastroesofágico.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000" dirty="0"/>
              <a:t>Asma.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000" dirty="0"/>
              <a:t>Fibrosis quística.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000" dirty="0" err="1"/>
              <a:t>Hemosiderosis</a:t>
            </a:r>
            <a:r>
              <a:rPr lang="es-CO" sz="20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000" dirty="0"/>
              <a:t>Fibrosis pulmonar.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000" dirty="0"/>
              <a:t>Sarcoidosis.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000" dirty="0"/>
              <a:t>Histiocitosis X.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000" dirty="0"/>
              <a:t>Citotóxicos.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000" dirty="0"/>
              <a:t>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000" dirty="0"/>
              <a:t>SDRA.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574109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6A0952-4EA6-472B-BE0E-B9D58D5BD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78" y="237588"/>
            <a:ext cx="5133480" cy="845820"/>
          </a:xfrm>
        </p:spPr>
        <p:txBody>
          <a:bodyPr>
            <a:normAutofit/>
          </a:bodyPr>
          <a:lstStyle/>
          <a:p>
            <a:pPr algn="ctr"/>
            <a:r>
              <a:rPr lang="es-CO" sz="3200" b="1" dirty="0"/>
              <a:t>TRATAMIENTO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A56784D0-2206-43CD-A76B-1C88C4B548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3154562"/>
              </p:ext>
            </p:extLst>
          </p:nvPr>
        </p:nvGraphicFramePr>
        <p:xfrm>
          <a:off x="4831081" y="237588"/>
          <a:ext cx="6918959" cy="4944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97114968-0E3E-4A84-AF1C-F7B9388966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6839830"/>
              </p:ext>
            </p:extLst>
          </p:nvPr>
        </p:nvGraphicFramePr>
        <p:xfrm>
          <a:off x="1162848" y="927051"/>
          <a:ext cx="3024539" cy="2720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4" name="CuadroTexto 13">
            <a:extLst>
              <a:ext uri="{FF2B5EF4-FFF2-40B4-BE49-F238E27FC236}">
                <a16:creationId xmlns:a16="http://schemas.microsoft.com/office/drawing/2014/main" id="{D3279CC2-A86E-42AE-9DAF-4797930B4A48}"/>
              </a:ext>
            </a:extLst>
          </p:cNvPr>
          <p:cNvSpPr txBox="1"/>
          <p:nvPr/>
        </p:nvSpPr>
        <p:spPr>
          <a:xfrm>
            <a:off x="5356270" y="5879681"/>
            <a:ext cx="61036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Montserrat" panose="00000500000000000000" pitchFamily="50" charset="0"/>
                <a:cs typeface="Arial" panose="020B0604020202020204" pitchFamily="34" charset="0"/>
              </a:rPr>
              <a:t>Pediatrics in Review 2013;34;438</a:t>
            </a:r>
            <a:endParaRPr lang="es-CO" sz="1200" dirty="0"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1240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6A0952-4EA6-472B-BE0E-B9D58D5BD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9260" y="365760"/>
            <a:ext cx="5133480" cy="845820"/>
          </a:xfrm>
        </p:spPr>
        <p:txBody>
          <a:bodyPr>
            <a:normAutofit/>
          </a:bodyPr>
          <a:lstStyle/>
          <a:p>
            <a:pPr algn="ctr"/>
            <a:r>
              <a:rPr lang="es-CO" sz="3200" b="1" dirty="0"/>
              <a:t>TRATAMIENTO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174542B3-7CC8-44A5-A9AB-E8EC0A864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0618" y="1839058"/>
            <a:ext cx="6393180" cy="314230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CO" sz="2400" b="1" dirty="0"/>
              <a:t>Típica</a:t>
            </a:r>
          </a:p>
          <a:p>
            <a:r>
              <a:rPr lang="es-CO" sz="2400" dirty="0"/>
              <a:t>Se inicia de manera empírica buscando cubrir </a:t>
            </a:r>
            <a:r>
              <a:rPr lang="es-CO" sz="2400" dirty="0">
                <a:sym typeface="Wingdings" panose="05000000000000000000" pitchFamily="2" charset="2"/>
              </a:rPr>
              <a:t> </a:t>
            </a:r>
            <a:r>
              <a:rPr lang="es-CO" sz="2400" i="1" dirty="0">
                <a:sym typeface="Wingdings" panose="05000000000000000000" pitchFamily="2" charset="2"/>
              </a:rPr>
              <a:t>S. </a:t>
            </a:r>
            <a:r>
              <a:rPr lang="es-CO" sz="2400" i="1" dirty="0" err="1">
                <a:sym typeface="Wingdings" panose="05000000000000000000" pitchFamily="2" charset="2"/>
              </a:rPr>
              <a:t>pneumoniae</a:t>
            </a:r>
            <a:r>
              <a:rPr lang="es-CO" sz="2400" i="1" dirty="0">
                <a:sym typeface="Wingdings" panose="05000000000000000000" pitchFamily="2" charset="2"/>
              </a:rPr>
              <a:t>.</a:t>
            </a:r>
          </a:p>
          <a:p>
            <a:pPr lvl="1"/>
            <a:r>
              <a:rPr lang="es-CO" sz="2200" dirty="0">
                <a:sym typeface="Wingdings" panose="05000000000000000000" pitchFamily="2" charset="2"/>
              </a:rPr>
              <a:t>Amoxicilina dosis altas 90mg/kg/día*.</a:t>
            </a:r>
          </a:p>
          <a:p>
            <a:pPr lvl="1"/>
            <a:r>
              <a:rPr lang="es-CO" sz="2200" dirty="0" err="1">
                <a:sym typeface="Wingdings" panose="05000000000000000000" pitchFamily="2" charset="2"/>
              </a:rPr>
              <a:t>Amoxicillina</a:t>
            </a:r>
            <a:r>
              <a:rPr lang="es-CO" sz="2200" dirty="0">
                <a:sym typeface="Wingdings" panose="05000000000000000000" pitchFamily="2" charset="2"/>
              </a:rPr>
              <a:t>/</a:t>
            </a:r>
            <a:r>
              <a:rPr lang="es-CO" sz="2200" dirty="0" err="1">
                <a:sym typeface="Wingdings" panose="05000000000000000000" pitchFamily="2" charset="2"/>
              </a:rPr>
              <a:t>clavulanato</a:t>
            </a:r>
            <a:r>
              <a:rPr lang="es-CO" sz="2200" dirty="0">
                <a:sym typeface="Wingdings" panose="05000000000000000000" pitchFamily="2" charset="2"/>
              </a:rPr>
              <a:t>**.</a:t>
            </a:r>
          </a:p>
          <a:p>
            <a:pPr lvl="1"/>
            <a:endParaRPr lang="es-CO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s-CO" sz="2400" b="1" dirty="0">
                <a:sym typeface="Wingdings" panose="05000000000000000000" pitchFamily="2" charset="2"/>
              </a:rPr>
              <a:t>Atípica</a:t>
            </a:r>
          </a:p>
          <a:p>
            <a:r>
              <a:rPr lang="es-CO" sz="2400" dirty="0">
                <a:sym typeface="Wingdings" panose="05000000000000000000" pitchFamily="2" charset="2"/>
              </a:rPr>
              <a:t>Uso recomendado de macrólidos  Azitromicina o claritromicina.</a:t>
            </a:r>
          </a:p>
          <a:p>
            <a:pPr lvl="1"/>
            <a:r>
              <a:rPr lang="es-CO" sz="2200" dirty="0">
                <a:sym typeface="Wingdings" panose="05000000000000000000" pitchFamily="2" charset="2"/>
              </a:rPr>
              <a:t>Seguros los cursos de 3 – 5 días.</a:t>
            </a:r>
          </a:p>
          <a:p>
            <a:endParaRPr lang="es-CO" sz="200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9BD30BC-A9FA-4ED6-96FB-CFFCCCF53C62}"/>
              </a:ext>
            </a:extLst>
          </p:cNvPr>
          <p:cNvSpPr/>
          <p:nvPr/>
        </p:nvSpPr>
        <p:spPr>
          <a:xfrm>
            <a:off x="838199" y="1215330"/>
            <a:ext cx="10515599" cy="400110"/>
          </a:xfrm>
          <a:prstGeom prst="rect">
            <a:avLst/>
          </a:prstGeom>
          <a:solidFill>
            <a:srgbClr val="152B48"/>
          </a:solidFill>
          <a:ln>
            <a:solidFill>
              <a:srgbClr val="06AEA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  <a:latin typeface="Montserrat" panose="00000500000000000000"/>
              </a:rPr>
              <a:t>Ambulatorio</a:t>
            </a:r>
            <a:endParaRPr lang="en-US" sz="2000" b="1" dirty="0">
              <a:solidFill>
                <a:schemeClr val="bg1"/>
              </a:solidFill>
              <a:latin typeface="Montserrat" panose="0000050000000000000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7F2FC4A-8567-49AE-A32B-FE43429C77AA}"/>
              </a:ext>
            </a:extLst>
          </p:cNvPr>
          <p:cNvSpPr txBox="1"/>
          <p:nvPr/>
        </p:nvSpPr>
        <p:spPr>
          <a:xfrm>
            <a:off x="4960618" y="5204978"/>
            <a:ext cx="61036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Montserrat" panose="00000500000000000000" pitchFamily="50" charset="0"/>
                <a:cs typeface="Arial" panose="020B0604020202020204" pitchFamily="34" charset="0"/>
              </a:rPr>
              <a:t>Pediatrics in Review 2013;34;438</a:t>
            </a:r>
            <a:endParaRPr lang="es-CO" sz="1200" dirty="0"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2628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6A0952-4EA6-472B-BE0E-B9D58D5BD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9260" y="365760"/>
            <a:ext cx="5133480" cy="845820"/>
          </a:xfrm>
        </p:spPr>
        <p:txBody>
          <a:bodyPr>
            <a:normAutofit/>
          </a:bodyPr>
          <a:lstStyle/>
          <a:p>
            <a:pPr algn="ctr"/>
            <a:r>
              <a:rPr lang="es-CO" sz="3200" b="1" dirty="0"/>
              <a:t>TRATAMIENTO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9BD30BC-A9FA-4ED6-96FB-CFFCCCF53C62}"/>
              </a:ext>
            </a:extLst>
          </p:cNvPr>
          <p:cNvSpPr/>
          <p:nvPr/>
        </p:nvSpPr>
        <p:spPr>
          <a:xfrm>
            <a:off x="838199" y="1215330"/>
            <a:ext cx="10515599" cy="400110"/>
          </a:xfrm>
          <a:prstGeom prst="rect">
            <a:avLst/>
          </a:prstGeom>
          <a:solidFill>
            <a:srgbClr val="152B48"/>
          </a:solidFill>
          <a:ln>
            <a:solidFill>
              <a:srgbClr val="06AEA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  <a:latin typeface="Montserrat" panose="00000500000000000000"/>
              </a:rPr>
              <a:t>Ambulatorio</a:t>
            </a:r>
            <a:endParaRPr lang="en-US" sz="2000" b="1" dirty="0">
              <a:solidFill>
                <a:schemeClr val="bg1"/>
              </a:solidFill>
              <a:latin typeface="Montserrat" panose="0000050000000000000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511588D-BDE6-41DD-ADC1-CA6F74CD47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41" t="19792" r="20267" b="41076"/>
          <a:stretch/>
        </p:blipFill>
        <p:spPr>
          <a:xfrm>
            <a:off x="4875395" y="2251790"/>
            <a:ext cx="6922856" cy="235442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E204C625-197A-4FF0-A155-575A9AB3BAE1}"/>
              </a:ext>
            </a:extLst>
          </p:cNvPr>
          <p:cNvSpPr/>
          <p:nvPr/>
        </p:nvSpPr>
        <p:spPr>
          <a:xfrm>
            <a:off x="4916874" y="2937534"/>
            <a:ext cx="6881377" cy="491466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A36DE8A-037C-4F93-8FEC-7AB7BC579A88}"/>
              </a:ext>
            </a:extLst>
          </p:cNvPr>
          <p:cNvSpPr/>
          <p:nvPr/>
        </p:nvSpPr>
        <p:spPr>
          <a:xfrm>
            <a:off x="4916873" y="4065350"/>
            <a:ext cx="6881377" cy="491466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EB81BFB-D533-4E77-9844-D1E2F05550BF}"/>
              </a:ext>
            </a:extLst>
          </p:cNvPr>
          <p:cNvSpPr txBox="1"/>
          <p:nvPr/>
        </p:nvSpPr>
        <p:spPr>
          <a:xfrm>
            <a:off x="6552541" y="5195829"/>
            <a:ext cx="61036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 err="1">
                <a:latin typeface="Montserrat" panose="00000500000000000000" pitchFamily="50" charset="0"/>
                <a:cs typeface="Arial" panose="020B0604020202020204" pitchFamily="34" charset="0"/>
              </a:rPr>
              <a:t>Clinical</a:t>
            </a:r>
            <a:r>
              <a:rPr lang="pt-BR" sz="1200" dirty="0">
                <a:latin typeface="Montserrat" panose="00000500000000000000" pitchFamily="50" charset="0"/>
                <a:cs typeface="Arial" panose="020B0604020202020204" pitchFamily="34" charset="0"/>
              </a:rPr>
              <a:t> </a:t>
            </a:r>
            <a:r>
              <a:rPr lang="pt-BR" sz="1200" dirty="0" err="1">
                <a:latin typeface="Montserrat" panose="00000500000000000000" pitchFamily="50" charset="0"/>
                <a:cs typeface="Arial" panose="020B0604020202020204" pitchFamily="34" charset="0"/>
              </a:rPr>
              <a:t>Infectious</a:t>
            </a:r>
            <a:r>
              <a:rPr lang="pt-BR" sz="1200" dirty="0">
                <a:latin typeface="Montserrat" panose="00000500000000000000" pitchFamily="50" charset="0"/>
                <a:cs typeface="Arial" panose="020B0604020202020204" pitchFamily="34" charset="0"/>
              </a:rPr>
              <a:t> </a:t>
            </a:r>
            <a:r>
              <a:rPr lang="pt-BR" sz="1200" dirty="0" err="1">
                <a:latin typeface="Montserrat" panose="00000500000000000000" pitchFamily="50" charset="0"/>
                <a:cs typeface="Arial" panose="020B0604020202020204" pitchFamily="34" charset="0"/>
              </a:rPr>
              <a:t>Diseases</a:t>
            </a:r>
            <a:r>
              <a:rPr lang="pt-BR" sz="1200" dirty="0">
                <a:latin typeface="Montserrat" panose="00000500000000000000" pitchFamily="50" charset="0"/>
                <a:cs typeface="Arial" panose="020B0604020202020204" pitchFamily="34" charset="0"/>
              </a:rPr>
              <a:t>. 2011;53(7):e25–e76</a:t>
            </a:r>
          </a:p>
        </p:txBody>
      </p:sp>
    </p:spTree>
    <p:extLst>
      <p:ext uri="{BB962C8B-B14F-4D97-AF65-F5344CB8AC3E}">
        <p14:creationId xmlns:p14="http://schemas.microsoft.com/office/powerpoint/2010/main" val="5879273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6A0952-4EA6-472B-BE0E-B9D58D5BD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9260" y="365760"/>
            <a:ext cx="5133480" cy="845820"/>
          </a:xfrm>
        </p:spPr>
        <p:txBody>
          <a:bodyPr>
            <a:normAutofit/>
          </a:bodyPr>
          <a:lstStyle/>
          <a:p>
            <a:pPr algn="ctr"/>
            <a:r>
              <a:rPr lang="es-CO" sz="3200" b="1" dirty="0"/>
              <a:t>TRATAMIENTO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9BD30BC-A9FA-4ED6-96FB-CFFCCCF53C62}"/>
              </a:ext>
            </a:extLst>
          </p:cNvPr>
          <p:cNvSpPr/>
          <p:nvPr/>
        </p:nvSpPr>
        <p:spPr>
          <a:xfrm>
            <a:off x="838199" y="1215330"/>
            <a:ext cx="10515599" cy="400110"/>
          </a:xfrm>
          <a:prstGeom prst="rect">
            <a:avLst/>
          </a:prstGeom>
          <a:solidFill>
            <a:srgbClr val="152B48"/>
          </a:solidFill>
          <a:ln>
            <a:solidFill>
              <a:srgbClr val="06AEA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  <a:latin typeface="Montserrat" panose="00000500000000000000"/>
              </a:rPr>
              <a:t>Intrahospitalario - </a:t>
            </a:r>
            <a:r>
              <a:rPr lang="es-ES" sz="2000" b="1" i="1" dirty="0">
                <a:solidFill>
                  <a:schemeClr val="bg1"/>
                </a:solidFill>
                <a:latin typeface="Montserrat" panose="00000500000000000000"/>
              </a:rPr>
              <a:t>S. </a:t>
            </a:r>
            <a:r>
              <a:rPr lang="es-ES" sz="2000" b="1" i="1" dirty="0" err="1">
                <a:solidFill>
                  <a:schemeClr val="bg1"/>
                </a:solidFill>
                <a:latin typeface="Montserrat" panose="00000500000000000000"/>
              </a:rPr>
              <a:t>penumoniae</a:t>
            </a:r>
            <a:endParaRPr lang="en-US" sz="2000" b="1" i="1" dirty="0">
              <a:solidFill>
                <a:schemeClr val="bg1"/>
              </a:solidFill>
              <a:latin typeface="Montserrat" panose="0000050000000000000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9E1987E0-5DAB-41D7-A2F0-EE036116399F}"/>
              </a:ext>
            </a:extLst>
          </p:cNvPr>
          <p:cNvSpPr/>
          <p:nvPr/>
        </p:nvSpPr>
        <p:spPr>
          <a:xfrm>
            <a:off x="867511" y="1757882"/>
            <a:ext cx="3657598" cy="469685"/>
          </a:xfrm>
          <a:prstGeom prst="rect">
            <a:avLst/>
          </a:prstGeom>
          <a:ln>
            <a:solidFill>
              <a:srgbClr val="06AEA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latin typeface="Montserrat" panose="00000500000000000000"/>
              </a:rPr>
              <a:t>Ampicilina o penicilina cristalina</a:t>
            </a:r>
            <a:endParaRPr lang="en-US" sz="1600" b="1" dirty="0">
              <a:latin typeface="Montserrat" panose="0000050000000000000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787D1504-C5C4-4CB2-B64C-90446122D20B}"/>
              </a:ext>
            </a:extLst>
          </p:cNvPr>
          <p:cNvSpPr/>
          <p:nvPr/>
        </p:nvSpPr>
        <p:spPr>
          <a:xfrm>
            <a:off x="867511" y="2406358"/>
            <a:ext cx="3657598" cy="400110"/>
          </a:xfrm>
          <a:prstGeom prst="rect">
            <a:avLst/>
          </a:prstGeom>
          <a:ln>
            <a:solidFill>
              <a:srgbClr val="06AEA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latin typeface="Montserrat" panose="00000500000000000000"/>
              </a:rPr>
              <a:t>Ampicilina/</a:t>
            </a:r>
            <a:r>
              <a:rPr lang="es-CO" sz="2000" b="1" dirty="0" err="1">
                <a:latin typeface="Montserrat" panose="00000500000000000000"/>
              </a:rPr>
              <a:t>sulbactam</a:t>
            </a:r>
            <a:endParaRPr lang="en-US" sz="2000" b="1" dirty="0">
              <a:latin typeface="Montserrat" panose="0000050000000000000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F732CC7F-C103-4DAE-BF6E-03A031A4EA8C}"/>
              </a:ext>
            </a:extLst>
          </p:cNvPr>
          <p:cNvSpPr/>
          <p:nvPr/>
        </p:nvSpPr>
        <p:spPr>
          <a:xfrm>
            <a:off x="867511" y="2997573"/>
            <a:ext cx="3657598" cy="400110"/>
          </a:xfrm>
          <a:prstGeom prst="rect">
            <a:avLst/>
          </a:prstGeom>
          <a:ln>
            <a:solidFill>
              <a:srgbClr val="06AEA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latin typeface="Montserrat" panose="00000500000000000000"/>
              </a:rPr>
              <a:t>Ceftriaxona o cefotaxima</a:t>
            </a:r>
            <a:endParaRPr lang="en-US" sz="2000" b="1" dirty="0">
              <a:latin typeface="Montserrat" panose="0000050000000000000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F447AED-20F5-4C05-A874-A9971064EDBE}"/>
              </a:ext>
            </a:extLst>
          </p:cNvPr>
          <p:cNvSpPr txBox="1"/>
          <p:nvPr/>
        </p:nvSpPr>
        <p:spPr>
          <a:xfrm>
            <a:off x="5826374" y="1827457"/>
            <a:ext cx="5404338" cy="369332"/>
          </a:xfrm>
          <a:prstGeom prst="rect">
            <a:avLst/>
          </a:prstGeom>
          <a:ln>
            <a:solidFill>
              <a:srgbClr val="06AEA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dirty="0">
                <a:latin typeface="Montserrat" panose="00000500000000000000"/>
              </a:rPr>
              <a:t>Baja resistencia de S. </a:t>
            </a:r>
            <a:r>
              <a:rPr lang="es-CO" dirty="0" err="1">
                <a:latin typeface="Montserrat" panose="00000500000000000000"/>
              </a:rPr>
              <a:t>pneumoniae</a:t>
            </a:r>
            <a:r>
              <a:rPr lang="es-CO" dirty="0">
                <a:latin typeface="Montserrat" panose="00000500000000000000"/>
              </a:rPr>
              <a:t>.</a:t>
            </a:r>
            <a:endParaRPr lang="en-US" dirty="0">
              <a:latin typeface="Montserrat" panose="0000050000000000000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9BBA436-33EB-4802-AFE8-623FE2A2F01A}"/>
              </a:ext>
            </a:extLst>
          </p:cNvPr>
          <p:cNvSpPr txBox="1"/>
          <p:nvPr/>
        </p:nvSpPr>
        <p:spPr>
          <a:xfrm>
            <a:off x="5826374" y="2340780"/>
            <a:ext cx="5404338" cy="646331"/>
          </a:xfrm>
          <a:prstGeom prst="rect">
            <a:avLst/>
          </a:prstGeom>
          <a:ln>
            <a:solidFill>
              <a:srgbClr val="06AEA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dirty="0">
                <a:latin typeface="Montserrat" panose="00000500000000000000"/>
              </a:rPr>
              <a:t>Resistencia intermedia de S. pneumoniae, cubre adicionalmente Hib, M.Catarrhalis y MSSA.</a:t>
            </a:r>
            <a:endParaRPr lang="en-US" dirty="0">
              <a:latin typeface="Montserrat" panose="0000050000000000000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837D76AB-A98F-49A5-B317-18EAE45BD7CF}"/>
              </a:ext>
            </a:extLst>
          </p:cNvPr>
          <p:cNvSpPr txBox="1"/>
          <p:nvPr/>
        </p:nvSpPr>
        <p:spPr>
          <a:xfrm>
            <a:off x="5826374" y="3429000"/>
            <a:ext cx="5404338" cy="923330"/>
          </a:xfrm>
          <a:prstGeom prst="rect">
            <a:avLst/>
          </a:prstGeom>
          <a:ln>
            <a:solidFill>
              <a:srgbClr val="06AEA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dirty="0">
                <a:latin typeface="Montserrat" panose="00000500000000000000"/>
              </a:rPr>
              <a:t>Amplio espectro, uso en R. alta de S. </a:t>
            </a:r>
            <a:r>
              <a:rPr lang="es-CO" dirty="0" err="1">
                <a:latin typeface="Montserrat" panose="00000500000000000000"/>
              </a:rPr>
              <a:t>pneumoniae</a:t>
            </a:r>
            <a:r>
              <a:rPr lang="es-CO" dirty="0">
                <a:latin typeface="Montserrat" panose="00000500000000000000"/>
              </a:rPr>
              <a:t> a penicilina, no inmunizados, complicaciones e infecciones graves.</a:t>
            </a:r>
            <a:endParaRPr lang="en-US" dirty="0">
              <a:latin typeface="Montserrat" panose="00000500000000000000"/>
            </a:endParaRPr>
          </a:p>
        </p:txBody>
      </p:sp>
      <p:sp>
        <p:nvSpPr>
          <p:cNvPr id="19" name="Flecha derecha 9">
            <a:extLst>
              <a:ext uri="{FF2B5EF4-FFF2-40B4-BE49-F238E27FC236}">
                <a16:creationId xmlns:a16="http://schemas.microsoft.com/office/drawing/2014/main" id="{BFEEDE72-3D15-4A28-91E9-0087EA8D9F05}"/>
              </a:ext>
            </a:extLst>
          </p:cNvPr>
          <p:cNvSpPr/>
          <p:nvPr/>
        </p:nvSpPr>
        <p:spPr>
          <a:xfrm>
            <a:off x="4859221" y="1757882"/>
            <a:ext cx="674076" cy="400110"/>
          </a:xfrm>
          <a:prstGeom prst="rightArrow">
            <a:avLst/>
          </a:prstGeom>
          <a:solidFill>
            <a:srgbClr val="152B48"/>
          </a:solidFill>
          <a:ln>
            <a:solidFill>
              <a:srgbClr val="06AE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Montserrat" panose="00000500000000000000"/>
            </a:endParaRPr>
          </a:p>
        </p:txBody>
      </p:sp>
      <p:sp>
        <p:nvSpPr>
          <p:cNvPr id="20" name="Flecha derecha 10">
            <a:extLst>
              <a:ext uri="{FF2B5EF4-FFF2-40B4-BE49-F238E27FC236}">
                <a16:creationId xmlns:a16="http://schemas.microsoft.com/office/drawing/2014/main" id="{BB91D822-316C-4A43-A5EE-D791D040672D}"/>
              </a:ext>
            </a:extLst>
          </p:cNvPr>
          <p:cNvSpPr/>
          <p:nvPr/>
        </p:nvSpPr>
        <p:spPr>
          <a:xfrm>
            <a:off x="4859221" y="2382727"/>
            <a:ext cx="674076" cy="400110"/>
          </a:xfrm>
          <a:prstGeom prst="rightArrow">
            <a:avLst/>
          </a:prstGeom>
          <a:solidFill>
            <a:srgbClr val="152B48"/>
          </a:solidFill>
          <a:ln>
            <a:solidFill>
              <a:srgbClr val="06AE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Montserrat" panose="00000500000000000000"/>
            </a:endParaRPr>
          </a:p>
        </p:txBody>
      </p:sp>
      <p:sp>
        <p:nvSpPr>
          <p:cNvPr id="21" name="Flecha derecha 11">
            <a:extLst>
              <a:ext uri="{FF2B5EF4-FFF2-40B4-BE49-F238E27FC236}">
                <a16:creationId xmlns:a16="http://schemas.microsoft.com/office/drawing/2014/main" id="{9B1C7FCF-EDDD-472E-974F-0F08BA5180AF}"/>
              </a:ext>
            </a:extLst>
          </p:cNvPr>
          <p:cNvSpPr/>
          <p:nvPr/>
        </p:nvSpPr>
        <p:spPr>
          <a:xfrm>
            <a:off x="4859221" y="2993150"/>
            <a:ext cx="674076" cy="411319"/>
          </a:xfrm>
          <a:prstGeom prst="rightArrow">
            <a:avLst/>
          </a:prstGeom>
          <a:solidFill>
            <a:srgbClr val="152B48"/>
          </a:solidFill>
          <a:ln>
            <a:solidFill>
              <a:srgbClr val="06AE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Montserrat" panose="0000050000000000000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962E8F42-306A-4EBA-80F3-AAD2D6753A09}"/>
              </a:ext>
            </a:extLst>
          </p:cNvPr>
          <p:cNvSpPr/>
          <p:nvPr/>
        </p:nvSpPr>
        <p:spPr>
          <a:xfrm>
            <a:off x="5304696" y="4597769"/>
            <a:ext cx="6377351" cy="400110"/>
          </a:xfrm>
          <a:prstGeom prst="rect">
            <a:avLst/>
          </a:prstGeom>
          <a:solidFill>
            <a:srgbClr val="152B48"/>
          </a:solidFill>
          <a:ln>
            <a:solidFill>
              <a:srgbClr val="06AEA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Si hay </a:t>
            </a:r>
            <a:r>
              <a:rPr lang="en-US" sz="2000" b="1" dirty="0" err="1">
                <a:solidFill>
                  <a:schemeClr val="bg1"/>
                </a:solidFill>
              </a:rPr>
              <a:t>sospecha</a:t>
            </a:r>
            <a:r>
              <a:rPr lang="en-US" sz="2000" b="1" dirty="0">
                <a:solidFill>
                  <a:schemeClr val="bg1"/>
                </a:solidFill>
              </a:rPr>
              <a:t> de </a:t>
            </a:r>
            <a:r>
              <a:rPr lang="en-US" sz="2000" b="1" dirty="0" err="1">
                <a:solidFill>
                  <a:schemeClr val="bg1"/>
                </a:solidFill>
              </a:rPr>
              <a:t>atípicos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en-US" sz="2000" b="1" dirty="0" err="1">
                <a:solidFill>
                  <a:schemeClr val="bg1"/>
                </a:solidFill>
                <a:sym typeface="Wingdings" panose="05000000000000000000" pitchFamily="2" charset="2"/>
              </a:rPr>
              <a:t>Macrólidos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32E79A7-0D46-43E1-8AC5-FFC5E774CA0B}"/>
              </a:ext>
            </a:extLst>
          </p:cNvPr>
          <p:cNvSpPr txBox="1"/>
          <p:nvPr/>
        </p:nvSpPr>
        <p:spPr>
          <a:xfrm>
            <a:off x="5304696" y="5381060"/>
            <a:ext cx="610362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 err="1">
                <a:latin typeface="Montserrat" panose="00000500000000000000" pitchFamily="50" charset="0"/>
                <a:cs typeface="Arial" panose="020B0604020202020204" pitchFamily="34" charset="0"/>
              </a:rPr>
              <a:t>Clinical</a:t>
            </a:r>
            <a:r>
              <a:rPr lang="pt-BR" sz="1100" dirty="0">
                <a:latin typeface="Montserrat" panose="00000500000000000000" pitchFamily="50" charset="0"/>
                <a:cs typeface="Arial" panose="020B0604020202020204" pitchFamily="34" charset="0"/>
              </a:rPr>
              <a:t> </a:t>
            </a:r>
            <a:r>
              <a:rPr lang="pt-BR" sz="1100" dirty="0" err="1">
                <a:latin typeface="Montserrat" panose="00000500000000000000" pitchFamily="50" charset="0"/>
                <a:cs typeface="Arial" panose="020B0604020202020204" pitchFamily="34" charset="0"/>
              </a:rPr>
              <a:t>Infectious</a:t>
            </a:r>
            <a:r>
              <a:rPr lang="pt-BR" sz="1100" dirty="0">
                <a:latin typeface="Montserrat" panose="00000500000000000000" pitchFamily="50" charset="0"/>
                <a:cs typeface="Arial" panose="020B0604020202020204" pitchFamily="34" charset="0"/>
              </a:rPr>
              <a:t> </a:t>
            </a:r>
            <a:r>
              <a:rPr lang="pt-BR" sz="1100" dirty="0" err="1">
                <a:latin typeface="Montserrat" panose="00000500000000000000" pitchFamily="50" charset="0"/>
                <a:cs typeface="Arial" panose="020B0604020202020204" pitchFamily="34" charset="0"/>
              </a:rPr>
              <a:t>Diseases</a:t>
            </a:r>
            <a:r>
              <a:rPr lang="pt-BR" sz="1100" dirty="0">
                <a:latin typeface="Montserrat" panose="00000500000000000000" pitchFamily="50" charset="0"/>
                <a:cs typeface="Arial" panose="020B0604020202020204" pitchFamily="34" charset="0"/>
              </a:rPr>
              <a:t>. 2011;53(7):e25–e76</a:t>
            </a:r>
          </a:p>
        </p:txBody>
      </p:sp>
    </p:spTree>
    <p:extLst>
      <p:ext uri="{BB962C8B-B14F-4D97-AF65-F5344CB8AC3E}">
        <p14:creationId xmlns:p14="http://schemas.microsoft.com/office/powerpoint/2010/main" val="51848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6A0952-4EA6-472B-BE0E-B9D58D5BD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9260" y="365760"/>
            <a:ext cx="5133480" cy="845820"/>
          </a:xfrm>
        </p:spPr>
        <p:txBody>
          <a:bodyPr>
            <a:normAutofit/>
          </a:bodyPr>
          <a:lstStyle/>
          <a:p>
            <a:pPr algn="ctr"/>
            <a:r>
              <a:rPr lang="es-CO" sz="3200" b="1" dirty="0"/>
              <a:t>TRATAMIENTO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9BD30BC-A9FA-4ED6-96FB-CFFCCCF53C62}"/>
              </a:ext>
            </a:extLst>
          </p:cNvPr>
          <p:cNvSpPr/>
          <p:nvPr/>
        </p:nvSpPr>
        <p:spPr>
          <a:xfrm>
            <a:off x="838199" y="1215330"/>
            <a:ext cx="10515599" cy="400110"/>
          </a:xfrm>
          <a:prstGeom prst="rect">
            <a:avLst/>
          </a:prstGeom>
          <a:solidFill>
            <a:srgbClr val="152B48"/>
          </a:solidFill>
          <a:ln>
            <a:solidFill>
              <a:srgbClr val="06AEA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  <a:latin typeface="Montserrat" panose="00000500000000000000"/>
              </a:rPr>
              <a:t>Intrahospitalario - </a:t>
            </a:r>
            <a:r>
              <a:rPr lang="es-ES" sz="2000" b="1" i="1" dirty="0">
                <a:solidFill>
                  <a:schemeClr val="bg1"/>
                </a:solidFill>
                <a:latin typeface="Montserrat" panose="00000500000000000000"/>
              </a:rPr>
              <a:t>S. aureus</a:t>
            </a:r>
            <a:endParaRPr lang="en-US" sz="2000" b="1" i="1" dirty="0">
              <a:solidFill>
                <a:schemeClr val="bg1"/>
              </a:solidFill>
              <a:latin typeface="Montserrat" panose="0000050000000000000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400B7D4-AA12-424A-82EA-155EA513005D}"/>
              </a:ext>
            </a:extLst>
          </p:cNvPr>
          <p:cNvSpPr/>
          <p:nvPr/>
        </p:nvSpPr>
        <p:spPr>
          <a:xfrm>
            <a:off x="609601" y="2556354"/>
            <a:ext cx="1905000" cy="586154"/>
          </a:xfrm>
          <a:prstGeom prst="rect">
            <a:avLst/>
          </a:prstGeom>
          <a:ln>
            <a:solidFill>
              <a:srgbClr val="06AEA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latin typeface="Montserrat" panose="00000500000000000000"/>
              </a:rPr>
              <a:t>Sospecha</a:t>
            </a:r>
            <a:endParaRPr lang="en-US" sz="2000" b="1" dirty="0">
              <a:latin typeface="Montserrat" panose="0000050000000000000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20CB026-C6BC-4C0A-83EF-694E034049F3}"/>
              </a:ext>
            </a:extLst>
          </p:cNvPr>
          <p:cNvSpPr/>
          <p:nvPr/>
        </p:nvSpPr>
        <p:spPr>
          <a:xfrm>
            <a:off x="2860430" y="1706876"/>
            <a:ext cx="2297723" cy="586154"/>
          </a:xfrm>
          <a:prstGeom prst="rect">
            <a:avLst/>
          </a:prstGeom>
          <a:ln>
            <a:solidFill>
              <a:srgbClr val="06AEA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i="1" dirty="0">
                <a:latin typeface="Montserrat" panose="00000500000000000000"/>
              </a:rPr>
              <a:t>S. aureus</a:t>
            </a:r>
            <a:endParaRPr lang="en-US" sz="2000" i="1" dirty="0">
              <a:latin typeface="Montserrat" panose="0000050000000000000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75D75BD-F347-4F0B-94B3-E9FFE218A7E4}"/>
              </a:ext>
            </a:extLst>
          </p:cNvPr>
          <p:cNvSpPr/>
          <p:nvPr/>
        </p:nvSpPr>
        <p:spPr>
          <a:xfrm>
            <a:off x="2860430" y="3011753"/>
            <a:ext cx="2297723" cy="593190"/>
          </a:xfrm>
          <a:prstGeom prst="rect">
            <a:avLst/>
          </a:prstGeom>
          <a:ln>
            <a:solidFill>
              <a:srgbClr val="06AEA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i="1" dirty="0">
                <a:latin typeface="Montserrat" panose="00000500000000000000"/>
              </a:rPr>
              <a:t>M. Pneumoniae</a:t>
            </a:r>
          </a:p>
          <a:p>
            <a:pPr algn="ctr"/>
            <a:r>
              <a:rPr lang="es-CO" sz="2000" i="1" dirty="0">
                <a:latin typeface="Montserrat" panose="00000500000000000000"/>
              </a:rPr>
              <a:t>C.pneumoniae</a:t>
            </a:r>
            <a:endParaRPr lang="en-US" sz="2000" i="1" dirty="0">
              <a:latin typeface="Montserrat" panose="0000050000000000000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287325C-3680-4405-A267-6C482AA9942A}"/>
              </a:ext>
            </a:extLst>
          </p:cNvPr>
          <p:cNvSpPr/>
          <p:nvPr/>
        </p:nvSpPr>
        <p:spPr>
          <a:xfrm>
            <a:off x="6670430" y="1743805"/>
            <a:ext cx="4448908" cy="812549"/>
          </a:xfrm>
          <a:prstGeom prst="rect">
            <a:avLst/>
          </a:prstGeom>
          <a:ln>
            <a:solidFill>
              <a:srgbClr val="06AEA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O" sz="2000" dirty="0">
                <a:latin typeface="Montserrat" panose="00000500000000000000"/>
              </a:rPr>
              <a:t>Vancomicina</a:t>
            </a:r>
          </a:p>
          <a:p>
            <a:pPr algn="just"/>
            <a:r>
              <a:rPr lang="es-CO" sz="2000" dirty="0">
                <a:latin typeface="Montserrat" panose="00000500000000000000"/>
              </a:rPr>
              <a:t>Clindamicina     </a:t>
            </a:r>
            <a:r>
              <a:rPr lang="es-CO" sz="2000" b="1" dirty="0">
                <a:latin typeface="Montserrat" panose="00000500000000000000"/>
              </a:rPr>
              <a:t>+</a:t>
            </a:r>
            <a:r>
              <a:rPr lang="es-CO" sz="2000" dirty="0">
                <a:latin typeface="Montserrat" panose="00000500000000000000"/>
              </a:rPr>
              <a:t>    </a:t>
            </a:r>
            <a:r>
              <a:rPr lang="es-CO" sz="2000" b="1" dirty="0">
                <a:latin typeface="Montserrat" panose="00000500000000000000"/>
              </a:rPr>
              <a:t>B-</a:t>
            </a:r>
            <a:r>
              <a:rPr lang="es-CO" sz="2000" b="1" dirty="0" err="1">
                <a:latin typeface="Montserrat" panose="00000500000000000000"/>
              </a:rPr>
              <a:t>Lactámico</a:t>
            </a:r>
            <a:endParaRPr lang="es-CO" sz="2000" b="1" dirty="0">
              <a:latin typeface="Montserrat" panose="00000500000000000000"/>
            </a:endParaRPr>
          </a:p>
          <a:p>
            <a:pPr algn="just"/>
            <a:r>
              <a:rPr lang="es-CO" sz="2000" dirty="0">
                <a:latin typeface="Montserrat" panose="00000500000000000000"/>
              </a:rPr>
              <a:t>Linezolid</a:t>
            </a:r>
            <a:endParaRPr lang="en-US" sz="2000" dirty="0">
              <a:latin typeface="Montserrat" panose="0000050000000000000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B49A7E2-048F-4172-A66A-D2BA74C6DDA5}"/>
              </a:ext>
            </a:extLst>
          </p:cNvPr>
          <p:cNvSpPr/>
          <p:nvPr/>
        </p:nvSpPr>
        <p:spPr>
          <a:xfrm>
            <a:off x="6646984" y="2882419"/>
            <a:ext cx="4448908" cy="812549"/>
          </a:xfrm>
          <a:prstGeom prst="rect">
            <a:avLst/>
          </a:prstGeom>
          <a:ln>
            <a:solidFill>
              <a:srgbClr val="06AEA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dirty="0">
                <a:latin typeface="Montserrat" panose="00000500000000000000"/>
              </a:rPr>
              <a:t>Azitromicina </a:t>
            </a:r>
          </a:p>
          <a:p>
            <a:pPr algn="ctr"/>
            <a:r>
              <a:rPr lang="es-CO" sz="2000" dirty="0">
                <a:latin typeface="Montserrat" panose="00000500000000000000"/>
              </a:rPr>
              <a:t>Claritromicina</a:t>
            </a:r>
            <a:endParaRPr lang="en-US" sz="2000" dirty="0">
              <a:latin typeface="Montserrat" panose="00000500000000000000"/>
            </a:endParaRPr>
          </a:p>
        </p:txBody>
      </p:sp>
      <p:sp>
        <p:nvSpPr>
          <p:cNvPr id="10" name="Flecha derecha 18">
            <a:extLst>
              <a:ext uri="{FF2B5EF4-FFF2-40B4-BE49-F238E27FC236}">
                <a16:creationId xmlns:a16="http://schemas.microsoft.com/office/drawing/2014/main" id="{E2975D60-734D-4DAC-A5F0-FC235653C1AA}"/>
              </a:ext>
            </a:extLst>
          </p:cNvPr>
          <p:cNvSpPr/>
          <p:nvPr/>
        </p:nvSpPr>
        <p:spPr>
          <a:xfrm>
            <a:off x="5486400" y="1751422"/>
            <a:ext cx="890954" cy="586154"/>
          </a:xfrm>
          <a:prstGeom prst="rightArrow">
            <a:avLst/>
          </a:prstGeom>
          <a:solidFill>
            <a:srgbClr val="152B48"/>
          </a:solidFill>
          <a:ln>
            <a:solidFill>
              <a:srgbClr val="06AE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Montserrat" panose="00000500000000000000"/>
            </a:endParaRPr>
          </a:p>
        </p:txBody>
      </p:sp>
      <p:sp>
        <p:nvSpPr>
          <p:cNvPr id="14" name="Flecha derecha 19">
            <a:extLst>
              <a:ext uri="{FF2B5EF4-FFF2-40B4-BE49-F238E27FC236}">
                <a16:creationId xmlns:a16="http://schemas.microsoft.com/office/drawing/2014/main" id="{3F3F4588-1A35-4B61-AAAD-14EB66820B5B}"/>
              </a:ext>
            </a:extLst>
          </p:cNvPr>
          <p:cNvSpPr/>
          <p:nvPr/>
        </p:nvSpPr>
        <p:spPr>
          <a:xfrm>
            <a:off x="5480538" y="3056507"/>
            <a:ext cx="890954" cy="586154"/>
          </a:xfrm>
          <a:prstGeom prst="rightArrow">
            <a:avLst/>
          </a:prstGeom>
          <a:solidFill>
            <a:srgbClr val="152B48"/>
          </a:solidFill>
          <a:ln>
            <a:solidFill>
              <a:srgbClr val="06AE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Montserrat" panose="00000500000000000000"/>
            </a:endParaRPr>
          </a:p>
        </p:txBody>
      </p:sp>
      <p:sp>
        <p:nvSpPr>
          <p:cNvPr id="31" name="Más 21">
            <a:extLst>
              <a:ext uri="{FF2B5EF4-FFF2-40B4-BE49-F238E27FC236}">
                <a16:creationId xmlns:a16="http://schemas.microsoft.com/office/drawing/2014/main" id="{89068DE2-981A-4DEF-93C3-25B57119F902}"/>
              </a:ext>
            </a:extLst>
          </p:cNvPr>
          <p:cNvSpPr/>
          <p:nvPr/>
        </p:nvSpPr>
        <p:spPr>
          <a:xfrm>
            <a:off x="3718851" y="2350470"/>
            <a:ext cx="580879" cy="593190"/>
          </a:xfrm>
          <a:prstGeom prst="mathPlus">
            <a:avLst/>
          </a:prstGeom>
          <a:solidFill>
            <a:srgbClr val="152B48"/>
          </a:solidFill>
          <a:ln>
            <a:solidFill>
              <a:srgbClr val="06AE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Montserrat" panose="000005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26214064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6A0952-4EA6-472B-BE0E-B9D58D5BD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9260" y="365760"/>
            <a:ext cx="5133480" cy="845820"/>
          </a:xfrm>
        </p:spPr>
        <p:txBody>
          <a:bodyPr>
            <a:normAutofit/>
          </a:bodyPr>
          <a:lstStyle/>
          <a:p>
            <a:pPr algn="ctr"/>
            <a:r>
              <a:rPr lang="es-CO" sz="3200" b="1" dirty="0"/>
              <a:t>TRATAMIENTO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5840316-80D0-4EEA-A185-32378428D8F3}"/>
              </a:ext>
            </a:extLst>
          </p:cNvPr>
          <p:cNvSpPr/>
          <p:nvPr/>
        </p:nvSpPr>
        <p:spPr>
          <a:xfrm>
            <a:off x="838200" y="2438400"/>
            <a:ext cx="2444262" cy="412288"/>
          </a:xfrm>
          <a:prstGeom prst="rect">
            <a:avLst/>
          </a:prstGeom>
          <a:ln>
            <a:solidFill>
              <a:srgbClr val="06AEA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latin typeface="Montserrat" panose="00000500000000000000"/>
              </a:rPr>
              <a:t>Complicaciones</a:t>
            </a:r>
            <a:endParaRPr lang="en-US" sz="2000" b="1" dirty="0">
              <a:latin typeface="Montserrat" panose="0000050000000000000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29E78BE-07EE-4419-B1F2-BD5684736ACE}"/>
              </a:ext>
            </a:extLst>
          </p:cNvPr>
          <p:cNvSpPr/>
          <p:nvPr/>
        </p:nvSpPr>
        <p:spPr>
          <a:xfrm>
            <a:off x="4326400" y="1570892"/>
            <a:ext cx="2444262" cy="610186"/>
          </a:xfrm>
          <a:prstGeom prst="rect">
            <a:avLst/>
          </a:prstGeom>
          <a:ln>
            <a:solidFill>
              <a:srgbClr val="06AEA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dirty="0">
                <a:latin typeface="Montserrat" panose="00000500000000000000"/>
              </a:rPr>
              <a:t>Derrame pleural paraneumónico</a:t>
            </a:r>
            <a:endParaRPr lang="en-US" sz="2000" dirty="0">
              <a:latin typeface="Montserrat" panose="0000050000000000000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21F9F0B-9BDA-4A5E-B47E-7F98E33A3B32}"/>
              </a:ext>
            </a:extLst>
          </p:cNvPr>
          <p:cNvSpPr/>
          <p:nvPr/>
        </p:nvSpPr>
        <p:spPr>
          <a:xfrm>
            <a:off x="4349260" y="3024554"/>
            <a:ext cx="2444262" cy="610186"/>
          </a:xfrm>
          <a:prstGeom prst="rect">
            <a:avLst/>
          </a:prstGeom>
          <a:ln>
            <a:solidFill>
              <a:srgbClr val="06AEA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dirty="0">
                <a:latin typeface="Montserrat" panose="00000500000000000000"/>
              </a:rPr>
              <a:t>Absceso pulmonar</a:t>
            </a:r>
            <a:endParaRPr lang="en-US" sz="2000" dirty="0">
              <a:latin typeface="Montserrat" panose="0000050000000000000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F2E9275D-56B1-48B0-A344-17D5B14552F2}"/>
              </a:ext>
            </a:extLst>
          </p:cNvPr>
          <p:cNvSpPr/>
          <p:nvPr/>
        </p:nvSpPr>
        <p:spPr>
          <a:xfrm>
            <a:off x="7860321" y="2004646"/>
            <a:ext cx="3300048" cy="1022474"/>
          </a:xfrm>
          <a:prstGeom prst="rect">
            <a:avLst/>
          </a:prstGeom>
          <a:ln>
            <a:solidFill>
              <a:srgbClr val="06AEA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latin typeface="Montserrat" panose="00000500000000000000"/>
              </a:rPr>
              <a:t>B-</a:t>
            </a:r>
            <a:r>
              <a:rPr lang="es-CO" sz="2000" b="1" dirty="0" err="1">
                <a:latin typeface="Montserrat" panose="00000500000000000000"/>
              </a:rPr>
              <a:t>Lactámico</a:t>
            </a:r>
            <a:r>
              <a:rPr lang="es-CO" sz="2000" b="1" dirty="0">
                <a:latin typeface="Montserrat" panose="00000500000000000000"/>
              </a:rPr>
              <a:t> + Clindamicina, Vancomicina o Linezolid</a:t>
            </a:r>
            <a:endParaRPr lang="en-US" sz="2000" b="1" dirty="0">
              <a:latin typeface="Montserrat" panose="00000500000000000000"/>
            </a:endParaRPr>
          </a:p>
        </p:txBody>
      </p:sp>
      <p:sp>
        <p:nvSpPr>
          <p:cNvPr id="15" name="Flecha curvada hacia arriba 9">
            <a:extLst>
              <a:ext uri="{FF2B5EF4-FFF2-40B4-BE49-F238E27FC236}">
                <a16:creationId xmlns:a16="http://schemas.microsoft.com/office/drawing/2014/main" id="{59E82584-B1DD-4C96-BBC1-2E4438DFD7AE}"/>
              </a:ext>
            </a:extLst>
          </p:cNvPr>
          <p:cNvSpPr/>
          <p:nvPr/>
        </p:nvSpPr>
        <p:spPr>
          <a:xfrm rot="1958126">
            <a:off x="3060578" y="3181213"/>
            <a:ext cx="1277814" cy="451712"/>
          </a:xfrm>
          <a:prstGeom prst="curvedUpArrow">
            <a:avLst/>
          </a:prstGeom>
          <a:solidFill>
            <a:srgbClr val="152B48"/>
          </a:solidFill>
          <a:ln>
            <a:solidFill>
              <a:srgbClr val="06AE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Flecha curvada hacia abajo 10">
            <a:extLst>
              <a:ext uri="{FF2B5EF4-FFF2-40B4-BE49-F238E27FC236}">
                <a16:creationId xmlns:a16="http://schemas.microsoft.com/office/drawing/2014/main" id="{F5EAB372-E556-41B4-8924-D9717A7CD157}"/>
              </a:ext>
            </a:extLst>
          </p:cNvPr>
          <p:cNvSpPr/>
          <p:nvPr/>
        </p:nvSpPr>
        <p:spPr>
          <a:xfrm rot="19422007">
            <a:off x="3031594" y="1655705"/>
            <a:ext cx="1348577" cy="414886"/>
          </a:xfrm>
          <a:prstGeom prst="curvedDownArrow">
            <a:avLst/>
          </a:prstGeom>
          <a:solidFill>
            <a:srgbClr val="152B48"/>
          </a:solidFill>
          <a:ln>
            <a:solidFill>
              <a:srgbClr val="06AE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Montserrat" panose="00000500000000000000"/>
            </a:endParaRPr>
          </a:p>
        </p:txBody>
      </p:sp>
      <p:sp>
        <p:nvSpPr>
          <p:cNvPr id="19" name="Flecha derecha 11">
            <a:extLst>
              <a:ext uri="{FF2B5EF4-FFF2-40B4-BE49-F238E27FC236}">
                <a16:creationId xmlns:a16="http://schemas.microsoft.com/office/drawing/2014/main" id="{EE2DD327-CBD9-4911-80BD-D004A7EFA785}"/>
              </a:ext>
            </a:extLst>
          </p:cNvPr>
          <p:cNvSpPr/>
          <p:nvPr/>
        </p:nvSpPr>
        <p:spPr>
          <a:xfrm>
            <a:off x="6913976" y="2309739"/>
            <a:ext cx="803032" cy="412288"/>
          </a:xfrm>
          <a:prstGeom prst="rightArrow">
            <a:avLst/>
          </a:prstGeom>
          <a:solidFill>
            <a:srgbClr val="152B48"/>
          </a:solidFill>
          <a:ln>
            <a:solidFill>
              <a:srgbClr val="06AE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Montserrat" panose="000005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4772312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6A0952-4EA6-472B-BE0E-B9D58D5BD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5720" y="1030317"/>
            <a:ext cx="5133480" cy="845820"/>
          </a:xfrm>
        </p:spPr>
        <p:txBody>
          <a:bodyPr>
            <a:normAutofit/>
          </a:bodyPr>
          <a:lstStyle/>
          <a:p>
            <a:pPr algn="ctr"/>
            <a:r>
              <a:rPr lang="es-CO" sz="3200" b="1" dirty="0"/>
              <a:t>TRATAMIENTO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210372C-1BF9-476D-8D62-DE782FD8C5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42" t="31971" r="19726" b="19952"/>
          <a:stretch/>
        </p:blipFill>
        <p:spPr>
          <a:xfrm>
            <a:off x="4937760" y="2153467"/>
            <a:ext cx="6984637" cy="293472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676EF66-CA59-4C2B-8EEA-6CC1CA2EEC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21" t="26202" r="20267" b="59375"/>
          <a:stretch/>
        </p:blipFill>
        <p:spPr>
          <a:xfrm>
            <a:off x="4941640" y="1098390"/>
            <a:ext cx="7004203" cy="880417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E8B021D8-D0C3-488E-8B4C-25B8299CCAF8}"/>
              </a:ext>
            </a:extLst>
          </p:cNvPr>
          <p:cNvSpPr/>
          <p:nvPr/>
        </p:nvSpPr>
        <p:spPr>
          <a:xfrm>
            <a:off x="6469379" y="2328714"/>
            <a:ext cx="5384437" cy="359863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74B5E34E-18A3-46DE-BCB5-31527604617D}"/>
              </a:ext>
            </a:extLst>
          </p:cNvPr>
          <p:cNvSpPr/>
          <p:nvPr/>
        </p:nvSpPr>
        <p:spPr>
          <a:xfrm>
            <a:off x="6417604" y="3838758"/>
            <a:ext cx="5384437" cy="359863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0956F45-6710-491F-96BD-A78CDE92D63A}"/>
              </a:ext>
            </a:extLst>
          </p:cNvPr>
          <p:cNvSpPr txBox="1"/>
          <p:nvPr/>
        </p:nvSpPr>
        <p:spPr>
          <a:xfrm>
            <a:off x="4937760" y="5394472"/>
            <a:ext cx="61036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 err="1">
                <a:latin typeface="Montserrat" panose="00000500000000000000" pitchFamily="50" charset="0"/>
                <a:cs typeface="Arial" panose="020B0604020202020204" pitchFamily="34" charset="0"/>
              </a:rPr>
              <a:t>Clinical</a:t>
            </a:r>
            <a:r>
              <a:rPr lang="pt-BR" sz="1200" dirty="0">
                <a:latin typeface="Montserrat" panose="00000500000000000000" pitchFamily="50" charset="0"/>
                <a:cs typeface="Arial" panose="020B0604020202020204" pitchFamily="34" charset="0"/>
              </a:rPr>
              <a:t> </a:t>
            </a:r>
            <a:r>
              <a:rPr lang="pt-BR" sz="1200" dirty="0" err="1">
                <a:latin typeface="Montserrat" panose="00000500000000000000" pitchFamily="50" charset="0"/>
                <a:cs typeface="Arial" panose="020B0604020202020204" pitchFamily="34" charset="0"/>
              </a:rPr>
              <a:t>Infectious</a:t>
            </a:r>
            <a:r>
              <a:rPr lang="pt-BR" sz="1200" dirty="0">
                <a:latin typeface="Montserrat" panose="00000500000000000000" pitchFamily="50" charset="0"/>
                <a:cs typeface="Arial" panose="020B0604020202020204" pitchFamily="34" charset="0"/>
              </a:rPr>
              <a:t> </a:t>
            </a:r>
            <a:r>
              <a:rPr lang="pt-BR" sz="1200" dirty="0" err="1">
                <a:latin typeface="Montserrat" panose="00000500000000000000" pitchFamily="50" charset="0"/>
                <a:cs typeface="Arial" panose="020B0604020202020204" pitchFamily="34" charset="0"/>
              </a:rPr>
              <a:t>Diseases</a:t>
            </a:r>
            <a:r>
              <a:rPr lang="pt-BR" sz="1200" dirty="0">
                <a:latin typeface="Montserrat" panose="00000500000000000000" pitchFamily="50" charset="0"/>
                <a:cs typeface="Arial" panose="020B0604020202020204" pitchFamily="34" charset="0"/>
              </a:rPr>
              <a:t>. 2011;53(7):e25–e76</a:t>
            </a:r>
          </a:p>
        </p:txBody>
      </p:sp>
    </p:spTree>
    <p:extLst>
      <p:ext uri="{BB962C8B-B14F-4D97-AF65-F5344CB8AC3E}">
        <p14:creationId xmlns:p14="http://schemas.microsoft.com/office/powerpoint/2010/main" val="2305836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6A0952-4EA6-472B-BE0E-B9D58D5BD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1877" y="522836"/>
            <a:ext cx="5133480" cy="845820"/>
          </a:xfrm>
        </p:spPr>
        <p:txBody>
          <a:bodyPr>
            <a:normAutofit/>
          </a:bodyPr>
          <a:lstStyle/>
          <a:p>
            <a:r>
              <a:rPr lang="es-CO" sz="3200" b="1" dirty="0"/>
              <a:t>EPIDEMIOLOGÍA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EB08CA-8941-4F79-8B75-C81DE46D9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1877" y="1368656"/>
            <a:ext cx="6977848" cy="4120687"/>
          </a:xfrm>
        </p:spPr>
        <p:txBody>
          <a:bodyPr>
            <a:noAutofit/>
          </a:bodyPr>
          <a:lstStyle/>
          <a:p>
            <a:pPr marL="228600" lvl="1">
              <a:spcBef>
                <a:spcPts val="1000"/>
              </a:spcBef>
            </a:pPr>
            <a:r>
              <a:rPr lang="es-CO" b="1" dirty="0">
                <a:solidFill>
                  <a:srgbClr val="06AEAA"/>
                </a:solidFill>
              </a:rPr>
              <a:t>4 millones de muertes anuales </a:t>
            </a:r>
            <a:r>
              <a:rPr lang="es-CO" sz="2200" dirty="0"/>
              <a:t>en menores de 5 años </a:t>
            </a:r>
            <a:r>
              <a:rPr lang="es-CO" sz="2200" dirty="0">
                <a:sym typeface="Wingdings" panose="05000000000000000000" pitchFamily="2" charset="2"/>
              </a:rPr>
              <a:t> 20% de todas las causas.</a:t>
            </a:r>
            <a:endParaRPr lang="es-CO" sz="2200" dirty="0"/>
          </a:p>
          <a:p>
            <a:r>
              <a:rPr lang="es-CO" sz="2200" dirty="0"/>
              <a:t>Incidencia anual de 150 – 156 millones de casos en el mundo.</a:t>
            </a:r>
          </a:p>
          <a:p>
            <a:pPr lvl="1"/>
            <a:r>
              <a:rPr lang="es-CO" sz="2200" dirty="0">
                <a:solidFill>
                  <a:srgbClr val="06AEAA"/>
                </a:solidFill>
                <a:sym typeface="Wingdings" panose="05000000000000000000" pitchFamily="2" charset="2"/>
              </a:rPr>
              <a:t>90%  países en vía de desarrollo.</a:t>
            </a:r>
            <a:endParaRPr lang="es-ES" sz="2200" dirty="0">
              <a:sym typeface="Wingdings" panose="05000000000000000000" pitchFamily="2" charset="2"/>
            </a:endParaRPr>
          </a:p>
          <a:p>
            <a:r>
              <a:rPr lang="es-CO" sz="2200" dirty="0">
                <a:sym typeface="Wingdings" panose="05000000000000000000" pitchFamily="2" charset="2"/>
              </a:rPr>
              <a:t>40% de los casos requieren hospitalización.</a:t>
            </a:r>
          </a:p>
          <a:p>
            <a:r>
              <a:rPr lang="es-CO" sz="2200" dirty="0">
                <a:sym typeface="Wingdings" panose="05000000000000000000" pitchFamily="2" charset="2"/>
              </a:rPr>
              <a:t>Incidencia anual en menores de 5 años 33/10.000.</a:t>
            </a:r>
          </a:p>
          <a:p>
            <a:pPr lvl="1"/>
            <a:r>
              <a:rPr lang="es-CO" sz="2200" dirty="0">
                <a:sym typeface="Wingdings" panose="05000000000000000000" pitchFamily="2" charset="2"/>
              </a:rPr>
              <a:t>Mortalidad menor 1% en países desarrollados.</a:t>
            </a:r>
          </a:p>
          <a:p>
            <a:endParaRPr lang="es-CO" sz="200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E78560D5-4C7A-4D9C-9D7E-539586FFA281}"/>
              </a:ext>
            </a:extLst>
          </p:cNvPr>
          <p:cNvSpPr/>
          <p:nvPr/>
        </p:nvSpPr>
        <p:spPr>
          <a:xfrm>
            <a:off x="735458" y="1368656"/>
            <a:ext cx="3766910" cy="830997"/>
          </a:xfrm>
          <a:prstGeom prst="rect">
            <a:avLst/>
          </a:prstGeom>
          <a:solidFill>
            <a:srgbClr val="152B48"/>
          </a:solidFill>
          <a:ln>
            <a:solidFill>
              <a:srgbClr val="06AEA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Montserrat" panose="00000500000000000000"/>
              </a:rPr>
              <a:t>Primera causa de muerte en niños en todo el mundo</a:t>
            </a:r>
            <a:endParaRPr lang="en-US" sz="2400" b="1" dirty="0">
              <a:solidFill>
                <a:schemeClr val="bg1"/>
              </a:solidFill>
              <a:latin typeface="Montserrat" panose="0000050000000000000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4EA70EA-F71E-42E7-961C-8837DF63E54C}"/>
              </a:ext>
            </a:extLst>
          </p:cNvPr>
          <p:cNvSpPr txBox="1"/>
          <p:nvPr/>
        </p:nvSpPr>
        <p:spPr>
          <a:xfrm>
            <a:off x="5328991" y="5391409"/>
            <a:ext cx="61036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Montserrat" panose="00000500000000000000" pitchFamily="50" charset="0"/>
                <a:cs typeface="Arial" panose="020B0604020202020204" pitchFamily="34" charset="0"/>
              </a:rPr>
              <a:t>Pediatrics in Review 2013;34;438</a:t>
            </a:r>
            <a:endParaRPr lang="es-CO" sz="1200" dirty="0"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04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6A0952-4EA6-472B-BE0E-B9D58D5BD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39467" y="754980"/>
            <a:ext cx="5133480" cy="845820"/>
          </a:xfrm>
        </p:spPr>
        <p:txBody>
          <a:bodyPr>
            <a:normAutofit/>
          </a:bodyPr>
          <a:lstStyle/>
          <a:p>
            <a:pPr algn="ctr"/>
            <a:r>
              <a:rPr lang="es-CO" sz="2800" b="1" dirty="0"/>
              <a:t>TRATAMIENTO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7901896-6FB2-44E7-A4C9-B2C8A91FA4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6" t="30689" r="3328" b="14824"/>
          <a:stretch/>
        </p:blipFill>
        <p:spPr>
          <a:xfrm>
            <a:off x="3408617" y="997118"/>
            <a:ext cx="8511540" cy="275087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422AB3A-905A-4A47-A48C-A01DC7FC4A0F}"/>
              </a:ext>
            </a:extLst>
          </p:cNvPr>
          <p:cNvSpPr txBox="1"/>
          <p:nvPr/>
        </p:nvSpPr>
        <p:spPr>
          <a:xfrm>
            <a:off x="5816537" y="3990134"/>
            <a:ext cx="61036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200" dirty="0" err="1">
                <a:latin typeface="Montserrat" panose="00000500000000000000" pitchFamily="50" charset="0"/>
                <a:cs typeface="Arial" panose="020B0604020202020204" pitchFamily="34" charset="0"/>
              </a:rPr>
              <a:t>Clinical</a:t>
            </a:r>
            <a:r>
              <a:rPr lang="pt-BR" sz="1200" dirty="0">
                <a:latin typeface="Montserrat" panose="00000500000000000000" pitchFamily="50" charset="0"/>
                <a:cs typeface="Arial" panose="020B0604020202020204" pitchFamily="34" charset="0"/>
              </a:rPr>
              <a:t> </a:t>
            </a:r>
            <a:r>
              <a:rPr lang="pt-BR" sz="1200" dirty="0" err="1">
                <a:latin typeface="Montserrat" panose="00000500000000000000" pitchFamily="50" charset="0"/>
                <a:cs typeface="Arial" panose="020B0604020202020204" pitchFamily="34" charset="0"/>
              </a:rPr>
              <a:t>Infectious</a:t>
            </a:r>
            <a:r>
              <a:rPr lang="pt-BR" sz="1200" dirty="0">
                <a:latin typeface="Montserrat" panose="00000500000000000000" pitchFamily="50" charset="0"/>
                <a:cs typeface="Arial" panose="020B0604020202020204" pitchFamily="34" charset="0"/>
              </a:rPr>
              <a:t> </a:t>
            </a:r>
            <a:r>
              <a:rPr lang="pt-BR" sz="1200" dirty="0" err="1">
                <a:latin typeface="Montserrat" panose="00000500000000000000" pitchFamily="50" charset="0"/>
                <a:cs typeface="Arial" panose="020B0604020202020204" pitchFamily="34" charset="0"/>
              </a:rPr>
              <a:t>Diseases</a:t>
            </a:r>
            <a:r>
              <a:rPr lang="pt-BR" sz="1200" dirty="0">
                <a:latin typeface="Montserrat" panose="00000500000000000000" pitchFamily="50" charset="0"/>
                <a:cs typeface="Arial" panose="020B0604020202020204" pitchFamily="34" charset="0"/>
              </a:rPr>
              <a:t>. 2011;53(7):e25–e76</a:t>
            </a:r>
          </a:p>
        </p:txBody>
      </p:sp>
    </p:spTree>
    <p:extLst>
      <p:ext uri="{BB962C8B-B14F-4D97-AF65-F5344CB8AC3E}">
        <p14:creationId xmlns:p14="http://schemas.microsoft.com/office/powerpoint/2010/main" val="38001193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6A0952-4EA6-472B-BE0E-B9D58D5BD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10589" y="561233"/>
            <a:ext cx="5133480" cy="845820"/>
          </a:xfrm>
        </p:spPr>
        <p:txBody>
          <a:bodyPr>
            <a:normAutofit/>
          </a:bodyPr>
          <a:lstStyle/>
          <a:p>
            <a:pPr algn="ctr"/>
            <a:r>
              <a:rPr lang="es-CO" sz="2400" b="1" dirty="0"/>
              <a:t>TRATAMIENTO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EE2897E-E445-48C6-ADDC-0B5A72ABA2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7" t="27164" r="2967" b="18029"/>
          <a:stretch/>
        </p:blipFill>
        <p:spPr>
          <a:xfrm>
            <a:off x="3200400" y="736129"/>
            <a:ext cx="8642252" cy="280422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75CB1A5-2550-46CE-B4F9-9831D624E034}"/>
              </a:ext>
            </a:extLst>
          </p:cNvPr>
          <p:cNvSpPr txBox="1"/>
          <p:nvPr/>
        </p:nvSpPr>
        <p:spPr>
          <a:xfrm>
            <a:off x="5806817" y="3715247"/>
            <a:ext cx="61036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200" dirty="0" err="1">
                <a:latin typeface="Montserrat" panose="00000500000000000000" pitchFamily="50" charset="0"/>
                <a:cs typeface="Arial" panose="020B0604020202020204" pitchFamily="34" charset="0"/>
              </a:rPr>
              <a:t>Clinical</a:t>
            </a:r>
            <a:r>
              <a:rPr lang="pt-BR" sz="1200" dirty="0">
                <a:latin typeface="Montserrat" panose="00000500000000000000" pitchFamily="50" charset="0"/>
                <a:cs typeface="Arial" panose="020B0604020202020204" pitchFamily="34" charset="0"/>
              </a:rPr>
              <a:t> </a:t>
            </a:r>
            <a:r>
              <a:rPr lang="pt-BR" sz="1200" dirty="0" err="1">
                <a:latin typeface="Montserrat" panose="00000500000000000000" pitchFamily="50" charset="0"/>
                <a:cs typeface="Arial" panose="020B0604020202020204" pitchFamily="34" charset="0"/>
              </a:rPr>
              <a:t>Infectious</a:t>
            </a:r>
            <a:r>
              <a:rPr lang="pt-BR" sz="1200" dirty="0">
                <a:latin typeface="Montserrat" panose="00000500000000000000" pitchFamily="50" charset="0"/>
                <a:cs typeface="Arial" panose="020B0604020202020204" pitchFamily="34" charset="0"/>
              </a:rPr>
              <a:t> </a:t>
            </a:r>
            <a:r>
              <a:rPr lang="pt-BR" sz="1200" dirty="0" err="1">
                <a:latin typeface="Montserrat" panose="00000500000000000000" pitchFamily="50" charset="0"/>
                <a:cs typeface="Arial" panose="020B0604020202020204" pitchFamily="34" charset="0"/>
              </a:rPr>
              <a:t>Diseases</a:t>
            </a:r>
            <a:r>
              <a:rPr lang="pt-BR" sz="1200" dirty="0">
                <a:latin typeface="Montserrat" panose="00000500000000000000" pitchFamily="50" charset="0"/>
                <a:cs typeface="Arial" panose="020B0604020202020204" pitchFamily="34" charset="0"/>
              </a:rPr>
              <a:t>. 2011;53(7):e25–e76</a:t>
            </a:r>
          </a:p>
        </p:txBody>
      </p:sp>
    </p:spTree>
    <p:extLst>
      <p:ext uri="{BB962C8B-B14F-4D97-AF65-F5344CB8AC3E}">
        <p14:creationId xmlns:p14="http://schemas.microsoft.com/office/powerpoint/2010/main" val="222602290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6A0952-4EA6-472B-BE0E-B9D58D5BD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2123" y="1164750"/>
            <a:ext cx="5133480" cy="845820"/>
          </a:xfrm>
        </p:spPr>
        <p:txBody>
          <a:bodyPr>
            <a:normAutofit/>
          </a:bodyPr>
          <a:lstStyle/>
          <a:p>
            <a:pPr algn="ctr"/>
            <a:r>
              <a:rPr lang="es-CO" sz="3200" b="1" dirty="0"/>
              <a:t>TRATAMIENTO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EB08CA-8941-4F79-8B75-C81DE46D9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3000" y="2087748"/>
            <a:ext cx="6977848" cy="2404354"/>
          </a:xfrm>
        </p:spPr>
        <p:txBody>
          <a:bodyPr>
            <a:noAutofit/>
          </a:bodyPr>
          <a:lstStyle/>
          <a:p>
            <a:r>
              <a:rPr lang="es-CO" sz="2000" dirty="0"/>
              <a:t>Se aplica cuando identifica un patógeno en sangre, cultivo de esputo o líquido pleural.</a:t>
            </a:r>
          </a:p>
          <a:p>
            <a:r>
              <a:rPr lang="es-CO" sz="2000" b="1" dirty="0"/>
              <a:t>Curso no complicado </a:t>
            </a:r>
            <a:r>
              <a:rPr lang="es-CO" sz="2000" dirty="0">
                <a:sym typeface="Wingdings" panose="05000000000000000000" pitchFamily="2" charset="2"/>
              </a:rPr>
              <a:t> </a:t>
            </a:r>
            <a:r>
              <a:rPr lang="es-CO" sz="2000" b="1" dirty="0"/>
              <a:t>7 – 10 días.</a:t>
            </a:r>
          </a:p>
          <a:p>
            <a:r>
              <a:rPr lang="es-CO" sz="2000" b="1" dirty="0"/>
              <a:t>Curso complicado </a:t>
            </a:r>
            <a:r>
              <a:rPr lang="es-CO" sz="2000" dirty="0">
                <a:sym typeface="Wingdings" panose="05000000000000000000" pitchFamily="2" charset="2"/>
              </a:rPr>
              <a:t> </a:t>
            </a:r>
            <a:r>
              <a:rPr lang="es-CO" sz="2000" b="1" dirty="0">
                <a:sym typeface="Wingdings" panose="05000000000000000000" pitchFamily="2" charset="2"/>
              </a:rPr>
              <a:t>4 semanas o 2 semanas </a:t>
            </a:r>
            <a:r>
              <a:rPr lang="es-CO" sz="2000" dirty="0">
                <a:sym typeface="Wingdings" panose="05000000000000000000" pitchFamily="2" charset="2"/>
              </a:rPr>
              <a:t>después de la defervescencia.</a:t>
            </a:r>
          </a:p>
          <a:p>
            <a:r>
              <a:rPr lang="es-CO" sz="2000" dirty="0">
                <a:sym typeface="Wingdings" panose="05000000000000000000" pitchFamily="2" charset="2"/>
              </a:rPr>
              <a:t>Alergia a betalactámicos  opciones  </a:t>
            </a:r>
            <a:r>
              <a:rPr lang="es-CO" sz="2000" dirty="0">
                <a:solidFill>
                  <a:srgbClr val="06AEAA"/>
                </a:solidFill>
                <a:sym typeface="Wingdings" panose="05000000000000000000" pitchFamily="2" charset="2"/>
              </a:rPr>
              <a:t>Meropenem o clindamicina o vancomicina o quinolonas*.</a:t>
            </a:r>
            <a:endParaRPr lang="en-US" sz="2000" dirty="0">
              <a:solidFill>
                <a:srgbClr val="06AEAA"/>
              </a:solidFill>
            </a:endParaRPr>
          </a:p>
          <a:p>
            <a:pPr marL="0" indent="0">
              <a:buNone/>
            </a:pPr>
            <a:endParaRPr lang="es-CO" sz="20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BEE2495-F220-49F9-822D-FB37CFDC839A}"/>
              </a:ext>
            </a:extLst>
          </p:cNvPr>
          <p:cNvSpPr txBox="1"/>
          <p:nvPr/>
        </p:nvSpPr>
        <p:spPr>
          <a:xfrm>
            <a:off x="4883000" y="5183650"/>
            <a:ext cx="61036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 err="1">
                <a:latin typeface="Montserrat" panose="00000500000000000000" pitchFamily="50" charset="0"/>
                <a:cs typeface="Arial" panose="020B0604020202020204" pitchFamily="34" charset="0"/>
              </a:rPr>
              <a:t>Clinical</a:t>
            </a:r>
            <a:r>
              <a:rPr lang="pt-BR" sz="1200" dirty="0">
                <a:latin typeface="Montserrat" panose="00000500000000000000" pitchFamily="50" charset="0"/>
                <a:cs typeface="Arial" panose="020B0604020202020204" pitchFamily="34" charset="0"/>
              </a:rPr>
              <a:t> </a:t>
            </a:r>
            <a:r>
              <a:rPr lang="pt-BR" sz="1200" dirty="0" err="1">
                <a:latin typeface="Montserrat" panose="00000500000000000000" pitchFamily="50" charset="0"/>
                <a:cs typeface="Arial" panose="020B0604020202020204" pitchFamily="34" charset="0"/>
              </a:rPr>
              <a:t>Infectious</a:t>
            </a:r>
            <a:r>
              <a:rPr lang="pt-BR" sz="1200" dirty="0">
                <a:latin typeface="Montserrat" panose="00000500000000000000" pitchFamily="50" charset="0"/>
                <a:cs typeface="Arial" panose="020B0604020202020204" pitchFamily="34" charset="0"/>
              </a:rPr>
              <a:t> </a:t>
            </a:r>
            <a:r>
              <a:rPr lang="pt-BR" sz="1200" dirty="0" err="1">
                <a:latin typeface="Montserrat" panose="00000500000000000000" pitchFamily="50" charset="0"/>
                <a:cs typeface="Arial" panose="020B0604020202020204" pitchFamily="34" charset="0"/>
              </a:rPr>
              <a:t>Diseases</a:t>
            </a:r>
            <a:r>
              <a:rPr lang="pt-BR" sz="1200" dirty="0">
                <a:latin typeface="Montserrat" panose="00000500000000000000" pitchFamily="50" charset="0"/>
                <a:cs typeface="Arial" panose="020B0604020202020204" pitchFamily="34" charset="0"/>
              </a:rPr>
              <a:t>. 2011;53(7):e25–e76</a:t>
            </a:r>
          </a:p>
        </p:txBody>
      </p:sp>
    </p:spTree>
    <p:extLst>
      <p:ext uri="{BB962C8B-B14F-4D97-AF65-F5344CB8AC3E}">
        <p14:creationId xmlns:p14="http://schemas.microsoft.com/office/powerpoint/2010/main" val="407576417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29DD16E8-B5C1-44B2-B02E-84FF6134A3BC}"/>
              </a:ext>
            </a:extLst>
          </p:cNvPr>
          <p:cNvSpPr txBox="1">
            <a:spLocks/>
          </p:cNvSpPr>
          <p:nvPr/>
        </p:nvSpPr>
        <p:spPr>
          <a:xfrm>
            <a:off x="-318618" y="1495088"/>
            <a:ext cx="5133480" cy="845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6AEAA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s-CO" sz="3200" b="1" dirty="0"/>
              <a:t>TRATAMIENTO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DFE06A7-ACAA-4D68-934E-AB1F6A3DD5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19" t="17228" r="17925" b="8734"/>
          <a:stretch/>
        </p:blipFill>
        <p:spPr>
          <a:xfrm>
            <a:off x="4225771" y="420275"/>
            <a:ext cx="7486837" cy="4480465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B71FF533-2CEA-4140-B0BC-FEDBDBFDE39D}"/>
              </a:ext>
            </a:extLst>
          </p:cNvPr>
          <p:cNvSpPr/>
          <p:nvPr/>
        </p:nvSpPr>
        <p:spPr>
          <a:xfrm>
            <a:off x="6043094" y="1173834"/>
            <a:ext cx="5669514" cy="40353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28220D5-B63D-4B3B-AB09-4E94621D51B2}"/>
              </a:ext>
            </a:extLst>
          </p:cNvPr>
          <p:cNvSpPr/>
          <p:nvPr/>
        </p:nvSpPr>
        <p:spPr>
          <a:xfrm>
            <a:off x="6043094" y="2963739"/>
            <a:ext cx="5669514" cy="40353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CE5FC57-EE96-4266-AD22-E79A81408642}"/>
              </a:ext>
            </a:extLst>
          </p:cNvPr>
          <p:cNvSpPr txBox="1"/>
          <p:nvPr/>
        </p:nvSpPr>
        <p:spPr>
          <a:xfrm>
            <a:off x="8070624" y="5316928"/>
            <a:ext cx="61036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 err="1">
                <a:latin typeface="Montserrat" panose="00000500000000000000" pitchFamily="50" charset="0"/>
                <a:cs typeface="Arial" panose="020B0604020202020204" pitchFamily="34" charset="0"/>
              </a:rPr>
              <a:t>Clinical</a:t>
            </a:r>
            <a:r>
              <a:rPr lang="pt-BR" sz="1200" dirty="0">
                <a:latin typeface="Montserrat" panose="00000500000000000000" pitchFamily="50" charset="0"/>
                <a:cs typeface="Arial" panose="020B0604020202020204" pitchFamily="34" charset="0"/>
              </a:rPr>
              <a:t> </a:t>
            </a:r>
            <a:r>
              <a:rPr lang="pt-BR" sz="1200" dirty="0" err="1">
                <a:latin typeface="Montserrat" panose="00000500000000000000" pitchFamily="50" charset="0"/>
                <a:cs typeface="Arial" panose="020B0604020202020204" pitchFamily="34" charset="0"/>
              </a:rPr>
              <a:t>Infectious</a:t>
            </a:r>
            <a:r>
              <a:rPr lang="pt-BR" sz="1200" dirty="0">
                <a:latin typeface="Montserrat" panose="00000500000000000000" pitchFamily="50" charset="0"/>
                <a:cs typeface="Arial" panose="020B0604020202020204" pitchFamily="34" charset="0"/>
              </a:rPr>
              <a:t> </a:t>
            </a:r>
            <a:r>
              <a:rPr lang="pt-BR" sz="1200" dirty="0" err="1">
                <a:latin typeface="Montserrat" panose="00000500000000000000" pitchFamily="50" charset="0"/>
                <a:cs typeface="Arial" panose="020B0604020202020204" pitchFamily="34" charset="0"/>
              </a:rPr>
              <a:t>Diseases</a:t>
            </a:r>
            <a:r>
              <a:rPr lang="pt-BR" sz="1200" dirty="0">
                <a:latin typeface="Montserrat" panose="00000500000000000000" pitchFamily="50" charset="0"/>
                <a:cs typeface="Arial" panose="020B0604020202020204" pitchFamily="34" charset="0"/>
              </a:rPr>
              <a:t>. 2011;53(7):e25–e76</a:t>
            </a:r>
          </a:p>
        </p:txBody>
      </p:sp>
    </p:spTree>
    <p:extLst>
      <p:ext uri="{BB962C8B-B14F-4D97-AF65-F5344CB8AC3E}">
        <p14:creationId xmlns:p14="http://schemas.microsoft.com/office/powerpoint/2010/main" val="114866225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29DD16E8-B5C1-44B2-B02E-84FF6134A3BC}"/>
              </a:ext>
            </a:extLst>
          </p:cNvPr>
          <p:cNvSpPr txBox="1">
            <a:spLocks/>
          </p:cNvSpPr>
          <p:nvPr/>
        </p:nvSpPr>
        <p:spPr>
          <a:xfrm>
            <a:off x="-167964" y="997588"/>
            <a:ext cx="5133480" cy="845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6AEAA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s-CO" sz="3200" b="1" dirty="0"/>
              <a:t>TRATAMIENTO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EEE1478-2CEB-4C3A-8223-0F21BC9CA4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78" t="22676" r="17744" b="7131"/>
          <a:stretch/>
        </p:blipFill>
        <p:spPr>
          <a:xfrm>
            <a:off x="4477848" y="959667"/>
            <a:ext cx="7491777" cy="4261557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E2320F37-C937-465E-AB25-7DC067B726F6}"/>
              </a:ext>
            </a:extLst>
          </p:cNvPr>
          <p:cNvSpPr/>
          <p:nvPr/>
        </p:nvSpPr>
        <p:spPr>
          <a:xfrm>
            <a:off x="6259068" y="952395"/>
            <a:ext cx="5687111" cy="468103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1D8CC82-3351-4E04-A2FB-7C1F02225A85}"/>
              </a:ext>
            </a:extLst>
          </p:cNvPr>
          <p:cNvSpPr/>
          <p:nvPr/>
        </p:nvSpPr>
        <p:spPr>
          <a:xfrm>
            <a:off x="6323751" y="2253093"/>
            <a:ext cx="5622428" cy="468103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682A012C-8829-4331-A549-730615B691D8}"/>
              </a:ext>
            </a:extLst>
          </p:cNvPr>
          <p:cNvSpPr/>
          <p:nvPr/>
        </p:nvSpPr>
        <p:spPr>
          <a:xfrm>
            <a:off x="6323751" y="3209887"/>
            <a:ext cx="5622425" cy="491631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0DEC9B2C-4ED2-4D86-943B-BEBF1BA631F6}"/>
              </a:ext>
            </a:extLst>
          </p:cNvPr>
          <p:cNvSpPr/>
          <p:nvPr/>
        </p:nvSpPr>
        <p:spPr>
          <a:xfrm>
            <a:off x="6323751" y="4173152"/>
            <a:ext cx="5622425" cy="581703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22527F41-E801-4960-B96C-53451F1D5FBC}"/>
              </a:ext>
            </a:extLst>
          </p:cNvPr>
          <p:cNvSpPr txBox="1"/>
          <p:nvPr/>
        </p:nvSpPr>
        <p:spPr>
          <a:xfrm>
            <a:off x="5842556" y="5579110"/>
            <a:ext cx="610362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100" dirty="0" err="1">
                <a:latin typeface="Montserrat" panose="00000500000000000000" pitchFamily="50" charset="0"/>
                <a:cs typeface="Arial" panose="020B0604020202020204" pitchFamily="34" charset="0"/>
              </a:rPr>
              <a:t>Clinical</a:t>
            </a:r>
            <a:r>
              <a:rPr lang="pt-BR" sz="1100" dirty="0">
                <a:latin typeface="Montserrat" panose="00000500000000000000" pitchFamily="50" charset="0"/>
                <a:cs typeface="Arial" panose="020B0604020202020204" pitchFamily="34" charset="0"/>
              </a:rPr>
              <a:t> </a:t>
            </a:r>
            <a:r>
              <a:rPr lang="pt-BR" sz="1100" dirty="0" err="1">
                <a:latin typeface="Montserrat" panose="00000500000000000000" pitchFamily="50" charset="0"/>
                <a:cs typeface="Arial" panose="020B0604020202020204" pitchFamily="34" charset="0"/>
              </a:rPr>
              <a:t>Infectious</a:t>
            </a:r>
            <a:r>
              <a:rPr lang="pt-BR" sz="1100" dirty="0">
                <a:latin typeface="Montserrat" panose="00000500000000000000" pitchFamily="50" charset="0"/>
                <a:cs typeface="Arial" panose="020B0604020202020204" pitchFamily="34" charset="0"/>
              </a:rPr>
              <a:t> </a:t>
            </a:r>
            <a:r>
              <a:rPr lang="pt-BR" sz="1100" dirty="0" err="1">
                <a:latin typeface="Montserrat" panose="00000500000000000000" pitchFamily="50" charset="0"/>
                <a:cs typeface="Arial" panose="020B0604020202020204" pitchFamily="34" charset="0"/>
              </a:rPr>
              <a:t>Diseases</a:t>
            </a:r>
            <a:r>
              <a:rPr lang="pt-BR" sz="1100" dirty="0">
                <a:latin typeface="Montserrat" panose="00000500000000000000" pitchFamily="50" charset="0"/>
                <a:cs typeface="Arial" panose="020B0604020202020204" pitchFamily="34" charset="0"/>
              </a:rPr>
              <a:t>. 2011;53(7):e25–e76</a:t>
            </a:r>
          </a:p>
        </p:txBody>
      </p:sp>
    </p:spTree>
    <p:extLst>
      <p:ext uri="{BB962C8B-B14F-4D97-AF65-F5344CB8AC3E}">
        <p14:creationId xmlns:p14="http://schemas.microsoft.com/office/powerpoint/2010/main" val="27035339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6A0952-4EA6-472B-BE0E-B9D58D5BD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16" y="1182982"/>
            <a:ext cx="3589020" cy="845820"/>
          </a:xfrm>
        </p:spPr>
        <p:txBody>
          <a:bodyPr>
            <a:normAutofit/>
          </a:bodyPr>
          <a:lstStyle/>
          <a:p>
            <a:pPr algn="ctr"/>
            <a:r>
              <a:rPr lang="es-CO" sz="3200" b="1" dirty="0"/>
              <a:t>TRATAMIENTO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6F5219E-6E5F-47DC-9BB9-B81DA52E46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82" t="18510" r="21168" b="6169"/>
          <a:stretch/>
        </p:blipFill>
        <p:spPr>
          <a:xfrm>
            <a:off x="4331208" y="768096"/>
            <a:ext cx="7467600" cy="4999677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81452D4F-DC95-43ED-8A50-733DB82538A2}"/>
              </a:ext>
            </a:extLst>
          </p:cNvPr>
          <p:cNvSpPr/>
          <p:nvPr/>
        </p:nvSpPr>
        <p:spPr>
          <a:xfrm>
            <a:off x="6158133" y="768096"/>
            <a:ext cx="5640675" cy="829773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369AD690-8CD9-4E14-94CF-9CAC10215431}"/>
              </a:ext>
            </a:extLst>
          </p:cNvPr>
          <p:cNvSpPr/>
          <p:nvPr/>
        </p:nvSpPr>
        <p:spPr>
          <a:xfrm>
            <a:off x="6158132" y="2438162"/>
            <a:ext cx="5640675" cy="494732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8657DA3-9D21-4909-A26B-E852C7EC54ED}"/>
              </a:ext>
            </a:extLst>
          </p:cNvPr>
          <p:cNvSpPr/>
          <p:nvPr/>
        </p:nvSpPr>
        <p:spPr>
          <a:xfrm>
            <a:off x="6158132" y="4098143"/>
            <a:ext cx="5640675" cy="494732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1A70CB8-8B68-4520-9CB6-87AB0121BFCC}"/>
              </a:ext>
            </a:extLst>
          </p:cNvPr>
          <p:cNvSpPr txBox="1"/>
          <p:nvPr/>
        </p:nvSpPr>
        <p:spPr>
          <a:xfrm>
            <a:off x="4825923" y="6211898"/>
            <a:ext cx="61036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 err="1">
                <a:latin typeface="Montserrat" panose="00000500000000000000" pitchFamily="50" charset="0"/>
                <a:cs typeface="Arial" panose="020B0604020202020204" pitchFamily="34" charset="0"/>
              </a:rPr>
              <a:t>Clinical</a:t>
            </a:r>
            <a:r>
              <a:rPr lang="pt-BR" sz="1200" dirty="0">
                <a:latin typeface="Montserrat" panose="00000500000000000000" pitchFamily="50" charset="0"/>
                <a:cs typeface="Arial" panose="020B0604020202020204" pitchFamily="34" charset="0"/>
              </a:rPr>
              <a:t> </a:t>
            </a:r>
            <a:r>
              <a:rPr lang="pt-BR" sz="1200" dirty="0" err="1">
                <a:latin typeface="Montserrat" panose="00000500000000000000" pitchFamily="50" charset="0"/>
                <a:cs typeface="Arial" panose="020B0604020202020204" pitchFamily="34" charset="0"/>
              </a:rPr>
              <a:t>Infectious</a:t>
            </a:r>
            <a:r>
              <a:rPr lang="pt-BR" sz="1200" dirty="0">
                <a:latin typeface="Montserrat" panose="00000500000000000000" pitchFamily="50" charset="0"/>
                <a:cs typeface="Arial" panose="020B0604020202020204" pitchFamily="34" charset="0"/>
              </a:rPr>
              <a:t> </a:t>
            </a:r>
            <a:r>
              <a:rPr lang="pt-BR" sz="1200" dirty="0" err="1">
                <a:latin typeface="Montserrat" panose="00000500000000000000" pitchFamily="50" charset="0"/>
                <a:cs typeface="Arial" panose="020B0604020202020204" pitchFamily="34" charset="0"/>
              </a:rPr>
              <a:t>Diseases</a:t>
            </a:r>
            <a:r>
              <a:rPr lang="pt-BR" sz="1200" dirty="0">
                <a:latin typeface="Montserrat" panose="00000500000000000000" pitchFamily="50" charset="0"/>
                <a:cs typeface="Arial" panose="020B0604020202020204" pitchFamily="34" charset="0"/>
              </a:rPr>
              <a:t>. 2011;53(7):e25–e76</a:t>
            </a:r>
          </a:p>
        </p:txBody>
      </p:sp>
    </p:spTree>
    <p:extLst>
      <p:ext uri="{BB962C8B-B14F-4D97-AF65-F5344CB8AC3E}">
        <p14:creationId xmlns:p14="http://schemas.microsoft.com/office/powerpoint/2010/main" val="198690693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6A0952-4EA6-472B-BE0E-B9D58D5BD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56" y="1817457"/>
            <a:ext cx="3634740" cy="845820"/>
          </a:xfrm>
        </p:spPr>
        <p:txBody>
          <a:bodyPr>
            <a:normAutofit/>
          </a:bodyPr>
          <a:lstStyle/>
          <a:p>
            <a:pPr algn="ctr"/>
            <a:r>
              <a:rPr lang="es-CO" sz="3200" b="1" dirty="0"/>
              <a:t>TRATAMIENTO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F2E7892-3B91-45FF-9139-DFBE5ECB5C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57" t="28625" r="16735" b="22375"/>
          <a:stretch/>
        </p:blipFill>
        <p:spPr>
          <a:xfrm>
            <a:off x="4395334" y="707724"/>
            <a:ext cx="7522464" cy="306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33409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6A0952-4EA6-472B-BE0E-B9D58D5BD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118" y="1817457"/>
            <a:ext cx="3634740" cy="845820"/>
          </a:xfrm>
        </p:spPr>
        <p:txBody>
          <a:bodyPr>
            <a:normAutofit/>
          </a:bodyPr>
          <a:lstStyle/>
          <a:p>
            <a:pPr algn="ctr"/>
            <a:r>
              <a:rPr lang="es-CO" sz="3200" b="1" dirty="0"/>
              <a:t>TRATAMIENTO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66E03D1-D0B1-4206-8D7A-81694F8B71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63" t="17125" r="18000" b="32875"/>
          <a:stretch/>
        </p:blipFill>
        <p:spPr>
          <a:xfrm>
            <a:off x="4377045" y="619839"/>
            <a:ext cx="7486837" cy="324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69615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6A0952-4EA6-472B-BE0E-B9D58D5BD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9260" y="365760"/>
            <a:ext cx="5133480" cy="845820"/>
          </a:xfrm>
        </p:spPr>
        <p:txBody>
          <a:bodyPr>
            <a:normAutofit/>
          </a:bodyPr>
          <a:lstStyle/>
          <a:p>
            <a:pPr algn="ctr"/>
            <a:r>
              <a:rPr lang="es-CO" sz="3200" b="1" dirty="0"/>
              <a:t>COMPLICACIONES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EB08CA-8941-4F79-8B75-C81DE46D9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317" y="1211580"/>
            <a:ext cx="11590183" cy="1478133"/>
          </a:xfrm>
        </p:spPr>
        <p:txBody>
          <a:bodyPr>
            <a:noAutofit/>
          </a:bodyPr>
          <a:lstStyle/>
          <a:p>
            <a:r>
              <a:rPr lang="es-ES" sz="2000" dirty="0"/>
              <a:t>Se presenta en el 40-50% de los pacientes hospitalizados </a:t>
            </a:r>
            <a:r>
              <a:rPr lang="es-ES" sz="2000" dirty="0">
                <a:sym typeface="Wingdings" panose="05000000000000000000" pitchFamily="2" charset="2"/>
              </a:rPr>
              <a:t> </a:t>
            </a:r>
            <a:r>
              <a:rPr lang="es-ES" sz="2000" dirty="0"/>
              <a:t>Neumonía por neumococo.</a:t>
            </a:r>
          </a:p>
          <a:p>
            <a:r>
              <a:rPr lang="es-ES" sz="2000" dirty="0"/>
              <a:t>Sospechar </a:t>
            </a:r>
            <a:r>
              <a:rPr lang="es-ES" sz="2000" dirty="0">
                <a:sym typeface="Wingdings" panose="05000000000000000000" pitchFamily="2" charset="2"/>
              </a:rPr>
              <a:t></a:t>
            </a:r>
            <a:r>
              <a:rPr lang="es-ES" sz="2000" dirty="0"/>
              <a:t> Empeoramiento de la fiebre y los síntomas a pesar de 48-72 horas de tratamiento antibiótico.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615F4309-E46B-4E47-919F-098634D885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5145041"/>
              </p:ext>
            </p:extLst>
          </p:nvPr>
        </p:nvGraphicFramePr>
        <p:xfrm>
          <a:off x="4741824" y="2576292"/>
          <a:ext cx="7336039" cy="2178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465CB8F0-2D4A-41C2-9AB8-47531DEB1391}"/>
              </a:ext>
            </a:extLst>
          </p:cNvPr>
          <p:cNvSpPr txBox="1"/>
          <p:nvPr/>
        </p:nvSpPr>
        <p:spPr>
          <a:xfrm>
            <a:off x="4871643" y="5507920"/>
            <a:ext cx="61036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 err="1">
                <a:latin typeface="Montserrat" panose="00000500000000000000" pitchFamily="50" charset="0"/>
                <a:cs typeface="Arial" panose="020B0604020202020204" pitchFamily="34" charset="0"/>
              </a:rPr>
              <a:t>Clinical</a:t>
            </a:r>
            <a:r>
              <a:rPr lang="pt-BR" sz="1200" dirty="0">
                <a:latin typeface="Montserrat" panose="00000500000000000000" pitchFamily="50" charset="0"/>
                <a:cs typeface="Arial" panose="020B0604020202020204" pitchFamily="34" charset="0"/>
              </a:rPr>
              <a:t> </a:t>
            </a:r>
            <a:r>
              <a:rPr lang="pt-BR" sz="1200" dirty="0" err="1">
                <a:latin typeface="Montserrat" panose="00000500000000000000" pitchFamily="50" charset="0"/>
                <a:cs typeface="Arial" panose="020B0604020202020204" pitchFamily="34" charset="0"/>
              </a:rPr>
              <a:t>Infectious</a:t>
            </a:r>
            <a:r>
              <a:rPr lang="pt-BR" sz="1200" dirty="0">
                <a:latin typeface="Montserrat" panose="00000500000000000000" pitchFamily="50" charset="0"/>
                <a:cs typeface="Arial" panose="020B0604020202020204" pitchFamily="34" charset="0"/>
              </a:rPr>
              <a:t> </a:t>
            </a:r>
            <a:r>
              <a:rPr lang="pt-BR" sz="1200" dirty="0" err="1">
                <a:latin typeface="Montserrat" panose="00000500000000000000" pitchFamily="50" charset="0"/>
                <a:cs typeface="Arial" panose="020B0604020202020204" pitchFamily="34" charset="0"/>
              </a:rPr>
              <a:t>Diseases</a:t>
            </a:r>
            <a:r>
              <a:rPr lang="pt-BR" sz="1200" dirty="0">
                <a:latin typeface="Montserrat" panose="00000500000000000000" pitchFamily="50" charset="0"/>
                <a:cs typeface="Arial" panose="020B0604020202020204" pitchFamily="34" charset="0"/>
              </a:rPr>
              <a:t>. 2011;53(7):e25–e76</a:t>
            </a:r>
          </a:p>
        </p:txBody>
      </p:sp>
    </p:spTree>
    <p:extLst>
      <p:ext uri="{BB962C8B-B14F-4D97-AF65-F5344CB8AC3E}">
        <p14:creationId xmlns:p14="http://schemas.microsoft.com/office/powerpoint/2010/main" val="148512668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6A0952-4EA6-472B-BE0E-B9D58D5BD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3559" y="739319"/>
            <a:ext cx="5133480" cy="845820"/>
          </a:xfrm>
        </p:spPr>
        <p:txBody>
          <a:bodyPr>
            <a:normAutofit/>
          </a:bodyPr>
          <a:lstStyle/>
          <a:p>
            <a:pPr algn="ctr"/>
            <a:r>
              <a:rPr lang="es-CO" sz="3200" b="1" dirty="0"/>
              <a:t>CRITERIOS DE ALTA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F936F37C-A23C-4690-8C66-F996CF1E81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0592164"/>
              </p:ext>
            </p:extLst>
          </p:nvPr>
        </p:nvGraphicFramePr>
        <p:xfrm>
          <a:off x="5029200" y="1016318"/>
          <a:ext cx="6812280" cy="4035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F04BF00F-3637-4654-933D-2D28EFD8B4E8}"/>
              </a:ext>
            </a:extLst>
          </p:cNvPr>
          <p:cNvSpPr txBox="1"/>
          <p:nvPr/>
        </p:nvSpPr>
        <p:spPr>
          <a:xfrm>
            <a:off x="5029200" y="5052060"/>
            <a:ext cx="61036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 err="1">
                <a:latin typeface="Montserrat" panose="00000500000000000000" pitchFamily="50" charset="0"/>
                <a:cs typeface="Arial" panose="020B0604020202020204" pitchFamily="34" charset="0"/>
              </a:rPr>
              <a:t>Clinical</a:t>
            </a:r>
            <a:r>
              <a:rPr lang="pt-BR" sz="1200" dirty="0">
                <a:latin typeface="Montserrat" panose="00000500000000000000" pitchFamily="50" charset="0"/>
                <a:cs typeface="Arial" panose="020B0604020202020204" pitchFamily="34" charset="0"/>
              </a:rPr>
              <a:t> </a:t>
            </a:r>
            <a:r>
              <a:rPr lang="pt-BR" sz="1200" dirty="0" err="1">
                <a:latin typeface="Montserrat" panose="00000500000000000000" pitchFamily="50" charset="0"/>
                <a:cs typeface="Arial" panose="020B0604020202020204" pitchFamily="34" charset="0"/>
              </a:rPr>
              <a:t>Infectious</a:t>
            </a:r>
            <a:r>
              <a:rPr lang="pt-BR" sz="1200" dirty="0">
                <a:latin typeface="Montserrat" panose="00000500000000000000" pitchFamily="50" charset="0"/>
                <a:cs typeface="Arial" panose="020B0604020202020204" pitchFamily="34" charset="0"/>
              </a:rPr>
              <a:t> </a:t>
            </a:r>
            <a:r>
              <a:rPr lang="pt-BR" sz="1200" dirty="0" err="1">
                <a:latin typeface="Montserrat" panose="00000500000000000000" pitchFamily="50" charset="0"/>
                <a:cs typeface="Arial" panose="020B0604020202020204" pitchFamily="34" charset="0"/>
              </a:rPr>
              <a:t>Diseases</a:t>
            </a:r>
            <a:r>
              <a:rPr lang="pt-BR" sz="1200" dirty="0">
                <a:latin typeface="Montserrat" panose="00000500000000000000" pitchFamily="50" charset="0"/>
                <a:cs typeface="Arial" panose="020B0604020202020204" pitchFamily="34" charset="0"/>
              </a:rPr>
              <a:t>. 2011;53(7):e25–e76</a:t>
            </a:r>
          </a:p>
        </p:txBody>
      </p:sp>
    </p:spTree>
    <p:extLst>
      <p:ext uri="{BB962C8B-B14F-4D97-AF65-F5344CB8AC3E}">
        <p14:creationId xmlns:p14="http://schemas.microsoft.com/office/powerpoint/2010/main" val="3830073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6A0952-4EA6-472B-BE0E-B9D58D5BD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1877" y="365760"/>
            <a:ext cx="5133480" cy="845820"/>
          </a:xfrm>
        </p:spPr>
        <p:txBody>
          <a:bodyPr>
            <a:normAutofit/>
          </a:bodyPr>
          <a:lstStyle/>
          <a:p>
            <a:r>
              <a:rPr lang="es-CO" sz="3200" b="1" dirty="0"/>
              <a:t>EPIDEMIOLOGÍA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EB08CA-8941-4F79-8B75-C81DE46D9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1877" y="1368657"/>
            <a:ext cx="6977848" cy="3660544"/>
          </a:xfrm>
        </p:spPr>
        <p:txBody>
          <a:bodyPr>
            <a:noAutofit/>
          </a:bodyPr>
          <a:lstStyle/>
          <a:p>
            <a:pPr algn="just"/>
            <a:r>
              <a:rPr lang="es-CO" sz="2400" dirty="0"/>
              <a:t>Mayor incidencia en los meses de invierno.</a:t>
            </a:r>
          </a:p>
          <a:p>
            <a:pPr lvl="1" algn="just"/>
            <a:r>
              <a:rPr lang="es-ES" sz="2000" dirty="0">
                <a:sym typeface="Wingdings" panose="05000000000000000000" pitchFamily="2" charset="2"/>
              </a:rPr>
              <a:t>Contacto estrecho, alteración del aclaramiento ciliar y pico de infecciones virales.</a:t>
            </a:r>
            <a:endParaRPr lang="es-CO" sz="2000" dirty="0">
              <a:sym typeface="Wingdings" panose="05000000000000000000" pitchFamily="2" charset="2"/>
            </a:endParaRPr>
          </a:p>
          <a:p>
            <a:pPr algn="just"/>
            <a:r>
              <a:rPr lang="es-CO" sz="2400" dirty="0">
                <a:sym typeface="Wingdings" panose="05000000000000000000" pitchFamily="2" charset="2"/>
              </a:rPr>
              <a:t>Se estima que en países en desarrollo cada niño presenta 0.28 episodios por año.</a:t>
            </a:r>
          </a:p>
          <a:p>
            <a:pPr lvl="1" algn="just"/>
            <a:r>
              <a:rPr lang="es-CO" sz="2000" dirty="0">
                <a:sym typeface="Wingdings" panose="05000000000000000000" pitchFamily="2" charset="2"/>
              </a:rPr>
              <a:t>95% de la totalidad de los casos.</a:t>
            </a:r>
          </a:p>
          <a:p>
            <a:pPr algn="just"/>
            <a:r>
              <a:rPr lang="es-CO" sz="2400" dirty="0">
                <a:sym typeface="Wingdings" panose="05000000000000000000" pitchFamily="2" charset="2"/>
              </a:rPr>
              <a:t>Aumento en el número de cepas de neumococo resistente a penicilina.</a:t>
            </a:r>
          </a:p>
          <a:p>
            <a:pPr lvl="1" algn="just"/>
            <a:r>
              <a:rPr lang="es-CO" sz="2000" dirty="0">
                <a:sym typeface="Wingdings" panose="05000000000000000000" pitchFamily="2" charset="2"/>
              </a:rPr>
              <a:t>España 40%, Sudáfrica 45%, Hungría 59%, Corea 80%, USA 26%.</a:t>
            </a:r>
          </a:p>
          <a:p>
            <a:endParaRPr lang="es-CO" sz="2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82F10D9-10FB-4072-A369-20C8C9BFCE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04" t="36459" r="51443" b="24119"/>
          <a:stretch/>
        </p:blipFill>
        <p:spPr>
          <a:xfrm>
            <a:off x="486792" y="545123"/>
            <a:ext cx="3962400" cy="288387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DFC42A5-5FCA-4FEA-B56C-E42D85B5AB47}"/>
              </a:ext>
            </a:extLst>
          </p:cNvPr>
          <p:cNvSpPr txBox="1"/>
          <p:nvPr/>
        </p:nvSpPr>
        <p:spPr>
          <a:xfrm>
            <a:off x="5610930" y="5186278"/>
            <a:ext cx="61036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Montserrat" panose="00000500000000000000" pitchFamily="50" charset="0"/>
                <a:cs typeface="Arial" panose="020B0604020202020204" pitchFamily="34" charset="0"/>
              </a:rPr>
              <a:t>Pediatrics in Review 2013;34;438</a:t>
            </a:r>
            <a:endParaRPr lang="es-CO" sz="1200" dirty="0"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23866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6A0952-4EA6-472B-BE0E-B9D58D5BD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34995" y="1614584"/>
            <a:ext cx="5133480" cy="845820"/>
          </a:xfrm>
        </p:spPr>
        <p:txBody>
          <a:bodyPr>
            <a:normAutofit/>
          </a:bodyPr>
          <a:lstStyle/>
          <a:p>
            <a:pPr algn="ctr"/>
            <a:r>
              <a:rPr lang="es-CO" sz="3200" b="1" dirty="0"/>
              <a:t>PREVENCIÓN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510EAC3-DFC5-4816-A291-ABA3B0E48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1335" y="486758"/>
            <a:ext cx="7086600" cy="475665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F15E574-D98B-4FC0-8498-D97BF00AB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9910" y="1094827"/>
            <a:ext cx="7058025" cy="363195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2424BB1-0990-4EFE-8FEF-B449C3DAEFAA}"/>
              </a:ext>
            </a:extLst>
          </p:cNvPr>
          <p:cNvSpPr txBox="1"/>
          <p:nvPr/>
        </p:nvSpPr>
        <p:spPr>
          <a:xfrm>
            <a:off x="3634002" y="5763173"/>
            <a:ext cx="61036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Montserrat" panose="00000500000000000000" pitchFamily="50" charset="0"/>
                <a:cs typeface="Arial" panose="020B0604020202020204" pitchFamily="34" charset="0"/>
              </a:rPr>
              <a:t>Pediatrics in Review 2013;34;438</a:t>
            </a:r>
            <a:endParaRPr lang="es-CO" sz="1200" dirty="0"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94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6A0952-4EA6-472B-BE0E-B9D58D5BD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2085975"/>
            <a:ext cx="4669654" cy="845820"/>
          </a:xfrm>
        </p:spPr>
        <p:txBody>
          <a:bodyPr>
            <a:normAutofit/>
          </a:bodyPr>
          <a:lstStyle/>
          <a:p>
            <a:pPr algn="ctr"/>
            <a:r>
              <a:rPr lang="es-CO" b="1" dirty="0"/>
              <a:t>MUCHAS GRACIAS</a:t>
            </a:r>
          </a:p>
        </p:txBody>
      </p:sp>
      <p:pic>
        <p:nvPicPr>
          <p:cNvPr id="4" name="Imagen 3" descr="Imagen que contiene dibujo&#10;&#10;Descripción generada automáticamente">
            <a:extLst>
              <a:ext uri="{FF2B5EF4-FFF2-40B4-BE49-F238E27FC236}">
                <a16:creationId xmlns:a16="http://schemas.microsoft.com/office/drawing/2014/main" id="{80B483FC-7FC5-4E34-9271-0FC951C678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134" y="1280159"/>
            <a:ext cx="2450989" cy="2450989"/>
          </a:xfrm>
          <a:prstGeom prst="ellipse">
            <a:avLst/>
          </a:prstGeom>
        </p:spPr>
      </p:pic>
      <p:pic>
        <p:nvPicPr>
          <p:cNvPr id="5" name="Picture 4" descr="Instagram Logo - PNG y Vector">
            <a:extLst>
              <a:ext uri="{FF2B5EF4-FFF2-40B4-BE49-F238E27FC236}">
                <a16:creationId xmlns:a16="http://schemas.microsoft.com/office/drawing/2014/main" id="{163E564D-1A54-4EF9-BBA7-187A2F619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413" y="1880351"/>
            <a:ext cx="625303" cy="62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3D381994-BAA7-405B-8799-091BDCC93DED}"/>
              </a:ext>
            </a:extLst>
          </p:cNvPr>
          <p:cNvSpPr txBox="1">
            <a:spLocks/>
          </p:cNvSpPr>
          <p:nvPr/>
        </p:nvSpPr>
        <p:spPr>
          <a:xfrm>
            <a:off x="8564692" y="2505654"/>
            <a:ext cx="2436744" cy="7795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b="1" dirty="0">
                <a:solidFill>
                  <a:srgbClr val="152B48"/>
                </a:solidFill>
              </a:rPr>
              <a:t>@zazu_pediatría</a:t>
            </a:r>
            <a:endParaRPr lang="es-CO" sz="2400" b="1" dirty="0">
              <a:solidFill>
                <a:srgbClr val="152B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684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6A0952-4EA6-472B-BE0E-B9D58D5BD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1877" y="348005"/>
            <a:ext cx="5133480" cy="845820"/>
          </a:xfrm>
        </p:spPr>
        <p:txBody>
          <a:bodyPr>
            <a:normAutofit/>
          </a:bodyPr>
          <a:lstStyle/>
          <a:p>
            <a:r>
              <a:rPr lang="es-CO" sz="3200" b="1" dirty="0"/>
              <a:t>EPIDEMIOLOGÍA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EB08CA-8941-4F79-8B75-C81DE46D9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1877" y="1368657"/>
            <a:ext cx="6977848" cy="3660544"/>
          </a:xfrm>
        </p:spPr>
        <p:txBody>
          <a:bodyPr>
            <a:noAutofit/>
          </a:bodyPr>
          <a:lstStyle/>
          <a:p>
            <a:pPr algn="just"/>
            <a:r>
              <a:rPr lang="es-CO" sz="2400" dirty="0">
                <a:sym typeface="Wingdings" panose="05000000000000000000" pitchFamily="2" charset="2"/>
              </a:rPr>
              <a:t>Colombia reporte de 120.000 consultas anuales.</a:t>
            </a:r>
          </a:p>
          <a:p>
            <a:pPr algn="just"/>
            <a:r>
              <a:rPr lang="es-CO" sz="2400" dirty="0"/>
              <a:t>10% de las muertes por todas las causas prevenibles.</a:t>
            </a:r>
          </a:p>
          <a:p>
            <a:pPr algn="just"/>
            <a:r>
              <a:rPr lang="es-CO" sz="2400" dirty="0"/>
              <a:t>60% de los pacientes que mueren por neumonía fallecen en el hogar y 80% no alcanzan atención médica.</a:t>
            </a:r>
          </a:p>
          <a:p>
            <a:pPr algn="just"/>
            <a:r>
              <a:rPr lang="es-CO" sz="2400" dirty="0"/>
              <a:t>Resistencia de neumococo en Colombia 27%.</a:t>
            </a:r>
          </a:p>
          <a:p>
            <a:pPr lvl="1" algn="just"/>
            <a:r>
              <a:rPr lang="es-CO" sz="2000" dirty="0"/>
              <a:t>Serotipos más frecuentemente encontrados.</a:t>
            </a:r>
          </a:p>
          <a:p>
            <a:pPr lvl="2" algn="just"/>
            <a:r>
              <a:rPr lang="es-ES" dirty="0"/>
              <a:t>1, 3, 14, 6B, 18C, 19A y 19F, 23F.</a:t>
            </a:r>
            <a:endParaRPr lang="en-US" dirty="0"/>
          </a:p>
          <a:p>
            <a:endParaRPr lang="es-CO" sz="2000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AD1EC84-2AF0-4147-9972-56384292B13C}"/>
              </a:ext>
            </a:extLst>
          </p:cNvPr>
          <p:cNvSpPr/>
          <p:nvPr/>
        </p:nvSpPr>
        <p:spPr>
          <a:xfrm>
            <a:off x="451372" y="2076796"/>
            <a:ext cx="3766910" cy="461665"/>
          </a:xfrm>
          <a:prstGeom prst="rect">
            <a:avLst/>
          </a:prstGeom>
          <a:solidFill>
            <a:srgbClr val="152B48"/>
          </a:solidFill>
          <a:ln>
            <a:solidFill>
              <a:srgbClr val="06AEA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Montserrat" panose="00000500000000000000"/>
              </a:rPr>
              <a:t>Colombia</a:t>
            </a:r>
            <a:endParaRPr lang="en-US" sz="2400" b="1" dirty="0">
              <a:solidFill>
                <a:schemeClr val="bg1"/>
              </a:solidFill>
              <a:latin typeface="Montserrat" panose="0000050000000000000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1987F29-7DC8-474F-BB13-7E25AE3C2C72}"/>
              </a:ext>
            </a:extLst>
          </p:cNvPr>
          <p:cNvSpPr txBox="1"/>
          <p:nvPr/>
        </p:nvSpPr>
        <p:spPr>
          <a:xfrm>
            <a:off x="5328991" y="5687460"/>
            <a:ext cx="61036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dirty="0">
                <a:latin typeface="Montserrat" panose="00000500000000000000" pitchFamily="50" charset="0"/>
              </a:rPr>
              <a:t>Asociación Colombiana de Neumología Pediátrica</a:t>
            </a:r>
            <a:endParaRPr lang="es-CO" sz="1200" dirty="0"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65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6A0952-4EA6-472B-BE0E-B9D58D5BD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9260" y="365760"/>
            <a:ext cx="5133480" cy="845820"/>
          </a:xfrm>
        </p:spPr>
        <p:txBody>
          <a:bodyPr>
            <a:normAutofit/>
          </a:bodyPr>
          <a:lstStyle/>
          <a:p>
            <a:pPr algn="ctr"/>
            <a:r>
              <a:rPr lang="es-CO" sz="3200" b="1" dirty="0"/>
              <a:t>ETIOLOGÍA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70F66976-B6B8-40D4-90A0-07F94002FB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9447007"/>
              </p:ext>
            </p:extLst>
          </p:nvPr>
        </p:nvGraphicFramePr>
        <p:xfrm>
          <a:off x="838200" y="1346678"/>
          <a:ext cx="10515600" cy="2082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020BF2AE-84C1-4588-AC6D-600A4EE4C449}"/>
              </a:ext>
            </a:extLst>
          </p:cNvPr>
          <p:cNvSpPr txBox="1"/>
          <p:nvPr/>
        </p:nvSpPr>
        <p:spPr>
          <a:xfrm>
            <a:off x="6750063" y="4681195"/>
            <a:ext cx="61036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Montserrat" panose="00000500000000000000" pitchFamily="50" charset="0"/>
                <a:cs typeface="Arial" panose="020B0604020202020204" pitchFamily="34" charset="0"/>
              </a:rPr>
              <a:t>Pediatrics in Review 2013;34;438</a:t>
            </a:r>
            <a:endParaRPr lang="es-CO" sz="1200" dirty="0"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421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6A0952-4EA6-472B-BE0E-B9D58D5BD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9260" y="365760"/>
            <a:ext cx="5133480" cy="845820"/>
          </a:xfrm>
        </p:spPr>
        <p:txBody>
          <a:bodyPr>
            <a:normAutofit/>
          </a:bodyPr>
          <a:lstStyle/>
          <a:p>
            <a:pPr algn="ctr"/>
            <a:r>
              <a:rPr lang="es-CO" sz="3200" b="1" dirty="0"/>
              <a:t>ETIOLOGÍA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6735A7A9-29F8-4C10-BAE8-81E9BCAB6B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917560"/>
              </p:ext>
            </p:extLst>
          </p:nvPr>
        </p:nvGraphicFramePr>
        <p:xfrm>
          <a:off x="1167582" y="1708798"/>
          <a:ext cx="8128000" cy="2328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CAC663DE-4D9F-4460-BA54-2D957B2E7AFC}"/>
              </a:ext>
            </a:extLst>
          </p:cNvPr>
          <p:cNvSpPr/>
          <p:nvPr/>
        </p:nvSpPr>
        <p:spPr>
          <a:xfrm>
            <a:off x="1203179" y="1564870"/>
            <a:ext cx="2540000" cy="383822"/>
          </a:xfrm>
          <a:prstGeom prst="rect">
            <a:avLst/>
          </a:prstGeom>
          <a:solidFill>
            <a:schemeClr val="bg1"/>
          </a:solidFill>
          <a:ln>
            <a:solidFill>
              <a:srgbClr val="06AE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tx1"/>
                </a:solidFill>
                <a:latin typeface="Montserrat" panose="00000500000000000000" pitchFamily="50" charset="0"/>
              </a:rPr>
              <a:t>H. Influenza tipo b</a:t>
            </a:r>
            <a:endParaRPr lang="es-CO" sz="1600" dirty="0">
              <a:solidFill>
                <a:schemeClr val="tx1"/>
              </a:solidFill>
              <a:latin typeface="Montserrat" panose="00000500000000000000" pitchFamily="50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F4A79EB-D4A0-4D62-B0E0-31BF62140C04}"/>
              </a:ext>
            </a:extLst>
          </p:cNvPr>
          <p:cNvSpPr/>
          <p:nvPr/>
        </p:nvSpPr>
        <p:spPr>
          <a:xfrm>
            <a:off x="3565758" y="2136709"/>
            <a:ext cx="2809630" cy="322415"/>
          </a:xfrm>
          <a:prstGeom prst="rect">
            <a:avLst/>
          </a:prstGeom>
          <a:solidFill>
            <a:schemeClr val="bg1"/>
          </a:solidFill>
          <a:ln>
            <a:solidFill>
              <a:srgbClr val="06AE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tx1"/>
                </a:solidFill>
                <a:latin typeface="Montserrat" panose="00000500000000000000" pitchFamily="50" charset="0"/>
              </a:rPr>
              <a:t>Pnemococcica 7 Valente</a:t>
            </a:r>
            <a:endParaRPr lang="es-CO" sz="1600" dirty="0">
              <a:solidFill>
                <a:schemeClr val="tx1"/>
              </a:solidFill>
              <a:latin typeface="Montserrat" panose="00000500000000000000" pitchFamily="50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841CA00-EC26-4D01-8EA6-20608042A022}"/>
              </a:ext>
            </a:extLst>
          </p:cNvPr>
          <p:cNvSpPr/>
          <p:nvPr/>
        </p:nvSpPr>
        <p:spPr>
          <a:xfrm>
            <a:off x="5960795" y="1564870"/>
            <a:ext cx="2987430" cy="355838"/>
          </a:xfrm>
          <a:prstGeom prst="rect">
            <a:avLst/>
          </a:prstGeom>
          <a:solidFill>
            <a:schemeClr val="bg1"/>
          </a:solidFill>
          <a:ln>
            <a:solidFill>
              <a:srgbClr val="06AE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tx1"/>
                </a:solidFill>
                <a:latin typeface="Montserrat" panose="00000500000000000000" pitchFamily="50" charset="0"/>
              </a:rPr>
              <a:t>Pneumococcica 13 Valente</a:t>
            </a:r>
            <a:endParaRPr lang="es-CO" sz="1600" dirty="0">
              <a:solidFill>
                <a:schemeClr val="tx1"/>
              </a:solidFill>
              <a:latin typeface="Montserrat" panose="00000500000000000000" pitchFamily="50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307AD6E-DC79-4D1F-B6B2-31E6910E7D3A}"/>
              </a:ext>
            </a:extLst>
          </p:cNvPr>
          <p:cNvSpPr/>
          <p:nvPr/>
        </p:nvSpPr>
        <p:spPr>
          <a:xfrm>
            <a:off x="9606672" y="1564871"/>
            <a:ext cx="1779953" cy="1017548"/>
          </a:xfrm>
          <a:prstGeom prst="rect">
            <a:avLst/>
          </a:prstGeom>
          <a:solidFill>
            <a:schemeClr val="bg1"/>
          </a:solidFill>
          <a:ln>
            <a:solidFill>
              <a:srgbClr val="06AE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  <a:latin typeface="Montserrat" panose="00000500000000000000" pitchFamily="50" charset="0"/>
              </a:rPr>
              <a:t>1, 3, 5, 6A, 7F y 19A</a:t>
            </a:r>
            <a:endParaRPr lang="es-CO" b="1" dirty="0">
              <a:solidFill>
                <a:schemeClr val="tx1"/>
              </a:solidFill>
              <a:latin typeface="Montserrat" panose="00000500000000000000" pitchFamily="50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A82F0CE-5BA2-4E79-ADA2-9EEBBDB14DA7}"/>
              </a:ext>
            </a:extLst>
          </p:cNvPr>
          <p:cNvSpPr/>
          <p:nvPr/>
        </p:nvSpPr>
        <p:spPr>
          <a:xfrm>
            <a:off x="6804465" y="3673226"/>
            <a:ext cx="2377832" cy="518862"/>
          </a:xfrm>
          <a:prstGeom prst="rect">
            <a:avLst/>
          </a:prstGeom>
          <a:solidFill>
            <a:srgbClr val="152B48"/>
          </a:solidFill>
          <a:ln>
            <a:solidFill>
              <a:srgbClr val="06AEA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</a:rPr>
              <a:t>COVID-19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CE33AB0A-DAB3-4441-A151-A956E157DC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9765148"/>
              </p:ext>
            </p:extLst>
          </p:nvPr>
        </p:nvGraphicFramePr>
        <p:xfrm>
          <a:off x="7634849" y="3079637"/>
          <a:ext cx="4403969" cy="3117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91625236-C223-4CF5-8913-8BC8B5CF6C28}"/>
              </a:ext>
            </a:extLst>
          </p:cNvPr>
          <p:cNvSpPr txBox="1"/>
          <p:nvPr/>
        </p:nvSpPr>
        <p:spPr>
          <a:xfrm>
            <a:off x="5356270" y="6353740"/>
            <a:ext cx="61036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Montserrat" panose="00000500000000000000" pitchFamily="50" charset="0"/>
                <a:cs typeface="Arial" panose="020B0604020202020204" pitchFamily="34" charset="0"/>
              </a:rPr>
              <a:t>Pediatrics in Review 2013;34;438</a:t>
            </a:r>
            <a:endParaRPr lang="es-CO" sz="1200" dirty="0"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70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7E1B3DF-0BB0-4C66-B149-D1D47889E4A5}" vid="{BF97386F-A394-4AC0-8781-7EAE8F5D257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COM_FR_2020</Template>
  <TotalTime>596</TotalTime>
  <Words>2256</Words>
  <Application>Microsoft Office PowerPoint</Application>
  <PresentationFormat>Panorámica</PresentationFormat>
  <Paragraphs>515</Paragraphs>
  <Slides>61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61</vt:i4>
      </vt:variant>
    </vt:vector>
  </HeadingPairs>
  <TitlesOfParts>
    <vt:vector size="66" baseType="lpstr">
      <vt:lpstr>Arial</vt:lpstr>
      <vt:lpstr>Calibri</vt:lpstr>
      <vt:lpstr>Calibri Light</vt:lpstr>
      <vt:lpstr>Montserrat</vt:lpstr>
      <vt:lpstr>Tema de Office</vt:lpstr>
      <vt:lpstr>NEUMONÍA EN PEDIATRÍA,  UN ENFOQUE PRÁCTICO</vt:lpstr>
      <vt:lpstr>TABLA DE CONTENIDO</vt:lpstr>
      <vt:lpstr>DEFINICIÓN</vt:lpstr>
      <vt:lpstr>DEFINICIÓN</vt:lpstr>
      <vt:lpstr>EPIDEMIOLOGÍA</vt:lpstr>
      <vt:lpstr>EPIDEMIOLOGÍA</vt:lpstr>
      <vt:lpstr>EPIDEMIOLOGÍA</vt:lpstr>
      <vt:lpstr>ETIOLOGÍA</vt:lpstr>
      <vt:lpstr>ETIOLOGÍA</vt:lpstr>
      <vt:lpstr>ETIOLOGÍA</vt:lpstr>
      <vt:lpstr>ETIOLOGÍA</vt:lpstr>
      <vt:lpstr>ETIOLOGÍA</vt:lpstr>
      <vt:lpstr>FISIOPATOLOGÍA</vt:lpstr>
      <vt:lpstr>FISIOPATOLOGÍA</vt:lpstr>
      <vt:lpstr>FISIOPATOLOGÍA</vt:lpstr>
      <vt:lpstr>FACTORES DE RIESGO</vt:lpstr>
      <vt:lpstr>FACTORES DE RIESGO</vt:lpstr>
      <vt:lpstr>FACTORES DE RIESGO</vt:lpstr>
      <vt:lpstr>CARACTERÍSTICAS CLÍNICAS</vt:lpstr>
      <vt:lpstr>CARACTERÍSTICAS CLÍNICAS</vt:lpstr>
      <vt:lpstr>CARACTERÍSTICAS CLÍNICAS</vt:lpstr>
      <vt:lpstr>CARACTERÍSTICAS CLÍNICAS</vt:lpstr>
      <vt:lpstr>CARACTERÍSTICAS CLÍNICAS</vt:lpstr>
      <vt:lpstr>CARACTERÍSTICAS CLÍNICAS</vt:lpstr>
      <vt:lpstr>IMÁGENES</vt:lpstr>
      <vt:lpstr>IMÁGENES</vt:lpstr>
      <vt:lpstr>IMÁGENES</vt:lpstr>
      <vt:lpstr>IMÁGENES</vt:lpstr>
      <vt:lpstr>IMÁGENES</vt:lpstr>
      <vt:lpstr>IMÁGENES</vt:lpstr>
      <vt:lpstr>LABORATORIOS</vt:lpstr>
      <vt:lpstr>LABORATORIOS</vt:lpstr>
      <vt:lpstr>LABORATORIOS</vt:lpstr>
      <vt:lpstr>LABORATORIOS</vt:lpstr>
      <vt:lpstr>LABORATORIOS</vt:lpstr>
      <vt:lpstr>LABORATORIOS</vt:lpstr>
      <vt:lpstr>LABORATORIOS</vt:lpstr>
      <vt:lpstr>LABORATORIOS</vt:lpstr>
      <vt:lpstr>LABORATORIOS</vt:lpstr>
      <vt:lpstr>CUÁNDO HOSPITALIZAR</vt:lpstr>
      <vt:lpstr>CRITERIOS UCI</vt:lpstr>
      <vt:lpstr>DIAGNÓSTICO DIFERENCIAL</vt:lpstr>
      <vt:lpstr>TRATAMIENTO</vt:lpstr>
      <vt:lpstr>TRATAMIENTO</vt:lpstr>
      <vt:lpstr>TRATAMIENTO</vt:lpstr>
      <vt:lpstr>TRATAMIENTO</vt:lpstr>
      <vt:lpstr>TRATAMIENTO</vt:lpstr>
      <vt:lpstr>TRATAMIENTO</vt:lpstr>
      <vt:lpstr>TRATAMIENTO</vt:lpstr>
      <vt:lpstr>TRATAMIENTO</vt:lpstr>
      <vt:lpstr>TRATAMIENTO</vt:lpstr>
      <vt:lpstr>TRATAMIENTO</vt:lpstr>
      <vt:lpstr>Presentación de PowerPoint</vt:lpstr>
      <vt:lpstr>Presentación de PowerPoint</vt:lpstr>
      <vt:lpstr>TRATAMIENTO</vt:lpstr>
      <vt:lpstr>TRATAMIENTO</vt:lpstr>
      <vt:lpstr>TRATAMIENTO</vt:lpstr>
      <vt:lpstr>COMPLICACIONES</vt:lpstr>
      <vt:lpstr>CRITERIOS DE ALTA</vt:lpstr>
      <vt:lpstr>PREVENCIÓN</vt:lpstr>
      <vt:lpstr>MUCHAS 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Sentire Taller SAS</dc:creator>
  <cp:lastModifiedBy>Comunicaciones</cp:lastModifiedBy>
  <cp:revision>46</cp:revision>
  <dcterms:created xsi:type="dcterms:W3CDTF">2020-11-06T17:03:47Z</dcterms:created>
  <dcterms:modified xsi:type="dcterms:W3CDTF">2020-11-20T22:35:27Z</dcterms:modified>
</cp:coreProperties>
</file>