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slide+xml" PartName="/ppt/slides/slide66.xml"/>
  <Override ContentType="application/vnd.openxmlformats-officedocument.presentationml.slide+xml" PartName="/ppt/slides/slide67.xml"/>
  <Override ContentType="application/vnd.openxmlformats-officedocument.presentationml.slide+xml" PartName="/ppt/slides/slide68.xml"/>
  <Override ContentType="application/vnd.openxmlformats-officedocument.presentationml.slide+xml" PartName="/ppt/slides/slide69.xml"/>
  <Override ContentType="application/vnd.openxmlformats-officedocument.presentationml.slide+xml" PartName="/ppt/slides/slide70.xml"/>
  <Override ContentType="application/vnd.openxmlformats-officedocument.presentationml.slide+xml" PartName="/ppt/slides/slide71.xml"/>
  <Override ContentType="application/vnd.openxmlformats-officedocument.presentationml.slide+xml" PartName="/ppt/slides/slide7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officedocument.drawingml.diagramData+xml" PartName="/ppt/diagrams/data10.xml"/>
  <Override ContentType="application/vnd.openxmlformats-officedocument.drawingml.diagramLayout+xml" PartName="/ppt/diagrams/layout10.xml"/>
  <Override ContentType="application/vnd.openxmlformats-officedocument.drawingml.diagramStyle+xml" PartName="/ppt/diagrams/quickStyle10.xml"/>
  <Override ContentType="application/vnd.openxmlformats-officedocument.drawingml.diagramColors+xml" PartName="/ppt/diagrams/colors10.xml"/>
  <Override ContentType="application/vnd.ms-office.drawingml.diagramDrawing+xml" PartName="/ppt/diagrams/drawing10.xml"/>
  <Override ContentType="application/vnd.openxmlformats-officedocument.drawingml.diagramData+xml" PartName="/ppt/diagrams/data11.xml"/>
  <Override ContentType="application/vnd.openxmlformats-officedocument.drawingml.diagramLayout+xml" PartName="/ppt/diagrams/layout11.xml"/>
  <Override ContentType="application/vnd.openxmlformats-officedocument.drawingml.diagramStyle+xml" PartName="/ppt/diagrams/quickStyle11.xml"/>
  <Override ContentType="application/vnd.openxmlformats-officedocument.drawingml.diagramColors+xml" PartName="/ppt/diagrams/colors11.xml"/>
  <Override ContentType="application/vnd.ms-office.drawingml.diagramDrawing+xml" PartName="/ppt/diagrams/drawing11.xml"/>
  <Override ContentType="application/vnd.openxmlformats-officedocument.drawingml.diagramData+xml" PartName="/ppt/diagrams/data12.xml"/>
  <Override ContentType="application/vnd.openxmlformats-officedocument.drawingml.diagramLayout+xml" PartName="/ppt/diagrams/layout12.xml"/>
  <Override ContentType="application/vnd.openxmlformats-officedocument.drawingml.diagramStyle+xml" PartName="/ppt/diagrams/quickStyle12.xml"/>
  <Override ContentType="application/vnd.openxmlformats-officedocument.drawingml.diagramColors+xml" PartName="/ppt/diagrams/colors12.xml"/>
  <Override ContentType="application/vnd.ms-office.drawingml.diagramDrawing+xml" PartName="/ppt/diagrams/drawing12.xml"/>
  <Override ContentType="application/vnd.openxmlformats-officedocument.drawingml.diagramData+xml" PartName="/ppt/diagrams/data13.xml"/>
  <Override ContentType="application/vnd.openxmlformats-officedocument.drawingml.diagramLayout+xml" PartName="/ppt/diagrams/layout13.xml"/>
  <Override ContentType="application/vnd.openxmlformats-officedocument.drawingml.diagramStyle+xml" PartName="/ppt/diagrams/quickStyle13.xml"/>
  <Override ContentType="application/vnd.openxmlformats-officedocument.drawingml.diagramColors+xml" PartName="/ppt/diagrams/colors13.xml"/>
  <Override ContentType="application/vnd.ms-office.drawingml.diagramDrawing+xml" PartName="/ppt/diagrams/drawing13.xml"/>
  <Override ContentType="application/vnd.openxmlformats-officedocument.drawingml.diagramData+xml" PartName="/ppt/diagrams/data14.xml"/>
  <Override ContentType="application/vnd.openxmlformats-officedocument.drawingml.diagramLayout+xml" PartName="/ppt/diagrams/layout14.xml"/>
  <Override ContentType="application/vnd.openxmlformats-officedocument.drawingml.diagramStyle+xml" PartName="/ppt/diagrams/quickStyle14.xml"/>
  <Override ContentType="application/vnd.openxmlformats-officedocument.drawingml.diagramColors+xml" PartName="/ppt/diagrams/colors14.xml"/>
  <Override ContentType="application/vnd.ms-office.drawingml.diagramDrawing+xml" PartName="/ppt/diagrams/drawing14.xml"/>
  <Override ContentType="application/vnd.openxmlformats-officedocument.drawingml.diagramData+xml" PartName="/ppt/diagrams/data15.xml"/>
  <Override ContentType="application/vnd.openxmlformats-officedocument.drawingml.diagramLayout+xml" PartName="/ppt/diagrams/layout15.xml"/>
  <Override ContentType="application/vnd.openxmlformats-officedocument.drawingml.diagramStyle+xml" PartName="/ppt/diagrams/quickStyle15.xml"/>
  <Override ContentType="application/vnd.openxmlformats-officedocument.drawingml.diagramColors+xml" PartName="/ppt/diagrams/colors15.xml"/>
  <Override ContentType="application/vnd.ms-office.drawingml.diagramDrawing+xml" PartName="/ppt/diagrams/drawing15.xml"/>
  <Override ContentType="application/vnd.openxmlformats-officedocument.drawingml.diagramData+xml" PartName="/ppt/diagrams/data16.xml"/>
  <Override ContentType="application/vnd.openxmlformats-officedocument.drawingml.diagramLayout+xml" PartName="/ppt/diagrams/layout16.xml"/>
  <Override ContentType="application/vnd.openxmlformats-officedocument.drawingml.diagramStyle+xml" PartName="/ppt/diagrams/quickStyle16.xml"/>
  <Override ContentType="application/vnd.openxmlformats-officedocument.drawingml.diagramColors+xml" PartName="/ppt/diagrams/colors16.xml"/>
  <Override ContentType="application/vnd.ms-office.drawingml.diagramDrawing+xml" PartName="/ppt/diagrams/drawing16.xml"/>
  <Override ContentType="application/vnd.openxmlformats-officedocument.drawingml.diagramData+xml" PartName="/ppt/diagrams/data17.xml"/>
  <Override ContentType="application/vnd.openxmlformats-officedocument.drawingml.diagramLayout+xml" PartName="/ppt/diagrams/layout17.xml"/>
  <Override ContentType="application/vnd.openxmlformats-officedocument.drawingml.diagramStyle+xml" PartName="/ppt/diagrams/quickStyle17.xml"/>
  <Override ContentType="application/vnd.openxmlformats-officedocument.drawingml.diagramColors+xml" PartName="/ppt/diagrams/colors17.xml"/>
  <Override ContentType="application/vnd.ms-office.drawingml.diagramDrawing+xml" PartName="/ppt/diagrams/drawing17.xml"/>
  <Override ContentType="application/vnd.openxmlformats-officedocument.drawingml.diagramData+xml" PartName="/ppt/diagrams/data18.xml"/>
  <Override ContentType="application/vnd.openxmlformats-officedocument.drawingml.diagramLayout+xml" PartName="/ppt/diagrams/layout18.xml"/>
  <Override ContentType="application/vnd.openxmlformats-officedocument.drawingml.diagramStyle+xml" PartName="/ppt/diagrams/quickStyle18.xml"/>
  <Override ContentType="application/vnd.openxmlformats-officedocument.drawingml.diagramColors+xml" PartName="/ppt/diagrams/colors18.xml"/>
  <Override ContentType="application/vnd.ms-office.drawingml.diagramDrawing+xml" PartName="/ppt/diagrams/drawing18.xml"/>
  <Override ContentType="application/vnd.openxmlformats-officedocument.drawingml.diagramData+xml" PartName="/ppt/diagrams/data19.xml"/>
  <Override ContentType="application/vnd.openxmlformats-officedocument.drawingml.diagramLayout+xml" PartName="/ppt/diagrams/layout19.xml"/>
  <Override ContentType="application/vnd.openxmlformats-officedocument.drawingml.diagramStyle+xml" PartName="/ppt/diagrams/quickStyle19.xml"/>
  <Override ContentType="application/vnd.openxmlformats-officedocument.drawingml.diagramColors+xml" PartName="/ppt/diagrams/colors19.xml"/>
  <Override ContentType="application/vnd.ms-office.drawingml.diagramDrawing+xml" PartName="/ppt/diagrams/drawing19.xml"/>
  <Override ContentType="application/vnd.openxmlformats-officedocument.drawingml.diagramData+xml" PartName="/ppt/diagrams/data20.xml"/>
  <Override ContentType="application/vnd.openxmlformats-officedocument.drawingml.diagramLayout+xml" PartName="/ppt/diagrams/layout20.xml"/>
  <Override ContentType="application/vnd.openxmlformats-officedocument.drawingml.diagramStyle+xml" PartName="/ppt/diagrams/quickStyle20.xml"/>
  <Override ContentType="application/vnd.openxmlformats-officedocument.drawingml.diagramColors+xml" PartName="/ppt/diagrams/colors20.xml"/>
  <Override ContentType="application/vnd.ms-office.drawingml.diagramDrawing+xml" PartName="/ppt/diagrams/drawing20.xml"/>
  <Override ContentType="application/vnd.openxmlformats-officedocument.drawingml.diagramData+xml" PartName="/ppt/diagrams/data21.xml"/>
  <Override ContentType="application/vnd.openxmlformats-officedocument.drawingml.diagramLayout+xml" PartName="/ppt/diagrams/layout21.xml"/>
  <Override ContentType="application/vnd.openxmlformats-officedocument.drawingml.diagramStyle+xml" PartName="/ppt/diagrams/quickStyle21.xml"/>
  <Override ContentType="application/vnd.openxmlformats-officedocument.drawingml.diagramColors+xml" PartName="/ppt/diagrams/colors21.xml"/>
  <Override ContentType="application/vnd.ms-office.drawingml.diagramDrawing+xml" PartName="/ppt/diagrams/drawing21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22.xml"/>
  <Override ContentType="application/vnd.openxmlformats-officedocument.drawingml.diagramLayout+xml" PartName="/ppt/diagrams/layout22.xml"/>
  <Override ContentType="application/vnd.openxmlformats-officedocument.drawingml.diagramStyle+xml" PartName="/ppt/diagrams/quickStyle22.xml"/>
  <Override ContentType="application/vnd.openxmlformats-officedocument.drawingml.diagramColors+xml" PartName="/ppt/diagrams/colors22.xml"/>
  <Override ContentType="application/vnd.ms-office.drawingml.diagramDrawing+xml" PartName="/ppt/diagrams/drawing22.xml"/>
  <Override ContentType="application/vnd.openxmlformats-officedocument.drawingml.diagramData+xml" PartName="/ppt/diagrams/data23.xml"/>
  <Override ContentType="application/vnd.openxmlformats-officedocument.drawingml.diagramLayout+xml" PartName="/ppt/diagrams/layout23.xml"/>
  <Override ContentType="application/vnd.openxmlformats-officedocument.drawingml.diagramStyle+xml" PartName="/ppt/diagrams/quickStyle23.xml"/>
  <Override ContentType="application/vnd.openxmlformats-officedocument.drawingml.diagramColors+xml" PartName="/ppt/diagrams/colors23.xml"/>
  <Override ContentType="application/vnd.ms-office.drawingml.diagramDrawing+xml" PartName="/ppt/diagrams/drawing23.xml"/>
  <Override ContentType="application/vnd.openxmlformats-officedocument.drawingml.diagramData+xml" PartName="/ppt/diagrams/data24.xml"/>
  <Override ContentType="application/vnd.openxmlformats-officedocument.drawingml.diagramLayout+xml" PartName="/ppt/diagrams/layout24.xml"/>
  <Override ContentType="application/vnd.openxmlformats-officedocument.drawingml.diagramStyle+xml" PartName="/ppt/diagrams/quickStyle24.xml"/>
  <Override ContentType="application/vnd.openxmlformats-officedocument.drawingml.diagramColors+xml" PartName="/ppt/diagrams/colors24.xml"/>
  <Override ContentType="application/vnd.ms-office.drawingml.diagramDrawing+xml" PartName="/ppt/diagrams/drawing24.xml"/>
  <Override ContentType="application/vnd.openxmlformats-officedocument.drawingml.diagramData+xml" PartName="/ppt/diagrams/data25.xml"/>
  <Override ContentType="application/vnd.openxmlformats-officedocument.drawingml.diagramLayout+xml" PartName="/ppt/diagrams/layout25.xml"/>
  <Override ContentType="application/vnd.openxmlformats-officedocument.drawingml.diagramStyle+xml" PartName="/ppt/diagrams/quickStyle25.xml"/>
  <Override ContentType="application/vnd.openxmlformats-officedocument.drawingml.diagramColors+xml" PartName="/ppt/diagrams/colors25.xml"/>
  <Override ContentType="application/vnd.ms-office.drawingml.diagramDrawing+xml" PartName="/ppt/diagrams/drawing25.xml"/>
  <Override ContentType="application/vnd.openxmlformats-officedocument.drawingml.diagramData+xml" PartName="/ppt/diagrams/data26.xml"/>
  <Override ContentType="application/vnd.openxmlformats-officedocument.drawingml.diagramLayout+xml" PartName="/ppt/diagrams/layout26.xml"/>
  <Override ContentType="application/vnd.openxmlformats-officedocument.drawingml.diagramStyle+xml" PartName="/ppt/diagrams/quickStyle26.xml"/>
  <Override ContentType="application/vnd.openxmlformats-officedocument.drawingml.diagramColors+xml" PartName="/ppt/diagrams/colors26.xml"/>
  <Override ContentType="application/vnd.ms-office.drawingml.diagramDrawing+xml" PartName="/ppt/diagrams/drawing26.xml"/>
  <Override ContentType="application/vnd.openxmlformats-officedocument.presentationml.notesSlide+xml" PartName="/ppt/notesSlides/notesSlide2.xml"/>
  <Override ContentType="application/vnd.openxmlformats-officedocument.drawingml.diagramData+xml" PartName="/ppt/diagrams/data27.xml"/>
  <Override ContentType="application/vnd.openxmlformats-officedocument.drawingml.diagramLayout+xml" PartName="/ppt/diagrams/layout27.xml"/>
  <Override ContentType="application/vnd.openxmlformats-officedocument.drawingml.diagramStyle+xml" PartName="/ppt/diagrams/quickStyle27.xml"/>
  <Override ContentType="application/vnd.openxmlformats-officedocument.drawingml.diagramColors+xml" PartName="/ppt/diagrams/colors27.xml"/>
  <Override ContentType="application/vnd.ms-office.drawingml.diagramDrawing+xml" PartName="/ppt/diagrams/drawing27.xml"/>
  <Override ContentType="application/vnd.openxmlformats-officedocument.drawingml.diagramData+xml" PartName="/ppt/diagrams/data28.xml"/>
  <Override ContentType="application/vnd.openxmlformats-officedocument.drawingml.diagramLayout+xml" PartName="/ppt/diagrams/layout28.xml"/>
  <Override ContentType="application/vnd.openxmlformats-officedocument.drawingml.diagramStyle+xml" PartName="/ppt/diagrams/quickStyle28.xml"/>
  <Override ContentType="application/vnd.openxmlformats-officedocument.drawingml.diagramColors+xml" PartName="/ppt/diagrams/colors28.xml"/>
  <Override ContentType="application/vnd.ms-office.drawingml.diagramDrawing+xml" PartName="/ppt/diagrams/drawing28.xml"/>
  <Override ContentType="application/vnd.openxmlformats-officedocument.drawingml.diagramData+xml" PartName="/ppt/diagrams/data29.xml"/>
  <Override ContentType="application/vnd.openxmlformats-officedocument.drawingml.diagramLayout+xml" PartName="/ppt/diagrams/layout29.xml"/>
  <Override ContentType="application/vnd.openxmlformats-officedocument.drawingml.diagramStyle+xml" PartName="/ppt/diagrams/quickStyle29.xml"/>
  <Override ContentType="application/vnd.openxmlformats-officedocument.drawingml.diagramColors+xml" PartName="/ppt/diagrams/colors29.xml"/>
  <Override ContentType="application/vnd.ms-office.drawingml.diagramDrawing+xml" PartName="/ppt/diagrams/drawing29.xml"/>
  <Override ContentType="application/vnd.openxmlformats-officedocument.drawingml.diagramData+xml" PartName="/ppt/diagrams/data30.xml"/>
  <Override ContentType="application/vnd.openxmlformats-officedocument.drawingml.diagramLayout+xml" PartName="/ppt/diagrams/layout30.xml"/>
  <Override ContentType="application/vnd.openxmlformats-officedocument.drawingml.diagramStyle+xml" PartName="/ppt/diagrams/quickStyle30.xml"/>
  <Override ContentType="application/vnd.openxmlformats-officedocument.drawingml.diagramColors+xml" PartName="/ppt/diagrams/colors30.xml"/>
  <Override ContentType="application/vnd.ms-office.drawingml.diagramDrawing+xml" PartName="/ppt/diagrams/drawing30.xml"/>
  <Override ContentType="application/vnd.openxmlformats-officedocument.drawingml.diagramData+xml" PartName="/ppt/diagrams/data31.xml"/>
  <Override ContentType="application/vnd.openxmlformats-officedocument.drawingml.diagramLayout+xml" PartName="/ppt/diagrams/layout31.xml"/>
  <Override ContentType="application/vnd.openxmlformats-officedocument.drawingml.diagramStyle+xml" PartName="/ppt/diagrams/quickStyle31.xml"/>
  <Override ContentType="application/vnd.openxmlformats-officedocument.drawingml.diagramColors+xml" PartName="/ppt/diagrams/colors31.xml"/>
  <Override ContentType="application/vnd.ms-office.drawingml.diagramDrawing+xml" PartName="/ppt/diagrams/drawing31.xml"/>
  <Override ContentType="application/vnd.openxmlformats-officedocument.drawingml.diagramData+xml" PartName="/ppt/diagrams/data32.xml"/>
  <Override ContentType="application/vnd.openxmlformats-officedocument.drawingml.diagramLayout+xml" PartName="/ppt/diagrams/layout32.xml"/>
  <Override ContentType="application/vnd.openxmlformats-officedocument.drawingml.diagramStyle+xml" PartName="/ppt/diagrams/quickStyle32.xml"/>
  <Override ContentType="application/vnd.openxmlformats-officedocument.drawingml.diagramColors+xml" PartName="/ppt/diagrams/colors32.xml"/>
  <Override ContentType="application/vnd.ms-office.drawingml.diagramDrawing+xml" PartName="/ppt/diagrams/drawing32.xml"/>
  <Override ContentType="application/vnd.openxmlformats-officedocument.drawingml.diagramData+xml" PartName="/ppt/diagrams/data33.xml"/>
  <Override ContentType="application/vnd.openxmlformats-officedocument.drawingml.diagramLayout+xml" PartName="/ppt/diagrams/layout33.xml"/>
  <Override ContentType="application/vnd.openxmlformats-officedocument.drawingml.diagramStyle+xml" PartName="/ppt/diagrams/quickStyle33.xml"/>
  <Override ContentType="application/vnd.openxmlformats-officedocument.drawingml.diagramColors+xml" PartName="/ppt/diagrams/colors33.xml"/>
  <Override ContentType="application/vnd.ms-office.drawingml.diagramDrawing+xml" PartName="/ppt/diagrams/drawing33.xml"/>
  <Override ContentType="application/vnd.openxmlformats-officedocument.drawingml.diagramData+xml" PartName="/ppt/diagrams/data34.xml"/>
  <Override ContentType="application/vnd.openxmlformats-officedocument.drawingml.diagramLayout+xml" PartName="/ppt/diagrams/layout34.xml"/>
  <Override ContentType="application/vnd.openxmlformats-officedocument.drawingml.diagramStyle+xml" PartName="/ppt/diagrams/quickStyle34.xml"/>
  <Override ContentType="application/vnd.openxmlformats-officedocument.drawingml.diagramColors+xml" PartName="/ppt/diagrams/colors34.xml"/>
  <Override ContentType="application/vnd.ms-office.drawingml.diagramDrawing+xml" PartName="/ppt/diagrams/drawing34.xml"/>
  <Override ContentType="application/vnd.openxmlformats-officedocument.drawingml.diagramData+xml" PartName="/ppt/diagrams/data35.xml"/>
  <Override ContentType="application/vnd.openxmlformats-officedocument.drawingml.diagramLayout+xml" PartName="/ppt/diagrams/layout35.xml"/>
  <Override ContentType="application/vnd.openxmlformats-officedocument.drawingml.diagramStyle+xml" PartName="/ppt/diagrams/quickStyle35.xml"/>
  <Override ContentType="application/vnd.openxmlformats-officedocument.drawingml.diagramColors+xml" PartName="/ppt/diagrams/colors35.xml"/>
  <Override ContentType="application/vnd.ms-office.drawingml.diagramDrawing+xml" PartName="/ppt/diagrams/drawing35.xml"/>
  <Override ContentType="application/vnd.openxmlformats-officedocument.drawingml.diagramData+xml" PartName="/ppt/diagrams/data36.xml"/>
  <Override ContentType="application/vnd.openxmlformats-officedocument.drawingml.diagramLayout+xml" PartName="/ppt/diagrams/layout36.xml"/>
  <Override ContentType="application/vnd.openxmlformats-officedocument.drawingml.diagramStyle+xml" PartName="/ppt/diagrams/quickStyle36.xml"/>
  <Override ContentType="application/vnd.openxmlformats-officedocument.drawingml.diagramColors+xml" PartName="/ppt/diagrams/colors36.xml"/>
  <Override ContentType="application/vnd.ms-office.drawingml.diagramDrawing+xml" PartName="/ppt/diagrams/drawing36.xml"/>
  <Override ContentType="application/vnd.openxmlformats-officedocument.drawingml.diagramData+xml" PartName="/ppt/diagrams/data37.xml"/>
  <Override ContentType="application/vnd.openxmlformats-officedocument.drawingml.diagramLayout+xml" PartName="/ppt/diagrams/layout37.xml"/>
  <Override ContentType="application/vnd.openxmlformats-officedocument.drawingml.diagramStyle+xml" PartName="/ppt/diagrams/quickStyle37.xml"/>
  <Override ContentType="application/vnd.openxmlformats-officedocument.drawingml.diagramColors+xml" PartName="/ppt/diagrams/colors37.xml"/>
  <Override ContentType="application/vnd.ms-office.drawingml.diagramDrawing+xml" PartName="/ppt/diagrams/drawing37.xml"/>
  <Override ContentType="application/vnd.openxmlformats-officedocument.drawingml.diagramData+xml" PartName="/ppt/diagrams/data38.xml"/>
  <Override ContentType="application/vnd.openxmlformats-officedocument.drawingml.diagramLayout+xml" PartName="/ppt/diagrams/layout38.xml"/>
  <Override ContentType="application/vnd.openxmlformats-officedocument.drawingml.diagramStyle+xml" PartName="/ppt/diagrams/quickStyle38.xml"/>
  <Override ContentType="application/vnd.openxmlformats-officedocument.drawingml.diagramColors+xml" PartName="/ppt/diagrams/colors38.xml"/>
  <Override ContentType="application/vnd.ms-office.drawingml.diagramDrawing+xml" PartName="/ppt/diagrams/drawing38.xml"/>
  <Override ContentType="application/vnd.openxmlformats-officedocument.drawingml.diagramData+xml" PartName="/ppt/diagrams/data39.xml"/>
  <Override ContentType="application/vnd.openxmlformats-officedocument.drawingml.diagramLayout+xml" PartName="/ppt/diagrams/layout39.xml"/>
  <Override ContentType="application/vnd.openxmlformats-officedocument.drawingml.diagramStyle+xml" PartName="/ppt/diagrams/quickStyle39.xml"/>
  <Override ContentType="application/vnd.openxmlformats-officedocument.drawingml.diagramColors+xml" PartName="/ppt/diagrams/colors39.xml"/>
  <Override ContentType="application/vnd.ms-office.drawingml.diagramDrawing+xml" PartName="/ppt/diagrams/drawing39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8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3" r:id="rId64"/>
    <p:sldId id="322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37284E"/>
    <a:srgbClr val="06A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975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55" d="100"/>
        <a:sy n="5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DAE4E4-2339-F241-8EBA-567D5D24EE6E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F5FA774-27E3-A54B-90DF-814C81F3754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Estabilizadores del 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ánimo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3DBABAFC-125B-9046-96A7-D547F6198564}" type="parTrans" cxnId="{BB7CDFE7-0C72-4447-81EB-9231B2086F4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7229ADC-60BB-5340-8F0B-119BA0DA7570}" type="sibTrans" cxnId="{BB7CDFE7-0C72-4447-81EB-9231B2086F4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DBAC329-DE36-B447-809D-B1C658E320C7}">
      <dgm:prSet custT="1"/>
      <dgm:spPr/>
      <dgm:t>
        <a:bodyPr/>
        <a:lstStyle/>
        <a:p>
          <a:r>
            <a:rPr lang="es-ES" sz="1400" dirty="0">
              <a:latin typeface="Montserrat" panose="00000500000000000000"/>
            </a:rPr>
            <a:t>Litio</a:t>
          </a:r>
          <a:endParaRPr lang="es-CO" sz="1400" dirty="0">
            <a:latin typeface="Montserrat" panose="00000500000000000000"/>
          </a:endParaRPr>
        </a:p>
      </dgm:t>
    </dgm:pt>
    <dgm:pt modelId="{BD76884A-D312-7E44-A889-E1201EB01814}" type="parTrans" cxnId="{ECD335FB-759F-A449-84F7-7F7010130CD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D2CDC1D-BA07-1C47-A4B5-42E41716FFB9}" type="sibTrans" cxnId="{ECD335FB-759F-A449-84F7-7F7010130CD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92BBE29-DEE7-8C4D-81BE-754BC3E28BD0}">
      <dgm:prSet custT="1"/>
      <dgm:spPr/>
      <dgm:t>
        <a:bodyPr/>
        <a:lstStyle/>
        <a:p>
          <a:r>
            <a:rPr lang="es-ES" sz="1400" dirty="0">
              <a:latin typeface="Montserrat" panose="00000500000000000000"/>
            </a:rPr>
            <a:t>Ácido valproico</a:t>
          </a:r>
          <a:endParaRPr lang="es-CO" sz="1400" dirty="0">
            <a:latin typeface="Montserrat" panose="00000500000000000000"/>
          </a:endParaRPr>
        </a:p>
      </dgm:t>
    </dgm:pt>
    <dgm:pt modelId="{6A9F4354-0446-B642-88B3-46BFA125AC54}" type="parTrans" cxnId="{A016046A-CFF6-4440-A1E9-F22F41BCEAF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8126610-12FC-2A43-999C-49AF3031D459}" type="sibTrans" cxnId="{A016046A-CFF6-4440-A1E9-F22F41BCEAF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EBB53FC-2B45-FE46-B172-0EC69782EBC2}">
      <dgm:prSet custT="1"/>
      <dgm:spPr/>
      <dgm:t>
        <a:bodyPr/>
        <a:lstStyle/>
        <a:p>
          <a:r>
            <a:rPr lang="es-ES" sz="1400" dirty="0">
              <a:latin typeface="Montserrat" panose="00000500000000000000"/>
            </a:rPr>
            <a:t>Carbamazepina</a:t>
          </a:r>
          <a:endParaRPr lang="es-CO" sz="1400" dirty="0">
            <a:latin typeface="Montserrat" panose="00000500000000000000"/>
          </a:endParaRPr>
        </a:p>
      </dgm:t>
    </dgm:pt>
    <dgm:pt modelId="{EA48DCD2-7FE5-164F-9142-4BF5637A1008}" type="parTrans" cxnId="{E8C48296-B0AA-1F48-AC7C-32ABE981642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B2CA738-0C46-024A-A009-7FF55765F64B}" type="sibTrans" cxnId="{E8C48296-B0AA-1F48-AC7C-32ABE981642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16E6C0A-297F-614F-BFD6-2D6F569CC266}">
      <dgm:prSet custT="1"/>
      <dgm:spPr/>
      <dgm:t>
        <a:bodyPr/>
        <a:lstStyle/>
        <a:p>
          <a:r>
            <a:rPr lang="es-ES" sz="1400" dirty="0">
              <a:latin typeface="Montserrat" panose="00000500000000000000"/>
            </a:rPr>
            <a:t>Lamotrigina.</a:t>
          </a:r>
          <a:endParaRPr lang="es-CO" sz="1400" dirty="0">
            <a:latin typeface="Montserrat" panose="00000500000000000000"/>
          </a:endParaRPr>
        </a:p>
      </dgm:t>
    </dgm:pt>
    <dgm:pt modelId="{F51FA8BB-3960-BA4D-95E7-9660382D8BB4}" type="parTrans" cxnId="{5AFD546A-E1FD-8942-91A0-592050F2AB8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E86B490-2AA5-CB45-9ABE-660BF345269F}" type="sibTrans" cxnId="{5AFD546A-E1FD-8942-91A0-592050F2AB8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71E94F5-69DC-5340-BADB-203E9BF6452D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Ansiolíticos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A52F381C-4D7E-7E49-ACB9-CE6155D08910}" type="parTrans" cxnId="{4B184936-951B-5C40-B477-7EF99B97012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CF2CFD7-4DF7-2E40-8E5A-825016710CD1}" type="sibTrans" cxnId="{4B184936-951B-5C40-B477-7EF99B97012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1E40B26-A0D0-864F-B003-F47A16177BEF}">
      <dgm:prSet custT="1"/>
      <dgm:spPr/>
      <dgm:t>
        <a:bodyPr/>
        <a:lstStyle/>
        <a:p>
          <a:r>
            <a:rPr lang="es-ES" sz="1300" dirty="0">
              <a:latin typeface="Montserrat" panose="00000500000000000000"/>
            </a:rPr>
            <a:t>Benzodiazepinas</a:t>
          </a:r>
          <a:endParaRPr lang="es-CO" sz="1300" dirty="0">
            <a:latin typeface="Montserrat" panose="00000500000000000000"/>
          </a:endParaRPr>
        </a:p>
      </dgm:t>
    </dgm:pt>
    <dgm:pt modelId="{BF5801F7-F1FB-1241-9662-BF6C348A3A13}" type="parTrans" cxnId="{13AC30A3-2CFA-FD48-9C98-AE7AB8CE933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3C0D2CE-A6A0-6B44-9EE7-9F7E953E6BD8}" type="sibTrans" cxnId="{13AC30A3-2CFA-FD48-9C98-AE7AB8CE933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8895CFE-55BC-BE4B-97B4-FF0DCFA41E44}">
      <dgm:prSet custT="1"/>
      <dgm:spPr/>
      <dgm:t>
        <a:bodyPr/>
        <a:lstStyle/>
        <a:p>
          <a:r>
            <a:rPr lang="es-ES" sz="1400" dirty="0" err="1">
              <a:latin typeface="Montserrat" panose="00000500000000000000"/>
            </a:rPr>
            <a:t>Buspirona</a:t>
          </a:r>
          <a:endParaRPr lang="es-CO" sz="1400" dirty="0">
            <a:latin typeface="Montserrat" panose="00000500000000000000"/>
          </a:endParaRPr>
        </a:p>
      </dgm:t>
    </dgm:pt>
    <dgm:pt modelId="{FEE2318D-002C-E64D-B05B-E4B75B02E065}" type="parTrans" cxnId="{AA886EFA-BB23-E14A-8323-68A07A28822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981657A-71C1-8A44-BD91-CAF39F5DA804}" type="sibTrans" cxnId="{AA886EFA-BB23-E14A-8323-68A07A28822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BE520BD-76F5-374E-BED9-1E0122A054A0}">
      <dgm:prSet custT="1"/>
      <dgm:spPr/>
      <dgm:t>
        <a:bodyPr/>
        <a:lstStyle/>
        <a:p>
          <a:r>
            <a:rPr lang="es-ES" sz="1400" dirty="0">
              <a:latin typeface="Montserrat" panose="00000500000000000000"/>
            </a:rPr>
            <a:t>Pregabalina</a:t>
          </a:r>
          <a:endParaRPr lang="es-CO" sz="1400" dirty="0">
            <a:latin typeface="Montserrat" panose="00000500000000000000"/>
          </a:endParaRPr>
        </a:p>
      </dgm:t>
    </dgm:pt>
    <dgm:pt modelId="{80FC5ED2-BD21-B444-A1B5-EA5B01E250FF}" type="parTrans" cxnId="{9D35BD5B-7476-E047-BF93-ABC56ACF7AA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54C25EA4-525E-E941-93C5-2B178334CA81}" type="sibTrans" cxnId="{9D35BD5B-7476-E047-BF93-ABC56ACF7AA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E6DB8CD-BE63-6E44-81F5-9DF61B36B321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Antidepresivos</a:t>
          </a:r>
        </a:p>
      </dgm:t>
    </dgm:pt>
    <dgm:pt modelId="{E005D77E-5EBD-9942-83D9-896180BC1F32}" type="parTrans" cxnId="{C5F9E554-EF5F-9D46-B771-B772EF65BF9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B55A1B6-CA76-CA49-BE6A-BD6997A9ED23}" type="sibTrans" cxnId="{C5F9E554-EF5F-9D46-B771-B772EF65BF9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C587FF6-1FC6-EB4D-8C3C-CDB2E3B65A2C}">
      <dgm:prSet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ISRS</a:t>
          </a:r>
        </a:p>
      </dgm:t>
    </dgm:pt>
    <dgm:pt modelId="{61A3675A-B09F-B34E-A991-D93F2129E8C1}" type="parTrans" cxnId="{93E3231D-5383-0C45-BBBA-62DA5A41C9B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BB8F466-8129-CA46-95CC-41357B8E7786}" type="sibTrans" cxnId="{93E3231D-5383-0C45-BBBA-62DA5A41C9B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584E5F6F-6074-E044-9AD3-6570F8F031F8}">
      <dgm:prSet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IRSN</a:t>
          </a:r>
        </a:p>
      </dgm:t>
    </dgm:pt>
    <dgm:pt modelId="{A3A70353-2D74-1344-B9E7-3D518EACDAC3}" type="parTrans" cxnId="{F8AD9C95-D906-E649-9F25-CAEB2CD7B4B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7D70695-3F22-8446-BD3C-EE2014A86B29}" type="sibTrans" cxnId="{F8AD9C95-D906-E649-9F25-CAEB2CD7B4B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57B7655-D75E-AC49-B98A-647249B8AF92}">
      <dgm:prSet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Moduladores 5HT</a:t>
          </a:r>
        </a:p>
      </dgm:t>
    </dgm:pt>
    <dgm:pt modelId="{2EF5C47C-8F2D-4140-8990-91F6DEDCC365}" type="parTrans" cxnId="{D4F322EE-48BF-3A47-95EA-1B1617AA62C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8384738-8FBB-4743-8383-0CF1AA57AE10}" type="sibTrans" cxnId="{D4F322EE-48BF-3A47-95EA-1B1617AA62C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CB32145-E802-0740-8FA8-DA29B6109E87}">
      <dgm:prSet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Tetra y </a:t>
          </a:r>
          <a:r>
            <a:rPr lang="es-CO" sz="1400" dirty="0" err="1">
              <a:latin typeface="Montserrat" panose="00000500000000000000"/>
            </a:rPr>
            <a:t>tric</a:t>
          </a:r>
          <a:r>
            <a:rPr lang="es-ES" sz="1400" dirty="0" err="1">
              <a:latin typeface="Montserrat" panose="00000500000000000000"/>
            </a:rPr>
            <a:t>íclicos</a:t>
          </a:r>
          <a:endParaRPr lang="es-CO" sz="1400" dirty="0">
            <a:latin typeface="Montserrat" panose="00000500000000000000"/>
          </a:endParaRPr>
        </a:p>
      </dgm:t>
    </dgm:pt>
    <dgm:pt modelId="{3B1356D9-C0F3-304E-9911-0B9EB884D895}" type="parTrans" cxnId="{028E2D2B-74FE-1745-BD96-514C7CF4ECA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6A30D9B-0C9B-3A42-AF48-C07A13D081B4}" type="sibTrans" cxnId="{028E2D2B-74FE-1745-BD96-514C7CF4ECA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C9293EE-1B26-FD46-97E9-FEEEB667FE9E}">
      <dgm:prSet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IMAO</a:t>
          </a:r>
        </a:p>
      </dgm:t>
    </dgm:pt>
    <dgm:pt modelId="{ADC36D7A-931F-6346-9D58-8189500D9E2E}" type="parTrans" cxnId="{A4E725B7-7B38-E848-BA66-0855FE796CE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3DDBD41-1BFE-2E4A-AACF-9660A2D84F22}" type="sibTrans" cxnId="{A4E725B7-7B38-E848-BA66-0855FE796CE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9BFB4C8-68D8-484B-A449-382756611E71}">
      <dgm:prSet custT="1"/>
      <dgm:spPr/>
      <dgm:t>
        <a:bodyPr/>
        <a:lstStyle/>
        <a:p>
          <a:r>
            <a:rPr lang="es-CO" sz="1400" dirty="0">
              <a:latin typeface="Montserrat" panose="00000500000000000000"/>
            </a:rPr>
            <a:t>At</a:t>
          </a:r>
          <a:r>
            <a:rPr lang="es-ES" sz="1400" dirty="0" err="1">
              <a:latin typeface="Montserrat" panose="00000500000000000000"/>
            </a:rPr>
            <a:t>ípicos</a:t>
          </a:r>
          <a:endParaRPr lang="es-CO" sz="1400" dirty="0">
            <a:latin typeface="Montserrat" panose="00000500000000000000"/>
          </a:endParaRPr>
        </a:p>
      </dgm:t>
    </dgm:pt>
    <dgm:pt modelId="{CBB75C95-BC49-E448-A15D-66BFE8A3B07D}" type="parTrans" cxnId="{28B2178A-FD59-2546-8D79-4D50E677C22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EE28FC5-BF57-7344-A1EE-C9379D981E4B}" type="sibTrans" cxnId="{28B2178A-FD59-2546-8D79-4D50E677C22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51975BEF-FFD9-B54C-AFB1-4853A58AA909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Antipsicóticos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DE1E619E-5062-A545-98B6-627A761985F9}" type="parTrans" cxnId="{E33288DC-7AC0-A341-AFDE-CA8A164D30C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879E9E5-4C27-2F4F-8144-32C1C5CD21AE}" type="sibTrans" cxnId="{E33288DC-7AC0-A341-AFDE-CA8A164D30C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3802772-CE2D-824C-8EA2-9CBEADB76EB3}">
      <dgm:prSet custT="1"/>
      <dgm:spPr/>
      <dgm:t>
        <a:bodyPr/>
        <a:lstStyle/>
        <a:p>
          <a:r>
            <a:rPr lang="es-ES" sz="1400" dirty="0">
              <a:latin typeface="Montserrat" panose="00000500000000000000"/>
            </a:rPr>
            <a:t>Típico.</a:t>
          </a:r>
          <a:endParaRPr lang="es-CO" sz="1400" dirty="0">
            <a:latin typeface="Montserrat" panose="00000500000000000000"/>
          </a:endParaRPr>
        </a:p>
      </dgm:t>
    </dgm:pt>
    <dgm:pt modelId="{8631EA74-6214-9E49-8653-338B9C03EE47}" type="parTrans" cxnId="{B5FDD249-0788-B24F-AA2D-45061F4D51E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5198A9F-D51A-824D-893F-F2DCC80182C3}" type="sibTrans" cxnId="{B5FDD249-0788-B24F-AA2D-45061F4D51E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7062D28-487E-1A4F-AB77-F5E8FB15F2E7}">
      <dgm:prSet custT="1"/>
      <dgm:spPr/>
      <dgm:t>
        <a:bodyPr/>
        <a:lstStyle/>
        <a:p>
          <a:r>
            <a:rPr lang="es-ES" sz="1400" dirty="0">
              <a:latin typeface="Montserrat" panose="00000500000000000000"/>
            </a:rPr>
            <a:t>Atípicos</a:t>
          </a:r>
          <a:endParaRPr lang="es-CO" sz="1200" dirty="0">
            <a:latin typeface="Montserrat" panose="00000500000000000000"/>
          </a:endParaRPr>
        </a:p>
      </dgm:t>
    </dgm:pt>
    <dgm:pt modelId="{590426D6-DDB4-0440-94D4-9770108F9CD4}" type="parTrans" cxnId="{B1E1DBA4-3426-7040-A35F-4CA0CF25E1A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DF5D678-8EEC-F14E-8107-726CA72BA976}" type="sibTrans" cxnId="{B1E1DBA4-3426-7040-A35F-4CA0CF25E1A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0406693-348F-EC48-BBE9-97EE11E0BB84}" type="pres">
      <dgm:prSet presAssocID="{82DAE4E4-2339-F241-8EBA-567D5D24EE6E}" presName="theList" presStyleCnt="0">
        <dgm:presLayoutVars>
          <dgm:dir/>
          <dgm:animLvl val="lvl"/>
          <dgm:resizeHandles val="exact"/>
        </dgm:presLayoutVars>
      </dgm:prSet>
      <dgm:spPr/>
    </dgm:pt>
    <dgm:pt modelId="{F368D8A0-229B-DA4A-969C-BD1104A189E4}" type="pres">
      <dgm:prSet presAssocID="{4E6DB8CD-BE63-6E44-81F5-9DF61B36B321}" presName="compNode" presStyleCnt="0"/>
      <dgm:spPr/>
    </dgm:pt>
    <dgm:pt modelId="{CF1A7A0A-DBB9-D64C-9C08-ADAF4B46FE90}" type="pres">
      <dgm:prSet presAssocID="{4E6DB8CD-BE63-6E44-81F5-9DF61B36B321}" presName="aNode" presStyleLbl="bgShp" presStyleIdx="0" presStyleCnt="4" custLinFactNeighborX="-1704" custLinFactNeighborY="5713"/>
      <dgm:spPr/>
    </dgm:pt>
    <dgm:pt modelId="{A33AA0DB-655E-B148-AFF7-3E0A4E66D511}" type="pres">
      <dgm:prSet presAssocID="{4E6DB8CD-BE63-6E44-81F5-9DF61B36B321}" presName="textNode" presStyleLbl="bgShp" presStyleIdx="0" presStyleCnt="4"/>
      <dgm:spPr/>
    </dgm:pt>
    <dgm:pt modelId="{8FE42C3C-0E71-0647-8024-67C16A5F77B9}" type="pres">
      <dgm:prSet presAssocID="{4E6DB8CD-BE63-6E44-81F5-9DF61B36B321}" presName="compChildNode" presStyleCnt="0"/>
      <dgm:spPr/>
    </dgm:pt>
    <dgm:pt modelId="{2E17B45D-0BBA-AE43-89C6-FB3E25352F3D}" type="pres">
      <dgm:prSet presAssocID="{4E6DB8CD-BE63-6E44-81F5-9DF61B36B321}" presName="theInnerList" presStyleCnt="0"/>
      <dgm:spPr/>
    </dgm:pt>
    <dgm:pt modelId="{157E1BC1-66D9-FB40-B996-72DC24128C68}" type="pres">
      <dgm:prSet presAssocID="{AC587FF6-1FC6-EB4D-8C3C-CDB2E3B65A2C}" presName="childNode" presStyleLbl="node1" presStyleIdx="0" presStyleCnt="15">
        <dgm:presLayoutVars>
          <dgm:bulletEnabled val="1"/>
        </dgm:presLayoutVars>
      </dgm:prSet>
      <dgm:spPr/>
    </dgm:pt>
    <dgm:pt modelId="{FC54BA37-4FFE-E74C-B56F-1A98A7A2D2B9}" type="pres">
      <dgm:prSet presAssocID="{AC587FF6-1FC6-EB4D-8C3C-CDB2E3B65A2C}" presName="aSpace2" presStyleCnt="0"/>
      <dgm:spPr/>
    </dgm:pt>
    <dgm:pt modelId="{F534CECF-F215-6B42-9AFD-19178968907E}" type="pres">
      <dgm:prSet presAssocID="{584E5F6F-6074-E044-9AD3-6570F8F031F8}" presName="childNode" presStyleLbl="node1" presStyleIdx="1" presStyleCnt="15">
        <dgm:presLayoutVars>
          <dgm:bulletEnabled val="1"/>
        </dgm:presLayoutVars>
      </dgm:prSet>
      <dgm:spPr/>
    </dgm:pt>
    <dgm:pt modelId="{632C4834-B2B5-5D4F-A823-75F7D4BBA277}" type="pres">
      <dgm:prSet presAssocID="{584E5F6F-6074-E044-9AD3-6570F8F031F8}" presName="aSpace2" presStyleCnt="0"/>
      <dgm:spPr/>
    </dgm:pt>
    <dgm:pt modelId="{2C7676F2-B29C-6540-8D4E-7BE64CDC3CC9}" type="pres">
      <dgm:prSet presAssocID="{157B7655-D75E-AC49-B98A-647249B8AF92}" presName="childNode" presStyleLbl="node1" presStyleIdx="2" presStyleCnt="15">
        <dgm:presLayoutVars>
          <dgm:bulletEnabled val="1"/>
        </dgm:presLayoutVars>
      </dgm:prSet>
      <dgm:spPr/>
    </dgm:pt>
    <dgm:pt modelId="{478A0187-602B-2443-961D-1870CF2E2529}" type="pres">
      <dgm:prSet presAssocID="{157B7655-D75E-AC49-B98A-647249B8AF92}" presName="aSpace2" presStyleCnt="0"/>
      <dgm:spPr/>
    </dgm:pt>
    <dgm:pt modelId="{D100C37D-4622-AF45-A186-4B43CE7863F4}" type="pres">
      <dgm:prSet presAssocID="{8CB32145-E802-0740-8FA8-DA29B6109E87}" presName="childNode" presStyleLbl="node1" presStyleIdx="3" presStyleCnt="15">
        <dgm:presLayoutVars>
          <dgm:bulletEnabled val="1"/>
        </dgm:presLayoutVars>
      </dgm:prSet>
      <dgm:spPr/>
    </dgm:pt>
    <dgm:pt modelId="{B0FCA651-5D58-6D4F-848E-3CF65767777E}" type="pres">
      <dgm:prSet presAssocID="{8CB32145-E802-0740-8FA8-DA29B6109E87}" presName="aSpace2" presStyleCnt="0"/>
      <dgm:spPr/>
    </dgm:pt>
    <dgm:pt modelId="{04A99CB3-507D-9E48-804C-8AB469DAAE29}" type="pres">
      <dgm:prSet presAssocID="{2C9293EE-1B26-FD46-97E9-FEEEB667FE9E}" presName="childNode" presStyleLbl="node1" presStyleIdx="4" presStyleCnt="15">
        <dgm:presLayoutVars>
          <dgm:bulletEnabled val="1"/>
        </dgm:presLayoutVars>
      </dgm:prSet>
      <dgm:spPr/>
    </dgm:pt>
    <dgm:pt modelId="{5B680F37-B04C-D840-8AAF-59825D0F5021}" type="pres">
      <dgm:prSet presAssocID="{2C9293EE-1B26-FD46-97E9-FEEEB667FE9E}" presName="aSpace2" presStyleCnt="0"/>
      <dgm:spPr/>
    </dgm:pt>
    <dgm:pt modelId="{DEFE2273-BA4A-D541-99B3-A502701A8DF3}" type="pres">
      <dgm:prSet presAssocID="{89BFB4C8-68D8-484B-A449-382756611E71}" presName="childNode" presStyleLbl="node1" presStyleIdx="5" presStyleCnt="15">
        <dgm:presLayoutVars>
          <dgm:bulletEnabled val="1"/>
        </dgm:presLayoutVars>
      </dgm:prSet>
      <dgm:spPr/>
    </dgm:pt>
    <dgm:pt modelId="{88AB40AF-77CE-D744-91C8-3694DCC31BD4}" type="pres">
      <dgm:prSet presAssocID="{4E6DB8CD-BE63-6E44-81F5-9DF61B36B321}" presName="aSpace" presStyleCnt="0"/>
      <dgm:spPr/>
    </dgm:pt>
    <dgm:pt modelId="{708B53BB-1A4F-7345-901B-199F4C311F98}" type="pres">
      <dgm:prSet presAssocID="{51975BEF-FFD9-B54C-AFB1-4853A58AA909}" presName="compNode" presStyleCnt="0"/>
      <dgm:spPr/>
    </dgm:pt>
    <dgm:pt modelId="{BCF66CEA-9800-9E4B-85BB-CD7DD2ABFC32}" type="pres">
      <dgm:prSet presAssocID="{51975BEF-FFD9-B54C-AFB1-4853A58AA909}" presName="aNode" presStyleLbl="bgShp" presStyleIdx="1" presStyleCnt="4"/>
      <dgm:spPr/>
    </dgm:pt>
    <dgm:pt modelId="{DBCBA46F-C45B-4847-BA5C-722E7D49CC2D}" type="pres">
      <dgm:prSet presAssocID="{51975BEF-FFD9-B54C-AFB1-4853A58AA909}" presName="textNode" presStyleLbl="bgShp" presStyleIdx="1" presStyleCnt="4"/>
      <dgm:spPr/>
    </dgm:pt>
    <dgm:pt modelId="{8EF50845-AFEB-9349-B5F3-0DA3670EC4D1}" type="pres">
      <dgm:prSet presAssocID="{51975BEF-FFD9-B54C-AFB1-4853A58AA909}" presName="compChildNode" presStyleCnt="0"/>
      <dgm:spPr/>
    </dgm:pt>
    <dgm:pt modelId="{98CCE9F0-1B8D-DB4E-82B2-E09E4A950584}" type="pres">
      <dgm:prSet presAssocID="{51975BEF-FFD9-B54C-AFB1-4853A58AA909}" presName="theInnerList" presStyleCnt="0"/>
      <dgm:spPr/>
    </dgm:pt>
    <dgm:pt modelId="{074797E5-DAFB-D047-859F-F53D87F13F56}" type="pres">
      <dgm:prSet presAssocID="{93802772-CE2D-824C-8EA2-9CBEADB76EB3}" presName="childNode" presStyleLbl="node1" presStyleIdx="6" presStyleCnt="15">
        <dgm:presLayoutVars>
          <dgm:bulletEnabled val="1"/>
        </dgm:presLayoutVars>
      </dgm:prSet>
      <dgm:spPr/>
    </dgm:pt>
    <dgm:pt modelId="{EEE6CF6B-970C-C542-9F1B-E4E3BB933D06}" type="pres">
      <dgm:prSet presAssocID="{93802772-CE2D-824C-8EA2-9CBEADB76EB3}" presName="aSpace2" presStyleCnt="0"/>
      <dgm:spPr/>
    </dgm:pt>
    <dgm:pt modelId="{943315F0-A172-2345-BE3F-AA4B448830F5}" type="pres">
      <dgm:prSet presAssocID="{87062D28-487E-1A4F-AB77-F5E8FB15F2E7}" presName="childNode" presStyleLbl="node1" presStyleIdx="7" presStyleCnt="15">
        <dgm:presLayoutVars>
          <dgm:bulletEnabled val="1"/>
        </dgm:presLayoutVars>
      </dgm:prSet>
      <dgm:spPr/>
    </dgm:pt>
    <dgm:pt modelId="{90C4BB1D-3BB8-004D-ACD5-2AE577DBA8C4}" type="pres">
      <dgm:prSet presAssocID="{51975BEF-FFD9-B54C-AFB1-4853A58AA909}" presName="aSpace" presStyleCnt="0"/>
      <dgm:spPr/>
    </dgm:pt>
    <dgm:pt modelId="{6A641B1C-CBF4-2B41-9DF4-111D1E369CCE}" type="pres">
      <dgm:prSet presAssocID="{FF5FA774-27E3-A54B-90DF-814C81F3754B}" presName="compNode" presStyleCnt="0"/>
      <dgm:spPr/>
    </dgm:pt>
    <dgm:pt modelId="{B272EB23-D190-B746-8E08-D0574E9A7C3C}" type="pres">
      <dgm:prSet presAssocID="{FF5FA774-27E3-A54B-90DF-814C81F3754B}" presName="aNode" presStyleLbl="bgShp" presStyleIdx="2" presStyleCnt="4"/>
      <dgm:spPr/>
    </dgm:pt>
    <dgm:pt modelId="{F57F8501-3648-6144-8241-C3B607C1F5F3}" type="pres">
      <dgm:prSet presAssocID="{FF5FA774-27E3-A54B-90DF-814C81F3754B}" presName="textNode" presStyleLbl="bgShp" presStyleIdx="2" presStyleCnt="4"/>
      <dgm:spPr/>
    </dgm:pt>
    <dgm:pt modelId="{F5482F19-2BA8-1C43-A68A-3E820EF60874}" type="pres">
      <dgm:prSet presAssocID="{FF5FA774-27E3-A54B-90DF-814C81F3754B}" presName="compChildNode" presStyleCnt="0"/>
      <dgm:spPr/>
    </dgm:pt>
    <dgm:pt modelId="{3D82C7D0-89CE-864C-8A94-6A23114E62E8}" type="pres">
      <dgm:prSet presAssocID="{FF5FA774-27E3-A54B-90DF-814C81F3754B}" presName="theInnerList" presStyleCnt="0"/>
      <dgm:spPr/>
    </dgm:pt>
    <dgm:pt modelId="{C48E5170-1265-CE4C-87AA-8978785AD928}" type="pres">
      <dgm:prSet presAssocID="{0DBAC329-DE36-B447-809D-B1C658E320C7}" presName="childNode" presStyleLbl="node1" presStyleIdx="8" presStyleCnt="15">
        <dgm:presLayoutVars>
          <dgm:bulletEnabled val="1"/>
        </dgm:presLayoutVars>
      </dgm:prSet>
      <dgm:spPr/>
    </dgm:pt>
    <dgm:pt modelId="{72F915E3-15C5-FF43-B1F2-6AFD497F798C}" type="pres">
      <dgm:prSet presAssocID="{0DBAC329-DE36-B447-809D-B1C658E320C7}" presName="aSpace2" presStyleCnt="0"/>
      <dgm:spPr/>
    </dgm:pt>
    <dgm:pt modelId="{19AE05C1-A731-B44F-80D6-4F5A652DBFCD}" type="pres">
      <dgm:prSet presAssocID="{292BBE29-DEE7-8C4D-81BE-754BC3E28BD0}" presName="childNode" presStyleLbl="node1" presStyleIdx="9" presStyleCnt="15">
        <dgm:presLayoutVars>
          <dgm:bulletEnabled val="1"/>
        </dgm:presLayoutVars>
      </dgm:prSet>
      <dgm:spPr/>
    </dgm:pt>
    <dgm:pt modelId="{F1A88959-0B0D-B944-ABC8-6094E7420156}" type="pres">
      <dgm:prSet presAssocID="{292BBE29-DEE7-8C4D-81BE-754BC3E28BD0}" presName="aSpace2" presStyleCnt="0"/>
      <dgm:spPr/>
    </dgm:pt>
    <dgm:pt modelId="{1CE3828B-65CE-E446-908D-F41505B177AF}" type="pres">
      <dgm:prSet presAssocID="{9EBB53FC-2B45-FE46-B172-0EC69782EBC2}" presName="childNode" presStyleLbl="node1" presStyleIdx="10" presStyleCnt="15" custScaleX="116517">
        <dgm:presLayoutVars>
          <dgm:bulletEnabled val="1"/>
        </dgm:presLayoutVars>
      </dgm:prSet>
      <dgm:spPr/>
    </dgm:pt>
    <dgm:pt modelId="{3101757B-1DDD-9E49-B3C7-DB759FE1948B}" type="pres">
      <dgm:prSet presAssocID="{9EBB53FC-2B45-FE46-B172-0EC69782EBC2}" presName="aSpace2" presStyleCnt="0"/>
      <dgm:spPr/>
    </dgm:pt>
    <dgm:pt modelId="{44F563F0-AA3D-3146-89F5-5F1705BD2CB4}" type="pres">
      <dgm:prSet presAssocID="{E16E6C0A-297F-614F-BFD6-2D6F569CC266}" presName="childNode" presStyleLbl="node1" presStyleIdx="11" presStyleCnt="15">
        <dgm:presLayoutVars>
          <dgm:bulletEnabled val="1"/>
        </dgm:presLayoutVars>
      </dgm:prSet>
      <dgm:spPr/>
    </dgm:pt>
    <dgm:pt modelId="{120DEC9E-BA67-9145-A0FC-0568CF423067}" type="pres">
      <dgm:prSet presAssocID="{FF5FA774-27E3-A54B-90DF-814C81F3754B}" presName="aSpace" presStyleCnt="0"/>
      <dgm:spPr/>
    </dgm:pt>
    <dgm:pt modelId="{FA1F74D6-FDDF-6041-9E0C-09B6DBE5D93C}" type="pres">
      <dgm:prSet presAssocID="{D71E94F5-69DC-5340-BADB-203E9BF6452D}" presName="compNode" presStyleCnt="0"/>
      <dgm:spPr/>
    </dgm:pt>
    <dgm:pt modelId="{25E5559C-7FB2-0F40-A3F7-215627A2FB18}" type="pres">
      <dgm:prSet presAssocID="{D71E94F5-69DC-5340-BADB-203E9BF6452D}" presName="aNode" presStyleLbl="bgShp" presStyleIdx="3" presStyleCnt="4" custLinFactNeighborX="1982" custLinFactNeighborY="1068"/>
      <dgm:spPr/>
    </dgm:pt>
    <dgm:pt modelId="{35ADB592-32B3-7347-9600-FA80699412A1}" type="pres">
      <dgm:prSet presAssocID="{D71E94F5-69DC-5340-BADB-203E9BF6452D}" presName="textNode" presStyleLbl="bgShp" presStyleIdx="3" presStyleCnt="4"/>
      <dgm:spPr/>
    </dgm:pt>
    <dgm:pt modelId="{1778AE3B-F5B9-2047-B922-D5C326992FF7}" type="pres">
      <dgm:prSet presAssocID="{D71E94F5-69DC-5340-BADB-203E9BF6452D}" presName="compChildNode" presStyleCnt="0"/>
      <dgm:spPr/>
    </dgm:pt>
    <dgm:pt modelId="{001EB096-A0B5-F545-8A72-6194DAE782B6}" type="pres">
      <dgm:prSet presAssocID="{D71E94F5-69DC-5340-BADB-203E9BF6452D}" presName="theInnerList" presStyleCnt="0"/>
      <dgm:spPr/>
    </dgm:pt>
    <dgm:pt modelId="{A845D501-1B0E-6448-9E02-9B62B5791546}" type="pres">
      <dgm:prSet presAssocID="{F1E40B26-A0D0-864F-B003-F47A16177BEF}" presName="childNode" presStyleLbl="node1" presStyleIdx="12" presStyleCnt="15" custScaleX="114244" custLinFactNeighborY="-17872">
        <dgm:presLayoutVars>
          <dgm:bulletEnabled val="1"/>
        </dgm:presLayoutVars>
      </dgm:prSet>
      <dgm:spPr/>
    </dgm:pt>
    <dgm:pt modelId="{B16D3668-D1D8-CE42-94E0-63AD20EE3ED0}" type="pres">
      <dgm:prSet presAssocID="{F1E40B26-A0D0-864F-B003-F47A16177BEF}" presName="aSpace2" presStyleCnt="0"/>
      <dgm:spPr/>
    </dgm:pt>
    <dgm:pt modelId="{71AA2BC1-4261-F843-8104-ED82A77E6FCF}" type="pres">
      <dgm:prSet presAssocID="{D8895CFE-55BC-BE4B-97B4-FF0DCFA41E44}" presName="childNode" presStyleLbl="node1" presStyleIdx="13" presStyleCnt="15">
        <dgm:presLayoutVars>
          <dgm:bulletEnabled val="1"/>
        </dgm:presLayoutVars>
      </dgm:prSet>
      <dgm:spPr/>
    </dgm:pt>
    <dgm:pt modelId="{2B84CCBD-1027-F94F-9B9B-B77E2BEC8470}" type="pres">
      <dgm:prSet presAssocID="{D8895CFE-55BC-BE4B-97B4-FF0DCFA41E44}" presName="aSpace2" presStyleCnt="0"/>
      <dgm:spPr/>
    </dgm:pt>
    <dgm:pt modelId="{8BB1F0D1-80C1-E842-99E1-42829AD1B054}" type="pres">
      <dgm:prSet presAssocID="{2BE520BD-76F5-374E-BED9-1E0122A054A0}" presName="childNode" presStyleLbl="node1" presStyleIdx="14" presStyleCnt="15">
        <dgm:presLayoutVars>
          <dgm:bulletEnabled val="1"/>
        </dgm:presLayoutVars>
      </dgm:prSet>
      <dgm:spPr/>
    </dgm:pt>
  </dgm:ptLst>
  <dgm:cxnLst>
    <dgm:cxn modelId="{F2F21108-AC10-9042-BA42-9721A621534D}" type="presOf" srcId="{FF5FA774-27E3-A54B-90DF-814C81F3754B}" destId="{F57F8501-3648-6144-8241-C3B607C1F5F3}" srcOrd="1" destOrd="0" presId="urn:microsoft.com/office/officeart/2005/8/layout/lProcess2"/>
    <dgm:cxn modelId="{72AD1414-FF49-8540-A83B-EAEEF2BAED7D}" type="presOf" srcId="{292BBE29-DEE7-8C4D-81BE-754BC3E28BD0}" destId="{19AE05C1-A731-B44F-80D6-4F5A652DBFCD}" srcOrd="0" destOrd="0" presId="urn:microsoft.com/office/officeart/2005/8/layout/lProcess2"/>
    <dgm:cxn modelId="{93E3231D-5383-0C45-BBBA-62DA5A41C9B5}" srcId="{4E6DB8CD-BE63-6E44-81F5-9DF61B36B321}" destId="{AC587FF6-1FC6-EB4D-8C3C-CDB2E3B65A2C}" srcOrd="0" destOrd="0" parTransId="{61A3675A-B09F-B34E-A991-D93F2129E8C1}" sibTransId="{3BB8F466-8129-CA46-95CC-41357B8E7786}"/>
    <dgm:cxn modelId="{7B73361E-8B0D-3849-84CB-EA1943D14AA0}" type="presOf" srcId="{157B7655-D75E-AC49-B98A-647249B8AF92}" destId="{2C7676F2-B29C-6540-8D4E-7BE64CDC3CC9}" srcOrd="0" destOrd="0" presId="urn:microsoft.com/office/officeart/2005/8/layout/lProcess2"/>
    <dgm:cxn modelId="{4450E11F-890E-374A-A173-534E250B1AF3}" type="presOf" srcId="{51975BEF-FFD9-B54C-AFB1-4853A58AA909}" destId="{DBCBA46F-C45B-4847-BA5C-722E7D49CC2D}" srcOrd="1" destOrd="0" presId="urn:microsoft.com/office/officeart/2005/8/layout/lProcess2"/>
    <dgm:cxn modelId="{EF8C7A25-5083-B448-8994-5AC6C7F02EFB}" type="presOf" srcId="{9EBB53FC-2B45-FE46-B172-0EC69782EBC2}" destId="{1CE3828B-65CE-E446-908D-F41505B177AF}" srcOrd="0" destOrd="0" presId="urn:microsoft.com/office/officeart/2005/8/layout/lProcess2"/>
    <dgm:cxn modelId="{028E2D2B-74FE-1745-BD96-514C7CF4ECA7}" srcId="{4E6DB8CD-BE63-6E44-81F5-9DF61B36B321}" destId="{8CB32145-E802-0740-8FA8-DA29B6109E87}" srcOrd="3" destOrd="0" parTransId="{3B1356D9-C0F3-304E-9911-0B9EB884D895}" sibTransId="{96A30D9B-0C9B-3A42-AF48-C07A13D081B4}"/>
    <dgm:cxn modelId="{4B184936-951B-5C40-B477-7EF99B970129}" srcId="{82DAE4E4-2339-F241-8EBA-567D5D24EE6E}" destId="{D71E94F5-69DC-5340-BADB-203E9BF6452D}" srcOrd="3" destOrd="0" parTransId="{A52F381C-4D7E-7E49-ACB9-CE6155D08910}" sibTransId="{2CF2CFD7-4DF7-2E40-8E5A-825016710CD1}"/>
    <dgm:cxn modelId="{9D35BD5B-7476-E047-BF93-ABC56ACF7AA0}" srcId="{D71E94F5-69DC-5340-BADB-203E9BF6452D}" destId="{2BE520BD-76F5-374E-BED9-1E0122A054A0}" srcOrd="2" destOrd="0" parTransId="{80FC5ED2-BD21-B444-A1B5-EA5B01E250FF}" sibTransId="{54C25EA4-525E-E941-93C5-2B178334CA81}"/>
    <dgm:cxn modelId="{F7EE3F69-249D-DC46-8BA8-8BC28AEE22D7}" type="presOf" srcId="{E16E6C0A-297F-614F-BFD6-2D6F569CC266}" destId="{44F563F0-AA3D-3146-89F5-5F1705BD2CB4}" srcOrd="0" destOrd="0" presId="urn:microsoft.com/office/officeart/2005/8/layout/lProcess2"/>
    <dgm:cxn modelId="{B5FDD249-0788-B24F-AA2D-45061F4D51E0}" srcId="{51975BEF-FFD9-B54C-AFB1-4853A58AA909}" destId="{93802772-CE2D-824C-8EA2-9CBEADB76EB3}" srcOrd="0" destOrd="0" parTransId="{8631EA74-6214-9E49-8653-338B9C03EE47}" sibTransId="{D5198A9F-D51A-824D-893F-F2DCC80182C3}"/>
    <dgm:cxn modelId="{A016046A-CFF6-4440-A1E9-F22F41BCEAFA}" srcId="{FF5FA774-27E3-A54B-90DF-814C81F3754B}" destId="{292BBE29-DEE7-8C4D-81BE-754BC3E28BD0}" srcOrd="1" destOrd="0" parTransId="{6A9F4354-0446-B642-88B3-46BFA125AC54}" sibTransId="{48126610-12FC-2A43-999C-49AF3031D459}"/>
    <dgm:cxn modelId="{5AFD546A-E1FD-8942-91A0-592050F2AB83}" srcId="{FF5FA774-27E3-A54B-90DF-814C81F3754B}" destId="{E16E6C0A-297F-614F-BFD6-2D6F569CC266}" srcOrd="3" destOrd="0" parTransId="{F51FA8BB-3960-BA4D-95E7-9660382D8BB4}" sibTransId="{AE86B490-2AA5-CB45-9ABE-660BF345269F}"/>
    <dgm:cxn modelId="{75E2DD6A-F045-4340-AFBE-593CCFB6F0E7}" type="presOf" srcId="{4E6DB8CD-BE63-6E44-81F5-9DF61B36B321}" destId="{A33AA0DB-655E-B148-AFF7-3E0A4E66D511}" srcOrd="1" destOrd="0" presId="urn:microsoft.com/office/officeart/2005/8/layout/lProcess2"/>
    <dgm:cxn modelId="{C5F9E554-EF5F-9D46-B771-B772EF65BF94}" srcId="{82DAE4E4-2339-F241-8EBA-567D5D24EE6E}" destId="{4E6DB8CD-BE63-6E44-81F5-9DF61B36B321}" srcOrd="0" destOrd="0" parTransId="{E005D77E-5EBD-9942-83D9-896180BC1F32}" sibTransId="{FB55A1B6-CA76-CA49-BE6A-BD6997A9ED23}"/>
    <dgm:cxn modelId="{B05D6B75-3697-1C42-8785-3A241684CCE6}" type="presOf" srcId="{0DBAC329-DE36-B447-809D-B1C658E320C7}" destId="{C48E5170-1265-CE4C-87AA-8978785AD928}" srcOrd="0" destOrd="0" presId="urn:microsoft.com/office/officeart/2005/8/layout/lProcess2"/>
    <dgm:cxn modelId="{C4DFEB75-7EE9-EC4F-A23D-8947C1B75D16}" type="presOf" srcId="{87062D28-487E-1A4F-AB77-F5E8FB15F2E7}" destId="{943315F0-A172-2345-BE3F-AA4B448830F5}" srcOrd="0" destOrd="0" presId="urn:microsoft.com/office/officeart/2005/8/layout/lProcess2"/>
    <dgm:cxn modelId="{E22FA777-F13C-F14D-A932-AB33392B44EE}" type="presOf" srcId="{D8895CFE-55BC-BE4B-97B4-FF0DCFA41E44}" destId="{71AA2BC1-4261-F843-8104-ED82A77E6FCF}" srcOrd="0" destOrd="0" presId="urn:microsoft.com/office/officeart/2005/8/layout/lProcess2"/>
    <dgm:cxn modelId="{01326758-2849-884A-B379-46ECF45B89B8}" type="presOf" srcId="{89BFB4C8-68D8-484B-A449-382756611E71}" destId="{DEFE2273-BA4A-D541-99B3-A502701A8DF3}" srcOrd="0" destOrd="0" presId="urn:microsoft.com/office/officeart/2005/8/layout/lProcess2"/>
    <dgm:cxn modelId="{28B2178A-FD59-2546-8D79-4D50E677C229}" srcId="{4E6DB8CD-BE63-6E44-81F5-9DF61B36B321}" destId="{89BFB4C8-68D8-484B-A449-382756611E71}" srcOrd="5" destOrd="0" parTransId="{CBB75C95-BC49-E448-A15D-66BFE8A3B07D}" sibTransId="{DEE28FC5-BF57-7344-A1EE-C9379D981E4B}"/>
    <dgm:cxn modelId="{E628FD8A-1414-7740-8238-000AF8716B05}" type="presOf" srcId="{51975BEF-FFD9-B54C-AFB1-4853A58AA909}" destId="{BCF66CEA-9800-9E4B-85BB-CD7DD2ABFC32}" srcOrd="0" destOrd="0" presId="urn:microsoft.com/office/officeart/2005/8/layout/lProcess2"/>
    <dgm:cxn modelId="{F8AD9C95-D906-E649-9F25-CAEB2CD7B4B6}" srcId="{4E6DB8CD-BE63-6E44-81F5-9DF61B36B321}" destId="{584E5F6F-6074-E044-9AD3-6570F8F031F8}" srcOrd="1" destOrd="0" parTransId="{A3A70353-2D74-1344-B9E7-3D518EACDAC3}" sibTransId="{C7D70695-3F22-8446-BD3C-EE2014A86B29}"/>
    <dgm:cxn modelId="{E8C48296-B0AA-1F48-AC7C-32ABE981642E}" srcId="{FF5FA774-27E3-A54B-90DF-814C81F3754B}" destId="{9EBB53FC-2B45-FE46-B172-0EC69782EBC2}" srcOrd="2" destOrd="0" parTransId="{EA48DCD2-7FE5-164F-9142-4BF5637A1008}" sibTransId="{2B2CA738-0C46-024A-A009-7FF55765F64B}"/>
    <dgm:cxn modelId="{13AC30A3-2CFA-FD48-9C98-AE7AB8CE933A}" srcId="{D71E94F5-69DC-5340-BADB-203E9BF6452D}" destId="{F1E40B26-A0D0-864F-B003-F47A16177BEF}" srcOrd="0" destOrd="0" parTransId="{BF5801F7-F1FB-1241-9662-BF6C348A3A13}" sibTransId="{13C0D2CE-A6A0-6B44-9EE7-9F7E953E6BD8}"/>
    <dgm:cxn modelId="{EB8C1AA4-408C-CE47-9621-71859C72FDA2}" type="presOf" srcId="{2C9293EE-1B26-FD46-97E9-FEEEB667FE9E}" destId="{04A99CB3-507D-9E48-804C-8AB469DAAE29}" srcOrd="0" destOrd="0" presId="urn:microsoft.com/office/officeart/2005/8/layout/lProcess2"/>
    <dgm:cxn modelId="{64EF7CA4-709A-4346-A46E-5152A271345E}" type="presOf" srcId="{93802772-CE2D-824C-8EA2-9CBEADB76EB3}" destId="{074797E5-DAFB-D047-859F-F53D87F13F56}" srcOrd="0" destOrd="0" presId="urn:microsoft.com/office/officeart/2005/8/layout/lProcess2"/>
    <dgm:cxn modelId="{B1E1DBA4-3426-7040-A35F-4CA0CF25E1A4}" srcId="{51975BEF-FFD9-B54C-AFB1-4853A58AA909}" destId="{87062D28-487E-1A4F-AB77-F5E8FB15F2E7}" srcOrd="1" destOrd="0" parTransId="{590426D6-DDB4-0440-94D4-9770108F9CD4}" sibTransId="{DDF5D678-8EEC-F14E-8107-726CA72BA976}"/>
    <dgm:cxn modelId="{2FB08FB6-909E-474C-84D4-0F4A96C69A42}" type="presOf" srcId="{D71E94F5-69DC-5340-BADB-203E9BF6452D}" destId="{25E5559C-7FB2-0F40-A3F7-215627A2FB18}" srcOrd="0" destOrd="0" presId="urn:microsoft.com/office/officeart/2005/8/layout/lProcess2"/>
    <dgm:cxn modelId="{A4E725B7-7B38-E848-BA66-0855FE796CE0}" srcId="{4E6DB8CD-BE63-6E44-81F5-9DF61B36B321}" destId="{2C9293EE-1B26-FD46-97E9-FEEEB667FE9E}" srcOrd="4" destOrd="0" parTransId="{ADC36D7A-931F-6346-9D58-8189500D9E2E}" sibTransId="{83DDBD41-1BFE-2E4A-AACF-9660A2D84F22}"/>
    <dgm:cxn modelId="{F62B0BC1-EE36-5E46-90F5-7FB55FFA03C7}" type="presOf" srcId="{2BE520BD-76F5-374E-BED9-1E0122A054A0}" destId="{8BB1F0D1-80C1-E842-99E1-42829AD1B054}" srcOrd="0" destOrd="0" presId="urn:microsoft.com/office/officeart/2005/8/layout/lProcess2"/>
    <dgm:cxn modelId="{7D6304C7-91F8-9945-92BF-0EEFA9A1B343}" type="presOf" srcId="{D71E94F5-69DC-5340-BADB-203E9BF6452D}" destId="{35ADB592-32B3-7347-9600-FA80699412A1}" srcOrd="1" destOrd="0" presId="urn:microsoft.com/office/officeart/2005/8/layout/lProcess2"/>
    <dgm:cxn modelId="{985D4BCE-D8E5-4244-963A-A967EC651422}" type="presOf" srcId="{4E6DB8CD-BE63-6E44-81F5-9DF61B36B321}" destId="{CF1A7A0A-DBB9-D64C-9C08-ADAF4B46FE90}" srcOrd="0" destOrd="0" presId="urn:microsoft.com/office/officeart/2005/8/layout/lProcess2"/>
    <dgm:cxn modelId="{B70E16D6-02FA-E044-AC46-437855801235}" type="presOf" srcId="{8CB32145-E802-0740-8FA8-DA29B6109E87}" destId="{D100C37D-4622-AF45-A186-4B43CE7863F4}" srcOrd="0" destOrd="0" presId="urn:microsoft.com/office/officeart/2005/8/layout/lProcess2"/>
    <dgm:cxn modelId="{E33288DC-7AC0-A341-AFDE-CA8A164D30C3}" srcId="{82DAE4E4-2339-F241-8EBA-567D5D24EE6E}" destId="{51975BEF-FFD9-B54C-AFB1-4853A58AA909}" srcOrd="1" destOrd="0" parTransId="{DE1E619E-5062-A545-98B6-627A761985F9}" sibTransId="{6879E9E5-4C27-2F4F-8144-32C1C5CD21AE}"/>
    <dgm:cxn modelId="{966978E6-62DC-864D-A072-9EF3FFE2BD45}" type="presOf" srcId="{584E5F6F-6074-E044-9AD3-6570F8F031F8}" destId="{F534CECF-F215-6B42-9AFD-19178968907E}" srcOrd="0" destOrd="0" presId="urn:microsoft.com/office/officeart/2005/8/layout/lProcess2"/>
    <dgm:cxn modelId="{BB7CDFE7-0C72-4447-81EB-9231B2086F4A}" srcId="{82DAE4E4-2339-F241-8EBA-567D5D24EE6E}" destId="{FF5FA774-27E3-A54B-90DF-814C81F3754B}" srcOrd="2" destOrd="0" parTransId="{3DBABAFC-125B-9046-96A7-D547F6198564}" sibTransId="{E7229ADC-60BB-5340-8F0B-119BA0DA7570}"/>
    <dgm:cxn modelId="{D4F322EE-48BF-3A47-95EA-1B1617AA62CD}" srcId="{4E6DB8CD-BE63-6E44-81F5-9DF61B36B321}" destId="{157B7655-D75E-AC49-B98A-647249B8AF92}" srcOrd="2" destOrd="0" parTransId="{2EF5C47C-8F2D-4140-8990-91F6DEDCC365}" sibTransId="{A8384738-8FBB-4743-8383-0CF1AA57AE10}"/>
    <dgm:cxn modelId="{B01D6EEE-2C19-7E4A-A2CB-CB1AEFABA164}" type="presOf" srcId="{AC587FF6-1FC6-EB4D-8C3C-CDB2E3B65A2C}" destId="{157E1BC1-66D9-FB40-B996-72DC24128C68}" srcOrd="0" destOrd="0" presId="urn:microsoft.com/office/officeart/2005/8/layout/lProcess2"/>
    <dgm:cxn modelId="{FD3CD9F2-17A4-2441-9F9D-895F02DA1560}" type="presOf" srcId="{F1E40B26-A0D0-864F-B003-F47A16177BEF}" destId="{A845D501-1B0E-6448-9E02-9B62B5791546}" srcOrd="0" destOrd="0" presId="urn:microsoft.com/office/officeart/2005/8/layout/lProcess2"/>
    <dgm:cxn modelId="{D05A6BF7-C4FD-B849-8DD0-06240761AF10}" type="presOf" srcId="{82DAE4E4-2339-F241-8EBA-567D5D24EE6E}" destId="{D0406693-348F-EC48-BBE9-97EE11E0BB84}" srcOrd="0" destOrd="0" presId="urn:microsoft.com/office/officeart/2005/8/layout/lProcess2"/>
    <dgm:cxn modelId="{5F4748F9-15D6-4045-A5BD-E550BA51D865}" type="presOf" srcId="{FF5FA774-27E3-A54B-90DF-814C81F3754B}" destId="{B272EB23-D190-B746-8E08-D0574E9A7C3C}" srcOrd="0" destOrd="0" presId="urn:microsoft.com/office/officeart/2005/8/layout/lProcess2"/>
    <dgm:cxn modelId="{AA886EFA-BB23-E14A-8323-68A07A28822E}" srcId="{D71E94F5-69DC-5340-BADB-203E9BF6452D}" destId="{D8895CFE-55BC-BE4B-97B4-FF0DCFA41E44}" srcOrd="1" destOrd="0" parTransId="{FEE2318D-002C-E64D-B05B-E4B75B02E065}" sibTransId="{4981657A-71C1-8A44-BD91-CAF39F5DA804}"/>
    <dgm:cxn modelId="{ECD335FB-759F-A449-84F7-7F7010130CD0}" srcId="{FF5FA774-27E3-A54B-90DF-814C81F3754B}" destId="{0DBAC329-DE36-B447-809D-B1C658E320C7}" srcOrd="0" destOrd="0" parTransId="{BD76884A-D312-7E44-A889-E1201EB01814}" sibTransId="{AD2CDC1D-BA07-1C47-A4B5-42E41716FFB9}"/>
    <dgm:cxn modelId="{C6EE9BC1-83B7-9F44-ACF6-49F4765871B2}" type="presParOf" srcId="{D0406693-348F-EC48-BBE9-97EE11E0BB84}" destId="{F368D8A0-229B-DA4A-969C-BD1104A189E4}" srcOrd="0" destOrd="0" presId="urn:microsoft.com/office/officeart/2005/8/layout/lProcess2"/>
    <dgm:cxn modelId="{93F75506-C186-E14F-B2C0-97230784DE8A}" type="presParOf" srcId="{F368D8A0-229B-DA4A-969C-BD1104A189E4}" destId="{CF1A7A0A-DBB9-D64C-9C08-ADAF4B46FE90}" srcOrd="0" destOrd="0" presId="urn:microsoft.com/office/officeart/2005/8/layout/lProcess2"/>
    <dgm:cxn modelId="{D1825114-E867-2342-AC12-D294077B270E}" type="presParOf" srcId="{F368D8A0-229B-DA4A-969C-BD1104A189E4}" destId="{A33AA0DB-655E-B148-AFF7-3E0A4E66D511}" srcOrd="1" destOrd="0" presId="urn:microsoft.com/office/officeart/2005/8/layout/lProcess2"/>
    <dgm:cxn modelId="{0152D5B7-7410-EB4E-B42F-C69E2BC5B7AF}" type="presParOf" srcId="{F368D8A0-229B-DA4A-969C-BD1104A189E4}" destId="{8FE42C3C-0E71-0647-8024-67C16A5F77B9}" srcOrd="2" destOrd="0" presId="urn:microsoft.com/office/officeart/2005/8/layout/lProcess2"/>
    <dgm:cxn modelId="{8FA2E284-1A29-114B-B639-7ECDD31FA22F}" type="presParOf" srcId="{8FE42C3C-0E71-0647-8024-67C16A5F77B9}" destId="{2E17B45D-0BBA-AE43-89C6-FB3E25352F3D}" srcOrd="0" destOrd="0" presId="urn:microsoft.com/office/officeart/2005/8/layout/lProcess2"/>
    <dgm:cxn modelId="{23988CC2-BB1E-3C4E-9239-FDF4006BDD0B}" type="presParOf" srcId="{2E17B45D-0BBA-AE43-89C6-FB3E25352F3D}" destId="{157E1BC1-66D9-FB40-B996-72DC24128C68}" srcOrd="0" destOrd="0" presId="urn:microsoft.com/office/officeart/2005/8/layout/lProcess2"/>
    <dgm:cxn modelId="{A5EEB8DC-CFC7-EA48-B329-2DAE53995CF2}" type="presParOf" srcId="{2E17B45D-0BBA-AE43-89C6-FB3E25352F3D}" destId="{FC54BA37-4FFE-E74C-B56F-1A98A7A2D2B9}" srcOrd="1" destOrd="0" presId="urn:microsoft.com/office/officeart/2005/8/layout/lProcess2"/>
    <dgm:cxn modelId="{80BC1837-21A7-5A42-8DD4-56940F6C00F7}" type="presParOf" srcId="{2E17B45D-0BBA-AE43-89C6-FB3E25352F3D}" destId="{F534CECF-F215-6B42-9AFD-19178968907E}" srcOrd="2" destOrd="0" presId="urn:microsoft.com/office/officeart/2005/8/layout/lProcess2"/>
    <dgm:cxn modelId="{AE8F9A3D-A884-5A40-9DC8-E310279DF6FE}" type="presParOf" srcId="{2E17B45D-0BBA-AE43-89C6-FB3E25352F3D}" destId="{632C4834-B2B5-5D4F-A823-75F7D4BBA277}" srcOrd="3" destOrd="0" presId="urn:microsoft.com/office/officeart/2005/8/layout/lProcess2"/>
    <dgm:cxn modelId="{41B2F05F-64AD-094B-A1A5-E4CA60F9C003}" type="presParOf" srcId="{2E17B45D-0BBA-AE43-89C6-FB3E25352F3D}" destId="{2C7676F2-B29C-6540-8D4E-7BE64CDC3CC9}" srcOrd="4" destOrd="0" presId="urn:microsoft.com/office/officeart/2005/8/layout/lProcess2"/>
    <dgm:cxn modelId="{963531FB-CF54-464D-B842-19B68E9917F2}" type="presParOf" srcId="{2E17B45D-0BBA-AE43-89C6-FB3E25352F3D}" destId="{478A0187-602B-2443-961D-1870CF2E2529}" srcOrd="5" destOrd="0" presId="urn:microsoft.com/office/officeart/2005/8/layout/lProcess2"/>
    <dgm:cxn modelId="{5E02D1F3-CC76-C54B-AB5B-05E50ABA967E}" type="presParOf" srcId="{2E17B45D-0BBA-AE43-89C6-FB3E25352F3D}" destId="{D100C37D-4622-AF45-A186-4B43CE7863F4}" srcOrd="6" destOrd="0" presId="urn:microsoft.com/office/officeart/2005/8/layout/lProcess2"/>
    <dgm:cxn modelId="{3FC9C50D-3C1A-764C-B49A-EB29394F2DF0}" type="presParOf" srcId="{2E17B45D-0BBA-AE43-89C6-FB3E25352F3D}" destId="{B0FCA651-5D58-6D4F-848E-3CF65767777E}" srcOrd="7" destOrd="0" presId="urn:microsoft.com/office/officeart/2005/8/layout/lProcess2"/>
    <dgm:cxn modelId="{C63E8A60-EF47-1643-8974-20FC42EE7EFC}" type="presParOf" srcId="{2E17B45D-0BBA-AE43-89C6-FB3E25352F3D}" destId="{04A99CB3-507D-9E48-804C-8AB469DAAE29}" srcOrd="8" destOrd="0" presId="urn:microsoft.com/office/officeart/2005/8/layout/lProcess2"/>
    <dgm:cxn modelId="{47319551-EE67-4C4F-B097-8121C83B280B}" type="presParOf" srcId="{2E17B45D-0BBA-AE43-89C6-FB3E25352F3D}" destId="{5B680F37-B04C-D840-8AAF-59825D0F5021}" srcOrd="9" destOrd="0" presId="urn:microsoft.com/office/officeart/2005/8/layout/lProcess2"/>
    <dgm:cxn modelId="{7C24B441-5D56-6642-9310-D76E3FDD1C64}" type="presParOf" srcId="{2E17B45D-0BBA-AE43-89C6-FB3E25352F3D}" destId="{DEFE2273-BA4A-D541-99B3-A502701A8DF3}" srcOrd="10" destOrd="0" presId="urn:microsoft.com/office/officeart/2005/8/layout/lProcess2"/>
    <dgm:cxn modelId="{CB18FE1D-3983-3B40-ACA6-0AF0A679DBD0}" type="presParOf" srcId="{D0406693-348F-EC48-BBE9-97EE11E0BB84}" destId="{88AB40AF-77CE-D744-91C8-3694DCC31BD4}" srcOrd="1" destOrd="0" presId="urn:microsoft.com/office/officeart/2005/8/layout/lProcess2"/>
    <dgm:cxn modelId="{D951FE16-2CAB-DE40-AFA3-284FAAAF1BFD}" type="presParOf" srcId="{D0406693-348F-EC48-BBE9-97EE11E0BB84}" destId="{708B53BB-1A4F-7345-901B-199F4C311F98}" srcOrd="2" destOrd="0" presId="urn:microsoft.com/office/officeart/2005/8/layout/lProcess2"/>
    <dgm:cxn modelId="{4C9684DE-2B4F-A04F-9D73-519590E1593E}" type="presParOf" srcId="{708B53BB-1A4F-7345-901B-199F4C311F98}" destId="{BCF66CEA-9800-9E4B-85BB-CD7DD2ABFC32}" srcOrd="0" destOrd="0" presId="urn:microsoft.com/office/officeart/2005/8/layout/lProcess2"/>
    <dgm:cxn modelId="{357B221A-F701-7748-ADE9-A8AA19AC80C9}" type="presParOf" srcId="{708B53BB-1A4F-7345-901B-199F4C311F98}" destId="{DBCBA46F-C45B-4847-BA5C-722E7D49CC2D}" srcOrd="1" destOrd="0" presId="urn:microsoft.com/office/officeart/2005/8/layout/lProcess2"/>
    <dgm:cxn modelId="{5B1CC05C-B706-664B-8645-E4A617C2C8A0}" type="presParOf" srcId="{708B53BB-1A4F-7345-901B-199F4C311F98}" destId="{8EF50845-AFEB-9349-B5F3-0DA3670EC4D1}" srcOrd="2" destOrd="0" presId="urn:microsoft.com/office/officeart/2005/8/layout/lProcess2"/>
    <dgm:cxn modelId="{2A349F32-DD9C-C741-9A2F-0EAEAEEBFCCE}" type="presParOf" srcId="{8EF50845-AFEB-9349-B5F3-0DA3670EC4D1}" destId="{98CCE9F0-1B8D-DB4E-82B2-E09E4A950584}" srcOrd="0" destOrd="0" presId="urn:microsoft.com/office/officeart/2005/8/layout/lProcess2"/>
    <dgm:cxn modelId="{40A85D6E-361B-614F-86A3-F2F15CE43D06}" type="presParOf" srcId="{98CCE9F0-1B8D-DB4E-82B2-E09E4A950584}" destId="{074797E5-DAFB-D047-859F-F53D87F13F56}" srcOrd="0" destOrd="0" presId="urn:microsoft.com/office/officeart/2005/8/layout/lProcess2"/>
    <dgm:cxn modelId="{A76CF70B-94F1-3344-8973-3676BBB03B33}" type="presParOf" srcId="{98CCE9F0-1B8D-DB4E-82B2-E09E4A950584}" destId="{EEE6CF6B-970C-C542-9F1B-E4E3BB933D06}" srcOrd="1" destOrd="0" presId="urn:microsoft.com/office/officeart/2005/8/layout/lProcess2"/>
    <dgm:cxn modelId="{5B05A6E9-7705-F742-83A5-8F32A299B158}" type="presParOf" srcId="{98CCE9F0-1B8D-DB4E-82B2-E09E4A950584}" destId="{943315F0-A172-2345-BE3F-AA4B448830F5}" srcOrd="2" destOrd="0" presId="urn:microsoft.com/office/officeart/2005/8/layout/lProcess2"/>
    <dgm:cxn modelId="{E6B6F232-7B58-814E-BB44-9F7DB50BBEBE}" type="presParOf" srcId="{D0406693-348F-EC48-BBE9-97EE11E0BB84}" destId="{90C4BB1D-3BB8-004D-ACD5-2AE577DBA8C4}" srcOrd="3" destOrd="0" presId="urn:microsoft.com/office/officeart/2005/8/layout/lProcess2"/>
    <dgm:cxn modelId="{7D57CB05-18F3-0D48-A710-0A142D619857}" type="presParOf" srcId="{D0406693-348F-EC48-BBE9-97EE11E0BB84}" destId="{6A641B1C-CBF4-2B41-9DF4-111D1E369CCE}" srcOrd="4" destOrd="0" presId="urn:microsoft.com/office/officeart/2005/8/layout/lProcess2"/>
    <dgm:cxn modelId="{011731ED-1F12-3A40-94A6-1948ED0152F1}" type="presParOf" srcId="{6A641B1C-CBF4-2B41-9DF4-111D1E369CCE}" destId="{B272EB23-D190-B746-8E08-D0574E9A7C3C}" srcOrd="0" destOrd="0" presId="urn:microsoft.com/office/officeart/2005/8/layout/lProcess2"/>
    <dgm:cxn modelId="{D2CA97A9-74D0-6E4F-8449-8304F25D1D61}" type="presParOf" srcId="{6A641B1C-CBF4-2B41-9DF4-111D1E369CCE}" destId="{F57F8501-3648-6144-8241-C3B607C1F5F3}" srcOrd="1" destOrd="0" presId="urn:microsoft.com/office/officeart/2005/8/layout/lProcess2"/>
    <dgm:cxn modelId="{D45A9B74-B315-404D-9B11-614A6C9872E0}" type="presParOf" srcId="{6A641B1C-CBF4-2B41-9DF4-111D1E369CCE}" destId="{F5482F19-2BA8-1C43-A68A-3E820EF60874}" srcOrd="2" destOrd="0" presId="urn:microsoft.com/office/officeart/2005/8/layout/lProcess2"/>
    <dgm:cxn modelId="{31CBBF7D-C015-904A-98CF-514423884637}" type="presParOf" srcId="{F5482F19-2BA8-1C43-A68A-3E820EF60874}" destId="{3D82C7D0-89CE-864C-8A94-6A23114E62E8}" srcOrd="0" destOrd="0" presId="urn:microsoft.com/office/officeart/2005/8/layout/lProcess2"/>
    <dgm:cxn modelId="{84B57995-611F-6C4A-BE2D-CD2D92599DCF}" type="presParOf" srcId="{3D82C7D0-89CE-864C-8A94-6A23114E62E8}" destId="{C48E5170-1265-CE4C-87AA-8978785AD928}" srcOrd="0" destOrd="0" presId="urn:microsoft.com/office/officeart/2005/8/layout/lProcess2"/>
    <dgm:cxn modelId="{77C3D64B-862C-194F-A42F-0DF81BA8E21E}" type="presParOf" srcId="{3D82C7D0-89CE-864C-8A94-6A23114E62E8}" destId="{72F915E3-15C5-FF43-B1F2-6AFD497F798C}" srcOrd="1" destOrd="0" presId="urn:microsoft.com/office/officeart/2005/8/layout/lProcess2"/>
    <dgm:cxn modelId="{F208A141-4F92-0944-9FFE-0A7CBEDC866B}" type="presParOf" srcId="{3D82C7D0-89CE-864C-8A94-6A23114E62E8}" destId="{19AE05C1-A731-B44F-80D6-4F5A652DBFCD}" srcOrd="2" destOrd="0" presId="urn:microsoft.com/office/officeart/2005/8/layout/lProcess2"/>
    <dgm:cxn modelId="{7DBF8E38-559E-9D43-AB3C-CCEEE6A415F3}" type="presParOf" srcId="{3D82C7D0-89CE-864C-8A94-6A23114E62E8}" destId="{F1A88959-0B0D-B944-ABC8-6094E7420156}" srcOrd="3" destOrd="0" presId="urn:microsoft.com/office/officeart/2005/8/layout/lProcess2"/>
    <dgm:cxn modelId="{A5B56DBA-33B0-A140-8979-A67DA6F6189A}" type="presParOf" srcId="{3D82C7D0-89CE-864C-8A94-6A23114E62E8}" destId="{1CE3828B-65CE-E446-908D-F41505B177AF}" srcOrd="4" destOrd="0" presId="urn:microsoft.com/office/officeart/2005/8/layout/lProcess2"/>
    <dgm:cxn modelId="{9E8F3F93-0087-CF46-B80F-9E7C88E2AC44}" type="presParOf" srcId="{3D82C7D0-89CE-864C-8A94-6A23114E62E8}" destId="{3101757B-1DDD-9E49-B3C7-DB759FE1948B}" srcOrd="5" destOrd="0" presId="urn:microsoft.com/office/officeart/2005/8/layout/lProcess2"/>
    <dgm:cxn modelId="{764D69BB-527E-1E41-A2B6-90319FF79CED}" type="presParOf" srcId="{3D82C7D0-89CE-864C-8A94-6A23114E62E8}" destId="{44F563F0-AA3D-3146-89F5-5F1705BD2CB4}" srcOrd="6" destOrd="0" presId="urn:microsoft.com/office/officeart/2005/8/layout/lProcess2"/>
    <dgm:cxn modelId="{3703C781-A024-B146-9C7E-75BB7386E6B6}" type="presParOf" srcId="{D0406693-348F-EC48-BBE9-97EE11E0BB84}" destId="{120DEC9E-BA67-9145-A0FC-0568CF423067}" srcOrd="5" destOrd="0" presId="urn:microsoft.com/office/officeart/2005/8/layout/lProcess2"/>
    <dgm:cxn modelId="{CA5A7437-E823-044E-9900-E7D0E2222A21}" type="presParOf" srcId="{D0406693-348F-EC48-BBE9-97EE11E0BB84}" destId="{FA1F74D6-FDDF-6041-9E0C-09B6DBE5D93C}" srcOrd="6" destOrd="0" presId="urn:microsoft.com/office/officeart/2005/8/layout/lProcess2"/>
    <dgm:cxn modelId="{131D060F-F48F-8741-B811-1ED4ACF5CC58}" type="presParOf" srcId="{FA1F74D6-FDDF-6041-9E0C-09B6DBE5D93C}" destId="{25E5559C-7FB2-0F40-A3F7-215627A2FB18}" srcOrd="0" destOrd="0" presId="urn:microsoft.com/office/officeart/2005/8/layout/lProcess2"/>
    <dgm:cxn modelId="{37581344-8089-0443-96AE-1B24D34679C8}" type="presParOf" srcId="{FA1F74D6-FDDF-6041-9E0C-09B6DBE5D93C}" destId="{35ADB592-32B3-7347-9600-FA80699412A1}" srcOrd="1" destOrd="0" presId="urn:microsoft.com/office/officeart/2005/8/layout/lProcess2"/>
    <dgm:cxn modelId="{F617ADB3-DB93-ED45-B19C-57398138F55B}" type="presParOf" srcId="{FA1F74D6-FDDF-6041-9E0C-09B6DBE5D93C}" destId="{1778AE3B-F5B9-2047-B922-D5C326992FF7}" srcOrd="2" destOrd="0" presId="urn:microsoft.com/office/officeart/2005/8/layout/lProcess2"/>
    <dgm:cxn modelId="{F95781F6-7917-674D-B082-751F0158C10E}" type="presParOf" srcId="{1778AE3B-F5B9-2047-B922-D5C326992FF7}" destId="{001EB096-A0B5-F545-8A72-6194DAE782B6}" srcOrd="0" destOrd="0" presId="urn:microsoft.com/office/officeart/2005/8/layout/lProcess2"/>
    <dgm:cxn modelId="{787B91E6-403F-464E-AC0B-72B376393FF6}" type="presParOf" srcId="{001EB096-A0B5-F545-8A72-6194DAE782B6}" destId="{A845D501-1B0E-6448-9E02-9B62B5791546}" srcOrd="0" destOrd="0" presId="urn:microsoft.com/office/officeart/2005/8/layout/lProcess2"/>
    <dgm:cxn modelId="{1D6008DF-BF1C-EA46-B424-7A236500591E}" type="presParOf" srcId="{001EB096-A0B5-F545-8A72-6194DAE782B6}" destId="{B16D3668-D1D8-CE42-94E0-63AD20EE3ED0}" srcOrd="1" destOrd="0" presId="urn:microsoft.com/office/officeart/2005/8/layout/lProcess2"/>
    <dgm:cxn modelId="{D7A2940E-55B3-B645-9983-47E701E8080E}" type="presParOf" srcId="{001EB096-A0B5-F545-8A72-6194DAE782B6}" destId="{71AA2BC1-4261-F843-8104-ED82A77E6FCF}" srcOrd="2" destOrd="0" presId="urn:microsoft.com/office/officeart/2005/8/layout/lProcess2"/>
    <dgm:cxn modelId="{4AFE2CD8-0F34-0442-95A1-70EFC3DDDC4E}" type="presParOf" srcId="{001EB096-A0B5-F545-8A72-6194DAE782B6}" destId="{2B84CCBD-1027-F94F-9B9B-B77E2BEC8470}" srcOrd="3" destOrd="0" presId="urn:microsoft.com/office/officeart/2005/8/layout/lProcess2"/>
    <dgm:cxn modelId="{5855ADA5-3684-2643-B022-C083B6D8D446}" type="presParOf" srcId="{001EB096-A0B5-F545-8A72-6194DAE782B6}" destId="{8BB1F0D1-80C1-E842-99E1-42829AD1B054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214F55-710A-F840-AFC1-7434E06388DC}" type="doc">
      <dgm:prSet loTypeId="urn:microsoft.com/office/officeart/2005/8/layout/h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46A4909D-05A3-2447-AC14-7715DE9E7445}">
      <dgm:prSet/>
      <dgm:spPr/>
      <dgm:t>
        <a:bodyPr/>
        <a:lstStyle/>
        <a:p>
          <a:r>
            <a:rPr lang="es-ES_tradnl" b="1" dirty="0">
              <a:latin typeface="Montserrat" panose="00000500000000000000"/>
            </a:rPr>
            <a:t>Síndrome de descontinuación</a:t>
          </a:r>
          <a:endParaRPr lang="es-CO" b="1" dirty="0">
            <a:latin typeface="Montserrat" panose="00000500000000000000"/>
          </a:endParaRPr>
        </a:p>
      </dgm:t>
    </dgm:pt>
    <dgm:pt modelId="{EC9FF688-2C7B-7040-8A9F-88FFD28B9C61}" type="parTrans" cxnId="{176CA10F-01DF-B845-949B-C37CDE03A2D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5093BEB-8135-4C4E-BDD8-2A12FB5E17A1}" type="sibTrans" cxnId="{176CA10F-01DF-B845-949B-C37CDE03A2D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A250BD2-8643-C84A-9FEF-D3A2C79F1A4F}">
      <dgm:prSet/>
      <dgm:spPr/>
      <dgm:t>
        <a:bodyPr/>
        <a:lstStyle/>
        <a:p>
          <a:pPr algn="ctr"/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F </a:t>
          </a:r>
          <a:r>
            <a:rPr lang="es-ES_tradnl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 </a:t>
          </a:r>
          <a:r>
            <a:rPr lang="es-ES_tradnl" i="1" dirty="0">
              <a:solidFill>
                <a:srgbClr val="152B48"/>
              </a:solidFill>
              <a:latin typeface="Montserrat" panose="00000500000000000000"/>
            </a:rPr>
            <a:t>Flu-</a:t>
          </a:r>
          <a:r>
            <a:rPr lang="es-ES_tradnl" i="1" dirty="0" err="1">
              <a:solidFill>
                <a:srgbClr val="152B48"/>
              </a:solidFill>
              <a:latin typeface="Montserrat" panose="00000500000000000000"/>
            </a:rPr>
            <a:t>like</a:t>
          </a:r>
          <a:r>
            <a:rPr lang="es-ES_tradnl" i="1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i="1" dirty="0">
            <a:solidFill>
              <a:srgbClr val="152B48"/>
            </a:solidFill>
            <a:latin typeface="Montserrat" panose="00000500000000000000"/>
          </a:endParaRPr>
        </a:p>
      </dgm:t>
    </dgm:pt>
    <dgm:pt modelId="{1C6673DD-04B0-DC4D-9B68-90DFDDA40FC6}" type="parTrans" cxnId="{7BFE33F3-08B2-1841-A3D7-6192DBE3EA9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A97462E-B307-4C40-93F6-22C88A3CF2EF}" type="sibTrans" cxnId="{7BFE33F3-08B2-1841-A3D7-6192DBE3EA9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2667D5B-A667-4645-AD0D-560CBBA20204}">
      <dgm:prSet/>
      <dgm:spPr/>
      <dgm:t>
        <a:bodyPr/>
        <a:lstStyle/>
        <a:p>
          <a:pPr algn="ctr"/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I </a:t>
          </a:r>
          <a:r>
            <a:rPr lang="es-ES_tradnl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 Insomnio.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46083A04-109B-FE48-A718-99AE4147771B}" type="parTrans" cxnId="{6C75EEC0-324C-1B41-A255-B769D1BF4EE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F561134-D8B5-CF4D-9D4B-BABA227B5B84}" type="sibTrans" cxnId="{6C75EEC0-324C-1B41-A255-B769D1BF4EE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C5D080F-1BA9-8246-8612-BB00A87CE128}">
      <dgm:prSet/>
      <dgm:spPr/>
      <dgm:t>
        <a:bodyPr/>
        <a:lstStyle/>
        <a:p>
          <a:pPr algn="ctr"/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N </a:t>
          </a:r>
          <a:r>
            <a:rPr lang="es-ES_tradnl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 Náuseas.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2142B1FD-7823-1E48-9DA6-690DA21D7C3E}" type="parTrans" cxnId="{FFF8EF96-2B8F-BC44-AE13-F6C292014C3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E7885F1-614E-0D47-AE5B-AB464CBBE595}" type="sibTrans" cxnId="{FFF8EF96-2B8F-BC44-AE13-F6C292014C3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15699FC-4296-D04B-9F46-0724B4E45355}">
      <dgm:prSet/>
      <dgm:spPr/>
      <dgm:t>
        <a:bodyPr/>
        <a:lstStyle/>
        <a:p>
          <a:pPr algn="ctr"/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I </a:t>
          </a:r>
          <a:r>
            <a:rPr lang="es-ES_tradnl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 </a:t>
          </a:r>
          <a:r>
            <a:rPr lang="es-ES_tradnl" i="1" dirty="0" err="1">
              <a:solidFill>
                <a:srgbClr val="152B48"/>
              </a:solidFill>
              <a:latin typeface="Montserrat" panose="00000500000000000000"/>
            </a:rPr>
            <a:t>Imbalance</a:t>
          </a:r>
          <a:r>
            <a:rPr lang="es-ES_tradnl" i="1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i="1" dirty="0">
            <a:solidFill>
              <a:srgbClr val="152B48"/>
            </a:solidFill>
            <a:latin typeface="Montserrat" panose="00000500000000000000"/>
          </a:endParaRPr>
        </a:p>
      </dgm:t>
    </dgm:pt>
    <dgm:pt modelId="{C4F6C6D0-C5EE-6046-ACA4-4704FFA21DA0}" type="parTrans" cxnId="{FB7F6ACD-7847-004B-AB38-856137DC390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D5CB05F-94CE-9047-BA91-CE0F33392012}" type="sibTrans" cxnId="{FB7F6ACD-7847-004B-AB38-856137DC390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5700900A-8BFC-704F-9C41-F4B3882A08E6}">
      <dgm:prSet/>
      <dgm:spPr/>
      <dgm:t>
        <a:bodyPr/>
        <a:lstStyle/>
        <a:p>
          <a:pPr algn="ctr"/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S </a:t>
          </a:r>
          <a:r>
            <a:rPr lang="es-ES_tradnl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 Sensoriales △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A630DC72-39FE-1542-AD09-CB5CCBC8AAAC}" type="parTrans" cxnId="{4210B42A-59BF-C54B-ADE7-05C00BDA664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829999D-6666-2D49-8996-ADD4507B0088}" type="sibTrans" cxnId="{4210B42A-59BF-C54B-ADE7-05C00BDA664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9A8D8C9-1F7C-6449-837A-E0445B9B3492}">
      <dgm:prSet/>
      <dgm:spPr/>
      <dgm:t>
        <a:bodyPr/>
        <a:lstStyle/>
        <a:p>
          <a:pPr algn="ctr"/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H </a:t>
          </a:r>
          <a:r>
            <a:rPr lang="es-ES_tradnl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 Hiperactivación</a:t>
          </a:r>
          <a:r>
            <a:rPr lang="es-ES_tradnl" dirty="0">
              <a:latin typeface="Montserrat" panose="00000500000000000000"/>
            </a:rPr>
            <a:t>.</a:t>
          </a:r>
          <a:endParaRPr lang="es-CO" dirty="0">
            <a:latin typeface="Montserrat" panose="00000500000000000000"/>
          </a:endParaRPr>
        </a:p>
      </dgm:t>
    </dgm:pt>
    <dgm:pt modelId="{031C9E08-462C-0040-A4C9-D3AC233FBFEE}" type="parTrans" cxnId="{D907A73A-A631-DF48-BBDE-30DB6301079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CE0632A-9785-E345-8EF6-DA1B770812F6}" type="sibTrans" cxnId="{D907A73A-A631-DF48-BBDE-30DB6301079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537079F-2B6D-6A4C-8979-2F043F474A0D}" type="pres">
      <dgm:prSet presAssocID="{44214F55-710A-F840-AFC1-7434E06388DC}" presName="Name0" presStyleCnt="0">
        <dgm:presLayoutVars>
          <dgm:dir/>
          <dgm:animLvl val="lvl"/>
          <dgm:resizeHandles val="exact"/>
        </dgm:presLayoutVars>
      </dgm:prSet>
      <dgm:spPr/>
    </dgm:pt>
    <dgm:pt modelId="{C6B4BB47-7627-234B-9F29-F85522F01C73}" type="pres">
      <dgm:prSet presAssocID="{46A4909D-05A3-2447-AC14-7715DE9E7445}" presName="composite" presStyleCnt="0"/>
      <dgm:spPr/>
    </dgm:pt>
    <dgm:pt modelId="{E0EA269C-3FEF-3E41-993E-02993CFB5E81}" type="pres">
      <dgm:prSet presAssocID="{46A4909D-05A3-2447-AC14-7715DE9E7445}" presName="parTx" presStyleLbl="alignNode1" presStyleIdx="0" presStyleCnt="1" custLinFactY="-20335" custLinFactNeighborX="-96900" custLinFactNeighborY="-100000">
        <dgm:presLayoutVars>
          <dgm:chMax val="0"/>
          <dgm:chPref val="0"/>
          <dgm:bulletEnabled val="1"/>
        </dgm:presLayoutVars>
      </dgm:prSet>
      <dgm:spPr/>
    </dgm:pt>
    <dgm:pt modelId="{C525E4D2-93C7-0C4D-8A0C-97EA4045819A}" type="pres">
      <dgm:prSet presAssocID="{46A4909D-05A3-2447-AC14-7715DE9E7445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49B10E03-0A84-1746-A914-B3186213A42A}" type="presOf" srcId="{7A250BD2-8643-C84A-9FEF-D3A2C79F1A4F}" destId="{C525E4D2-93C7-0C4D-8A0C-97EA4045819A}" srcOrd="0" destOrd="0" presId="urn:microsoft.com/office/officeart/2005/8/layout/hList1"/>
    <dgm:cxn modelId="{176CA10F-01DF-B845-949B-C37CDE03A2D3}" srcId="{44214F55-710A-F840-AFC1-7434E06388DC}" destId="{46A4909D-05A3-2447-AC14-7715DE9E7445}" srcOrd="0" destOrd="0" parTransId="{EC9FF688-2C7B-7040-8A9F-88FFD28B9C61}" sibTransId="{C5093BEB-8135-4C4E-BDD8-2A12FB5E17A1}"/>
    <dgm:cxn modelId="{4210B42A-59BF-C54B-ADE7-05C00BDA664B}" srcId="{46A4909D-05A3-2447-AC14-7715DE9E7445}" destId="{5700900A-8BFC-704F-9C41-F4B3882A08E6}" srcOrd="4" destOrd="0" parTransId="{A630DC72-39FE-1542-AD09-CB5CCBC8AAAC}" sibTransId="{F829999D-6666-2D49-8996-ADD4507B0088}"/>
    <dgm:cxn modelId="{D907A73A-A631-DF48-BBDE-30DB63010797}" srcId="{46A4909D-05A3-2447-AC14-7715DE9E7445}" destId="{A9A8D8C9-1F7C-6449-837A-E0445B9B3492}" srcOrd="5" destOrd="0" parTransId="{031C9E08-462C-0040-A4C9-D3AC233FBFEE}" sibTransId="{1CE0632A-9785-E345-8EF6-DA1B770812F6}"/>
    <dgm:cxn modelId="{A5940D4C-AA62-DE49-B086-1480D9C0528D}" type="presOf" srcId="{015699FC-4296-D04B-9F46-0724B4E45355}" destId="{C525E4D2-93C7-0C4D-8A0C-97EA4045819A}" srcOrd="0" destOrd="3" presId="urn:microsoft.com/office/officeart/2005/8/layout/hList1"/>
    <dgm:cxn modelId="{FFF8EF96-2B8F-BC44-AE13-F6C292014C38}" srcId="{46A4909D-05A3-2447-AC14-7715DE9E7445}" destId="{9C5D080F-1BA9-8246-8612-BB00A87CE128}" srcOrd="2" destOrd="0" parTransId="{2142B1FD-7823-1E48-9DA6-690DA21D7C3E}" sibTransId="{6E7885F1-614E-0D47-AE5B-AB464CBBE595}"/>
    <dgm:cxn modelId="{590F2DAE-B01B-8F48-ABDA-9F83DAE80363}" type="presOf" srcId="{E2667D5B-A667-4645-AD0D-560CBBA20204}" destId="{C525E4D2-93C7-0C4D-8A0C-97EA4045819A}" srcOrd="0" destOrd="1" presId="urn:microsoft.com/office/officeart/2005/8/layout/hList1"/>
    <dgm:cxn modelId="{6C75EEC0-324C-1B41-A255-B769D1BF4EEC}" srcId="{46A4909D-05A3-2447-AC14-7715DE9E7445}" destId="{E2667D5B-A667-4645-AD0D-560CBBA20204}" srcOrd="1" destOrd="0" parTransId="{46083A04-109B-FE48-A718-99AE4147771B}" sibTransId="{0F561134-D8B5-CF4D-9D4B-BABA227B5B84}"/>
    <dgm:cxn modelId="{A42649C3-C9F4-9C44-92B2-9F6954234B2A}" type="presOf" srcId="{44214F55-710A-F840-AFC1-7434E06388DC}" destId="{8537079F-2B6D-6A4C-8979-2F043F474A0D}" srcOrd="0" destOrd="0" presId="urn:microsoft.com/office/officeart/2005/8/layout/hList1"/>
    <dgm:cxn modelId="{FB7F6ACD-7847-004B-AB38-856137DC390B}" srcId="{46A4909D-05A3-2447-AC14-7715DE9E7445}" destId="{015699FC-4296-D04B-9F46-0724B4E45355}" srcOrd="3" destOrd="0" parTransId="{C4F6C6D0-C5EE-6046-ACA4-4704FFA21DA0}" sibTransId="{DD5CB05F-94CE-9047-BA91-CE0F33392012}"/>
    <dgm:cxn modelId="{40EFDBCE-366D-7B46-82A2-AD7896977494}" type="presOf" srcId="{A9A8D8C9-1F7C-6449-837A-E0445B9B3492}" destId="{C525E4D2-93C7-0C4D-8A0C-97EA4045819A}" srcOrd="0" destOrd="5" presId="urn:microsoft.com/office/officeart/2005/8/layout/hList1"/>
    <dgm:cxn modelId="{F24D10E3-4569-8646-9960-E327CF94C73F}" type="presOf" srcId="{9C5D080F-1BA9-8246-8612-BB00A87CE128}" destId="{C525E4D2-93C7-0C4D-8A0C-97EA4045819A}" srcOrd="0" destOrd="2" presId="urn:microsoft.com/office/officeart/2005/8/layout/hList1"/>
    <dgm:cxn modelId="{0085F6ED-69C7-EA48-A2AC-2D3AE44D00BA}" type="presOf" srcId="{46A4909D-05A3-2447-AC14-7715DE9E7445}" destId="{E0EA269C-3FEF-3E41-993E-02993CFB5E81}" srcOrd="0" destOrd="0" presId="urn:microsoft.com/office/officeart/2005/8/layout/hList1"/>
    <dgm:cxn modelId="{0DCE5DF1-913D-7942-8E72-F6FE3EF195CF}" type="presOf" srcId="{5700900A-8BFC-704F-9C41-F4B3882A08E6}" destId="{C525E4D2-93C7-0C4D-8A0C-97EA4045819A}" srcOrd="0" destOrd="4" presId="urn:microsoft.com/office/officeart/2005/8/layout/hList1"/>
    <dgm:cxn modelId="{7BFE33F3-08B2-1841-A3D7-6192DBE3EA9C}" srcId="{46A4909D-05A3-2447-AC14-7715DE9E7445}" destId="{7A250BD2-8643-C84A-9FEF-D3A2C79F1A4F}" srcOrd="0" destOrd="0" parTransId="{1C6673DD-04B0-DC4D-9B68-90DFDDA40FC6}" sibTransId="{8A97462E-B307-4C40-93F6-22C88A3CF2EF}"/>
    <dgm:cxn modelId="{6F13942B-F7F7-A341-A165-AC81F1FBDA2A}" type="presParOf" srcId="{8537079F-2B6D-6A4C-8979-2F043F474A0D}" destId="{C6B4BB47-7627-234B-9F29-F85522F01C73}" srcOrd="0" destOrd="0" presId="urn:microsoft.com/office/officeart/2005/8/layout/hList1"/>
    <dgm:cxn modelId="{369CF120-E882-1A4D-822C-3F9A5045E29F}" type="presParOf" srcId="{C6B4BB47-7627-234B-9F29-F85522F01C73}" destId="{E0EA269C-3FEF-3E41-993E-02993CFB5E81}" srcOrd="0" destOrd="0" presId="urn:microsoft.com/office/officeart/2005/8/layout/hList1"/>
    <dgm:cxn modelId="{42FED3FB-172D-FC42-B3AC-30EA3409458C}" type="presParOf" srcId="{C6B4BB47-7627-234B-9F29-F85522F01C73}" destId="{C525E4D2-93C7-0C4D-8A0C-97EA4045819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674ED4-09AE-CA46-A99D-0E41CB7B295D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91FF3C39-C9E5-1346-B5FE-0FFD23F5ED41}">
      <dgm:prSet/>
      <dgm:spPr/>
      <dgm:t>
        <a:bodyPr/>
        <a:lstStyle/>
        <a:p>
          <a:r>
            <a:rPr lang="es-CO">
              <a:latin typeface="Montserrat" panose="00000500000000000000"/>
            </a:rPr>
            <a:t>Diagnóstico clínico </a:t>
          </a:r>
          <a:r>
            <a:rPr lang="es-CO">
              <a:latin typeface="Montserrat" panose="00000500000000000000"/>
              <a:sym typeface="Wingdings" pitchFamily="2" charset="2"/>
            </a:rPr>
            <a:t></a:t>
          </a:r>
          <a:r>
            <a:rPr lang="es-CO">
              <a:latin typeface="Montserrat" panose="00000500000000000000"/>
            </a:rPr>
            <a:t> no hay exámenes confirmatorios</a:t>
          </a:r>
        </a:p>
      </dgm:t>
    </dgm:pt>
    <dgm:pt modelId="{EE3ECD12-CA4B-444D-8756-B41B35FC7A9C}" type="parTrans" cxnId="{E3066459-DB50-0E4F-A0A2-9137B5B5F8F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15895E7-DA34-6945-B0F4-419BB675E292}" type="sibTrans" cxnId="{E3066459-DB50-0E4F-A0A2-9137B5B5F8F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9B062F1-DBAE-4C44-9648-478719C12E41}">
      <dgm:prSet/>
      <dgm:spPr/>
      <dgm:t>
        <a:bodyPr/>
        <a:lstStyle/>
        <a:p>
          <a:r>
            <a:rPr lang="es-CO">
              <a:latin typeface="Montserrat" panose="00000500000000000000"/>
            </a:rPr>
            <a:t>Otros posibles hallazgos</a:t>
          </a:r>
        </a:p>
      </dgm:t>
    </dgm:pt>
    <dgm:pt modelId="{21E12426-DDA4-0E47-9935-E4A0EAFDC17B}" type="parTrans" cxnId="{FABB408B-BAF7-0B43-8817-C1A1D8BFF69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7523427-65F4-044B-99FE-E97E3B6B23B7}" type="sibTrans" cxnId="{FABB408B-BAF7-0B43-8817-C1A1D8BFF69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1951AC7-E0D4-D041-9C86-8D01D7A98338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Acatisia/ midriasis/ mucosas secas/ ↑ peristaltismo/ rubor.</a:t>
          </a:r>
        </a:p>
      </dgm:t>
    </dgm:pt>
    <dgm:pt modelId="{39C4DB5F-57E0-1A4F-BB48-18ADCFAACC40}" type="parTrans" cxnId="{ECF4C145-9E39-C143-A912-457A8348145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0D5DF47-8548-AF42-8816-18C81C381D86}" type="sibTrans" cxnId="{ECF4C145-9E39-C143-A912-457A8348145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8DE3E59-C239-194D-8AB1-60F0215B0C6A}">
      <dgm:prSet/>
      <dgm:spPr/>
      <dgm:t>
        <a:bodyPr/>
        <a:lstStyle/>
        <a:p>
          <a:r>
            <a:rPr lang="es-CO">
              <a:latin typeface="Montserrat" panose="00000500000000000000"/>
            </a:rPr>
            <a:t>Hallazgos neuromusculares más prominentes en miembros inferiores</a:t>
          </a:r>
        </a:p>
      </dgm:t>
    </dgm:pt>
    <dgm:pt modelId="{DF14A86F-5203-9B4D-BDD4-6B5B83B8E5BD}" type="parTrans" cxnId="{A3C9B1ED-EDA7-AF47-BC50-ADB6F703081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C388333-F76C-D94C-ACEF-A904DA6C1F15}" type="sibTrans" cxnId="{A3C9B1ED-EDA7-AF47-BC50-ADB6F703081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B1F8C0E6-4C42-CE43-AE77-C23033DA27B1}">
      <dgm:prSet/>
      <dgm:spPr/>
      <dgm:t>
        <a:bodyPr/>
        <a:lstStyle/>
        <a:p>
          <a:r>
            <a:rPr lang="es-CO" dirty="0">
              <a:latin typeface="Montserrat" panose="00000500000000000000"/>
            </a:rPr>
            <a:t>Casos graves/ descartar diferenciales/ monitoreo</a:t>
          </a:r>
        </a:p>
      </dgm:t>
    </dgm:pt>
    <dgm:pt modelId="{DF45CC01-37ED-C54C-9920-FEB074A0BFA2}" type="parTrans" cxnId="{B9FAF9AA-FD66-5A4B-896D-AC89F454987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C18F0A3-A2B0-D84F-B1EA-90AFD8C05694}" type="sibTrans" cxnId="{B9FAF9AA-FD66-5A4B-896D-AC89F454987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C4A15FD-94A3-534D-9FEA-977E6D20F433}">
      <dgm:prSet/>
      <dgm:spPr/>
      <dgm:t>
        <a:bodyPr/>
        <a:lstStyle/>
        <a:p>
          <a:r>
            <a:rPr lang="es-CO" dirty="0" err="1">
              <a:solidFill>
                <a:srgbClr val="152B48"/>
              </a:solidFill>
              <a:latin typeface="Montserrat" panose="00000500000000000000"/>
            </a:rPr>
            <a:t>HLG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/ electrolitos/ función renal.</a:t>
          </a:r>
        </a:p>
      </dgm:t>
    </dgm:pt>
    <dgm:pt modelId="{847A993A-ED53-274F-A534-18607802CC57}" type="parTrans" cxnId="{1863E292-B6AD-4D44-A744-9B1A3FCFB63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EAB7110-CC9D-404B-8883-AD0B9097B084}" type="sibTrans" cxnId="{1863E292-B6AD-4D44-A744-9B1A3FCFB63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235A82C-BFD1-064F-9219-9F1360BE26EA}">
      <dgm:prSet/>
      <dgm:spPr/>
      <dgm:t>
        <a:bodyPr/>
        <a:lstStyle/>
        <a:p>
          <a:r>
            <a:rPr lang="es-CO" dirty="0" err="1">
              <a:solidFill>
                <a:srgbClr val="152B48"/>
              </a:solidFill>
              <a:latin typeface="Montserrat" panose="00000500000000000000"/>
            </a:rPr>
            <a:t>CPK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/ función hepática/ tiempos de coagulación.</a:t>
          </a:r>
        </a:p>
      </dgm:t>
    </dgm:pt>
    <dgm:pt modelId="{CE8F9A60-7488-CD4B-81B4-34B677774638}" type="parTrans" cxnId="{1549D2FD-4EEB-584E-88E9-F0B5BA1423C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095DC25-35C0-5D46-948A-BE5FDE7F00C8}" type="sibTrans" cxnId="{1549D2FD-4EEB-584E-88E9-F0B5BA1423C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838640D-B548-D243-9FE0-F3206FC27960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Hemocultivo/ uroanálisis/ urocultivo.</a:t>
          </a:r>
        </a:p>
      </dgm:t>
    </dgm:pt>
    <dgm:pt modelId="{FAF330A8-1FAB-2A46-85E0-8ACDBFF16B01}" type="parTrans" cxnId="{4A8E1B82-EAC6-A349-9F41-26BF4432EF6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A32C6AA-19C6-0B4A-BFC2-9FAFDEB8D00C}" type="sibTrans" cxnId="{4A8E1B82-EAC6-A349-9F41-26BF4432EF6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972BF26-1DF0-8444-8CBB-F0ACE449B9EA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Radiografía de tórax.</a:t>
          </a:r>
        </a:p>
      </dgm:t>
    </dgm:pt>
    <dgm:pt modelId="{21DFF881-0F42-284A-A3D8-D40E29CF5C6A}" type="parTrans" cxnId="{29D6EF42-7F7B-454C-85F9-908D7C05A8C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257FB13-D16A-D946-913C-CB77F189BADC}" type="sibTrans" cxnId="{29D6EF42-7F7B-454C-85F9-908D7C05A8C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68EBF3A-9B96-B74C-9FBC-7CA81ED333F0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TAC/ PL.</a:t>
          </a:r>
        </a:p>
      </dgm:t>
    </dgm:pt>
    <dgm:pt modelId="{459D4365-6ADD-C64F-B637-03E9E56AA851}" type="parTrans" cxnId="{E29AAB45-0917-F742-A7DA-70F9F528549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5CC3B0F-3980-8446-9693-6FF964A39A50}" type="sibTrans" cxnId="{E29AAB45-0917-F742-A7DA-70F9F528549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C3B4310-3FB9-4348-81B2-67617F3047C2}" type="pres">
      <dgm:prSet presAssocID="{59674ED4-09AE-CA46-A99D-0E41CB7B295D}" presName="linear" presStyleCnt="0">
        <dgm:presLayoutVars>
          <dgm:animLvl val="lvl"/>
          <dgm:resizeHandles val="exact"/>
        </dgm:presLayoutVars>
      </dgm:prSet>
      <dgm:spPr/>
    </dgm:pt>
    <dgm:pt modelId="{FF5D6526-AFC3-984F-9120-3E9FD04E2D02}" type="pres">
      <dgm:prSet presAssocID="{91FF3C39-C9E5-1346-B5FE-0FFD23F5ED4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A29BD94-F09D-2B4A-8D26-98261F995BCD}" type="pres">
      <dgm:prSet presAssocID="{715895E7-DA34-6945-B0F4-419BB675E292}" presName="spacer" presStyleCnt="0"/>
      <dgm:spPr/>
    </dgm:pt>
    <dgm:pt modelId="{994B06E6-E934-8849-BF7F-6631048C28D4}" type="pres">
      <dgm:prSet presAssocID="{39B062F1-DBAE-4C44-9648-478719C12E4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707389F-8E53-5841-A726-1C73DFFAC611}" type="pres">
      <dgm:prSet presAssocID="{39B062F1-DBAE-4C44-9648-478719C12E41}" presName="childText" presStyleLbl="revTx" presStyleIdx="0" presStyleCnt="2">
        <dgm:presLayoutVars>
          <dgm:bulletEnabled val="1"/>
        </dgm:presLayoutVars>
      </dgm:prSet>
      <dgm:spPr/>
    </dgm:pt>
    <dgm:pt modelId="{3C8A6199-0F9A-6441-938E-4FF79CF2EED5}" type="pres">
      <dgm:prSet presAssocID="{68DE3E59-C239-194D-8AB1-60F0215B0C6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0D86A81-2186-6544-8B67-D6C9CA3B76FD}" type="pres">
      <dgm:prSet presAssocID="{DC388333-F76C-D94C-ACEF-A904DA6C1F15}" presName="spacer" presStyleCnt="0"/>
      <dgm:spPr/>
    </dgm:pt>
    <dgm:pt modelId="{ADF6CB63-61EF-9143-8FBD-8D4AF9537510}" type="pres">
      <dgm:prSet presAssocID="{B1F8C0E6-4C42-CE43-AE77-C23033DA27B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0870C83-0645-674E-B13C-429515D35DA9}" type="pres">
      <dgm:prSet presAssocID="{B1F8C0E6-4C42-CE43-AE77-C23033DA27B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2D17F0C-AE93-EF4D-8010-1D02338F44C0}" type="presOf" srcId="{91FF3C39-C9E5-1346-B5FE-0FFD23F5ED41}" destId="{FF5D6526-AFC3-984F-9120-3E9FD04E2D02}" srcOrd="0" destOrd="0" presId="urn:microsoft.com/office/officeart/2005/8/layout/vList2"/>
    <dgm:cxn modelId="{7F37B612-4B0E-E644-9B2E-AB2FFA35B640}" type="presOf" srcId="{7838640D-B548-D243-9FE0-F3206FC27960}" destId="{80870C83-0645-674E-B13C-429515D35DA9}" srcOrd="0" destOrd="2" presId="urn:microsoft.com/office/officeart/2005/8/layout/vList2"/>
    <dgm:cxn modelId="{964F0320-9ACF-AA40-A681-3369D35177F2}" type="presOf" srcId="{39B062F1-DBAE-4C44-9648-478719C12E41}" destId="{994B06E6-E934-8849-BF7F-6631048C28D4}" srcOrd="0" destOrd="0" presId="urn:microsoft.com/office/officeart/2005/8/layout/vList2"/>
    <dgm:cxn modelId="{2B326A60-7FD0-1749-9747-69CDF93D8840}" type="presOf" srcId="{B1F8C0E6-4C42-CE43-AE77-C23033DA27B1}" destId="{ADF6CB63-61EF-9143-8FBD-8D4AF9537510}" srcOrd="0" destOrd="0" presId="urn:microsoft.com/office/officeart/2005/8/layout/vList2"/>
    <dgm:cxn modelId="{2FC4D562-90C2-6E48-A81D-FF4C01F27DC7}" type="presOf" srcId="{59674ED4-09AE-CA46-A99D-0E41CB7B295D}" destId="{EC3B4310-3FB9-4348-81B2-67617F3047C2}" srcOrd="0" destOrd="0" presId="urn:microsoft.com/office/officeart/2005/8/layout/vList2"/>
    <dgm:cxn modelId="{29D6EF42-7F7B-454C-85F9-908D7C05A8CB}" srcId="{B1F8C0E6-4C42-CE43-AE77-C23033DA27B1}" destId="{F972BF26-1DF0-8444-8CBB-F0ACE449B9EA}" srcOrd="3" destOrd="0" parTransId="{21DFF881-0F42-284A-A3D8-D40E29CF5C6A}" sibTransId="{1257FB13-D16A-D946-913C-CB77F189BADC}"/>
    <dgm:cxn modelId="{E29AAB45-0917-F742-A7DA-70F9F528549A}" srcId="{B1F8C0E6-4C42-CE43-AE77-C23033DA27B1}" destId="{768EBF3A-9B96-B74C-9FBC-7CA81ED333F0}" srcOrd="4" destOrd="0" parTransId="{459D4365-6ADD-C64F-B637-03E9E56AA851}" sibTransId="{75CC3B0F-3980-8446-9693-6FF964A39A50}"/>
    <dgm:cxn modelId="{ECF4C145-9E39-C143-A912-457A83481459}" srcId="{39B062F1-DBAE-4C44-9648-478719C12E41}" destId="{71951AC7-E0D4-D041-9C86-8D01D7A98338}" srcOrd="0" destOrd="0" parTransId="{39C4DB5F-57E0-1A4F-BB48-18ADCFAACC40}" sibTransId="{70D5DF47-8548-AF42-8816-18C81C381D86}"/>
    <dgm:cxn modelId="{A0C0B758-4C2A-AB49-98F8-09E8D248E085}" type="presOf" srcId="{0C4A15FD-94A3-534D-9FEA-977E6D20F433}" destId="{80870C83-0645-674E-B13C-429515D35DA9}" srcOrd="0" destOrd="0" presId="urn:microsoft.com/office/officeart/2005/8/layout/vList2"/>
    <dgm:cxn modelId="{E3066459-DB50-0E4F-A0A2-9137B5B5F8FE}" srcId="{59674ED4-09AE-CA46-A99D-0E41CB7B295D}" destId="{91FF3C39-C9E5-1346-B5FE-0FFD23F5ED41}" srcOrd="0" destOrd="0" parTransId="{EE3ECD12-CA4B-444D-8756-B41B35FC7A9C}" sibTransId="{715895E7-DA34-6945-B0F4-419BB675E292}"/>
    <dgm:cxn modelId="{4A8E1B82-EAC6-A349-9F41-26BF4432EF62}" srcId="{B1F8C0E6-4C42-CE43-AE77-C23033DA27B1}" destId="{7838640D-B548-D243-9FE0-F3206FC27960}" srcOrd="2" destOrd="0" parTransId="{FAF330A8-1FAB-2A46-85E0-8ACDBFF16B01}" sibTransId="{1A32C6AA-19C6-0B4A-BFC2-9FAFDEB8D00C}"/>
    <dgm:cxn modelId="{FABB408B-BAF7-0B43-8817-C1A1D8BFF69C}" srcId="{59674ED4-09AE-CA46-A99D-0E41CB7B295D}" destId="{39B062F1-DBAE-4C44-9648-478719C12E41}" srcOrd="1" destOrd="0" parTransId="{21E12426-DDA4-0E47-9935-E4A0EAFDC17B}" sibTransId="{A7523427-65F4-044B-99FE-E97E3B6B23B7}"/>
    <dgm:cxn modelId="{1863E292-B6AD-4D44-A744-9B1A3FCFB63B}" srcId="{B1F8C0E6-4C42-CE43-AE77-C23033DA27B1}" destId="{0C4A15FD-94A3-534D-9FEA-977E6D20F433}" srcOrd="0" destOrd="0" parTransId="{847A993A-ED53-274F-A534-18607802CC57}" sibTransId="{FEAB7110-CC9D-404B-8883-AD0B9097B084}"/>
    <dgm:cxn modelId="{B9FAF9AA-FD66-5A4B-896D-AC89F4549879}" srcId="{59674ED4-09AE-CA46-A99D-0E41CB7B295D}" destId="{B1F8C0E6-4C42-CE43-AE77-C23033DA27B1}" srcOrd="3" destOrd="0" parTransId="{DF45CC01-37ED-C54C-9920-FEB074A0BFA2}" sibTransId="{6C18F0A3-A2B0-D84F-B1EA-90AFD8C05694}"/>
    <dgm:cxn modelId="{2C92BABB-BE94-3E4C-966B-D19212F1B562}" type="presOf" srcId="{F972BF26-1DF0-8444-8CBB-F0ACE449B9EA}" destId="{80870C83-0645-674E-B13C-429515D35DA9}" srcOrd="0" destOrd="3" presId="urn:microsoft.com/office/officeart/2005/8/layout/vList2"/>
    <dgm:cxn modelId="{2B713AD8-D2F1-E14B-B3C3-8F81E0F34952}" type="presOf" srcId="{768EBF3A-9B96-B74C-9FBC-7CA81ED333F0}" destId="{80870C83-0645-674E-B13C-429515D35DA9}" srcOrd="0" destOrd="4" presId="urn:microsoft.com/office/officeart/2005/8/layout/vList2"/>
    <dgm:cxn modelId="{A3C9B1ED-EDA7-AF47-BC50-ADB6F7030815}" srcId="{59674ED4-09AE-CA46-A99D-0E41CB7B295D}" destId="{68DE3E59-C239-194D-8AB1-60F0215B0C6A}" srcOrd="2" destOrd="0" parTransId="{DF14A86F-5203-9B4D-BDD4-6B5B83B8E5BD}" sibTransId="{DC388333-F76C-D94C-ACEF-A904DA6C1F15}"/>
    <dgm:cxn modelId="{482F1BF1-56CE-C64E-BE8D-B424C30DA32A}" type="presOf" srcId="{71951AC7-E0D4-D041-9C86-8D01D7A98338}" destId="{E707389F-8E53-5841-A726-1C73DFFAC611}" srcOrd="0" destOrd="0" presId="urn:microsoft.com/office/officeart/2005/8/layout/vList2"/>
    <dgm:cxn modelId="{7348E6F1-8A46-A84D-9CAB-32ED811D9587}" type="presOf" srcId="{68DE3E59-C239-194D-8AB1-60F0215B0C6A}" destId="{3C8A6199-0F9A-6441-938E-4FF79CF2EED5}" srcOrd="0" destOrd="0" presId="urn:microsoft.com/office/officeart/2005/8/layout/vList2"/>
    <dgm:cxn modelId="{7F7020F3-2661-BC4E-A94D-53BE1B8F1A01}" type="presOf" srcId="{C235A82C-BFD1-064F-9219-9F1360BE26EA}" destId="{80870C83-0645-674E-B13C-429515D35DA9}" srcOrd="0" destOrd="1" presId="urn:microsoft.com/office/officeart/2005/8/layout/vList2"/>
    <dgm:cxn modelId="{1549D2FD-4EEB-584E-88E9-F0B5BA1423C3}" srcId="{B1F8C0E6-4C42-CE43-AE77-C23033DA27B1}" destId="{C235A82C-BFD1-064F-9219-9F1360BE26EA}" srcOrd="1" destOrd="0" parTransId="{CE8F9A60-7488-CD4B-81B4-34B677774638}" sibTransId="{7095DC25-35C0-5D46-948A-BE5FDE7F00C8}"/>
    <dgm:cxn modelId="{7974E73D-7BDC-7B4D-B461-FBAA7F935F7E}" type="presParOf" srcId="{EC3B4310-3FB9-4348-81B2-67617F3047C2}" destId="{FF5D6526-AFC3-984F-9120-3E9FD04E2D02}" srcOrd="0" destOrd="0" presId="urn:microsoft.com/office/officeart/2005/8/layout/vList2"/>
    <dgm:cxn modelId="{14B75FFD-39C3-E545-AB61-ECD2FB326081}" type="presParOf" srcId="{EC3B4310-3FB9-4348-81B2-67617F3047C2}" destId="{9A29BD94-F09D-2B4A-8D26-98261F995BCD}" srcOrd="1" destOrd="0" presId="urn:microsoft.com/office/officeart/2005/8/layout/vList2"/>
    <dgm:cxn modelId="{43BC4745-8CAB-004B-BF9A-74C205A125D6}" type="presParOf" srcId="{EC3B4310-3FB9-4348-81B2-67617F3047C2}" destId="{994B06E6-E934-8849-BF7F-6631048C28D4}" srcOrd="2" destOrd="0" presId="urn:microsoft.com/office/officeart/2005/8/layout/vList2"/>
    <dgm:cxn modelId="{6B83F9C7-B094-2B46-A576-E5F95A2368CF}" type="presParOf" srcId="{EC3B4310-3FB9-4348-81B2-67617F3047C2}" destId="{E707389F-8E53-5841-A726-1C73DFFAC611}" srcOrd="3" destOrd="0" presId="urn:microsoft.com/office/officeart/2005/8/layout/vList2"/>
    <dgm:cxn modelId="{82498C71-C638-3441-B014-940633011F67}" type="presParOf" srcId="{EC3B4310-3FB9-4348-81B2-67617F3047C2}" destId="{3C8A6199-0F9A-6441-938E-4FF79CF2EED5}" srcOrd="4" destOrd="0" presId="urn:microsoft.com/office/officeart/2005/8/layout/vList2"/>
    <dgm:cxn modelId="{6837C26D-5607-1C47-9ADD-B00B30F439A4}" type="presParOf" srcId="{EC3B4310-3FB9-4348-81B2-67617F3047C2}" destId="{50D86A81-2186-6544-8B67-D6C9CA3B76FD}" srcOrd="5" destOrd="0" presId="urn:microsoft.com/office/officeart/2005/8/layout/vList2"/>
    <dgm:cxn modelId="{CF2FDA59-6933-5B46-9655-3CF4C6C31BB5}" type="presParOf" srcId="{EC3B4310-3FB9-4348-81B2-67617F3047C2}" destId="{ADF6CB63-61EF-9143-8FBD-8D4AF9537510}" srcOrd="6" destOrd="0" presId="urn:microsoft.com/office/officeart/2005/8/layout/vList2"/>
    <dgm:cxn modelId="{D15B237E-582D-E74E-9E8F-243F354C2208}" type="presParOf" srcId="{EC3B4310-3FB9-4348-81B2-67617F3047C2}" destId="{80870C83-0645-674E-B13C-429515D35DA9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BA16EB-178F-BA45-B3C6-24750431855A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B364C4AD-1259-2849-9A4F-A9F8D208B2A8}">
      <dgm:prSet/>
      <dgm:spPr/>
      <dgm:t>
        <a:bodyPr/>
        <a:lstStyle/>
        <a:p>
          <a:r>
            <a:rPr lang="es-CO" b="1" dirty="0">
              <a:latin typeface="Montserrat" panose="00000500000000000000"/>
            </a:rPr>
            <a:t>Criterios de Hunter</a:t>
          </a:r>
        </a:p>
      </dgm:t>
    </dgm:pt>
    <dgm:pt modelId="{C3DAA819-9606-1C43-AB9D-9047C53DF979}" type="parTrans" cxnId="{F190EE98-5BB0-774D-958A-189D617A3A39}">
      <dgm:prSet/>
      <dgm:spPr/>
      <dgm:t>
        <a:bodyPr/>
        <a:lstStyle/>
        <a:p>
          <a:endParaRPr lang="es-ES"/>
        </a:p>
      </dgm:t>
    </dgm:pt>
    <dgm:pt modelId="{3D14E855-AB25-7B41-8BEE-DA990EEB2F52}" type="sibTrans" cxnId="{F190EE98-5BB0-774D-958A-189D617A3A39}">
      <dgm:prSet/>
      <dgm:spPr/>
      <dgm:t>
        <a:bodyPr/>
        <a:lstStyle/>
        <a:p>
          <a:endParaRPr lang="es-ES"/>
        </a:p>
      </dgm:t>
    </dgm:pt>
    <dgm:pt modelId="{D32D047A-745C-7B49-A8E1-AA7EA9BC8F68}">
      <dgm:prSet/>
      <dgm:spPr/>
      <dgm:t>
        <a:bodyPr/>
        <a:lstStyle/>
        <a:p>
          <a:r>
            <a:rPr lang="es-CO" dirty="0" err="1">
              <a:solidFill>
                <a:srgbClr val="152B48"/>
              </a:solidFill>
              <a:latin typeface="Montserrat" panose="00000500000000000000"/>
            </a:rPr>
            <a:t>Clonus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 espontáneo.</a:t>
          </a:r>
        </a:p>
      </dgm:t>
    </dgm:pt>
    <dgm:pt modelId="{59CDD665-364D-8E44-9562-AD18C7F7FCC6}" type="parTrans" cxnId="{2952CC57-A7BE-E349-8C59-5554C8024FD9}">
      <dgm:prSet/>
      <dgm:spPr/>
      <dgm:t>
        <a:bodyPr/>
        <a:lstStyle/>
        <a:p>
          <a:endParaRPr lang="es-ES"/>
        </a:p>
      </dgm:t>
    </dgm:pt>
    <dgm:pt modelId="{056E2CC1-06E5-8C41-9A4A-9BD81C393A78}" type="sibTrans" cxnId="{2952CC57-A7BE-E349-8C59-5554C8024FD9}">
      <dgm:prSet/>
      <dgm:spPr/>
      <dgm:t>
        <a:bodyPr/>
        <a:lstStyle/>
        <a:p>
          <a:endParaRPr lang="es-ES"/>
        </a:p>
      </dgm:t>
    </dgm:pt>
    <dgm:pt modelId="{DECD621B-47E8-DD4B-95C6-A70806EFBA7D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Clonus inducible y agitación o diaforesis.</a:t>
          </a:r>
        </a:p>
      </dgm:t>
    </dgm:pt>
    <dgm:pt modelId="{9A29F956-EE66-AE4D-9662-E6211DA60D53}" type="parTrans" cxnId="{FC15383B-40F3-BC4F-8781-6C7858558871}">
      <dgm:prSet/>
      <dgm:spPr/>
      <dgm:t>
        <a:bodyPr/>
        <a:lstStyle/>
        <a:p>
          <a:endParaRPr lang="es-ES"/>
        </a:p>
      </dgm:t>
    </dgm:pt>
    <dgm:pt modelId="{AD2EA236-54B7-D44C-A460-F99CC62A895D}" type="sibTrans" cxnId="{FC15383B-40F3-BC4F-8781-6C7858558871}">
      <dgm:prSet/>
      <dgm:spPr/>
      <dgm:t>
        <a:bodyPr/>
        <a:lstStyle/>
        <a:p>
          <a:endParaRPr lang="es-ES"/>
        </a:p>
      </dgm:t>
    </dgm:pt>
    <dgm:pt modelId="{8871680C-3B64-A543-85EB-86EE88DEF898}">
      <dgm:prSet/>
      <dgm:spPr/>
      <dgm:t>
        <a:bodyPr/>
        <a:lstStyle/>
        <a:p>
          <a:r>
            <a:rPr lang="es-CO" dirty="0" err="1">
              <a:solidFill>
                <a:srgbClr val="152B48"/>
              </a:solidFill>
              <a:latin typeface="Montserrat" panose="00000500000000000000"/>
            </a:rPr>
            <a:t>Clonus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 ocular y agitación o diaforesis.</a:t>
          </a:r>
        </a:p>
      </dgm:t>
    </dgm:pt>
    <dgm:pt modelId="{3DC50BFB-0D9E-C04C-895D-8329D99EDF9A}" type="parTrans" cxnId="{D227FB21-0A96-784E-9DEA-3A8FE846C4E3}">
      <dgm:prSet/>
      <dgm:spPr/>
      <dgm:t>
        <a:bodyPr/>
        <a:lstStyle/>
        <a:p>
          <a:endParaRPr lang="es-ES"/>
        </a:p>
      </dgm:t>
    </dgm:pt>
    <dgm:pt modelId="{EB3D1E57-5C4C-4B47-9265-C322DE1A4DFC}" type="sibTrans" cxnId="{D227FB21-0A96-784E-9DEA-3A8FE846C4E3}">
      <dgm:prSet/>
      <dgm:spPr/>
      <dgm:t>
        <a:bodyPr/>
        <a:lstStyle/>
        <a:p>
          <a:endParaRPr lang="es-ES"/>
        </a:p>
      </dgm:t>
    </dgm:pt>
    <dgm:pt modelId="{B2288E8C-6FB6-B744-B078-68865CA34814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Temblor e hiperreflexia.</a:t>
          </a:r>
        </a:p>
      </dgm:t>
    </dgm:pt>
    <dgm:pt modelId="{DFB1A08E-23C0-AC49-87C7-6CCE3761A600}" type="parTrans" cxnId="{B4C85CE5-7E78-5641-8A0D-0CBAEB11DC06}">
      <dgm:prSet/>
      <dgm:spPr/>
      <dgm:t>
        <a:bodyPr/>
        <a:lstStyle/>
        <a:p>
          <a:endParaRPr lang="es-ES"/>
        </a:p>
      </dgm:t>
    </dgm:pt>
    <dgm:pt modelId="{9D14DF51-65A6-9045-BEC3-607F42F694AE}" type="sibTrans" cxnId="{B4C85CE5-7E78-5641-8A0D-0CBAEB11DC06}">
      <dgm:prSet/>
      <dgm:spPr/>
      <dgm:t>
        <a:bodyPr/>
        <a:lstStyle/>
        <a:p>
          <a:endParaRPr lang="es-ES"/>
        </a:p>
      </dgm:t>
    </dgm:pt>
    <dgm:pt modelId="{B77F3DF0-83CB-164B-B7D2-1BE8AC4BDA6A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Hipertonía.</a:t>
          </a:r>
        </a:p>
      </dgm:t>
    </dgm:pt>
    <dgm:pt modelId="{99E5B8BD-CDC4-9B44-BBEA-8478C1ACBBD9}" type="parTrans" cxnId="{F04F9028-0292-794B-9014-01FA165FBC72}">
      <dgm:prSet/>
      <dgm:spPr/>
      <dgm:t>
        <a:bodyPr/>
        <a:lstStyle/>
        <a:p>
          <a:endParaRPr lang="es-ES"/>
        </a:p>
      </dgm:t>
    </dgm:pt>
    <dgm:pt modelId="{B464F63B-0B20-0648-A0B9-D0362730A292}" type="sibTrans" cxnId="{F04F9028-0292-794B-9014-01FA165FBC72}">
      <dgm:prSet/>
      <dgm:spPr/>
      <dgm:t>
        <a:bodyPr/>
        <a:lstStyle/>
        <a:p>
          <a:endParaRPr lang="es-ES"/>
        </a:p>
      </dgm:t>
    </dgm:pt>
    <dgm:pt modelId="{1779794A-9069-024E-8DFD-BE35C9C671F4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Tº &gt; 38ºC y clonus ocular o </a:t>
          </a:r>
          <a:r>
            <a:rPr lang="es-CO" dirty="0" err="1">
              <a:solidFill>
                <a:srgbClr val="152B48"/>
              </a:solidFill>
              <a:latin typeface="Montserrat" panose="00000500000000000000"/>
            </a:rPr>
            <a:t>clonus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 inducible.</a:t>
          </a:r>
        </a:p>
      </dgm:t>
    </dgm:pt>
    <dgm:pt modelId="{6EEDC9D3-0D56-1746-89DE-F4AA9D3C822E}" type="parTrans" cxnId="{EE52A7AF-CCB5-E141-A31B-7348D8B041F8}">
      <dgm:prSet/>
      <dgm:spPr/>
      <dgm:t>
        <a:bodyPr/>
        <a:lstStyle/>
        <a:p>
          <a:endParaRPr lang="es-ES"/>
        </a:p>
      </dgm:t>
    </dgm:pt>
    <dgm:pt modelId="{41FBFD0C-7CCC-3E45-AB7D-36F5F6AF2DB7}" type="sibTrans" cxnId="{EE52A7AF-CCB5-E141-A31B-7348D8B041F8}">
      <dgm:prSet/>
      <dgm:spPr/>
      <dgm:t>
        <a:bodyPr/>
        <a:lstStyle/>
        <a:p>
          <a:endParaRPr lang="es-ES"/>
        </a:p>
      </dgm:t>
    </dgm:pt>
    <dgm:pt modelId="{7981AB10-AF30-E940-85F5-6604A973B6BC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Paciente ha tomado agente serotoninérgico y ≥ 1.</a:t>
          </a:r>
        </a:p>
      </dgm:t>
    </dgm:pt>
    <dgm:pt modelId="{65FA88D8-5632-A448-A736-7F0E16972710}" type="parTrans" cxnId="{D298A565-B716-B447-8978-2607163E17E6}">
      <dgm:prSet/>
      <dgm:spPr/>
      <dgm:t>
        <a:bodyPr/>
        <a:lstStyle/>
        <a:p>
          <a:endParaRPr lang="es-ES"/>
        </a:p>
      </dgm:t>
    </dgm:pt>
    <dgm:pt modelId="{E940EC71-4078-C345-9783-5922DAE8E473}" type="sibTrans" cxnId="{D298A565-B716-B447-8978-2607163E17E6}">
      <dgm:prSet/>
      <dgm:spPr/>
      <dgm:t>
        <a:bodyPr/>
        <a:lstStyle/>
        <a:p>
          <a:endParaRPr lang="es-ES"/>
        </a:p>
      </dgm:t>
    </dgm:pt>
    <dgm:pt modelId="{05D9C05D-810D-9A4A-B526-325FFACA15F1}" type="pres">
      <dgm:prSet presAssocID="{B6BA16EB-178F-BA45-B3C6-24750431855A}" presName="Name0" presStyleCnt="0">
        <dgm:presLayoutVars>
          <dgm:dir/>
          <dgm:animLvl val="lvl"/>
          <dgm:resizeHandles val="exact"/>
        </dgm:presLayoutVars>
      </dgm:prSet>
      <dgm:spPr/>
    </dgm:pt>
    <dgm:pt modelId="{290C0918-A738-C94E-80BE-D6E9E789E7BE}" type="pres">
      <dgm:prSet presAssocID="{B364C4AD-1259-2849-9A4F-A9F8D208B2A8}" presName="composite" presStyleCnt="0"/>
      <dgm:spPr/>
    </dgm:pt>
    <dgm:pt modelId="{2AEA60AE-4601-E64E-896A-C1F9DCC5C242}" type="pres">
      <dgm:prSet presAssocID="{B364C4AD-1259-2849-9A4F-A9F8D208B2A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EA29CE96-337D-4948-987A-9D65DF902A99}" type="pres">
      <dgm:prSet presAssocID="{B364C4AD-1259-2849-9A4F-A9F8D208B2A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3AFE9601-0484-1840-9CDC-67E56FEFA025}" type="presOf" srcId="{DECD621B-47E8-DD4B-95C6-A70806EFBA7D}" destId="{EA29CE96-337D-4948-987A-9D65DF902A99}" srcOrd="0" destOrd="2" presId="urn:microsoft.com/office/officeart/2005/8/layout/hList1"/>
    <dgm:cxn modelId="{D227FB21-0A96-784E-9DEA-3A8FE846C4E3}" srcId="{7981AB10-AF30-E940-85F5-6604A973B6BC}" destId="{8871680C-3B64-A543-85EB-86EE88DEF898}" srcOrd="2" destOrd="0" parTransId="{3DC50BFB-0D9E-C04C-895D-8329D99EDF9A}" sibTransId="{EB3D1E57-5C4C-4B47-9265-C322DE1A4DFC}"/>
    <dgm:cxn modelId="{4E0DB824-C8F5-1A45-983A-FB81E1755679}" type="presOf" srcId="{8871680C-3B64-A543-85EB-86EE88DEF898}" destId="{EA29CE96-337D-4948-987A-9D65DF902A99}" srcOrd="0" destOrd="3" presId="urn:microsoft.com/office/officeart/2005/8/layout/hList1"/>
    <dgm:cxn modelId="{F04F9028-0292-794B-9014-01FA165FBC72}" srcId="{7981AB10-AF30-E940-85F5-6604A973B6BC}" destId="{B77F3DF0-83CB-164B-B7D2-1BE8AC4BDA6A}" srcOrd="4" destOrd="0" parTransId="{99E5B8BD-CDC4-9B44-BBEA-8478C1ACBBD9}" sibTransId="{B464F63B-0B20-0648-A0B9-D0362730A292}"/>
    <dgm:cxn modelId="{4589F32E-E67B-6A47-9B4C-54F9D06A8BF2}" type="presOf" srcId="{B77F3DF0-83CB-164B-B7D2-1BE8AC4BDA6A}" destId="{EA29CE96-337D-4948-987A-9D65DF902A99}" srcOrd="0" destOrd="5" presId="urn:microsoft.com/office/officeart/2005/8/layout/hList1"/>
    <dgm:cxn modelId="{659CF736-9FEE-9643-B71A-ED510F458201}" type="presOf" srcId="{B364C4AD-1259-2849-9A4F-A9F8D208B2A8}" destId="{2AEA60AE-4601-E64E-896A-C1F9DCC5C242}" srcOrd="0" destOrd="0" presId="urn:microsoft.com/office/officeart/2005/8/layout/hList1"/>
    <dgm:cxn modelId="{FC15383B-40F3-BC4F-8781-6C7858558871}" srcId="{7981AB10-AF30-E940-85F5-6604A973B6BC}" destId="{DECD621B-47E8-DD4B-95C6-A70806EFBA7D}" srcOrd="1" destOrd="0" parTransId="{9A29F956-EE66-AE4D-9662-E6211DA60D53}" sibTransId="{AD2EA236-54B7-D44C-A460-F99CC62A895D}"/>
    <dgm:cxn modelId="{53BD2743-974B-E241-B277-A01CFDA0AD36}" type="presOf" srcId="{1779794A-9069-024E-8DFD-BE35C9C671F4}" destId="{EA29CE96-337D-4948-987A-9D65DF902A99}" srcOrd="0" destOrd="6" presId="urn:microsoft.com/office/officeart/2005/8/layout/hList1"/>
    <dgm:cxn modelId="{D298A565-B716-B447-8978-2607163E17E6}" srcId="{B364C4AD-1259-2849-9A4F-A9F8D208B2A8}" destId="{7981AB10-AF30-E940-85F5-6604A973B6BC}" srcOrd="0" destOrd="0" parTransId="{65FA88D8-5632-A448-A736-7F0E16972710}" sibTransId="{E940EC71-4078-C345-9783-5922DAE8E473}"/>
    <dgm:cxn modelId="{B46B3F52-4884-5A4E-82B9-57D2F8377A59}" type="presOf" srcId="{D32D047A-745C-7B49-A8E1-AA7EA9BC8F68}" destId="{EA29CE96-337D-4948-987A-9D65DF902A99}" srcOrd="0" destOrd="1" presId="urn:microsoft.com/office/officeart/2005/8/layout/hList1"/>
    <dgm:cxn modelId="{2952CC57-A7BE-E349-8C59-5554C8024FD9}" srcId="{7981AB10-AF30-E940-85F5-6604A973B6BC}" destId="{D32D047A-745C-7B49-A8E1-AA7EA9BC8F68}" srcOrd="0" destOrd="0" parTransId="{59CDD665-364D-8E44-9562-AD18C7F7FCC6}" sibTransId="{056E2CC1-06E5-8C41-9A4A-9BD81C393A78}"/>
    <dgm:cxn modelId="{F190EE98-5BB0-774D-958A-189D617A3A39}" srcId="{B6BA16EB-178F-BA45-B3C6-24750431855A}" destId="{B364C4AD-1259-2849-9A4F-A9F8D208B2A8}" srcOrd="0" destOrd="0" parTransId="{C3DAA819-9606-1C43-AB9D-9047C53DF979}" sibTransId="{3D14E855-AB25-7B41-8BEE-DA990EEB2F52}"/>
    <dgm:cxn modelId="{C38AE19B-7C17-6644-BD55-A44A960E3B58}" type="presOf" srcId="{B6BA16EB-178F-BA45-B3C6-24750431855A}" destId="{05D9C05D-810D-9A4A-B526-325FFACA15F1}" srcOrd="0" destOrd="0" presId="urn:microsoft.com/office/officeart/2005/8/layout/hList1"/>
    <dgm:cxn modelId="{EE52A7AF-CCB5-E141-A31B-7348D8B041F8}" srcId="{7981AB10-AF30-E940-85F5-6604A973B6BC}" destId="{1779794A-9069-024E-8DFD-BE35C9C671F4}" srcOrd="5" destOrd="0" parTransId="{6EEDC9D3-0D56-1746-89DE-F4AA9D3C822E}" sibTransId="{41FBFD0C-7CCC-3E45-AB7D-36F5F6AF2DB7}"/>
    <dgm:cxn modelId="{4690BFBC-2ECF-DC4D-8AE8-3B80C507A718}" type="presOf" srcId="{7981AB10-AF30-E940-85F5-6604A973B6BC}" destId="{EA29CE96-337D-4948-987A-9D65DF902A99}" srcOrd="0" destOrd="0" presId="urn:microsoft.com/office/officeart/2005/8/layout/hList1"/>
    <dgm:cxn modelId="{26E8EFC0-7F97-7C42-BF88-09E2CDAB1C76}" type="presOf" srcId="{B2288E8C-6FB6-B744-B078-68865CA34814}" destId="{EA29CE96-337D-4948-987A-9D65DF902A99}" srcOrd="0" destOrd="4" presId="urn:microsoft.com/office/officeart/2005/8/layout/hList1"/>
    <dgm:cxn modelId="{B4C85CE5-7E78-5641-8A0D-0CBAEB11DC06}" srcId="{7981AB10-AF30-E940-85F5-6604A973B6BC}" destId="{B2288E8C-6FB6-B744-B078-68865CA34814}" srcOrd="3" destOrd="0" parTransId="{DFB1A08E-23C0-AC49-87C7-6CCE3761A600}" sibTransId="{9D14DF51-65A6-9045-BEC3-607F42F694AE}"/>
    <dgm:cxn modelId="{DAD51DF5-6A42-6241-893B-F6B09117C0E5}" type="presParOf" srcId="{05D9C05D-810D-9A4A-B526-325FFACA15F1}" destId="{290C0918-A738-C94E-80BE-D6E9E789E7BE}" srcOrd="0" destOrd="0" presId="urn:microsoft.com/office/officeart/2005/8/layout/hList1"/>
    <dgm:cxn modelId="{8F32DADF-5956-9243-AB11-887CD6D85A04}" type="presParOf" srcId="{290C0918-A738-C94E-80BE-D6E9E789E7BE}" destId="{2AEA60AE-4601-E64E-896A-C1F9DCC5C242}" srcOrd="0" destOrd="0" presId="urn:microsoft.com/office/officeart/2005/8/layout/hList1"/>
    <dgm:cxn modelId="{71682A59-21A4-244B-936A-912C736FD4E5}" type="presParOf" srcId="{290C0918-A738-C94E-80BE-D6E9E789E7BE}" destId="{EA29CE96-337D-4948-987A-9D65DF902A9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AE7D6C7-34D2-9B49-82DB-E02919AE3D6A}" type="doc">
      <dgm:prSet loTypeId="urn:microsoft.com/office/officeart/2005/8/layout/hList1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BC23B66F-50A0-4548-82CF-463DE2752909}">
      <dgm:prSet/>
      <dgm:spPr/>
      <dgm:t>
        <a:bodyPr/>
        <a:lstStyle/>
        <a:p>
          <a:r>
            <a:rPr lang="es-CO" b="1" dirty="0">
              <a:latin typeface="Montserrat" panose="00000500000000000000"/>
            </a:rPr>
            <a:t>Diagnósticos diferenciales</a:t>
          </a:r>
        </a:p>
      </dgm:t>
    </dgm:pt>
    <dgm:pt modelId="{75B26DA6-7BCC-E34C-9DFC-F048B4B25D42}" type="parTrans" cxnId="{24556699-B398-1A44-B6F2-B598DA30604C}">
      <dgm:prSet/>
      <dgm:spPr/>
      <dgm:t>
        <a:bodyPr/>
        <a:lstStyle/>
        <a:p>
          <a:endParaRPr lang="es-ES"/>
        </a:p>
      </dgm:t>
    </dgm:pt>
    <dgm:pt modelId="{64BC1AFA-E1F0-BB4C-825A-DD551824C928}" type="sibTrans" cxnId="{24556699-B398-1A44-B6F2-B598DA30604C}">
      <dgm:prSet/>
      <dgm:spPr/>
      <dgm:t>
        <a:bodyPr/>
        <a:lstStyle/>
        <a:p>
          <a:endParaRPr lang="es-ES"/>
        </a:p>
      </dgm:t>
    </dgm:pt>
    <dgm:pt modelId="{FC4C84C5-7BCA-0A4B-9B15-D6816683C3EE}">
      <dgm:prSet/>
      <dgm:spPr/>
      <dgm:t>
        <a:bodyPr/>
        <a:lstStyle/>
        <a:p>
          <a:r>
            <a:rPr lang="es-CO" dirty="0" err="1">
              <a:solidFill>
                <a:srgbClr val="152B48"/>
              </a:solidFill>
              <a:latin typeface="Montserrat" panose="00000500000000000000"/>
            </a:rPr>
            <a:t>SNM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.</a:t>
          </a:r>
        </a:p>
      </dgm:t>
    </dgm:pt>
    <dgm:pt modelId="{3AC0E774-7CAA-D742-AD58-CAE02F59F5E4}" type="parTrans" cxnId="{AC05759C-46C1-6740-B804-719283455AAF}">
      <dgm:prSet/>
      <dgm:spPr/>
      <dgm:t>
        <a:bodyPr/>
        <a:lstStyle/>
        <a:p>
          <a:endParaRPr lang="es-ES"/>
        </a:p>
      </dgm:t>
    </dgm:pt>
    <dgm:pt modelId="{4F44724D-63ED-F642-AB47-E70D08F29F19}" type="sibTrans" cxnId="{AC05759C-46C1-6740-B804-719283455AAF}">
      <dgm:prSet/>
      <dgm:spPr/>
      <dgm:t>
        <a:bodyPr/>
        <a:lstStyle/>
        <a:p>
          <a:endParaRPr lang="es-ES"/>
        </a:p>
      </dgm:t>
    </dgm:pt>
    <dgm:pt modelId="{5D9FDE1C-81FC-874C-8702-9833B46BAC77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Intoxicación anticolinérgica.</a:t>
          </a:r>
        </a:p>
      </dgm:t>
    </dgm:pt>
    <dgm:pt modelId="{9CC12EE7-0C11-CB4A-92BC-4D4451578FC9}" type="parTrans" cxnId="{49360335-8252-D44C-A98B-88E3293293B9}">
      <dgm:prSet/>
      <dgm:spPr/>
      <dgm:t>
        <a:bodyPr/>
        <a:lstStyle/>
        <a:p>
          <a:endParaRPr lang="es-ES"/>
        </a:p>
      </dgm:t>
    </dgm:pt>
    <dgm:pt modelId="{01A6C43F-D488-6F44-9BB9-2F36515C4EE5}" type="sibTrans" cxnId="{49360335-8252-D44C-A98B-88E3293293B9}">
      <dgm:prSet/>
      <dgm:spPr/>
      <dgm:t>
        <a:bodyPr/>
        <a:lstStyle/>
        <a:p>
          <a:endParaRPr lang="es-ES"/>
        </a:p>
      </dgm:t>
    </dgm:pt>
    <dgm:pt modelId="{CF9DE9B0-8711-EF44-A6CE-636A486698F5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Hipertermia maligna.</a:t>
          </a:r>
        </a:p>
      </dgm:t>
    </dgm:pt>
    <dgm:pt modelId="{80293687-4BF9-8949-A01C-A8BFB0DE86C9}" type="parTrans" cxnId="{BFAB639E-E658-C941-A9AB-0AC5E1F5EFCB}">
      <dgm:prSet/>
      <dgm:spPr/>
      <dgm:t>
        <a:bodyPr/>
        <a:lstStyle/>
        <a:p>
          <a:endParaRPr lang="es-ES"/>
        </a:p>
      </dgm:t>
    </dgm:pt>
    <dgm:pt modelId="{E65E17B2-56BC-FD4B-889C-4A7AA9DC32C2}" type="sibTrans" cxnId="{BFAB639E-E658-C941-A9AB-0AC5E1F5EFCB}">
      <dgm:prSet/>
      <dgm:spPr/>
      <dgm:t>
        <a:bodyPr/>
        <a:lstStyle/>
        <a:p>
          <a:endParaRPr lang="es-ES"/>
        </a:p>
      </dgm:t>
    </dgm:pt>
    <dgm:pt modelId="{ABA5254C-4488-7741-B5F0-9962BB8849DA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Intoxicación simpaticomimética.</a:t>
          </a:r>
        </a:p>
      </dgm:t>
    </dgm:pt>
    <dgm:pt modelId="{6729CA8A-E39A-0049-A1FA-EF7F3869BD9F}" type="parTrans" cxnId="{D68CE42A-E81C-384B-95C5-56A22DC95688}">
      <dgm:prSet/>
      <dgm:spPr/>
      <dgm:t>
        <a:bodyPr/>
        <a:lstStyle/>
        <a:p>
          <a:endParaRPr lang="es-ES"/>
        </a:p>
      </dgm:t>
    </dgm:pt>
    <dgm:pt modelId="{495C99D9-17C2-7841-B4D3-894C45A786CD}" type="sibTrans" cxnId="{D68CE42A-E81C-384B-95C5-56A22DC95688}">
      <dgm:prSet/>
      <dgm:spPr/>
      <dgm:t>
        <a:bodyPr/>
        <a:lstStyle/>
        <a:p>
          <a:endParaRPr lang="es-ES"/>
        </a:p>
      </dgm:t>
    </dgm:pt>
    <dgm:pt modelId="{BF139CC2-E600-0243-9843-37E475E9A837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Meningitis o encefalitis.</a:t>
          </a:r>
        </a:p>
      </dgm:t>
    </dgm:pt>
    <dgm:pt modelId="{29B9938F-2933-904B-A8D6-AB3D8ADF22AD}" type="parTrans" cxnId="{C486B60A-A196-E546-8CC6-139DCB680DF9}">
      <dgm:prSet/>
      <dgm:spPr/>
      <dgm:t>
        <a:bodyPr/>
        <a:lstStyle/>
        <a:p>
          <a:endParaRPr lang="es-ES"/>
        </a:p>
      </dgm:t>
    </dgm:pt>
    <dgm:pt modelId="{1463A92D-2050-7449-9686-7CF7F392A21A}" type="sibTrans" cxnId="{C486B60A-A196-E546-8CC6-139DCB680DF9}">
      <dgm:prSet/>
      <dgm:spPr/>
      <dgm:t>
        <a:bodyPr/>
        <a:lstStyle/>
        <a:p>
          <a:endParaRPr lang="es-ES"/>
        </a:p>
      </dgm:t>
    </dgm:pt>
    <dgm:pt modelId="{BCA71F41-8029-AD4F-99B7-7D6F39AEF95C}" type="pres">
      <dgm:prSet presAssocID="{7AE7D6C7-34D2-9B49-82DB-E02919AE3D6A}" presName="Name0" presStyleCnt="0">
        <dgm:presLayoutVars>
          <dgm:dir/>
          <dgm:animLvl val="lvl"/>
          <dgm:resizeHandles val="exact"/>
        </dgm:presLayoutVars>
      </dgm:prSet>
      <dgm:spPr/>
    </dgm:pt>
    <dgm:pt modelId="{BDDE97BC-6FFC-D642-B210-14472924AD11}" type="pres">
      <dgm:prSet presAssocID="{BC23B66F-50A0-4548-82CF-463DE2752909}" presName="composite" presStyleCnt="0"/>
      <dgm:spPr/>
    </dgm:pt>
    <dgm:pt modelId="{5A220646-A0E4-B144-A330-44971078F453}" type="pres">
      <dgm:prSet presAssocID="{BC23B66F-50A0-4548-82CF-463DE2752909}" presName="parTx" presStyleLbl="alignNode1" presStyleIdx="0" presStyleCnt="1" custLinFactNeighborX="5384" custLinFactNeighborY="-3848">
        <dgm:presLayoutVars>
          <dgm:chMax val="0"/>
          <dgm:chPref val="0"/>
          <dgm:bulletEnabled val="1"/>
        </dgm:presLayoutVars>
      </dgm:prSet>
      <dgm:spPr/>
    </dgm:pt>
    <dgm:pt modelId="{09D67EA0-B073-C34E-9395-D6B542507E55}" type="pres">
      <dgm:prSet presAssocID="{BC23B66F-50A0-4548-82CF-463DE2752909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C486B60A-A196-E546-8CC6-139DCB680DF9}" srcId="{BC23B66F-50A0-4548-82CF-463DE2752909}" destId="{BF139CC2-E600-0243-9843-37E475E9A837}" srcOrd="4" destOrd="0" parTransId="{29B9938F-2933-904B-A8D6-AB3D8ADF22AD}" sibTransId="{1463A92D-2050-7449-9686-7CF7F392A21A}"/>
    <dgm:cxn modelId="{A7A0D60E-128B-C447-80E5-EDABEBF124C0}" type="presOf" srcId="{FC4C84C5-7BCA-0A4B-9B15-D6816683C3EE}" destId="{09D67EA0-B073-C34E-9395-D6B542507E55}" srcOrd="0" destOrd="0" presId="urn:microsoft.com/office/officeart/2005/8/layout/hList1"/>
    <dgm:cxn modelId="{D68CE42A-E81C-384B-95C5-56A22DC95688}" srcId="{BC23B66F-50A0-4548-82CF-463DE2752909}" destId="{ABA5254C-4488-7741-B5F0-9962BB8849DA}" srcOrd="3" destOrd="0" parTransId="{6729CA8A-E39A-0049-A1FA-EF7F3869BD9F}" sibTransId="{495C99D9-17C2-7841-B4D3-894C45A786CD}"/>
    <dgm:cxn modelId="{49360335-8252-D44C-A98B-88E3293293B9}" srcId="{BC23B66F-50A0-4548-82CF-463DE2752909}" destId="{5D9FDE1C-81FC-874C-8702-9833B46BAC77}" srcOrd="1" destOrd="0" parTransId="{9CC12EE7-0C11-CB4A-92BC-4D4451578FC9}" sibTransId="{01A6C43F-D488-6F44-9BB9-2F36515C4EE5}"/>
    <dgm:cxn modelId="{6BF39A57-F542-C64C-A20F-31C1C451AAFE}" type="presOf" srcId="{ABA5254C-4488-7741-B5F0-9962BB8849DA}" destId="{09D67EA0-B073-C34E-9395-D6B542507E55}" srcOrd="0" destOrd="3" presId="urn:microsoft.com/office/officeart/2005/8/layout/hList1"/>
    <dgm:cxn modelId="{C6EA3D94-03C2-5E4D-8CD1-25A5D5766D3F}" type="presOf" srcId="{BF139CC2-E600-0243-9843-37E475E9A837}" destId="{09D67EA0-B073-C34E-9395-D6B542507E55}" srcOrd="0" destOrd="4" presId="urn:microsoft.com/office/officeart/2005/8/layout/hList1"/>
    <dgm:cxn modelId="{24556699-B398-1A44-B6F2-B598DA30604C}" srcId="{7AE7D6C7-34D2-9B49-82DB-E02919AE3D6A}" destId="{BC23B66F-50A0-4548-82CF-463DE2752909}" srcOrd="0" destOrd="0" parTransId="{75B26DA6-7BCC-E34C-9DFC-F048B4B25D42}" sibTransId="{64BC1AFA-E1F0-BB4C-825A-DD551824C928}"/>
    <dgm:cxn modelId="{AC05759C-46C1-6740-B804-719283455AAF}" srcId="{BC23B66F-50A0-4548-82CF-463DE2752909}" destId="{FC4C84C5-7BCA-0A4B-9B15-D6816683C3EE}" srcOrd="0" destOrd="0" parTransId="{3AC0E774-7CAA-D742-AD58-CAE02F59F5E4}" sibTransId="{4F44724D-63ED-F642-AB47-E70D08F29F19}"/>
    <dgm:cxn modelId="{BFAB639E-E658-C941-A9AB-0AC5E1F5EFCB}" srcId="{BC23B66F-50A0-4548-82CF-463DE2752909}" destId="{CF9DE9B0-8711-EF44-A6CE-636A486698F5}" srcOrd="2" destOrd="0" parTransId="{80293687-4BF9-8949-A01C-A8BFB0DE86C9}" sibTransId="{E65E17B2-56BC-FD4B-889C-4A7AA9DC32C2}"/>
    <dgm:cxn modelId="{F6FCC89E-5879-9B44-82BF-5CFC1DE69E02}" type="presOf" srcId="{5D9FDE1C-81FC-874C-8702-9833B46BAC77}" destId="{09D67EA0-B073-C34E-9395-D6B542507E55}" srcOrd="0" destOrd="1" presId="urn:microsoft.com/office/officeart/2005/8/layout/hList1"/>
    <dgm:cxn modelId="{ABBF69AB-1116-F846-8090-2347E8B22FE9}" type="presOf" srcId="{BC23B66F-50A0-4548-82CF-463DE2752909}" destId="{5A220646-A0E4-B144-A330-44971078F453}" srcOrd="0" destOrd="0" presId="urn:microsoft.com/office/officeart/2005/8/layout/hList1"/>
    <dgm:cxn modelId="{2466F1B7-3D20-3945-BF31-FCCDD75C3FF0}" type="presOf" srcId="{7AE7D6C7-34D2-9B49-82DB-E02919AE3D6A}" destId="{BCA71F41-8029-AD4F-99B7-7D6F39AEF95C}" srcOrd="0" destOrd="0" presId="urn:microsoft.com/office/officeart/2005/8/layout/hList1"/>
    <dgm:cxn modelId="{C69901EB-9C1A-1646-8D87-D09A3BC6A846}" type="presOf" srcId="{CF9DE9B0-8711-EF44-A6CE-636A486698F5}" destId="{09D67EA0-B073-C34E-9395-D6B542507E55}" srcOrd="0" destOrd="2" presId="urn:microsoft.com/office/officeart/2005/8/layout/hList1"/>
    <dgm:cxn modelId="{ED1C72DC-CAC5-8D4F-9A9A-43E8D0B5BDE1}" type="presParOf" srcId="{BCA71F41-8029-AD4F-99B7-7D6F39AEF95C}" destId="{BDDE97BC-6FFC-D642-B210-14472924AD11}" srcOrd="0" destOrd="0" presId="urn:microsoft.com/office/officeart/2005/8/layout/hList1"/>
    <dgm:cxn modelId="{086FCF84-2218-0F47-BCE5-163627225E8B}" type="presParOf" srcId="{BDDE97BC-6FFC-D642-B210-14472924AD11}" destId="{5A220646-A0E4-B144-A330-44971078F453}" srcOrd="0" destOrd="0" presId="urn:microsoft.com/office/officeart/2005/8/layout/hList1"/>
    <dgm:cxn modelId="{00CE4793-DC8F-5841-B5DD-8A00C69CCD45}" type="presParOf" srcId="{BDDE97BC-6FFC-D642-B210-14472924AD11}" destId="{09D67EA0-B073-C34E-9395-D6B542507E5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6A82231-F1F0-1142-9947-A8E30C4A6F31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B74BCEE4-F7D4-304C-953F-AAC768C552DE}">
      <dgm:prSet/>
      <dgm:spPr/>
      <dgm:t>
        <a:bodyPr/>
        <a:lstStyle/>
        <a:p>
          <a:r>
            <a:rPr lang="es-CO" dirty="0">
              <a:latin typeface="Montserrat" panose="02000505000000020004"/>
            </a:rPr>
            <a:t>Tabletas de 300 mg</a:t>
          </a:r>
        </a:p>
      </dgm:t>
    </dgm:pt>
    <dgm:pt modelId="{8AB412DA-4437-9F46-8098-179456EE1C66}" type="parTrans" cxnId="{5C1DD3BE-10D8-DA4D-8BBA-67E301018093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D4A0616A-6FB6-FE47-BEAB-EA7511B3A956}" type="sibTrans" cxnId="{5C1DD3BE-10D8-DA4D-8BBA-67E301018093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C943996A-330C-AF42-87CB-032D40175806}">
      <dgm:prSet/>
      <dgm:spPr/>
      <dgm:t>
        <a:bodyPr/>
        <a:lstStyle/>
        <a:p>
          <a:r>
            <a:rPr lang="es-CO" dirty="0">
              <a:latin typeface="Montserrat" panose="02000505000000020004"/>
            </a:rPr>
            <a:t>Dosis inicial</a:t>
          </a:r>
        </a:p>
      </dgm:t>
    </dgm:pt>
    <dgm:pt modelId="{D3CD572F-9829-604A-9E2F-8D6A44667E02}" type="parTrans" cxnId="{47A5C5B7-7275-4644-B2A5-6FD96F7DE116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570705FE-74DE-4C49-8623-EFD940559D5A}" type="sibTrans" cxnId="{47A5C5B7-7275-4644-B2A5-6FD96F7DE116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9C3346B8-4558-7E44-BA26-0064F355261F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2000505000000020004"/>
            </a:rPr>
            <a:t>300 mg 1, 2 o 3 veces/</a:t>
          </a:r>
          <a:r>
            <a:rPr lang="es-ES" dirty="0">
              <a:solidFill>
                <a:srgbClr val="152B48"/>
              </a:solidFill>
              <a:latin typeface="Montserrat" panose="02000505000000020004"/>
            </a:rPr>
            <a:t>día.</a:t>
          </a:r>
          <a:endParaRPr lang="es-CO" dirty="0">
            <a:solidFill>
              <a:srgbClr val="152B48"/>
            </a:solidFill>
            <a:latin typeface="Montserrat" panose="02000505000000020004"/>
          </a:endParaRPr>
        </a:p>
      </dgm:t>
    </dgm:pt>
    <dgm:pt modelId="{2507A6D1-DB26-484B-84B4-F23E2CF5046E}" type="parTrans" cxnId="{49AA173C-0BB3-3C4A-8209-5352F00BCC26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12F43E87-7283-244D-A74A-9538A3ADBDD9}" type="sibTrans" cxnId="{49AA173C-0BB3-3C4A-8209-5352F00BCC26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8ACFB67A-C9B0-D946-91D6-E4A056A78D6F}">
      <dgm:prSet/>
      <dgm:spPr/>
      <dgm:t>
        <a:bodyPr/>
        <a:lstStyle/>
        <a:p>
          <a:r>
            <a:rPr lang="es-ES">
              <a:latin typeface="Montserrat" panose="02000505000000020004"/>
            </a:rPr>
            <a:t>Incremento</a:t>
          </a:r>
          <a:endParaRPr lang="es-CO">
            <a:latin typeface="Montserrat" panose="02000505000000020004"/>
          </a:endParaRPr>
        </a:p>
      </dgm:t>
    </dgm:pt>
    <dgm:pt modelId="{E32A3EFA-6582-B143-A9A4-5E195D535192}" type="parTrans" cxnId="{199F7485-647A-C94D-BF6E-A7BD846FE747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7D9D1639-3490-244C-95C4-9F43B25936E2}" type="sibTrans" cxnId="{199F7485-647A-C94D-BF6E-A7BD846FE747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363E2CC9-0EAE-E944-9455-0220BF182A8D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2000505000000020004"/>
            </a:rPr>
            <a:t>300 a 600 mg.</a:t>
          </a:r>
          <a:endParaRPr lang="es-CO" dirty="0">
            <a:solidFill>
              <a:srgbClr val="152B48"/>
            </a:solidFill>
            <a:latin typeface="Montserrat" panose="02000505000000020004"/>
          </a:endParaRPr>
        </a:p>
      </dgm:t>
    </dgm:pt>
    <dgm:pt modelId="{5E642D4C-853E-CA47-AD58-4E8ADF197AD5}" type="parTrans" cxnId="{5F85C25A-E053-AE4F-B43F-A35A5B0B4790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55B1A5E9-AAE7-0A40-8C70-F24EEF9E0385}" type="sibTrans" cxnId="{5F85C25A-E053-AE4F-B43F-A35A5B0B4790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7BC1581C-1A54-5143-A746-BCCBA689FA73}">
      <dgm:prSet/>
      <dgm:spPr/>
      <dgm:t>
        <a:bodyPr/>
        <a:lstStyle/>
        <a:p>
          <a:r>
            <a:rPr lang="es-ES" b="1" dirty="0">
              <a:solidFill>
                <a:srgbClr val="152B48"/>
              </a:solidFill>
              <a:latin typeface="Montserrat" panose="02000505000000020004"/>
            </a:rPr>
            <a:t>Cada 1-5 días.</a:t>
          </a:r>
          <a:endParaRPr lang="es-CO" dirty="0">
            <a:solidFill>
              <a:srgbClr val="152B48"/>
            </a:solidFill>
            <a:latin typeface="Montserrat" panose="02000505000000020004"/>
          </a:endParaRPr>
        </a:p>
      </dgm:t>
    </dgm:pt>
    <dgm:pt modelId="{DC4425E0-D2A8-4C42-A30E-4FB80A6FDDD7}" type="parTrans" cxnId="{C758993E-E07A-E24C-B09F-16A3177CB7D4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E9335331-25B4-AD4C-9DB2-A36CFCB6596E}" type="sibTrans" cxnId="{C758993E-E07A-E24C-B09F-16A3177CB7D4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54147959-137E-7749-86B3-5D337F86016E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2000505000000020004"/>
            </a:rPr>
            <a:t>Según </a:t>
          </a:r>
          <a:r>
            <a:rPr lang="es-ES" b="1" dirty="0">
              <a:solidFill>
                <a:srgbClr val="152B48"/>
              </a:solidFill>
              <a:latin typeface="Montserrat" panose="02000505000000020004"/>
            </a:rPr>
            <a:t>respuesta</a:t>
          </a:r>
          <a:r>
            <a:rPr lang="es-ES" dirty="0">
              <a:solidFill>
                <a:srgbClr val="152B48"/>
              </a:solidFill>
              <a:latin typeface="Montserrat" panose="02000505000000020004"/>
            </a:rPr>
            <a:t>/ </a:t>
          </a:r>
          <a:r>
            <a:rPr lang="es-ES" b="1" dirty="0">
              <a:solidFill>
                <a:srgbClr val="152B48"/>
              </a:solidFill>
              <a:latin typeface="Montserrat" panose="02000505000000020004"/>
            </a:rPr>
            <a:t>tolerancia.</a:t>
          </a:r>
          <a:endParaRPr lang="es-CO" dirty="0">
            <a:solidFill>
              <a:srgbClr val="152B48"/>
            </a:solidFill>
            <a:latin typeface="Montserrat" panose="02000505000000020004"/>
          </a:endParaRPr>
        </a:p>
      </dgm:t>
    </dgm:pt>
    <dgm:pt modelId="{E775DEBB-9CAC-D840-A383-AE1C8340BD1E}" type="parTrans" cxnId="{136CDEC2-9AB4-6B49-922F-FBB821028E6E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E21B0D68-E672-3F42-9F8D-48FD0E1E5D64}" type="sibTrans" cxnId="{136CDEC2-9AB4-6B49-922F-FBB821028E6E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C1A87140-E6FD-404F-B82F-8526BD22E28B}">
      <dgm:prSet/>
      <dgm:spPr/>
      <dgm:t>
        <a:bodyPr/>
        <a:lstStyle/>
        <a:p>
          <a:r>
            <a:rPr lang="es-ES" dirty="0">
              <a:latin typeface="Montserrat" panose="02000505000000020004"/>
            </a:rPr>
            <a:t>Meta</a:t>
          </a:r>
          <a:endParaRPr lang="es-CO" dirty="0">
            <a:latin typeface="Montserrat" panose="02000505000000020004"/>
          </a:endParaRPr>
        </a:p>
      </dgm:t>
    </dgm:pt>
    <dgm:pt modelId="{D916CC0E-7DAD-8848-9E6F-6939E30C40E5}" type="parTrans" cxnId="{8714BD92-5E1E-5A4C-98B5-7855A10D3664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51C92C57-A271-3E46-A6EF-33D8C873032E}" type="sibTrans" cxnId="{8714BD92-5E1E-5A4C-98B5-7855A10D3664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850D1F17-ADAD-7D4D-B3C2-075F8A356DAC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2000505000000020004"/>
            </a:rPr>
            <a:t>Niveles séricos terapéuticos.</a:t>
          </a:r>
          <a:endParaRPr lang="es-CO" dirty="0">
            <a:solidFill>
              <a:srgbClr val="152B48"/>
            </a:solidFill>
            <a:latin typeface="Montserrat" panose="02000505000000020004"/>
          </a:endParaRPr>
        </a:p>
      </dgm:t>
    </dgm:pt>
    <dgm:pt modelId="{5EE89A57-B793-A243-A040-4FB486B1D400}" type="parTrans" cxnId="{5E0038BE-6C8F-2441-B85F-957529A7A692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DF8E5323-112C-D448-97E1-052DF4D9BA61}" type="sibTrans" cxnId="{5E0038BE-6C8F-2441-B85F-957529A7A692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4DE5E546-56D1-8447-9B1F-5FF03B4C0825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2000505000000020004"/>
            </a:rPr>
            <a:t>900-1800 mg/d</a:t>
          </a:r>
          <a:r>
            <a:rPr lang="es-ES" dirty="0" err="1">
              <a:solidFill>
                <a:srgbClr val="152B48"/>
              </a:solidFill>
              <a:latin typeface="Montserrat" panose="02000505000000020004"/>
            </a:rPr>
            <a:t>ía</a:t>
          </a:r>
          <a:r>
            <a:rPr lang="es-ES" dirty="0">
              <a:solidFill>
                <a:srgbClr val="152B48"/>
              </a:solidFill>
              <a:latin typeface="Montserrat" panose="02000505000000020004"/>
            </a:rPr>
            <a:t>.</a:t>
          </a:r>
          <a:endParaRPr lang="es-CO" dirty="0">
            <a:solidFill>
              <a:srgbClr val="152B48"/>
            </a:solidFill>
            <a:latin typeface="Montserrat" panose="02000505000000020004"/>
          </a:endParaRPr>
        </a:p>
      </dgm:t>
    </dgm:pt>
    <dgm:pt modelId="{24C1CA1C-BA35-6448-B6A4-ABCE40F03E5E}" type="parTrans" cxnId="{044A5837-34E1-DF42-B5DF-DAF6645FC086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BD42D068-C03F-DE4B-A01E-1DB04D5E4A77}" type="sibTrans" cxnId="{044A5837-34E1-DF42-B5DF-DAF6645FC086}">
      <dgm:prSet/>
      <dgm:spPr/>
      <dgm:t>
        <a:bodyPr/>
        <a:lstStyle/>
        <a:p>
          <a:endParaRPr lang="es-ES">
            <a:latin typeface="Montserrat" panose="02000505000000020004"/>
          </a:endParaRPr>
        </a:p>
      </dgm:t>
    </dgm:pt>
    <dgm:pt modelId="{3435DF3D-F07A-A143-90F2-FF898A0E1D69}" type="pres">
      <dgm:prSet presAssocID="{36A82231-F1F0-1142-9947-A8E30C4A6F31}" presName="linear" presStyleCnt="0">
        <dgm:presLayoutVars>
          <dgm:animLvl val="lvl"/>
          <dgm:resizeHandles val="exact"/>
        </dgm:presLayoutVars>
      </dgm:prSet>
      <dgm:spPr/>
    </dgm:pt>
    <dgm:pt modelId="{8FE00864-3D03-BA41-800D-046EBC753736}" type="pres">
      <dgm:prSet presAssocID="{B74BCEE4-F7D4-304C-953F-AAC768C552D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280B654-7186-9947-AB14-185D95F7C27A}" type="pres">
      <dgm:prSet presAssocID="{D4A0616A-6FB6-FE47-BEAB-EA7511B3A956}" presName="spacer" presStyleCnt="0"/>
      <dgm:spPr/>
    </dgm:pt>
    <dgm:pt modelId="{E63AD049-65BF-B047-BBAB-9A19905411A4}" type="pres">
      <dgm:prSet presAssocID="{C943996A-330C-AF42-87CB-032D4017580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0F85B3E-2772-6443-A60F-C97E15BC3E82}" type="pres">
      <dgm:prSet presAssocID="{C943996A-330C-AF42-87CB-032D40175806}" presName="childText" presStyleLbl="revTx" presStyleIdx="0" presStyleCnt="3">
        <dgm:presLayoutVars>
          <dgm:bulletEnabled val="1"/>
        </dgm:presLayoutVars>
      </dgm:prSet>
      <dgm:spPr/>
    </dgm:pt>
    <dgm:pt modelId="{C0F0E36E-F51A-2E4F-82E1-8F4F54EE1F0A}" type="pres">
      <dgm:prSet presAssocID="{8ACFB67A-C9B0-D946-91D6-E4A056A78D6F}" presName="parentText" presStyleLbl="node1" presStyleIdx="2" presStyleCnt="4" custLinFactNeighborY="-1778">
        <dgm:presLayoutVars>
          <dgm:chMax val="0"/>
          <dgm:bulletEnabled val="1"/>
        </dgm:presLayoutVars>
      </dgm:prSet>
      <dgm:spPr/>
    </dgm:pt>
    <dgm:pt modelId="{C91D6B11-0485-274C-9F42-1E51C169EED1}" type="pres">
      <dgm:prSet presAssocID="{8ACFB67A-C9B0-D946-91D6-E4A056A78D6F}" presName="childText" presStyleLbl="revTx" presStyleIdx="1" presStyleCnt="3">
        <dgm:presLayoutVars>
          <dgm:bulletEnabled val="1"/>
        </dgm:presLayoutVars>
      </dgm:prSet>
      <dgm:spPr/>
    </dgm:pt>
    <dgm:pt modelId="{C83F9C14-9419-BD46-B730-B27EF476AFFB}" type="pres">
      <dgm:prSet presAssocID="{C1A87140-E6FD-404F-B82F-8526BD22E28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1E69B6F-BF76-2142-A0E7-062A921B9C51}" type="pres">
      <dgm:prSet presAssocID="{C1A87140-E6FD-404F-B82F-8526BD22E28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EC26213-11B9-F84A-BE9A-6020249AC2FB}" type="presOf" srcId="{B74BCEE4-F7D4-304C-953F-AAC768C552DE}" destId="{8FE00864-3D03-BA41-800D-046EBC753736}" srcOrd="0" destOrd="0" presId="urn:microsoft.com/office/officeart/2005/8/layout/vList2"/>
    <dgm:cxn modelId="{1C8CA21C-E303-7E4C-8AE3-D52CA69228EC}" type="presOf" srcId="{7BC1581C-1A54-5143-A746-BCCBA689FA73}" destId="{C91D6B11-0485-274C-9F42-1E51C169EED1}" srcOrd="0" destOrd="1" presId="urn:microsoft.com/office/officeart/2005/8/layout/vList2"/>
    <dgm:cxn modelId="{9ED0B51D-DBE2-C443-BCF3-90D0FCF5AF94}" type="presOf" srcId="{C1A87140-E6FD-404F-B82F-8526BD22E28B}" destId="{C83F9C14-9419-BD46-B730-B27EF476AFFB}" srcOrd="0" destOrd="0" presId="urn:microsoft.com/office/officeart/2005/8/layout/vList2"/>
    <dgm:cxn modelId="{044A5837-34E1-DF42-B5DF-DAF6645FC086}" srcId="{C1A87140-E6FD-404F-B82F-8526BD22E28B}" destId="{4DE5E546-56D1-8447-9B1F-5FF03B4C0825}" srcOrd="1" destOrd="0" parTransId="{24C1CA1C-BA35-6448-B6A4-ABCE40F03E5E}" sibTransId="{BD42D068-C03F-DE4B-A01E-1DB04D5E4A77}"/>
    <dgm:cxn modelId="{49AA173C-0BB3-3C4A-8209-5352F00BCC26}" srcId="{C943996A-330C-AF42-87CB-032D40175806}" destId="{9C3346B8-4558-7E44-BA26-0064F355261F}" srcOrd="0" destOrd="0" parTransId="{2507A6D1-DB26-484B-84B4-F23E2CF5046E}" sibTransId="{12F43E87-7283-244D-A74A-9538A3ADBDD9}"/>
    <dgm:cxn modelId="{C758993E-E07A-E24C-B09F-16A3177CB7D4}" srcId="{8ACFB67A-C9B0-D946-91D6-E4A056A78D6F}" destId="{7BC1581C-1A54-5143-A746-BCCBA689FA73}" srcOrd="1" destOrd="0" parTransId="{DC4425E0-D2A8-4C42-A30E-4FB80A6FDDD7}" sibTransId="{E9335331-25B4-AD4C-9DB2-A36CFCB6596E}"/>
    <dgm:cxn modelId="{57362F6C-3FBE-104E-94AD-18AADE495DE2}" type="presOf" srcId="{C943996A-330C-AF42-87CB-032D40175806}" destId="{E63AD049-65BF-B047-BBAB-9A19905411A4}" srcOrd="0" destOrd="0" presId="urn:microsoft.com/office/officeart/2005/8/layout/vList2"/>
    <dgm:cxn modelId="{5F85C25A-E053-AE4F-B43F-A35A5B0B4790}" srcId="{8ACFB67A-C9B0-D946-91D6-E4A056A78D6F}" destId="{363E2CC9-0EAE-E944-9455-0220BF182A8D}" srcOrd="0" destOrd="0" parTransId="{5E642D4C-853E-CA47-AD58-4E8ADF197AD5}" sibTransId="{55B1A5E9-AAE7-0A40-8C70-F24EEF9E0385}"/>
    <dgm:cxn modelId="{B2FD9E81-F4BC-824A-B248-D2447F6EF69A}" type="presOf" srcId="{4DE5E546-56D1-8447-9B1F-5FF03B4C0825}" destId="{B1E69B6F-BF76-2142-A0E7-062A921B9C51}" srcOrd="0" destOrd="1" presId="urn:microsoft.com/office/officeart/2005/8/layout/vList2"/>
    <dgm:cxn modelId="{B40E4682-B479-984A-A3C4-48D9CD13A6EE}" type="presOf" srcId="{8ACFB67A-C9B0-D946-91D6-E4A056A78D6F}" destId="{C0F0E36E-F51A-2E4F-82E1-8F4F54EE1F0A}" srcOrd="0" destOrd="0" presId="urn:microsoft.com/office/officeart/2005/8/layout/vList2"/>
    <dgm:cxn modelId="{199F7485-647A-C94D-BF6E-A7BD846FE747}" srcId="{36A82231-F1F0-1142-9947-A8E30C4A6F31}" destId="{8ACFB67A-C9B0-D946-91D6-E4A056A78D6F}" srcOrd="2" destOrd="0" parTransId="{E32A3EFA-6582-B143-A9A4-5E195D535192}" sibTransId="{7D9D1639-3490-244C-95C4-9F43B25936E2}"/>
    <dgm:cxn modelId="{8714BD92-5E1E-5A4C-98B5-7855A10D3664}" srcId="{36A82231-F1F0-1142-9947-A8E30C4A6F31}" destId="{C1A87140-E6FD-404F-B82F-8526BD22E28B}" srcOrd="3" destOrd="0" parTransId="{D916CC0E-7DAD-8848-9E6F-6939E30C40E5}" sibTransId="{51C92C57-A271-3E46-A6EF-33D8C873032E}"/>
    <dgm:cxn modelId="{0097F9A1-7476-3945-A078-D4F8B6BAB21F}" type="presOf" srcId="{9C3346B8-4558-7E44-BA26-0064F355261F}" destId="{90F85B3E-2772-6443-A60F-C97E15BC3E82}" srcOrd="0" destOrd="0" presId="urn:microsoft.com/office/officeart/2005/8/layout/vList2"/>
    <dgm:cxn modelId="{2839BEAC-7E9F-444E-BC4B-0E7A8A279BE8}" type="presOf" srcId="{54147959-137E-7749-86B3-5D337F86016E}" destId="{C91D6B11-0485-274C-9F42-1E51C169EED1}" srcOrd="0" destOrd="2" presId="urn:microsoft.com/office/officeart/2005/8/layout/vList2"/>
    <dgm:cxn modelId="{47A5C5B7-7275-4644-B2A5-6FD96F7DE116}" srcId="{36A82231-F1F0-1142-9947-A8E30C4A6F31}" destId="{C943996A-330C-AF42-87CB-032D40175806}" srcOrd="1" destOrd="0" parTransId="{D3CD572F-9829-604A-9E2F-8D6A44667E02}" sibTransId="{570705FE-74DE-4C49-8623-EFD940559D5A}"/>
    <dgm:cxn modelId="{5E0038BE-6C8F-2441-B85F-957529A7A692}" srcId="{C1A87140-E6FD-404F-B82F-8526BD22E28B}" destId="{850D1F17-ADAD-7D4D-B3C2-075F8A356DAC}" srcOrd="0" destOrd="0" parTransId="{5EE89A57-B793-A243-A040-4FB486B1D400}" sibTransId="{DF8E5323-112C-D448-97E1-052DF4D9BA61}"/>
    <dgm:cxn modelId="{5C1DD3BE-10D8-DA4D-8BBA-67E301018093}" srcId="{36A82231-F1F0-1142-9947-A8E30C4A6F31}" destId="{B74BCEE4-F7D4-304C-953F-AAC768C552DE}" srcOrd="0" destOrd="0" parTransId="{8AB412DA-4437-9F46-8098-179456EE1C66}" sibTransId="{D4A0616A-6FB6-FE47-BEAB-EA7511B3A956}"/>
    <dgm:cxn modelId="{136CDEC2-9AB4-6B49-922F-FBB821028E6E}" srcId="{8ACFB67A-C9B0-D946-91D6-E4A056A78D6F}" destId="{54147959-137E-7749-86B3-5D337F86016E}" srcOrd="2" destOrd="0" parTransId="{E775DEBB-9CAC-D840-A383-AE1C8340BD1E}" sibTransId="{E21B0D68-E672-3F42-9F8D-48FD0E1E5D64}"/>
    <dgm:cxn modelId="{E17DA9CB-C935-C04D-A2DB-4DBB5454254B}" type="presOf" srcId="{36A82231-F1F0-1142-9947-A8E30C4A6F31}" destId="{3435DF3D-F07A-A143-90F2-FF898A0E1D69}" srcOrd="0" destOrd="0" presId="urn:microsoft.com/office/officeart/2005/8/layout/vList2"/>
    <dgm:cxn modelId="{BDA1F8CB-2838-324C-9291-58B280F24A32}" type="presOf" srcId="{850D1F17-ADAD-7D4D-B3C2-075F8A356DAC}" destId="{B1E69B6F-BF76-2142-A0E7-062A921B9C51}" srcOrd="0" destOrd="0" presId="urn:microsoft.com/office/officeart/2005/8/layout/vList2"/>
    <dgm:cxn modelId="{3C3B82D2-4555-5B42-9BEC-4C98719852D7}" type="presOf" srcId="{363E2CC9-0EAE-E944-9455-0220BF182A8D}" destId="{C91D6B11-0485-274C-9F42-1E51C169EED1}" srcOrd="0" destOrd="0" presId="urn:microsoft.com/office/officeart/2005/8/layout/vList2"/>
    <dgm:cxn modelId="{305FA440-F28B-BA4C-8FE1-66D48D0BD10B}" type="presParOf" srcId="{3435DF3D-F07A-A143-90F2-FF898A0E1D69}" destId="{8FE00864-3D03-BA41-800D-046EBC753736}" srcOrd="0" destOrd="0" presId="urn:microsoft.com/office/officeart/2005/8/layout/vList2"/>
    <dgm:cxn modelId="{B8C07AEF-70F8-3044-9854-72062FB0AB49}" type="presParOf" srcId="{3435DF3D-F07A-A143-90F2-FF898A0E1D69}" destId="{7280B654-7186-9947-AB14-185D95F7C27A}" srcOrd="1" destOrd="0" presId="urn:microsoft.com/office/officeart/2005/8/layout/vList2"/>
    <dgm:cxn modelId="{19E29DB3-0E94-864E-9C1D-4DD75B00C929}" type="presParOf" srcId="{3435DF3D-F07A-A143-90F2-FF898A0E1D69}" destId="{E63AD049-65BF-B047-BBAB-9A19905411A4}" srcOrd="2" destOrd="0" presId="urn:microsoft.com/office/officeart/2005/8/layout/vList2"/>
    <dgm:cxn modelId="{6103C445-B6B3-9D4D-BBCF-ADDA97C0F662}" type="presParOf" srcId="{3435DF3D-F07A-A143-90F2-FF898A0E1D69}" destId="{90F85B3E-2772-6443-A60F-C97E15BC3E82}" srcOrd="3" destOrd="0" presId="urn:microsoft.com/office/officeart/2005/8/layout/vList2"/>
    <dgm:cxn modelId="{DE6AB049-DF9B-3548-95C9-7B0CA27A389C}" type="presParOf" srcId="{3435DF3D-F07A-A143-90F2-FF898A0E1D69}" destId="{C0F0E36E-F51A-2E4F-82E1-8F4F54EE1F0A}" srcOrd="4" destOrd="0" presId="urn:microsoft.com/office/officeart/2005/8/layout/vList2"/>
    <dgm:cxn modelId="{80516A24-1AE2-114C-B974-B3B7339FD2D1}" type="presParOf" srcId="{3435DF3D-F07A-A143-90F2-FF898A0E1D69}" destId="{C91D6B11-0485-274C-9F42-1E51C169EED1}" srcOrd="5" destOrd="0" presId="urn:microsoft.com/office/officeart/2005/8/layout/vList2"/>
    <dgm:cxn modelId="{B6C64421-825F-B148-86AA-57564B77F4B5}" type="presParOf" srcId="{3435DF3D-F07A-A143-90F2-FF898A0E1D69}" destId="{C83F9C14-9419-BD46-B730-B27EF476AFFB}" srcOrd="6" destOrd="0" presId="urn:microsoft.com/office/officeart/2005/8/layout/vList2"/>
    <dgm:cxn modelId="{A61E9099-CC8E-EE4E-AFFE-3C0B61F520F2}" type="presParOf" srcId="{3435DF3D-F07A-A143-90F2-FF898A0E1D69}" destId="{B1E69B6F-BF76-2142-A0E7-062A921B9C5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4A2C179-9BB6-8047-9CF0-6F195CD6B8D1}" type="doc">
      <dgm:prSet loTypeId="urn:microsoft.com/office/officeart/2005/8/layout/hList1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ES"/>
        </a:p>
      </dgm:t>
    </dgm:pt>
    <dgm:pt modelId="{87160085-1A26-3F41-8EC6-EE8F3A7504EA}">
      <dgm:prSet/>
      <dgm:spPr/>
      <dgm:t>
        <a:bodyPr/>
        <a:lstStyle/>
        <a:p>
          <a:r>
            <a:rPr lang="es-CO" b="1" dirty="0">
              <a:latin typeface="Montserrat" panose="00000500000000000000"/>
            </a:rPr>
            <a:t>Contraindicación</a:t>
          </a:r>
        </a:p>
      </dgm:t>
    </dgm:pt>
    <dgm:pt modelId="{9C081D25-3FC2-614F-AB01-A7F6D8AF9770}" type="parTrans" cxnId="{8390DD51-6C34-5F47-A62F-485E3D5E76B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0D3F530-A93A-144D-8984-281C0E24FA7F}" type="sibTrans" cxnId="{8390DD51-6C34-5F47-A62F-485E3D5E76B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A17BC21-397A-2549-9086-B57EB2537DEF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Deterioro renal significativo.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8DC809EF-735D-7E48-9D9F-C2773A59BE6D}" type="parTrans" cxnId="{31D483BC-9B4C-2544-A65A-1C2F3F7D5EF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528ACBF-EF8A-764E-8C87-1676AE131B87}" type="sibTrans" cxnId="{31D483BC-9B4C-2544-A65A-1C2F3F7D5EF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DA66117-9DE0-9B45-96EE-FEF98F4639CC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Hiponatremia.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D77BEB06-1763-4B43-A794-FAEB20EF4A37}" type="parTrans" cxnId="{56AD01D0-2A8F-0E45-A58C-21911EF76F2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133707D-988D-E549-8FCB-572D02CD3A9A}" type="sibTrans" cxnId="{56AD01D0-2A8F-0E45-A58C-21911EF76F2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BF4C9EF8-1169-0E4C-9890-06A8FEE76B44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Enfermedad cardiovascular.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619A5940-6D55-AC4E-8A7D-248B938B3D08}" type="parTrans" cxnId="{A84BD14E-C47F-854D-AEF6-33AC89041E2F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BBEFB402-B8DB-9249-966C-5A72098EC8ED}" type="sibTrans" cxnId="{A84BD14E-C47F-854D-AEF6-33AC89041E2F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887E7A7-F9BB-544E-B1AC-4BDEC45A36EB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Deshidratación.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43C5077F-015B-3A48-A18E-F89DA5DB812E}" type="sibTrans" cxnId="{9BF8796D-168D-5F4F-A2B5-9422799C54F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CB477BE-4B48-F641-8B9F-D617D4309505}" type="parTrans" cxnId="{9BF8796D-168D-5F4F-A2B5-9422799C54F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6104009-62E8-994B-BBA3-BE666BE3AE80}" type="pres">
      <dgm:prSet presAssocID="{34A2C179-9BB6-8047-9CF0-6F195CD6B8D1}" presName="Name0" presStyleCnt="0">
        <dgm:presLayoutVars>
          <dgm:dir/>
          <dgm:animLvl val="lvl"/>
          <dgm:resizeHandles val="exact"/>
        </dgm:presLayoutVars>
      </dgm:prSet>
      <dgm:spPr/>
    </dgm:pt>
    <dgm:pt modelId="{532E2502-C389-F340-9129-A19630CE26E5}" type="pres">
      <dgm:prSet presAssocID="{87160085-1A26-3F41-8EC6-EE8F3A7504EA}" presName="composite" presStyleCnt="0"/>
      <dgm:spPr/>
    </dgm:pt>
    <dgm:pt modelId="{B6AE139A-2C7A-0547-91E2-39E3E493B21C}" type="pres">
      <dgm:prSet presAssocID="{87160085-1A26-3F41-8EC6-EE8F3A7504EA}" presName="parTx" presStyleLbl="alignNode1" presStyleIdx="0" presStyleCnt="1" custLinFactY="-47469" custLinFactNeighborX="12510" custLinFactNeighborY="-100000">
        <dgm:presLayoutVars>
          <dgm:chMax val="0"/>
          <dgm:chPref val="0"/>
          <dgm:bulletEnabled val="1"/>
        </dgm:presLayoutVars>
      </dgm:prSet>
      <dgm:spPr/>
    </dgm:pt>
    <dgm:pt modelId="{F26C0854-0967-2343-A6DA-DE7984F3292A}" type="pres">
      <dgm:prSet presAssocID="{87160085-1A26-3F41-8EC6-EE8F3A7504EA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FC1F4536-3C17-AA43-9275-CF567DEC2D34}" type="presOf" srcId="{BF4C9EF8-1169-0E4C-9890-06A8FEE76B44}" destId="{F26C0854-0967-2343-A6DA-DE7984F3292A}" srcOrd="0" destOrd="3" presId="urn:microsoft.com/office/officeart/2005/8/layout/hList1"/>
    <dgm:cxn modelId="{34CBF33F-5FD5-1547-9AF7-19965475B4E1}" type="presOf" srcId="{87160085-1A26-3F41-8EC6-EE8F3A7504EA}" destId="{B6AE139A-2C7A-0547-91E2-39E3E493B21C}" srcOrd="0" destOrd="0" presId="urn:microsoft.com/office/officeart/2005/8/layout/hList1"/>
    <dgm:cxn modelId="{9BF8796D-168D-5F4F-A2B5-9422799C54F3}" srcId="{87160085-1A26-3F41-8EC6-EE8F3A7504EA}" destId="{E887E7A7-F9BB-544E-B1AC-4BDEC45A36EB}" srcOrd="2" destOrd="0" parTransId="{3CB477BE-4B48-F641-8B9F-D617D4309505}" sibTransId="{43C5077F-015B-3A48-A18E-F89DA5DB812E}"/>
    <dgm:cxn modelId="{A84BD14E-C47F-854D-AEF6-33AC89041E2F}" srcId="{87160085-1A26-3F41-8EC6-EE8F3A7504EA}" destId="{BF4C9EF8-1169-0E4C-9890-06A8FEE76B44}" srcOrd="3" destOrd="0" parTransId="{619A5940-6D55-AC4E-8A7D-248B938B3D08}" sibTransId="{BBEFB402-B8DB-9249-966C-5A72098EC8ED}"/>
    <dgm:cxn modelId="{8390DD51-6C34-5F47-A62F-485E3D5E76B0}" srcId="{34A2C179-9BB6-8047-9CF0-6F195CD6B8D1}" destId="{87160085-1A26-3F41-8EC6-EE8F3A7504EA}" srcOrd="0" destOrd="0" parTransId="{9C081D25-3FC2-614F-AB01-A7F6D8AF9770}" sibTransId="{00D3F530-A93A-144D-8984-281C0E24FA7F}"/>
    <dgm:cxn modelId="{BF421287-9F17-E14F-BBF6-E2197FF3F4C6}" type="presOf" srcId="{2DA66117-9DE0-9B45-96EE-FEF98F4639CC}" destId="{F26C0854-0967-2343-A6DA-DE7984F3292A}" srcOrd="0" destOrd="1" presId="urn:microsoft.com/office/officeart/2005/8/layout/hList1"/>
    <dgm:cxn modelId="{610D2191-20D2-E245-9221-3936F087CCC6}" type="presOf" srcId="{FA17BC21-397A-2549-9086-B57EB2537DEF}" destId="{F26C0854-0967-2343-A6DA-DE7984F3292A}" srcOrd="0" destOrd="0" presId="urn:microsoft.com/office/officeart/2005/8/layout/hList1"/>
    <dgm:cxn modelId="{31D483BC-9B4C-2544-A65A-1C2F3F7D5EF0}" srcId="{87160085-1A26-3F41-8EC6-EE8F3A7504EA}" destId="{FA17BC21-397A-2549-9086-B57EB2537DEF}" srcOrd="0" destOrd="0" parTransId="{8DC809EF-735D-7E48-9D9F-C2773A59BE6D}" sibTransId="{D528ACBF-EF8A-764E-8C87-1676AE131B87}"/>
    <dgm:cxn modelId="{56AD01D0-2A8F-0E45-A58C-21911EF76F2B}" srcId="{87160085-1A26-3F41-8EC6-EE8F3A7504EA}" destId="{2DA66117-9DE0-9B45-96EE-FEF98F4639CC}" srcOrd="1" destOrd="0" parTransId="{D77BEB06-1763-4B43-A794-FAEB20EF4A37}" sibTransId="{1133707D-988D-E549-8FCB-572D02CD3A9A}"/>
    <dgm:cxn modelId="{B957B6D3-C9CD-E04A-884B-5014579F260F}" type="presOf" srcId="{34A2C179-9BB6-8047-9CF0-6F195CD6B8D1}" destId="{46104009-62E8-994B-BBA3-BE666BE3AE80}" srcOrd="0" destOrd="0" presId="urn:microsoft.com/office/officeart/2005/8/layout/hList1"/>
    <dgm:cxn modelId="{E048D1F0-5CE6-F840-AFE9-4A2F06E9C767}" type="presOf" srcId="{E887E7A7-F9BB-544E-B1AC-4BDEC45A36EB}" destId="{F26C0854-0967-2343-A6DA-DE7984F3292A}" srcOrd="0" destOrd="2" presId="urn:microsoft.com/office/officeart/2005/8/layout/hList1"/>
    <dgm:cxn modelId="{2D3C9F22-B133-F245-BBAD-472E73FEDF7B}" type="presParOf" srcId="{46104009-62E8-994B-BBA3-BE666BE3AE80}" destId="{532E2502-C389-F340-9129-A19630CE26E5}" srcOrd="0" destOrd="0" presId="urn:microsoft.com/office/officeart/2005/8/layout/hList1"/>
    <dgm:cxn modelId="{8551F7B3-5783-BB4D-98AC-2B57D0CC1D0F}" type="presParOf" srcId="{532E2502-C389-F340-9129-A19630CE26E5}" destId="{B6AE139A-2C7A-0547-91E2-39E3E493B21C}" srcOrd="0" destOrd="0" presId="urn:microsoft.com/office/officeart/2005/8/layout/hList1"/>
    <dgm:cxn modelId="{7B73EDED-70C1-7E42-AF13-04338C457492}" type="presParOf" srcId="{532E2502-C389-F340-9129-A19630CE26E5}" destId="{F26C0854-0967-2343-A6DA-DE7984F3292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F9A1D83-E7FF-3244-B786-2D04A4C298C8}" type="doc">
      <dgm:prSet loTypeId="urn:microsoft.com/office/officeart/2005/8/layout/vList5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ES"/>
        </a:p>
      </dgm:t>
    </dgm:pt>
    <dgm:pt modelId="{CE97492A-1D53-BC47-BB35-0D30A9CC9416}">
      <dgm:prSet custT="1"/>
      <dgm:spPr/>
      <dgm:t>
        <a:bodyPr/>
        <a:lstStyle/>
        <a:p>
          <a:r>
            <a:rPr lang="es-CO" sz="3600" dirty="0" err="1">
              <a:solidFill>
                <a:srgbClr val="152B48"/>
              </a:solidFill>
              <a:latin typeface="Montserrat" panose="00000500000000000000"/>
            </a:rPr>
            <a:t>BUN</a:t>
          </a:r>
          <a:r>
            <a:rPr lang="es-CO" sz="3600" dirty="0">
              <a:solidFill>
                <a:srgbClr val="152B48"/>
              </a:solidFill>
              <a:latin typeface="Montserrat" panose="00000500000000000000"/>
            </a:rPr>
            <a:t> y Cr </a:t>
          </a:r>
        </a:p>
      </dgm:t>
    </dgm:pt>
    <dgm:pt modelId="{87CA5F5B-E151-1140-B0BD-E7E40D8E06B6}" type="parTrans" cxnId="{AD684DA3-35D7-8844-B78A-77860C00E9C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A1F5794-580F-0C45-851A-2CAD928D3DA9}" type="sibTrans" cxnId="{AD684DA3-35D7-8844-B78A-77860C00E9C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A939078-8F61-6049-A1FF-0C11B47D8EDE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1ºs 6 meses </a:t>
          </a:r>
          <a:r>
            <a:rPr lang="es-CO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 cada 2-3 meses</a:t>
          </a:r>
        </a:p>
      </dgm:t>
    </dgm:pt>
    <dgm:pt modelId="{39C55867-F485-7746-86D2-00E52B8E70FC}" type="parTrans" cxnId="{8212F9C3-0AE8-C748-B733-CD9227C22F7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BA2BC35-D1D7-3048-9189-A3C33246F4EF}" type="sibTrans" cxnId="{8212F9C3-0AE8-C748-B733-CD9227C22F7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45EEE41-E09A-EE49-B1EA-ECA5B999A1A6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Luego </a:t>
          </a:r>
          <a:r>
            <a:rPr lang="es-CO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 cada 6-12 meses</a:t>
          </a:r>
        </a:p>
      </dgm:t>
    </dgm:pt>
    <dgm:pt modelId="{FB83C306-7B4F-5645-B72C-481643B6EC48}" type="parTrans" cxnId="{CF211E34-08A2-AC41-A59C-BE87F0CFF3A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850E293-A1CE-6940-A616-ADE862EF1B39}" type="sibTrans" cxnId="{CF211E34-08A2-AC41-A59C-BE87F0CFF3A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A56B550-5652-C142-84EB-07221C3642AB}">
      <dgm:prSet custT="1"/>
      <dgm:spPr/>
      <dgm:t>
        <a:bodyPr/>
        <a:lstStyle/>
        <a:p>
          <a:r>
            <a:rPr lang="es-CO" sz="3200" dirty="0" err="1">
              <a:solidFill>
                <a:srgbClr val="152B48"/>
              </a:solidFill>
              <a:latin typeface="Montserrat" panose="00000500000000000000"/>
            </a:rPr>
            <a:t>Funci</a:t>
          </a:r>
          <a:r>
            <a:rPr lang="es-ES" sz="3200" dirty="0">
              <a:solidFill>
                <a:srgbClr val="152B48"/>
              </a:solidFill>
              <a:latin typeface="Montserrat" panose="00000500000000000000"/>
            </a:rPr>
            <a:t>ón tiroidea</a:t>
          </a:r>
          <a:endParaRPr lang="es-CO" sz="3200" dirty="0">
            <a:solidFill>
              <a:srgbClr val="152B48"/>
            </a:solidFill>
            <a:latin typeface="Montserrat" panose="00000500000000000000"/>
          </a:endParaRPr>
        </a:p>
      </dgm:t>
    </dgm:pt>
    <dgm:pt modelId="{7D87017A-67AF-8A45-945E-EC7985B2C4BB}" type="parTrans" cxnId="{058D6477-16BE-E542-BFEF-6F102306B1C1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1F6969E-9900-5143-8275-4F8C79E63362}" type="sibTrans" cxnId="{058D6477-16BE-E542-BFEF-6F102306B1C1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85E0633-A2A0-884B-96C4-736D6ACFFA7C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Primeros 6 meses </a:t>
          </a:r>
          <a:r>
            <a:rPr lang="es-CO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 1-2 veces</a:t>
          </a:r>
        </a:p>
      </dgm:t>
    </dgm:pt>
    <dgm:pt modelId="{A9CD2E48-AF89-8440-ADAC-03050A69C6AF}" type="parTrans" cxnId="{7B5E5CC6-FB83-1A4F-8734-A8DF4F69BD7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C3E1A81-47E3-034F-BCA6-E64906D589FC}" type="sibTrans" cxnId="{7B5E5CC6-FB83-1A4F-8734-A8DF4F69BD7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C54E2F9-B288-BD4A-B234-1442CCC5070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Luego </a:t>
          </a:r>
          <a:r>
            <a:rPr lang="es-CO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 cada 6-12 meses</a:t>
          </a:r>
        </a:p>
      </dgm:t>
    </dgm:pt>
    <dgm:pt modelId="{ED23A9A2-7758-404E-9011-40A03FCEB94B}" type="parTrans" cxnId="{E69DECC1-895E-994E-9B49-851FC042ABC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BFCEC7F-521F-8F44-82C4-21A29DCB8A91}" type="sibTrans" cxnId="{E69DECC1-895E-994E-9B49-851FC042ABC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E971C13-A7C3-EF44-9B0E-1EBF45A01E80}" type="pres">
      <dgm:prSet presAssocID="{8F9A1D83-E7FF-3244-B786-2D04A4C298C8}" presName="Name0" presStyleCnt="0">
        <dgm:presLayoutVars>
          <dgm:dir/>
          <dgm:animLvl val="lvl"/>
          <dgm:resizeHandles val="exact"/>
        </dgm:presLayoutVars>
      </dgm:prSet>
      <dgm:spPr/>
    </dgm:pt>
    <dgm:pt modelId="{03BE358B-5075-B546-A51F-FEB5C09821B6}" type="pres">
      <dgm:prSet presAssocID="{CE97492A-1D53-BC47-BB35-0D30A9CC9416}" presName="linNode" presStyleCnt="0"/>
      <dgm:spPr/>
    </dgm:pt>
    <dgm:pt modelId="{A37DB0E6-CAEB-C646-B894-B3AA78753D2A}" type="pres">
      <dgm:prSet presAssocID="{CE97492A-1D53-BC47-BB35-0D30A9CC9416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7509E65-7740-954B-BB57-13E357961967}" type="pres">
      <dgm:prSet presAssocID="{CE97492A-1D53-BC47-BB35-0D30A9CC9416}" presName="descendantText" presStyleLbl="alignAccFollowNode1" presStyleIdx="0" presStyleCnt="2" custLinFactNeighborX="1766" custLinFactNeighborY="-1506">
        <dgm:presLayoutVars>
          <dgm:bulletEnabled val="1"/>
        </dgm:presLayoutVars>
      </dgm:prSet>
      <dgm:spPr/>
    </dgm:pt>
    <dgm:pt modelId="{6CAD6342-AA0E-D74C-B67A-4E5B5143F792}" type="pres">
      <dgm:prSet presAssocID="{4A1F5794-580F-0C45-851A-2CAD928D3DA9}" presName="sp" presStyleCnt="0"/>
      <dgm:spPr/>
    </dgm:pt>
    <dgm:pt modelId="{A6E7CF28-DFBF-064B-B78D-21B020CD6009}" type="pres">
      <dgm:prSet presAssocID="{DA56B550-5652-C142-84EB-07221C3642AB}" presName="linNode" presStyleCnt="0"/>
      <dgm:spPr/>
    </dgm:pt>
    <dgm:pt modelId="{0725B8B6-1069-E844-A716-78ACA0476F57}" type="pres">
      <dgm:prSet presAssocID="{DA56B550-5652-C142-84EB-07221C3642AB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3FD53D9D-FF4E-EC44-A012-AFA91C9B24BD}" type="pres">
      <dgm:prSet presAssocID="{DA56B550-5652-C142-84EB-07221C3642AB}" presName="descendantText" presStyleLbl="alignAccFollowNode1" presStyleIdx="1" presStyleCnt="2" custLinFactNeighborY="0">
        <dgm:presLayoutVars>
          <dgm:bulletEnabled val="1"/>
        </dgm:presLayoutVars>
      </dgm:prSet>
      <dgm:spPr/>
    </dgm:pt>
  </dgm:ptLst>
  <dgm:cxnLst>
    <dgm:cxn modelId="{51045912-792B-B34F-9B8E-D2EAA4305AE4}" type="presOf" srcId="{CE97492A-1D53-BC47-BB35-0D30A9CC9416}" destId="{A37DB0E6-CAEB-C646-B894-B3AA78753D2A}" srcOrd="0" destOrd="0" presId="urn:microsoft.com/office/officeart/2005/8/layout/vList5"/>
    <dgm:cxn modelId="{67426722-00B4-7A4C-9949-1E7180CA9F24}" type="presOf" srcId="{DA56B550-5652-C142-84EB-07221C3642AB}" destId="{0725B8B6-1069-E844-A716-78ACA0476F57}" srcOrd="0" destOrd="0" presId="urn:microsoft.com/office/officeart/2005/8/layout/vList5"/>
    <dgm:cxn modelId="{2963142A-C437-E342-BE5D-621031BB055D}" type="presOf" srcId="{745EEE41-E09A-EE49-B1EA-ECA5B999A1A6}" destId="{77509E65-7740-954B-BB57-13E357961967}" srcOrd="0" destOrd="1" presId="urn:microsoft.com/office/officeart/2005/8/layout/vList5"/>
    <dgm:cxn modelId="{CF211E34-08A2-AC41-A59C-BE87F0CFF3A5}" srcId="{CE97492A-1D53-BC47-BB35-0D30A9CC9416}" destId="{745EEE41-E09A-EE49-B1EA-ECA5B999A1A6}" srcOrd="1" destOrd="0" parTransId="{FB83C306-7B4F-5645-B72C-481643B6EC48}" sibTransId="{7850E293-A1CE-6940-A616-ADE862EF1B39}"/>
    <dgm:cxn modelId="{AAFA5A61-E7B6-A24D-A5F3-C354D87B1AF6}" type="presOf" srcId="{2A939078-8F61-6049-A1FF-0C11B47D8EDE}" destId="{77509E65-7740-954B-BB57-13E357961967}" srcOrd="0" destOrd="0" presId="urn:microsoft.com/office/officeart/2005/8/layout/vList5"/>
    <dgm:cxn modelId="{31998748-487E-3C43-9CC6-B79E54F2D828}" type="presOf" srcId="{2C54E2F9-B288-BD4A-B234-1442CCC5070B}" destId="{3FD53D9D-FF4E-EC44-A012-AFA91C9B24BD}" srcOrd="0" destOrd="1" presId="urn:microsoft.com/office/officeart/2005/8/layout/vList5"/>
    <dgm:cxn modelId="{058D6477-16BE-E542-BFEF-6F102306B1C1}" srcId="{8F9A1D83-E7FF-3244-B786-2D04A4C298C8}" destId="{DA56B550-5652-C142-84EB-07221C3642AB}" srcOrd="1" destOrd="0" parTransId="{7D87017A-67AF-8A45-945E-EC7985B2C4BB}" sibTransId="{61F6969E-9900-5143-8275-4F8C79E63362}"/>
    <dgm:cxn modelId="{AD684DA3-35D7-8844-B78A-77860C00E9CA}" srcId="{8F9A1D83-E7FF-3244-B786-2D04A4C298C8}" destId="{CE97492A-1D53-BC47-BB35-0D30A9CC9416}" srcOrd="0" destOrd="0" parTransId="{87CA5F5B-E151-1140-B0BD-E7E40D8E06B6}" sibTransId="{4A1F5794-580F-0C45-851A-2CAD928D3DA9}"/>
    <dgm:cxn modelId="{ED4F8CAB-413F-DB4F-AB58-C6F4874BFBFC}" type="presOf" srcId="{8F9A1D83-E7FF-3244-B786-2D04A4C298C8}" destId="{FE971C13-A7C3-EF44-9B0E-1EBF45A01E80}" srcOrd="0" destOrd="0" presId="urn:microsoft.com/office/officeart/2005/8/layout/vList5"/>
    <dgm:cxn modelId="{E69DECC1-895E-994E-9B49-851FC042ABCD}" srcId="{DA56B550-5652-C142-84EB-07221C3642AB}" destId="{2C54E2F9-B288-BD4A-B234-1442CCC5070B}" srcOrd="1" destOrd="0" parTransId="{ED23A9A2-7758-404E-9011-40A03FCEB94B}" sibTransId="{9BFCEC7F-521F-8F44-82C4-21A29DCB8A91}"/>
    <dgm:cxn modelId="{8212F9C3-0AE8-C748-B733-CD9227C22F73}" srcId="{CE97492A-1D53-BC47-BB35-0D30A9CC9416}" destId="{2A939078-8F61-6049-A1FF-0C11B47D8EDE}" srcOrd="0" destOrd="0" parTransId="{39C55867-F485-7746-86D2-00E52B8E70FC}" sibTransId="{7BA2BC35-D1D7-3048-9189-A3C33246F4EF}"/>
    <dgm:cxn modelId="{87D245C5-3CB7-C04D-B690-6CFFE5BC5186}" type="presOf" srcId="{C85E0633-A2A0-884B-96C4-736D6ACFFA7C}" destId="{3FD53D9D-FF4E-EC44-A012-AFA91C9B24BD}" srcOrd="0" destOrd="0" presId="urn:microsoft.com/office/officeart/2005/8/layout/vList5"/>
    <dgm:cxn modelId="{7B5E5CC6-FB83-1A4F-8734-A8DF4F69BD7D}" srcId="{DA56B550-5652-C142-84EB-07221C3642AB}" destId="{C85E0633-A2A0-884B-96C4-736D6ACFFA7C}" srcOrd="0" destOrd="0" parTransId="{A9CD2E48-AF89-8440-ADAC-03050A69C6AF}" sibTransId="{4C3E1A81-47E3-034F-BCA6-E64906D589FC}"/>
    <dgm:cxn modelId="{562D8B58-9B66-3B4C-89EF-6ED77DEEB6BC}" type="presParOf" srcId="{FE971C13-A7C3-EF44-9B0E-1EBF45A01E80}" destId="{03BE358B-5075-B546-A51F-FEB5C09821B6}" srcOrd="0" destOrd="0" presId="urn:microsoft.com/office/officeart/2005/8/layout/vList5"/>
    <dgm:cxn modelId="{40B53E78-51F7-ED4E-9833-0867A6628251}" type="presParOf" srcId="{03BE358B-5075-B546-A51F-FEB5C09821B6}" destId="{A37DB0E6-CAEB-C646-B894-B3AA78753D2A}" srcOrd="0" destOrd="0" presId="urn:microsoft.com/office/officeart/2005/8/layout/vList5"/>
    <dgm:cxn modelId="{730C3D70-C360-4641-8F9F-2E0329FAAC8A}" type="presParOf" srcId="{03BE358B-5075-B546-A51F-FEB5C09821B6}" destId="{77509E65-7740-954B-BB57-13E357961967}" srcOrd="1" destOrd="0" presId="urn:microsoft.com/office/officeart/2005/8/layout/vList5"/>
    <dgm:cxn modelId="{1BACE328-469A-5544-8FD6-01512A9084AB}" type="presParOf" srcId="{FE971C13-A7C3-EF44-9B0E-1EBF45A01E80}" destId="{6CAD6342-AA0E-D74C-B67A-4E5B5143F792}" srcOrd="1" destOrd="0" presId="urn:microsoft.com/office/officeart/2005/8/layout/vList5"/>
    <dgm:cxn modelId="{8D38B19B-7BCF-0242-AF11-B4C7C4796401}" type="presParOf" srcId="{FE971C13-A7C3-EF44-9B0E-1EBF45A01E80}" destId="{A6E7CF28-DFBF-064B-B78D-21B020CD6009}" srcOrd="2" destOrd="0" presId="urn:microsoft.com/office/officeart/2005/8/layout/vList5"/>
    <dgm:cxn modelId="{26DE9A08-98A1-6A4C-9391-4C37B4130A91}" type="presParOf" srcId="{A6E7CF28-DFBF-064B-B78D-21B020CD6009}" destId="{0725B8B6-1069-E844-A716-78ACA0476F57}" srcOrd="0" destOrd="0" presId="urn:microsoft.com/office/officeart/2005/8/layout/vList5"/>
    <dgm:cxn modelId="{9273EF9F-4575-484F-B13B-D90EAD38B3E8}" type="presParOf" srcId="{A6E7CF28-DFBF-064B-B78D-21B020CD6009}" destId="{3FD53D9D-FF4E-EC44-A012-AFA91C9B24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461A649-A217-9141-A6B1-671BFEA92888}" type="doc">
      <dgm:prSet loTypeId="urn:microsoft.com/office/officeart/2005/8/layout/h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20512F5C-BE05-A24A-9173-EA27846591D6}">
      <dgm:prSet custT="1"/>
      <dgm:spPr>
        <a:solidFill>
          <a:srgbClr val="152B48"/>
        </a:solidFill>
      </dgm:spPr>
      <dgm:t>
        <a:bodyPr/>
        <a:lstStyle/>
        <a:p>
          <a:r>
            <a:rPr lang="es-ES_tradnl" sz="2400" dirty="0">
              <a:solidFill>
                <a:schemeClr val="bg1"/>
              </a:solidFill>
              <a:latin typeface="Montserrat" panose="00000500000000000000"/>
            </a:rPr>
            <a:t>Antes de iniciar medicamento</a:t>
          </a:r>
          <a:endParaRPr lang="es-CO" sz="2400" dirty="0">
            <a:solidFill>
              <a:schemeClr val="bg1"/>
            </a:solidFill>
            <a:latin typeface="Montserrat" panose="00000500000000000000"/>
          </a:endParaRPr>
        </a:p>
      </dgm:t>
    </dgm:pt>
    <dgm:pt modelId="{72E1E4A9-B198-1A4E-A529-6FCCCA32AAE6}" type="parTrans" cxnId="{AC893B07-768D-3C4B-B8BD-1CB8E4BFC01A}">
      <dgm:prSet/>
      <dgm:spPr/>
      <dgm:t>
        <a:bodyPr/>
        <a:lstStyle/>
        <a:p>
          <a:endParaRPr lang="es-ES"/>
        </a:p>
      </dgm:t>
    </dgm:pt>
    <dgm:pt modelId="{1A05A881-F5B7-EB4F-9CB0-CE9C0959171A}" type="sibTrans" cxnId="{AC893B07-768D-3C4B-B8BD-1CB8E4BFC01A}">
      <dgm:prSet/>
      <dgm:spPr/>
      <dgm:t>
        <a:bodyPr/>
        <a:lstStyle/>
        <a:p>
          <a:endParaRPr lang="es-ES"/>
        </a:p>
      </dgm:t>
    </dgm:pt>
    <dgm:pt modelId="{DE6184F3-F193-0844-990D-B533CA8F38AF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_tradnl" sz="2000" dirty="0">
              <a:solidFill>
                <a:srgbClr val="152B48"/>
              </a:solidFill>
              <a:latin typeface="Montserrat" panose="00000500000000000000"/>
            </a:rPr>
            <a:t>Uroanálisis, BUN, Cr, función tiroidea, electrolitos, Ca++, PIE, EKG</a:t>
          </a:r>
          <a:endParaRPr lang="es-CO" sz="2000" dirty="0">
            <a:solidFill>
              <a:srgbClr val="152B48"/>
            </a:solidFill>
            <a:latin typeface="Montserrat" panose="00000500000000000000"/>
          </a:endParaRPr>
        </a:p>
      </dgm:t>
    </dgm:pt>
    <dgm:pt modelId="{472D60D8-C4FE-AE42-95BD-6F7859A4E57D}" type="parTrans" cxnId="{9292D72D-3BA5-E141-826A-2BCB1B19C7C5}">
      <dgm:prSet/>
      <dgm:spPr/>
      <dgm:t>
        <a:bodyPr/>
        <a:lstStyle/>
        <a:p>
          <a:endParaRPr lang="es-ES"/>
        </a:p>
      </dgm:t>
    </dgm:pt>
    <dgm:pt modelId="{20FA0131-AAE7-984F-B79F-69E6B0F24D22}" type="sibTrans" cxnId="{9292D72D-3BA5-E141-826A-2BCB1B19C7C5}">
      <dgm:prSet/>
      <dgm:spPr/>
      <dgm:t>
        <a:bodyPr/>
        <a:lstStyle/>
        <a:p>
          <a:endParaRPr lang="es-ES"/>
        </a:p>
      </dgm:t>
    </dgm:pt>
    <dgm:pt modelId="{B28FAE0D-1165-DE41-85D6-956388243A7B}" type="pres">
      <dgm:prSet presAssocID="{F461A649-A217-9141-A6B1-671BFEA92888}" presName="Name0" presStyleCnt="0">
        <dgm:presLayoutVars>
          <dgm:dir/>
          <dgm:animLvl val="lvl"/>
          <dgm:resizeHandles val="exact"/>
        </dgm:presLayoutVars>
      </dgm:prSet>
      <dgm:spPr/>
    </dgm:pt>
    <dgm:pt modelId="{69302DA1-7194-4649-84C7-5554790E3482}" type="pres">
      <dgm:prSet presAssocID="{20512F5C-BE05-A24A-9173-EA27846591D6}" presName="composite" presStyleCnt="0"/>
      <dgm:spPr/>
    </dgm:pt>
    <dgm:pt modelId="{9DCF87C8-A9F3-DF4B-B4E2-3BA5D6F06F8F}" type="pres">
      <dgm:prSet presAssocID="{20512F5C-BE05-A24A-9173-EA27846591D6}" presName="parTx" presStyleLbl="alignNode1" presStyleIdx="0" presStyleCnt="1" custLinFactNeighborY="-405">
        <dgm:presLayoutVars>
          <dgm:chMax val="0"/>
          <dgm:chPref val="0"/>
          <dgm:bulletEnabled val="1"/>
        </dgm:presLayoutVars>
      </dgm:prSet>
      <dgm:spPr/>
    </dgm:pt>
    <dgm:pt modelId="{98A061BF-6E21-C149-B18C-BC6BF72FD03E}" type="pres">
      <dgm:prSet presAssocID="{20512F5C-BE05-A24A-9173-EA27846591D6}" presName="desTx" presStyleLbl="alignAccFollowNode1" presStyleIdx="0" presStyleCnt="1" custScaleY="100000">
        <dgm:presLayoutVars>
          <dgm:bulletEnabled val="1"/>
        </dgm:presLayoutVars>
      </dgm:prSet>
      <dgm:spPr/>
    </dgm:pt>
  </dgm:ptLst>
  <dgm:cxnLst>
    <dgm:cxn modelId="{AC893B07-768D-3C4B-B8BD-1CB8E4BFC01A}" srcId="{F461A649-A217-9141-A6B1-671BFEA92888}" destId="{20512F5C-BE05-A24A-9173-EA27846591D6}" srcOrd="0" destOrd="0" parTransId="{72E1E4A9-B198-1A4E-A529-6FCCCA32AAE6}" sibTransId="{1A05A881-F5B7-EB4F-9CB0-CE9C0959171A}"/>
    <dgm:cxn modelId="{9292D72D-3BA5-E141-826A-2BCB1B19C7C5}" srcId="{20512F5C-BE05-A24A-9173-EA27846591D6}" destId="{DE6184F3-F193-0844-990D-B533CA8F38AF}" srcOrd="0" destOrd="0" parTransId="{472D60D8-C4FE-AE42-95BD-6F7859A4E57D}" sibTransId="{20FA0131-AAE7-984F-B79F-69E6B0F24D22}"/>
    <dgm:cxn modelId="{149F125A-FBE0-5744-9D48-AEC9A1214E56}" type="presOf" srcId="{DE6184F3-F193-0844-990D-B533CA8F38AF}" destId="{98A061BF-6E21-C149-B18C-BC6BF72FD03E}" srcOrd="0" destOrd="0" presId="urn:microsoft.com/office/officeart/2005/8/layout/hList1"/>
    <dgm:cxn modelId="{DD4F95D8-B34A-3044-AE5C-A4024BD29027}" type="presOf" srcId="{F461A649-A217-9141-A6B1-671BFEA92888}" destId="{B28FAE0D-1165-DE41-85D6-956388243A7B}" srcOrd="0" destOrd="0" presId="urn:microsoft.com/office/officeart/2005/8/layout/hList1"/>
    <dgm:cxn modelId="{1CED27DA-AD81-3E4B-91AB-B14E5009D650}" type="presOf" srcId="{20512F5C-BE05-A24A-9173-EA27846591D6}" destId="{9DCF87C8-A9F3-DF4B-B4E2-3BA5D6F06F8F}" srcOrd="0" destOrd="0" presId="urn:microsoft.com/office/officeart/2005/8/layout/hList1"/>
    <dgm:cxn modelId="{9EB47D8B-32A9-F64A-B4CA-2F7C97242221}" type="presParOf" srcId="{B28FAE0D-1165-DE41-85D6-956388243A7B}" destId="{69302DA1-7194-4649-84C7-5554790E3482}" srcOrd="0" destOrd="0" presId="urn:microsoft.com/office/officeart/2005/8/layout/hList1"/>
    <dgm:cxn modelId="{2F2C346C-9BD7-9940-9CD6-664FFA77EC2E}" type="presParOf" srcId="{69302DA1-7194-4649-84C7-5554790E3482}" destId="{9DCF87C8-A9F3-DF4B-B4E2-3BA5D6F06F8F}" srcOrd="0" destOrd="0" presId="urn:microsoft.com/office/officeart/2005/8/layout/hList1"/>
    <dgm:cxn modelId="{44E360A1-A968-8644-9681-EF6EFD67E671}" type="presParOf" srcId="{69302DA1-7194-4649-84C7-5554790E3482}" destId="{98A061BF-6E21-C149-B18C-BC6BF72FD0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EE37323-31B0-6842-BDFB-E140DFA19DFB}" type="doc">
      <dgm:prSet loTypeId="urn:microsoft.com/office/officeart/2005/8/layout/hList6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C192A5F5-0888-F04A-BB69-B27B12E2E4D4}">
      <dgm:prSet/>
      <dgm:spPr/>
      <dgm:t>
        <a:bodyPr/>
        <a:lstStyle/>
        <a:p>
          <a:r>
            <a:rPr lang="es-ES" dirty="0">
              <a:latin typeface="Montserrat" panose="02000505000000020004"/>
            </a:rPr>
            <a:t>Medicamentos que ↓ niveles</a:t>
          </a:r>
          <a:endParaRPr lang="es-CO" dirty="0">
            <a:latin typeface="Montserrat" panose="02000505000000020004"/>
          </a:endParaRPr>
        </a:p>
      </dgm:t>
    </dgm:pt>
    <dgm:pt modelId="{1CFF296A-F67A-B044-A7A5-7F6CD8022DE1}" type="parTrans" cxnId="{D8382F98-36FC-C544-A56E-3FB3A3D1780E}">
      <dgm:prSet/>
      <dgm:spPr/>
      <dgm:t>
        <a:bodyPr/>
        <a:lstStyle/>
        <a:p>
          <a:endParaRPr lang="es-ES"/>
        </a:p>
      </dgm:t>
    </dgm:pt>
    <dgm:pt modelId="{E832D689-C3A1-F143-9B96-8914A41F3D67}" type="sibTrans" cxnId="{D8382F98-36FC-C544-A56E-3FB3A3D1780E}">
      <dgm:prSet/>
      <dgm:spPr/>
      <dgm:t>
        <a:bodyPr/>
        <a:lstStyle/>
        <a:p>
          <a:endParaRPr lang="es-ES"/>
        </a:p>
      </dgm:t>
    </dgm:pt>
    <dgm:pt modelId="{AD931BB0-06B8-2E4C-B4D7-200101AED15B}">
      <dgm:prSet/>
      <dgm:spPr/>
      <dgm:t>
        <a:bodyPr/>
        <a:lstStyle/>
        <a:p>
          <a:r>
            <a:rPr lang="es-ES" dirty="0">
              <a:latin typeface="Montserrat" panose="02000505000000020004"/>
            </a:rPr>
            <a:t>Diuréticos ahorradores de potasio.</a:t>
          </a:r>
          <a:endParaRPr lang="es-CO" dirty="0">
            <a:latin typeface="Montserrat" panose="02000505000000020004"/>
          </a:endParaRPr>
        </a:p>
      </dgm:t>
    </dgm:pt>
    <dgm:pt modelId="{D31BA167-B5F6-1F43-9987-04152151E188}" type="parTrans" cxnId="{01CED571-5DDC-FE45-A387-A75D6A28E8B2}">
      <dgm:prSet/>
      <dgm:spPr/>
      <dgm:t>
        <a:bodyPr/>
        <a:lstStyle/>
        <a:p>
          <a:endParaRPr lang="es-ES"/>
        </a:p>
      </dgm:t>
    </dgm:pt>
    <dgm:pt modelId="{D9017A27-0DE0-2747-B89B-894DDFB384B5}" type="sibTrans" cxnId="{01CED571-5DDC-FE45-A387-A75D6A28E8B2}">
      <dgm:prSet/>
      <dgm:spPr/>
      <dgm:t>
        <a:bodyPr/>
        <a:lstStyle/>
        <a:p>
          <a:endParaRPr lang="es-ES"/>
        </a:p>
      </dgm:t>
    </dgm:pt>
    <dgm:pt modelId="{928DE0E6-E30E-8B48-9288-9C0B8921D27F}">
      <dgm:prSet/>
      <dgm:spPr/>
      <dgm:t>
        <a:bodyPr/>
        <a:lstStyle/>
        <a:p>
          <a:r>
            <a:rPr lang="es-ES" dirty="0">
              <a:latin typeface="Montserrat" panose="02000505000000020004"/>
            </a:rPr>
            <a:t>Teofilina.</a:t>
          </a:r>
          <a:endParaRPr lang="es-CO" dirty="0">
            <a:latin typeface="Montserrat" panose="02000505000000020004"/>
          </a:endParaRPr>
        </a:p>
      </dgm:t>
    </dgm:pt>
    <dgm:pt modelId="{F2D30FA0-2DB4-5E42-8451-05C61D9616F1}" type="parTrans" cxnId="{95E9A589-FD9C-3D49-951E-4F5D5B44CFA7}">
      <dgm:prSet/>
      <dgm:spPr/>
      <dgm:t>
        <a:bodyPr/>
        <a:lstStyle/>
        <a:p>
          <a:endParaRPr lang="es-ES"/>
        </a:p>
      </dgm:t>
    </dgm:pt>
    <dgm:pt modelId="{DCD51902-53CA-254E-BBFE-1D19E7662AB2}" type="sibTrans" cxnId="{95E9A589-FD9C-3D49-951E-4F5D5B44CFA7}">
      <dgm:prSet/>
      <dgm:spPr/>
      <dgm:t>
        <a:bodyPr/>
        <a:lstStyle/>
        <a:p>
          <a:endParaRPr lang="es-ES"/>
        </a:p>
      </dgm:t>
    </dgm:pt>
    <dgm:pt modelId="{6DA0C565-A83D-6145-883E-E7A2D3593422}">
      <dgm:prSet/>
      <dgm:spPr/>
      <dgm:t>
        <a:bodyPr/>
        <a:lstStyle/>
        <a:p>
          <a:r>
            <a:rPr lang="es-ES" dirty="0" err="1">
              <a:solidFill>
                <a:schemeClr val="accent6">
                  <a:lumMod val="50000"/>
                </a:schemeClr>
              </a:solidFill>
              <a:latin typeface="Montserrat" panose="02000505000000020004"/>
            </a:rPr>
            <a:t>Medicamen</a:t>
          </a:r>
          <a:r>
            <a:rPr lang="es-CO" dirty="0">
              <a:solidFill>
                <a:schemeClr val="accent6">
                  <a:lumMod val="50000"/>
                </a:schemeClr>
              </a:solidFill>
              <a:latin typeface="Montserrat" panose="02000505000000020004"/>
            </a:rPr>
            <a:t>tos que △ niveles</a:t>
          </a:r>
        </a:p>
      </dgm:t>
    </dgm:pt>
    <dgm:pt modelId="{52584536-254B-2B4A-9894-DE225DC5D84B}" type="parTrans" cxnId="{461B0994-8D6D-494C-95D7-5B577A51C26A}">
      <dgm:prSet/>
      <dgm:spPr/>
      <dgm:t>
        <a:bodyPr/>
        <a:lstStyle/>
        <a:p>
          <a:endParaRPr lang="es-ES"/>
        </a:p>
      </dgm:t>
    </dgm:pt>
    <dgm:pt modelId="{8353644A-6271-9940-9910-2D256FDCED8E}" type="sibTrans" cxnId="{461B0994-8D6D-494C-95D7-5B577A51C26A}">
      <dgm:prSet/>
      <dgm:spPr/>
      <dgm:t>
        <a:bodyPr/>
        <a:lstStyle/>
        <a:p>
          <a:endParaRPr lang="es-ES"/>
        </a:p>
      </dgm:t>
    </dgm:pt>
    <dgm:pt modelId="{83E8DCF3-F3C3-7740-86E9-176515265FC7}">
      <dgm:prSet/>
      <dgm:spPr/>
      <dgm:t>
        <a:bodyPr/>
        <a:lstStyle/>
        <a:p>
          <a:r>
            <a:rPr lang="es-CO" dirty="0" err="1">
              <a:solidFill>
                <a:schemeClr val="accent6">
                  <a:lumMod val="50000"/>
                </a:schemeClr>
              </a:solidFill>
              <a:latin typeface="Montserrat" panose="02000505000000020004"/>
            </a:rPr>
            <a:t>Diur</a:t>
          </a:r>
          <a:r>
            <a:rPr lang="es-ES" dirty="0">
              <a:solidFill>
                <a:schemeClr val="accent6">
                  <a:lumMod val="50000"/>
                </a:schemeClr>
              </a:solidFill>
              <a:latin typeface="Montserrat" panose="02000505000000020004"/>
            </a:rPr>
            <a:t>éticos de asa.</a:t>
          </a:r>
          <a:endParaRPr lang="es-CO" dirty="0">
            <a:solidFill>
              <a:schemeClr val="accent6">
                <a:lumMod val="50000"/>
              </a:schemeClr>
            </a:solidFill>
            <a:latin typeface="Montserrat" panose="02000505000000020004"/>
          </a:endParaRPr>
        </a:p>
      </dgm:t>
    </dgm:pt>
    <dgm:pt modelId="{8C18638F-F96C-4945-B92F-881626783D3B}" type="parTrans" cxnId="{7697334B-B1BC-7D40-90C9-C16352ACB9F5}">
      <dgm:prSet/>
      <dgm:spPr/>
      <dgm:t>
        <a:bodyPr/>
        <a:lstStyle/>
        <a:p>
          <a:endParaRPr lang="es-ES"/>
        </a:p>
      </dgm:t>
    </dgm:pt>
    <dgm:pt modelId="{9F58F601-8260-A941-8F3E-D402CA744CE1}" type="sibTrans" cxnId="{7697334B-B1BC-7D40-90C9-C16352ACB9F5}">
      <dgm:prSet/>
      <dgm:spPr/>
      <dgm:t>
        <a:bodyPr/>
        <a:lstStyle/>
        <a:p>
          <a:endParaRPr lang="es-ES"/>
        </a:p>
      </dgm:t>
    </dgm:pt>
    <dgm:pt modelId="{4C9A1F1C-BB25-F849-8506-37C49FF11064}">
      <dgm:prSet/>
      <dgm:spPr/>
      <dgm:t>
        <a:bodyPr/>
        <a:lstStyle/>
        <a:p>
          <a:r>
            <a:rPr lang="es-ES" dirty="0" err="1">
              <a:solidFill>
                <a:schemeClr val="accent6">
                  <a:lumMod val="50000"/>
                </a:schemeClr>
              </a:solidFill>
              <a:latin typeface="Montserrat" panose="02000505000000020004"/>
            </a:rPr>
            <a:t>BCC</a:t>
          </a:r>
          <a:r>
            <a:rPr lang="es-ES" dirty="0">
              <a:solidFill>
                <a:schemeClr val="accent6">
                  <a:lumMod val="50000"/>
                </a:schemeClr>
              </a:solidFill>
              <a:latin typeface="Montserrat" panose="02000505000000020004"/>
            </a:rPr>
            <a:t>.</a:t>
          </a:r>
          <a:endParaRPr lang="es-CO" dirty="0">
            <a:solidFill>
              <a:schemeClr val="accent6">
                <a:lumMod val="50000"/>
              </a:schemeClr>
            </a:solidFill>
            <a:latin typeface="Montserrat" panose="02000505000000020004"/>
          </a:endParaRPr>
        </a:p>
      </dgm:t>
    </dgm:pt>
    <dgm:pt modelId="{24B342B2-20A3-0743-A317-3B4FF0C200F6}" type="parTrans" cxnId="{49D6B5F7-4393-DF47-94E4-73750EB70F5E}">
      <dgm:prSet/>
      <dgm:spPr/>
      <dgm:t>
        <a:bodyPr/>
        <a:lstStyle/>
        <a:p>
          <a:endParaRPr lang="es-ES"/>
        </a:p>
      </dgm:t>
    </dgm:pt>
    <dgm:pt modelId="{763405AA-B261-5C44-8D04-C794CDAA3848}" type="sibTrans" cxnId="{49D6B5F7-4393-DF47-94E4-73750EB70F5E}">
      <dgm:prSet/>
      <dgm:spPr/>
      <dgm:t>
        <a:bodyPr/>
        <a:lstStyle/>
        <a:p>
          <a:endParaRPr lang="es-ES"/>
        </a:p>
      </dgm:t>
    </dgm:pt>
    <dgm:pt modelId="{469ACF4C-8981-844B-93DD-902B458401DA}" type="pres">
      <dgm:prSet presAssocID="{4EE37323-31B0-6842-BDFB-E140DFA19DFB}" presName="Name0" presStyleCnt="0">
        <dgm:presLayoutVars>
          <dgm:dir/>
          <dgm:resizeHandles val="exact"/>
        </dgm:presLayoutVars>
      </dgm:prSet>
      <dgm:spPr/>
    </dgm:pt>
    <dgm:pt modelId="{0786FDE3-316D-674F-B483-624A338B2C7A}" type="pres">
      <dgm:prSet presAssocID="{C192A5F5-0888-F04A-BB69-B27B12E2E4D4}" presName="node" presStyleLbl="node1" presStyleIdx="0" presStyleCnt="2">
        <dgm:presLayoutVars>
          <dgm:bulletEnabled val="1"/>
        </dgm:presLayoutVars>
      </dgm:prSet>
      <dgm:spPr/>
    </dgm:pt>
    <dgm:pt modelId="{DDC45EF6-17F7-FB42-9354-06AB7C9FD2AB}" type="pres">
      <dgm:prSet presAssocID="{E832D689-C3A1-F143-9B96-8914A41F3D67}" presName="sibTrans" presStyleCnt="0"/>
      <dgm:spPr/>
    </dgm:pt>
    <dgm:pt modelId="{75A3CDBF-971C-8D48-BEB4-28CE94C05329}" type="pres">
      <dgm:prSet presAssocID="{6DA0C565-A83D-6145-883E-E7A2D3593422}" presName="node" presStyleLbl="node1" presStyleIdx="1" presStyleCnt="2">
        <dgm:presLayoutVars>
          <dgm:bulletEnabled val="1"/>
        </dgm:presLayoutVars>
      </dgm:prSet>
      <dgm:spPr/>
    </dgm:pt>
  </dgm:ptLst>
  <dgm:cxnLst>
    <dgm:cxn modelId="{7697334B-B1BC-7D40-90C9-C16352ACB9F5}" srcId="{6DA0C565-A83D-6145-883E-E7A2D3593422}" destId="{83E8DCF3-F3C3-7740-86E9-176515265FC7}" srcOrd="0" destOrd="0" parTransId="{8C18638F-F96C-4945-B92F-881626783D3B}" sibTransId="{9F58F601-8260-A941-8F3E-D402CA744CE1}"/>
    <dgm:cxn modelId="{01CED571-5DDC-FE45-A387-A75D6A28E8B2}" srcId="{C192A5F5-0888-F04A-BB69-B27B12E2E4D4}" destId="{AD931BB0-06B8-2E4C-B4D7-200101AED15B}" srcOrd="0" destOrd="0" parTransId="{D31BA167-B5F6-1F43-9987-04152151E188}" sibTransId="{D9017A27-0DE0-2747-B89B-894DDFB384B5}"/>
    <dgm:cxn modelId="{EF494073-562B-2144-84B7-B7B9C156646E}" type="presOf" srcId="{83E8DCF3-F3C3-7740-86E9-176515265FC7}" destId="{75A3CDBF-971C-8D48-BEB4-28CE94C05329}" srcOrd="0" destOrd="1" presId="urn:microsoft.com/office/officeart/2005/8/layout/hList6"/>
    <dgm:cxn modelId="{95E9A589-FD9C-3D49-951E-4F5D5B44CFA7}" srcId="{C192A5F5-0888-F04A-BB69-B27B12E2E4D4}" destId="{928DE0E6-E30E-8B48-9288-9C0B8921D27F}" srcOrd="1" destOrd="0" parTransId="{F2D30FA0-2DB4-5E42-8451-05C61D9616F1}" sibTransId="{DCD51902-53CA-254E-BBFE-1D19E7662AB2}"/>
    <dgm:cxn modelId="{461B0994-8D6D-494C-95D7-5B577A51C26A}" srcId="{4EE37323-31B0-6842-BDFB-E140DFA19DFB}" destId="{6DA0C565-A83D-6145-883E-E7A2D3593422}" srcOrd="1" destOrd="0" parTransId="{52584536-254B-2B4A-9894-DE225DC5D84B}" sibTransId="{8353644A-6271-9940-9910-2D256FDCED8E}"/>
    <dgm:cxn modelId="{B98B4295-C323-9044-89BD-A3E74A4F15CB}" type="presOf" srcId="{4C9A1F1C-BB25-F849-8506-37C49FF11064}" destId="{75A3CDBF-971C-8D48-BEB4-28CE94C05329}" srcOrd="0" destOrd="2" presId="urn:microsoft.com/office/officeart/2005/8/layout/hList6"/>
    <dgm:cxn modelId="{D8382F98-36FC-C544-A56E-3FB3A3D1780E}" srcId="{4EE37323-31B0-6842-BDFB-E140DFA19DFB}" destId="{C192A5F5-0888-F04A-BB69-B27B12E2E4D4}" srcOrd="0" destOrd="0" parTransId="{1CFF296A-F67A-B044-A7A5-7F6CD8022DE1}" sibTransId="{E832D689-C3A1-F143-9B96-8914A41F3D67}"/>
    <dgm:cxn modelId="{C9945D99-F773-3D4F-9468-CBDAE51827EB}" type="presOf" srcId="{6DA0C565-A83D-6145-883E-E7A2D3593422}" destId="{75A3CDBF-971C-8D48-BEB4-28CE94C05329}" srcOrd="0" destOrd="0" presId="urn:microsoft.com/office/officeart/2005/8/layout/hList6"/>
    <dgm:cxn modelId="{47C95CBA-464D-AC47-9A01-C046486973E2}" type="presOf" srcId="{4EE37323-31B0-6842-BDFB-E140DFA19DFB}" destId="{469ACF4C-8981-844B-93DD-902B458401DA}" srcOrd="0" destOrd="0" presId="urn:microsoft.com/office/officeart/2005/8/layout/hList6"/>
    <dgm:cxn modelId="{9B5854CD-E544-E04E-9ABE-3205CE6EB9D8}" type="presOf" srcId="{928DE0E6-E30E-8B48-9288-9C0B8921D27F}" destId="{0786FDE3-316D-674F-B483-624A338B2C7A}" srcOrd="0" destOrd="2" presId="urn:microsoft.com/office/officeart/2005/8/layout/hList6"/>
    <dgm:cxn modelId="{256BC2E1-C8BC-3143-AFBB-9168358A1949}" type="presOf" srcId="{AD931BB0-06B8-2E4C-B4D7-200101AED15B}" destId="{0786FDE3-316D-674F-B483-624A338B2C7A}" srcOrd="0" destOrd="1" presId="urn:microsoft.com/office/officeart/2005/8/layout/hList6"/>
    <dgm:cxn modelId="{2C9E5FED-63F3-7D45-9D57-98BC6290C394}" type="presOf" srcId="{C192A5F5-0888-F04A-BB69-B27B12E2E4D4}" destId="{0786FDE3-316D-674F-B483-624A338B2C7A}" srcOrd="0" destOrd="0" presId="urn:microsoft.com/office/officeart/2005/8/layout/hList6"/>
    <dgm:cxn modelId="{49D6B5F7-4393-DF47-94E4-73750EB70F5E}" srcId="{6DA0C565-A83D-6145-883E-E7A2D3593422}" destId="{4C9A1F1C-BB25-F849-8506-37C49FF11064}" srcOrd="1" destOrd="0" parTransId="{24B342B2-20A3-0743-A317-3B4FF0C200F6}" sibTransId="{763405AA-B261-5C44-8D04-C794CDAA3848}"/>
    <dgm:cxn modelId="{EDCBB708-593C-5D49-BBAC-7B9A07AD3F94}" type="presParOf" srcId="{469ACF4C-8981-844B-93DD-902B458401DA}" destId="{0786FDE3-316D-674F-B483-624A338B2C7A}" srcOrd="0" destOrd="0" presId="urn:microsoft.com/office/officeart/2005/8/layout/hList6"/>
    <dgm:cxn modelId="{46F9A976-2418-C745-8410-0027B28B2415}" type="presParOf" srcId="{469ACF4C-8981-844B-93DD-902B458401DA}" destId="{DDC45EF6-17F7-FB42-9354-06AB7C9FD2AB}" srcOrd="1" destOrd="0" presId="urn:microsoft.com/office/officeart/2005/8/layout/hList6"/>
    <dgm:cxn modelId="{7E3B33D5-A7A7-8940-9F45-4DC1577A8730}" type="presParOf" srcId="{469ACF4C-8981-844B-93DD-902B458401DA}" destId="{75A3CDBF-971C-8D48-BEB4-28CE94C05329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031825A-FAF5-6642-A4B4-14F404EBA33E}" type="doc">
      <dgm:prSet loTypeId="urn:microsoft.com/office/officeart/2005/8/layout/hList1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1E6EA923-8F22-F142-AE74-BBEA62FB0306}">
      <dgm:prSet custT="1"/>
      <dgm:spPr/>
      <dgm:t>
        <a:bodyPr/>
        <a:lstStyle/>
        <a:p>
          <a:r>
            <a:rPr lang="es-ES_tradnl" sz="2400" dirty="0">
              <a:latin typeface="Montserrat" panose="00000500000000000000"/>
            </a:rPr>
            <a:t>EA más comunes</a:t>
          </a:r>
          <a:endParaRPr lang="es-CO" sz="2400" dirty="0">
            <a:latin typeface="Montserrat" panose="00000500000000000000"/>
          </a:endParaRPr>
        </a:p>
      </dgm:t>
    </dgm:pt>
    <dgm:pt modelId="{F943E8A1-FF2E-D247-B655-AD2F41C41C23}" type="parTrans" cxnId="{F6DC131F-CA12-0544-ABAF-C448C41C1F42}">
      <dgm:prSet/>
      <dgm:spPr/>
      <dgm:t>
        <a:bodyPr/>
        <a:lstStyle/>
        <a:p>
          <a:endParaRPr lang="es-ES"/>
        </a:p>
      </dgm:t>
    </dgm:pt>
    <dgm:pt modelId="{4505D906-4FEC-2449-8CF4-04417B9B4B60}" type="sibTrans" cxnId="{F6DC131F-CA12-0544-ABAF-C448C41C1F42}">
      <dgm:prSet/>
      <dgm:spPr/>
      <dgm:t>
        <a:bodyPr/>
        <a:lstStyle/>
        <a:p>
          <a:endParaRPr lang="es-ES"/>
        </a:p>
      </dgm:t>
    </dgm:pt>
    <dgm:pt modelId="{2C434832-A160-BA40-9635-60838DBACC1E}">
      <dgm:prSet custT="1"/>
      <dgm:spPr/>
      <dgm:t>
        <a:bodyPr/>
        <a:lstStyle/>
        <a:p>
          <a:r>
            <a:rPr lang="es-ES_tradnl" sz="2000" dirty="0">
              <a:solidFill>
                <a:srgbClr val="152B48"/>
              </a:solidFill>
              <a:latin typeface="Montserrat" panose="00000500000000000000"/>
            </a:rPr>
            <a:t>Náuseas, temblor, poliuria, sed, ↑ peso, deposiciones blandas, △ cognitiva*.</a:t>
          </a:r>
          <a:endParaRPr lang="es-CO" sz="2000" dirty="0">
            <a:solidFill>
              <a:srgbClr val="152B48"/>
            </a:solidFill>
            <a:latin typeface="Montserrat" panose="00000500000000000000"/>
          </a:endParaRPr>
        </a:p>
      </dgm:t>
    </dgm:pt>
    <dgm:pt modelId="{11A4559C-05DE-8640-8A7C-B011767A4ECB}" type="parTrans" cxnId="{8971E005-CFF6-3742-9E31-B3ED0FE01699}">
      <dgm:prSet/>
      <dgm:spPr/>
      <dgm:t>
        <a:bodyPr/>
        <a:lstStyle/>
        <a:p>
          <a:endParaRPr lang="es-ES"/>
        </a:p>
      </dgm:t>
    </dgm:pt>
    <dgm:pt modelId="{F75D5761-B543-5445-B9AB-E1DCE837E3E1}" type="sibTrans" cxnId="{8971E005-CFF6-3742-9E31-B3ED0FE01699}">
      <dgm:prSet/>
      <dgm:spPr/>
      <dgm:t>
        <a:bodyPr/>
        <a:lstStyle/>
        <a:p>
          <a:endParaRPr lang="es-ES"/>
        </a:p>
      </dgm:t>
    </dgm:pt>
    <dgm:pt modelId="{C07C81D8-4399-BD44-9A32-9CEE5A4A2324}" type="pres">
      <dgm:prSet presAssocID="{2031825A-FAF5-6642-A4B4-14F404EBA33E}" presName="Name0" presStyleCnt="0">
        <dgm:presLayoutVars>
          <dgm:dir/>
          <dgm:animLvl val="lvl"/>
          <dgm:resizeHandles val="exact"/>
        </dgm:presLayoutVars>
      </dgm:prSet>
      <dgm:spPr/>
    </dgm:pt>
    <dgm:pt modelId="{6E845392-DF28-4745-8311-EB0D4F9C5BD7}" type="pres">
      <dgm:prSet presAssocID="{1E6EA923-8F22-F142-AE74-BBEA62FB0306}" presName="composite" presStyleCnt="0"/>
      <dgm:spPr/>
    </dgm:pt>
    <dgm:pt modelId="{6ECAFF17-F2FB-484C-8EBC-997E517B14BE}" type="pres">
      <dgm:prSet presAssocID="{1E6EA923-8F22-F142-AE74-BBEA62FB030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E14167B8-B9CC-B04D-A227-5D38D8E112D6}" type="pres">
      <dgm:prSet presAssocID="{1E6EA923-8F22-F142-AE74-BBEA62FB0306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8971E005-CFF6-3742-9E31-B3ED0FE01699}" srcId="{1E6EA923-8F22-F142-AE74-BBEA62FB0306}" destId="{2C434832-A160-BA40-9635-60838DBACC1E}" srcOrd="0" destOrd="0" parTransId="{11A4559C-05DE-8640-8A7C-B011767A4ECB}" sibTransId="{F75D5761-B543-5445-B9AB-E1DCE837E3E1}"/>
    <dgm:cxn modelId="{F6DC131F-CA12-0544-ABAF-C448C41C1F42}" srcId="{2031825A-FAF5-6642-A4B4-14F404EBA33E}" destId="{1E6EA923-8F22-F142-AE74-BBEA62FB0306}" srcOrd="0" destOrd="0" parTransId="{F943E8A1-FF2E-D247-B655-AD2F41C41C23}" sibTransId="{4505D906-4FEC-2449-8CF4-04417B9B4B60}"/>
    <dgm:cxn modelId="{C4D09078-A2B5-CE46-84E2-17BD737576FD}" type="presOf" srcId="{2031825A-FAF5-6642-A4B4-14F404EBA33E}" destId="{C07C81D8-4399-BD44-9A32-9CEE5A4A2324}" srcOrd="0" destOrd="0" presId="urn:microsoft.com/office/officeart/2005/8/layout/hList1"/>
    <dgm:cxn modelId="{9FC92588-8718-4E48-93CF-4E11674DC087}" type="presOf" srcId="{2C434832-A160-BA40-9635-60838DBACC1E}" destId="{E14167B8-B9CC-B04D-A227-5D38D8E112D6}" srcOrd="0" destOrd="0" presId="urn:microsoft.com/office/officeart/2005/8/layout/hList1"/>
    <dgm:cxn modelId="{0CE29DB4-D323-874A-94E1-12E9EEDE7BCD}" type="presOf" srcId="{1E6EA923-8F22-F142-AE74-BBEA62FB0306}" destId="{6ECAFF17-F2FB-484C-8EBC-997E517B14BE}" srcOrd="0" destOrd="0" presId="urn:microsoft.com/office/officeart/2005/8/layout/hList1"/>
    <dgm:cxn modelId="{D1EF8A1B-3903-124F-B436-02BC375C42FB}" type="presParOf" srcId="{C07C81D8-4399-BD44-9A32-9CEE5A4A2324}" destId="{6E845392-DF28-4745-8311-EB0D4F9C5BD7}" srcOrd="0" destOrd="0" presId="urn:microsoft.com/office/officeart/2005/8/layout/hList1"/>
    <dgm:cxn modelId="{40898968-0C2C-5645-956F-498679DCA6FC}" type="presParOf" srcId="{6E845392-DF28-4745-8311-EB0D4F9C5BD7}" destId="{6ECAFF17-F2FB-484C-8EBC-997E517B14BE}" srcOrd="0" destOrd="0" presId="urn:microsoft.com/office/officeart/2005/8/layout/hList1"/>
    <dgm:cxn modelId="{F8A68871-6EC6-6746-A856-F596FD8E0E0D}" type="presParOf" srcId="{6E845392-DF28-4745-8311-EB0D4F9C5BD7}" destId="{E14167B8-B9CC-B04D-A227-5D38D8E112D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4AD386-D61E-0D47-B64F-657C54195625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A8A5327F-F70F-014F-89F9-5BB2690F4125}">
      <dgm:prSet/>
      <dgm:spPr/>
      <dgm:t>
        <a:bodyPr/>
        <a:lstStyle/>
        <a:p>
          <a:r>
            <a:rPr lang="es-CO" dirty="0">
              <a:latin typeface="Montserrat" panose="00000500000000000000"/>
            </a:rPr>
            <a:t>Usualmente primera l</a:t>
          </a:r>
          <a:r>
            <a:rPr lang="es-ES" dirty="0" err="1">
              <a:latin typeface="Montserrat" panose="00000500000000000000"/>
            </a:rPr>
            <a:t>ínea</a:t>
          </a:r>
          <a:endParaRPr lang="es-CO" dirty="0">
            <a:latin typeface="Montserrat" panose="00000500000000000000"/>
          </a:endParaRPr>
        </a:p>
      </dgm:t>
    </dgm:pt>
    <dgm:pt modelId="{21E4CBDD-E839-B446-97DA-FE3D423BF491}" type="parTrans" cxnId="{C9DA70BA-ED56-8D49-907A-74FC506EB9D1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A12E119-6E23-7C4C-B5CF-78801D5E0027}" type="sibTrans" cxnId="{C9DA70BA-ED56-8D49-907A-74FC506EB9D1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A309FBA-C21E-9042-AC87-21072D40E61A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Eficacia/ tolerabilidad/ seguridad.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057865AE-B625-8B4F-A700-7164AE18BC2A}" type="parTrans" cxnId="{D88774C7-8D7B-FD4F-90F9-66AFBF90836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28D25A7-AF28-E240-8C2C-96C2B1D773A9}" type="sibTrans" cxnId="{D88774C7-8D7B-FD4F-90F9-66AFBF90836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8222DAC-75E7-D543-A580-B1F8E7B9CACB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Seis disponibles:</a:t>
          </a:r>
          <a:endParaRPr lang="es-CO" dirty="0">
            <a:latin typeface="Montserrat" panose="00000500000000000000"/>
          </a:endParaRPr>
        </a:p>
      </dgm:t>
    </dgm:pt>
    <dgm:pt modelId="{408DBC5E-C60A-1648-8481-BCD8B7E4E07D}" type="parTrans" cxnId="{59FAAD04-E325-CE4C-9157-0B33DC60F0A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35A3415-22CF-0D4C-8B7C-70CF6D40FBA1}" type="sibTrans" cxnId="{59FAAD04-E325-CE4C-9157-0B33DC60F0A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B7A7B1E-7FB4-7042-9341-9EADCCDD14C2}">
      <dgm:prSet/>
      <dgm:spPr/>
      <dgm:t>
        <a:bodyPr/>
        <a:lstStyle/>
        <a:p>
          <a:r>
            <a:rPr lang="es-ES" b="1" dirty="0">
              <a:solidFill>
                <a:srgbClr val="152B48"/>
              </a:solidFill>
              <a:latin typeface="Montserrat" panose="00000500000000000000"/>
            </a:rPr>
            <a:t>Flu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oxetina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0D2F5CD0-1BD7-204E-8DA3-8FAFD136AF14}" type="parTrans" cxnId="{41284AE0-7624-F14E-A448-6D9DBA04320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CC6C0B7-F329-1F44-A955-CCA20E131040}" type="sibTrans" cxnId="{41284AE0-7624-F14E-A448-6D9DBA04320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9D34D1E-EBFE-8F43-8523-397098727401}">
      <dgm:prSet/>
      <dgm:spPr/>
      <dgm:t>
        <a:bodyPr/>
        <a:lstStyle/>
        <a:p>
          <a:r>
            <a:rPr lang="es-ES" b="1" dirty="0">
              <a:solidFill>
                <a:srgbClr val="152B48"/>
              </a:solidFill>
              <a:latin typeface="Montserrat" panose="00000500000000000000"/>
            </a:rPr>
            <a:t>Flu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voxamina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3BF5CB27-3CEE-4641-AF4B-A95E79F57BD3}" type="parTrans" cxnId="{CF2E7119-0FDA-3844-B65B-F073F805490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E821AB9-9755-314F-8A0A-4A0CBDD1BB9A}" type="sibTrans" cxnId="{CF2E7119-0FDA-3844-B65B-F073F805490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915686F-7407-5847-85D7-3497C649B195}">
      <dgm:prSet/>
      <dgm:spPr/>
      <dgm:t>
        <a:bodyPr/>
        <a:lstStyle/>
        <a:p>
          <a:r>
            <a:rPr lang="es-ES" b="1" dirty="0">
              <a:solidFill>
                <a:srgbClr val="152B48"/>
              </a:solidFill>
              <a:latin typeface="Montserrat" panose="00000500000000000000"/>
            </a:rPr>
            <a:t>Ci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talopram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67FF6EA4-0A56-B842-AFBE-A2DCD03D5349}" type="parTrans" cxnId="{FC035A55-2C5D-1A4D-B7EC-A73105D56D8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6028539-3B0D-9248-B051-C7ECAA1D67B5}" type="sibTrans" cxnId="{FC035A55-2C5D-1A4D-B7EC-A73105D56D8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0E149AA-289E-4B49-915C-2191A38CC19A}">
      <dgm:prSet/>
      <dgm:spPr/>
      <dgm:t>
        <a:bodyPr/>
        <a:lstStyle/>
        <a:p>
          <a:r>
            <a:rPr lang="es-ES" b="1" dirty="0" err="1">
              <a:solidFill>
                <a:srgbClr val="152B48"/>
              </a:solidFill>
              <a:latin typeface="Montserrat" panose="00000500000000000000"/>
            </a:rPr>
            <a:t>Es</a:t>
          </a:r>
          <a:r>
            <a:rPr lang="es-ES" dirty="0" err="1">
              <a:solidFill>
                <a:srgbClr val="152B48"/>
              </a:solidFill>
              <a:latin typeface="Montserrat" panose="00000500000000000000"/>
            </a:rPr>
            <a:t>citalopram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4B415F98-B194-2241-AE38-3EFC916C58C9}" type="parTrans" cxnId="{79CEA0F4-6C3C-3545-804E-17A82DAD854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08492C4-DAF7-8444-8295-7CC3FB0DE407}" type="sibTrans" cxnId="{79CEA0F4-6C3C-3545-804E-17A82DAD854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C175EF4-D648-4246-9F96-AFA181BF434E}">
      <dgm:prSet/>
      <dgm:spPr/>
      <dgm:t>
        <a:bodyPr/>
        <a:lstStyle/>
        <a:p>
          <a:r>
            <a:rPr lang="es-ES" b="1" dirty="0">
              <a:solidFill>
                <a:srgbClr val="152B48"/>
              </a:solidFill>
              <a:latin typeface="Montserrat" panose="00000500000000000000"/>
            </a:rPr>
            <a:t>Ser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tralina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29FE48EE-3042-2449-819D-24FEB4378A02}" type="parTrans" cxnId="{FCF066E2-A884-CF48-853F-894D244F4DD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C2575A7-A3DF-5444-9C9A-CCD865D5142C}" type="sibTrans" cxnId="{FCF066E2-A884-CF48-853F-894D244F4DD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0073816-2388-094E-A286-64953F2D2EAA}">
      <dgm:prSet/>
      <dgm:spPr/>
      <dgm:t>
        <a:bodyPr/>
        <a:lstStyle/>
        <a:p>
          <a:r>
            <a:rPr lang="es-ES" b="1" dirty="0">
              <a:solidFill>
                <a:srgbClr val="152B48"/>
              </a:solidFill>
              <a:latin typeface="Montserrat" panose="00000500000000000000"/>
            </a:rPr>
            <a:t>Pa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roxetina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20A91F05-C6B9-2244-B371-41023DD52FD1}" type="parTrans" cxnId="{E3D1B999-9BD0-2B41-B2DE-C1F6E176062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1F7DF31-3520-F94B-852F-A7A00FF0E2A0}" type="sibTrans" cxnId="{E3D1B999-9BD0-2B41-B2DE-C1F6E176062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DF16A2E-A96A-784F-8816-E54962E6BA11}" type="pres">
      <dgm:prSet presAssocID="{954AD386-D61E-0D47-B64F-657C54195625}" presName="linear" presStyleCnt="0">
        <dgm:presLayoutVars>
          <dgm:animLvl val="lvl"/>
          <dgm:resizeHandles val="exact"/>
        </dgm:presLayoutVars>
      </dgm:prSet>
      <dgm:spPr/>
    </dgm:pt>
    <dgm:pt modelId="{20BC4078-97B5-7E4F-B061-174CB1798E5E}" type="pres">
      <dgm:prSet presAssocID="{A8A5327F-F70F-014F-89F9-5BB2690F412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E96624C-1EE2-F94D-90C0-2C9B0F60E3B0}" type="pres">
      <dgm:prSet presAssocID="{A8A5327F-F70F-014F-89F9-5BB2690F4125}" presName="childText" presStyleLbl="revTx" presStyleIdx="0" presStyleCnt="2">
        <dgm:presLayoutVars>
          <dgm:bulletEnabled val="1"/>
        </dgm:presLayoutVars>
      </dgm:prSet>
      <dgm:spPr/>
    </dgm:pt>
    <dgm:pt modelId="{F8BB799B-8D4F-8A45-A93A-AD9CCB3C0A96}" type="pres">
      <dgm:prSet presAssocID="{88222DAC-75E7-D543-A580-B1F8E7B9CAC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EEBC90B-5D5C-E84D-8A30-AEC0C11F7257}" type="pres">
      <dgm:prSet presAssocID="{88222DAC-75E7-D543-A580-B1F8E7B9CAC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9FAAD04-E325-CE4C-9157-0B33DC60F0A6}" srcId="{954AD386-D61E-0D47-B64F-657C54195625}" destId="{88222DAC-75E7-D543-A580-B1F8E7B9CACB}" srcOrd="1" destOrd="0" parTransId="{408DBC5E-C60A-1648-8481-BCD8B7E4E07D}" sibTransId="{835A3415-22CF-0D4C-8B7C-70CF6D40FBA1}"/>
    <dgm:cxn modelId="{CF2E7119-0FDA-3844-B65B-F073F8054904}" srcId="{88222DAC-75E7-D543-A580-B1F8E7B9CACB}" destId="{79D34D1E-EBFE-8F43-8523-397098727401}" srcOrd="1" destOrd="0" parTransId="{3BF5CB27-3CEE-4641-AF4B-A95E79F57BD3}" sibTransId="{CE821AB9-9755-314F-8A0A-4A0CBDD1BB9A}"/>
    <dgm:cxn modelId="{F5C7AA26-5EAA-A046-B858-F1749DDD94CA}" type="presOf" srcId="{3915686F-7407-5847-85D7-3497C649B195}" destId="{8EEBC90B-5D5C-E84D-8A30-AEC0C11F7257}" srcOrd="0" destOrd="2" presId="urn:microsoft.com/office/officeart/2005/8/layout/vList2"/>
    <dgm:cxn modelId="{3E0C2429-2B03-CF47-87DA-4D80AA529517}" type="presOf" srcId="{88222DAC-75E7-D543-A580-B1F8E7B9CACB}" destId="{F8BB799B-8D4F-8A45-A93A-AD9CCB3C0A96}" srcOrd="0" destOrd="0" presId="urn:microsoft.com/office/officeart/2005/8/layout/vList2"/>
    <dgm:cxn modelId="{61AD9A3B-A60D-7943-ABD9-9BCA8DEACE5B}" type="presOf" srcId="{4A309FBA-C21E-9042-AC87-21072D40E61A}" destId="{9E96624C-1EE2-F94D-90C0-2C9B0F60E3B0}" srcOrd="0" destOrd="0" presId="urn:microsoft.com/office/officeart/2005/8/layout/vList2"/>
    <dgm:cxn modelId="{240AEC4B-4A8C-CC4A-B7C4-0835F24CCD0C}" type="presOf" srcId="{79D34D1E-EBFE-8F43-8523-397098727401}" destId="{8EEBC90B-5D5C-E84D-8A30-AEC0C11F7257}" srcOrd="0" destOrd="1" presId="urn:microsoft.com/office/officeart/2005/8/layout/vList2"/>
    <dgm:cxn modelId="{FC035A55-2C5D-1A4D-B7EC-A73105D56D8C}" srcId="{88222DAC-75E7-D543-A580-B1F8E7B9CACB}" destId="{3915686F-7407-5847-85D7-3497C649B195}" srcOrd="2" destOrd="0" parTransId="{67FF6EA4-0A56-B842-AFBE-A2DCD03D5349}" sibTransId="{36028539-3B0D-9248-B051-C7ECAA1D67B5}"/>
    <dgm:cxn modelId="{F33D2357-2E25-8F42-9106-08C9F645929E}" type="presOf" srcId="{00E149AA-289E-4B49-915C-2191A38CC19A}" destId="{8EEBC90B-5D5C-E84D-8A30-AEC0C11F7257}" srcOrd="0" destOrd="3" presId="urn:microsoft.com/office/officeart/2005/8/layout/vList2"/>
    <dgm:cxn modelId="{F7CCFE5A-DDA1-414B-992D-89850B13EFA1}" type="presOf" srcId="{3C175EF4-D648-4246-9F96-AFA181BF434E}" destId="{8EEBC90B-5D5C-E84D-8A30-AEC0C11F7257}" srcOrd="0" destOrd="4" presId="urn:microsoft.com/office/officeart/2005/8/layout/vList2"/>
    <dgm:cxn modelId="{B3E16E83-A0EB-E74A-9572-0DDB689C1717}" type="presOf" srcId="{A8A5327F-F70F-014F-89F9-5BB2690F4125}" destId="{20BC4078-97B5-7E4F-B061-174CB1798E5E}" srcOrd="0" destOrd="0" presId="urn:microsoft.com/office/officeart/2005/8/layout/vList2"/>
    <dgm:cxn modelId="{E3D1B999-9BD0-2B41-B2DE-C1F6E1760625}" srcId="{88222DAC-75E7-D543-A580-B1F8E7B9CACB}" destId="{30073816-2388-094E-A286-64953F2D2EAA}" srcOrd="5" destOrd="0" parTransId="{20A91F05-C6B9-2244-B371-41023DD52FD1}" sibTransId="{71F7DF31-3520-F94B-852F-A7A00FF0E2A0}"/>
    <dgm:cxn modelId="{365C78A6-6CF9-C24B-B2A4-64824A8383FC}" type="presOf" srcId="{954AD386-D61E-0D47-B64F-657C54195625}" destId="{1DF16A2E-A96A-784F-8816-E54962E6BA11}" srcOrd="0" destOrd="0" presId="urn:microsoft.com/office/officeart/2005/8/layout/vList2"/>
    <dgm:cxn modelId="{C9DA70BA-ED56-8D49-907A-74FC506EB9D1}" srcId="{954AD386-D61E-0D47-B64F-657C54195625}" destId="{A8A5327F-F70F-014F-89F9-5BB2690F4125}" srcOrd="0" destOrd="0" parTransId="{21E4CBDD-E839-B446-97DA-FE3D423BF491}" sibTransId="{4A12E119-6E23-7C4C-B5CF-78801D5E0027}"/>
    <dgm:cxn modelId="{D88774C7-8D7B-FD4F-90F9-66AFBF908364}" srcId="{A8A5327F-F70F-014F-89F9-5BB2690F4125}" destId="{4A309FBA-C21E-9042-AC87-21072D40E61A}" srcOrd="0" destOrd="0" parTransId="{057865AE-B625-8B4F-A700-7164AE18BC2A}" sibTransId="{328D25A7-AF28-E240-8C2C-96C2B1D773A9}"/>
    <dgm:cxn modelId="{33A652C8-0B10-274E-AE93-AAF11EAB6545}" type="presOf" srcId="{30073816-2388-094E-A286-64953F2D2EAA}" destId="{8EEBC90B-5D5C-E84D-8A30-AEC0C11F7257}" srcOrd="0" destOrd="5" presId="urn:microsoft.com/office/officeart/2005/8/layout/vList2"/>
    <dgm:cxn modelId="{0DE5A2D9-63F2-5E40-A0EA-08F7ED7613AA}" type="presOf" srcId="{CB7A7B1E-7FB4-7042-9341-9EADCCDD14C2}" destId="{8EEBC90B-5D5C-E84D-8A30-AEC0C11F7257}" srcOrd="0" destOrd="0" presId="urn:microsoft.com/office/officeart/2005/8/layout/vList2"/>
    <dgm:cxn modelId="{41284AE0-7624-F14E-A448-6D9DBA04320A}" srcId="{88222DAC-75E7-D543-A580-B1F8E7B9CACB}" destId="{CB7A7B1E-7FB4-7042-9341-9EADCCDD14C2}" srcOrd="0" destOrd="0" parTransId="{0D2F5CD0-1BD7-204E-8DA3-8FAFD136AF14}" sibTransId="{9CC6C0B7-F329-1F44-A955-CCA20E131040}"/>
    <dgm:cxn modelId="{FCF066E2-A884-CF48-853F-894D244F4DD8}" srcId="{88222DAC-75E7-D543-A580-B1F8E7B9CACB}" destId="{3C175EF4-D648-4246-9F96-AFA181BF434E}" srcOrd="4" destOrd="0" parTransId="{29FE48EE-3042-2449-819D-24FEB4378A02}" sibTransId="{8C2575A7-A3DF-5444-9C9A-CCD865D5142C}"/>
    <dgm:cxn modelId="{79CEA0F4-6C3C-3545-804E-17A82DAD854B}" srcId="{88222DAC-75E7-D543-A580-B1F8E7B9CACB}" destId="{00E149AA-289E-4B49-915C-2191A38CC19A}" srcOrd="3" destOrd="0" parTransId="{4B415F98-B194-2241-AE38-3EFC916C58C9}" sibTransId="{D08492C4-DAF7-8444-8295-7CC3FB0DE407}"/>
    <dgm:cxn modelId="{1250E40E-881C-B149-8D79-6BEA07E2C5E9}" type="presParOf" srcId="{1DF16A2E-A96A-784F-8816-E54962E6BA11}" destId="{20BC4078-97B5-7E4F-B061-174CB1798E5E}" srcOrd="0" destOrd="0" presId="urn:microsoft.com/office/officeart/2005/8/layout/vList2"/>
    <dgm:cxn modelId="{3E98DF42-393F-9643-8601-1C88888A6C13}" type="presParOf" srcId="{1DF16A2E-A96A-784F-8816-E54962E6BA11}" destId="{9E96624C-1EE2-F94D-90C0-2C9B0F60E3B0}" srcOrd="1" destOrd="0" presId="urn:microsoft.com/office/officeart/2005/8/layout/vList2"/>
    <dgm:cxn modelId="{D41CB38B-6ED1-E146-AD78-80B4458E5EB1}" type="presParOf" srcId="{1DF16A2E-A96A-784F-8816-E54962E6BA11}" destId="{F8BB799B-8D4F-8A45-A93A-AD9CCB3C0A96}" srcOrd="2" destOrd="0" presId="urn:microsoft.com/office/officeart/2005/8/layout/vList2"/>
    <dgm:cxn modelId="{6601C6DE-C123-9B43-A961-36A106DFD001}" type="presParOf" srcId="{1DF16A2E-A96A-784F-8816-E54962E6BA11}" destId="{8EEBC90B-5D5C-E84D-8A30-AEC0C11F72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B380FE8-34E1-574C-9DB1-DB18BB6302A2}" type="doc">
      <dgm:prSet loTypeId="urn:microsoft.com/office/officeart/2005/8/layout/default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50280B5E-3CF8-0449-A0FD-EDD7E3253D48}">
      <dgm:prSet/>
      <dgm:spPr/>
      <dgm:t>
        <a:bodyPr/>
        <a:lstStyle/>
        <a:p>
          <a:r>
            <a:rPr lang="es-ES_tradnl" dirty="0">
              <a:latin typeface="Montserrat" panose="00000500000000000000"/>
            </a:rPr>
            <a:t>△ nivel de consciencia/ confusión.</a:t>
          </a:r>
          <a:endParaRPr lang="es-CO" dirty="0">
            <a:latin typeface="Montserrat" panose="00000500000000000000"/>
          </a:endParaRPr>
        </a:p>
      </dgm:t>
    </dgm:pt>
    <dgm:pt modelId="{51BA46C0-1DAE-CB4D-B9BA-0366B9773FA7}" type="parTrans" cxnId="{D7531934-5115-7B40-932A-A580368E127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3B19096-6B5A-994A-9930-947F277CC313}" type="sibTrans" cxnId="{D7531934-5115-7B40-932A-A580368E127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AA06D91-B55F-BF4B-A2BA-95C904C0FFBB}">
      <dgm:prSet/>
      <dgm:spPr/>
      <dgm:t>
        <a:bodyPr/>
        <a:lstStyle/>
        <a:p>
          <a:r>
            <a:rPr lang="es-ES_tradnl" dirty="0">
              <a:latin typeface="Montserrat" panose="00000500000000000000"/>
            </a:rPr>
            <a:t>Agitación.</a:t>
          </a:r>
          <a:endParaRPr lang="es-CO" dirty="0">
            <a:latin typeface="Montserrat" panose="00000500000000000000"/>
          </a:endParaRPr>
        </a:p>
      </dgm:t>
    </dgm:pt>
    <dgm:pt modelId="{456B6E52-11C6-B440-8776-EEEDCBAC4539}" type="parTrans" cxnId="{731F2987-8B7E-C840-9B2D-518E7A3D0181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57B31282-CFC1-864C-8806-50B644E393A8}" type="sibTrans" cxnId="{731F2987-8B7E-C840-9B2D-518E7A3D0181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058FD87-42FD-A043-BEE3-ED35D0E63B2D}">
      <dgm:prSet/>
      <dgm:spPr/>
      <dgm:t>
        <a:bodyPr/>
        <a:lstStyle/>
        <a:p>
          <a:r>
            <a:rPr lang="es-ES_tradnl" dirty="0">
              <a:latin typeface="Montserrat" panose="00000500000000000000"/>
            </a:rPr>
            <a:t>Movimientos oculares anormales.</a:t>
          </a:r>
          <a:endParaRPr lang="es-CO" dirty="0">
            <a:latin typeface="Montserrat" panose="00000500000000000000"/>
          </a:endParaRPr>
        </a:p>
      </dgm:t>
    </dgm:pt>
    <dgm:pt modelId="{A41F6717-E602-2E4A-98E3-CC8AB5ECD6AC}" type="parTrans" cxnId="{D2B7DE08-B29E-D349-9000-1DBEDDD1CBD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0530E3A-C29C-4148-B2C8-2BC992AEEFE5}" type="sibTrans" cxnId="{D2B7DE08-B29E-D349-9000-1DBEDDD1CBD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7DF47AE-D1A7-5343-B0BE-51FC90DECAD7}">
      <dgm:prSet/>
      <dgm:spPr/>
      <dgm:t>
        <a:bodyPr/>
        <a:lstStyle/>
        <a:p>
          <a:r>
            <a:rPr lang="es-ES_tradnl" dirty="0">
              <a:latin typeface="Montserrat" panose="00000500000000000000"/>
            </a:rPr>
            <a:t>Ataxia.</a:t>
          </a:r>
          <a:endParaRPr lang="es-CO" dirty="0">
            <a:latin typeface="Montserrat" panose="00000500000000000000"/>
          </a:endParaRPr>
        </a:p>
      </dgm:t>
    </dgm:pt>
    <dgm:pt modelId="{39749787-7579-454C-99A2-EF9475078C16}" type="parTrans" cxnId="{123B3AA4-97FE-3F42-A825-324CB428D12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5124A1A4-CADF-B740-8F49-0521FF918A8B}" type="sibTrans" cxnId="{123B3AA4-97FE-3F42-A825-324CB428D12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388D97E-8216-4145-B5BC-46E6BAF8A124}">
      <dgm:prSet/>
      <dgm:spPr/>
      <dgm:t>
        <a:bodyPr/>
        <a:lstStyle/>
        <a:p>
          <a:r>
            <a:rPr lang="es-ES_tradnl" dirty="0">
              <a:latin typeface="Montserrat" panose="00000500000000000000"/>
            </a:rPr>
            <a:t>Visión borrosa.</a:t>
          </a:r>
          <a:endParaRPr lang="es-CO" dirty="0">
            <a:latin typeface="Montserrat" panose="00000500000000000000"/>
          </a:endParaRPr>
        </a:p>
      </dgm:t>
    </dgm:pt>
    <dgm:pt modelId="{E1FAB00D-7744-2C41-ABEE-BD5FF1E8D643}" type="parTrans" cxnId="{8688655F-5618-F44B-9DB8-4E82F6A3108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F310253-9F95-4B47-ABCE-3449985822DE}" type="sibTrans" cxnId="{8688655F-5618-F44B-9DB8-4E82F6A3108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B4245879-C6D2-854C-B28A-0576B682D853}">
      <dgm:prSet/>
      <dgm:spPr/>
      <dgm:t>
        <a:bodyPr/>
        <a:lstStyle/>
        <a:p>
          <a:r>
            <a:rPr lang="es-ES_tradnl" dirty="0" err="1">
              <a:latin typeface="Montserrat" panose="00000500000000000000"/>
            </a:rPr>
            <a:t>Tinnitus</a:t>
          </a:r>
          <a:r>
            <a:rPr lang="es-ES_tradnl" dirty="0">
              <a:latin typeface="Montserrat" panose="00000500000000000000"/>
            </a:rPr>
            <a:t>.</a:t>
          </a:r>
          <a:endParaRPr lang="es-CO" dirty="0">
            <a:latin typeface="Montserrat" panose="00000500000000000000"/>
          </a:endParaRPr>
        </a:p>
      </dgm:t>
    </dgm:pt>
    <dgm:pt modelId="{0239A652-0ECB-BF41-8CBA-D2022AA142DE}" type="parTrans" cxnId="{B9DA35D4-406A-254F-B071-A56CACDD6E5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BFBADB8-EC79-C345-8503-E1C3D8012E4A}" type="sibTrans" cxnId="{B9DA35D4-406A-254F-B071-A56CACDD6E5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B0407E8E-E567-C24C-8E57-A446686855CC}">
      <dgm:prSet/>
      <dgm:spPr/>
      <dgm:t>
        <a:bodyPr/>
        <a:lstStyle/>
        <a:p>
          <a:r>
            <a:rPr lang="es-ES_tradnl" dirty="0">
              <a:latin typeface="Montserrat" panose="00000500000000000000"/>
            </a:rPr>
            <a:t>Rigidez o dolor muscular.</a:t>
          </a:r>
          <a:endParaRPr lang="es-CO" dirty="0">
            <a:latin typeface="Montserrat" panose="00000500000000000000"/>
          </a:endParaRPr>
        </a:p>
      </dgm:t>
    </dgm:pt>
    <dgm:pt modelId="{28CF7A6C-1F04-F84E-9E28-21CE3D12C25B}" type="parTrans" cxnId="{D086583D-E917-0E48-8AE6-B883277B12B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AF4B36C-6938-704B-8EBF-43B6F049A985}" type="sibTrans" cxnId="{D086583D-E917-0E48-8AE6-B883277B12B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C3C48EC-B2C7-5E40-9151-020AF2F0CED6}">
      <dgm:prSet/>
      <dgm:spPr/>
      <dgm:t>
        <a:bodyPr/>
        <a:lstStyle/>
        <a:p>
          <a:r>
            <a:rPr lang="es-ES_tradnl" dirty="0">
              <a:latin typeface="Montserrat" panose="00000500000000000000"/>
            </a:rPr>
            <a:t>Poliuria.</a:t>
          </a:r>
          <a:endParaRPr lang="es-CO" dirty="0">
            <a:latin typeface="Montserrat" panose="00000500000000000000"/>
          </a:endParaRPr>
        </a:p>
      </dgm:t>
    </dgm:pt>
    <dgm:pt modelId="{0495E001-6C06-934F-A551-0B0DDAFBB9A5}" type="parTrans" cxnId="{AC098E98-6BDF-C249-BF53-803415FBC60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01B5BC9-EE19-074E-9792-CE8BEC1C66EE}" type="sibTrans" cxnId="{AC098E98-6BDF-C249-BF53-803415FBC60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6BE53EF-FFB8-544C-999F-AD391A3B9911}">
      <dgm:prSet/>
      <dgm:spPr/>
      <dgm:t>
        <a:bodyPr/>
        <a:lstStyle/>
        <a:p>
          <a:r>
            <a:rPr lang="es-ES_tradnl" dirty="0">
              <a:latin typeface="Montserrat" panose="00000500000000000000"/>
            </a:rPr>
            <a:t>Hipotensión.</a:t>
          </a:r>
          <a:endParaRPr lang="es-CO" dirty="0">
            <a:latin typeface="Montserrat" panose="00000500000000000000"/>
          </a:endParaRPr>
        </a:p>
      </dgm:t>
    </dgm:pt>
    <dgm:pt modelId="{A2AB013C-BD3E-B343-A88C-CA9C2320B850}" type="parTrans" cxnId="{F11C92E8-1DB2-3D4A-BFD5-59A8A67ADEC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DDDCF73-AA7E-9440-B95B-E0B600A0D8A2}" type="sibTrans" cxnId="{F11C92E8-1DB2-3D4A-BFD5-59A8A67ADEC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9DE06D3-3331-B749-92DF-075536D142D4}" type="pres">
      <dgm:prSet presAssocID="{0B380FE8-34E1-574C-9DB1-DB18BB6302A2}" presName="diagram" presStyleCnt="0">
        <dgm:presLayoutVars>
          <dgm:dir/>
          <dgm:resizeHandles val="exact"/>
        </dgm:presLayoutVars>
      </dgm:prSet>
      <dgm:spPr/>
    </dgm:pt>
    <dgm:pt modelId="{26B2394C-533A-7A4E-A0F8-64118E7ED862}" type="pres">
      <dgm:prSet presAssocID="{50280B5E-3CF8-0449-A0FD-EDD7E3253D48}" presName="node" presStyleLbl="node1" presStyleIdx="0" presStyleCnt="9">
        <dgm:presLayoutVars>
          <dgm:bulletEnabled val="1"/>
        </dgm:presLayoutVars>
      </dgm:prSet>
      <dgm:spPr/>
    </dgm:pt>
    <dgm:pt modelId="{D34042F1-97AA-EF47-AC26-7BA8EAE119CC}" type="pres">
      <dgm:prSet presAssocID="{73B19096-6B5A-994A-9930-947F277CC313}" presName="sibTrans" presStyleCnt="0"/>
      <dgm:spPr/>
    </dgm:pt>
    <dgm:pt modelId="{A86B357A-F0CF-7A4B-9089-A065F5557944}" type="pres">
      <dgm:prSet presAssocID="{8AA06D91-B55F-BF4B-A2BA-95C904C0FFBB}" presName="node" presStyleLbl="node1" presStyleIdx="1" presStyleCnt="9">
        <dgm:presLayoutVars>
          <dgm:bulletEnabled val="1"/>
        </dgm:presLayoutVars>
      </dgm:prSet>
      <dgm:spPr/>
    </dgm:pt>
    <dgm:pt modelId="{4B9C897E-F5F4-0F48-BF92-841B2F6FE2A0}" type="pres">
      <dgm:prSet presAssocID="{57B31282-CFC1-864C-8806-50B644E393A8}" presName="sibTrans" presStyleCnt="0"/>
      <dgm:spPr/>
    </dgm:pt>
    <dgm:pt modelId="{B84C8888-E039-B146-BA81-C4F26E7F0ACD}" type="pres">
      <dgm:prSet presAssocID="{8058FD87-42FD-A043-BEE3-ED35D0E63B2D}" presName="node" presStyleLbl="node1" presStyleIdx="2" presStyleCnt="9">
        <dgm:presLayoutVars>
          <dgm:bulletEnabled val="1"/>
        </dgm:presLayoutVars>
      </dgm:prSet>
      <dgm:spPr/>
    </dgm:pt>
    <dgm:pt modelId="{67138C1F-7A6B-5740-BA48-92031B4262A9}" type="pres">
      <dgm:prSet presAssocID="{60530E3A-C29C-4148-B2C8-2BC992AEEFE5}" presName="sibTrans" presStyleCnt="0"/>
      <dgm:spPr/>
    </dgm:pt>
    <dgm:pt modelId="{58E6399B-E553-AB43-97B8-ED765BC5035E}" type="pres">
      <dgm:prSet presAssocID="{D7DF47AE-D1A7-5343-B0BE-51FC90DECAD7}" presName="node" presStyleLbl="node1" presStyleIdx="3" presStyleCnt="9">
        <dgm:presLayoutVars>
          <dgm:bulletEnabled val="1"/>
        </dgm:presLayoutVars>
      </dgm:prSet>
      <dgm:spPr/>
    </dgm:pt>
    <dgm:pt modelId="{5BBFBE02-2FD2-4049-8816-13E6614CDC2D}" type="pres">
      <dgm:prSet presAssocID="{5124A1A4-CADF-B740-8F49-0521FF918A8B}" presName="sibTrans" presStyleCnt="0"/>
      <dgm:spPr/>
    </dgm:pt>
    <dgm:pt modelId="{A3E82E3C-743F-9946-9083-E7766B5D65CF}" type="pres">
      <dgm:prSet presAssocID="{9388D97E-8216-4145-B5BC-46E6BAF8A124}" presName="node" presStyleLbl="node1" presStyleIdx="4" presStyleCnt="9">
        <dgm:presLayoutVars>
          <dgm:bulletEnabled val="1"/>
        </dgm:presLayoutVars>
      </dgm:prSet>
      <dgm:spPr/>
    </dgm:pt>
    <dgm:pt modelId="{8D20CEEB-D761-344E-87F5-A6EAC8BB66A5}" type="pres">
      <dgm:prSet presAssocID="{1F310253-9F95-4B47-ABCE-3449985822DE}" presName="sibTrans" presStyleCnt="0"/>
      <dgm:spPr/>
    </dgm:pt>
    <dgm:pt modelId="{AE370DF3-A9AD-B14B-89AA-4DFC1F11B393}" type="pres">
      <dgm:prSet presAssocID="{B4245879-C6D2-854C-B28A-0576B682D853}" presName="node" presStyleLbl="node1" presStyleIdx="5" presStyleCnt="9">
        <dgm:presLayoutVars>
          <dgm:bulletEnabled val="1"/>
        </dgm:presLayoutVars>
      </dgm:prSet>
      <dgm:spPr/>
    </dgm:pt>
    <dgm:pt modelId="{E056FF3F-579E-2C4E-9BE0-4AF2DA57C653}" type="pres">
      <dgm:prSet presAssocID="{0BFBADB8-EC79-C345-8503-E1C3D8012E4A}" presName="sibTrans" presStyleCnt="0"/>
      <dgm:spPr/>
    </dgm:pt>
    <dgm:pt modelId="{FFCA34C4-88FE-0B46-B3F8-7F86F306968C}" type="pres">
      <dgm:prSet presAssocID="{B0407E8E-E567-C24C-8E57-A446686855CC}" presName="node" presStyleLbl="node1" presStyleIdx="6" presStyleCnt="9">
        <dgm:presLayoutVars>
          <dgm:bulletEnabled val="1"/>
        </dgm:presLayoutVars>
      </dgm:prSet>
      <dgm:spPr/>
    </dgm:pt>
    <dgm:pt modelId="{D046D736-4FAE-E74A-A7AE-2F68E0791A29}" type="pres">
      <dgm:prSet presAssocID="{CAF4B36C-6938-704B-8EBF-43B6F049A985}" presName="sibTrans" presStyleCnt="0"/>
      <dgm:spPr/>
    </dgm:pt>
    <dgm:pt modelId="{3D663566-981D-2E48-A4C5-1805E12A0488}" type="pres">
      <dgm:prSet presAssocID="{EC3C48EC-B2C7-5E40-9151-020AF2F0CED6}" presName="node" presStyleLbl="node1" presStyleIdx="7" presStyleCnt="9">
        <dgm:presLayoutVars>
          <dgm:bulletEnabled val="1"/>
        </dgm:presLayoutVars>
      </dgm:prSet>
      <dgm:spPr/>
    </dgm:pt>
    <dgm:pt modelId="{191B9A7A-146D-834E-B7E5-9FEBCB8953FA}" type="pres">
      <dgm:prSet presAssocID="{F01B5BC9-EE19-074E-9792-CE8BEC1C66EE}" presName="sibTrans" presStyleCnt="0"/>
      <dgm:spPr/>
    </dgm:pt>
    <dgm:pt modelId="{0C16B64F-604E-4A4E-A5AC-51CAABC1D05B}" type="pres">
      <dgm:prSet presAssocID="{26BE53EF-FFB8-544C-999F-AD391A3B9911}" presName="node" presStyleLbl="node1" presStyleIdx="8" presStyleCnt="9">
        <dgm:presLayoutVars>
          <dgm:bulletEnabled val="1"/>
        </dgm:presLayoutVars>
      </dgm:prSet>
      <dgm:spPr/>
    </dgm:pt>
  </dgm:ptLst>
  <dgm:cxnLst>
    <dgm:cxn modelId="{6185C401-26BC-324F-A782-C9C1122BE454}" type="presOf" srcId="{D7DF47AE-D1A7-5343-B0BE-51FC90DECAD7}" destId="{58E6399B-E553-AB43-97B8-ED765BC5035E}" srcOrd="0" destOrd="0" presId="urn:microsoft.com/office/officeart/2005/8/layout/default"/>
    <dgm:cxn modelId="{D2B7DE08-B29E-D349-9000-1DBEDDD1CBD9}" srcId="{0B380FE8-34E1-574C-9DB1-DB18BB6302A2}" destId="{8058FD87-42FD-A043-BEE3-ED35D0E63B2D}" srcOrd="2" destOrd="0" parTransId="{A41F6717-E602-2E4A-98E3-CC8AB5ECD6AC}" sibTransId="{60530E3A-C29C-4148-B2C8-2BC992AEEFE5}"/>
    <dgm:cxn modelId="{9243C129-AD78-B24B-81D3-9D0FE3D6A090}" type="presOf" srcId="{B4245879-C6D2-854C-B28A-0576B682D853}" destId="{AE370DF3-A9AD-B14B-89AA-4DFC1F11B393}" srcOrd="0" destOrd="0" presId="urn:microsoft.com/office/officeart/2005/8/layout/default"/>
    <dgm:cxn modelId="{994EA42C-B8E8-3246-80DD-803806E0A1C6}" type="presOf" srcId="{8AA06D91-B55F-BF4B-A2BA-95C904C0FFBB}" destId="{A86B357A-F0CF-7A4B-9089-A065F5557944}" srcOrd="0" destOrd="0" presId="urn:microsoft.com/office/officeart/2005/8/layout/default"/>
    <dgm:cxn modelId="{D7531934-5115-7B40-932A-A580368E1270}" srcId="{0B380FE8-34E1-574C-9DB1-DB18BB6302A2}" destId="{50280B5E-3CF8-0449-A0FD-EDD7E3253D48}" srcOrd="0" destOrd="0" parTransId="{51BA46C0-1DAE-CB4D-B9BA-0366B9773FA7}" sibTransId="{73B19096-6B5A-994A-9930-947F277CC313}"/>
    <dgm:cxn modelId="{D086583D-E917-0E48-8AE6-B883277B12BA}" srcId="{0B380FE8-34E1-574C-9DB1-DB18BB6302A2}" destId="{B0407E8E-E567-C24C-8E57-A446686855CC}" srcOrd="6" destOrd="0" parTransId="{28CF7A6C-1F04-F84E-9E28-21CE3D12C25B}" sibTransId="{CAF4B36C-6938-704B-8EBF-43B6F049A985}"/>
    <dgm:cxn modelId="{8688655F-5618-F44B-9DB8-4E82F6A31088}" srcId="{0B380FE8-34E1-574C-9DB1-DB18BB6302A2}" destId="{9388D97E-8216-4145-B5BC-46E6BAF8A124}" srcOrd="4" destOrd="0" parTransId="{E1FAB00D-7744-2C41-ABEE-BD5FF1E8D643}" sibTransId="{1F310253-9F95-4B47-ABCE-3449985822DE}"/>
    <dgm:cxn modelId="{64BDD675-BCDD-024B-8F9C-380A37CC5A61}" type="presOf" srcId="{9388D97E-8216-4145-B5BC-46E6BAF8A124}" destId="{A3E82E3C-743F-9946-9083-E7766B5D65CF}" srcOrd="0" destOrd="0" presId="urn:microsoft.com/office/officeart/2005/8/layout/default"/>
    <dgm:cxn modelId="{93A32576-9189-DE44-BDCC-81F5DFEF87D8}" type="presOf" srcId="{0B380FE8-34E1-574C-9DB1-DB18BB6302A2}" destId="{49DE06D3-3331-B749-92DF-075536D142D4}" srcOrd="0" destOrd="0" presId="urn:microsoft.com/office/officeart/2005/8/layout/default"/>
    <dgm:cxn modelId="{B794A486-0628-A942-85FC-F80EF04652A5}" type="presOf" srcId="{EC3C48EC-B2C7-5E40-9151-020AF2F0CED6}" destId="{3D663566-981D-2E48-A4C5-1805E12A0488}" srcOrd="0" destOrd="0" presId="urn:microsoft.com/office/officeart/2005/8/layout/default"/>
    <dgm:cxn modelId="{731F2987-8B7E-C840-9B2D-518E7A3D0181}" srcId="{0B380FE8-34E1-574C-9DB1-DB18BB6302A2}" destId="{8AA06D91-B55F-BF4B-A2BA-95C904C0FFBB}" srcOrd="1" destOrd="0" parTransId="{456B6E52-11C6-B440-8776-EEEDCBAC4539}" sibTransId="{57B31282-CFC1-864C-8806-50B644E393A8}"/>
    <dgm:cxn modelId="{AC098E98-6BDF-C249-BF53-803415FBC60A}" srcId="{0B380FE8-34E1-574C-9DB1-DB18BB6302A2}" destId="{EC3C48EC-B2C7-5E40-9151-020AF2F0CED6}" srcOrd="7" destOrd="0" parTransId="{0495E001-6C06-934F-A551-0B0DDAFBB9A5}" sibTransId="{F01B5BC9-EE19-074E-9792-CE8BEC1C66EE}"/>
    <dgm:cxn modelId="{123B3AA4-97FE-3F42-A825-324CB428D126}" srcId="{0B380FE8-34E1-574C-9DB1-DB18BB6302A2}" destId="{D7DF47AE-D1A7-5343-B0BE-51FC90DECAD7}" srcOrd="3" destOrd="0" parTransId="{39749787-7579-454C-99A2-EF9475078C16}" sibTransId="{5124A1A4-CADF-B740-8F49-0521FF918A8B}"/>
    <dgm:cxn modelId="{120B69AB-66EE-E041-A83B-00A05E1D6BE0}" type="presOf" srcId="{8058FD87-42FD-A043-BEE3-ED35D0E63B2D}" destId="{B84C8888-E039-B146-BA81-C4F26E7F0ACD}" srcOrd="0" destOrd="0" presId="urn:microsoft.com/office/officeart/2005/8/layout/default"/>
    <dgm:cxn modelId="{13A251BA-7F52-1A4D-8C1C-74D81E95067F}" type="presOf" srcId="{B0407E8E-E567-C24C-8E57-A446686855CC}" destId="{FFCA34C4-88FE-0B46-B3F8-7F86F306968C}" srcOrd="0" destOrd="0" presId="urn:microsoft.com/office/officeart/2005/8/layout/default"/>
    <dgm:cxn modelId="{B9DA35D4-406A-254F-B071-A56CACDD6E53}" srcId="{0B380FE8-34E1-574C-9DB1-DB18BB6302A2}" destId="{B4245879-C6D2-854C-B28A-0576B682D853}" srcOrd="5" destOrd="0" parTransId="{0239A652-0ECB-BF41-8CBA-D2022AA142DE}" sibTransId="{0BFBADB8-EC79-C345-8503-E1C3D8012E4A}"/>
    <dgm:cxn modelId="{3F72BDE6-CCAF-D54C-A042-B0C6BCF3414C}" type="presOf" srcId="{26BE53EF-FFB8-544C-999F-AD391A3B9911}" destId="{0C16B64F-604E-4A4E-A5AC-51CAABC1D05B}" srcOrd="0" destOrd="0" presId="urn:microsoft.com/office/officeart/2005/8/layout/default"/>
    <dgm:cxn modelId="{F11C92E8-1DB2-3D4A-BFD5-59A8A67ADEC4}" srcId="{0B380FE8-34E1-574C-9DB1-DB18BB6302A2}" destId="{26BE53EF-FFB8-544C-999F-AD391A3B9911}" srcOrd="8" destOrd="0" parTransId="{A2AB013C-BD3E-B343-A88C-CA9C2320B850}" sibTransId="{EDDDCF73-AA7E-9440-B95B-E0B600A0D8A2}"/>
    <dgm:cxn modelId="{FC125CF5-1097-8848-9BAD-73D60E6614D9}" type="presOf" srcId="{50280B5E-3CF8-0449-A0FD-EDD7E3253D48}" destId="{26B2394C-533A-7A4E-A0F8-64118E7ED862}" srcOrd="0" destOrd="0" presId="urn:microsoft.com/office/officeart/2005/8/layout/default"/>
    <dgm:cxn modelId="{362353DF-E9AA-0847-BE1A-E1CF05295AE7}" type="presParOf" srcId="{49DE06D3-3331-B749-92DF-075536D142D4}" destId="{26B2394C-533A-7A4E-A0F8-64118E7ED862}" srcOrd="0" destOrd="0" presId="urn:microsoft.com/office/officeart/2005/8/layout/default"/>
    <dgm:cxn modelId="{59465DF9-705F-0D4C-87DB-1AFC23A86D84}" type="presParOf" srcId="{49DE06D3-3331-B749-92DF-075536D142D4}" destId="{D34042F1-97AA-EF47-AC26-7BA8EAE119CC}" srcOrd="1" destOrd="0" presId="urn:microsoft.com/office/officeart/2005/8/layout/default"/>
    <dgm:cxn modelId="{E0B6EC03-CD2A-6049-9004-61F5839F4E68}" type="presParOf" srcId="{49DE06D3-3331-B749-92DF-075536D142D4}" destId="{A86B357A-F0CF-7A4B-9089-A065F5557944}" srcOrd="2" destOrd="0" presId="urn:microsoft.com/office/officeart/2005/8/layout/default"/>
    <dgm:cxn modelId="{9E8C3EF0-51C9-2343-B0C1-A58558FE0EB0}" type="presParOf" srcId="{49DE06D3-3331-B749-92DF-075536D142D4}" destId="{4B9C897E-F5F4-0F48-BF92-841B2F6FE2A0}" srcOrd="3" destOrd="0" presId="urn:microsoft.com/office/officeart/2005/8/layout/default"/>
    <dgm:cxn modelId="{F024763E-B7CB-C849-AC17-3779BE0E2D3A}" type="presParOf" srcId="{49DE06D3-3331-B749-92DF-075536D142D4}" destId="{B84C8888-E039-B146-BA81-C4F26E7F0ACD}" srcOrd="4" destOrd="0" presId="urn:microsoft.com/office/officeart/2005/8/layout/default"/>
    <dgm:cxn modelId="{9F7B3F45-4C5D-684A-8BB8-9679D01957A3}" type="presParOf" srcId="{49DE06D3-3331-B749-92DF-075536D142D4}" destId="{67138C1F-7A6B-5740-BA48-92031B4262A9}" srcOrd="5" destOrd="0" presId="urn:microsoft.com/office/officeart/2005/8/layout/default"/>
    <dgm:cxn modelId="{7427B3F1-A24C-4244-B3D5-D02299CD1E2F}" type="presParOf" srcId="{49DE06D3-3331-B749-92DF-075536D142D4}" destId="{58E6399B-E553-AB43-97B8-ED765BC5035E}" srcOrd="6" destOrd="0" presId="urn:microsoft.com/office/officeart/2005/8/layout/default"/>
    <dgm:cxn modelId="{AEDD3682-F783-C64D-B885-45C29D3C646E}" type="presParOf" srcId="{49DE06D3-3331-B749-92DF-075536D142D4}" destId="{5BBFBE02-2FD2-4049-8816-13E6614CDC2D}" srcOrd="7" destOrd="0" presId="urn:microsoft.com/office/officeart/2005/8/layout/default"/>
    <dgm:cxn modelId="{A5D61D3A-275B-6243-996C-0B4A531F4848}" type="presParOf" srcId="{49DE06D3-3331-B749-92DF-075536D142D4}" destId="{A3E82E3C-743F-9946-9083-E7766B5D65CF}" srcOrd="8" destOrd="0" presId="urn:microsoft.com/office/officeart/2005/8/layout/default"/>
    <dgm:cxn modelId="{A1B18313-CC04-EE47-8508-F07D35407995}" type="presParOf" srcId="{49DE06D3-3331-B749-92DF-075536D142D4}" destId="{8D20CEEB-D761-344E-87F5-A6EAC8BB66A5}" srcOrd="9" destOrd="0" presId="urn:microsoft.com/office/officeart/2005/8/layout/default"/>
    <dgm:cxn modelId="{CA84A95D-EEF5-A045-A2E6-5C7A254185F5}" type="presParOf" srcId="{49DE06D3-3331-B749-92DF-075536D142D4}" destId="{AE370DF3-A9AD-B14B-89AA-4DFC1F11B393}" srcOrd="10" destOrd="0" presId="urn:microsoft.com/office/officeart/2005/8/layout/default"/>
    <dgm:cxn modelId="{AC5A073A-7147-8B4B-9847-33E4F3734D54}" type="presParOf" srcId="{49DE06D3-3331-B749-92DF-075536D142D4}" destId="{E056FF3F-579E-2C4E-9BE0-4AF2DA57C653}" srcOrd="11" destOrd="0" presId="urn:microsoft.com/office/officeart/2005/8/layout/default"/>
    <dgm:cxn modelId="{67CB689C-625A-DC4F-A7CA-3C723ED07418}" type="presParOf" srcId="{49DE06D3-3331-B749-92DF-075536D142D4}" destId="{FFCA34C4-88FE-0B46-B3F8-7F86F306968C}" srcOrd="12" destOrd="0" presId="urn:microsoft.com/office/officeart/2005/8/layout/default"/>
    <dgm:cxn modelId="{77C74E90-5CE1-E542-92D2-3EB4BF10B304}" type="presParOf" srcId="{49DE06D3-3331-B749-92DF-075536D142D4}" destId="{D046D736-4FAE-E74A-A7AE-2F68E0791A29}" srcOrd="13" destOrd="0" presId="urn:microsoft.com/office/officeart/2005/8/layout/default"/>
    <dgm:cxn modelId="{E8E65608-3F51-6A43-BA27-47582E9D4F3F}" type="presParOf" srcId="{49DE06D3-3331-B749-92DF-075536D142D4}" destId="{3D663566-981D-2E48-A4C5-1805E12A0488}" srcOrd="14" destOrd="0" presId="urn:microsoft.com/office/officeart/2005/8/layout/default"/>
    <dgm:cxn modelId="{4374861C-A588-C840-A82A-8CBB3882B4B3}" type="presParOf" srcId="{49DE06D3-3331-B749-92DF-075536D142D4}" destId="{191B9A7A-146D-834E-B7E5-9FEBCB8953FA}" srcOrd="15" destOrd="0" presId="urn:microsoft.com/office/officeart/2005/8/layout/default"/>
    <dgm:cxn modelId="{54B4D4BA-7A2A-E648-88C7-A8BA4403B05C}" type="presParOf" srcId="{49DE06D3-3331-B749-92DF-075536D142D4}" destId="{0C16B64F-604E-4A4E-A5AC-51CAABC1D05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E6F2CDE-8081-0045-9427-BCBBFC23BD03}" type="doc">
      <dgm:prSet loTypeId="urn:microsoft.com/office/officeart/2005/8/layout/default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FEBBFA3B-D968-904F-81AE-BF44197B9389}">
      <dgm:prSet/>
      <dgm:spPr/>
      <dgm:t>
        <a:bodyPr/>
        <a:lstStyle/>
        <a:p>
          <a:pPr algn="ctr"/>
          <a:r>
            <a:rPr lang="es-CO" b="1" dirty="0">
              <a:latin typeface="Montserrat" panose="00000500000000000000"/>
            </a:rPr>
            <a:t>Manejo</a:t>
          </a:r>
        </a:p>
      </dgm:t>
    </dgm:pt>
    <dgm:pt modelId="{70FE639A-E412-9446-88C3-4337B43D5523}" type="parTrans" cxnId="{E6816FF2-C031-7649-91D5-A4B65BC16CA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1F2AE2A-0E87-DB4D-9156-CC79BCDA117F}" type="sibTrans" cxnId="{E6816FF2-C031-7649-91D5-A4B65BC16CA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01BB5B4-D4EA-AF44-B4F9-6C2D07817177}">
      <dgm:prSet/>
      <dgm:spPr/>
      <dgm:t>
        <a:bodyPr/>
        <a:lstStyle/>
        <a:p>
          <a:pPr algn="l"/>
          <a:r>
            <a:rPr lang="es-CO" dirty="0">
              <a:latin typeface="Montserrat" panose="00000500000000000000"/>
            </a:rPr>
            <a:t>Suspender litio.</a:t>
          </a:r>
        </a:p>
      </dgm:t>
    </dgm:pt>
    <dgm:pt modelId="{101D3F48-ED46-8047-AF07-516107C082BA}" type="parTrans" cxnId="{4DD2F7C8-7697-A54B-B62D-E8A2AEAEB6B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0A28663-EB6A-AD45-89AF-F689FE4FDB5E}" type="sibTrans" cxnId="{4DD2F7C8-7697-A54B-B62D-E8A2AEAEB6B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83A54E1-7E36-7243-854F-6C76EA08C48A}">
      <dgm:prSet/>
      <dgm:spPr/>
      <dgm:t>
        <a:bodyPr/>
        <a:lstStyle/>
        <a:p>
          <a:pPr algn="l"/>
          <a:r>
            <a:rPr lang="es-CO" dirty="0">
              <a:latin typeface="Montserrat" panose="00000500000000000000"/>
            </a:rPr>
            <a:t>ABC.</a:t>
          </a:r>
        </a:p>
      </dgm:t>
    </dgm:pt>
    <dgm:pt modelId="{E2BB7FA3-F489-9543-834C-051FBE5E3B5A}" type="parTrans" cxnId="{59CE58DC-C13E-D249-A2B8-5C410823026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8809CB5-8004-F74C-866B-2E36FD13A6FB}" type="sibTrans" cxnId="{59CE58DC-C13E-D249-A2B8-5C410823026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439E5E7-6DEB-084F-AD61-D026AEDAE931}">
      <dgm:prSet/>
      <dgm:spPr/>
      <dgm:t>
        <a:bodyPr/>
        <a:lstStyle/>
        <a:p>
          <a:pPr algn="l"/>
          <a:r>
            <a:rPr lang="es-CO" dirty="0">
              <a:latin typeface="Montserrat" panose="00000500000000000000"/>
            </a:rPr>
            <a:t>Descontaminación.</a:t>
          </a:r>
        </a:p>
      </dgm:t>
    </dgm:pt>
    <dgm:pt modelId="{D5E158AC-382A-1C40-81F0-822BCD2308E7}" type="parTrans" cxnId="{F92702B2-58AA-6E45-BA16-F323E6B097E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58E4FA51-19DD-BD46-998F-957F878CB9D0}" type="sibTrans" cxnId="{F92702B2-58AA-6E45-BA16-F323E6B097E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8571066-6D04-724E-9722-6823957D3024}">
      <dgm:prSet/>
      <dgm:spPr/>
      <dgm:t>
        <a:bodyPr/>
        <a:lstStyle/>
        <a:p>
          <a:pPr algn="l"/>
          <a:r>
            <a:rPr lang="es-CO" dirty="0">
              <a:latin typeface="Montserrat" panose="00000500000000000000"/>
            </a:rPr>
            <a:t>LEV </a:t>
          </a:r>
          <a:r>
            <a:rPr lang="es-CO" dirty="0">
              <a:latin typeface="Montserrat" panose="00000500000000000000"/>
              <a:sym typeface="Wingdings" pitchFamily="2" charset="2"/>
            </a:rPr>
            <a:t> </a:t>
          </a:r>
          <a:r>
            <a:rPr lang="es-CO" dirty="0" err="1">
              <a:latin typeface="Montserrat" panose="00000500000000000000"/>
              <a:sym typeface="Wingdings" pitchFamily="2" charset="2"/>
            </a:rPr>
            <a:t>SSN</a:t>
          </a:r>
          <a:r>
            <a:rPr lang="es-CO" dirty="0">
              <a:latin typeface="Montserrat" panose="00000500000000000000"/>
              <a:sym typeface="Wingdings" pitchFamily="2" charset="2"/>
            </a:rPr>
            <a:t>.</a:t>
          </a:r>
          <a:endParaRPr lang="es-CO" dirty="0">
            <a:latin typeface="Montserrat" panose="00000500000000000000"/>
          </a:endParaRPr>
        </a:p>
      </dgm:t>
    </dgm:pt>
    <dgm:pt modelId="{00538F1A-0857-7644-B9BF-5A3EC35E532E}" type="parTrans" cxnId="{8FCFDE66-14FE-DD4D-B2CF-486AE4D2D8E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15F282A-8D5D-D342-BFCE-13526A8A0D3F}" type="sibTrans" cxnId="{8FCFDE66-14FE-DD4D-B2CF-486AE4D2D8E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4605C68-1F54-F845-8CF7-275E2F0F6354}">
      <dgm:prSet/>
      <dgm:spPr/>
      <dgm:t>
        <a:bodyPr/>
        <a:lstStyle/>
        <a:p>
          <a:pPr algn="ctr"/>
          <a:r>
            <a:rPr lang="es-CO" b="1" dirty="0" err="1">
              <a:latin typeface="Montserrat" panose="00000500000000000000"/>
            </a:rPr>
            <a:t>Paracl</a:t>
          </a:r>
          <a:r>
            <a:rPr lang="es-ES" b="1" dirty="0" err="1">
              <a:latin typeface="Montserrat" panose="00000500000000000000"/>
            </a:rPr>
            <a:t>ínicos</a:t>
          </a:r>
          <a:r>
            <a:rPr lang="es-ES" b="1" dirty="0">
              <a:latin typeface="Montserrat" panose="00000500000000000000"/>
            </a:rPr>
            <a:t> básicos</a:t>
          </a:r>
          <a:endParaRPr lang="es-CO" b="1" dirty="0">
            <a:latin typeface="Montserrat" panose="00000500000000000000"/>
          </a:endParaRPr>
        </a:p>
      </dgm:t>
    </dgm:pt>
    <dgm:pt modelId="{E0B5BD93-85AB-A240-84F0-26404E23A231}" type="parTrans" cxnId="{7142EAC3-E2B5-6A46-8C0A-88FBD7762B4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93D6C7A-9901-F346-8D54-261B056B96E6}" type="sibTrans" cxnId="{7142EAC3-E2B5-6A46-8C0A-88FBD7762B4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FEA1616-3CCC-5A4D-810F-2393A4ED240C}">
      <dgm:prSet/>
      <dgm:spPr/>
      <dgm:t>
        <a:bodyPr/>
        <a:lstStyle/>
        <a:p>
          <a:pPr algn="l"/>
          <a:r>
            <a:rPr lang="es-ES" dirty="0" err="1">
              <a:latin typeface="Montserrat" panose="00000500000000000000"/>
            </a:rPr>
            <a:t>EKG</a:t>
          </a:r>
          <a:r>
            <a:rPr lang="es-ES" dirty="0">
              <a:latin typeface="Montserrat" panose="00000500000000000000"/>
            </a:rPr>
            <a:t>.</a:t>
          </a:r>
          <a:endParaRPr lang="es-CO" dirty="0">
            <a:latin typeface="Montserrat" panose="00000500000000000000"/>
          </a:endParaRPr>
        </a:p>
      </dgm:t>
    </dgm:pt>
    <dgm:pt modelId="{F346BD62-05DE-F047-BEB6-91EA1C777355}" type="parTrans" cxnId="{BD685DC7-E0A0-5240-88C6-E7B8E763ADF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98EE266-B8A9-094E-BEB4-A6B7C0B6D50E}" type="sibTrans" cxnId="{BD685DC7-E0A0-5240-88C6-E7B8E763ADF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8B50E24-87D2-214F-876C-E934CECC84C9}">
      <dgm:prSet/>
      <dgm:spPr/>
      <dgm:t>
        <a:bodyPr/>
        <a:lstStyle/>
        <a:p>
          <a:pPr algn="l"/>
          <a:r>
            <a:rPr lang="es-CO" dirty="0">
              <a:latin typeface="Montserrat" panose="00000500000000000000"/>
            </a:rPr>
            <a:t>Monitoreo.</a:t>
          </a:r>
        </a:p>
      </dgm:t>
    </dgm:pt>
    <dgm:pt modelId="{538CEEA4-6433-5F45-A1CC-6EB9F033E74C}" type="parTrans" cxnId="{EC8374B7-A287-BF44-8BE6-612358B7CCA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F6F0D3C-867E-9E47-A0DB-F3606D84F0C0}" type="sibTrans" cxnId="{EC8374B7-A287-BF44-8BE6-612358B7CCA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EF8039A-8DDC-9C49-855A-D5E5F933CBCB}">
      <dgm:prSet/>
      <dgm:spPr/>
      <dgm:t>
        <a:bodyPr/>
        <a:lstStyle/>
        <a:p>
          <a:r>
            <a:rPr lang="es-CO" b="1" dirty="0">
              <a:latin typeface="Montserrat" panose="00000500000000000000"/>
            </a:rPr>
            <a:t>Valoración nefrología</a:t>
          </a:r>
        </a:p>
      </dgm:t>
    </dgm:pt>
    <dgm:pt modelId="{67BF215E-C35C-A749-9405-7B4668499039}" type="parTrans" cxnId="{07D49B88-D68A-E04E-B4D1-4FC8A748036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6D6805A-7612-8C4F-A7C6-66B4D8F298BE}" type="sibTrans" cxnId="{07D49B88-D68A-E04E-B4D1-4FC8A748036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CC874A7-2BB8-C94F-A513-BF1DDA351835}">
      <dgm:prSet/>
      <dgm:spPr/>
      <dgm:t>
        <a:bodyPr/>
        <a:lstStyle/>
        <a:p>
          <a:pPr algn="ctr"/>
          <a:r>
            <a:rPr lang="es-CO" b="1" dirty="0">
              <a:latin typeface="Montserrat" panose="00000500000000000000"/>
            </a:rPr>
            <a:t>Hemodiálisis</a:t>
          </a:r>
        </a:p>
      </dgm:t>
    </dgm:pt>
    <dgm:pt modelId="{01C2C436-72E8-A547-88CC-C81957226647}" type="parTrans" cxnId="{D33D2772-9DED-8047-995B-65395840E54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EAEE0C6-3104-7D45-807B-49D452EE4B6F}" type="sibTrans" cxnId="{D33D2772-9DED-8047-995B-65395840E54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4C2CC13-70C9-6D4B-9FB0-CF245D64A391}">
      <dgm:prSet/>
      <dgm:spPr/>
      <dgm:t>
        <a:bodyPr/>
        <a:lstStyle/>
        <a:p>
          <a:pPr algn="l"/>
          <a:r>
            <a:rPr lang="es-CO" dirty="0" err="1">
              <a:latin typeface="Montserrat" panose="00000500000000000000"/>
            </a:rPr>
            <a:t>Litemia</a:t>
          </a:r>
          <a:r>
            <a:rPr lang="es-CO" dirty="0">
              <a:latin typeface="Montserrat" panose="00000500000000000000"/>
            </a:rPr>
            <a:t> &gt; 4 mEq/L.</a:t>
          </a:r>
        </a:p>
      </dgm:t>
    </dgm:pt>
    <dgm:pt modelId="{E851FF9F-021F-2D49-91B6-C942F1E8E3C4}" type="parTrans" cxnId="{2EBC00BD-9349-7749-938C-011B8D1C9F8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B5BD317-FD36-F84B-AB00-FF5BE7B50104}" type="sibTrans" cxnId="{2EBC00BD-9349-7749-938C-011B8D1C9F8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1407631-B61B-E543-8044-DA7B4D9C5A0F}">
      <dgm:prSet/>
      <dgm:spPr/>
      <dgm:t>
        <a:bodyPr/>
        <a:lstStyle/>
        <a:p>
          <a:pPr algn="l"/>
          <a:r>
            <a:rPr lang="es-CO" dirty="0" err="1">
              <a:latin typeface="Montserrat" panose="00000500000000000000"/>
            </a:rPr>
            <a:t>Litemia</a:t>
          </a:r>
          <a:r>
            <a:rPr lang="es-CO" dirty="0">
              <a:latin typeface="Montserrat" panose="00000500000000000000"/>
            </a:rPr>
            <a:t> &gt; 2,5 mEq/L más.</a:t>
          </a:r>
        </a:p>
      </dgm:t>
    </dgm:pt>
    <dgm:pt modelId="{DAD3A6F9-F10A-3540-B4F3-90F099C5D6D1}" type="parTrans" cxnId="{66036A4E-A461-1D48-A02B-D4215660557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7CA00D8-994C-234D-A82E-64B20EE3AAC4}" type="sibTrans" cxnId="{66036A4E-A461-1D48-A02B-D4215660557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9FD9983-2864-D14E-B395-93DADEA1AE9B}">
      <dgm:prSet/>
      <dgm:spPr/>
      <dgm:t>
        <a:bodyPr/>
        <a:lstStyle/>
        <a:p>
          <a:pPr algn="l"/>
          <a:r>
            <a:rPr lang="es-CO" dirty="0">
              <a:latin typeface="Montserrat" panose="00000500000000000000"/>
            </a:rPr>
            <a:t>Signos neurológicos.</a:t>
          </a:r>
        </a:p>
      </dgm:t>
    </dgm:pt>
    <dgm:pt modelId="{2FAE815D-60E7-784C-B330-3B08EBD4CA2F}" type="parTrans" cxnId="{1CF09963-AF2B-8642-9423-79961B333CE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D1FCC66-9AC1-8148-A197-4B19C39E430E}" type="sibTrans" cxnId="{1CF09963-AF2B-8642-9423-79961B333CE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EC28E45-61A6-EC47-833E-5B2C5B1E411D}">
      <dgm:prSet/>
      <dgm:spPr/>
      <dgm:t>
        <a:bodyPr/>
        <a:lstStyle/>
        <a:p>
          <a:pPr algn="l"/>
          <a:r>
            <a:rPr lang="es-CO" dirty="0">
              <a:latin typeface="Montserrat" panose="00000500000000000000"/>
            </a:rPr>
            <a:t>Enfermedad renal.</a:t>
          </a:r>
        </a:p>
      </dgm:t>
    </dgm:pt>
    <dgm:pt modelId="{80CFF8E8-B954-3E4C-BAD4-3BA64501FE51}" type="parTrans" cxnId="{55EA8C2A-2268-A24D-9B95-A896C00B1E2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6A93C2B-113D-7045-8612-BF12FD858F26}" type="sibTrans" cxnId="{55EA8C2A-2268-A24D-9B95-A896C00B1E2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2260D9D-AFCF-2F4F-A1E7-D11C1D229E0C}">
      <dgm:prSet/>
      <dgm:spPr/>
      <dgm:t>
        <a:bodyPr/>
        <a:lstStyle/>
        <a:p>
          <a:pPr algn="l"/>
          <a:r>
            <a:rPr lang="es-CO" dirty="0">
              <a:latin typeface="Montserrat" panose="00000500000000000000"/>
            </a:rPr>
            <a:t>CI LEV.</a:t>
          </a:r>
        </a:p>
      </dgm:t>
    </dgm:pt>
    <dgm:pt modelId="{2ACD5D60-0474-1245-9C9D-8EA345AD43E5}" type="parTrans" cxnId="{9E55B9B9-2E50-DE42-87F2-1F82A6DC939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7DD91F9-D781-274F-AF37-A6C659632803}" type="sibTrans" cxnId="{9E55B9B9-2E50-DE42-87F2-1F82A6DC939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AD24D5D-32FB-AF45-907B-C912A46ECB77}">
      <dgm:prSet/>
      <dgm:spPr/>
      <dgm:t>
        <a:bodyPr/>
        <a:lstStyle/>
        <a:p>
          <a:pPr algn="l"/>
          <a:r>
            <a:rPr lang="es-CO" dirty="0">
              <a:latin typeface="Montserrat" panose="00000500000000000000"/>
            </a:rPr>
            <a:t>Lavado/ irrigación.</a:t>
          </a:r>
        </a:p>
      </dgm:t>
    </dgm:pt>
    <dgm:pt modelId="{05B4DEDC-C0E1-1F42-AACD-8591160289CA}" type="parTrans" cxnId="{7B36B2BE-EC06-F748-8D0D-DC58D3E667D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54596AC-E31A-9849-B4B0-E43B03BE3181}" type="sibTrans" cxnId="{7B36B2BE-EC06-F748-8D0D-DC58D3E667D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BF769786-FDD5-9147-9F8F-D7D7200D5CEC}">
      <dgm:prSet/>
      <dgm:spPr/>
      <dgm:t>
        <a:bodyPr/>
        <a:lstStyle/>
        <a:p>
          <a:pPr algn="l"/>
          <a:r>
            <a:rPr lang="es-CO" dirty="0">
              <a:latin typeface="Montserrat" panose="00000500000000000000"/>
            </a:rPr>
            <a:t>Na+/ funci</a:t>
          </a:r>
          <a:r>
            <a:rPr lang="es-ES" dirty="0">
              <a:latin typeface="Montserrat" panose="00000500000000000000"/>
            </a:rPr>
            <a:t>ón renal/ </a:t>
          </a:r>
          <a:r>
            <a:rPr lang="es-ES" dirty="0" err="1">
              <a:latin typeface="Montserrat" panose="00000500000000000000"/>
            </a:rPr>
            <a:t>litemia</a:t>
          </a:r>
          <a:r>
            <a:rPr lang="es-ES" dirty="0">
              <a:latin typeface="Montserrat" panose="00000500000000000000"/>
            </a:rPr>
            <a:t>.</a:t>
          </a:r>
          <a:endParaRPr lang="es-CO" dirty="0">
            <a:latin typeface="Montserrat" panose="00000500000000000000"/>
          </a:endParaRPr>
        </a:p>
      </dgm:t>
    </dgm:pt>
    <dgm:pt modelId="{62B88865-B368-5D42-94D2-00F7D5CC7F81}" type="parTrans" cxnId="{B5F72849-2229-7C4C-BDF6-1CFCBD65D5C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F2C11A5-6146-424B-99EB-889792D8B022}" type="sibTrans" cxnId="{B5F72849-2229-7C4C-BDF6-1CFCBD65D5C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68A3E9C-E470-A640-A900-EDBE3E564BF0}" type="pres">
      <dgm:prSet presAssocID="{EE6F2CDE-8081-0045-9427-BCBBFC23BD03}" presName="diagram" presStyleCnt="0">
        <dgm:presLayoutVars>
          <dgm:dir/>
          <dgm:resizeHandles val="exact"/>
        </dgm:presLayoutVars>
      </dgm:prSet>
      <dgm:spPr/>
    </dgm:pt>
    <dgm:pt modelId="{E5B4EB8D-AC91-B546-B1F6-44A95E4F1147}" type="pres">
      <dgm:prSet presAssocID="{FEBBFA3B-D968-904F-81AE-BF44197B9389}" presName="node" presStyleLbl="node1" presStyleIdx="0" presStyleCnt="4">
        <dgm:presLayoutVars>
          <dgm:bulletEnabled val="1"/>
        </dgm:presLayoutVars>
      </dgm:prSet>
      <dgm:spPr/>
    </dgm:pt>
    <dgm:pt modelId="{BF332C29-7E87-3448-A5B5-D28CA137FC5D}" type="pres">
      <dgm:prSet presAssocID="{01F2AE2A-0E87-DB4D-9156-CC79BCDA117F}" presName="sibTrans" presStyleCnt="0"/>
      <dgm:spPr/>
    </dgm:pt>
    <dgm:pt modelId="{32D6AB45-A85B-044D-B6CA-AB342009BD35}" type="pres">
      <dgm:prSet presAssocID="{64605C68-1F54-F845-8CF7-275E2F0F6354}" presName="node" presStyleLbl="node1" presStyleIdx="1" presStyleCnt="4">
        <dgm:presLayoutVars>
          <dgm:bulletEnabled val="1"/>
        </dgm:presLayoutVars>
      </dgm:prSet>
      <dgm:spPr/>
    </dgm:pt>
    <dgm:pt modelId="{DD65D7BD-B219-B641-B681-49EEDD6C6A60}" type="pres">
      <dgm:prSet presAssocID="{993D6C7A-9901-F346-8D54-261B056B96E6}" presName="sibTrans" presStyleCnt="0"/>
      <dgm:spPr/>
    </dgm:pt>
    <dgm:pt modelId="{61E5EE37-D955-4F4A-9520-E1BDC9F24A5F}" type="pres">
      <dgm:prSet presAssocID="{1EF8039A-8DDC-9C49-855A-D5E5F933CBCB}" presName="node" presStyleLbl="node1" presStyleIdx="2" presStyleCnt="4">
        <dgm:presLayoutVars>
          <dgm:bulletEnabled val="1"/>
        </dgm:presLayoutVars>
      </dgm:prSet>
      <dgm:spPr/>
    </dgm:pt>
    <dgm:pt modelId="{5CEB6E51-279C-A744-98E6-A63ACD2FB861}" type="pres">
      <dgm:prSet presAssocID="{D6D6805A-7612-8C4F-A7C6-66B4D8F298BE}" presName="sibTrans" presStyleCnt="0"/>
      <dgm:spPr/>
    </dgm:pt>
    <dgm:pt modelId="{FBF561FB-B7FE-B74A-916E-5DCA7FECE8B6}" type="pres">
      <dgm:prSet presAssocID="{8CC874A7-2BB8-C94F-A513-BF1DDA351835}" presName="node" presStyleLbl="node1" presStyleIdx="3" presStyleCnt="4">
        <dgm:presLayoutVars>
          <dgm:bulletEnabled val="1"/>
        </dgm:presLayoutVars>
      </dgm:prSet>
      <dgm:spPr/>
    </dgm:pt>
  </dgm:ptLst>
  <dgm:cxnLst>
    <dgm:cxn modelId="{19FE5209-1D7D-454E-9A0C-9C963FFB81F7}" type="presOf" srcId="{8CC874A7-2BB8-C94F-A513-BF1DDA351835}" destId="{FBF561FB-B7FE-B74A-916E-5DCA7FECE8B6}" srcOrd="0" destOrd="0" presId="urn:microsoft.com/office/officeart/2005/8/layout/default"/>
    <dgm:cxn modelId="{4E479E1C-7934-A544-83D5-328F237D139A}" type="presOf" srcId="{AFEA1616-3CCC-5A4D-810F-2393A4ED240C}" destId="{32D6AB45-A85B-044D-B6CA-AB342009BD35}" srcOrd="0" destOrd="1" presId="urn:microsoft.com/office/officeart/2005/8/layout/default"/>
    <dgm:cxn modelId="{3EA41D23-00C0-0247-BC5A-0B2FF05D9B15}" type="presOf" srcId="{64605C68-1F54-F845-8CF7-275E2F0F6354}" destId="{32D6AB45-A85B-044D-B6CA-AB342009BD35}" srcOrd="0" destOrd="0" presId="urn:microsoft.com/office/officeart/2005/8/layout/default"/>
    <dgm:cxn modelId="{55EA8C2A-2268-A24D-9B95-A896C00B1E28}" srcId="{01407631-B61B-E543-8044-DA7B4D9C5A0F}" destId="{4EC28E45-61A6-EC47-833E-5B2C5B1E411D}" srcOrd="1" destOrd="0" parTransId="{80CFF8E8-B954-3E4C-BAD4-3BA64501FE51}" sibTransId="{26A93C2B-113D-7045-8612-BF12FD858F26}"/>
    <dgm:cxn modelId="{9FC46E37-1856-A745-BCDE-C2C0337A7585}" type="presOf" srcId="{BF769786-FDD5-9147-9F8F-D7D7200D5CEC}" destId="{32D6AB45-A85B-044D-B6CA-AB342009BD35}" srcOrd="0" destOrd="3" presId="urn:microsoft.com/office/officeart/2005/8/layout/default"/>
    <dgm:cxn modelId="{96056C39-A9EC-8947-B9C9-B5017C48028B}" type="presOf" srcId="{A439E5E7-6DEB-084F-AD61-D026AEDAE931}" destId="{E5B4EB8D-AC91-B546-B1F6-44A95E4F1147}" srcOrd="0" destOrd="3" presId="urn:microsoft.com/office/officeart/2005/8/layout/default"/>
    <dgm:cxn modelId="{EEED643F-6330-B64A-9759-98D502ADCDB1}" type="presOf" srcId="{24C2CC13-70C9-6D4B-9FB0-CF245D64A391}" destId="{FBF561FB-B7FE-B74A-916E-5DCA7FECE8B6}" srcOrd="0" destOrd="1" presId="urn:microsoft.com/office/officeart/2005/8/layout/default"/>
    <dgm:cxn modelId="{1CF09963-AF2B-8642-9423-79961B333CE5}" srcId="{01407631-B61B-E543-8044-DA7B4D9C5A0F}" destId="{29FD9983-2864-D14E-B395-93DADEA1AE9B}" srcOrd="0" destOrd="0" parTransId="{2FAE815D-60E7-784C-B330-3B08EBD4CA2F}" sibTransId="{9D1FCC66-9AC1-8148-A197-4B19C39E430E}"/>
    <dgm:cxn modelId="{AB2F8966-F9E4-8C40-9635-9A19826CE4AE}" type="presOf" srcId="{4EC28E45-61A6-EC47-833E-5B2C5B1E411D}" destId="{FBF561FB-B7FE-B74A-916E-5DCA7FECE8B6}" srcOrd="0" destOrd="4" presId="urn:microsoft.com/office/officeart/2005/8/layout/default"/>
    <dgm:cxn modelId="{8FCFDE66-14FE-DD4D-B2CF-486AE4D2D8EC}" srcId="{FEBBFA3B-D968-904F-81AE-BF44197B9389}" destId="{F8571066-6D04-724E-9722-6823957D3024}" srcOrd="3" destOrd="0" parTransId="{00538F1A-0857-7644-B9BF-5A3EC35E532E}" sibTransId="{715F282A-8D5D-D342-BFCE-13526A8A0D3F}"/>
    <dgm:cxn modelId="{B5F72849-2229-7C4C-BDF6-1CFCBD65D5C8}" srcId="{18B50E24-87D2-214F-876C-E934CECC84C9}" destId="{BF769786-FDD5-9147-9F8F-D7D7200D5CEC}" srcOrd="0" destOrd="0" parTransId="{62B88865-B368-5D42-94D2-00F7D5CC7F81}" sibTransId="{9F2C11A5-6146-424B-99EB-889792D8B022}"/>
    <dgm:cxn modelId="{377F6C4C-C7C5-2746-9865-E77165A4BF1C}" type="presOf" srcId="{01407631-B61B-E543-8044-DA7B4D9C5A0F}" destId="{FBF561FB-B7FE-B74A-916E-5DCA7FECE8B6}" srcOrd="0" destOrd="2" presId="urn:microsoft.com/office/officeart/2005/8/layout/default"/>
    <dgm:cxn modelId="{66036A4E-A461-1D48-A02B-D42156605575}" srcId="{8CC874A7-2BB8-C94F-A513-BF1DDA351835}" destId="{01407631-B61B-E543-8044-DA7B4D9C5A0F}" srcOrd="1" destOrd="0" parTransId="{DAD3A6F9-F10A-3540-B4F3-90F099C5D6D1}" sibTransId="{A7CA00D8-994C-234D-A82E-64B20EE3AAC4}"/>
    <dgm:cxn modelId="{D33D2772-9DED-8047-995B-65395840E54D}" srcId="{EE6F2CDE-8081-0045-9427-BCBBFC23BD03}" destId="{8CC874A7-2BB8-C94F-A513-BF1DDA351835}" srcOrd="3" destOrd="0" parTransId="{01C2C436-72E8-A547-88CC-C81957226647}" sibTransId="{7EAEE0C6-3104-7D45-807B-49D452EE4B6F}"/>
    <dgm:cxn modelId="{B973D281-2FE1-4143-A6B3-C454DCA753BB}" type="presOf" srcId="{29FD9983-2864-D14E-B395-93DADEA1AE9B}" destId="{FBF561FB-B7FE-B74A-916E-5DCA7FECE8B6}" srcOrd="0" destOrd="3" presId="urn:microsoft.com/office/officeart/2005/8/layout/default"/>
    <dgm:cxn modelId="{07D49B88-D68A-E04E-B4D1-4FC8A7480366}" srcId="{EE6F2CDE-8081-0045-9427-BCBBFC23BD03}" destId="{1EF8039A-8DDC-9C49-855A-D5E5F933CBCB}" srcOrd="2" destOrd="0" parTransId="{67BF215E-C35C-A749-9405-7B4668499039}" sibTransId="{D6D6805A-7612-8C4F-A7C6-66B4D8F298BE}"/>
    <dgm:cxn modelId="{A7282C8C-7412-D344-9716-BF55644E7AB8}" type="presOf" srcId="{C01BB5B4-D4EA-AF44-B4F9-6C2D07817177}" destId="{E5B4EB8D-AC91-B546-B1F6-44A95E4F1147}" srcOrd="0" destOrd="1" presId="urn:microsoft.com/office/officeart/2005/8/layout/default"/>
    <dgm:cxn modelId="{84379E94-AC38-CC4D-8315-07176493AD80}" type="presOf" srcId="{EE6F2CDE-8081-0045-9427-BCBBFC23BD03}" destId="{268A3E9C-E470-A640-A900-EDBE3E564BF0}" srcOrd="0" destOrd="0" presId="urn:microsoft.com/office/officeart/2005/8/layout/default"/>
    <dgm:cxn modelId="{0CE94796-1DA8-7245-B770-CDE50F7A7D14}" type="presOf" srcId="{18B50E24-87D2-214F-876C-E934CECC84C9}" destId="{32D6AB45-A85B-044D-B6CA-AB342009BD35}" srcOrd="0" destOrd="2" presId="urn:microsoft.com/office/officeart/2005/8/layout/default"/>
    <dgm:cxn modelId="{547B58A1-560B-324B-8371-2365AB8BE126}" type="presOf" srcId="{62260D9D-AFCF-2F4F-A1E7-D11C1D229E0C}" destId="{FBF561FB-B7FE-B74A-916E-5DCA7FECE8B6}" srcOrd="0" destOrd="5" presId="urn:microsoft.com/office/officeart/2005/8/layout/default"/>
    <dgm:cxn modelId="{F92702B2-58AA-6E45-BA16-F323E6B097E9}" srcId="{FEBBFA3B-D968-904F-81AE-BF44197B9389}" destId="{A439E5E7-6DEB-084F-AD61-D026AEDAE931}" srcOrd="2" destOrd="0" parTransId="{D5E158AC-382A-1C40-81F0-822BCD2308E7}" sibTransId="{58E4FA51-19DD-BD46-998F-957F878CB9D0}"/>
    <dgm:cxn modelId="{DAB53EB4-B0C3-3648-BF30-C52861B1A2B2}" type="presOf" srcId="{FAD24D5D-32FB-AF45-907B-C912A46ECB77}" destId="{E5B4EB8D-AC91-B546-B1F6-44A95E4F1147}" srcOrd="0" destOrd="4" presId="urn:microsoft.com/office/officeart/2005/8/layout/default"/>
    <dgm:cxn modelId="{EC8374B7-A287-BF44-8BE6-612358B7CCA2}" srcId="{64605C68-1F54-F845-8CF7-275E2F0F6354}" destId="{18B50E24-87D2-214F-876C-E934CECC84C9}" srcOrd="1" destOrd="0" parTransId="{538CEEA4-6433-5F45-A1CC-6EB9F033E74C}" sibTransId="{4F6F0D3C-867E-9E47-A0DB-F3606D84F0C0}"/>
    <dgm:cxn modelId="{9E55B9B9-2E50-DE42-87F2-1F82A6DC939A}" srcId="{01407631-B61B-E543-8044-DA7B4D9C5A0F}" destId="{62260D9D-AFCF-2F4F-A1E7-D11C1D229E0C}" srcOrd="2" destOrd="0" parTransId="{2ACD5D60-0474-1245-9C9D-8EA345AD43E5}" sibTransId="{17DD91F9-D781-274F-AF37-A6C659632803}"/>
    <dgm:cxn modelId="{2EBC00BD-9349-7749-938C-011B8D1C9F8E}" srcId="{8CC874A7-2BB8-C94F-A513-BF1DDA351835}" destId="{24C2CC13-70C9-6D4B-9FB0-CF245D64A391}" srcOrd="0" destOrd="0" parTransId="{E851FF9F-021F-2D49-91B6-C942F1E8E3C4}" sibTransId="{7B5BD317-FD36-F84B-AB00-FF5BE7B50104}"/>
    <dgm:cxn modelId="{7B36B2BE-EC06-F748-8D0D-DC58D3E667D6}" srcId="{A439E5E7-6DEB-084F-AD61-D026AEDAE931}" destId="{FAD24D5D-32FB-AF45-907B-C912A46ECB77}" srcOrd="0" destOrd="0" parTransId="{05B4DEDC-C0E1-1F42-AACD-8591160289CA}" sibTransId="{954596AC-E31A-9849-B4B0-E43B03BE3181}"/>
    <dgm:cxn modelId="{7142EAC3-E2B5-6A46-8C0A-88FBD7762B4E}" srcId="{EE6F2CDE-8081-0045-9427-BCBBFC23BD03}" destId="{64605C68-1F54-F845-8CF7-275E2F0F6354}" srcOrd="1" destOrd="0" parTransId="{E0B5BD93-85AB-A240-84F0-26404E23A231}" sibTransId="{993D6C7A-9901-F346-8D54-261B056B96E6}"/>
    <dgm:cxn modelId="{BD685DC7-E0A0-5240-88C6-E7B8E763ADFC}" srcId="{64605C68-1F54-F845-8CF7-275E2F0F6354}" destId="{AFEA1616-3CCC-5A4D-810F-2393A4ED240C}" srcOrd="0" destOrd="0" parTransId="{F346BD62-05DE-F047-BEB6-91EA1C777355}" sibTransId="{398EE266-B8A9-094E-BEB4-A6B7C0B6D50E}"/>
    <dgm:cxn modelId="{4DD2F7C8-7697-A54B-B62D-E8A2AEAEB6BD}" srcId="{FEBBFA3B-D968-904F-81AE-BF44197B9389}" destId="{C01BB5B4-D4EA-AF44-B4F9-6C2D07817177}" srcOrd="0" destOrd="0" parTransId="{101D3F48-ED46-8047-AF07-516107C082BA}" sibTransId="{C0A28663-EB6A-AD45-89AF-F689FE4FDB5E}"/>
    <dgm:cxn modelId="{D6FDA2CB-6223-D643-9736-075F6461A29D}" type="presOf" srcId="{F8571066-6D04-724E-9722-6823957D3024}" destId="{E5B4EB8D-AC91-B546-B1F6-44A95E4F1147}" srcOrd="0" destOrd="5" presId="urn:microsoft.com/office/officeart/2005/8/layout/default"/>
    <dgm:cxn modelId="{59CE58DC-C13E-D249-A2B8-5C4108230262}" srcId="{FEBBFA3B-D968-904F-81AE-BF44197B9389}" destId="{083A54E1-7E36-7243-854F-6C76EA08C48A}" srcOrd="1" destOrd="0" parTransId="{E2BB7FA3-F489-9543-834C-051FBE5E3B5A}" sibTransId="{F8809CB5-8004-F74C-866B-2E36FD13A6FB}"/>
    <dgm:cxn modelId="{D9A1C6E4-8060-B54B-A3D6-851D85AABD55}" type="presOf" srcId="{083A54E1-7E36-7243-854F-6C76EA08C48A}" destId="{E5B4EB8D-AC91-B546-B1F6-44A95E4F1147}" srcOrd="0" destOrd="2" presId="urn:microsoft.com/office/officeart/2005/8/layout/default"/>
    <dgm:cxn modelId="{E4EDDCEE-9148-924F-A569-7D110C5DE934}" type="presOf" srcId="{FEBBFA3B-D968-904F-81AE-BF44197B9389}" destId="{E5B4EB8D-AC91-B546-B1F6-44A95E4F1147}" srcOrd="0" destOrd="0" presId="urn:microsoft.com/office/officeart/2005/8/layout/default"/>
    <dgm:cxn modelId="{E6816FF2-C031-7649-91D5-A4B65BC16CA9}" srcId="{EE6F2CDE-8081-0045-9427-BCBBFC23BD03}" destId="{FEBBFA3B-D968-904F-81AE-BF44197B9389}" srcOrd="0" destOrd="0" parTransId="{70FE639A-E412-9446-88C3-4337B43D5523}" sibTransId="{01F2AE2A-0E87-DB4D-9156-CC79BCDA117F}"/>
    <dgm:cxn modelId="{D2A50DF5-4E13-3148-A3DF-7E2BD4D03ACC}" type="presOf" srcId="{1EF8039A-8DDC-9C49-855A-D5E5F933CBCB}" destId="{61E5EE37-D955-4F4A-9520-E1BDC9F24A5F}" srcOrd="0" destOrd="0" presId="urn:microsoft.com/office/officeart/2005/8/layout/default"/>
    <dgm:cxn modelId="{1DC72204-1526-8E4E-9DDA-7F8373FF2F31}" type="presParOf" srcId="{268A3E9C-E470-A640-A900-EDBE3E564BF0}" destId="{E5B4EB8D-AC91-B546-B1F6-44A95E4F1147}" srcOrd="0" destOrd="0" presId="urn:microsoft.com/office/officeart/2005/8/layout/default"/>
    <dgm:cxn modelId="{85AE2095-8F0B-3841-91E0-36745F051304}" type="presParOf" srcId="{268A3E9C-E470-A640-A900-EDBE3E564BF0}" destId="{BF332C29-7E87-3448-A5B5-D28CA137FC5D}" srcOrd="1" destOrd="0" presId="urn:microsoft.com/office/officeart/2005/8/layout/default"/>
    <dgm:cxn modelId="{A9B1ECBF-568B-3B40-955F-97A78DFF5308}" type="presParOf" srcId="{268A3E9C-E470-A640-A900-EDBE3E564BF0}" destId="{32D6AB45-A85B-044D-B6CA-AB342009BD35}" srcOrd="2" destOrd="0" presId="urn:microsoft.com/office/officeart/2005/8/layout/default"/>
    <dgm:cxn modelId="{BF6F24BA-F7F9-834A-8720-89FBD45D5887}" type="presParOf" srcId="{268A3E9C-E470-A640-A900-EDBE3E564BF0}" destId="{DD65D7BD-B219-B641-B681-49EEDD6C6A60}" srcOrd="3" destOrd="0" presId="urn:microsoft.com/office/officeart/2005/8/layout/default"/>
    <dgm:cxn modelId="{475B5D07-9147-B545-8E8C-596027593A49}" type="presParOf" srcId="{268A3E9C-E470-A640-A900-EDBE3E564BF0}" destId="{61E5EE37-D955-4F4A-9520-E1BDC9F24A5F}" srcOrd="4" destOrd="0" presId="urn:microsoft.com/office/officeart/2005/8/layout/default"/>
    <dgm:cxn modelId="{1AE7DD19-F42C-5640-AC95-4A16308F9DE5}" type="presParOf" srcId="{268A3E9C-E470-A640-A900-EDBE3E564BF0}" destId="{5CEB6E51-279C-A744-98E6-A63ACD2FB861}" srcOrd="5" destOrd="0" presId="urn:microsoft.com/office/officeart/2005/8/layout/default"/>
    <dgm:cxn modelId="{EC267CEF-458C-3A46-81FE-5797D4235C42}" type="presParOf" srcId="{268A3E9C-E470-A640-A900-EDBE3E564BF0}" destId="{FBF561FB-B7FE-B74A-916E-5DCA7FECE8B6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B65E365-679E-D244-9B6B-ACABC8453D20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4949D26-E65D-A94A-9846-22C091D7B64C}">
      <dgm:prSet/>
      <dgm:spPr>
        <a:solidFill>
          <a:srgbClr val="152B48"/>
        </a:solidFill>
      </dgm:spPr>
      <dgm:t>
        <a:bodyPr/>
        <a:lstStyle/>
        <a:p>
          <a:r>
            <a:rPr lang="es-ES_tradnl" dirty="0">
              <a:latin typeface="Montserrat" panose="00000500000000000000"/>
            </a:rPr>
            <a:t>Efectos adversos comunes</a:t>
          </a:r>
          <a:endParaRPr lang="es-CO" dirty="0">
            <a:latin typeface="Montserrat" panose="00000500000000000000"/>
          </a:endParaRPr>
        </a:p>
      </dgm:t>
    </dgm:pt>
    <dgm:pt modelId="{64FCBB9C-E704-4C40-BB9C-2EB495737148}" type="parTrans" cxnId="{FBEB44AC-5393-1E47-AF88-69BBE1496F16}">
      <dgm:prSet/>
      <dgm:spPr/>
      <dgm:t>
        <a:bodyPr/>
        <a:lstStyle/>
        <a:p>
          <a:endParaRPr lang="es-ES"/>
        </a:p>
      </dgm:t>
    </dgm:pt>
    <dgm:pt modelId="{63B4DAED-35D0-5F42-A3E0-FED25B6DAB96}" type="sibTrans" cxnId="{FBEB44AC-5393-1E47-AF88-69BBE1496F16}">
      <dgm:prSet/>
      <dgm:spPr/>
      <dgm:t>
        <a:bodyPr/>
        <a:lstStyle/>
        <a:p>
          <a:endParaRPr lang="es-ES"/>
        </a:p>
      </dgm:t>
    </dgm:pt>
    <dgm:pt modelId="{0338BE16-5466-8047-B57C-A4841F6E8701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↑ peso, caída de cabello, náuseas, vómito, equimosis, temblor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3A4ABDEA-7A67-6046-8B95-BAA09ED097D7}" type="parTrans" cxnId="{B06F0BEA-E077-474F-9D54-019040F09B70}">
      <dgm:prSet/>
      <dgm:spPr/>
      <dgm:t>
        <a:bodyPr/>
        <a:lstStyle/>
        <a:p>
          <a:endParaRPr lang="es-ES"/>
        </a:p>
      </dgm:t>
    </dgm:pt>
    <dgm:pt modelId="{FC053E28-339F-784C-9605-CBEA745FDCD3}" type="sibTrans" cxnId="{B06F0BEA-E077-474F-9D54-019040F09B70}">
      <dgm:prSet/>
      <dgm:spPr/>
      <dgm:t>
        <a:bodyPr/>
        <a:lstStyle/>
        <a:p>
          <a:endParaRPr lang="es-ES"/>
        </a:p>
      </dgm:t>
    </dgm:pt>
    <dgm:pt modelId="{054328A6-35B7-6B44-A7D1-DD8C573168AB}">
      <dgm:prSet/>
      <dgm:spPr>
        <a:solidFill>
          <a:srgbClr val="152B48"/>
        </a:solidFill>
      </dgm:spPr>
      <dgm:t>
        <a:bodyPr/>
        <a:lstStyle/>
        <a:p>
          <a:r>
            <a:rPr lang="es-ES_tradnl">
              <a:latin typeface="Montserrat" panose="00000500000000000000"/>
            </a:rPr>
            <a:t>Otros</a:t>
          </a:r>
          <a:endParaRPr lang="es-CO">
            <a:latin typeface="Montserrat" panose="00000500000000000000"/>
          </a:endParaRPr>
        </a:p>
      </dgm:t>
    </dgm:pt>
    <dgm:pt modelId="{5B7728A5-88B0-754E-9891-041BD4E1D3DB}" type="parTrans" cxnId="{3CDC6D5E-40BC-6C4B-859E-7E7785FAAA6D}">
      <dgm:prSet/>
      <dgm:spPr/>
      <dgm:t>
        <a:bodyPr/>
        <a:lstStyle/>
        <a:p>
          <a:endParaRPr lang="es-ES"/>
        </a:p>
      </dgm:t>
    </dgm:pt>
    <dgm:pt modelId="{741DF9DB-7EBF-D64E-B130-0890E3B505D1}" type="sibTrans" cxnId="{3CDC6D5E-40BC-6C4B-859E-7E7785FAAA6D}">
      <dgm:prSet/>
      <dgm:spPr/>
      <dgm:t>
        <a:bodyPr/>
        <a:lstStyle/>
        <a:p>
          <a:endParaRPr lang="es-ES"/>
        </a:p>
      </dgm:t>
    </dgm:pt>
    <dgm:pt modelId="{D8A16340-DEC9-4341-868B-0EECC7CE1A78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Obesidad, síndrome metabólico, SOP, hipotiroidismo subclínico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43D2228-1171-1646-BFF0-71E739F90A91}" type="parTrans" cxnId="{6B00AD0B-3517-3544-9381-D3257BE05A79}">
      <dgm:prSet/>
      <dgm:spPr/>
      <dgm:t>
        <a:bodyPr/>
        <a:lstStyle/>
        <a:p>
          <a:endParaRPr lang="es-ES"/>
        </a:p>
      </dgm:t>
    </dgm:pt>
    <dgm:pt modelId="{3AE04FC7-3E97-6840-8D95-D39914D535FC}" type="sibTrans" cxnId="{6B00AD0B-3517-3544-9381-D3257BE05A79}">
      <dgm:prSet/>
      <dgm:spPr/>
      <dgm:t>
        <a:bodyPr/>
        <a:lstStyle/>
        <a:p>
          <a:endParaRPr lang="es-ES"/>
        </a:p>
      </dgm:t>
    </dgm:pt>
    <dgm:pt modelId="{05CE374A-C1DF-DA4F-8DA3-077D573B488A}" type="pres">
      <dgm:prSet presAssocID="{9B65E365-679E-D244-9B6B-ACABC8453D20}" presName="Name0" presStyleCnt="0">
        <dgm:presLayoutVars>
          <dgm:dir/>
          <dgm:animLvl val="lvl"/>
          <dgm:resizeHandles val="exact"/>
        </dgm:presLayoutVars>
      </dgm:prSet>
      <dgm:spPr/>
    </dgm:pt>
    <dgm:pt modelId="{4E00129B-9B55-2343-9C79-F82494EECCB9}" type="pres">
      <dgm:prSet presAssocID="{E4949D26-E65D-A94A-9846-22C091D7B64C}" presName="linNode" presStyleCnt="0"/>
      <dgm:spPr/>
    </dgm:pt>
    <dgm:pt modelId="{A536C315-702E-D94C-A7B9-E2E221B16E17}" type="pres">
      <dgm:prSet presAssocID="{E4949D26-E65D-A94A-9846-22C091D7B64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28CF033D-1B57-E24F-8C1E-65AF7689E32C}" type="pres">
      <dgm:prSet presAssocID="{E4949D26-E65D-A94A-9846-22C091D7B64C}" presName="descendantText" presStyleLbl="alignAccFollowNode1" presStyleIdx="0" presStyleCnt="2">
        <dgm:presLayoutVars>
          <dgm:bulletEnabled val="1"/>
        </dgm:presLayoutVars>
      </dgm:prSet>
      <dgm:spPr/>
    </dgm:pt>
    <dgm:pt modelId="{C9E907DD-E640-AC4F-A391-FE4DBCB9E53F}" type="pres">
      <dgm:prSet presAssocID="{63B4DAED-35D0-5F42-A3E0-FED25B6DAB96}" presName="sp" presStyleCnt="0"/>
      <dgm:spPr/>
    </dgm:pt>
    <dgm:pt modelId="{96AD2957-B8F7-2946-B73C-5BF3C839B1AA}" type="pres">
      <dgm:prSet presAssocID="{054328A6-35B7-6B44-A7D1-DD8C573168AB}" presName="linNode" presStyleCnt="0"/>
      <dgm:spPr/>
    </dgm:pt>
    <dgm:pt modelId="{80AC4836-C142-7A43-AEB9-2C340AFCE974}" type="pres">
      <dgm:prSet presAssocID="{054328A6-35B7-6B44-A7D1-DD8C573168AB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6FBD516-3D2D-FE4E-AE92-6ECB41213DC5}" type="pres">
      <dgm:prSet presAssocID="{054328A6-35B7-6B44-A7D1-DD8C573168AB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7DBC2F03-5E44-CA43-8B37-8F1C8248DC89}" type="presOf" srcId="{054328A6-35B7-6B44-A7D1-DD8C573168AB}" destId="{80AC4836-C142-7A43-AEB9-2C340AFCE974}" srcOrd="0" destOrd="0" presId="urn:microsoft.com/office/officeart/2005/8/layout/vList5"/>
    <dgm:cxn modelId="{6B00AD0B-3517-3544-9381-D3257BE05A79}" srcId="{054328A6-35B7-6B44-A7D1-DD8C573168AB}" destId="{D8A16340-DEC9-4341-868B-0EECC7CE1A78}" srcOrd="0" destOrd="0" parTransId="{543D2228-1171-1646-BFF0-71E739F90A91}" sibTransId="{3AE04FC7-3E97-6840-8D95-D39914D535FC}"/>
    <dgm:cxn modelId="{3CDC6D5E-40BC-6C4B-859E-7E7785FAAA6D}" srcId="{9B65E365-679E-D244-9B6B-ACABC8453D20}" destId="{054328A6-35B7-6B44-A7D1-DD8C573168AB}" srcOrd="1" destOrd="0" parTransId="{5B7728A5-88B0-754E-9891-041BD4E1D3DB}" sibTransId="{741DF9DB-7EBF-D64E-B130-0890E3B505D1}"/>
    <dgm:cxn modelId="{73120763-73A8-F84C-A87F-58FDD08FDD08}" type="presOf" srcId="{9B65E365-679E-D244-9B6B-ACABC8453D20}" destId="{05CE374A-C1DF-DA4F-8DA3-077D573B488A}" srcOrd="0" destOrd="0" presId="urn:microsoft.com/office/officeart/2005/8/layout/vList5"/>
    <dgm:cxn modelId="{FBEB44AC-5393-1E47-AF88-69BBE1496F16}" srcId="{9B65E365-679E-D244-9B6B-ACABC8453D20}" destId="{E4949D26-E65D-A94A-9846-22C091D7B64C}" srcOrd="0" destOrd="0" parTransId="{64FCBB9C-E704-4C40-BB9C-2EB495737148}" sibTransId="{63B4DAED-35D0-5F42-A3E0-FED25B6DAB96}"/>
    <dgm:cxn modelId="{C0A0AABC-1FAB-F847-8E13-99179FC671CD}" type="presOf" srcId="{E4949D26-E65D-A94A-9846-22C091D7B64C}" destId="{A536C315-702E-D94C-A7B9-E2E221B16E17}" srcOrd="0" destOrd="0" presId="urn:microsoft.com/office/officeart/2005/8/layout/vList5"/>
    <dgm:cxn modelId="{A0AD6DD0-D327-D145-995B-CDD541070BB4}" type="presOf" srcId="{D8A16340-DEC9-4341-868B-0EECC7CE1A78}" destId="{66FBD516-3D2D-FE4E-AE92-6ECB41213DC5}" srcOrd="0" destOrd="0" presId="urn:microsoft.com/office/officeart/2005/8/layout/vList5"/>
    <dgm:cxn modelId="{A60CC2E7-B719-EA4E-B647-A6C51BADB943}" type="presOf" srcId="{0338BE16-5466-8047-B57C-A4841F6E8701}" destId="{28CF033D-1B57-E24F-8C1E-65AF7689E32C}" srcOrd="0" destOrd="0" presId="urn:microsoft.com/office/officeart/2005/8/layout/vList5"/>
    <dgm:cxn modelId="{B06F0BEA-E077-474F-9D54-019040F09B70}" srcId="{E4949D26-E65D-A94A-9846-22C091D7B64C}" destId="{0338BE16-5466-8047-B57C-A4841F6E8701}" srcOrd="0" destOrd="0" parTransId="{3A4ABDEA-7A67-6046-8B95-BAA09ED097D7}" sibTransId="{FC053E28-339F-784C-9605-CBEA745FDCD3}"/>
    <dgm:cxn modelId="{52876D84-4C25-3048-8FDA-C9FC2F4AA914}" type="presParOf" srcId="{05CE374A-C1DF-DA4F-8DA3-077D573B488A}" destId="{4E00129B-9B55-2343-9C79-F82494EECCB9}" srcOrd="0" destOrd="0" presId="urn:microsoft.com/office/officeart/2005/8/layout/vList5"/>
    <dgm:cxn modelId="{848DB5FC-030F-2E47-9D7E-31BA56FE2434}" type="presParOf" srcId="{4E00129B-9B55-2343-9C79-F82494EECCB9}" destId="{A536C315-702E-D94C-A7B9-E2E221B16E17}" srcOrd="0" destOrd="0" presId="urn:microsoft.com/office/officeart/2005/8/layout/vList5"/>
    <dgm:cxn modelId="{5408406F-B29C-D645-8F32-5A1CACA7A2B7}" type="presParOf" srcId="{4E00129B-9B55-2343-9C79-F82494EECCB9}" destId="{28CF033D-1B57-E24F-8C1E-65AF7689E32C}" srcOrd="1" destOrd="0" presId="urn:microsoft.com/office/officeart/2005/8/layout/vList5"/>
    <dgm:cxn modelId="{9B4C12E6-CD25-0D44-9374-78F8ACB6A451}" type="presParOf" srcId="{05CE374A-C1DF-DA4F-8DA3-077D573B488A}" destId="{C9E907DD-E640-AC4F-A391-FE4DBCB9E53F}" srcOrd="1" destOrd="0" presId="urn:microsoft.com/office/officeart/2005/8/layout/vList5"/>
    <dgm:cxn modelId="{7681575D-FC80-E94B-8CAC-DB2EB608A6C8}" type="presParOf" srcId="{05CE374A-C1DF-DA4F-8DA3-077D573B488A}" destId="{96AD2957-B8F7-2946-B73C-5BF3C839B1AA}" srcOrd="2" destOrd="0" presId="urn:microsoft.com/office/officeart/2005/8/layout/vList5"/>
    <dgm:cxn modelId="{8A862505-A8FC-944B-908C-6A6B80DB9EF7}" type="presParOf" srcId="{96AD2957-B8F7-2946-B73C-5BF3C839B1AA}" destId="{80AC4836-C142-7A43-AEB9-2C340AFCE974}" srcOrd="0" destOrd="0" presId="urn:microsoft.com/office/officeart/2005/8/layout/vList5"/>
    <dgm:cxn modelId="{3BC4EC81-2B1D-A842-B09B-9CF7D47CF337}" type="presParOf" srcId="{96AD2957-B8F7-2946-B73C-5BF3C839B1AA}" destId="{66FBD516-3D2D-FE4E-AE92-6ECB41213D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5FEC035-4A09-544E-B4E6-F4FDFB8EE20E}" type="doc">
      <dgm:prSet loTypeId="urn:microsoft.com/office/officeart/2005/8/layout/h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885F52D6-DF61-C847-B8EB-A970E13C7F65}">
      <dgm:prSet/>
      <dgm:spPr>
        <a:solidFill>
          <a:srgbClr val="152B48"/>
        </a:solidFill>
      </dgm:spPr>
      <dgm:t>
        <a:bodyPr/>
        <a:lstStyle/>
        <a:p>
          <a:r>
            <a:rPr lang="es-ES_tradnl" dirty="0">
              <a:latin typeface="Montserrat" panose="00000500000000000000"/>
            </a:rPr>
            <a:t>Mayores EA sistémicos</a:t>
          </a:r>
          <a:endParaRPr lang="es-CO" dirty="0">
            <a:latin typeface="Montserrat" panose="00000500000000000000"/>
          </a:endParaRPr>
        </a:p>
      </dgm:t>
    </dgm:pt>
    <dgm:pt modelId="{89FF1A53-7DB6-CF4B-980E-6BF843FAFBA1}" type="parTrans" cxnId="{735D718E-436C-E14B-8874-0854CEDCEBCD}">
      <dgm:prSet/>
      <dgm:spPr/>
      <dgm:t>
        <a:bodyPr/>
        <a:lstStyle/>
        <a:p>
          <a:endParaRPr lang="es-ES"/>
        </a:p>
      </dgm:t>
    </dgm:pt>
    <dgm:pt modelId="{9B2F9FFA-D9F9-BF4C-96FE-82BF0F4C4A73}" type="sibTrans" cxnId="{735D718E-436C-E14B-8874-0854CEDCEBCD}">
      <dgm:prSet/>
      <dgm:spPr/>
      <dgm:t>
        <a:bodyPr/>
        <a:lstStyle/>
        <a:p>
          <a:endParaRPr lang="es-ES"/>
        </a:p>
      </dgm:t>
    </dgm:pt>
    <dgm:pt modelId="{09E2B449-AC11-EE46-A578-E6849CF7AFFB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Erupción / prurito*, hiponatremia*, leucopenia*.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D5DFA091-58FA-C14E-9D34-3C4275EB6E12}" type="parTrans" cxnId="{8F0D8645-B50A-474B-9AC2-B126CBE7DF8C}">
      <dgm:prSet/>
      <dgm:spPr/>
      <dgm:t>
        <a:bodyPr/>
        <a:lstStyle/>
        <a:p>
          <a:endParaRPr lang="es-ES"/>
        </a:p>
      </dgm:t>
    </dgm:pt>
    <dgm:pt modelId="{5355846C-9549-4442-9FE4-34EBC420DFF9}" type="sibTrans" cxnId="{8F0D8645-B50A-474B-9AC2-B126CBE7DF8C}">
      <dgm:prSet/>
      <dgm:spPr/>
      <dgm:t>
        <a:bodyPr/>
        <a:lstStyle/>
        <a:p>
          <a:endParaRPr lang="es-ES"/>
        </a:p>
      </dgm:t>
    </dgm:pt>
    <dgm:pt modelId="{6B0F4E4A-8958-F04B-A16F-D5114061E817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Náuseas, vómito, diarrea, retención de líquidos.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1DFD0B1A-1F05-5D4B-9CFF-E24A00581990}" type="parTrans" cxnId="{FFC5B34F-A336-F644-83C8-709895AE733D}">
      <dgm:prSet/>
      <dgm:spPr/>
      <dgm:t>
        <a:bodyPr/>
        <a:lstStyle/>
        <a:p>
          <a:endParaRPr lang="es-ES"/>
        </a:p>
      </dgm:t>
    </dgm:pt>
    <dgm:pt modelId="{41DA7751-FE1E-2A45-97EA-3EE2CE367A1F}" type="sibTrans" cxnId="{FFC5B34F-A336-F644-83C8-709895AE733D}">
      <dgm:prSet/>
      <dgm:spPr/>
      <dgm:t>
        <a:bodyPr/>
        <a:lstStyle/>
        <a:p>
          <a:endParaRPr lang="es-ES"/>
        </a:p>
      </dgm:t>
    </dgm:pt>
    <dgm:pt modelId="{E122FD36-CA32-FE44-8676-25788BF43EBC}" type="pres">
      <dgm:prSet presAssocID="{65FEC035-4A09-544E-B4E6-F4FDFB8EE20E}" presName="Name0" presStyleCnt="0">
        <dgm:presLayoutVars>
          <dgm:dir/>
          <dgm:animLvl val="lvl"/>
          <dgm:resizeHandles val="exact"/>
        </dgm:presLayoutVars>
      </dgm:prSet>
      <dgm:spPr/>
    </dgm:pt>
    <dgm:pt modelId="{B3FD446C-8DBD-F24B-AFD4-9256AF8EAC63}" type="pres">
      <dgm:prSet presAssocID="{885F52D6-DF61-C847-B8EB-A970E13C7F65}" presName="composite" presStyleCnt="0"/>
      <dgm:spPr/>
    </dgm:pt>
    <dgm:pt modelId="{CA9B9896-AAA2-B24A-92A4-5463F98118F8}" type="pres">
      <dgm:prSet presAssocID="{885F52D6-DF61-C847-B8EB-A970E13C7F6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B3C5F5AC-40F8-1144-93AD-D30DEBF8F803}" type="pres">
      <dgm:prSet presAssocID="{885F52D6-DF61-C847-B8EB-A970E13C7F65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9D31FC05-EF10-4D43-98A2-882444E060B8}" type="presOf" srcId="{6B0F4E4A-8958-F04B-A16F-D5114061E817}" destId="{B3C5F5AC-40F8-1144-93AD-D30DEBF8F803}" srcOrd="0" destOrd="1" presId="urn:microsoft.com/office/officeart/2005/8/layout/hList1"/>
    <dgm:cxn modelId="{8F0D8645-B50A-474B-9AC2-B126CBE7DF8C}" srcId="{885F52D6-DF61-C847-B8EB-A970E13C7F65}" destId="{09E2B449-AC11-EE46-A578-E6849CF7AFFB}" srcOrd="0" destOrd="0" parTransId="{D5DFA091-58FA-C14E-9D34-3C4275EB6E12}" sibTransId="{5355846C-9549-4442-9FE4-34EBC420DFF9}"/>
    <dgm:cxn modelId="{FFC5B34F-A336-F644-83C8-709895AE733D}" srcId="{885F52D6-DF61-C847-B8EB-A970E13C7F65}" destId="{6B0F4E4A-8958-F04B-A16F-D5114061E817}" srcOrd="1" destOrd="0" parTransId="{1DFD0B1A-1F05-5D4B-9CFF-E24A00581990}" sibTransId="{41DA7751-FE1E-2A45-97EA-3EE2CE367A1F}"/>
    <dgm:cxn modelId="{735D718E-436C-E14B-8874-0854CEDCEBCD}" srcId="{65FEC035-4A09-544E-B4E6-F4FDFB8EE20E}" destId="{885F52D6-DF61-C847-B8EB-A970E13C7F65}" srcOrd="0" destOrd="0" parTransId="{89FF1A53-7DB6-CF4B-980E-6BF843FAFBA1}" sibTransId="{9B2F9FFA-D9F9-BF4C-96FE-82BF0F4C4A73}"/>
    <dgm:cxn modelId="{59E0E493-1C1F-F543-99AE-EA60ACBF192A}" type="presOf" srcId="{885F52D6-DF61-C847-B8EB-A970E13C7F65}" destId="{CA9B9896-AAA2-B24A-92A4-5463F98118F8}" srcOrd="0" destOrd="0" presId="urn:microsoft.com/office/officeart/2005/8/layout/hList1"/>
    <dgm:cxn modelId="{3DF230BF-4A06-C24F-A3A7-A28EB044E0A6}" type="presOf" srcId="{65FEC035-4A09-544E-B4E6-F4FDFB8EE20E}" destId="{E122FD36-CA32-FE44-8676-25788BF43EBC}" srcOrd="0" destOrd="0" presId="urn:microsoft.com/office/officeart/2005/8/layout/hList1"/>
    <dgm:cxn modelId="{706BF0D0-B915-8E49-A970-2932ECED1541}" type="presOf" srcId="{09E2B449-AC11-EE46-A578-E6849CF7AFFB}" destId="{B3C5F5AC-40F8-1144-93AD-D30DEBF8F803}" srcOrd="0" destOrd="0" presId="urn:microsoft.com/office/officeart/2005/8/layout/hList1"/>
    <dgm:cxn modelId="{335854BE-6368-F14F-8961-6EBACDB00687}" type="presParOf" srcId="{E122FD36-CA32-FE44-8676-25788BF43EBC}" destId="{B3FD446C-8DBD-F24B-AFD4-9256AF8EAC63}" srcOrd="0" destOrd="0" presId="urn:microsoft.com/office/officeart/2005/8/layout/hList1"/>
    <dgm:cxn modelId="{5924279D-837D-0A47-B93F-00C7572D6B76}" type="presParOf" srcId="{B3FD446C-8DBD-F24B-AFD4-9256AF8EAC63}" destId="{CA9B9896-AAA2-B24A-92A4-5463F98118F8}" srcOrd="0" destOrd="0" presId="urn:microsoft.com/office/officeart/2005/8/layout/hList1"/>
    <dgm:cxn modelId="{76E412C0-71D5-5642-9ACB-52FDF9854501}" type="presParOf" srcId="{B3FD446C-8DBD-F24B-AFD4-9256AF8EAC63}" destId="{B3C5F5AC-40F8-1144-93AD-D30DEBF8F80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3B32C45-DB9C-AC48-A4B0-948DF9E71B37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ES"/>
        </a:p>
      </dgm:t>
    </dgm:pt>
    <dgm:pt modelId="{B9CF10BE-E1D8-2541-B1EB-C0B555419380}">
      <dgm:prSet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anose="00000500000000000000"/>
            </a:rPr>
            <a:t>Induce enzimas hep</a:t>
          </a:r>
          <a:r>
            <a:rPr lang="es-ES" dirty="0">
              <a:latin typeface="Montserrat" panose="00000500000000000000"/>
            </a:rPr>
            <a:t>áticas</a:t>
          </a:r>
          <a:endParaRPr lang="es-CO" dirty="0">
            <a:latin typeface="Montserrat" panose="00000500000000000000"/>
          </a:endParaRPr>
        </a:p>
      </dgm:t>
    </dgm:pt>
    <dgm:pt modelId="{D053440F-A7D5-0440-BB2A-65DEDED5A22C}" type="parTrans" cxnId="{C9437706-75AA-994E-AEDD-C45D662F1BA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67B1CF3-EADC-B542-8145-961BCD781DC2}" type="sibTrans" cxnId="{C9437706-75AA-994E-AEDD-C45D662F1BA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840B654-3DF6-6A44-9992-E33328DE9954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Interacciones comunes.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6903DFDA-9F8E-2449-AA19-83D24E7AFCDE}" type="parTrans" cxnId="{FE0CFA8D-488C-A545-81F3-AB2D4BACC16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4913A3B-2B44-E94B-890A-77FA4CED3028}" type="sibTrans" cxnId="{FE0CFA8D-488C-A545-81F3-AB2D4BACC16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0D6D95E-76E0-7941-A63A-D951744EED7E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Incluso propias enzimas.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7ED9ACEE-1522-6E44-8161-C43C9E06208D}" type="parTrans" cxnId="{BDB14BE9-3CCE-6347-BA1A-BBC720A78A21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846ACBE-5F6A-3143-9C6D-57B7404E5A3A}" type="sibTrans" cxnId="{BDB14BE9-3CCE-6347-BA1A-BBC720A78A21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7E5E78A-B2AE-0C48-BED1-2AB8DDA7D88F}">
      <dgm:prSet/>
      <dgm:spPr>
        <a:solidFill>
          <a:srgbClr val="152B48"/>
        </a:solidFill>
      </dgm:spPr>
      <dgm:t>
        <a:bodyPr/>
        <a:lstStyle/>
        <a:p>
          <a:r>
            <a:rPr lang="es-ES">
              <a:latin typeface="Montserrat" panose="00000500000000000000"/>
            </a:rPr>
            <a:t>Monitoreo cada 6-12 meses</a:t>
          </a:r>
          <a:endParaRPr lang="es-CO">
            <a:latin typeface="Montserrat" panose="00000500000000000000"/>
          </a:endParaRPr>
        </a:p>
      </dgm:t>
    </dgm:pt>
    <dgm:pt modelId="{07C0DBF7-0A43-2E40-BEB5-633DF671A14F}" type="parTrans" cxnId="{BDD32089-3F85-D849-BF5B-DC24ABE2B8CF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46DC329-B493-AD4E-905C-A8858C2050E2}" type="sibTrans" cxnId="{BDD32089-3F85-D849-BF5B-DC24ABE2B8CF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B11C3F7-0A49-594E-9983-15C67BF548FE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Función hepática/ HLG/ </a:t>
          </a:r>
          <a:r>
            <a:rPr lang="es-ES" dirty="0" err="1">
              <a:solidFill>
                <a:srgbClr val="152B48"/>
              </a:solidFill>
              <a:latin typeface="Montserrat" panose="00000500000000000000"/>
            </a:rPr>
            <a:t>Na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+ sérico/ niveles séricos de </a:t>
          </a:r>
          <a:r>
            <a:rPr lang="es-ES" dirty="0" err="1">
              <a:solidFill>
                <a:srgbClr val="152B48"/>
              </a:solidFill>
              <a:latin typeface="Montserrat" panose="00000500000000000000"/>
            </a:rPr>
            <a:t>CBZ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BA91ADA2-F38B-F542-A0BA-61826C334CAF}" type="parTrans" cxnId="{AA0FC12E-2B40-ED43-AF72-B67AC02FA94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60C18BC-692A-D74C-86AD-8A23D634AFC9}" type="sibTrans" cxnId="{AA0FC12E-2B40-ED43-AF72-B67AC02FA94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3DD68B3-381C-EF40-9011-BBBFBB2C5E83}" type="pres">
      <dgm:prSet presAssocID="{B3B32C45-DB9C-AC48-A4B0-948DF9E71B37}" presName="linear" presStyleCnt="0">
        <dgm:presLayoutVars>
          <dgm:animLvl val="lvl"/>
          <dgm:resizeHandles val="exact"/>
        </dgm:presLayoutVars>
      </dgm:prSet>
      <dgm:spPr/>
    </dgm:pt>
    <dgm:pt modelId="{383C3DAD-E83B-494F-B22A-166C92811C2B}" type="pres">
      <dgm:prSet presAssocID="{B9CF10BE-E1D8-2541-B1EB-C0B55541938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980A541-E54E-824E-9635-51C0FE8A0B85}" type="pres">
      <dgm:prSet presAssocID="{B9CF10BE-E1D8-2541-B1EB-C0B555419380}" presName="childText" presStyleLbl="revTx" presStyleIdx="0" presStyleCnt="2">
        <dgm:presLayoutVars>
          <dgm:bulletEnabled val="1"/>
        </dgm:presLayoutVars>
      </dgm:prSet>
      <dgm:spPr/>
    </dgm:pt>
    <dgm:pt modelId="{F61F3D12-8745-D648-BA9D-9828928AF43E}" type="pres">
      <dgm:prSet presAssocID="{A7E5E78A-B2AE-0C48-BED1-2AB8DDA7D88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5027BEF-0AFF-5348-ACE7-66AEA3B96537}" type="pres">
      <dgm:prSet presAssocID="{A7E5E78A-B2AE-0C48-BED1-2AB8DDA7D88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9437706-75AA-994E-AEDD-C45D662F1BA8}" srcId="{B3B32C45-DB9C-AC48-A4B0-948DF9E71B37}" destId="{B9CF10BE-E1D8-2541-B1EB-C0B555419380}" srcOrd="0" destOrd="0" parTransId="{D053440F-A7D5-0440-BB2A-65DEDED5A22C}" sibTransId="{667B1CF3-EADC-B542-8145-961BCD781DC2}"/>
    <dgm:cxn modelId="{20152E14-F2F5-3D4D-856E-D7B72960A577}" type="presOf" srcId="{B9CF10BE-E1D8-2541-B1EB-C0B555419380}" destId="{383C3DAD-E83B-494F-B22A-166C92811C2B}" srcOrd="0" destOrd="0" presId="urn:microsoft.com/office/officeart/2005/8/layout/vList2"/>
    <dgm:cxn modelId="{AA0FC12E-2B40-ED43-AF72-B67AC02FA94E}" srcId="{A7E5E78A-B2AE-0C48-BED1-2AB8DDA7D88F}" destId="{FB11C3F7-0A49-594E-9983-15C67BF548FE}" srcOrd="0" destOrd="0" parTransId="{BA91ADA2-F38B-F542-A0BA-61826C334CAF}" sibTransId="{260C18BC-692A-D74C-86AD-8A23D634AFC9}"/>
    <dgm:cxn modelId="{C458345F-F5C8-5D44-97F6-9BD53388A44D}" type="presOf" srcId="{B3B32C45-DB9C-AC48-A4B0-948DF9E71B37}" destId="{E3DD68B3-381C-EF40-9011-BBBFBB2C5E83}" srcOrd="0" destOrd="0" presId="urn:microsoft.com/office/officeart/2005/8/layout/vList2"/>
    <dgm:cxn modelId="{FBBB404E-4EA8-014A-A4AA-83AAA2E6B220}" type="presOf" srcId="{A7E5E78A-B2AE-0C48-BED1-2AB8DDA7D88F}" destId="{F61F3D12-8745-D648-BA9D-9828928AF43E}" srcOrd="0" destOrd="0" presId="urn:microsoft.com/office/officeart/2005/8/layout/vList2"/>
    <dgm:cxn modelId="{BDD32089-3F85-D849-BF5B-DC24ABE2B8CF}" srcId="{B3B32C45-DB9C-AC48-A4B0-948DF9E71B37}" destId="{A7E5E78A-B2AE-0C48-BED1-2AB8DDA7D88F}" srcOrd="1" destOrd="0" parTransId="{07C0DBF7-0A43-2E40-BEB5-633DF671A14F}" sibTransId="{F46DC329-B493-AD4E-905C-A8858C2050E2}"/>
    <dgm:cxn modelId="{FE0CFA8D-488C-A545-81F3-AB2D4BACC16E}" srcId="{B9CF10BE-E1D8-2541-B1EB-C0B555419380}" destId="{1840B654-3DF6-6A44-9992-E33328DE9954}" srcOrd="1" destOrd="0" parTransId="{6903DFDA-9F8E-2449-AA19-83D24E7AFCDE}" sibTransId="{34913A3B-2B44-E94B-890A-77FA4CED3028}"/>
    <dgm:cxn modelId="{48B3FED4-FE89-C349-B37D-09A051DF98C2}" type="presOf" srcId="{FB11C3F7-0A49-594E-9983-15C67BF548FE}" destId="{F5027BEF-0AFF-5348-ACE7-66AEA3B96537}" srcOrd="0" destOrd="0" presId="urn:microsoft.com/office/officeart/2005/8/layout/vList2"/>
    <dgm:cxn modelId="{BDB14BE9-3CCE-6347-BA1A-BBC720A78A21}" srcId="{B9CF10BE-E1D8-2541-B1EB-C0B555419380}" destId="{20D6D95E-76E0-7941-A63A-D951744EED7E}" srcOrd="0" destOrd="0" parTransId="{7ED9ACEE-1522-6E44-8161-C43C9E06208D}" sibTransId="{F846ACBE-5F6A-3143-9C6D-57B7404E5A3A}"/>
    <dgm:cxn modelId="{EE6EFAEA-678F-064A-B983-16B7C976C8BE}" type="presOf" srcId="{1840B654-3DF6-6A44-9992-E33328DE9954}" destId="{0980A541-E54E-824E-9635-51C0FE8A0B85}" srcOrd="0" destOrd="1" presId="urn:microsoft.com/office/officeart/2005/8/layout/vList2"/>
    <dgm:cxn modelId="{51B6C8EF-CB2C-364E-9114-7310B55BFFC0}" type="presOf" srcId="{20D6D95E-76E0-7941-A63A-D951744EED7E}" destId="{0980A541-E54E-824E-9635-51C0FE8A0B85}" srcOrd="0" destOrd="0" presId="urn:microsoft.com/office/officeart/2005/8/layout/vList2"/>
    <dgm:cxn modelId="{CF168E11-2891-9149-A352-19E03AD620E0}" type="presParOf" srcId="{E3DD68B3-381C-EF40-9011-BBBFBB2C5E83}" destId="{383C3DAD-E83B-494F-B22A-166C92811C2B}" srcOrd="0" destOrd="0" presId="urn:microsoft.com/office/officeart/2005/8/layout/vList2"/>
    <dgm:cxn modelId="{06674453-1A3B-E64E-9196-AC61519F9A3A}" type="presParOf" srcId="{E3DD68B3-381C-EF40-9011-BBBFBB2C5E83}" destId="{0980A541-E54E-824E-9635-51C0FE8A0B85}" srcOrd="1" destOrd="0" presId="urn:microsoft.com/office/officeart/2005/8/layout/vList2"/>
    <dgm:cxn modelId="{C038A1C2-6B32-5342-AAC8-2361A886E5A2}" type="presParOf" srcId="{E3DD68B3-381C-EF40-9011-BBBFBB2C5E83}" destId="{F61F3D12-8745-D648-BA9D-9828928AF43E}" srcOrd="2" destOrd="0" presId="urn:microsoft.com/office/officeart/2005/8/layout/vList2"/>
    <dgm:cxn modelId="{2D8D11BC-1D3E-964F-A0B9-F3B5FCE1DE23}" type="presParOf" srcId="{E3DD68B3-381C-EF40-9011-BBBFBB2C5E83}" destId="{F5027BEF-0AFF-5348-ACE7-66AEA3B9653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A9F2785-505B-6A4C-8A55-58A99C14DE68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924933B2-96F1-A148-A1A5-9F63BDB977EA}">
      <dgm:prSet/>
      <dgm:spPr>
        <a:solidFill>
          <a:srgbClr val="152B48"/>
        </a:solidFill>
      </dgm:spPr>
      <dgm:t>
        <a:bodyPr/>
        <a:lstStyle/>
        <a:p>
          <a:r>
            <a:rPr lang="es-ES" dirty="0">
              <a:latin typeface="Montserrat" panose="00000500000000000000"/>
            </a:rPr>
            <a:t>EA graves</a:t>
          </a:r>
          <a:endParaRPr lang="es-CO" dirty="0">
            <a:latin typeface="Montserrat" panose="00000500000000000000"/>
          </a:endParaRPr>
        </a:p>
      </dgm:t>
    </dgm:pt>
    <dgm:pt modelId="{5464A0B5-F406-4046-858E-FA93D48486FF}" type="sibTrans" cxnId="{37FE54F1-BFE7-B742-A6D7-51BC19EC05CD}">
      <dgm:prSet/>
      <dgm:spPr/>
      <dgm:t>
        <a:bodyPr/>
        <a:lstStyle/>
        <a:p>
          <a:endParaRPr lang="es-ES"/>
        </a:p>
      </dgm:t>
    </dgm:pt>
    <dgm:pt modelId="{0B08A6B3-7725-9B41-B1A9-6D5C89894050}" type="parTrans" cxnId="{37FE54F1-BFE7-B742-A6D7-51BC19EC05CD}">
      <dgm:prSet/>
      <dgm:spPr/>
      <dgm:t>
        <a:bodyPr/>
        <a:lstStyle/>
        <a:p>
          <a:endParaRPr lang="es-ES"/>
        </a:p>
      </dgm:t>
    </dgm:pt>
    <dgm:pt modelId="{BC76D4FD-F13A-9648-891E-46518E7B2C7D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Stevens-Johnson / NET.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76ADAE8A-B2E2-1D4D-AFA2-539D6ECC6E55}" type="sibTrans" cxnId="{F89AB83B-6E4D-8C42-92F4-7206255401BE}">
      <dgm:prSet/>
      <dgm:spPr/>
      <dgm:t>
        <a:bodyPr/>
        <a:lstStyle/>
        <a:p>
          <a:endParaRPr lang="es-ES"/>
        </a:p>
      </dgm:t>
    </dgm:pt>
    <dgm:pt modelId="{407650EF-B1DE-074D-BB34-35829A103BA8}" type="parTrans" cxnId="{F89AB83B-6E4D-8C42-92F4-7206255401BE}">
      <dgm:prSet/>
      <dgm:spPr/>
      <dgm:t>
        <a:bodyPr/>
        <a:lstStyle/>
        <a:p>
          <a:endParaRPr lang="es-ES"/>
        </a:p>
      </dgm:t>
    </dgm:pt>
    <dgm:pt modelId="{782FA7B4-81A7-384F-8465-D78963B91E31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1ªs 8 semanas </a:t>
          </a:r>
          <a:r>
            <a:rPr lang="es-ES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más frecuente.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B69572A-4245-7640-BB83-12867A5136C9}" type="sibTrans" cxnId="{BCBD2281-27A6-B343-AFEA-FE50D6EC2618}">
      <dgm:prSet/>
      <dgm:spPr/>
      <dgm:t>
        <a:bodyPr/>
        <a:lstStyle/>
        <a:p>
          <a:endParaRPr lang="es-ES"/>
        </a:p>
      </dgm:t>
    </dgm:pt>
    <dgm:pt modelId="{08D4F0CA-F890-A241-9F94-8575D2EF7A5F}" type="parTrans" cxnId="{BCBD2281-27A6-B343-AFEA-FE50D6EC2618}">
      <dgm:prSet/>
      <dgm:spPr/>
      <dgm:t>
        <a:bodyPr/>
        <a:lstStyle/>
        <a:p>
          <a:endParaRPr lang="es-ES"/>
        </a:p>
      </dgm:t>
    </dgm:pt>
    <dgm:pt modelId="{06B5E9B4-95AB-5346-BB86-42228BA12F13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HLA-B*1502 (5%)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 (as</a:t>
          </a:r>
          <a:r>
            <a:rPr lang="es-ES" dirty="0" err="1">
              <a:solidFill>
                <a:srgbClr val="152B48"/>
              </a:solidFill>
              <a:latin typeface="Montserrat" panose="00000500000000000000"/>
            </a:rPr>
            <a:t>iáticos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).</a:t>
          </a:r>
        </a:p>
      </dgm:t>
    </dgm:pt>
    <dgm:pt modelId="{7ED2CA70-AD01-E143-BF53-8F57C7AB3DF6}" type="sibTrans" cxnId="{3EB2A8BD-73C1-6C47-A275-BF73263BA2C4}">
      <dgm:prSet/>
      <dgm:spPr/>
      <dgm:t>
        <a:bodyPr/>
        <a:lstStyle/>
        <a:p>
          <a:endParaRPr lang="es-ES"/>
        </a:p>
      </dgm:t>
    </dgm:pt>
    <dgm:pt modelId="{F79802E6-E03D-3348-86F6-E7B299A4BE81}" type="parTrans" cxnId="{3EB2A8BD-73C1-6C47-A275-BF73263BA2C4}">
      <dgm:prSet/>
      <dgm:spPr/>
      <dgm:t>
        <a:bodyPr/>
        <a:lstStyle/>
        <a:p>
          <a:endParaRPr lang="es-ES"/>
        </a:p>
      </dgm:t>
    </dgm:pt>
    <dgm:pt modelId="{74FD4216-6A74-294F-9DE8-3A310D919028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Neurotoxicidad </a:t>
          </a:r>
          <a:r>
            <a:rPr lang="es-CO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s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omnolencia, mareo, visi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ón borrosa o doble, letargia, cefalea</a:t>
          </a:r>
          <a:r>
            <a:rPr lang="es-ES" dirty="0"/>
            <a:t>.</a:t>
          </a:r>
          <a:endParaRPr lang="es-CO" dirty="0"/>
        </a:p>
      </dgm:t>
    </dgm:pt>
    <dgm:pt modelId="{F44C61B1-F894-2B44-9436-5F85CE7BCC04}" type="sibTrans" cxnId="{D1B2E0F0-E209-E64E-B632-CC04F5F890C2}">
      <dgm:prSet/>
      <dgm:spPr/>
      <dgm:t>
        <a:bodyPr/>
        <a:lstStyle/>
        <a:p>
          <a:endParaRPr lang="es-ES"/>
        </a:p>
      </dgm:t>
    </dgm:pt>
    <dgm:pt modelId="{DF09F36E-1D8C-1A4E-B5F2-6BF73CC1A493}" type="parTrans" cxnId="{D1B2E0F0-E209-E64E-B632-CC04F5F890C2}">
      <dgm:prSet/>
      <dgm:spPr/>
      <dgm:t>
        <a:bodyPr/>
        <a:lstStyle/>
        <a:p>
          <a:endParaRPr lang="es-ES"/>
        </a:p>
      </dgm:t>
    </dgm:pt>
    <dgm:pt modelId="{2C7D34C9-20B9-4044-ABA5-141565F0D2FB}" type="pres">
      <dgm:prSet presAssocID="{9A9F2785-505B-6A4C-8A55-58A99C14DE68}" presName="Name0" presStyleCnt="0">
        <dgm:presLayoutVars>
          <dgm:dir/>
          <dgm:animLvl val="lvl"/>
          <dgm:resizeHandles val="exact"/>
        </dgm:presLayoutVars>
      </dgm:prSet>
      <dgm:spPr/>
    </dgm:pt>
    <dgm:pt modelId="{51116015-0A62-A64B-9DA3-F67889FDDD8A}" type="pres">
      <dgm:prSet presAssocID="{924933B2-96F1-A148-A1A5-9F63BDB977EA}" presName="composite" presStyleCnt="0"/>
      <dgm:spPr/>
    </dgm:pt>
    <dgm:pt modelId="{8E69438D-FA02-CE4F-BAC1-4C156CDF08E2}" type="pres">
      <dgm:prSet presAssocID="{924933B2-96F1-A148-A1A5-9F63BDB977EA}" presName="parTx" presStyleLbl="alignNode1" presStyleIdx="0" presStyleCnt="1" custLinFactNeighborX="0" custLinFactNeighborY="-6194">
        <dgm:presLayoutVars>
          <dgm:chMax val="0"/>
          <dgm:chPref val="0"/>
          <dgm:bulletEnabled val="1"/>
        </dgm:presLayoutVars>
      </dgm:prSet>
      <dgm:spPr/>
    </dgm:pt>
    <dgm:pt modelId="{6FC854E1-287B-2F4B-8C25-0163EA7CDBF6}" type="pres">
      <dgm:prSet presAssocID="{924933B2-96F1-A148-A1A5-9F63BDB977EA}" presName="desTx" presStyleLbl="alignAccFollowNode1" presStyleIdx="0" presStyleCnt="1" custLinFactNeighborY="801">
        <dgm:presLayoutVars>
          <dgm:bulletEnabled val="1"/>
        </dgm:presLayoutVars>
      </dgm:prSet>
      <dgm:spPr/>
    </dgm:pt>
  </dgm:ptLst>
  <dgm:cxnLst>
    <dgm:cxn modelId="{F89AB83B-6E4D-8C42-92F4-7206255401BE}" srcId="{924933B2-96F1-A148-A1A5-9F63BDB977EA}" destId="{BC76D4FD-F13A-9648-891E-46518E7B2C7D}" srcOrd="0" destOrd="0" parTransId="{407650EF-B1DE-074D-BB34-35829A103BA8}" sibTransId="{76ADAE8A-B2E2-1D4D-AFA2-539D6ECC6E55}"/>
    <dgm:cxn modelId="{8CF13452-98C4-1E4F-8E97-57AF9602A6D5}" type="presOf" srcId="{BC76D4FD-F13A-9648-891E-46518E7B2C7D}" destId="{6FC854E1-287B-2F4B-8C25-0163EA7CDBF6}" srcOrd="0" destOrd="0" presId="urn:microsoft.com/office/officeart/2005/8/layout/hList1"/>
    <dgm:cxn modelId="{C1AB237A-AF53-0541-9A50-52A43E3AA97F}" type="presOf" srcId="{06B5E9B4-95AB-5346-BB86-42228BA12F13}" destId="{6FC854E1-287B-2F4B-8C25-0163EA7CDBF6}" srcOrd="0" destOrd="2" presId="urn:microsoft.com/office/officeart/2005/8/layout/hList1"/>
    <dgm:cxn modelId="{BCBD2281-27A6-B343-AFEA-FE50D6EC2618}" srcId="{BC76D4FD-F13A-9648-891E-46518E7B2C7D}" destId="{782FA7B4-81A7-384F-8465-D78963B91E31}" srcOrd="0" destOrd="0" parTransId="{08D4F0CA-F890-A241-9F94-8575D2EF7A5F}" sibTransId="{5B69572A-4245-7640-BB83-12867A5136C9}"/>
    <dgm:cxn modelId="{CEA2E9A6-5ECC-3440-BAFC-2131AD14A8C8}" type="presOf" srcId="{924933B2-96F1-A148-A1A5-9F63BDB977EA}" destId="{8E69438D-FA02-CE4F-BAC1-4C156CDF08E2}" srcOrd="0" destOrd="0" presId="urn:microsoft.com/office/officeart/2005/8/layout/hList1"/>
    <dgm:cxn modelId="{8C1175A7-D56D-ED44-9127-F0BF5A82ECAD}" type="presOf" srcId="{782FA7B4-81A7-384F-8465-D78963B91E31}" destId="{6FC854E1-287B-2F4B-8C25-0163EA7CDBF6}" srcOrd="0" destOrd="1" presId="urn:microsoft.com/office/officeart/2005/8/layout/hList1"/>
    <dgm:cxn modelId="{C069FEBC-42C4-F140-9BDD-00F7006CE0AC}" type="presOf" srcId="{9A9F2785-505B-6A4C-8A55-58A99C14DE68}" destId="{2C7D34C9-20B9-4044-ABA5-141565F0D2FB}" srcOrd="0" destOrd="0" presId="urn:microsoft.com/office/officeart/2005/8/layout/hList1"/>
    <dgm:cxn modelId="{3EB2A8BD-73C1-6C47-A275-BF73263BA2C4}" srcId="{BC76D4FD-F13A-9648-891E-46518E7B2C7D}" destId="{06B5E9B4-95AB-5346-BB86-42228BA12F13}" srcOrd="1" destOrd="0" parTransId="{F79802E6-E03D-3348-86F6-E7B299A4BE81}" sibTransId="{7ED2CA70-AD01-E143-BF53-8F57C7AB3DF6}"/>
    <dgm:cxn modelId="{D76F5FEA-4AAD-264E-AE35-0DCE19B4FC35}" type="presOf" srcId="{74FD4216-6A74-294F-9DE8-3A310D919028}" destId="{6FC854E1-287B-2F4B-8C25-0163EA7CDBF6}" srcOrd="0" destOrd="3" presId="urn:microsoft.com/office/officeart/2005/8/layout/hList1"/>
    <dgm:cxn modelId="{D1B2E0F0-E209-E64E-B632-CC04F5F890C2}" srcId="{924933B2-96F1-A148-A1A5-9F63BDB977EA}" destId="{74FD4216-6A74-294F-9DE8-3A310D919028}" srcOrd="1" destOrd="0" parTransId="{DF09F36E-1D8C-1A4E-B5F2-6BF73CC1A493}" sibTransId="{F44C61B1-F894-2B44-9436-5F85CE7BCC04}"/>
    <dgm:cxn modelId="{37FE54F1-BFE7-B742-A6D7-51BC19EC05CD}" srcId="{9A9F2785-505B-6A4C-8A55-58A99C14DE68}" destId="{924933B2-96F1-A148-A1A5-9F63BDB977EA}" srcOrd="0" destOrd="0" parTransId="{0B08A6B3-7725-9B41-B1A9-6D5C89894050}" sibTransId="{5464A0B5-F406-4046-858E-FA93D48486FF}"/>
    <dgm:cxn modelId="{DF90D22E-BA17-3B41-962B-7CD9A506A42B}" type="presParOf" srcId="{2C7D34C9-20B9-4044-ABA5-141565F0D2FB}" destId="{51116015-0A62-A64B-9DA3-F67889FDDD8A}" srcOrd="0" destOrd="0" presId="urn:microsoft.com/office/officeart/2005/8/layout/hList1"/>
    <dgm:cxn modelId="{13968BB0-6FB0-D848-AD36-7A8EBADE5183}" type="presParOf" srcId="{51116015-0A62-A64B-9DA3-F67889FDDD8A}" destId="{8E69438D-FA02-CE4F-BAC1-4C156CDF08E2}" srcOrd="0" destOrd="0" presId="urn:microsoft.com/office/officeart/2005/8/layout/hList1"/>
    <dgm:cxn modelId="{771397C2-72C5-E146-B9D0-B3475A0503C4}" type="presParOf" srcId="{51116015-0A62-A64B-9DA3-F67889FDDD8A}" destId="{6FC854E1-287B-2F4B-8C25-0163EA7CDBF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FB0EF056-1157-2548-B1D1-AECCEFFF86BC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ES"/>
        </a:p>
      </dgm:t>
    </dgm:pt>
    <dgm:pt modelId="{452DD87F-A0F2-ED4B-9A17-E5F9CC88F7A6}">
      <dgm:prSet custT="1"/>
      <dgm:spPr/>
      <dgm:t>
        <a:bodyPr/>
        <a:lstStyle/>
        <a:p>
          <a:pPr algn="ctr"/>
          <a:r>
            <a:rPr lang="es-CO" sz="1800" b="1" dirty="0">
              <a:solidFill>
                <a:srgbClr val="152B48"/>
              </a:solidFill>
              <a:latin typeface="Montserrat" panose="00000500000000000000"/>
            </a:rPr>
            <a:t>Titulación</a:t>
          </a:r>
          <a:r>
            <a:rPr lang="es-ES" sz="1800" b="1" dirty="0">
              <a:solidFill>
                <a:srgbClr val="152B48"/>
              </a:solidFill>
              <a:latin typeface="Montserrat" panose="00000500000000000000"/>
            </a:rPr>
            <a:t> lenta</a:t>
          </a:r>
          <a:endParaRPr lang="es-CO" sz="1800" b="1" dirty="0">
            <a:solidFill>
              <a:srgbClr val="152B48"/>
            </a:solidFill>
            <a:latin typeface="Montserrat" panose="00000500000000000000"/>
          </a:endParaRPr>
        </a:p>
      </dgm:t>
    </dgm:pt>
    <dgm:pt modelId="{1FF97F19-51E4-AD42-8959-69AF6E1A4299}" type="parTrans" cxnId="{0718BAC2-A7CA-174E-B93D-B45C4DAAB078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0F758E32-9CAB-6F46-9D5D-29AC46075A64}" type="sibTrans" cxnId="{0718BAC2-A7CA-174E-B93D-B45C4DAAB078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FCFFE724-EBFB-904F-A19F-E0A61C9974B5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Reduce riesgo de </a:t>
          </a:r>
          <a:r>
            <a:rPr lang="es-ES" dirty="0" err="1">
              <a:solidFill>
                <a:srgbClr val="152B48"/>
              </a:solidFill>
              <a:latin typeface="Montserrat" panose="00000500000000000000"/>
            </a:rPr>
            <a:t>rash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 grave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42CE9A36-78A2-E74B-A56A-0FBC6F68E7BD}" type="parTrans" cxnId="{0C7F26D6-2194-B246-A937-3FBE1E0AB10C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DDC5B7DD-5F19-A44A-AE90-56B7C048BB28}" type="sibTrans" cxnId="{0C7F26D6-2194-B246-A937-3FBE1E0AB10C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B10FFDAF-E720-B044-A6FD-93A55A425C5E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Asociado con hospitalización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4B42DE8-2CF8-3D49-94AB-956A19FC51E7}" type="parTrans" cxnId="{76407B5E-5763-3043-BD76-D0423C01B1E9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74AA8AA2-BA2D-B940-9772-5CCF8D0B79CA}" type="sibTrans" cxnId="{76407B5E-5763-3043-BD76-D0423C01B1E9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33FE6E85-3139-064C-83E3-6BCE93EE2B2E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Descontinuación de lamotrigina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47889BF1-BA18-0240-AFD0-7972BE269BE3}" type="parTrans" cxnId="{19C5B590-5844-FC4B-8E9A-2354ABD56014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34AD4C57-8F61-3149-82B3-D13E3A226EE1}" type="sibTrans" cxnId="{19C5B590-5844-FC4B-8E9A-2354ABD56014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79FF5EC1-338A-A34C-8A4F-1C50E13D0326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Stevens-Johnson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E7E2A54F-7000-D54C-B4AF-0D773651E1C9}" type="parTrans" cxnId="{3DF33EA7-C883-C04B-8405-7E42B9EED6FA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2F78A3E2-BAB4-2546-AA47-0014D639D7A9}" type="sibTrans" cxnId="{3DF33EA7-C883-C04B-8405-7E42B9EED6FA}">
      <dgm:prSet/>
      <dgm:spPr/>
      <dgm:t>
        <a:bodyPr/>
        <a:lstStyle/>
        <a:p>
          <a:endParaRPr lang="es-ES">
            <a:solidFill>
              <a:srgbClr val="152B48"/>
            </a:solidFill>
          </a:endParaRPr>
        </a:p>
      </dgm:t>
    </dgm:pt>
    <dgm:pt modelId="{26BDA3B3-D379-E248-A34C-1156DD790958}" type="pres">
      <dgm:prSet presAssocID="{FB0EF056-1157-2548-B1D1-AECCEFFF86BC}" presName="linear" presStyleCnt="0">
        <dgm:presLayoutVars>
          <dgm:dir/>
          <dgm:animLvl val="lvl"/>
          <dgm:resizeHandles val="exact"/>
        </dgm:presLayoutVars>
      </dgm:prSet>
      <dgm:spPr/>
    </dgm:pt>
    <dgm:pt modelId="{E1C2DE7C-DA4D-FF4D-BAE6-F13C86874E65}" type="pres">
      <dgm:prSet presAssocID="{452DD87F-A0F2-ED4B-9A17-E5F9CC88F7A6}" presName="parentLin" presStyleCnt="0"/>
      <dgm:spPr/>
    </dgm:pt>
    <dgm:pt modelId="{D705A033-465D-1A47-B791-FA61E8960FBD}" type="pres">
      <dgm:prSet presAssocID="{452DD87F-A0F2-ED4B-9A17-E5F9CC88F7A6}" presName="parentLeftMargin" presStyleLbl="node1" presStyleIdx="0" presStyleCnt="1"/>
      <dgm:spPr/>
    </dgm:pt>
    <dgm:pt modelId="{806D493C-B392-024A-8FF4-BFB11979E383}" type="pres">
      <dgm:prSet presAssocID="{452DD87F-A0F2-ED4B-9A17-E5F9CC88F7A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364F60C-F274-6D45-8C76-01481739B43C}" type="pres">
      <dgm:prSet presAssocID="{452DD87F-A0F2-ED4B-9A17-E5F9CC88F7A6}" presName="negativeSpace" presStyleCnt="0"/>
      <dgm:spPr/>
    </dgm:pt>
    <dgm:pt modelId="{57E78D18-B5DD-AF4E-9C2A-A8AE2E8B66EA}" type="pres">
      <dgm:prSet presAssocID="{452DD87F-A0F2-ED4B-9A17-E5F9CC88F7A6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C981324-9443-1143-BFE4-C8228658CE6E}" type="presOf" srcId="{452DD87F-A0F2-ED4B-9A17-E5F9CC88F7A6}" destId="{D705A033-465D-1A47-B791-FA61E8960FBD}" srcOrd="0" destOrd="0" presId="urn:microsoft.com/office/officeart/2005/8/layout/list1"/>
    <dgm:cxn modelId="{47EFF628-7184-1647-A5BE-D476EDAC3B37}" type="presOf" srcId="{452DD87F-A0F2-ED4B-9A17-E5F9CC88F7A6}" destId="{806D493C-B392-024A-8FF4-BFB11979E383}" srcOrd="1" destOrd="0" presId="urn:microsoft.com/office/officeart/2005/8/layout/list1"/>
    <dgm:cxn modelId="{18130831-993E-7F42-802F-2DDD8D651504}" type="presOf" srcId="{FCFFE724-EBFB-904F-A19F-E0A61C9974B5}" destId="{57E78D18-B5DD-AF4E-9C2A-A8AE2E8B66EA}" srcOrd="0" destOrd="0" presId="urn:microsoft.com/office/officeart/2005/8/layout/list1"/>
    <dgm:cxn modelId="{76407B5E-5763-3043-BD76-D0423C01B1E9}" srcId="{FCFFE724-EBFB-904F-A19F-E0A61C9974B5}" destId="{B10FFDAF-E720-B044-A6FD-93A55A425C5E}" srcOrd="0" destOrd="0" parTransId="{54B42DE8-2CF8-3D49-94AB-956A19FC51E7}" sibTransId="{74AA8AA2-BA2D-B940-9772-5CCF8D0B79CA}"/>
    <dgm:cxn modelId="{19C5B590-5844-FC4B-8E9A-2354ABD56014}" srcId="{FCFFE724-EBFB-904F-A19F-E0A61C9974B5}" destId="{33FE6E85-3139-064C-83E3-6BCE93EE2B2E}" srcOrd="1" destOrd="0" parTransId="{47889BF1-BA18-0240-AFD0-7972BE269BE3}" sibTransId="{34AD4C57-8F61-3149-82B3-D13E3A226EE1}"/>
    <dgm:cxn modelId="{35D5E393-07B5-D747-8920-DA490B9E168B}" type="presOf" srcId="{B10FFDAF-E720-B044-A6FD-93A55A425C5E}" destId="{57E78D18-B5DD-AF4E-9C2A-A8AE2E8B66EA}" srcOrd="0" destOrd="1" presId="urn:microsoft.com/office/officeart/2005/8/layout/list1"/>
    <dgm:cxn modelId="{55FA80A2-2230-C440-96C3-3CA2F841C8DC}" type="presOf" srcId="{79FF5EC1-338A-A34C-8A4F-1C50E13D0326}" destId="{57E78D18-B5DD-AF4E-9C2A-A8AE2E8B66EA}" srcOrd="0" destOrd="3" presId="urn:microsoft.com/office/officeart/2005/8/layout/list1"/>
    <dgm:cxn modelId="{3DF33EA7-C883-C04B-8405-7E42B9EED6FA}" srcId="{FCFFE724-EBFB-904F-A19F-E0A61C9974B5}" destId="{79FF5EC1-338A-A34C-8A4F-1C50E13D0326}" srcOrd="2" destOrd="0" parTransId="{E7E2A54F-7000-D54C-B4AF-0D773651E1C9}" sibTransId="{2F78A3E2-BAB4-2546-AA47-0014D639D7A9}"/>
    <dgm:cxn modelId="{AF329AAC-3E13-0740-8F3C-998095333E4F}" type="presOf" srcId="{33FE6E85-3139-064C-83E3-6BCE93EE2B2E}" destId="{57E78D18-B5DD-AF4E-9C2A-A8AE2E8B66EA}" srcOrd="0" destOrd="2" presId="urn:microsoft.com/office/officeart/2005/8/layout/list1"/>
    <dgm:cxn modelId="{0718BAC2-A7CA-174E-B93D-B45C4DAAB078}" srcId="{FB0EF056-1157-2548-B1D1-AECCEFFF86BC}" destId="{452DD87F-A0F2-ED4B-9A17-E5F9CC88F7A6}" srcOrd="0" destOrd="0" parTransId="{1FF97F19-51E4-AD42-8959-69AF6E1A4299}" sibTransId="{0F758E32-9CAB-6F46-9D5D-29AC46075A64}"/>
    <dgm:cxn modelId="{0C7F26D6-2194-B246-A937-3FBE1E0AB10C}" srcId="{452DD87F-A0F2-ED4B-9A17-E5F9CC88F7A6}" destId="{FCFFE724-EBFB-904F-A19F-E0A61C9974B5}" srcOrd="0" destOrd="0" parTransId="{42CE9A36-78A2-E74B-A56A-0FBC6F68E7BD}" sibTransId="{DDC5B7DD-5F19-A44A-AE90-56B7C048BB28}"/>
    <dgm:cxn modelId="{AB86D1FD-8ED9-EA49-96EA-A8089B6FD407}" type="presOf" srcId="{FB0EF056-1157-2548-B1D1-AECCEFFF86BC}" destId="{26BDA3B3-D379-E248-A34C-1156DD790958}" srcOrd="0" destOrd="0" presId="urn:microsoft.com/office/officeart/2005/8/layout/list1"/>
    <dgm:cxn modelId="{813D4273-B1D5-984C-ADD1-AB7DE7475206}" type="presParOf" srcId="{26BDA3B3-D379-E248-A34C-1156DD790958}" destId="{E1C2DE7C-DA4D-FF4D-BAE6-F13C86874E65}" srcOrd="0" destOrd="0" presId="urn:microsoft.com/office/officeart/2005/8/layout/list1"/>
    <dgm:cxn modelId="{42B2031B-99BF-A348-863E-4402DCFCF654}" type="presParOf" srcId="{E1C2DE7C-DA4D-FF4D-BAE6-F13C86874E65}" destId="{D705A033-465D-1A47-B791-FA61E8960FBD}" srcOrd="0" destOrd="0" presId="urn:microsoft.com/office/officeart/2005/8/layout/list1"/>
    <dgm:cxn modelId="{5B1EDE27-CDA2-0149-91A6-4D329F11AB28}" type="presParOf" srcId="{E1C2DE7C-DA4D-FF4D-BAE6-F13C86874E65}" destId="{806D493C-B392-024A-8FF4-BFB11979E383}" srcOrd="1" destOrd="0" presId="urn:microsoft.com/office/officeart/2005/8/layout/list1"/>
    <dgm:cxn modelId="{878DF7D4-04EF-3F49-AA44-678DD141EA95}" type="presParOf" srcId="{26BDA3B3-D379-E248-A34C-1156DD790958}" destId="{5364F60C-F274-6D45-8C76-01481739B43C}" srcOrd="1" destOrd="0" presId="urn:microsoft.com/office/officeart/2005/8/layout/list1"/>
    <dgm:cxn modelId="{268954F3-B932-5543-81CB-9FECDC2207A1}" type="presParOf" srcId="{26BDA3B3-D379-E248-A34C-1156DD790958}" destId="{57E78D18-B5DD-AF4E-9C2A-A8AE2E8B66E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886CECF-9BC6-DF4A-99DC-700F8A95032A}" type="doc">
      <dgm:prSet loTypeId="urn:microsoft.com/office/officeart/2005/8/layout/hList1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s-ES"/>
        </a:p>
      </dgm:t>
    </dgm:pt>
    <dgm:pt modelId="{128050B8-DEF2-AC4F-9D45-A987741D4A48}">
      <dgm:prSet custT="1"/>
      <dgm:spPr>
        <a:solidFill>
          <a:srgbClr val="152B48">
            <a:alpha val="90000"/>
          </a:srgbClr>
        </a:solidFill>
      </dgm:spPr>
      <dgm:t>
        <a:bodyPr/>
        <a:lstStyle/>
        <a:p>
          <a:r>
            <a:rPr lang="es-CO" sz="2000" dirty="0"/>
            <a:t>EA comunes</a:t>
          </a:r>
        </a:p>
      </dgm:t>
    </dgm:pt>
    <dgm:pt modelId="{77BCC393-EFD7-E640-A59A-FA3F012F752F}" type="parTrans" cxnId="{F76A730D-17FF-814A-AFC8-303900A6E064}">
      <dgm:prSet/>
      <dgm:spPr/>
      <dgm:t>
        <a:bodyPr/>
        <a:lstStyle/>
        <a:p>
          <a:endParaRPr lang="es-ES" sz="1600"/>
        </a:p>
      </dgm:t>
    </dgm:pt>
    <dgm:pt modelId="{2D2A995A-EAD1-F845-9BE4-D59D103933BE}" type="sibTrans" cxnId="{F76A730D-17FF-814A-AFC8-303900A6E064}">
      <dgm:prSet/>
      <dgm:spPr/>
      <dgm:t>
        <a:bodyPr/>
        <a:lstStyle/>
        <a:p>
          <a:endParaRPr lang="es-ES" sz="1600"/>
        </a:p>
      </dgm:t>
    </dgm:pt>
    <dgm:pt modelId="{96530F58-16C7-4F43-B1F0-426E1FE6F583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anose="00000500000000000000"/>
            </a:rPr>
            <a:t>N</a:t>
          </a:r>
          <a:r>
            <a:rPr lang="es-ES" sz="1800" dirty="0" err="1">
              <a:solidFill>
                <a:srgbClr val="152B48"/>
              </a:solidFill>
              <a:latin typeface="Montserrat" panose="00000500000000000000"/>
            </a:rPr>
            <a:t>áuseas</a:t>
          </a:r>
          <a:r>
            <a:rPr lang="es-ES" sz="1800" dirty="0">
              <a:solidFill>
                <a:srgbClr val="152B48"/>
              </a:solidFill>
              <a:latin typeface="Montserrat" panose="00000500000000000000"/>
            </a:rPr>
            <a:t>, dispepsia, dolor, insomnio.</a:t>
          </a:r>
          <a:endParaRPr lang="es-CO" sz="1800" dirty="0">
            <a:solidFill>
              <a:srgbClr val="152B48"/>
            </a:solidFill>
            <a:latin typeface="Montserrat" panose="00000500000000000000"/>
          </a:endParaRPr>
        </a:p>
      </dgm:t>
    </dgm:pt>
    <dgm:pt modelId="{9C7689EE-7EDA-BB4B-9CE8-47A4C00F91CE}" type="parTrans" cxnId="{3DF8392F-14DF-6448-BD9C-0343C623C52B}">
      <dgm:prSet/>
      <dgm:spPr/>
      <dgm:t>
        <a:bodyPr/>
        <a:lstStyle/>
        <a:p>
          <a:endParaRPr lang="es-ES" sz="1600"/>
        </a:p>
      </dgm:t>
    </dgm:pt>
    <dgm:pt modelId="{F884D295-04C9-DD4C-9A2B-A0F7C2213995}" type="sibTrans" cxnId="{3DF8392F-14DF-6448-BD9C-0343C623C52B}">
      <dgm:prSet/>
      <dgm:spPr/>
      <dgm:t>
        <a:bodyPr/>
        <a:lstStyle/>
        <a:p>
          <a:endParaRPr lang="es-ES" sz="1600"/>
        </a:p>
      </dgm:t>
    </dgm:pt>
    <dgm:pt modelId="{50ADE5EF-A507-8B49-9C57-885C2A20EE7B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sz="1800" b="1" dirty="0">
              <a:solidFill>
                <a:srgbClr val="152B48"/>
              </a:solidFill>
              <a:latin typeface="Montserrat" panose="00000500000000000000"/>
            </a:rPr>
            <a:t>Erupción cutánea no grave.</a:t>
          </a:r>
          <a:endParaRPr lang="es-CO" sz="1800" dirty="0">
            <a:solidFill>
              <a:srgbClr val="152B48"/>
            </a:solidFill>
            <a:latin typeface="Montserrat" panose="00000500000000000000"/>
          </a:endParaRPr>
        </a:p>
      </dgm:t>
    </dgm:pt>
    <dgm:pt modelId="{ED348A74-48E0-514F-A4EA-F25DB226FA20}" type="parTrans" cxnId="{8484F7F5-3590-2B47-90B4-C48D5E42EA6B}">
      <dgm:prSet/>
      <dgm:spPr/>
      <dgm:t>
        <a:bodyPr/>
        <a:lstStyle/>
        <a:p>
          <a:endParaRPr lang="es-ES" sz="1600"/>
        </a:p>
      </dgm:t>
    </dgm:pt>
    <dgm:pt modelId="{AE66CAE7-06FF-334C-93E4-E1BADA659D3A}" type="sibTrans" cxnId="{8484F7F5-3590-2B47-90B4-C48D5E42EA6B}">
      <dgm:prSet/>
      <dgm:spPr/>
      <dgm:t>
        <a:bodyPr/>
        <a:lstStyle/>
        <a:p>
          <a:endParaRPr lang="es-ES" sz="1600"/>
        </a:p>
      </dgm:t>
    </dgm:pt>
    <dgm:pt modelId="{1EBC261E-B2DD-C447-A5CF-A4969CC2059C}" type="pres">
      <dgm:prSet presAssocID="{C886CECF-9BC6-DF4A-99DC-700F8A95032A}" presName="Name0" presStyleCnt="0">
        <dgm:presLayoutVars>
          <dgm:dir/>
          <dgm:animLvl val="lvl"/>
          <dgm:resizeHandles val="exact"/>
        </dgm:presLayoutVars>
      </dgm:prSet>
      <dgm:spPr/>
    </dgm:pt>
    <dgm:pt modelId="{AC212A48-6124-EB4B-A75E-2ACA3B0F3D79}" type="pres">
      <dgm:prSet presAssocID="{128050B8-DEF2-AC4F-9D45-A987741D4A48}" presName="composite" presStyleCnt="0"/>
      <dgm:spPr/>
    </dgm:pt>
    <dgm:pt modelId="{598E6AFF-5F1D-0646-8F05-999AAD88D37B}" type="pres">
      <dgm:prSet presAssocID="{128050B8-DEF2-AC4F-9D45-A987741D4A48}" presName="parTx" presStyleLbl="alignNode1" presStyleIdx="0" presStyleCnt="1" custLinFactNeighborX="459" custLinFactNeighborY="-11328">
        <dgm:presLayoutVars>
          <dgm:chMax val="0"/>
          <dgm:chPref val="0"/>
          <dgm:bulletEnabled val="1"/>
        </dgm:presLayoutVars>
      </dgm:prSet>
      <dgm:spPr/>
    </dgm:pt>
    <dgm:pt modelId="{B08E724B-F5BC-2C4E-A265-C6304A7F7C07}" type="pres">
      <dgm:prSet presAssocID="{128050B8-DEF2-AC4F-9D45-A987741D4A48}" presName="desTx" presStyleLbl="alignAccFollowNode1" presStyleIdx="0" presStyleCnt="1" custLinFactNeighborX="3443" custLinFactNeighborY="-24192">
        <dgm:presLayoutVars>
          <dgm:bulletEnabled val="1"/>
        </dgm:presLayoutVars>
      </dgm:prSet>
      <dgm:spPr/>
    </dgm:pt>
  </dgm:ptLst>
  <dgm:cxnLst>
    <dgm:cxn modelId="{CF853301-018E-7340-BCF3-6EE5BF25043A}" type="presOf" srcId="{128050B8-DEF2-AC4F-9D45-A987741D4A48}" destId="{598E6AFF-5F1D-0646-8F05-999AAD88D37B}" srcOrd="0" destOrd="0" presId="urn:microsoft.com/office/officeart/2005/8/layout/hList1"/>
    <dgm:cxn modelId="{F76A730D-17FF-814A-AFC8-303900A6E064}" srcId="{C886CECF-9BC6-DF4A-99DC-700F8A95032A}" destId="{128050B8-DEF2-AC4F-9D45-A987741D4A48}" srcOrd="0" destOrd="0" parTransId="{77BCC393-EFD7-E640-A59A-FA3F012F752F}" sibTransId="{2D2A995A-EAD1-F845-9BE4-D59D103933BE}"/>
    <dgm:cxn modelId="{ADEE712B-8D9E-B74F-A784-5CAEA08617EB}" type="presOf" srcId="{96530F58-16C7-4F43-B1F0-426E1FE6F583}" destId="{B08E724B-F5BC-2C4E-A265-C6304A7F7C07}" srcOrd="0" destOrd="0" presId="urn:microsoft.com/office/officeart/2005/8/layout/hList1"/>
    <dgm:cxn modelId="{3DF8392F-14DF-6448-BD9C-0343C623C52B}" srcId="{128050B8-DEF2-AC4F-9D45-A987741D4A48}" destId="{96530F58-16C7-4F43-B1F0-426E1FE6F583}" srcOrd="0" destOrd="0" parTransId="{9C7689EE-7EDA-BB4B-9CE8-47A4C00F91CE}" sibTransId="{F884D295-04C9-DD4C-9A2B-A0F7C2213995}"/>
    <dgm:cxn modelId="{0FF9A293-17E3-A04A-8138-5EF34C0F4B14}" type="presOf" srcId="{C886CECF-9BC6-DF4A-99DC-700F8A95032A}" destId="{1EBC261E-B2DD-C447-A5CF-A4969CC2059C}" srcOrd="0" destOrd="0" presId="urn:microsoft.com/office/officeart/2005/8/layout/hList1"/>
    <dgm:cxn modelId="{8484F7F5-3590-2B47-90B4-C48D5E42EA6B}" srcId="{128050B8-DEF2-AC4F-9D45-A987741D4A48}" destId="{50ADE5EF-A507-8B49-9C57-885C2A20EE7B}" srcOrd="1" destOrd="0" parTransId="{ED348A74-48E0-514F-A4EA-F25DB226FA20}" sibTransId="{AE66CAE7-06FF-334C-93E4-E1BADA659D3A}"/>
    <dgm:cxn modelId="{FDB331FF-A02D-3A42-BB3E-047EA5E4F098}" type="presOf" srcId="{50ADE5EF-A507-8B49-9C57-885C2A20EE7B}" destId="{B08E724B-F5BC-2C4E-A265-C6304A7F7C07}" srcOrd="0" destOrd="1" presId="urn:microsoft.com/office/officeart/2005/8/layout/hList1"/>
    <dgm:cxn modelId="{8898C24E-7318-164E-9956-80A5F4E524B2}" type="presParOf" srcId="{1EBC261E-B2DD-C447-A5CF-A4969CC2059C}" destId="{AC212A48-6124-EB4B-A75E-2ACA3B0F3D79}" srcOrd="0" destOrd="0" presId="urn:microsoft.com/office/officeart/2005/8/layout/hList1"/>
    <dgm:cxn modelId="{5197D92A-1651-5D45-8214-1AC21FC4022F}" type="presParOf" srcId="{AC212A48-6124-EB4B-A75E-2ACA3B0F3D79}" destId="{598E6AFF-5F1D-0646-8F05-999AAD88D37B}" srcOrd="0" destOrd="0" presId="urn:microsoft.com/office/officeart/2005/8/layout/hList1"/>
    <dgm:cxn modelId="{2FA56963-03DC-694F-98EC-EA1512A7B922}" type="presParOf" srcId="{AC212A48-6124-EB4B-A75E-2ACA3B0F3D79}" destId="{B08E724B-F5BC-2C4E-A265-C6304A7F7C0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2597148-D732-764B-8F43-C46F68E7685E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F846F0FD-9A39-BE40-9313-852873C0DE93}">
      <dgm:prSet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anose="00000500000000000000"/>
            </a:rPr>
            <a:t>EA m</a:t>
          </a:r>
          <a:r>
            <a:rPr lang="es-ES" dirty="0" err="1">
              <a:latin typeface="Montserrat" panose="00000500000000000000"/>
            </a:rPr>
            <a:t>ás</a:t>
          </a:r>
          <a:r>
            <a:rPr lang="es-ES" dirty="0">
              <a:latin typeface="Montserrat" panose="00000500000000000000"/>
            </a:rPr>
            <a:t> prominentes.</a:t>
          </a:r>
          <a:endParaRPr lang="es-CO" dirty="0">
            <a:latin typeface="Montserrat" panose="00000500000000000000"/>
          </a:endParaRPr>
        </a:p>
      </dgm:t>
    </dgm:pt>
    <dgm:pt modelId="{C6AC5FA2-47AB-A740-8108-325879AAB07C}" type="parTrans" cxnId="{3C070C02-9B60-4643-83FA-FF5889CF737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A0FEDD4-C845-D640-AAE3-1808FC12D383}" type="sibTrans" cxnId="{3C070C02-9B60-4643-83FA-FF5889CF737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45F6798-9A64-3B42-8758-CB34F6BF68D2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Ganancia de peso.</a:t>
          </a:r>
        </a:p>
      </dgm:t>
    </dgm:pt>
    <dgm:pt modelId="{9C088FB4-10BE-C749-840E-E4FC6A5A3490}" type="parTrans" cxnId="{CE43F3E2-2EE7-6144-B5BC-F1FF2941407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FF5CC83-4DE7-EC46-9573-93689E5F0505}" type="sibTrans" cxnId="{CE43F3E2-2EE7-6144-B5BC-F1FF2941407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E1D47C7-4EED-644C-B1D4-E426E8319005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Efectos </a:t>
          </a:r>
          <a:r>
            <a:rPr lang="es-CO" dirty="0" err="1">
              <a:solidFill>
                <a:srgbClr val="152B48"/>
              </a:solidFill>
              <a:latin typeface="Montserrat" panose="00000500000000000000"/>
            </a:rPr>
            <a:t>metab</a:t>
          </a:r>
          <a:r>
            <a:rPr lang="es-ES" dirty="0" err="1">
              <a:solidFill>
                <a:srgbClr val="152B48"/>
              </a:solidFill>
              <a:latin typeface="Montserrat" panose="00000500000000000000"/>
            </a:rPr>
            <a:t>ólicos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02A3D8A-DDB3-8645-AA76-63E4D6B8CA5A}" type="parTrans" cxnId="{F056B3C0-33E9-3E4B-9EE2-F5EA59F5836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BE02613-4936-AF44-8CD3-70F48D8B3100}" type="sibTrans" cxnId="{F056B3C0-33E9-3E4B-9EE2-F5EA59F5836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22A24C2-AC68-2547-A496-FFC67F051566}">
      <dgm:prSet/>
      <dgm:spPr>
        <a:solidFill>
          <a:srgbClr val="152B48"/>
        </a:solidFill>
      </dgm:spPr>
      <dgm:t>
        <a:bodyPr/>
        <a:lstStyle/>
        <a:p>
          <a:r>
            <a:rPr lang="es-ES" dirty="0">
              <a:latin typeface="Montserrat" panose="00000500000000000000"/>
            </a:rPr>
            <a:t>Frecuencia EA metabólicos.</a:t>
          </a:r>
          <a:endParaRPr lang="es-CO" dirty="0">
            <a:latin typeface="Montserrat" panose="00000500000000000000"/>
          </a:endParaRPr>
        </a:p>
      </dgm:t>
    </dgm:pt>
    <dgm:pt modelId="{D25D57A4-69BB-0E4D-A5A1-3F7367D60396}" type="parTrans" cxnId="{1ED52D7D-4CE0-5045-BE08-041BA178B07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F0FDF09-23A3-6A4F-9881-3025207D8457}" type="sibTrans" cxnId="{1ED52D7D-4CE0-5045-BE08-041BA178B07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B76EE42-167D-504A-8338-61D85C6666B5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Más con clozapina / olanzapina.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D3023FD4-EB59-714B-A3BD-F7199D91F969}" type="parTrans" cxnId="{A0FA0131-EFCC-DC42-9813-23AE09EA914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167080D-2B7D-A745-9757-E3C74FDB6BE4}" type="sibTrans" cxnId="{A0FA0131-EFCC-DC42-9813-23AE09EA914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C18F505-F5C4-7B43-83A3-DC586A819AC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Menos con aripiprazol.</a:t>
          </a:r>
        </a:p>
      </dgm:t>
    </dgm:pt>
    <dgm:pt modelId="{053C3DC0-F36F-1D41-857A-40364F7CDED1}" type="parTrans" cxnId="{F237C391-61A1-4E44-A639-FA86693D6061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A6E5B4E-DBD9-C64A-87DA-399347475F96}" type="sibTrans" cxnId="{F237C391-61A1-4E44-A639-FA86693D6061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4766BF5-9D46-BD4C-80F1-4E3F1ADFA5F7}">
      <dgm:prSet/>
      <dgm:spPr>
        <a:solidFill>
          <a:srgbClr val="152B48"/>
        </a:solidFill>
      </dgm:spPr>
      <dgm:t>
        <a:bodyPr/>
        <a:lstStyle/>
        <a:p>
          <a:r>
            <a:rPr lang="es-CO" dirty="0" err="1">
              <a:latin typeface="Montserrat" panose="00000500000000000000"/>
            </a:rPr>
            <a:t>Recomendaci</a:t>
          </a:r>
          <a:r>
            <a:rPr lang="es-ES" dirty="0">
              <a:latin typeface="Montserrat" panose="00000500000000000000"/>
            </a:rPr>
            <a:t>ón.</a:t>
          </a:r>
          <a:endParaRPr lang="es-CO" dirty="0">
            <a:latin typeface="Montserrat" panose="00000500000000000000"/>
          </a:endParaRPr>
        </a:p>
      </dgm:t>
    </dgm:pt>
    <dgm:pt modelId="{94C1F061-0229-A74F-9297-F0AF0AC73D91}" type="parTrans" cxnId="{74B466F7-D104-484D-9B80-7C0444DD885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8A01B67-4E16-0240-AAFC-A9B5AB687B01}" type="sibTrans" cxnId="{74B466F7-D104-484D-9B80-7C0444DD8853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43C187F-5912-6A40-8664-269847153AD0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Monitoreo rutinario de parámetros metabólicos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327AA406-8B53-184B-AF23-799013DAFCEF}" type="parTrans" cxnId="{EACF506E-0FA7-1F40-9746-BC2CDBEBC0A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CD83CBD-B1B5-DF4E-B707-ADE1E942D8F8}" type="sibTrans" cxnId="{EACF506E-0FA7-1F40-9746-BC2CDBEBC0A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B34533D-EAFA-954A-9BC5-BF8AF7072828}" type="pres">
      <dgm:prSet presAssocID="{42597148-D732-764B-8F43-C46F68E7685E}" presName="linear" presStyleCnt="0">
        <dgm:presLayoutVars>
          <dgm:animLvl val="lvl"/>
          <dgm:resizeHandles val="exact"/>
        </dgm:presLayoutVars>
      </dgm:prSet>
      <dgm:spPr/>
    </dgm:pt>
    <dgm:pt modelId="{C7457294-9991-0A46-873E-7742889C7AB2}" type="pres">
      <dgm:prSet presAssocID="{F846F0FD-9A39-BE40-9313-852873C0DE93}" presName="parentText" presStyleLbl="node1" presStyleIdx="0" presStyleCnt="3" custLinFactNeighborY="411">
        <dgm:presLayoutVars>
          <dgm:chMax val="0"/>
          <dgm:bulletEnabled val="1"/>
        </dgm:presLayoutVars>
      </dgm:prSet>
      <dgm:spPr/>
    </dgm:pt>
    <dgm:pt modelId="{632DE08F-B595-3449-8281-F77CDEE6599B}" type="pres">
      <dgm:prSet presAssocID="{F846F0FD-9A39-BE40-9313-852873C0DE93}" presName="childText" presStyleLbl="revTx" presStyleIdx="0" presStyleCnt="3">
        <dgm:presLayoutVars>
          <dgm:bulletEnabled val="1"/>
        </dgm:presLayoutVars>
      </dgm:prSet>
      <dgm:spPr/>
    </dgm:pt>
    <dgm:pt modelId="{B745EBB3-5817-154D-9907-58F50C362B08}" type="pres">
      <dgm:prSet presAssocID="{122A24C2-AC68-2547-A496-FFC67F05156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BD4754-DBE0-7D4C-A3A2-62477D977CDE}" type="pres">
      <dgm:prSet presAssocID="{122A24C2-AC68-2547-A496-FFC67F051566}" presName="childText" presStyleLbl="revTx" presStyleIdx="1" presStyleCnt="3">
        <dgm:presLayoutVars>
          <dgm:bulletEnabled val="1"/>
        </dgm:presLayoutVars>
      </dgm:prSet>
      <dgm:spPr/>
    </dgm:pt>
    <dgm:pt modelId="{F4162574-ED25-A245-BB32-F91B00279626}" type="pres">
      <dgm:prSet presAssocID="{D4766BF5-9D46-BD4C-80F1-4E3F1ADFA5F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0CAAFF8-D86E-6B46-9C18-829F5CA99FCD}" type="pres">
      <dgm:prSet presAssocID="{D4766BF5-9D46-BD4C-80F1-4E3F1ADFA5F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C070C02-9B60-4643-83FA-FF5889CF7374}" srcId="{42597148-D732-764B-8F43-C46F68E7685E}" destId="{F846F0FD-9A39-BE40-9313-852873C0DE93}" srcOrd="0" destOrd="0" parTransId="{C6AC5FA2-47AB-A740-8108-325879AAB07C}" sibTransId="{AA0FEDD4-C845-D640-AAE3-1808FC12D383}"/>
    <dgm:cxn modelId="{3ECD070B-018F-B54E-95F7-DBD948DE92DD}" type="presOf" srcId="{7C18F505-F5C4-7B43-83A3-DC586A819ACB}" destId="{95BD4754-DBE0-7D4C-A3A2-62477D977CDE}" srcOrd="0" destOrd="1" presId="urn:microsoft.com/office/officeart/2005/8/layout/vList2"/>
    <dgm:cxn modelId="{A0259012-F26E-5B40-9AB4-AC96D76DDE65}" type="presOf" srcId="{643C187F-5912-6A40-8664-269847153AD0}" destId="{70CAAFF8-D86E-6B46-9C18-829F5CA99FCD}" srcOrd="0" destOrd="0" presId="urn:microsoft.com/office/officeart/2005/8/layout/vList2"/>
    <dgm:cxn modelId="{A0FA0131-EFCC-DC42-9813-23AE09EA9147}" srcId="{122A24C2-AC68-2547-A496-FFC67F051566}" destId="{EB76EE42-167D-504A-8338-61D85C6666B5}" srcOrd="0" destOrd="0" parTransId="{D3023FD4-EB59-714B-A3BD-F7199D91F969}" sibTransId="{6167080D-2B7D-A745-9757-E3C74FDB6BE4}"/>
    <dgm:cxn modelId="{EACF506E-0FA7-1F40-9746-BC2CDBEBC0A7}" srcId="{D4766BF5-9D46-BD4C-80F1-4E3F1ADFA5F7}" destId="{643C187F-5912-6A40-8664-269847153AD0}" srcOrd="0" destOrd="0" parTransId="{327AA406-8B53-184B-AF23-799013DAFCEF}" sibTransId="{2CD83CBD-B1B5-DF4E-B707-ADE1E942D8F8}"/>
    <dgm:cxn modelId="{1ED52D7D-4CE0-5045-BE08-041BA178B07B}" srcId="{42597148-D732-764B-8F43-C46F68E7685E}" destId="{122A24C2-AC68-2547-A496-FFC67F051566}" srcOrd="1" destOrd="0" parTransId="{D25D57A4-69BB-0E4D-A5A1-3F7367D60396}" sibTransId="{2F0FDF09-23A3-6A4F-9881-3025207D8457}"/>
    <dgm:cxn modelId="{5EA73681-36F7-2A4A-A2FD-E66A7F3A96E9}" type="presOf" srcId="{42597148-D732-764B-8F43-C46F68E7685E}" destId="{0B34533D-EAFA-954A-9BC5-BF8AF7072828}" srcOrd="0" destOrd="0" presId="urn:microsoft.com/office/officeart/2005/8/layout/vList2"/>
    <dgm:cxn modelId="{F237C391-61A1-4E44-A639-FA86693D6061}" srcId="{122A24C2-AC68-2547-A496-FFC67F051566}" destId="{7C18F505-F5C4-7B43-83A3-DC586A819ACB}" srcOrd="1" destOrd="0" parTransId="{053C3DC0-F36F-1D41-857A-40364F7CDED1}" sibTransId="{0A6E5B4E-DBD9-C64A-87DA-399347475F96}"/>
    <dgm:cxn modelId="{0EA90594-B5E6-794B-BB0B-47093977F84C}" type="presOf" srcId="{845F6798-9A64-3B42-8758-CB34F6BF68D2}" destId="{632DE08F-B595-3449-8281-F77CDEE6599B}" srcOrd="0" destOrd="0" presId="urn:microsoft.com/office/officeart/2005/8/layout/vList2"/>
    <dgm:cxn modelId="{CF15C0B1-710B-044C-83D7-9D77750EA68B}" type="presOf" srcId="{F846F0FD-9A39-BE40-9313-852873C0DE93}" destId="{C7457294-9991-0A46-873E-7742889C7AB2}" srcOrd="0" destOrd="0" presId="urn:microsoft.com/office/officeart/2005/8/layout/vList2"/>
    <dgm:cxn modelId="{F056B3C0-33E9-3E4B-9EE2-F5EA59F58365}" srcId="{F846F0FD-9A39-BE40-9313-852873C0DE93}" destId="{2E1D47C7-4EED-644C-B1D4-E426E8319005}" srcOrd="1" destOrd="0" parTransId="{502A3D8A-DDB3-8645-AA76-63E4D6B8CA5A}" sibTransId="{ABE02613-4936-AF44-8CD3-70F48D8B3100}"/>
    <dgm:cxn modelId="{5776D8C1-8E2A-F643-AD43-B313CF6A4A52}" type="presOf" srcId="{EB76EE42-167D-504A-8338-61D85C6666B5}" destId="{95BD4754-DBE0-7D4C-A3A2-62477D977CDE}" srcOrd="0" destOrd="0" presId="urn:microsoft.com/office/officeart/2005/8/layout/vList2"/>
    <dgm:cxn modelId="{04CFDDD0-6477-EE46-BF12-1D18ED5AF9E0}" type="presOf" srcId="{D4766BF5-9D46-BD4C-80F1-4E3F1ADFA5F7}" destId="{F4162574-ED25-A245-BB32-F91B00279626}" srcOrd="0" destOrd="0" presId="urn:microsoft.com/office/officeart/2005/8/layout/vList2"/>
    <dgm:cxn modelId="{E1C85FD2-A7B4-A545-B47C-DFF719936897}" type="presOf" srcId="{2E1D47C7-4EED-644C-B1D4-E426E8319005}" destId="{632DE08F-B595-3449-8281-F77CDEE6599B}" srcOrd="0" destOrd="1" presId="urn:microsoft.com/office/officeart/2005/8/layout/vList2"/>
    <dgm:cxn modelId="{CE43F3E2-2EE7-6144-B5BC-F1FF2941407C}" srcId="{F846F0FD-9A39-BE40-9313-852873C0DE93}" destId="{845F6798-9A64-3B42-8758-CB34F6BF68D2}" srcOrd="0" destOrd="0" parTransId="{9C088FB4-10BE-C749-840E-E4FC6A5A3490}" sibTransId="{8FF5CC83-4DE7-EC46-9573-93689E5F0505}"/>
    <dgm:cxn modelId="{166E83E8-A942-3046-9C94-A36B31B18817}" type="presOf" srcId="{122A24C2-AC68-2547-A496-FFC67F051566}" destId="{B745EBB3-5817-154D-9907-58F50C362B08}" srcOrd="0" destOrd="0" presId="urn:microsoft.com/office/officeart/2005/8/layout/vList2"/>
    <dgm:cxn modelId="{74B466F7-D104-484D-9B80-7C0444DD8853}" srcId="{42597148-D732-764B-8F43-C46F68E7685E}" destId="{D4766BF5-9D46-BD4C-80F1-4E3F1ADFA5F7}" srcOrd="2" destOrd="0" parTransId="{94C1F061-0229-A74F-9297-F0AF0AC73D91}" sibTransId="{98A01B67-4E16-0240-AAFC-A9B5AB687B01}"/>
    <dgm:cxn modelId="{AE3EA8F1-9983-8649-B2AC-A24AEAA15A55}" type="presParOf" srcId="{0B34533D-EAFA-954A-9BC5-BF8AF7072828}" destId="{C7457294-9991-0A46-873E-7742889C7AB2}" srcOrd="0" destOrd="0" presId="urn:microsoft.com/office/officeart/2005/8/layout/vList2"/>
    <dgm:cxn modelId="{8D43B6E6-1A40-9040-A950-4EEFF986A7BF}" type="presParOf" srcId="{0B34533D-EAFA-954A-9BC5-BF8AF7072828}" destId="{632DE08F-B595-3449-8281-F77CDEE6599B}" srcOrd="1" destOrd="0" presId="urn:microsoft.com/office/officeart/2005/8/layout/vList2"/>
    <dgm:cxn modelId="{C4ADBE90-1F16-F446-B1C8-D71BD03BBDBB}" type="presParOf" srcId="{0B34533D-EAFA-954A-9BC5-BF8AF7072828}" destId="{B745EBB3-5817-154D-9907-58F50C362B08}" srcOrd="2" destOrd="0" presId="urn:microsoft.com/office/officeart/2005/8/layout/vList2"/>
    <dgm:cxn modelId="{64B4F981-58AD-444F-8D2A-AA3EDD770AC0}" type="presParOf" srcId="{0B34533D-EAFA-954A-9BC5-BF8AF7072828}" destId="{95BD4754-DBE0-7D4C-A3A2-62477D977CDE}" srcOrd="3" destOrd="0" presId="urn:microsoft.com/office/officeart/2005/8/layout/vList2"/>
    <dgm:cxn modelId="{F5505365-743B-6C49-B669-C3FC6FDC6D79}" type="presParOf" srcId="{0B34533D-EAFA-954A-9BC5-BF8AF7072828}" destId="{F4162574-ED25-A245-BB32-F91B00279626}" srcOrd="4" destOrd="0" presId="urn:microsoft.com/office/officeart/2005/8/layout/vList2"/>
    <dgm:cxn modelId="{7244DF7A-D7F0-2542-B661-6CC36592E8E9}" type="presParOf" srcId="{0B34533D-EAFA-954A-9BC5-BF8AF7072828}" destId="{70CAAFF8-D86E-6B46-9C18-829F5CA99FC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E756123-717F-2240-8E09-C9B5A6773FAF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8C9EB4F8-5465-8C4A-9012-3EC816111C8E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 pitchFamily="50" charset="0"/>
            </a:rPr>
            <a:t>Más común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C8FCD150-1983-A346-9DFF-AFADC1A025BF}" type="parTrans" cxnId="{04024BA1-DE07-1046-A4BC-60DB7882CA3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C9A0690-30D2-8641-8FEC-8EBAE877EE4D}" type="sibTrans" cxnId="{04024BA1-DE07-1046-A4BC-60DB7882CA3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493FA86-6FB7-3B49-8E03-EBD917465C50}">
      <dgm:prSet/>
      <dgm:spPr/>
      <dgm:t>
        <a:bodyPr/>
        <a:lstStyle/>
        <a:p>
          <a:r>
            <a:rPr lang="es-ES">
              <a:latin typeface="Montserrat" panose="00000500000000000000" pitchFamily="50" charset="0"/>
            </a:rPr>
            <a:t>Clozapina</a:t>
          </a:r>
          <a:endParaRPr lang="es-CO">
            <a:latin typeface="Montserrat" panose="00000500000000000000" pitchFamily="50" charset="0"/>
          </a:endParaRPr>
        </a:p>
      </dgm:t>
    </dgm:pt>
    <dgm:pt modelId="{65A49B26-8CA4-CE4B-96AB-C4196FB90868}" type="parTrans" cxnId="{74A67037-2DCA-2242-8747-165F2BE00FB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086AA8D-BEC3-0148-A1D9-B545DFBFB4D2}" type="sibTrans" cxnId="{74A67037-2DCA-2242-8747-165F2BE00FB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1A83E72-D36C-F84C-8CE4-52D69A82E347}">
      <dgm:prSet/>
      <dgm:spPr/>
      <dgm:t>
        <a:bodyPr/>
        <a:lstStyle/>
        <a:p>
          <a:r>
            <a:rPr lang="es-ES">
              <a:latin typeface="Montserrat" panose="00000500000000000000" pitchFamily="50" charset="0"/>
            </a:rPr>
            <a:t>Quetiapina</a:t>
          </a:r>
          <a:endParaRPr lang="es-CO">
            <a:latin typeface="Montserrat" panose="00000500000000000000" pitchFamily="50" charset="0"/>
          </a:endParaRPr>
        </a:p>
      </dgm:t>
    </dgm:pt>
    <dgm:pt modelId="{B87D9C30-1EC6-DB49-A221-35DE830D1E17}" type="parTrans" cxnId="{DA2F6D3C-0E2E-794B-8887-60B45CB9A50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70FCB95-9EEE-B64A-949A-94406D9A5170}" type="sibTrans" cxnId="{DA2F6D3C-0E2E-794B-8887-60B45CB9A50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6DF2A62-FD70-C546-A968-1AE4EEC862EB}">
      <dgm:prSet/>
      <dgm:spPr/>
      <dgm:t>
        <a:bodyPr/>
        <a:lstStyle/>
        <a:p>
          <a:r>
            <a:rPr lang="es-ES">
              <a:latin typeface="Montserrat" panose="00000500000000000000" pitchFamily="50" charset="0"/>
            </a:rPr>
            <a:t>Paliperidona</a:t>
          </a:r>
          <a:endParaRPr lang="es-CO">
            <a:latin typeface="Montserrat" panose="00000500000000000000" pitchFamily="50" charset="0"/>
          </a:endParaRPr>
        </a:p>
      </dgm:t>
    </dgm:pt>
    <dgm:pt modelId="{8E6E5BA2-F995-6247-8217-7178F79339B2}" type="parTrans" cxnId="{F7682B27-8119-5A4C-AE67-0567F34A8EF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61DAD95-C2D7-DF4A-8131-764DD33A2E7E}" type="sibTrans" cxnId="{F7682B27-8119-5A4C-AE67-0567F34A8EF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230D1F1A-5FD6-0340-839A-70BFBA64E5E4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 pitchFamily="50" charset="0"/>
            </a:rPr>
            <a:t>Menos común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D6AF9949-556A-3D45-84BA-E9FAC1472849}" type="parTrans" cxnId="{1CED9F0A-805F-7940-BA42-05E2428140E4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68065E1-D85B-F247-9ED3-1203351EE4BA}" type="sibTrans" cxnId="{1CED9F0A-805F-7940-BA42-05E2428140E4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B00ED47-951C-5041-9F9B-EE898941F32D}">
      <dgm:prSet/>
      <dgm:spPr/>
      <dgm:t>
        <a:bodyPr/>
        <a:lstStyle/>
        <a:p>
          <a:r>
            <a:rPr lang="es-ES">
              <a:latin typeface="Montserrat" panose="00000500000000000000" pitchFamily="50" charset="0"/>
            </a:rPr>
            <a:t>Olanzapina</a:t>
          </a:r>
          <a:endParaRPr lang="es-CO">
            <a:latin typeface="Montserrat" panose="00000500000000000000" pitchFamily="50" charset="0"/>
          </a:endParaRPr>
        </a:p>
      </dgm:t>
    </dgm:pt>
    <dgm:pt modelId="{596DAC76-BBD6-4140-B6BE-9F172B4AC245}" type="parTrans" cxnId="{2C60A0B8-B0B4-594F-9DE4-2FF2CBA0F90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A2A0A06-CCC9-574D-BDB9-94D6B95EF4D5}" type="sibTrans" cxnId="{2C60A0B8-B0B4-594F-9DE4-2FF2CBA0F90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CC5EF6F-E1D0-8142-A84F-148C5A2A70AB}">
      <dgm:prSet/>
      <dgm:spPr/>
      <dgm:t>
        <a:bodyPr/>
        <a:lstStyle/>
        <a:p>
          <a:r>
            <a:rPr lang="es-ES" dirty="0" err="1">
              <a:latin typeface="Montserrat" panose="00000500000000000000" pitchFamily="50" charset="0"/>
            </a:rPr>
            <a:t>Risperidona</a:t>
          </a:r>
          <a:endParaRPr lang="es-CO" dirty="0">
            <a:latin typeface="Montserrat" panose="00000500000000000000" pitchFamily="50" charset="0"/>
          </a:endParaRPr>
        </a:p>
      </dgm:t>
    </dgm:pt>
    <dgm:pt modelId="{D4595B78-C6C0-F643-888C-47C4DC1F9054}" type="parTrans" cxnId="{3780FF19-7D4A-9F44-8CFE-F01BA73D7D7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F0A04A8-3F88-B847-B522-84CF6C9FFC2F}" type="sibTrans" cxnId="{3780FF19-7D4A-9F44-8CFE-F01BA73D7D7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EE4F406-10AB-1346-9BEF-F2866BCCBC28}">
      <dgm:prSet/>
      <dgm:spPr/>
      <dgm:t>
        <a:bodyPr/>
        <a:lstStyle/>
        <a:p>
          <a:r>
            <a:rPr lang="es-ES">
              <a:latin typeface="Montserrat" panose="00000500000000000000" pitchFamily="50" charset="0"/>
            </a:rPr>
            <a:t>Ziprasidona</a:t>
          </a:r>
          <a:endParaRPr lang="es-CO">
            <a:latin typeface="Montserrat" panose="00000500000000000000" pitchFamily="50" charset="0"/>
          </a:endParaRPr>
        </a:p>
      </dgm:t>
    </dgm:pt>
    <dgm:pt modelId="{D10CEF22-5B2A-1B46-AB3B-C0CE62F6BE70}" type="parTrans" cxnId="{7A1D349A-A301-714E-89FB-D945F57D4F8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3E6EF6FB-DC9A-DB4C-8217-2C86E76CC181}" type="sibTrans" cxnId="{7A1D349A-A301-714E-89FB-D945F57D4F8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D6FDF3A-9F5E-DE45-9C59-1EC555DA30A3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Raro</a:t>
          </a:r>
        </a:p>
      </dgm:t>
    </dgm:pt>
    <dgm:pt modelId="{ABA94077-D72A-154C-9AB5-922F06D2F939}" type="parTrans" cxnId="{BC27E670-E1E6-614C-BED3-305D0BB3955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9DCC848-6360-864B-A0A3-6F04AF316063}" type="sibTrans" cxnId="{BC27E670-E1E6-614C-BED3-305D0BB3955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5E5A323-D5F3-BE4B-993A-4DB5D5786622}">
      <dgm:prSet/>
      <dgm:spPr/>
      <dgm:t>
        <a:bodyPr/>
        <a:lstStyle/>
        <a:p>
          <a:r>
            <a:rPr lang="es-CO">
              <a:latin typeface="Montserrat" panose="00000500000000000000" pitchFamily="50" charset="0"/>
            </a:rPr>
            <a:t>Aripiprazol</a:t>
          </a:r>
        </a:p>
      </dgm:t>
    </dgm:pt>
    <dgm:pt modelId="{6567132E-EBE4-6448-892B-141CB8DF0961}" type="parTrans" cxnId="{DA5C84E2-FC5C-0A49-985A-EE5EB6264FC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0C0618E-19D5-9F49-9A6D-61B0422272B5}" type="sibTrans" cxnId="{DA5C84E2-FC5C-0A49-985A-EE5EB6264FC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D83CDC3-FD8A-3946-8D92-600BA8D0ECB0}">
      <dgm:prSet/>
      <dgm:spPr/>
      <dgm:t>
        <a:bodyPr/>
        <a:lstStyle/>
        <a:p>
          <a:r>
            <a:rPr lang="es-CO">
              <a:latin typeface="Montserrat" panose="00000500000000000000" pitchFamily="50" charset="0"/>
            </a:rPr>
            <a:t>Asenapina</a:t>
          </a:r>
        </a:p>
      </dgm:t>
    </dgm:pt>
    <dgm:pt modelId="{FA003005-8B19-F74F-B436-C2C2C19FC39F}" type="parTrans" cxnId="{F1988C91-E74E-3343-8958-D690256CD208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1716272-3AAB-DD4F-95BA-15FDE3E716CD}" type="sibTrans" cxnId="{F1988C91-E74E-3343-8958-D690256CD208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DF8BA33-51A2-574F-8686-1A9CCCF2ACA8}" type="pres">
      <dgm:prSet presAssocID="{7E756123-717F-2240-8E09-C9B5A6773FAF}" presName="theList" presStyleCnt="0">
        <dgm:presLayoutVars>
          <dgm:dir/>
          <dgm:animLvl val="lvl"/>
          <dgm:resizeHandles val="exact"/>
        </dgm:presLayoutVars>
      </dgm:prSet>
      <dgm:spPr/>
    </dgm:pt>
    <dgm:pt modelId="{49596DCE-5E9D-F34E-8B2E-E6E795F90E3C}" type="pres">
      <dgm:prSet presAssocID="{8C9EB4F8-5465-8C4A-9012-3EC816111C8E}" presName="compNode" presStyleCnt="0"/>
      <dgm:spPr/>
    </dgm:pt>
    <dgm:pt modelId="{99FC6CCA-7243-1C45-A26C-E625D8B64F94}" type="pres">
      <dgm:prSet presAssocID="{8C9EB4F8-5465-8C4A-9012-3EC816111C8E}" presName="aNode" presStyleLbl="bgShp" presStyleIdx="0" presStyleCnt="3"/>
      <dgm:spPr/>
    </dgm:pt>
    <dgm:pt modelId="{2D3D8CCA-56B2-7048-A955-108398001C16}" type="pres">
      <dgm:prSet presAssocID="{8C9EB4F8-5465-8C4A-9012-3EC816111C8E}" presName="textNode" presStyleLbl="bgShp" presStyleIdx="0" presStyleCnt="3"/>
      <dgm:spPr/>
    </dgm:pt>
    <dgm:pt modelId="{307C1844-5554-8A48-BAF8-83B09B7B51D5}" type="pres">
      <dgm:prSet presAssocID="{8C9EB4F8-5465-8C4A-9012-3EC816111C8E}" presName="compChildNode" presStyleCnt="0"/>
      <dgm:spPr/>
    </dgm:pt>
    <dgm:pt modelId="{B8F2AD6E-5BE0-624E-8029-793BBF020EF3}" type="pres">
      <dgm:prSet presAssocID="{8C9EB4F8-5465-8C4A-9012-3EC816111C8E}" presName="theInnerList" presStyleCnt="0"/>
      <dgm:spPr/>
    </dgm:pt>
    <dgm:pt modelId="{FE97245A-BFD1-9847-B8D3-EAE55BA03FDB}" type="pres">
      <dgm:prSet presAssocID="{D493FA86-6FB7-3B49-8E03-EBD917465C50}" presName="childNode" presStyleLbl="node1" presStyleIdx="0" presStyleCnt="8">
        <dgm:presLayoutVars>
          <dgm:bulletEnabled val="1"/>
        </dgm:presLayoutVars>
      </dgm:prSet>
      <dgm:spPr/>
    </dgm:pt>
    <dgm:pt modelId="{5D996226-EC3A-7D4A-AC8E-F393FAF5813A}" type="pres">
      <dgm:prSet presAssocID="{D493FA86-6FB7-3B49-8E03-EBD917465C50}" presName="aSpace2" presStyleCnt="0"/>
      <dgm:spPr/>
    </dgm:pt>
    <dgm:pt modelId="{3721D3CF-B14F-EF4B-82E9-246EAE90BC5B}" type="pres">
      <dgm:prSet presAssocID="{51A83E72-D36C-F84C-8CE4-52D69A82E347}" presName="childNode" presStyleLbl="node1" presStyleIdx="1" presStyleCnt="8">
        <dgm:presLayoutVars>
          <dgm:bulletEnabled val="1"/>
        </dgm:presLayoutVars>
      </dgm:prSet>
      <dgm:spPr/>
    </dgm:pt>
    <dgm:pt modelId="{8F084B93-0F47-BF45-8785-A959211BF16B}" type="pres">
      <dgm:prSet presAssocID="{51A83E72-D36C-F84C-8CE4-52D69A82E347}" presName="aSpace2" presStyleCnt="0"/>
      <dgm:spPr/>
    </dgm:pt>
    <dgm:pt modelId="{FC5D9CDE-577E-D847-B36D-E276DDC846D3}" type="pres">
      <dgm:prSet presAssocID="{46DF2A62-FD70-C546-A968-1AE4EEC862EB}" presName="childNode" presStyleLbl="node1" presStyleIdx="2" presStyleCnt="8">
        <dgm:presLayoutVars>
          <dgm:bulletEnabled val="1"/>
        </dgm:presLayoutVars>
      </dgm:prSet>
      <dgm:spPr/>
    </dgm:pt>
    <dgm:pt modelId="{435C557A-26AB-8F4E-8247-2993BF389A03}" type="pres">
      <dgm:prSet presAssocID="{8C9EB4F8-5465-8C4A-9012-3EC816111C8E}" presName="aSpace" presStyleCnt="0"/>
      <dgm:spPr/>
    </dgm:pt>
    <dgm:pt modelId="{713A2CEE-7F76-964F-BC60-32C317A9B768}" type="pres">
      <dgm:prSet presAssocID="{230D1F1A-5FD6-0340-839A-70BFBA64E5E4}" presName="compNode" presStyleCnt="0"/>
      <dgm:spPr/>
    </dgm:pt>
    <dgm:pt modelId="{B24D2A2C-2911-B14A-949B-22650A46D2FA}" type="pres">
      <dgm:prSet presAssocID="{230D1F1A-5FD6-0340-839A-70BFBA64E5E4}" presName="aNode" presStyleLbl="bgShp" presStyleIdx="1" presStyleCnt="3"/>
      <dgm:spPr/>
    </dgm:pt>
    <dgm:pt modelId="{811D6610-A946-CE46-9BD8-A6E75B04A27B}" type="pres">
      <dgm:prSet presAssocID="{230D1F1A-5FD6-0340-839A-70BFBA64E5E4}" presName="textNode" presStyleLbl="bgShp" presStyleIdx="1" presStyleCnt="3"/>
      <dgm:spPr/>
    </dgm:pt>
    <dgm:pt modelId="{7C0DAF8C-048F-E046-B83D-851FF0E6900D}" type="pres">
      <dgm:prSet presAssocID="{230D1F1A-5FD6-0340-839A-70BFBA64E5E4}" presName="compChildNode" presStyleCnt="0"/>
      <dgm:spPr/>
    </dgm:pt>
    <dgm:pt modelId="{64ABBAC1-6384-1547-A4BD-380254A72580}" type="pres">
      <dgm:prSet presAssocID="{230D1F1A-5FD6-0340-839A-70BFBA64E5E4}" presName="theInnerList" presStyleCnt="0"/>
      <dgm:spPr/>
    </dgm:pt>
    <dgm:pt modelId="{AB563ACD-5DCE-C24E-9EB6-DE16B69E380B}" type="pres">
      <dgm:prSet presAssocID="{AB00ED47-951C-5041-9F9B-EE898941F32D}" presName="childNode" presStyleLbl="node1" presStyleIdx="3" presStyleCnt="8">
        <dgm:presLayoutVars>
          <dgm:bulletEnabled val="1"/>
        </dgm:presLayoutVars>
      </dgm:prSet>
      <dgm:spPr/>
    </dgm:pt>
    <dgm:pt modelId="{E100CBF6-2D9B-BF42-A010-8CECAC8E6725}" type="pres">
      <dgm:prSet presAssocID="{AB00ED47-951C-5041-9F9B-EE898941F32D}" presName="aSpace2" presStyleCnt="0"/>
      <dgm:spPr/>
    </dgm:pt>
    <dgm:pt modelId="{57BDFF62-AE0E-2A44-AC5C-64A1A42F90DE}" type="pres">
      <dgm:prSet presAssocID="{1CC5EF6F-E1D0-8142-A84F-148C5A2A70AB}" presName="childNode" presStyleLbl="node1" presStyleIdx="4" presStyleCnt="8">
        <dgm:presLayoutVars>
          <dgm:bulletEnabled val="1"/>
        </dgm:presLayoutVars>
      </dgm:prSet>
      <dgm:spPr/>
    </dgm:pt>
    <dgm:pt modelId="{75B6E668-687F-BE44-954F-E17BB1D91C6E}" type="pres">
      <dgm:prSet presAssocID="{1CC5EF6F-E1D0-8142-A84F-148C5A2A70AB}" presName="aSpace2" presStyleCnt="0"/>
      <dgm:spPr/>
    </dgm:pt>
    <dgm:pt modelId="{9DCB65E9-FCC7-3C48-A844-0FDCCCD7B106}" type="pres">
      <dgm:prSet presAssocID="{4EE4F406-10AB-1346-9BEF-F2866BCCBC28}" presName="childNode" presStyleLbl="node1" presStyleIdx="5" presStyleCnt="8">
        <dgm:presLayoutVars>
          <dgm:bulletEnabled val="1"/>
        </dgm:presLayoutVars>
      </dgm:prSet>
      <dgm:spPr/>
    </dgm:pt>
    <dgm:pt modelId="{82BFFE47-3B3D-6C47-A0FA-80FBF09AFC35}" type="pres">
      <dgm:prSet presAssocID="{230D1F1A-5FD6-0340-839A-70BFBA64E5E4}" presName="aSpace" presStyleCnt="0"/>
      <dgm:spPr/>
    </dgm:pt>
    <dgm:pt modelId="{F8856734-86D4-1A40-ADB8-D93F3EEF0907}" type="pres">
      <dgm:prSet presAssocID="{ED6FDF3A-9F5E-DE45-9C59-1EC555DA30A3}" presName="compNode" presStyleCnt="0"/>
      <dgm:spPr/>
    </dgm:pt>
    <dgm:pt modelId="{87365A6B-C67F-C04D-9A37-355ACA701E12}" type="pres">
      <dgm:prSet presAssocID="{ED6FDF3A-9F5E-DE45-9C59-1EC555DA30A3}" presName="aNode" presStyleLbl="bgShp" presStyleIdx="2" presStyleCnt="3"/>
      <dgm:spPr/>
    </dgm:pt>
    <dgm:pt modelId="{3F09F175-3F49-B44B-A580-4A40040EE961}" type="pres">
      <dgm:prSet presAssocID="{ED6FDF3A-9F5E-DE45-9C59-1EC555DA30A3}" presName="textNode" presStyleLbl="bgShp" presStyleIdx="2" presStyleCnt="3"/>
      <dgm:spPr/>
    </dgm:pt>
    <dgm:pt modelId="{07D4BD8D-BA1B-FD41-A40E-6D8C8732C304}" type="pres">
      <dgm:prSet presAssocID="{ED6FDF3A-9F5E-DE45-9C59-1EC555DA30A3}" presName="compChildNode" presStyleCnt="0"/>
      <dgm:spPr/>
    </dgm:pt>
    <dgm:pt modelId="{F8F6CD2D-5921-694C-B234-1E5F863B5CF5}" type="pres">
      <dgm:prSet presAssocID="{ED6FDF3A-9F5E-DE45-9C59-1EC555DA30A3}" presName="theInnerList" presStyleCnt="0"/>
      <dgm:spPr/>
    </dgm:pt>
    <dgm:pt modelId="{93E2B50C-8AD1-8C43-AF06-A19D850A6375}" type="pres">
      <dgm:prSet presAssocID="{55E5A323-D5F3-BE4B-993A-4DB5D5786622}" presName="childNode" presStyleLbl="node1" presStyleIdx="6" presStyleCnt="8">
        <dgm:presLayoutVars>
          <dgm:bulletEnabled val="1"/>
        </dgm:presLayoutVars>
      </dgm:prSet>
      <dgm:spPr/>
    </dgm:pt>
    <dgm:pt modelId="{0A49DB77-0C6C-4C4E-800A-F90BB7F5245C}" type="pres">
      <dgm:prSet presAssocID="{55E5A323-D5F3-BE4B-993A-4DB5D5786622}" presName="aSpace2" presStyleCnt="0"/>
      <dgm:spPr/>
    </dgm:pt>
    <dgm:pt modelId="{62C0551E-D4B9-694E-8DAB-F145B0D7BBB8}" type="pres">
      <dgm:prSet presAssocID="{1D83CDC3-FD8A-3946-8D92-600BA8D0ECB0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5089D504-CB09-F14C-9459-CC7D600B0EA1}" type="presOf" srcId="{D493FA86-6FB7-3B49-8E03-EBD917465C50}" destId="{FE97245A-BFD1-9847-B8D3-EAE55BA03FDB}" srcOrd="0" destOrd="0" presId="urn:microsoft.com/office/officeart/2005/8/layout/lProcess2"/>
    <dgm:cxn modelId="{1CED9F0A-805F-7940-BA42-05E2428140E4}" srcId="{7E756123-717F-2240-8E09-C9B5A6773FAF}" destId="{230D1F1A-5FD6-0340-839A-70BFBA64E5E4}" srcOrd="1" destOrd="0" parTransId="{D6AF9949-556A-3D45-84BA-E9FAC1472849}" sibTransId="{068065E1-D85B-F247-9ED3-1203351EE4BA}"/>
    <dgm:cxn modelId="{3780FF19-7D4A-9F44-8CFE-F01BA73D7D79}" srcId="{230D1F1A-5FD6-0340-839A-70BFBA64E5E4}" destId="{1CC5EF6F-E1D0-8142-A84F-148C5A2A70AB}" srcOrd="1" destOrd="0" parTransId="{D4595B78-C6C0-F643-888C-47C4DC1F9054}" sibTransId="{0F0A04A8-3F88-B847-B522-84CF6C9FFC2F}"/>
    <dgm:cxn modelId="{F7682B27-8119-5A4C-AE67-0567F34A8EFE}" srcId="{8C9EB4F8-5465-8C4A-9012-3EC816111C8E}" destId="{46DF2A62-FD70-C546-A968-1AE4EEC862EB}" srcOrd="2" destOrd="0" parTransId="{8E6E5BA2-F995-6247-8217-7178F79339B2}" sibTransId="{761DAD95-C2D7-DF4A-8131-764DD33A2E7E}"/>
    <dgm:cxn modelId="{CC4A782F-3A70-E243-9661-7AFB814F1242}" type="presOf" srcId="{51A83E72-D36C-F84C-8CE4-52D69A82E347}" destId="{3721D3CF-B14F-EF4B-82E9-246EAE90BC5B}" srcOrd="0" destOrd="0" presId="urn:microsoft.com/office/officeart/2005/8/layout/lProcess2"/>
    <dgm:cxn modelId="{74A67037-2DCA-2242-8747-165F2BE00FB0}" srcId="{8C9EB4F8-5465-8C4A-9012-3EC816111C8E}" destId="{D493FA86-6FB7-3B49-8E03-EBD917465C50}" srcOrd="0" destOrd="0" parTransId="{65A49B26-8CA4-CE4B-96AB-C4196FB90868}" sibTransId="{A086AA8D-BEC3-0148-A1D9-B545DFBFB4D2}"/>
    <dgm:cxn modelId="{9212833B-526F-0148-82DF-853568037995}" type="presOf" srcId="{AB00ED47-951C-5041-9F9B-EE898941F32D}" destId="{AB563ACD-5DCE-C24E-9EB6-DE16B69E380B}" srcOrd="0" destOrd="0" presId="urn:microsoft.com/office/officeart/2005/8/layout/lProcess2"/>
    <dgm:cxn modelId="{DA2F6D3C-0E2E-794B-8887-60B45CB9A505}" srcId="{8C9EB4F8-5465-8C4A-9012-3EC816111C8E}" destId="{51A83E72-D36C-F84C-8CE4-52D69A82E347}" srcOrd="1" destOrd="0" parTransId="{B87D9C30-1EC6-DB49-A221-35DE830D1E17}" sibTransId="{E70FCB95-9EEE-B64A-949A-94406D9A5170}"/>
    <dgm:cxn modelId="{252E9D6B-CF2D-2F43-82F3-D059798C8AEC}" type="presOf" srcId="{55E5A323-D5F3-BE4B-993A-4DB5D5786622}" destId="{93E2B50C-8AD1-8C43-AF06-A19D850A6375}" srcOrd="0" destOrd="0" presId="urn:microsoft.com/office/officeart/2005/8/layout/lProcess2"/>
    <dgm:cxn modelId="{CDEDB06D-A97E-F942-8491-29E5CBFDE395}" type="presOf" srcId="{7E756123-717F-2240-8E09-C9B5A6773FAF}" destId="{7DF8BA33-51A2-574F-8686-1A9CCCF2ACA8}" srcOrd="0" destOrd="0" presId="urn:microsoft.com/office/officeart/2005/8/layout/lProcess2"/>
    <dgm:cxn modelId="{BC27E670-E1E6-614C-BED3-305D0BB39559}" srcId="{7E756123-717F-2240-8E09-C9B5A6773FAF}" destId="{ED6FDF3A-9F5E-DE45-9C59-1EC555DA30A3}" srcOrd="2" destOrd="0" parTransId="{ABA94077-D72A-154C-9AB5-922F06D2F939}" sibTransId="{C9DCC848-6360-864B-A0A3-6F04AF316063}"/>
    <dgm:cxn modelId="{01EDCB77-6A3A-FB4C-AD4F-9F80CBCCB5FB}" type="presOf" srcId="{8C9EB4F8-5465-8C4A-9012-3EC816111C8E}" destId="{99FC6CCA-7243-1C45-A26C-E625D8B64F94}" srcOrd="0" destOrd="0" presId="urn:microsoft.com/office/officeart/2005/8/layout/lProcess2"/>
    <dgm:cxn modelId="{558EEE86-2660-264E-8AA1-7F9FF90A04B6}" type="presOf" srcId="{ED6FDF3A-9F5E-DE45-9C59-1EC555DA30A3}" destId="{87365A6B-C67F-C04D-9A37-355ACA701E12}" srcOrd="0" destOrd="0" presId="urn:microsoft.com/office/officeart/2005/8/layout/lProcess2"/>
    <dgm:cxn modelId="{B842B790-6294-7D44-9A38-2BC4BE4777B3}" type="presOf" srcId="{230D1F1A-5FD6-0340-839A-70BFBA64E5E4}" destId="{811D6610-A946-CE46-9BD8-A6E75B04A27B}" srcOrd="1" destOrd="0" presId="urn:microsoft.com/office/officeart/2005/8/layout/lProcess2"/>
    <dgm:cxn modelId="{79260791-F508-C14D-8216-AD4B30E205B9}" type="presOf" srcId="{4EE4F406-10AB-1346-9BEF-F2866BCCBC28}" destId="{9DCB65E9-FCC7-3C48-A844-0FDCCCD7B106}" srcOrd="0" destOrd="0" presId="urn:microsoft.com/office/officeart/2005/8/layout/lProcess2"/>
    <dgm:cxn modelId="{F1988C91-E74E-3343-8958-D690256CD208}" srcId="{ED6FDF3A-9F5E-DE45-9C59-1EC555DA30A3}" destId="{1D83CDC3-FD8A-3946-8D92-600BA8D0ECB0}" srcOrd="1" destOrd="0" parTransId="{FA003005-8B19-F74F-B436-C2C2C19FC39F}" sibTransId="{C1716272-3AAB-DD4F-95BA-15FDE3E716CD}"/>
    <dgm:cxn modelId="{15394094-3360-2E41-98D5-4B404B703C92}" type="presOf" srcId="{8C9EB4F8-5465-8C4A-9012-3EC816111C8E}" destId="{2D3D8CCA-56B2-7048-A955-108398001C16}" srcOrd="1" destOrd="0" presId="urn:microsoft.com/office/officeart/2005/8/layout/lProcess2"/>
    <dgm:cxn modelId="{7A1D349A-A301-714E-89FB-D945F57D4F8C}" srcId="{230D1F1A-5FD6-0340-839A-70BFBA64E5E4}" destId="{4EE4F406-10AB-1346-9BEF-F2866BCCBC28}" srcOrd="2" destOrd="0" parTransId="{D10CEF22-5B2A-1B46-AB3B-C0CE62F6BE70}" sibTransId="{3E6EF6FB-DC9A-DB4C-8217-2C86E76CC181}"/>
    <dgm:cxn modelId="{04024BA1-DE07-1046-A4BC-60DB7882CA3B}" srcId="{7E756123-717F-2240-8E09-C9B5A6773FAF}" destId="{8C9EB4F8-5465-8C4A-9012-3EC816111C8E}" srcOrd="0" destOrd="0" parTransId="{C8FCD150-1983-A346-9DFF-AFADC1A025BF}" sibTransId="{0C9A0690-30D2-8641-8FEC-8EBAE877EE4D}"/>
    <dgm:cxn modelId="{FB5100AA-F3C9-A54D-BEEE-7ABD7A27FAF6}" type="presOf" srcId="{ED6FDF3A-9F5E-DE45-9C59-1EC555DA30A3}" destId="{3F09F175-3F49-B44B-A580-4A40040EE961}" srcOrd="1" destOrd="0" presId="urn:microsoft.com/office/officeart/2005/8/layout/lProcess2"/>
    <dgm:cxn modelId="{F041B2B0-49C8-794C-B466-A8C9D61D9AB8}" type="presOf" srcId="{1D83CDC3-FD8A-3946-8D92-600BA8D0ECB0}" destId="{62C0551E-D4B9-694E-8DAB-F145B0D7BBB8}" srcOrd="0" destOrd="0" presId="urn:microsoft.com/office/officeart/2005/8/layout/lProcess2"/>
    <dgm:cxn modelId="{2C60A0B8-B0B4-594F-9DE4-2FF2CBA0F907}" srcId="{230D1F1A-5FD6-0340-839A-70BFBA64E5E4}" destId="{AB00ED47-951C-5041-9F9B-EE898941F32D}" srcOrd="0" destOrd="0" parTransId="{596DAC76-BBD6-4140-B6BE-9F172B4AC245}" sibTransId="{8A2A0A06-CCC9-574D-BDB9-94D6B95EF4D5}"/>
    <dgm:cxn modelId="{3ECFA6CB-7090-9849-B593-15D3A908FDE4}" type="presOf" srcId="{230D1F1A-5FD6-0340-839A-70BFBA64E5E4}" destId="{B24D2A2C-2911-B14A-949B-22650A46D2FA}" srcOrd="0" destOrd="0" presId="urn:microsoft.com/office/officeart/2005/8/layout/lProcess2"/>
    <dgm:cxn modelId="{200275E0-0A03-204B-A793-3B4295233778}" type="presOf" srcId="{46DF2A62-FD70-C546-A968-1AE4EEC862EB}" destId="{FC5D9CDE-577E-D847-B36D-E276DDC846D3}" srcOrd="0" destOrd="0" presId="urn:microsoft.com/office/officeart/2005/8/layout/lProcess2"/>
    <dgm:cxn modelId="{DA5C84E2-FC5C-0A49-985A-EE5EB6264FCC}" srcId="{ED6FDF3A-9F5E-DE45-9C59-1EC555DA30A3}" destId="{55E5A323-D5F3-BE4B-993A-4DB5D5786622}" srcOrd="0" destOrd="0" parTransId="{6567132E-EBE4-6448-892B-141CB8DF0961}" sibTransId="{D0C0618E-19D5-9F49-9A6D-61B0422272B5}"/>
    <dgm:cxn modelId="{74C521F0-E8C7-5E49-BEEE-3C350AAEA3F3}" type="presOf" srcId="{1CC5EF6F-E1D0-8142-A84F-148C5A2A70AB}" destId="{57BDFF62-AE0E-2A44-AC5C-64A1A42F90DE}" srcOrd="0" destOrd="0" presId="urn:microsoft.com/office/officeart/2005/8/layout/lProcess2"/>
    <dgm:cxn modelId="{3C114149-5653-2941-B425-FE6C32896A03}" type="presParOf" srcId="{7DF8BA33-51A2-574F-8686-1A9CCCF2ACA8}" destId="{49596DCE-5E9D-F34E-8B2E-E6E795F90E3C}" srcOrd="0" destOrd="0" presId="urn:microsoft.com/office/officeart/2005/8/layout/lProcess2"/>
    <dgm:cxn modelId="{036AB6E9-8467-D640-8A74-23C10F85D71A}" type="presParOf" srcId="{49596DCE-5E9D-F34E-8B2E-E6E795F90E3C}" destId="{99FC6CCA-7243-1C45-A26C-E625D8B64F94}" srcOrd="0" destOrd="0" presId="urn:microsoft.com/office/officeart/2005/8/layout/lProcess2"/>
    <dgm:cxn modelId="{48B5578B-EDD5-414C-882D-426DA0A62ADC}" type="presParOf" srcId="{49596DCE-5E9D-F34E-8B2E-E6E795F90E3C}" destId="{2D3D8CCA-56B2-7048-A955-108398001C16}" srcOrd="1" destOrd="0" presId="urn:microsoft.com/office/officeart/2005/8/layout/lProcess2"/>
    <dgm:cxn modelId="{65B75E55-D585-1944-AA2A-0FA8EDDAB5CE}" type="presParOf" srcId="{49596DCE-5E9D-F34E-8B2E-E6E795F90E3C}" destId="{307C1844-5554-8A48-BAF8-83B09B7B51D5}" srcOrd="2" destOrd="0" presId="urn:microsoft.com/office/officeart/2005/8/layout/lProcess2"/>
    <dgm:cxn modelId="{BD9DEEEA-D966-174F-BA53-3BAE03EDF4EC}" type="presParOf" srcId="{307C1844-5554-8A48-BAF8-83B09B7B51D5}" destId="{B8F2AD6E-5BE0-624E-8029-793BBF020EF3}" srcOrd="0" destOrd="0" presId="urn:microsoft.com/office/officeart/2005/8/layout/lProcess2"/>
    <dgm:cxn modelId="{B363CE18-2760-4245-B926-0A7820A38870}" type="presParOf" srcId="{B8F2AD6E-5BE0-624E-8029-793BBF020EF3}" destId="{FE97245A-BFD1-9847-B8D3-EAE55BA03FDB}" srcOrd="0" destOrd="0" presId="urn:microsoft.com/office/officeart/2005/8/layout/lProcess2"/>
    <dgm:cxn modelId="{82463641-0190-0C49-985B-BC1775B07958}" type="presParOf" srcId="{B8F2AD6E-5BE0-624E-8029-793BBF020EF3}" destId="{5D996226-EC3A-7D4A-AC8E-F393FAF5813A}" srcOrd="1" destOrd="0" presId="urn:microsoft.com/office/officeart/2005/8/layout/lProcess2"/>
    <dgm:cxn modelId="{41188ECC-51EA-9C4E-B235-C1E1D29CBE94}" type="presParOf" srcId="{B8F2AD6E-5BE0-624E-8029-793BBF020EF3}" destId="{3721D3CF-B14F-EF4B-82E9-246EAE90BC5B}" srcOrd="2" destOrd="0" presId="urn:microsoft.com/office/officeart/2005/8/layout/lProcess2"/>
    <dgm:cxn modelId="{F6F0CA07-B9B3-AF46-89DB-A6985236CB8F}" type="presParOf" srcId="{B8F2AD6E-5BE0-624E-8029-793BBF020EF3}" destId="{8F084B93-0F47-BF45-8785-A959211BF16B}" srcOrd="3" destOrd="0" presId="urn:microsoft.com/office/officeart/2005/8/layout/lProcess2"/>
    <dgm:cxn modelId="{7731291D-CAEC-D14D-9D5D-F9748FF540E5}" type="presParOf" srcId="{B8F2AD6E-5BE0-624E-8029-793BBF020EF3}" destId="{FC5D9CDE-577E-D847-B36D-E276DDC846D3}" srcOrd="4" destOrd="0" presId="urn:microsoft.com/office/officeart/2005/8/layout/lProcess2"/>
    <dgm:cxn modelId="{301AD420-2BFD-B44D-92E2-F99E8452CD2C}" type="presParOf" srcId="{7DF8BA33-51A2-574F-8686-1A9CCCF2ACA8}" destId="{435C557A-26AB-8F4E-8247-2993BF389A03}" srcOrd="1" destOrd="0" presId="urn:microsoft.com/office/officeart/2005/8/layout/lProcess2"/>
    <dgm:cxn modelId="{22604C8A-9613-934D-921C-4F3621871490}" type="presParOf" srcId="{7DF8BA33-51A2-574F-8686-1A9CCCF2ACA8}" destId="{713A2CEE-7F76-964F-BC60-32C317A9B768}" srcOrd="2" destOrd="0" presId="urn:microsoft.com/office/officeart/2005/8/layout/lProcess2"/>
    <dgm:cxn modelId="{F25D4868-71FB-1A42-8BD8-2EBDBB6389BA}" type="presParOf" srcId="{713A2CEE-7F76-964F-BC60-32C317A9B768}" destId="{B24D2A2C-2911-B14A-949B-22650A46D2FA}" srcOrd="0" destOrd="0" presId="urn:microsoft.com/office/officeart/2005/8/layout/lProcess2"/>
    <dgm:cxn modelId="{E154B786-46E5-4046-9E11-5E33B361F838}" type="presParOf" srcId="{713A2CEE-7F76-964F-BC60-32C317A9B768}" destId="{811D6610-A946-CE46-9BD8-A6E75B04A27B}" srcOrd="1" destOrd="0" presId="urn:microsoft.com/office/officeart/2005/8/layout/lProcess2"/>
    <dgm:cxn modelId="{556DD49E-94A7-D942-90DA-38DBA3D56813}" type="presParOf" srcId="{713A2CEE-7F76-964F-BC60-32C317A9B768}" destId="{7C0DAF8C-048F-E046-B83D-851FF0E6900D}" srcOrd="2" destOrd="0" presId="urn:microsoft.com/office/officeart/2005/8/layout/lProcess2"/>
    <dgm:cxn modelId="{CB2F053D-CEB2-AB4E-BF71-63DF9D6738BE}" type="presParOf" srcId="{7C0DAF8C-048F-E046-B83D-851FF0E6900D}" destId="{64ABBAC1-6384-1547-A4BD-380254A72580}" srcOrd="0" destOrd="0" presId="urn:microsoft.com/office/officeart/2005/8/layout/lProcess2"/>
    <dgm:cxn modelId="{FCD76F58-3319-C24C-AF36-B5BF3A8D3827}" type="presParOf" srcId="{64ABBAC1-6384-1547-A4BD-380254A72580}" destId="{AB563ACD-5DCE-C24E-9EB6-DE16B69E380B}" srcOrd="0" destOrd="0" presId="urn:microsoft.com/office/officeart/2005/8/layout/lProcess2"/>
    <dgm:cxn modelId="{C4376D8F-737D-D345-A8DC-365CF269858D}" type="presParOf" srcId="{64ABBAC1-6384-1547-A4BD-380254A72580}" destId="{E100CBF6-2D9B-BF42-A010-8CECAC8E6725}" srcOrd="1" destOrd="0" presId="urn:microsoft.com/office/officeart/2005/8/layout/lProcess2"/>
    <dgm:cxn modelId="{83097029-246C-DE47-8B08-EDE20C9608A2}" type="presParOf" srcId="{64ABBAC1-6384-1547-A4BD-380254A72580}" destId="{57BDFF62-AE0E-2A44-AC5C-64A1A42F90DE}" srcOrd="2" destOrd="0" presId="urn:microsoft.com/office/officeart/2005/8/layout/lProcess2"/>
    <dgm:cxn modelId="{A150C459-93FF-9349-8F7A-EC354287BF14}" type="presParOf" srcId="{64ABBAC1-6384-1547-A4BD-380254A72580}" destId="{75B6E668-687F-BE44-954F-E17BB1D91C6E}" srcOrd="3" destOrd="0" presId="urn:microsoft.com/office/officeart/2005/8/layout/lProcess2"/>
    <dgm:cxn modelId="{E01CE51C-161E-254B-BE8B-D295FAAA1825}" type="presParOf" srcId="{64ABBAC1-6384-1547-A4BD-380254A72580}" destId="{9DCB65E9-FCC7-3C48-A844-0FDCCCD7B106}" srcOrd="4" destOrd="0" presId="urn:microsoft.com/office/officeart/2005/8/layout/lProcess2"/>
    <dgm:cxn modelId="{D8834589-5064-E144-AFB5-32507DA9DFD4}" type="presParOf" srcId="{7DF8BA33-51A2-574F-8686-1A9CCCF2ACA8}" destId="{82BFFE47-3B3D-6C47-A0FA-80FBF09AFC35}" srcOrd="3" destOrd="0" presId="urn:microsoft.com/office/officeart/2005/8/layout/lProcess2"/>
    <dgm:cxn modelId="{0754FC12-F362-264A-8861-58FB8616A01E}" type="presParOf" srcId="{7DF8BA33-51A2-574F-8686-1A9CCCF2ACA8}" destId="{F8856734-86D4-1A40-ADB8-D93F3EEF0907}" srcOrd="4" destOrd="0" presId="urn:microsoft.com/office/officeart/2005/8/layout/lProcess2"/>
    <dgm:cxn modelId="{36865650-29F0-C14E-92A8-09E0BD836C09}" type="presParOf" srcId="{F8856734-86D4-1A40-ADB8-D93F3EEF0907}" destId="{87365A6B-C67F-C04D-9A37-355ACA701E12}" srcOrd="0" destOrd="0" presId="urn:microsoft.com/office/officeart/2005/8/layout/lProcess2"/>
    <dgm:cxn modelId="{DE2660D0-6EAA-874E-8601-7FB39A9075B9}" type="presParOf" srcId="{F8856734-86D4-1A40-ADB8-D93F3EEF0907}" destId="{3F09F175-3F49-B44B-A580-4A40040EE961}" srcOrd="1" destOrd="0" presId="urn:microsoft.com/office/officeart/2005/8/layout/lProcess2"/>
    <dgm:cxn modelId="{265DD162-282F-1147-A536-AA4BF5241808}" type="presParOf" srcId="{F8856734-86D4-1A40-ADB8-D93F3EEF0907}" destId="{07D4BD8D-BA1B-FD41-A40E-6D8C8732C304}" srcOrd="2" destOrd="0" presId="urn:microsoft.com/office/officeart/2005/8/layout/lProcess2"/>
    <dgm:cxn modelId="{777B8F46-179C-F744-BEBD-09B718AC8C9F}" type="presParOf" srcId="{07D4BD8D-BA1B-FD41-A40E-6D8C8732C304}" destId="{F8F6CD2D-5921-694C-B234-1E5F863B5CF5}" srcOrd="0" destOrd="0" presId="urn:microsoft.com/office/officeart/2005/8/layout/lProcess2"/>
    <dgm:cxn modelId="{28984039-D4A7-1843-9369-E4E1FBBB7600}" type="presParOf" srcId="{F8F6CD2D-5921-694C-B234-1E5F863B5CF5}" destId="{93E2B50C-8AD1-8C43-AF06-A19D850A6375}" srcOrd="0" destOrd="0" presId="urn:microsoft.com/office/officeart/2005/8/layout/lProcess2"/>
    <dgm:cxn modelId="{D5EE9E10-CC45-A84D-A934-C54B1989E5F9}" type="presParOf" srcId="{F8F6CD2D-5921-694C-B234-1E5F863B5CF5}" destId="{0A49DB77-0C6C-4C4E-800A-F90BB7F5245C}" srcOrd="1" destOrd="0" presId="urn:microsoft.com/office/officeart/2005/8/layout/lProcess2"/>
    <dgm:cxn modelId="{6714E722-CBE2-A446-BD68-0E3584FB6C5C}" type="presParOf" srcId="{F8F6CD2D-5921-694C-B234-1E5F863B5CF5}" destId="{62C0551E-D4B9-694E-8DAB-F145B0D7BBB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43974D-3B39-FD4E-A877-A0CE6387870F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8D71E204-12FB-A64D-94EE-0B9218AA49A1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Todos pueden ↑ la </a:t>
          </a:r>
          <a:r>
            <a:rPr lang="es-ES" b="1" dirty="0">
              <a:latin typeface="Montserrat" panose="00000500000000000000"/>
            </a:rPr>
            <a:t>presión arterial.</a:t>
          </a:r>
          <a:endParaRPr lang="es-CO" dirty="0">
            <a:latin typeface="Montserrat" panose="00000500000000000000"/>
          </a:endParaRPr>
        </a:p>
      </dgm:t>
    </dgm:pt>
    <dgm:pt modelId="{A4A0CB71-D844-3F4F-83A9-8210DA5D7E76}" type="parTrans" cxnId="{E87F65FC-1190-9840-9FEC-F64018B41C4F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EC96180-6242-2344-B73C-B2F9ACCCA5FB}" type="sibTrans" cxnId="{E87F65FC-1190-9840-9FEC-F64018B41C4F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FE280A3-ADCD-2442-A46C-7842F44BF210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Salvo </a:t>
          </a:r>
          <a:r>
            <a:rPr lang="es-ES" dirty="0" err="1">
              <a:solidFill>
                <a:srgbClr val="152B48"/>
              </a:solidFill>
              <a:latin typeface="Montserrat" panose="00000500000000000000"/>
            </a:rPr>
            <a:t>duloxetina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464A3F27-4E62-EE47-8763-DF202A1FEA4B}" type="parTrans" cxnId="{88B5E06C-32AD-7E4C-BF9A-344C5BBA200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51454E7-E61D-4742-9E7A-9549E56855B1}" type="sibTrans" cxnId="{88B5E06C-32AD-7E4C-BF9A-344C5BBA200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19DE04F-C583-7E4B-B482-9D75146A09D0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Pueden causar </a:t>
          </a:r>
          <a:r>
            <a:rPr lang="es-ES" b="1" dirty="0">
              <a:latin typeface="Montserrat" panose="00000500000000000000"/>
            </a:rPr>
            <a:t>disfunción sexual.</a:t>
          </a:r>
          <a:endParaRPr lang="es-CO" dirty="0">
            <a:latin typeface="Montserrat" panose="00000500000000000000"/>
          </a:endParaRPr>
        </a:p>
      </dgm:t>
    </dgm:pt>
    <dgm:pt modelId="{D03D0038-08A8-2443-8150-324EDFDDECA6}" type="parTrans" cxnId="{30E390AE-9E86-D34C-ABF5-289805F716C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544FCC1-4DBF-1C4C-8730-0EB7BCA73CFB}" type="sibTrans" cxnId="{30E390AE-9E86-D34C-ABF5-289805F716C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9C4B9B7-72F4-4F4A-9080-937DE554DAF6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Uso crónico (&gt;6 meses).</a:t>
          </a:r>
          <a:endParaRPr lang="es-CO" dirty="0">
            <a:latin typeface="Montserrat" panose="00000500000000000000"/>
          </a:endParaRPr>
        </a:p>
      </dgm:t>
    </dgm:pt>
    <dgm:pt modelId="{5CADA8C6-5749-4643-918A-268C173FBC29}" type="parTrans" cxnId="{1DFBFDF9-6319-1641-8F59-AC7168A8E24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35E64AA-6717-3842-8FB8-B2B1AB16F5FA}" type="sibTrans" cxnId="{1DFBFDF9-6319-1641-8F59-AC7168A8E24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3B82595-A31F-5E40-98AB-BDC1B15F5D37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Puede producir </a:t>
          </a:r>
          <a:r>
            <a:rPr lang="es-ES" b="1" dirty="0">
              <a:solidFill>
                <a:srgbClr val="152B48"/>
              </a:solidFill>
              <a:latin typeface="Montserrat" panose="00000500000000000000"/>
            </a:rPr>
            <a:t>↑ de peso (</a:t>
          </a:r>
          <a:r>
            <a:rPr lang="es-CO" dirty="0">
              <a:solidFill>
                <a:srgbClr val="152B48"/>
              </a:solidFill>
              <a:latin typeface="Montserrat" panose="00000500000000000000"/>
            </a:rPr>
            <a:t>~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5 kg</a:t>
          </a:r>
          <a:r>
            <a:rPr lang="es-ES" dirty="0">
              <a:latin typeface="Montserrat" panose="00000500000000000000"/>
            </a:rPr>
            <a:t>).</a:t>
          </a:r>
          <a:endParaRPr lang="es-CO" dirty="0">
            <a:latin typeface="Montserrat" panose="00000500000000000000"/>
          </a:endParaRPr>
        </a:p>
      </dgm:t>
    </dgm:pt>
    <dgm:pt modelId="{2658D098-1A66-7B49-AB22-FC68FDAE5558}" type="parTrans" cxnId="{BD40550B-6280-D944-A558-F413E60EDC7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BCB53C5-1957-9148-A593-B598C92D9794}" type="sibTrans" cxnId="{BD40550B-6280-D944-A558-F413E60EDC7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BCC8CA6-6473-CF48-BBDA-C7FE7D622BA5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Retiro abrupto </a:t>
          </a:r>
          <a:r>
            <a:rPr lang="es-ES" dirty="0">
              <a:latin typeface="Montserrat" panose="00000500000000000000"/>
              <a:sym typeface="Wingdings" pitchFamily="2" charset="2"/>
            </a:rPr>
            <a:t></a:t>
          </a:r>
          <a:r>
            <a:rPr lang="es-ES" dirty="0">
              <a:latin typeface="Montserrat" panose="00000500000000000000"/>
            </a:rPr>
            <a:t> síntomas </a:t>
          </a:r>
          <a:r>
            <a:rPr lang="es-ES" b="1" dirty="0">
              <a:latin typeface="Montserrat" panose="00000500000000000000"/>
            </a:rPr>
            <a:t>descontinuación.</a:t>
          </a:r>
          <a:endParaRPr lang="es-CO" dirty="0">
            <a:latin typeface="Montserrat" panose="00000500000000000000"/>
          </a:endParaRPr>
        </a:p>
      </dgm:t>
    </dgm:pt>
    <dgm:pt modelId="{9D2E2CB8-A0C0-D84A-B334-7FF7A851BF91}" type="parTrans" cxnId="{4F0629FA-4ACF-6A43-92F0-E588A07DBC0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20D6DF8-FF11-8145-9A2E-884EE669C9C1}" type="sibTrans" cxnId="{4F0629FA-4ACF-6A43-92F0-E588A07DBC0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5E7407D-3802-C14A-86FF-06A2716655E4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Requieren desmonte gradual </a:t>
          </a:r>
          <a:r>
            <a:rPr lang="es-ES" dirty="0">
              <a:latin typeface="Montserrat" panose="00000500000000000000"/>
              <a:sym typeface="Wingdings" pitchFamily="2" charset="2"/>
            </a:rPr>
            <a:t> s</a:t>
          </a:r>
          <a:r>
            <a:rPr lang="es-ES" dirty="0">
              <a:latin typeface="Montserrat" panose="00000500000000000000"/>
            </a:rPr>
            <a:t>i tiempo permite.</a:t>
          </a:r>
          <a:endParaRPr lang="es-CO" dirty="0">
            <a:latin typeface="Montserrat" panose="00000500000000000000"/>
          </a:endParaRPr>
        </a:p>
      </dgm:t>
    </dgm:pt>
    <dgm:pt modelId="{02289915-437D-C14D-B34D-1EF22EB53EB1}" type="parTrans" cxnId="{B89CA1F5-AE6B-3A48-A25A-F2692212A5F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B9224EF-4B5A-0E49-8122-3E48FDC86D2C}" type="sibTrans" cxnId="{B89CA1F5-AE6B-3A48-A25A-F2692212A5F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E533EA2-0C43-C042-AB5D-3A9883EAF8EC}" type="pres">
      <dgm:prSet presAssocID="{CF43974D-3B39-FD4E-A877-A0CE6387870F}" presName="linear" presStyleCnt="0">
        <dgm:presLayoutVars>
          <dgm:animLvl val="lvl"/>
          <dgm:resizeHandles val="exact"/>
        </dgm:presLayoutVars>
      </dgm:prSet>
      <dgm:spPr/>
    </dgm:pt>
    <dgm:pt modelId="{87286C5F-FBCB-0F40-90D7-F723D23F2042}" type="pres">
      <dgm:prSet presAssocID="{8D71E204-12FB-A64D-94EE-0B9218AA49A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A6FDE02-ADBD-1D4F-9DFA-B5392AD7FA33}" type="pres">
      <dgm:prSet presAssocID="{8D71E204-12FB-A64D-94EE-0B9218AA49A1}" presName="childText" presStyleLbl="revTx" presStyleIdx="0" presStyleCnt="2">
        <dgm:presLayoutVars>
          <dgm:bulletEnabled val="1"/>
        </dgm:presLayoutVars>
      </dgm:prSet>
      <dgm:spPr/>
    </dgm:pt>
    <dgm:pt modelId="{3400F41A-34CF-9340-A77A-5401A187CF26}" type="pres">
      <dgm:prSet presAssocID="{E19DE04F-C583-7E4B-B482-9D75146A09D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20E93B5-7EEB-EE43-B890-1864492761A1}" type="pres">
      <dgm:prSet presAssocID="{4544FCC1-4DBF-1C4C-8730-0EB7BCA73CFB}" presName="spacer" presStyleCnt="0"/>
      <dgm:spPr/>
    </dgm:pt>
    <dgm:pt modelId="{27E6003D-B8A5-5F45-B7AE-8B5332A24A66}" type="pres">
      <dgm:prSet presAssocID="{C9C4B9B7-72F4-4F4A-9080-937DE554DAF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54B8F07-A3D9-474F-AEE9-5886FF23C257}" type="pres">
      <dgm:prSet presAssocID="{C9C4B9B7-72F4-4F4A-9080-937DE554DAF6}" presName="childText" presStyleLbl="revTx" presStyleIdx="1" presStyleCnt="2">
        <dgm:presLayoutVars>
          <dgm:bulletEnabled val="1"/>
        </dgm:presLayoutVars>
      </dgm:prSet>
      <dgm:spPr/>
    </dgm:pt>
    <dgm:pt modelId="{DE54864F-AFE3-B948-BC84-AE991E8E5655}" type="pres">
      <dgm:prSet presAssocID="{1BCC8CA6-6473-CF48-BBDA-C7FE7D622BA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AFAAC9A-F73A-6D40-994F-F08FA39F3E91}" type="pres">
      <dgm:prSet presAssocID="{120D6DF8-FF11-8145-9A2E-884EE669C9C1}" presName="spacer" presStyleCnt="0"/>
      <dgm:spPr/>
    </dgm:pt>
    <dgm:pt modelId="{F87F7E01-E077-FA4F-8CF4-6A5BF9472F77}" type="pres">
      <dgm:prSet presAssocID="{D5E7407D-3802-C14A-86FF-06A2716655E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526A805-C445-144B-A2BA-835F1EAB64F9}" type="presOf" srcId="{D5E7407D-3802-C14A-86FF-06A2716655E4}" destId="{F87F7E01-E077-FA4F-8CF4-6A5BF9472F77}" srcOrd="0" destOrd="0" presId="urn:microsoft.com/office/officeart/2005/8/layout/vList2"/>
    <dgm:cxn modelId="{C0D6FD07-FEB1-5340-8D0D-811EA2A1E065}" type="presOf" srcId="{8D71E204-12FB-A64D-94EE-0B9218AA49A1}" destId="{87286C5F-FBCB-0F40-90D7-F723D23F2042}" srcOrd="0" destOrd="0" presId="urn:microsoft.com/office/officeart/2005/8/layout/vList2"/>
    <dgm:cxn modelId="{BD40550B-6280-D944-A558-F413E60EDC7E}" srcId="{C9C4B9B7-72F4-4F4A-9080-937DE554DAF6}" destId="{E3B82595-A31F-5E40-98AB-BDC1B15F5D37}" srcOrd="0" destOrd="0" parTransId="{2658D098-1A66-7B49-AB22-FC68FDAE5558}" sibTransId="{7BCB53C5-1957-9148-A593-B598C92D9794}"/>
    <dgm:cxn modelId="{96543215-2A87-D64A-A173-5127C23B6075}" type="presOf" srcId="{1BCC8CA6-6473-CF48-BBDA-C7FE7D622BA5}" destId="{DE54864F-AFE3-B948-BC84-AE991E8E5655}" srcOrd="0" destOrd="0" presId="urn:microsoft.com/office/officeart/2005/8/layout/vList2"/>
    <dgm:cxn modelId="{23884523-88A7-2A4B-A902-FB9E74D09278}" type="presOf" srcId="{E19DE04F-C583-7E4B-B482-9D75146A09D0}" destId="{3400F41A-34CF-9340-A77A-5401A187CF26}" srcOrd="0" destOrd="0" presId="urn:microsoft.com/office/officeart/2005/8/layout/vList2"/>
    <dgm:cxn modelId="{AE029B2B-8EC1-3848-809C-DCDA0045A0FE}" type="presOf" srcId="{9FE280A3-ADCD-2442-A46C-7842F44BF210}" destId="{BA6FDE02-ADBD-1D4F-9DFA-B5392AD7FA33}" srcOrd="0" destOrd="0" presId="urn:microsoft.com/office/officeart/2005/8/layout/vList2"/>
    <dgm:cxn modelId="{3E0A3C60-CFC9-2940-BB59-05E2B2238F59}" type="presOf" srcId="{C9C4B9B7-72F4-4F4A-9080-937DE554DAF6}" destId="{27E6003D-B8A5-5F45-B7AE-8B5332A24A66}" srcOrd="0" destOrd="0" presId="urn:microsoft.com/office/officeart/2005/8/layout/vList2"/>
    <dgm:cxn modelId="{88B5E06C-32AD-7E4C-BF9A-344C5BBA2008}" srcId="{8D71E204-12FB-A64D-94EE-0B9218AA49A1}" destId="{9FE280A3-ADCD-2442-A46C-7842F44BF210}" srcOrd="0" destOrd="0" parTransId="{464A3F27-4E62-EE47-8763-DF202A1FEA4B}" sibTransId="{D51454E7-E61D-4742-9E7A-9549E56855B1}"/>
    <dgm:cxn modelId="{6B63B379-1F75-494A-905F-00C66FAE33C2}" type="presOf" srcId="{E3B82595-A31F-5E40-98AB-BDC1B15F5D37}" destId="{954B8F07-A3D9-474F-AEE9-5886FF23C257}" srcOrd="0" destOrd="0" presId="urn:microsoft.com/office/officeart/2005/8/layout/vList2"/>
    <dgm:cxn modelId="{C94F1299-01B8-1446-859B-406C93182B44}" type="presOf" srcId="{CF43974D-3B39-FD4E-A877-A0CE6387870F}" destId="{6E533EA2-0C43-C042-AB5D-3A9883EAF8EC}" srcOrd="0" destOrd="0" presId="urn:microsoft.com/office/officeart/2005/8/layout/vList2"/>
    <dgm:cxn modelId="{30E390AE-9E86-D34C-ABF5-289805F716C6}" srcId="{CF43974D-3B39-FD4E-A877-A0CE6387870F}" destId="{E19DE04F-C583-7E4B-B482-9D75146A09D0}" srcOrd="1" destOrd="0" parTransId="{D03D0038-08A8-2443-8150-324EDFDDECA6}" sibTransId="{4544FCC1-4DBF-1C4C-8730-0EB7BCA73CFB}"/>
    <dgm:cxn modelId="{B89CA1F5-AE6B-3A48-A25A-F2692212A5F7}" srcId="{CF43974D-3B39-FD4E-A877-A0CE6387870F}" destId="{D5E7407D-3802-C14A-86FF-06A2716655E4}" srcOrd="4" destOrd="0" parTransId="{02289915-437D-C14D-B34D-1EF22EB53EB1}" sibTransId="{DB9224EF-4B5A-0E49-8122-3E48FDC86D2C}"/>
    <dgm:cxn modelId="{1DFBFDF9-6319-1641-8F59-AC7168A8E24B}" srcId="{CF43974D-3B39-FD4E-A877-A0CE6387870F}" destId="{C9C4B9B7-72F4-4F4A-9080-937DE554DAF6}" srcOrd="2" destOrd="0" parTransId="{5CADA8C6-5749-4643-918A-268C173FBC29}" sibTransId="{935E64AA-6717-3842-8FB8-B2B1AB16F5FA}"/>
    <dgm:cxn modelId="{4F0629FA-4ACF-6A43-92F0-E588A07DBC0B}" srcId="{CF43974D-3B39-FD4E-A877-A0CE6387870F}" destId="{1BCC8CA6-6473-CF48-BBDA-C7FE7D622BA5}" srcOrd="3" destOrd="0" parTransId="{9D2E2CB8-A0C0-D84A-B334-7FF7A851BF91}" sibTransId="{120D6DF8-FF11-8145-9A2E-884EE669C9C1}"/>
    <dgm:cxn modelId="{E87F65FC-1190-9840-9FEC-F64018B41C4F}" srcId="{CF43974D-3B39-FD4E-A877-A0CE6387870F}" destId="{8D71E204-12FB-A64D-94EE-0B9218AA49A1}" srcOrd="0" destOrd="0" parTransId="{A4A0CB71-D844-3F4F-83A9-8210DA5D7E76}" sibTransId="{3EC96180-6242-2344-B73C-B2F9ACCCA5FB}"/>
    <dgm:cxn modelId="{C8616836-E856-884B-9764-6A27161E16AF}" type="presParOf" srcId="{6E533EA2-0C43-C042-AB5D-3A9883EAF8EC}" destId="{87286C5F-FBCB-0F40-90D7-F723D23F2042}" srcOrd="0" destOrd="0" presId="urn:microsoft.com/office/officeart/2005/8/layout/vList2"/>
    <dgm:cxn modelId="{73CAC598-CAC6-D241-8EED-4E2BCC6DE290}" type="presParOf" srcId="{6E533EA2-0C43-C042-AB5D-3A9883EAF8EC}" destId="{BA6FDE02-ADBD-1D4F-9DFA-B5392AD7FA33}" srcOrd="1" destOrd="0" presId="urn:microsoft.com/office/officeart/2005/8/layout/vList2"/>
    <dgm:cxn modelId="{CC04B007-A202-444E-AAF6-6238CE8A11C3}" type="presParOf" srcId="{6E533EA2-0C43-C042-AB5D-3A9883EAF8EC}" destId="{3400F41A-34CF-9340-A77A-5401A187CF26}" srcOrd="2" destOrd="0" presId="urn:microsoft.com/office/officeart/2005/8/layout/vList2"/>
    <dgm:cxn modelId="{E2545DC9-5E8E-1E49-BCBE-85092482C5CC}" type="presParOf" srcId="{6E533EA2-0C43-C042-AB5D-3A9883EAF8EC}" destId="{B20E93B5-7EEB-EE43-B890-1864492761A1}" srcOrd="3" destOrd="0" presId="urn:microsoft.com/office/officeart/2005/8/layout/vList2"/>
    <dgm:cxn modelId="{5A1AD7A8-B134-4A4F-9506-F02429CE71F6}" type="presParOf" srcId="{6E533EA2-0C43-C042-AB5D-3A9883EAF8EC}" destId="{27E6003D-B8A5-5F45-B7AE-8B5332A24A66}" srcOrd="4" destOrd="0" presId="urn:microsoft.com/office/officeart/2005/8/layout/vList2"/>
    <dgm:cxn modelId="{CC61B7A1-FD11-F24D-81F7-F5153D4FE720}" type="presParOf" srcId="{6E533EA2-0C43-C042-AB5D-3A9883EAF8EC}" destId="{954B8F07-A3D9-474F-AEE9-5886FF23C257}" srcOrd="5" destOrd="0" presId="urn:microsoft.com/office/officeart/2005/8/layout/vList2"/>
    <dgm:cxn modelId="{FF98B16F-F5CF-A34B-AEC9-1C024E1D6118}" type="presParOf" srcId="{6E533EA2-0C43-C042-AB5D-3A9883EAF8EC}" destId="{DE54864F-AFE3-B948-BC84-AE991E8E5655}" srcOrd="6" destOrd="0" presId="urn:microsoft.com/office/officeart/2005/8/layout/vList2"/>
    <dgm:cxn modelId="{4E4F31B0-5AFE-9745-A1D4-7E9EE400F2A4}" type="presParOf" srcId="{6E533EA2-0C43-C042-AB5D-3A9883EAF8EC}" destId="{4AFAAC9A-F73A-6D40-994F-F08FA39F3E91}" srcOrd="7" destOrd="0" presId="urn:microsoft.com/office/officeart/2005/8/layout/vList2"/>
    <dgm:cxn modelId="{06BD649D-A6A0-D14A-8285-790BDA6EEA93}" type="presParOf" srcId="{6E533EA2-0C43-C042-AB5D-3A9883EAF8EC}" destId="{F87F7E01-E077-FA4F-8CF4-6A5BF9472F7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74BE39EE-E56A-A341-AC91-D756C0C2FC4C}" type="doc">
      <dgm:prSet loTypeId="urn:microsoft.com/office/officeart/2005/8/layout/h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E57A0F27-E6D8-0149-A838-A89F06107E63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Mayor </a:t>
          </a:r>
          <a:r>
            <a:rPr lang="es-ES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r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isperidona/ </a:t>
          </a:r>
          <a:r>
            <a:rPr lang="es-ES" dirty="0" err="1">
              <a:solidFill>
                <a:srgbClr val="152B48"/>
              </a:solidFill>
              <a:latin typeface="Montserrat" panose="00000500000000000000"/>
            </a:rPr>
            <a:t>paliperidona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029D7FC3-5F48-AE42-A03E-714E2B4CEB26}" type="parTrans" cxnId="{BF4FE51F-C1F7-324F-AA9C-CD45D8CDAB7D}">
      <dgm:prSet/>
      <dgm:spPr/>
      <dgm:t>
        <a:bodyPr/>
        <a:lstStyle/>
        <a:p>
          <a:endParaRPr lang="es-ES"/>
        </a:p>
      </dgm:t>
    </dgm:pt>
    <dgm:pt modelId="{C0337523-0D2E-B144-9C8A-EB1E66461B35}" type="sibTrans" cxnId="{BF4FE51F-C1F7-324F-AA9C-CD45D8CDAB7D}">
      <dgm:prSet/>
      <dgm:spPr/>
      <dgm:t>
        <a:bodyPr/>
        <a:lstStyle/>
        <a:p>
          <a:endParaRPr lang="es-ES"/>
        </a:p>
      </dgm:t>
    </dgm:pt>
    <dgm:pt modelId="{539F264B-3E80-8546-A1BE-C89442619433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Infrecuente </a:t>
          </a:r>
          <a:r>
            <a:rPr lang="es-ES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o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lanzapina/ </a:t>
          </a:r>
          <a:r>
            <a:rPr lang="es-ES" dirty="0" err="1">
              <a:solidFill>
                <a:srgbClr val="152B48"/>
              </a:solidFill>
              <a:latin typeface="Montserrat" panose="00000500000000000000"/>
            </a:rPr>
            <a:t>ziprasidona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B206087D-8DF2-F340-BCC3-D16733809321}" type="parTrans" cxnId="{77E3340B-40A5-064D-BA1A-E7623C45FB11}">
      <dgm:prSet/>
      <dgm:spPr/>
      <dgm:t>
        <a:bodyPr/>
        <a:lstStyle/>
        <a:p>
          <a:endParaRPr lang="es-ES"/>
        </a:p>
      </dgm:t>
    </dgm:pt>
    <dgm:pt modelId="{E8E63477-C3C4-E243-9C05-DDFD077EA31A}" type="sibTrans" cxnId="{77E3340B-40A5-064D-BA1A-E7623C45FB11}">
      <dgm:prSet/>
      <dgm:spPr/>
      <dgm:t>
        <a:bodyPr/>
        <a:lstStyle/>
        <a:p>
          <a:endParaRPr lang="es-ES"/>
        </a:p>
      </dgm:t>
    </dgm:pt>
    <dgm:pt modelId="{11E395A1-62DC-074F-8DD7-4B9E6A125F3C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Rara con los demás.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AF308679-A4D7-0B4E-81DF-F683C6C7B46C}" type="parTrans" cxnId="{310D6BC1-12D1-8643-AFD0-18DDD7726819}">
      <dgm:prSet/>
      <dgm:spPr/>
      <dgm:t>
        <a:bodyPr/>
        <a:lstStyle/>
        <a:p>
          <a:endParaRPr lang="es-ES"/>
        </a:p>
      </dgm:t>
    </dgm:pt>
    <dgm:pt modelId="{34A1D516-A7F4-F540-87C3-921FF1ED8355}" type="sibTrans" cxnId="{310D6BC1-12D1-8643-AFD0-18DDD7726819}">
      <dgm:prSet/>
      <dgm:spPr/>
      <dgm:t>
        <a:bodyPr/>
        <a:lstStyle/>
        <a:p>
          <a:endParaRPr lang="es-ES"/>
        </a:p>
      </dgm:t>
    </dgm:pt>
    <dgm:pt modelId="{B82C87D2-AEF7-E04F-87AC-40AF6AE607C5}">
      <dgm:prSet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anose="00000500000000000000"/>
            </a:rPr>
            <a:t>Hiperprolactinemia</a:t>
          </a:r>
        </a:p>
      </dgm:t>
    </dgm:pt>
    <dgm:pt modelId="{B726DC89-471B-0146-A8E7-ADD69015A073}" type="parTrans" cxnId="{0E760D9E-803A-6941-89AC-B490CB332952}">
      <dgm:prSet/>
      <dgm:spPr/>
      <dgm:t>
        <a:bodyPr/>
        <a:lstStyle/>
        <a:p>
          <a:endParaRPr lang="es-ES"/>
        </a:p>
      </dgm:t>
    </dgm:pt>
    <dgm:pt modelId="{2603D73E-F06F-9648-9D4C-1B86AAEF07E8}" type="sibTrans" cxnId="{0E760D9E-803A-6941-89AC-B490CB332952}">
      <dgm:prSet/>
      <dgm:spPr/>
      <dgm:t>
        <a:bodyPr/>
        <a:lstStyle/>
        <a:p>
          <a:endParaRPr lang="es-ES"/>
        </a:p>
      </dgm:t>
    </dgm:pt>
    <dgm:pt modelId="{7F4B64F1-F2C7-044E-85AA-BA0D56A7D26B}" type="pres">
      <dgm:prSet presAssocID="{74BE39EE-E56A-A341-AC91-D756C0C2FC4C}" presName="Name0" presStyleCnt="0">
        <dgm:presLayoutVars>
          <dgm:dir/>
          <dgm:animLvl val="lvl"/>
          <dgm:resizeHandles val="exact"/>
        </dgm:presLayoutVars>
      </dgm:prSet>
      <dgm:spPr/>
    </dgm:pt>
    <dgm:pt modelId="{1798E356-88ED-4949-A2B1-9FD34A77497F}" type="pres">
      <dgm:prSet presAssocID="{B82C87D2-AEF7-E04F-87AC-40AF6AE607C5}" presName="composite" presStyleCnt="0"/>
      <dgm:spPr/>
    </dgm:pt>
    <dgm:pt modelId="{85428A63-D088-1344-A8F7-8D67DD8E6650}" type="pres">
      <dgm:prSet presAssocID="{B82C87D2-AEF7-E04F-87AC-40AF6AE607C5}" presName="parTx" presStyleLbl="alignNode1" presStyleIdx="0" presStyleCnt="1" custLinFactNeighborX="3896" custLinFactNeighborY="6366">
        <dgm:presLayoutVars>
          <dgm:chMax val="0"/>
          <dgm:chPref val="0"/>
          <dgm:bulletEnabled val="1"/>
        </dgm:presLayoutVars>
      </dgm:prSet>
      <dgm:spPr/>
    </dgm:pt>
    <dgm:pt modelId="{B58D02F6-B010-1545-8686-45368C784349}" type="pres">
      <dgm:prSet presAssocID="{B82C87D2-AEF7-E04F-87AC-40AF6AE607C5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77E3340B-40A5-064D-BA1A-E7623C45FB11}" srcId="{B82C87D2-AEF7-E04F-87AC-40AF6AE607C5}" destId="{539F264B-3E80-8546-A1BE-C89442619433}" srcOrd="1" destOrd="0" parTransId="{B206087D-8DF2-F340-BCC3-D16733809321}" sibTransId="{E8E63477-C3C4-E243-9C05-DDFD077EA31A}"/>
    <dgm:cxn modelId="{BF4FE51F-C1F7-324F-AA9C-CD45D8CDAB7D}" srcId="{B82C87D2-AEF7-E04F-87AC-40AF6AE607C5}" destId="{E57A0F27-E6D8-0149-A838-A89F06107E63}" srcOrd="0" destOrd="0" parTransId="{029D7FC3-5F48-AE42-A03E-714E2B4CEB26}" sibTransId="{C0337523-0D2E-B144-9C8A-EB1E66461B35}"/>
    <dgm:cxn modelId="{AF07A295-A711-684E-8F23-AC7CE8B04B38}" type="presOf" srcId="{E57A0F27-E6D8-0149-A838-A89F06107E63}" destId="{B58D02F6-B010-1545-8686-45368C784349}" srcOrd="0" destOrd="0" presId="urn:microsoft.com/office/officeart/2005/8/layout/hList1"/>
    <dgm:cxn modelId="{9876D995-6583-7E4D-AE53-6CF86F36E868}" type="presOf" srcId="{74BE39EE-E56A-A341-AC91-D756C0C2FC4C}" destId="{7F4B64F1-F2C7-044E-85AA-BA0D56A7D26B}" srcOrd="0" destOrd="0" presId="urn:microsoft.com/office/officeart/2005/8/layout/hList1"/>
    <dgm:cxn modelId="{0E760D9E-803A-6941-89AC-B490CB332952}" srcId="{74BE39EE-E56A-A341-AC91-D756C0C2FC4C}" destId="{B82C87D2-AEF7-E04F-87AC-40AF6AE607C5}" srcOrd="0" destOrd="0" parTransId="{B726DC89-471B-0146-A8E7-ADD69015A073}" sibTransId="{2603D73E-F06F-9648-9D4C-1B86AAEF07E8}"/>
    <dgm:cxn modelId="{1D990BA4-104F-D944-8478-84E40F809C61}" type="presOf" srcId="{B82C87D2-AEF7-E04F-87AC-40AF6AE607C5}" destId="{85428A63-D088-1344-A8F7-8D67DD8E6650}" srcOrd="0" destOrd="0" presId="urn:microsoft.com/office/officeart/2005/8/layout/hList1"/>
    <dgm:cxn modelId="{1D9DD6B5-E50A-1149-B488-21F08B7CF9B6}" type="presOf" srcId="{539F264B-3E80-8546-A1BE-C89442619433}" destId="{B58D02F6-B010-1545-8686-45368C784349}" srcOrd="0" destOrd="1" presId="urn:microsoft.com/office/officeart/2005/8/layout/hList1"/>
    <dgm:cxn modelId="{310D6BC1-12D1-8643-AFD0-18DDD7726819}" srcId="{B82C87D2-AEF7-E04F-87AC-40AF6AE607C5}" destId="{11E395A1-62DC-074F-8DD7-4B9E6A125F3C}" srcOrd="2" destOrd="0" parTransId="{AF308679-A4D7-0B4E-81DF-F683C6C7B46C}" sibTransId="{34A1D516-A7F4-F540-87C3-921FF1ED8355}"/>
    <dgm:cxn modelId="{70E519EB-A3E2-D84D-88D3-069206F469BC}" type="presOf" srcId="{11E395A1-62DC-074F-8DD7-4B9E6A125F3C}" destId="{B58D02F6-B010-1545-8686-45368C784349}" srcOrd="0" destOrd="2" presId="urn:microsoft.com/office/officeart/2005/8/layout/hList1"/>
    <dgm:cxn modelId="{EB5855DB-24C3-044C-B85D-3E9FA025FC50}" type="presParOf" srcId="{7F4B64F1-F2C7-044E-85AA-BA0D56A7D26B}" destId="{1798E356-88ED-4949-A2B1-9FD34A77497F}" srcOrd="0" destOrd="0" presId="urn:microsoft.com/office/officeart/2005/8/layout/hList1"/>
    <dgm:cxn modelId="{4C46CC75-32CF-B14A-89E8-DF7B3B4038BF}" type="presParOf" srcId="{1798E356-88ED-4949-A2B1-9FD34A77497F}" destId="{85428A63-D088-1344-A8F7-8D67DD8E6650}" srcOrd="0" destOrd="0" presId="urn:microsoft.com/office/officeart/2005/8/layout/hList1"/>
    <dgm:cxn modelId="{7CF28A10-C0A6-CA4C-85A3-7C2E784985C6}" type="presParOf" srcId="{1798E356-88ED-4949-A2B1-9FD34A77497F}" destId="{B58D02F6-B010-1545-8686-45368C78434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80472D0C-7FEA-4947-9E15-54F4440B5104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ES"/>
        </a:p>
      </dgm:t>
    </dgm:pt>
    <dgm:pt modelId="{1CE4E8B1-D22D-5243-A0F4-9AC5B24FB334}">
      <dgm:prSet/>
      <dgm:spPr>
        <a:solidFill>
          <a:srgbClr val="152B48">
            <a:alpha val="90000"/>
          </a:srgbClr>
        </a:solidFill>
      </dgm:spPr>
      <dgm:t>
        <a:bodyPr/>
        <a:lstStyle/>
        <a:p>
          <a:r>
            <a:rPr lang="es-CO" b="1" dirty="0">
              <a:latin typeface="Montserrat" panose="00000500000000000000"/>
            </a:rPr>
            <a:t>Caídas y fracturas</a:t>
          </a:r>
        </a:p>
      </dgm:t>
    </dgm:pt>
    <dgm:pt modelId="{00B5A14B-A170-0B47-B57B-548975362F64}" type="parTrans" cxnId="{D93FBA2E-DD33-7544-BDCD-A3873655A0C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560E7628-5AF4-8B40-BF6B-14D8333690E2}" type="sibTrans" cxnId="{D93FBA2E-DD33-7544-BDCD-A3873655A0C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7FCF6D6-E763-B94D-9D9A-DA3643CDD10D}">
      <dgm:prSet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Somnolencia.</a:t>
          </a:r>
        </a:p>
      </dgm:t>
    </dgm:pt>
    <dgm:pt modelId="{20C83FB2-565A-5147-84FB-280A478DF92D}" type="parTrans" cxnId="{E77CEBD3-0E72-9949-9823-D576820B49D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DA17A2D-CC78-9141-9AC9-EF8DF8E92D49}" type="sibTrans" cxnId="{E77CEBD3-0E72-9949-9823-D576820B49D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6CA3997-D8EC-C347-8D86-0EA6B735F67C}">
      <dgm:prSet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CO" dirty="0" err="1">
              <a:solidFill>
                <a:srgbClr val="152B48"/>
              </a:solidFill>
              <a:latin typeface="Montserrat" panose="00000500000000000000"/>
            </a:rPr>
            <a:t>Hipotensi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ón postural.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69887140-C2CA-7D40-AD07-1F047D14520D}" type="parTrans" cxnId="{35D991AA-B5C4-7E4F-8386-9A445AD1126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B940DCB-0EC7-C74F-B92E-7F70D5D3597D}" type="sibTrans" cxnId="{35D991AA-B5C4-7E4F-8386-9A445AD1126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63F5F4C-6FEC-7148-B30F-57B74E010FC3}">
      <dgm:prSet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Inestabilidad motora y sensorial.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2E3A81A2-187D-3E40-9E01-6893392955E5}" type="parTrans" cxnId="{D35A708B-3BA5-DB45-838E-F888EF8A450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C25719A-BF76-8045-ABAA-BE0D485E92D6}" type="sibTrans" cxnId="{D35A708B-3BA5-DB45-838E-F888EF8A450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31351D1-840C-D943-BE62-2CE000C75793}">
      <dgm:prSet/>
      <dgm:spPr>
        <a:solidFill>
          <a:srgbClr val="152B48">
            <a:alpha val="50000"/>
          </a:srgbClr>
        </a:solidFill>
      </dgm:spPr>
      <dgm:t>
        <a:bodyPr/>
        <a:lstStyle/>
        <a:p>
          <a:r>
            <a:rPr lang="es-ES" b="1" dirty="0">
              <a:latin typeface="Montserrat" panose="00000500000000000000"/>
            </a:rPr>
            <a:t>Evaluación de riesgo</a:t>
          </a:r>
          <a:endParaRPr lang="es-CO" b="1" dirty="0">
            <a:latin typeface="Montserrat" panose="00000500000000000000"/>
          </a:endParaRPr>
        </a:p>
      </dgm:t>
    </dgm:pt>
    <dgm:pt modelId="{C3FC982B-83DC-FF40-B1B1-85AD4D3B8130}" type="parTrans" cxnId="{4B183675-CE19-9F49-B34B-716BE84A0E6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AB1DBE4-B57F-2043-B97D-A6F10BFFBBD7}" type="sibTrans" cxnId="{4B183675-CE19-9F49-B34B-716BE84A0E6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42CC775-FBFA-C74C-B061-D1DE44BD9C91}">
      <dgm:prSet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Condiciones que exacerban.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7A2238D0-1CDB-F743-A479-6157CD6DD380}" type="parTrans" cxnId="{F1EC6BA3-6ADC-9F49-BDD3-3EFD51D88B9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B285101-DDE5-AF4D-AB59-80F5710F3169}" type="sibTrans" cxnId="{F1EC6BA3-6ADC-9F49-BDD3-3EFD51D88B9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7581FE1-107A-274A-AB02-84327ADC39F0}">
      <dgm:prSet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Medicamentos que exacerban.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F4BCC632-75AE-8E44-93E6-F574A0E223D2}" type="parTrans" cxnId="{FAE098A2-2F2B-224E-8E6D-2E6BE35712B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5991B55-83BD-D84F-8038-4C89EB0626F8}" type="sibTrans" cxnId="{FAE098A2-2F2B-224E-8E6D-2E6BE35712B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07AD3AC-B8E0-3743-A286-B2852E17DBA0}">
      <dgm:prSet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*Inicialmente y de forma recurrente.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8FAA076A-AF4F-9D4B-8531-272106E62825}" type="parTrans" cxnId="{A8A67CB7-C50F-CA43-89FD-472C190657A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B4BD4B6-48B2-E143-AC92-58B2C3FD2491}" type="sibTrans" cxnId="{A8A67CB7-C50F-CA43-89FD-472C190657A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D534A83-3C15-7E48-892E-11FD4373DCFC}" type="pres">
      <dgm:prSet presAssocID="{80472D0C-7FEA-4947-9E15-54F4440B5104}" presName="Name0" presStyleCnt="0">
        <dgm:presLayoutVars>
          <dgm:dir/>
          <dgm:animLvl val="lvl"/>
          <dgm:resizeHandles val="exact"/>
        </dgm:presLayoutVars>
      </dgm:prSet>
      <dgm:spPr/>
    </dgm:pt>
    <dgm:pt modelId="{2E95C786-204E-7D49-B2D4-E725D7A5F2E8}" type="pres">
      <dgm:prSet presAssocID="{1CE4E8B1-D22D-5243-A0F4-9AC5B24FB334}" presName="linNode" presStyleCnt="0"/>
      <dgm:spPr/>
    </dgm:pt>
    <dgm:pt modelId="{FF593827-7DD8-634C-B699-2D4C52726348}" type="pres">
      <dgm:prSet presAssocID="{1CE4E8B1-D22D-5243-A0F4-9AC5B24FB33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20D766B6-E0D1-2242-BFC4-8A4759D48ACA}" type="pres">
      <dgm:prSet presAssocID="{1CE4E8B1-D22D-5243-A0F4-9AC5B24FB334}" presName="descendantText" presStyleLbl="alignAccFollowNode1" presStyleIdx="0" presStyleCnt="2">
        <dgm:presLayoutVars>
          <dgm:bulletEnabled val="1"/>
        </dgm:presLayoutVars>
      </dgm:prSet>
      <dgm:spPr/>
    </dgm:pt>
    <dgm:pt modelId="{1C24D539-5D37-4E48-B5E2-CBDC3FFCD2F1}" type="pres">
      <dgm:prSet presAssocID="{560E7628-5AF4-8B40-BF6B-14D8333690E2}" presName="sp" presStyleCnt="0"/>
      <dgm:spPr/>
    </dgm:pt>
    <dgm:pt modelId="{08D725FD-0961-F845-80B8-43894651EF03}" type="pres">
      <dgm:prSet presAssocID="{F31351D1-840C-D943-BE62-2CE000C75793}" presName="linNode" presStyleCnt="0"/>
      <dgm:spPr/>
    </dgm:pt>
    <dgm:pt modelId="{95C7EE07-2DAD-8A47-B8EB-2F9412D14BEF}" type="pres">
      <dgm:prSet presAssocID="{F31351D1-840C-D943-BE62-2CE000C7579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7C73B232-85B5-A74B-AB18-73055D7FAF30}" type="pres">
      <dgm:prSet presAssocID="{F31351D1-840C-D943-BE62-2CE000C7579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5C78E0D-91D5-E54E-89E6-5C7700347762}" type="presOf" srcId="{763F5F4C-6FEC-7148-B30F-57B74E010FC3}" destId="{20D766B6-E0D1-2242-BFC4-8A4759D48ACA}" srcOrd="0" destOrd="2" presId="urn:microsoft.com/office/officeart/2005/8/layout/vList5"/>
    <dgm:cxn modelId="{0706D620-FDAC-8E4D-8F42-61C43AD406D5}" type="presOf" srcId="{67FCF6D6-E763-B94D-9D9A-DA3643CDD10D}" destId="{20D766B6-E0D1-2242-BFC4-8A4759D48ACA}" srcOrd="0" destOrd="0" presId="urn:microsoft.com/office/officeart/2005/8/layout/vList5"/>
    <dgm:cxn modelId="{D93FBA2E-DD33-7544-BDCD-A3873655A0CC}" srcId="{80472D0C-7FEA-4947-9E15-54F4440B5104}" destId="{1CE4E8B1-D22D-5243-A0F4-9AC5B24FB334}" srcOrd="0" destOrd="0" parTransId="{00B5A14B-A170-0B47-B57B-548975362F64}" sibTransId="{560E7628-5AF4-8B40-BF6B-14D8333690E2}"/>
    <dgm:cxn modelId="{F20C8742-A18F-E849-A9D7-6203E996AA8F}" type="presOf" srcId="{842CC775-FBFA-C74C-B061-D1DE44BD9C91}" destId="{7C73B232-85B5-A74B-AB18-73055D7FAF30}" srcOrd="0" destOrd="0" presId="urn:microsoft.com/office/officeart/2005/8/layout/vList5"/>
    <dgm:cxn modelId="{CB0D9764-44CF-D943-B333-7A1C56439293}" type="presOf" srcId="{80472D0C-7FEA-4947-9E15-54F4440B5104}" destId="{1D534A83-3C15-7E48-892E-11FD4373DCFC}" srcOrd="0" destOrd="0" presId="urn:microsoft.com/office/officeart/2005/8/layout/vList5"/>
    <dgm:cxn modelId="{953E126C-1FE6-BC49-900F-583DF36C0BEC}" type="presOf" srcId="{66CA3997-D8EC-C347-8D86-0EA6B735F67C}" destId="{20D766B6-E0D1-2242-BFC4-8A4759D48ACA}" srcOrd="0" destOrd="1" presId="urn:microsoft.com/office/officeart/2005/8/layout/vList5"/>
    <dgm:cxn modelId="{4B183675-CE19-9F49-B34B-716BE84A0E69}" srcId="{80472D0C-7FEA-4947-9E15-54F4440B5104}" destId="{F31351D1-840C-D943-BE62-2CE000C75793}" srcOrd="1" destOrd="0" parTransId="{C3FC982B-83DC-FF40-B1B1-85AD4D3B8130}" sibTransId="{1AB1DBE4-B57F-2043-B97D-A6F10BFFBBD7}"/>
    <dgm:cxn modelId="{DC037982-B3D5-1347-B7A4-02C0F4C09FFB}" type="presOf" srcId="{407AD3AC-B8E0-3743-A286-B2852E17DBA0}" destId="{7C73B232-85B5-A74B-AB18-73055D7FAF30}" srcOrd="0" destOrd="2" presId="urn:microsoft.com/office/officeart/2005/8/layout/vList5"/>
    <dgm:cxn modelId="{5ED91887-33C0-C044-B619-C93EA8475FBB}" type="presOf" srcId="{1CE4E8B1-D22D-5243-A0F4-9AC5B24FB334}" destId="{FF593827-7DD8-634C-B699-2D4C52726348}" srcOrd="0" destOrd="0" presId="urn:microsoft.com/office/officeart/2005/8/layout/vList5"/>
    <dgm:cxn modelId="{D35A708B-3BA5-DB45-838E-F888EF8A450A}" srcId="{1CE4E8B1-D22D-5243-A0F4-9AC5B24FB334}" destId="{763F5F4C-6FEC-7148-B30F-57B74E010FC3}" srcOrd="2" destOrd="0" parTransId="{2E3A81A2-187D-3E40-9E01-6893392955E5}" sibTransId="{0C25719A-BF76-8045-ABAA-BE0D485E92D6}"/>
    <dgm:cxn modelId="{C7C5219B-6CEF-D549-947E-B6E8AC6982AB}" type="presOf" srcId="{F31351D1-840C-D943-BE62-2CE000C75793}" destId="{95C7EE07-2DAD-8A47-B8EB-2F9412D14BEF}" srcOrd="0" destOrd="0" presId="urn:microsoft.com/office/officeart/2005/8/layout/vList5"/>
    <dgm:cxn modelId="{FAE098A2-2F2B-224E-8E6D-2E6BE35712BD}" srcId="{F31351D1-840C-D943-BE62-2CE000C75793}" destId="{77581FE1-107A-274A-AB02-84327ADC39F0}" srcOrd="1" destOrd="0" parTransId="{F4BCC632-75AE-8E44-93E6-F574A0E223D2}" sibTransId="{F5991B55-83BD-D84F-8038-4C89EB0626F8}"/>
    <dgm:cxn modelId="{F1EC6BA3-6ADC-9F49-BDD3-3EFD51D88B99}" srcId="{F31351D1-840C-D943-BE62-2CE000C75793}" destId="{842CC775-FBFA-C74C-B061-D1DE44BD9C91}" srcOrd="0" destOrd="0" parTransId="{7A2238D0-1CDB-F743-A479-6157CD6DD380}" sibTransId="{DB285101-DDE5-AF4D-AB59-80F5710F3169}"/>
    <dgm:cxn modelId="{35D991AA-B5C4-7E4F-8386-9A445AD11268}" srcId="{1CE4E8B1-D22D-5243-A0F4-9AC5B24FB334}" destId="{66CA3997-D8EC-C347-8D86-0EA6B735F67C}" srcOrd="1" destOrd="0" parTransId="{69887140-C2CA-7D40-AD07-1F047D14520D}" sibTransId="{1B940DCB-0EC7-C74F-B92E-7F70D5D3597D}"/>
    <dgm:cxn modelId="{A8A67CB7-C50F-CA43-89FD-472C190657A5}" srcId="{F31351D1-840C-D943-BE62-2CE000C75793}" destId="{407AD3AC-B8E0-3743-A286-B2852E17DBA0}" srcOrd="2" destOrd="0" parTransId="{8FAA076A-AF4F-9D4B-8531-272106E62825}" sibTransId="{3B4BD4B6-48B2-E143-AC92-58B2C3FD2491}"/>
    <dgm:cxn modelId="{E77CEBD3-0E72-9949-9823-D576820B49D2}" srcId="{1CE4E8B1-D22D-5243-A0F4-9AC5B24FB334}" destId="{67FCF6D6-E763-B94D-9D9A-DA3643CDD10D}" srcOrd="0" destOrd="0" parTransId="{20C83FB2-565A-5147-84FB-280A478DF92D}" sibTransId="{8DA17A2D-CC78-9141-9AC9-EF8DF8E92D49}"/>
    <dgm:cxn modelId="{88DAD6EA-1E65-0C41-97C9-71248409E95E}" type="presOf" srcId="{77581FE1-107A-274A-AB02-84327ADC39F0}" destId="{7C73B232-85B5-A74B-AB18-73055D7FAF30}" srcOrd="0" destOrd="1" presId="urn:microsoft.com/office/officeart/2005/8/layout/vList5"/>
    <dgm:cxn modelId="{0194148A-136A-D041-9A57-6986DF28F466}" type="presParOf" srcId="{1D534A83-3C15-7E48-892E-11FD4373DCFC}" destId="{2E95C786-204E-7D49-B2D4-E725D7A5F2E8}" srcOrd="0" destOrd="0" presId="urn:microsoft.com/office/officeart/2005/8/layout/vList5"/>
    <dgm:cxn modelId="{70264C28-4A65-FF4C-9EC9-F63D5207B07A}" type="presParOf" srcId="{2E95C786-204E-7D49-B2D4-E725D7A5F2E8}" destId="{FF593827-7DD8-634C-B699-2D4C52726348}" srcOrd="0" destOrd="0" presId="urn:microsoft.com/office/officeart/2005/8/layout/vList5"/>
    <dgm:cxn modelId="{A377596D-1DB1-EC4E-8B72-7CB0701480B7}" type="presParOf" srcId="{2E95C786-204E-7D49-B2D4-E725D7A5F2E8}" destId="{20D766B6-E0D1-2242-BFC4-8A4759D48ACA}" srcOrd="1" destOrd="0" presId="urn:microsoft.com/office/officeart/2005/8/layout/vList5"/>
    <dgm:cxn modelId="{DD0FB07F-40ED-1D48-A70D-600D917EF434}" type="presParOf" srcId="{1D534A83-3C15-7E48-892E-11FD4373DCFC}" destId="{1C24D539-5D37-4E48-B5E2-CBDC3FFCD2F1}" srcOrd="1" destOrd="0" presId="urn:microsoft.com/office/officeart/2005/8/layout/vList5"/>
    <dgm:cxn modelId="{6DFD04C1-C3C2-0944-9572-B1A028732BE9}" type="presParOf" srcId="{1D534A83-3C15-7E48-892E-11FD4373DCFC}" destId="{08D725FD-0961-F845-80B8-43894651EF03}" srcOrd="2" destOrd="0" presId="urn:microsoft.com/office/officeart/2005/8/layout/vList5"/>
    <dgm:cxn modelId="{35F471F7-D58D-F94D-851A-E0F60EA6FB02}" type="presParOf" srcId="{08D725FD-0961-F845-80B8-43894651EF03}" destId="{95C7EE07-2DAD-8A47-B8EB-2F9412D14BEF}" srcOrd="0" destOrd="0" presId="urn:microsoft.com/office/officeart/2005/8/layout/vList5"/>
    <dgm:cxn modelId="{73D26EA4-8223-134F-9E23-89524A3CF2D0}" type="presParOf" srcId="{08D725FD-0961-F845-80B8-43894651EF03}" destId="{7C73B232-85B5-A74B-AB18-73055D7FAF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7BE58CDA-E3CD-3E47-BA95-75CFFF9D417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711798C-52FB-C444-8D53-3D6CC24D98BF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Signos vitales.</a:t>
          </a:r>
          <a:endParaRPr lang="es-CO" dirty="0">
            <a:latin typeface="Montserrat" panose="00000500000000000000"/>
          </a:endParaRPr>
        </a:p>
      </dgm:t>
    </dgm:pt>
    <dgm:pt modelId="{6A8F741B-77AF-6944-9A17-81F595C7448B}" type="parTrans" cxnId="{AE0ABB03-8274-4E4F-AA4D-1B39CD692DA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FEBE347-9634-B848-B534-4DCBC1C4DF35}" type="sibTrans" cxnId="{AE0ABB03-8274-4E4F-AA4D-1B39CD692DA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BE924545-8C7C-9343-9048-49D9ADCE8726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Peso / talla / IMC/ perímetro abdominal.</a:t>
          </a:r>
          <a:endParaRPr lang="es-CO" dirty="0">
            <a:latin typeface="Montserrat" panose="00000500000000000000"/>
          </a:endParaRPr>
        </a:p>
      </dgm:t>
    </dgm:pt>
    <dgm:pt modelId="{E813EEC4-1B56-B44D-ABA4-2598E1E17348}" type="parTrans" cxnId="{27DFD998-F1DD-B344-AC46-0D492CA7168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B6C0D10B-483E-1C42-97BB-0F46CDBEC378}" type="sibTrans" cxnId="{27DFD998-F1DD-B344-AC46-0D492CA7168A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379D5AC-D6D5-894B-B19E-6F4154D47AC7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Glicemia en ayunas/ HbA1c.</a:t>
          </a:r>
          <a:endParaRPr lang="es-CO" dirty="0">
            <a:latin typeface="Montserrat" panose="00000500000000000000"/>
          </a:endParaRPr>
        </a:p>
      </dgm:t>
    </dgm:pt>
    <dgm:pt modelId="{207E08F0-BF51-184A-A02B-CD1B860C5315}" type="parTrans" cxnId="{5AC2BB76-3288-2A48-B939-90B8A259924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F6EF10D-607D-F847-B7E3-F37C980470EF}" type="sibTrans" cxnId="{5AC2BB76-3288-2A48-B939-90B8A259924B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19C882D-EB3C-4640-BBC0-C3CB31006C28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Perfil lipídico.</a:t>
          </a:r>
          <a:endParaRPr lang="es-CO" dirty="0">
            <a:latin typeface="Montserrat" panose="00000500000000000000"/>
          </a:endParaRPr>
        </a:p>
      </dgm:t>
    </dgm:pt>
    <dgm:pt modelId="{15360B38-733D-FB46-BC22-09CE5AE662AE}" type="parTrans" cxnId="{FF165EE5-BCA9-4847-B936-ED286281811F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CA12E51-1CE7-FE4A-BB32-48D3534385EF}" type="sibTrans" cxnId="{FF165EE5-BCA9-4847-B936-ED286281811F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92C9CD4-5A6E-D740-B060-04F9ECE4C30E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Riesgo cardiovascular.</a:t>
          </a:r>
          <a:endParaRPr lang="es-CO" dirty="0">
            <a:latin typeface="Montserrat" panose="00000500000000000000"/>
          </a:endParaRPr>
        </a:p>
      </dgm:t>
    </dgm:pt>
    <dgm:pt modelId="{8BCACAA3-E922-3747-A001-21A1A92C732F}" type="parTrans" cxnId="{625E0826-9449-6240-820E-E99B24AA813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0C3CD92-6C8A-FC41-BB36-B6823385F793}" type="sibTrans" cxnId="{625E0826-9449-6240-820E-E99B24AA813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820C021-62EC-7749-92EA-7E4652C95E1F}">
      <dgm:prSet/>
      <dgm:spPr/>
      <dgm:t>
        <a:bodyPr/>
        <a:lstStyle/>
        <a:p>
          <a:r>
            <a:rPr lang="es-ES" dirty="0" err="1">
              <a:latin typeface="Montserrat" panose="00000500000000000000"/>
            </a:rPr>
            <a:t>HLG</a:t>
          </a:r>
          <a:r>
            <a:rPr lang="es-ES" dirty="0">
              <a:latin typeface="Montserrat" panose="00000500000000000000"/>
            </a:rPr>
            <a:t> </a:t>
          </a:r>
          <a:r>
            <a:rPr lang="es-ES" dirty="0">
              <a:latin typeface="Montserrat" panose="00000500000000000000"/>
              <a:sym typeface="Wingdings" pitchFamily="2" charset="2"/>
            </a:rPr>
            <a:t></a:t>
          </a:r>
          <a:r>
            <a:rPr lang="es-ES" dirty="0">
              <a:latin typeface="Montserrat" panose="00000500000000000000"/>
            </a:rPr>
            <a:t> neutrófilos </a:t>
          </a:r>
          <a:r>
            <a:rPr lang="en-US" dirty="0">
              <a:latin typeface="Montserrat" panose="00000500000000000000"/>
            </a:rPr>
            <a:t>≥</a:t>
          </a:r>
          <a:r>
            <a:rPr lang="es-CO" dirty="0">
              <a:latin typeface="Montserrat" panose="00000500000000000000"/>
            </a:rPr>
            <a:t> </a:t>
          </a:r>
          <a:r>
            <a:rPr lang="es-ES" dirty="0">
              <a:latin typeface="Montserrat" panose="00000500000000000000"/>
            </a:rPr>
            <a:t> 1500 / </a:t>
          </a:r>
          <a:r>
            <a:rPr lang="es-ES" dirty="0" err="1">
              <a:latin typeface="Montserrat" panose="00000500000000000000"/>
            </a:rPr>
            <a:t>microL</a:t>
          </a:r>
          <a:r>
            <a:rPr lang="es-ES" dirty="0">
              <a:latin typeface="Montserrat" panose="00000500000000000000"/>
            </a:rPr>
            <a:t>.</a:t>
          </a:r>
          <a:endParaRPr lang="es-CO" dirty="0">
            <a:latin typeface="Montserrat" panose="00000500000000000000"/>
          </a:endParaRPr>
        </a:p>
      </dgm:t>
    </dgm:pt>
    <dgm:pt modelId="{43B3C589-75D8-3446-B69E-30362FD76FE0}" type="parTrans" cxnId="{5521E758-C9A1-DE42-8A45-91BC2F033B1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42C0F03-3BAD-D44E-8A22-C562E6BD0BCF}" type="sibTrans" cxnId="{5521E758-C9A1-DE42-8A45-91BC2F033B1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205F354-0C76-A747-B05B-C62D4B0B31C4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Niveles de anticonvulsivantes.</a:t>
          </a:r>
          <a:endParaRPr lang="es-CO" dirty="0">
            <a:latin typeface="Montserrat" panose="00000500000000000000"/>
          </a:endParaRPr>
        </a:p>
      </dgm:t>
    </dgm:pt>
    <dgm:pt modelId="{0680F396-B3E3-A943-A33D-AFEDFB1E5B4F}" type="parTrans" cxnId="{B60AE706-EFBC-9F4C-820E-CCDE6947B3C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5741A6CF-E917-4F42-B77F-649C1ECD2CA4}" type="sibTrans" cxnId="{B60AE706-EFBC-9F4C-820E-CCDE6947B3C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4F0AD02-3DC7-8A4A-AE4B-A546D59564DA}">
      <dgm:prSet/>
      <dgm:spPr/>
      <dgm:t>
        <a:bodyPr/>
        <a:lstStyle/>
        <a:p>
          <a:r>
            <a:rPr lang="es-ES">
              <a:latin typeface="Montserrat" panose="00000500000000000000"/>
            </a:rPr>
            <a:t>En rango terapéutico</a:t>
          </a:r>
          <a:endParaRPr lang="es-CO">
            <a:latin typeface="Montserrat" panose="00000500000000000000"/>
          </a:endParaRPr>
        </a:p>
      </dgm:t>
    </dgm:pt>
    <dgm:pt modelId="{E3C51A82-4C1D-024B-9479-EA41AFE1E8C1}" type="parTrans" cxnId="{1B81A01F-C310-5347-AA49-6F458D6E684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53B4972E-5FCF-EB46-88B5-C5C0C3677951}" type="sibTrans" cxnId="{1B81A01F-C310-5347-AA49-6F458D6E684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FCBBFD2-A98C-9442-A460-838B84471207}">
      <dgm:prSet/>
      <dgm:spPr/>
      <dgm:t>
        <a:bodyPr/>
        <a:lstStyle/>
        <a:p>
          <a:r>
            <a:rPr lang="es-ES">
              <a:latin typeface="Montserrat" panose="00000500000000000000"/>
            </a:rPr>
            <a:t>EKG</a:t>
          </a:r>
          <a:endParaRPr lang="es-CO">
            <a:latin typeface="Montserrat" panose="00000500000000000000"/>
          </a:endParaRPr>
        </a:p>
      </dgm:t>
    </dgm:pt>
    <dgm:pt modelId="{313FA23F-B5EA-5842-B986-4241F3B20A1C}" type="parTrans" cxnId="{8FB17941-01AC-2746-B345-3EC43689759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663CF84-7CA5-1547-A17A-BCD9BBE27956}" type="sibTrans" cxnId="{8FB17941-01AC-2746-B345-3EC43689759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B6ED0EBF-B6AE-6742-B41A-8658FFC5965D}">
      <dgm:prSet/>
      <dgm:spPr/>
      <dgm:t>
        <a:bodyPr/>
        <a:lstStyle/>
        <a:p>
          <a:r>
            <a:rPr lang="es-ES">
              <a:latin typeface="Montserrat" panose="00000500000000000000"/>
            </a:rPr>
            <a:t>PIE</a:t>
          </a:r>
          <a:endParaRPr lang="es-CO">
            <a:latin typeface="Montserrat" panose="00000500000000000000"/>
          </a:endParaRPr>
        </a:p>
      </dgm:t>
    </dgm:pt>
    <dgm:pt modelId="{FEB71D7F-3C46-634F-A0A4-22BFA654CFB3}" type="parTrans" cxnId="{6C4DCE37-8176-FB43-B14E-8017F12F864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6699EDA-54A4-4043-8075-660BCF0673E6}" type="sibTrans" cxnId="{6C4DCE37-8176-FB43-B14E-8017F12F864D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C62A1CC-9307-F546-8748-7FB886F65FA0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Presencia de movimientos anormales.</a:t>
          </a:r>
          <a:endParaRPr lang="es-CO" dirty="0">
            <a:latin typeface="Montserrat" panose="00000500000000000000"/>
          </a:endParaRPr>
        </a:p>
      </dgm:t>
    </dgm:pt>
    <dgm:pt modelId="{653BBB25-E1BA-EC4E-8A0B-89310343DCBE}" type="parTrans" cxnId="{A394CCA7-8C21-0C4E-8B8D-1C33F28881E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DD9EE6A-2D64-4B4B-9442-FFA9C06FBC2B}" type="sibTrans" cxnId="{A394CCA7-8C21-0C4E-8B8D-1C33F28881E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55F2388-2978-7B4E-8255-FFC4849741A7}" type="pres">
      <dgm:prSet presAssocID="{7BE58CDA-E3CD-3E47-BA95-75CFFF9D417C}" presName="diagram" presStyleCnt="0">
        <dgm:presLayoutVars>
          <dgm:dir/>
          <dgm:resizeHandles val="exact"/>
        </dgm:presLayoutVars>
      </dgm:prSet>
      <dgm:spPr/>
    </dgm:pt>
    <dgm:pt modelId="{0501ED93-B72A-E54D-BB3E-F98070563791}" type="pres">
      <dgm:prSet presAssocID="{9711798C-52FB-C444-8D53-3D6CC24D98BF}" presName="node" presStyleLbl="node1" presStyleIdx="0" presStyleCnt="10">
        <dgm:presLayoutVars>
          <dgm:bulletEnabled val="1"/>
        </dgm:presLayoutVars>
      </dgm:prSet>
      <dgm:spPr/>
    </dgm:pt>
    <dgm:pt modelId="{DD4FC7A8-3CEB-A04C-9CB7-BA94397B70EB}" type="pres">
      <dgm:prSet presAssocID="{4FEBE347-9634-B848-B534-4DCBC1C4DF35}" presName="sibTrans" presStyleCnt="0"/>
      <dgm:spPr/>
    </dgm:pt>
    <dgm:pt modelId="{4F1C967E-A167-B64E-8F10-5AD47BEA270F}" type="pres">
      <dgm:prSet presAssocID="{BE924545-8C7C-9343-9048-49D9ADCE8726}" presName="node" presStyleLbl="node1" presStyleIdx="1" presStyleCnt="10">
        <dgm:presLayoutVars>
          <dgm:bulletEnabled val="1"/>
        </dgm:presLayoutVars>
      </dgm:prSet>
      <dgm:spPr/>
    </dgm:pt>
    <dgm:pt modelId="{5F982159-E4DC-4A4B-BD71-733AFB41835C}" type="pres">
      <dgm:prSet presAssocID="{B6C0D10B-483E-1C42-97BB-0F46CDBEC378}" presName="sibTrans" presStyleCnt="0"/>
      <dgm:spPr/>
    </dgm:pt>
    <dgm:pt modelId="{B57E1683-E924-5E47-BB04-3C51A343FA03}" type="pres">
      <dgm:prSet presAssocID="{2379D5AC-D6D5-894B-B19E-6F4154D47AC7}" presName="node" presStyleLbl="node1" presStyleIdx="2" presStyleCnt="10">
        <dgm:presLayoutVars>
          <dgm:bulletEnabled val="1"/>
        </dgm:presLayoutVars>
      </dgm:prSet>
      <dgm:spPr/>
    </dgm:pt>
    <dgm:pt modelId="{2090EEF8-BB4B-8F4F-AC0D-D6A7B5A72C06}" type="pres">
      <dgm:prSet presAssocID="{3F6EF10D-607D-F847-B7E3-F37C980470EF}" presName="sibTrans" presStyleCnt="0"/>
      <dgm:spPr/>
    </dgm:pt>
    <dgm:pt modelId="{9E92479D-FDC5-BB4A-9E35-6129B3D82287}" type="pres">
      <dgm:prSet presAssocID="{819C882D-EB3C-4640-BBC0-C3CB31006C28}" presName="node" presStyleLbl="node1" presStyleIdx="3" presStyleCnt="10">
        <dgm:presLayoutVars>
          <dgm:bulletEnabled val="1"/>
        </dgm:presLayoutVars>
      </dgm:prSet>
      <dgm:spPr/>
    </dgm:pt>
    <dgm:pt modelId="{BAB1840F-9B10-F947-9156-C7717CC6A88C}" type="pres">
      <dgm:prSet presAssocID="{ECA12E51-1CE7-FE4A-BB32-48D3534385EF}" presName="sibTrans" presStyleCnt="0"/>
      <dgm:spPr/>
    </dgm:pt>
    <dgm:pt modelId="{601A61DB-65C7-1448-BF1D-1A6D7C72EA65}" type="pres">
      <dgm:prSet presAssocID="{792C9CD4-5A6E-D740-B060-04F9ECE4C30E}" presName="node" presStyleLbl="node1" presStyleIdx="4" presStyleCnt="10">
        <dgm:presLayoutVars>
          <dgm:bulletEnabled val="1"/>
        </dgm:presLayoutVars>
      </dgm:prSet>
      <dgm:spPr/>
    </dgm:pt>
    <dgm:pt modelId="{A7DAF9C1-672F-2D40-A9DE-69541F5EE8FE}" type="pres">
      <dgm:prSet presAssocID="{60C3CD92-6C8A-FC41-BB36-B6823385F793}" presName="sibTrans" presStyleCnt="0"/>
      <dgm:spPr/>
    </dgm:pt>
    <dgm:pt modelId="{12544E1D-85C6-BD4F-B99E-62FF052B3025}" type="pres">
      <dgm:prSet presAssocID="{3820C021-62EC-7749-92EA-7E4652C95E1F}" presName="node" presStyleLbl="node1" presStyleIdx="5" presStyleCnt="10">
        <dgm:presLayoutVars>
          <dgm:bulletEnabled val="1"/>
        </dgm:presLayoutVars>
      </dgm:prSet>
      <dgm:spPr/>
    </dgm:pt>
    <dgm:pt modelId="{FACC0916-92BA-7443-9161-5D72A2D48211}" type="pres">
      <dgm:prSet presAssocID="{442C0F03-3BAD-D44E-8A22-C562E6BD0BCF}" presName="sibTrans" presStyleCnt="0"/>
      <dgm:spPr/>
    </dgm:pt>
    <dgm:pt modelId="{6F753E15-D991-CE41-96C9-4E4289C2CBED}" type="pres">
      <dgm:prSet presAssocID="{E205F354-0C76-A747-B05B-C62D4B0B31C4}" presName="node" presStyleLbl="node1" presStyleIdx="6" presStyleCnt="10">
        <dgm:presLayoutVars>
          <dgm:bulletEnabled val="1"/>
        </dgm:presLayoutVars>
      </dgm:prSet>
      <dgm:spPr/>
    </dgm:pt>
    <dgm:pt modelId="{4F996492-72EB-8049-8F08-CF2A0BD6A469}" type="pres">
      <dgm:prSet presAssocID="{5741A6CF-E917-4F42-B77F-649C1ECD2CA4}" presName="sibTrans" presStyleCnt="0"/>
      <dgm:spPr/>
    </dgm:pt>
    <dgm:pt modelId="{70632FAE-B93B-F146-8797-2F595A77DA8A}" type="pres">
      <dgm:prSet presAssocID="{AFCBBFD2-A98C-9442-A460-838B84471207}" presName="node" presStyleLbl="node1" presStyleIdx="7" presStyleCnt="10">
        <dgm:presLayoutVars>
          <dgm:bulletEnabled val="1"/>
        </dgm:presLayoutVars>
      </dgm:prSet>
      <dgm:spPr/>
    </dgm:pt>
    <dgm:pt modelId="{48563873-E87D-7147-96A2-E1E6CF3C6518}" type="pres">
      <dgm:prSet presAssocID="{1663CF84-7CA5-1547-A17A-BCD9BBE27956}" presName="sibTrans" presStyleCnt="0"/>
      <dgm:spPr/>
    </dgm:pt>
    <dgm:pt modelId="{120CC910-B97C-F440-9151-CF23C04D975D}" type="pres">
      <dgm:prSet presAssocID="{B6ED0EBF-B6AE-6742-B41A-8658FFC5965D}" presName="node" presStyleLbl="node1" presStyleIdx="8" presStyleCnt="10">
        <dgm:presLayoutVars>
          <dgm:bulletEnabled val="1"/>
        </dgm:presLayoutVars>
      </dgm:prSet>
      <dgm:spPr/>
    </dgm:pt>
    <dgm:pt modelId="{53FC1BFB-AD1E-4F4A-A531-06A0BD632C63}" type="pres">
      <dgm:prSet presAssocID="{A6699EDA-54A4-4043-8075-660BCF0673E6}" presName="sibTrans" presStyleCnt="0"/>
      <dgm:spPr/>
    </dgm:pt>
    <dgm:pt modelId="{8F46E7AF-DA16-2049-A5A7-941717403C57}" type="pres">
      <dgm:prSet presAssocID="{3C62A1CC-9307-F546-8748-7FB886F65FA0}" presName="node" presStyleLbl="node1" presStyleIdx="9" presStyleCnt="10">
        <dgm:presLayoutVars>
          <dgm:bulletEnabled val="1"/>
        </dgm:presLayoutVars>
      </dgm:prSet>
      <dgm:spPr/>
    </dgm:pt>
  </dgm:ptLst>
  <dgm:cxnLst>
    <dgm:cxn modelId="{AE0ABB03-8274-4E4F-AA4D-1B39CD692DAD}" srcId="{7BE58CDA-E3CD-3E47-BA95-75CFFF9D417C}" destId="{9711798C-52FB-C444-8D53-3D6CC24D98BF}" srcOrd="0" destOrd="0" parTransId="{6A8F741B-77AF-6944-9A17-81F595C7448B}" sibTransId="{4FEBE347-9634-B848-B534-4DCBC1C4DF35}"/>
    <dgm:cxn modelId="{B60AE706-EFBC-9F4C-820E-CCDE6947B3C7}" srcId="{7BE58CDA-E3CD-3E47-BA95-75CFFF9D417C}" destId="{E205F354-0C76-A747-B05B-C62D4B0B31C4}" srcOrd="6" destOrd="0" parTransId="{0680F396-B3E3-A943-A33D-AFEDFB1E5B4F}" sibTransId="{5741A6CF-E917-4F42-B77F-649C1ECD2CA4}"/>
    <dgm:cxn modelId="{4F63C50E-5F47-9941-AB27-C2BE87E8604A}" type="presOf" srcId="{819C882D-EB3C-4640-BBC0-C3CB31006C28}" destId="{9E92479D-FDC5-BB4A-9E35-6129B3D82287}" srcOrd="0" destOrd="0" presId="urn:microsoft.com/office/officeart/2005/8/layout/default"/>
    <dgm:cxn modelId="{11D9791E-2B13-2B43-8998-4FECF42CCFE6}" type="presOf" srcId="{2379D5AC-D6D5-894B-B19E-6F4154D47AC7}" destId="{B57E1683-E924-5E47-BB04-3C51A343FA03}" srcOrd="0" destOrd="0" presId="urn:microsoft.com/office/officeart/2005/8/layout/default"/>
    <dgm:cxn modelId="{1B81A01F-C310-5347-AA49-6F458D6E684D}" srcId="{E205F354-0C76-A747-B05B-C62D4B0B31C4}" destId="{D4F0AD02-3DC7-8A4A-AE4B-A546D59564DA}" srcOrd="0" destOrd="0" parTransId="{E3C51A82-4C1D-024B-9479-EA41AFE1E8C1}" sibTransId="{53B4972E-5FCF-EB46-88B5-C5C0C3677951}"/>
    <dgm:cxn modelId="{625E0826-9449-6240-820E-E99B24AA8134}" srcId="{7BE58CDA-E3CD-3E47-BA95-75CFFF9D417C}" destId="{792C9CD4-5A6E-D740-B060-04F9ECE4C30E}" srcOrd="4" destOrd="0" parTransId="{8BCACAA3-E922-3747-A001-21A1A92C732F}" sibTransId="{60C3CD92-6C8A-FC41-BB36-B6823385F793}"/>
    <dgm:cxn modelId="{55B0522B-11F2-0445-B613-DE7997B311CC}" type="presOf" srcId="{B6ED0EBF-B6AE-6742-B41A-8658FFC5965D}" destId="{120CC910-B97C-F440-9151-CF23C04D975D}" srcOrd="0" destOrd="0" presId="urn:microsoft.com/office/officeart/2005/8/layout/default"/>
    <dgm:cxn modelId="{6D82CF35-7463-2A41-A1BE-709C9922F4DB}" type="presOf" srcId="{9711798C-52FB-C444-8D53-3D6CC24D98BF}" destId="{0501ED93-B72A-E54D-BB3E-F98070563791}" srcOrd="0" destOrd="0" presId="urn:microsoft.com/office/officeart/2005/8/layout/default"/>
    <dgm:cxn modelId="{6C4DCE37-8176-FB43-B14E-8017F12F864D}" srcId="{7BE58CDA-E3CD-3E47-BA95-75CFFF9D417C}" destId="{B6ED0EBF-B6AE-6742-B41A-8658FFC5965D}" srcOrd="8" destOrd="0" parTransId="{FEB71D7F-3C46-634F-A0A4-22BFA654CFB3}" sibTransId="{A6699EDA-54A4-4043-8075-660BCF0673E6}"/>
    <dgm:cxn modelId="{FFE5C23C-4497-F344-8097-650E70C7E1A4}" type="presOf" srcId="{E205F354-0C76-A747-B05B-C62D4B0B31C4}" destId="{6F753E15-D991-CE41-96C9-4E4289C2CBED}" srcOrd="0" destOrd="0" presId="urn:microsoft.com/office/officeart/2005/8/layout/default"/>
    <dgm:cxn modelId="{AA5A933D-3AB9-9C40-BB6E-8B1A8580B927}" type="presOf" srcId="{3820C021-62EC-7749-92EA-7E4652C95E1F}" destId="{12544E1D-85C6-BD4F-B99E-62FF052B3025}" srcOrd="0" destOrd="0" presId="urn:microsoft.com/office/officeart/2005/8/layout/default"/>
    <dgm:cxn modelId="{8FB17941-01AC-2746-B345-3EC436897590}" srcId="{7BE58CDA-E3CD-3E47-BA95-75CFFF9D417C}" destId="{AFCBBFD2-A98C-9442-A460-838B84471207}" srcOrd="7" destOrd="0" parTransId="{313FA23F-B5EA-5842-B986-4241F3B20A1C}" sibTransId="{1663CF84-7CA5-1547-A17A-BCD9BBE27956}"/>
    <dgm:cxn modelId="{AD00BA67-04C1-5F45-9FC1-39F5917E79C4}" type="presOf" srcId="{D4F0AD02-3DC7-8A4A-AE4B-A546D59564DA}" destId="{6F753E15-D991-CE41-96C9-4E4289C2CBED}" srcOrd="0" destOrd="1" presId="urn:microsoft.com/office/officeart/2005/8/layout/default"/>
    <dgm:cxn modelId="{695FBD50-F1C9-054A-9185-0CDBB0E953D1}" type="presOf" srcId="{792C9CD4-5A6E-D740-B060-04F9ECE4C30E}" destId="{601A61DB-65C7-1448-BF1D-1A6D7C72EA65}" srcOrd="0" destOrd="0" presId="urn:microsoft.com/office/officeart/2005/8/layout/default"/>
    <dgm:cxn modelId="{5AC2BB76-3288-2A48-B939-90B8A259924B}" srcId="{7BE58CDA-E3CD-3E47-BA95-75CFFF9D417C}" destId="{2379D5AC-D6D5-894B-B19E-6F4154D47AC7}" srcOrd="2" destOrd="0" parTransId="{207E08F0-BF51-184A-A02B-CD1B860C5315}" sibTransId="{3F6EF10D-607D-F847-B7E3-F37C980470EF}"/>
    <dgm:cxn modelId="{5521E758-C9A1-DE42-8A45-91BC2F033B12}" srcId="{7BE58CDA-E3CD-3E47-BA95-75CFFF9D417C}" destId="{3820C021-62EC-7749-92EA-7E4652C95E1F}" srcOrd="5" destOrd="0" parTransId="{43B3C589-75D8-3446-B69E-30362FD76FE0}" sibTransId="{442C0F03-3BAD-D44E-8A22-C562E6BD0BCF}"/>
    <dgm:cxn modelId="{E6E4377B-ED9A-3445-A469-447D5FF73522}" type="presOf" srcId="{7BE58CDA-E3CD-3E47-BA95-75CFFF9D417C}" destId="{255F2388-2978-7B4E-8255-FFC4849741A7}" srcOrd="0" destOrd="0" presId="urn:microsoft.com/office/officeart/2005/8/layout/default"/>
    <dgm:cxn modelId="{27DFD998-F1DD-B344-AC46-0D492CA7168A}" srcId="{7BE58CDA-E3CD-3E47-BA95-75CFFF9D417C}" destId="{BE924545-8C7C-9343-9048-49D9ADCE8726}" srcOrd="1" destOrd="0" parTransId="{E813EEC4-1B56-B44D-ABA4-2598E1E17348}" sibTransId="{B6C0D10B-483E-1C42-97BB-0F46CDBEC378}"/>
    <dgm:cxn modelId="{A394CCA7-8C21-0C4E-8B8D-1C33F28881E5}" srcId="{7BE58CDA-E3CD-3E47-BA95-75CFFF9D417C}" destId="{3C62A1CC-9307-F546-8748-7FB886F65FA0}" srcOrd="9" destOrd="0" parTransId="{653BBB25-E1BA-EC4E-8A0B-89310343DCBE}" sibTransId="{6DD9EE6A-2D64-4B4B-9442-FFA9C06FBC2B}"/>
    <dgm:cxn modelId="{FF165EE5-BCA9-4847-B936-ED286281811F}" srcId="{7BE58CDA-E3CD-3E47-BA95-75CFFF9D417C}" destId="{819C882D-EB3C-4640-BBC0-C3CB31006C28}" srcOrd="3" destOrd="0" parTransId="{15360B38-733D-FB46-BC22-09CE5AE662AE}" sibTransId="{ECA12E51-1CE7-FE4A-BB32-48D3534385EF}"/>
    <dgm:cxn modelId="{256F20E9-4D79-6842-B287-2EA7AB543855}" type="presOf" srcId="{AFCBBFD2-A98C-9442-A460-838B84471207}" destId="{70632FAE-B93B-F146-8797-2F595A77DA8A}" srcOrd="0" destOrd="0" presId="urn:microsoft.com/office/officeart/2005/8/layout/default"/>
    <dgm:cxn modelId="{516C95F0-A9E7-A44E-B8BC-928897E83BF8}" type="presOf" srcId="{3C62A1CC-9307-F546-8748-7FB886F65FA0}" destId="{8F46E7AF-DA16-2049-A5A7-941717403C57}" srcOrd="0" destOrd="0" presId="urn:microsoft.com/office/officeart/2005/8/layout/default"/>
    <dgm:cxn modelId="{BA706DFD-1DD6-4D4A-B4F3-5E2A9367F2C3}" type="presOf" srcId="{BE924545-8C7C-9343-9048-49D9ADCE8726}" destId="{4F1C967E-A167-B64E-8F10-5AD47BEA270F}" srcOrd="0" destOrd="0" presId="urn:microsoft.com/office/officeart/2005/8/layout/default"/>
    <dgm:cxn modelId="{AC1C3AC7-4D74-4545-8CAC-BC95548E9178}" type="presParOf" srcId="{255F2388-2978-7B4E-8255-FFC4849741A7}" destId="{0501ED93-B72A-E54D-BB3E-F98070563791}" srcOrd="0" destOrd="0" presId="urn:microsoft.com/office/officeart/2005/8/layout/default"/>
    <dgm:cxn modelId="{35CFBB53-7BE5-244B-9806-0E35BD7204DF}" type="presParOf" srcId="{255F2388-2978-7B4E-8255-FFC4849741A7}" destId="{DD4FC7A8-3CEB-A04C-9CB7-BA94397B70EB}" srcOrd="1" destOrd="0" presId="urn:microsoft.com/office/officeart/2005/8/layout/default"/>
    <dgm:cxn modelId="{2D3D4379-5EA3-7C4D-919D-45990D197E01}" type="presParOf" srcId="{255F2388-2978-7B4E-8255-FFC4849741A7}" destId="{4F1C967E-A167-B64E-8F10-5AD47BEA270F}" srcOrd="2" destOrd="0" presId="urn:microsoft.com/office/officeart/2005/8/layout/default"/>
    <dgm:cxn modelId="{C919F126-2F33-844F-B717-FF383A78E518}" type="presParOf" srcId="{255F2388-2978-7B4E-8255-FFC4849741A7}" destId="{5F982159-E4DC-4A4B-BD71-733AFB41835C}" srcOrd="3" destOrd="0" presId="urn:microsoft.com/office/officeart/2005/8/layout/default"/>
    <dgm:cxn modelId="{4A9E0711-3C13-2C4E-B586-B4D8E7BC59E6}" type="presParOf" srcId="{255F2388-2978-7B4E-8255-FFC4849741A7}" destId="{B57E1683-E924-5E47-BB04-3C51A343FA03}" srcOrd="4" destOrd="0" presId="urn:microsoft.com/office/officeart/2005/8/layout/default"/>
    <dgm:cxn modelId="{F7BE2270-4B36-0840-A9A1-5E4C0615CE75}" type="presParOf" srcId="{255F2388-2978-7B4E-8255-FFC4849741A7}" destId="{2090EEF8-BB4B-8F4F-AC0D-D6A7B5A72C06}" srcOrd="5" destOrd="0" presId="urn:microsoft.com/office/officeart/2005/8/layout/default"/>
    <dgm:cxn modelId="{63D4C15E-C25A-2E49-832B-ABECD386D34F}" type="presParOf" srcId="{255F2388-2978-7B4E-8255-FFC4849741A7}" destId="{9E92479D-FDC5-BB4A-9E35-6129B3D82287}" srcOrd="6" destOrd="0" presId="urn:microsoft.com/office/officeart/2005/8/layout/default"/>
    <dgm:cxn modelId="{C08F5F3E-06AC-F54A-8FED-55C5A7CD1026}" type="presParOf" srcId="{255F2388-2978-7B4E-8255-FFC4849741A7}" destId="{BAB1840F-9B10-F947-9156-C7717CC6A88C}" srcOrd="7" destOrd="0" presId="urn:microsoft.com/office/officeart/2005/8/layout/default"/>
    <dgm:cxn modelId="{EEC9F0A3-4FFC-0E42-A0BD-D8E24EB68F52}" type="presParOf" srcId="{255F2388-2978-7B4E-8255-FFC4849741A7}" destId="{601A61DB-65C7-1448-BF1D-1A6D7C72EA65}" srcOrd="8" destOrd="0" presId="urn:microsoft.com/office/officeart/2005/8/layout/default"/>
    <dgm:cxn modelId="{A56E6558-DB81-AF4A-BD82-2810A92F9FB7}" type="presParOf" srcId="{255F2388-2978-7B4E-8255-FFC4849741A7}" destId="{A7DAF9C1-672F-2D40-A9DE-69541F5EE8FE}" srcOrd="9" destOrd="0" presId="urn:microsoft.com/office/officeart/2005/8/layout/default"/>
    <dgm:cxn modelId="{471B7A12-97DE-864A-A013-0105F4CD6232}" type="presParOf" srcId="{255F2388-2978-7B4E-8255-FFC4849741A7}" destId="{12544E1D-85C6-BD4F-B99E-62FF052B3025}" srcOrd="10" destOrd="0" presId="urn:microsoft.com/office/officeart/2005/8/layout/default"/>
    <dgm:cxn modelId="{1B2EF42C-65EC-AB4A-A077-034FFEC978CC}" type="presParOf" srcId="{255F2388-2978-7B4E-8255-FFC4849741A7}" destId="{FACC0916-92BA-7443-9161-5D72A2D48211}" srcOrd="11" destOrd="0" presId="urn:microsoft.com/office/officeart/2005/8/layout/default"/>
    <dgm:cxn modelId="{18895ED9-0DB2-0547-8DF6-9E511FE6462E}" type="presParOf" srcId="{255F2388-2978-7B4E-8255-FFC4849741A7}" destId="{6F753E15-D991-CE41-96C9-4E4289C2CBED}" srcOrd="12" destOrd="0" presId="urn:microsoft.com/office/officeart/2005/8/layout/default"/>
    <dgm:cxn modelId="{C90B16AC-301B-384F-8407-F52C70BF8FB5}" type="presParOf" srcId="{255F2388-2978-7B4E-8255-FFC4849741A7}" destId="{4F996492-72EB-8049-8F08-CF2A0BD6A469}" srcOrd="13" destOrd="0" presId="urn:microsoft.com/office/officeart/2005/8/layout/default"/>
    <dgm:cxn modelId="{AD06A2A1-D1C1-0B40-B0AB-65585D059A97}" type="presParOf" srcId="{255F2388-2978-7B4E-8255-FFC4849741A7}" destId="{70632FAE-B93B-F146-8797-2F595A77DA8A}" srcOrd="14" destOrd="0" presId="urn:microsoft.com/office/officeart/2005/8/layout/default"/>
    <dgm:cxn modelId="{5AEF9DF2-BBB8-E34E-ACF7-5A798BFBADF7}" type="presParOf" srcId="{255F2388-2978-7B4E-8255-FFC4849741A7}" destId="{48563873-E87D-7147-96A2-E1E6CF3C6518}" srcOrd="15" destOrd="0" presId="urn:microsoft.com/office/officeart/2005/8/layout/default"/>
    <dgm:cxn modelId="{0C853238-6CF0-C04A-8934-EC48712CC6A6}" type="presParOf" srcId="{255F2388-2978-7B4E-8255-FFC4849741A7}" destId="{120CC910-B97C-F440-9151-CF23C04D975D}" srcOrd="16" destOrd="0" presId="urn:microsoft.com/office/officeart/2005/8/layout/default"/>
    <dgm:cxn modelId="{DA0D4BDD-F10E-6241-ACE3-4A86A356A774}" type="presParOf" srcId="{255F2388-2978-7B4E-8255-FFC4849741A7}" destId="{53FC1BFB-AD1E-4F4A-A531-06A0BD632C63}" srcOrd="17" destOrd="0" presId="urn:microsoft.com/office/officeart/2005/8/layout/default"/>
    <dgm:cxn modelId="{BB519BE9-0BBE-3F44-A20C-2BBCE8006048}" type="presParOf" srcId="{255F2388-2978-7B4E-8255-FFC4849741A7}" destId="{8F46E7AF-DA16-2049-A5A7-941717403C57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A08F9317-BEEC-2143-A4BA-4C36609C3330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151048DB-3864-7A4C-8783-0577BB1325D3}">
      <dgm:prSet custT="1"/>
      <dgm:spPr>
        <a:solidFill>
          <a:srgbClr val="152B48"/>
        </a:solidFill>
      </dgm:spPr>
      <dgm:t>
        <a:bodyPr/>
        <a:lstStyle/>
        <a:p>
          <a:r>
            <a:rPr lang="es-ES_tradnl" sz="2200" dirty="0">
              <a:latin typeface="Montserrat" panose="00000500000000000000"/>
            </a:rPr>
            <a:t>EA potenciales</a:t>
          </a:r>
          <a:endParaRPr lang="es-CO" sz="2200" dirty="0">
            <a:latin typeface="Montserrat" panose="00000500000000000000"/>
          </a:endParaRPr>
        </a:p>
      </dgm:t>
    </dgm:pt>
    <dgm:pt modelId="{725B9180-9011-F142-934F-A1BB587FC8A0}" type="parTrans" cxnId="{83B0A7CD-2581-884D-B9C5-70461341B8BD}">
      <dgm:prSet/>
      <dgm:spPr/>
      <dgm:t>
        <a:bodyPr/>
        <a:lstStyle/>
        <a:p>
          <a:endParaRPr lang="es-ES"/>
        </a:p>
      </dgm:t>
    </dgm:pt>
    <dgm:pt modelId="{642908F7-D8FC-0946-B458-483F0D89C01A}" type="sibTrans" cxnId="{83B0A7CD-2581-884D-B9C5-70461341B8BD}">
      <dgm:prSet/>
      <dgm:spPr/>
      <dgm:t>
        <a:bodyPr/>
        <a:lstStyle/>
        <a:p>
          <a:endParaRPr lang="es-ES"/>
        </a:p>
      </dgm:t>
    </dgm:pt>
    <dgm:pt modelId="{8080E832-4A70-9740-8FDA-94189061CDFB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_tradnl" sz="1800" dirty="0">
              <a:solidFill>
                <a:srgbClr val="152B48"/>
              </a:solidFill>
              <a:latin typeface="Montserrat" panose="00000500000000000000"/>
            </a:rPr>
            <a:t>Miocarditis, TEP, DM, cetoacidosis diabética, convulsiones, íleo adinámico.</a:t>
          </a:r>
          <a:endParaRPr lang="es-CO" sz="1800" dirty="0">
            <a:solidFill>
              <a:srgbClr val="152B48"/>
            </a:solidFill>
            <a:latin typeface="Montserrat" panose="00000500000000000000"/>
          </a:endParaRPr>
        </a:p>
      </dgm:t>
    </dgm:pt>
    <dgm:pt modelId="{B81827ED-4CCF-2549-A6A3-43FCFE6ADDEB}" type="parTrans" cxnId="{2EEB789E-1219-8F4D-A231-BC5CE2853354}">
      <dgm:prSet/>
      <dgm:spPr/>
      <dgm:t>
        <a:bodyPr/>
        <a:lstStyle/>
        <a:p>
          <a:endParaRPr lang="es-ES"/>
        </a:p>
      </dgm:t>
    </dgm:pt>
    <dgm:pt modelId="{401DC0F1-5A8C-6543-B9C0-723E557F2792}" type="sibTrans" cxnId="{2EEB789E-1219-8F4D-A231-BC5CE2853354}">
      <dgm:prSet/>
      <dgm:spPr/>
      <dgm:t>
        <a:bodyPr/>
        <a:lstStyle/>
        <a:p>
          <a:endParaRPr lang="es-ES"/>
        </a:p>
      </dgm:t>
    </dgm:pt>
    <dgm:pt modelId="{A08409B0-8DE4-EA48-94BD-06EA1976468C}" type="pres">
      <dgm:prSet presAssocID="{A08F9317-BEEC-2143-A4BA-4C36609C3330}" presName="Name0" presStyleCnt="0">
        <dgm:presLayoutVars>
          <dgm:dir/>
          <dgm:animLvl val="lvl"/>
          <dgm:resizeHandles val="exact"/>
        </dgm:presLayoutVars>
      </dgm:prSet>
      <dgm:spPr/>
    </dgm:pt>
    <dgm:pt modelId="{59C799F1-992E-A24F-8D66-C2F1E5E102ED}" type="pres">
      <dgm:prSet presAssocID="{151048DB-3864-7A4C-8783-0577BB1325D3}" presName="composite" presStyleCnt="0"/>
      <dgm:spPr/>
    </dgm:pt>
    <dgm:pt modelId="{23534B3E-0384-8D4C-AA9E-18BC232FABC2}" type="pres">
      <dgm:prSet presAssocID="{151048DB-3864-7A4C-8783-0577BB1325D3}" presName="parTx" presStyleLbl="alignNode1" presStyleIdx="0" presStyleCnt="1" custLinFactNeighborX="-6965" custLinFactNeighborY="1586">
        <dgm:presLayoutVars>
          <dgm:chMax val="0"/>
          <dgm:chPref val="0"/>
          <dgm:bulletEnabled val="1"/>
        </dgm:presLayoutVars>
      </dgm:prSet>
      <dgm:spPr/>
    </dgm:pt>
    <dgm:pt modelId="{22B26B4C-F3A3-3A46-BE82-E876FD5F1EED}" type="pres">
      <dgm:prSet presAssocID="{151048DB-3864-7A4C-8783-0577BB1325D3}" presName="desTx" presStyleLbl="alignAccFollowNode1" presStyleIdx="0" presStyleCnt="1" custScaleY="100000" custLinFactNeighborX="5196">
        <dgm:presLayoutVars>
          <dgm:bulletEnabled val="1"/>
        </dgm:presLayoutVars>
      </dgm:prSet>
      <dgm:spPr/>
    </dgm:pt>
  </dgm:ptLst>
  <dgm:cxnLst>
    <dgm:cxn modelId="{DD23F960-465E-A54D-8912-A0ACA4828108}" type="presOf" srcId="{151048DB-3864-7A4C-8783-0577BB1325D3}" destId="{23534B3E-0384-8D4C-AA9E-18BC232FABC2}" srcOrd="0" destOrd="0" presId="urn:microsoft.com/office/officeart/2005/8/layout/hList1"/>
    <dgm:cxn modelId="{2EEB789E-1219-8F4D-A231-BC5CE2853354}" srcId="{151048DB-3864-7A4C-8783-0577BB1325D3}" destId="{8080E832-4A70-9740-8FDA-94189061CDFB}" srcOrd="0" destOrd="0" parTransId="{B81827ED-4CCF-2549-A6A3-43FCFE6ADDEB}" sibTransId="{401DC0F1-5A8C-6543-B9C0-723E557F2792}"/>
    <dgm:cxn modelId="{83B0A7CD-2581-884D-B9C5-70461341B8BD}" srcId="{A08F9317-BEEC-2143-A4BA-4C36609C3330}" destId="{151048DB-3864-7A4C-8783-0577BB1325D3}" srcOrd="0" destOrd="0" parTransId="{725B9180-9011-F142-934F-A1BB587FC8A0}" sibTransId="{642908F7-D8FC-0946-B458-483F0D89C01A}"/>
    <dgm:cxn modelId="{414B0FCF-7E40-774A-B9BA-69C1D82BE8FF}" type="presOf" srcId="{A08F9317-BEEC-2143-A4BA-4C36609C3330}" destId="{A08409B0-8DE4-EA48-94BD-06EA1976468C}" srcOrd="0" destOrd="0" presId="urn:microsoft.com/office/officeart/2005/8/layout/hList1"/>
    <dgm:cxn modelId="{045363E3-0CB1-8D4A-8C2E-CC10B43170E9}" type="presOf" srcId="{8080E832-4A70-9740-8FDA-94189061CDFB}" destId="{22B26B4C-F3A3-3A46-BE82-E876FD5F1EED}" srcOrd="0" destOrd="0" presId="urn:microsoft.com/office/officeart/2005/8/layout/hList1"/>
    <dgm:cxn modelId="{DFA02032-9019-2F4F-A019-CB317792B367}" type="presParOf" srcId="{A08409B0-8DE4-EA48-94BD-06EA1976468C}" destId="{59C799F1-992E-A24F-8D66-C2F1E5E102ED}" srcOrd="0" destOrd="0" presId="urn:microsoft.com/office/officeart/2005/8/layout/hList1"/>
    <dgm:cxn modelId="{9006352A-425D-BC4A-B2D3-6AFD2EA6C0D8}" type="presParOf" srcId="{59C799F1-992E-A24F-8D66-C2F1E5E102ED}" destId="{23534B3E-0384-8D4C-AA9E-18BC232FABC2}" srcOrd="0" destOrd="0" presId="urn:microsoft.com/office/officeart/2005/8/layout/hList1"/>
    <dgm:cxn modelId="{52330621-BCEC-154C-861B-9A3F554C6AF2}" type="presParOf" srcId="{59C799F1-992E-A24F-8D66-C2F1E5E102ED}" destId="{22B26B4C-F3A3-3A46-BE82-E876FD5F1EE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F8B5E5C-C5ED-6A4F-92E7-50B92756C32D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F9226E36-0E86-8049-9B81-2D59DBA91405}">
      <dgm:prSet/>
      <dgm:spPr/>
      <dgm:t>
        <a:bodyPr/>
        <a:lstStyle/>
        <a:p>
          <a:pPr algn="ctr"/>
          <a:r>
            <a:rPr lang="es-CO" b="1">
              <a:latin typeface="Montserrat" panose="00000500000000000000"/>
            </a:rPr>
            <a:t>CPK ↑ (&gt;1000 UI/L)</a:t>
          </a:r>
          <a:endParaRPr lang="es-CO">
            <a:latin typeface="Montserrat" panose="00000500000000000000"/>
          </a:endParaRPr>
        </a:p>
      </dgm:t>
    </dgm:pt>
    <dgm:pt modelId="{ACB37E7D-260D-A94F-A02C-B515699A09DC}" type="parTrans" cxnId="{67DA338A-582C-3B40-9DCC-82EBEC0195CF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D834A6E4-0677-1F45-A7E1-42835C283AFD}" type="sibTrans" cxnId="{67DA338A-582C-3B40-9DCC-82EBEC0195CF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14D64A20-1B46-4B44-98D2-CFBEDC094A1F}">
      <dgm:prSet/>
      <dgm:spPr/>
      <dgm:t>
        <a:bodyPr/>
        <a:lstStyle/>
        <a:p>
          <a:pPr algn="ctr"/>
          <a:r>
            <a:rPr lang="es-CO" dirty="0">
              <a:latin typeface="Montserrat" panose="00000500000000000000"/>
            </a:rPr>
            <a:t>Leucocitosis.</a:t>
          </a:r>
        </a:p>
      </dgm:t>
    </dgm:pt>
    <dgm:pt modelId="{5A0A8CEC-DD4A-1447-A370-36BF166632B2}" type="parTrans" cxnId="{1E469686-804E-6C4A-9F87-C7CAA7B69B78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F09A26DD-951D-3947-BE74-0AD995E1D285}" type="sibTrans" cxnId="{1E469686-804E-6C4A-9F87-C7CAA7B69B78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B6DD2292-4C28-0043-816E-49C75B27D097}">
      <dgm:prSet/>
      <dgm:spPr/>
      <dgm:t>
        <a:bodyPr/>
        <a:lstStyle/>
        <a:p>
          <a:pPr algn="ctr"/>
          <a:r>
            <a:rPr lang="es-CO">
              <a:latin typeface="Montserrat" panose="00000500000000000000"/>
            </a:rPr>
            <a:t>↑ leve </a:t>
          </a:r>
        </a:p>
      </dgm:t>
    </dgm:pt>
    <dgm:pt modelId="{4FB165EC-B909-D447-9147-60EE6CB2B40B}" type="parTrans" cxnId="{0AA6227A-28EB-8B4E-904E-F395AB958DC0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D2795670-7CA3-7846-B945-C88E53092304}" type="sibTrans" cxnId="{0AA6227A-28EB-8B4E-904E-F395AB958DC0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BA3C928F-8C1F-8844-B774-11A83CF7C019}">
      <dgm:prSet/>
      <dgm:spPr/>
      <dgm:t>
        <a:bodyPr/>
        <a:lstStyle/>
        <a:p>
          <a:pPr algn="ctr"/>
          <a:r>
            <a:rPr lang="es-CO">
              <a:latin typeface="Montserrat" panose="00000500000000000000"/>
            </a:rPr>
            <a:t>LDH</a:t>
          </a:r>
        </a:p>
      </dgm:t>
    </dgm:pt>
    <dgm:pt modelId="{16D5805C-2517-4444-94F0-1CC68F80D706}" type="parTrans" cxnId="{3511EC23-E331-F249-933F-11DC2564EEA3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5BCEC0EF-4314-2940-9C04-5F5E619462DD}" type="sibTrans" cxnId="{3511EC23-E331-F249-933F-11DC2564EEA3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7744CBDB-E521-004B-8CEA-F9EBD7D2319F}">
      <dgm:prSet/>
      <dgm:spPr/>
      <dgm:t>
        <a:bodyPr/>
        <a:lstStyle/>
        <a:p>
          <a:pPr algn="ctr"/>
          <a:r>
            <a:rPr lang="es-CO">
              <a:latin typeface="Montserrat" panose="00000500000000000000"/>
            </a:rPr>
            <a:t>Transaminasas</a:t>
          </a:r>
        </a:p>
      </dgm:t>
    </dgm:pt>
    <dgm:pt modelId="{2A228D0F-B1CF-264C-B963-E47D506828BA}" type="parTrans" cxnId="{1E496ECE-DAFF-BB47-9504-8C3A29D36EA2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763F1EE3-2422-424A-8373-8044331598B1}" type="sibTrans" cxnId="{1E496ECE-DAFF-BB47-9504-8C3A29D36EA2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B5236FEF-93C4-1A45-878D-0D0A4ABC2D35}">
      <dgm:prSet/>
      <dgm:spPr/>
      <dgm:t>
        <a:bodyPr/>
        <a:lstStyle/>
        <a:p>
          <a:pPr algn="ctr"/>
          <a:r>
            <a:rPr lang="es-CO" dirty="0">
              <a:latin typeface="Montserrat" panose="00000500000000000000"/>
            </a:rPr>
            <a:t>FA</a:t>
          </a:r>
        </a:p>
      </dgm:t>
    </dgm:pt>
    <dgm:pt modelId="{4CFC1D42-89EF-C649-B967-BDF6581232A9}" type="parTrans" cxnId="{471C4DA9-2005-A04B-BCA2-BFAA06897128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3588E2C2-4A1D-064F-9CA4-730CDDC5FFF0}" type="sibTrans" cxnId="{471C4DA9-2005-A04B-BCA2-BFAA06897128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0502EBF4-8096-8540-A49A-BFFEDC3F51CA}">
      <dgm:prSet/>
      <dgm:spPr/>
      <dgm:t>
        <a:bodyPr/>
        <a:lstStyle/>
        <a:p>
          <a:pPr algn="ctr"/>
          <a:r>
            <a:rPr lang="es-CO" sz="1800" dirty="0">
              <a:latin typeface="Montserrat" panose="00000500000000000000"/>
            </a:rPr>
            <a:t>Electrolitos</a:t>
          </a:r>
        </a:p>
      </dgm:t>
    </dgm:pt>
    <dgm:pt modelId="{1F64C66A-0405-A64E-AA87-2055EDAA87D0}" type="parTrans" cxnId="{017C7E31-EBB9-B442-A36C-F5FABDC7C21B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4376029D-3A5A-8444-BC8F-779A2B935671}" type="sibTrans" cxnId="{017C7E31-EBB9-B442-A36C-F5FABDC7C21B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7E90510E-25EC-304A-A7C6-751A2634B9B7}">
      <dgm:prSet custT="1"/>
      <dgm:spPr/>
      <dgm:t>
        <a:bodyPr/>
        <a:lstStyle/>
        <a:p>
          <a:pPr algn="ctr"/>
          <a:r>
            <a:rPr lang="es-CO" sz="1600" dirty="0">
              <a:latin typeface="Montserrat" panose="00000500000000000000"/>
            </a:rPr>
            <a:t>↓ Ca++, Mg++, Na+ </a:t>
          </a:r>
        </a:p>
      </dgm:t>
    </dgm:pt>
    <dgm:pt modelId="{76086FBC-CA15-2647-AC57-5BAD227D1E67}" type="parTrans" cxnId="{2B1101D3-23C8-CD4C-B93B-C834392C8C16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7F661179-8C9E-3748-A469-C78579D15A7C}" type="sibTrans" cxnId="{2B1101D3-23C8-CD4C-B93B-C834392C8C16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C02FAE30-8AFA-914A-9F4B-26183799E47A}">
      <dgm:prSet custT="1"/>
      <dgm:spPr/>
      <dgm:t>
        <a:bodyPr/>
        <a:lstStyle/>
        <a:p>
          <a:pPr algn="ctr"/>
          <a:r>
            <a:rPr lang="es-CO" sz="1600" dirty="0">
              <a:latin typeface="Montserrat" panose="00000500000000000000"/>
            </a:rPr>
            <a:t>↑ K+, Na+</a:t>
          </a:r>
        </a:p>
      </dgm:t>
    </dgm:pt>
    <dgm:pt modelId="{2DE3D5EB-4B4F-3540-A9D7-F980A44757AB}" type="parTrans" cxnId="{3FF5CD1F-FB80-8245-BBCB-465F9B428C9B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7164ED4E-A8F0-8346-A926-E7EDD261C871}" type="sibTrans" cxnId="{3FF5CD1F-FB80-8245-BBCB-465F9B428C9B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0AA59C81-3F91-8A4E-894B-8D477FF15957}">
      <dgm:prSet/>
      <dgm:spPr/>
      <dgm:t>
        <a:bodyPr/>
        <a:lstStyle/>
        <a:p>
          <a:pPr algn="ctr"/>
          <a:r>
            <a:rPr lang="es-CO" dirty="0">
              <a:latin typeface="Montserrat" panose="00000500000000000000"/>
            </a:rPr>
            <a:t>Acidosis metabólica.</a:t>
          </a:r>
        </a:p>
      </dgm:t>
    </dgm:pt>
    <dgm:pt modelId="{51057303-F908-1746-98C7-3C5D43F9AF67}" type="parTrans" cxnId="{38674C20-DA28-2A40-9264-39B9B9010537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981E1FC7-3FB6-0743-91EF-3ABDBD0CA3D8}" type="sibTrans" cxnId="{38674C20-DA28-2A40-9264-39B9B9010537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B6A41B1B-5A09-9A42-B695-D161B2F0BAC3}">
      <dgm:prSet/>
      <dgm:spPr/>
      <dgm:t>
        <a:bodyPr/>
        <a:lstStyle/>
        <a:p>
          <a:pPr algn="ctr"/>
          <a:r>
            <a:rPr lang="es-CO">
              <a:latin typeface="Montserrat" panose="00000500000000000000"/>
            </a:rPr>
            <a:t>Fe sérico ↓</a:t>
          </a:r>
        </a:p>
      </dgm:t>
    </dgm:pt>
    <dgm:pt modelId="{C3580A46-6090-E945-A682-CD1EA4F813F2}" type="parTrans" cxnId="{13858BB2-F7C1-5848-AC86-31BDF57780E9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8168EADE-7E89-BF44-9816-4132761661B2}" type="sibTrans" cxnId="{13858BB2-F7C1-5848-AC86-31BDF57780E9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35E4BD62-BD98-384D-AB9B-65275A1AEEC8}">
      <dgm:prSet/>
      <dgm:spPr/>
      <dgm:t>
        <a:bodyPr/>
        <a:lstStyle/>
        <a:p>
          <a:pPr algn="ctr"/>
          <a:r>
            <a:rPr lang="es-CO" b="1" dirty="0">
              <a:latin typeface="Montserrat" panose="00000500000000000000"/>
            </a:rPr>
            <a:t>Insuficiencia renal aguda.</a:t>
          </a:r>
          <a:endParaRPr lang="es-CO" dirty="0">
            <a:latin typeface="Montserrat" panose="00000500000000000000"/>
          </a:endParaRPr>
        </a:p>
      </dgm:t>
    </dgm:pt>
    <dgm:pt modelId="{1CF1341A-AE6A-0E40-9CF9-6798DE7D9EE3}" type="parTrans" cxnId="{A8C1270C-D14F-534E-BACD-03EF14C5ADC9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97471543-430F-6646-BD55-DD470683BC78}" type="sibTrans" cxnId="{A8C1270C-D14F-534E-BACD-03EF14C5ADC9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2A81899F-84B7-0F4F-9131-63899B305D7B}">
      <dgm:prSet/>
      <dgm:spPr/>
      <dgm:t>
        <a:bodyPr/>
        <a:lstStyle/>
        <a:p>
          <a:pPr algn="ctr"/>
          <a:r>
            <a:rPr lang="es-CO" dirty="0" err="1">
              <a:latin typeface="Montserrat" panose="00000500000000000000"/>
            </a:rPr>
            <a:t>Mioglobinúrica</a:t>
          </a:r>
          <a:r>
            <a:rPr lang="es-CO" dirty="0">
              <a:latin typeface="Montserrat" panose="00000500000000000000"/>
            </a:rPr>
            <a:t>.</a:t>
          </a:r>
        </a:p>
      </dgm:t>
    </dgm:pt>
    <dgm:pt modelId="{E23A935B-EAF5-8C42-9D33-9D619C237040}" type="parTrans" cxnId="{7EB6E31F-73EB-4044-9846-73E3E24CEACB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F18CFFE0-E4DC-7A47-857E-9D521F21A27D}" type="sibTrans" cxnId="{7EB6E31F-73EB-4044-9846-73E3E24CEACB}">
      <dgm:prSet/>
      <dgm:spPr/>
      <dgm:t>
        <a:bodyPr/>
        <a:lstStyle/>
        <a:p>
          <a:pPr algn="ctr"/>
          <a:endParaRPr lang="es-ES">
            <a:latin typeface="Montserrat" panose="00000500000000000000"/>
          </a:endParaRPr>
        </a:p>
      </dgm:t>
    </dgm:pt>
    <dgm:pt modelId="{1CA04EF5-094D-024D-8E63-6272A576FDFD}" type="pres">
      <dgm:prSet presAssocID="{BF8B5E5C-C5ED-6A4F-92E7-50B92756C32D}" presName="diagram" presStyleCnt="0">
        <dgm:presLayoutVars>
          <dgm:dir/>
          <dgm:resizeHandles val="exact"/>
        </dgm:presLayoutVars>
      </dgm:prSet>
      <dgm:spPr/>
    </dgm:pt>
    <dgm:pt modelId="{FBA46353-5282-EA40-896F-B512DAB26335}" type="pres">
      <dgm:prSet presAssocID="{F9226E36-0E86-8049-9B81-2D59DBA91405}" presName="node" presStyleLbl="node1" presStyleIdx="0" presStyleCnt="7">
        <dgm:presLayoutVars>
          <dgm:bulletEnabled val="1"/>
        </dgm:presLayoutVars>
      </dgm:prSet>
      <dgm:spPr/>
    </dgm:pt>
    <dgm:pt modelId="{001BA048-3D30-9942-B43D-C11AE925F0D7}" type="pres">
      <dgm:prSet presAssocID="{D834A6E4-0677-1F45-A7E1-42835C283AFD}" presName="sibTrans" presStyleCnt="0"/>
      <dgm:spPr/>
    </dgm:pt>
    <dgm:pt modelId="{502FAE57-4718-3C4F-AE51-ABD451EE8D00}" type="pres">
      <dgm:prSet presAssocID="{14D64A20-1B46-4B44-98D2-CFBEDC094A1F}" presName="node" presStyleLbl="node1" presStyleIdx="1" presStyleCnt="7">
        <dgm:presLayoutVars>
          <dgm:bulletEnabled val="1"/>
        </dgm:presLayoutVars>
      </dgm:prSet>
      <dgm:spPr/>
    </dgm:pt>
    <dgm:pt modelId="{D349210A-E3DC-1041-BC23-08C92D61CFC0}" type="pres">
      <dgm:prSet presAssocID="{F09A26DD-951D-3947-BE74-0AD995E1D285}" presName="sibTrans" presStyleCnt="0"/>
      <dgm:spPr/>
    </dgm:pt>
    <dgm:pt modelId="{6BB78E85-8A54-6B4D-A6C4-33DFC7FDA947}" type="pres">
      <dgm:prSet presAssocID="{B6DD2292-4C28-0043-816E-49C75B27D097}" presName="node" presStyleLbl="node1" presStyleIdx="2" presStyleCnt="7">
        <dgm:presLayoutVars>
          <dgm:bulletEnabled val="1"/>
        </dgm:presLayoutVars>
      </dgm:prSet>
      <dgm:spPr/>
    </dgm:pt>
    <dgm:pt modelId="{9A98318B-0FA2-3C4B-82FC-539E6830BE5A}" type="pres">
      <dgm:prSet presAssocID="{D2795670-7CA3-7846-B945-C88E53092304}" presName="sibTrans" presStyleCnt="0"/>
      <dgm:spPr/>
    </dgm:pt>
    <dgm:pt modelId="{3819D6D5-6875-CB4D-9EEF-AE9101411917}" type="pres">
      <dgm:prSet presAssocID="{0502EBF4-8096-8540-A49A-BFFEDC3F51CA}" presName="node" presStyleLbl="node1" presStyleIdx="3" presStyleCnt="7" custScaleY="132162">
        <dgm:presLayoutVars>
          <dgm:bulletEnabled val="1"/>
        </dgm:presLayoutVars>
      </dgm:prSet>
      <dgm:spPr/>
    </dgm:pt>
    <dgm:pt modelId="{1B66CC09-B9CE-9A4A-BF4E-2065CAD263C2}" type="pres">
      <dgm:prSet presAssocID="{4376029D-3A5A-8444-BC8F-779A2B935671}" presName="sibTrans" presStyleCnt="0"/>
      <dgm:spPr/>
    </dgm:pt>
    <dgm:pt modelId="{C3E397E7-9B7F-AC4E-9A2C-D39EAAFE05F6}" type="pres">
      <dgm:prSet presAssocID="{0AA59C81-3F91-8A4E-894B-8D477FF15957}" presName="node" presStyleLbl="node1" presStyleIdx="4" presStyleCnt="7" custScaleY="132162">
        <dgm:presLayoutVars>
          <dgm:bulletEnabled val="1"/>
        </dgm:presLayoutVars>
      </dgm:prSet>
      <dgm:spPr/>
    </dgm:pt>
    <dgm:pt modelId="{52D78942-1931-834C-A043-C7B7B81E1C78}" type="pres">
      <dgm:prSet presAssocID="{981E1FC7-3FB6-0743-91EF-3ABDBD0CA3D8}" presName="sibTrans" presStyleCnt="0"/>
      <dgm:spPr/>
    </dgm:pt>
    <dgm:pt modelId="{743C2210-A6B2-914E-9714-F0BFD5D21415}" type="pres">
      <dgm:prSet presAssocID="{B6A41B1B-5A09-9A42-B695-D161B2F0BAC3}" presName="node" presStyleLbl="node1" presStyleIdx="5" presStyleCnt="7" custScaleY="130548" custLinFactNeighborX="-909">
        <dgm:presLayoutVars>
          <dgm:bulletEnabled val="1"/>
        </dgm:presLayoutVars>
      </dgm:prSet>
      <dgm:spPr/>
    </dgm:pt>
    <dgm:pt modelId="{01CE519D-2726-C842-B3F6-0359D439BC73}" type="pres">
      <dgm:prSet presAssocID="{8168EADE-7E89-BF44-9816-4132761661B2}" presName="sibTrans" presStyleCnt="0"/>
      <dgm:spPr/>
    </dgm:pt>
    <dgm:pt modelId="{B786B0C2-56C7-014F-89C0-B649B8CC0C35}" type="pres">
      <dgm:prSet presAssocID="{35E4BD62-BD98-384D-AB9B-65275A1AEEC8}" presName="node" presStyleLbl="node1" presStyleIdx="6" presStyleCnt="7">
        <dgm:presLayoutVars>
          <dgm:bulletEnabled val="1"/>
        </dgm:presLayoutVars>
      </dgm:prSet>
      <dgm:spPr/>
    </dgm:pt>
  </dgm:ptLst>
  <dgm:cxnLst>
    <dgm:cxn modelId="{CE808005-E5C6-AA40-A59A-4150113CAE44}" type="presOf" srcId="{BF8B5E5C-C5ED-6A4F-92E7-50B92756C32D}" destId="{1CA04EF5-094D-024D-8E63-6272A576FDFD}" srcOrd="0" destOrd="0" presId="urn:microsoft.com/office/officeart/2005/8/layout/default"/>
    <dgm:cxn modelId="{A8C1270C-D14F-534E-BACD-03EF14C5ADC9}" srcId="{BF8B5E5C-C5ED-6A4F-92E7-50B92756C32D}" destId="{35E4BD62-BD98-384D-AB9B-65275A1AEEC8}" srcOrd="6" destOrd="0" parTransId="{1CF1341A-AE6A-0E40-9CF9-6798DE7D9EE3}" sibTransId="{97471543-430F-6646-BD55-DD470683BC78}"/>
    <dgm:cxn modelId="{54A80018-87BF-444E-8A70-8EB43168DD38}" type="presOf" srcId="{35E4BD62-BD98-384D-AB9B-65275A1AEEC8}" destId="{B786B0C2-56C7-014F-89C0-B649B8CC0C35}" srcOrd="0" destOrd="0" presId="urn:microsoft.com/office/officeart/2005/8/layout/default"/>
    <dgm:cxn modelId="{3FF5CD1F-FB80-8245-BBCB-465F9B428C9B}" srcId="{0502EBF4-8096-8540-A49A-BFFEDC3F51CA}" destId="{C02FAE30-8AFA-914A-9F4B-26183799E47A}" srcOrd="1" destOrd="0" parTransId="{2DE3D5EB-4B4F-3540-A9D7-F980A44757AB}" sibTransId="{7164ED4E-A8F0-8346-A926-E7EDD261C871}"/>
    <dgm:cxn modelId="{7EB6E31F-73EB-4044-9846-73E3E24CEACB}" srcId="{35E4BD62-BD98-384D-AB9B-65275A1AEEC8}" destId="{2A81899F-84B7-0F4F-9131-63899B305D7B}" srcOrd="0" destOrd="0" parTransId="{E23A935B-EAF5-8C42-9D33-9D619C237040}" sibTransId="{F18CFFE0-E4DC-7A47-857E-9D521F21A27D}"/>
    <dgm:cxn modelId="{38674C20-DA28-2A40-9264-39B9B9010537}" srcId="{BF8B5E5C-C5ED-6A4F-92E7-50B92756C32D}" destId="{0AA59C81-3F91-8A4E-894B-8D477FF15957}" srcOrd="4" destOrd="0" parTransId="{51057303-F908-1746-98C7-3C5D43F9AF67}" sibTransId="{981E1FC7-3FB6-0743-91EF-3ABDBD0CA3D8}"/>
    <dgm:cxn modelId="{3511EC23-E331-F249-933F-11DC2564EEA3}" srcId="{B6DD2292-4C28-0043-816E-49C75B27D097}" destId="{BA3C928F-8C1F-8844-B774-11A83CF7C019}" srcOrd="0" destOrd="0" parTransId="{16D5805C-2517-4444-94F0-1CC68F80D706}" sibTransId="{5BCEC0EF-4314-2940-9C04-5F5E619462DD}"/>
    <dgm:cxn modelId="{017C7E31-EBB9-B442-A36C-F5FABDC7C21B}" srcId="{BF8B5E5C-C5ED-6A4F-92E7-50B92756C32D}" destId="{0502EBF4-8096-8540-A49A-BFFEDC3F51CA}" srcOrd="3" destOrd="0" parTransId="{1F64C66A-0405-A64E-AA87-2055EDAA87D0}" sibTransId="{4376029D-3A5A-8444-BC8F-779A2B935671}"/>
    <dgm:cxn modelId="{BE20303B-9F5F-DC4D-A5BD-975B7971F041}" type="presOf" srcId="{BA3C928F-8C1F-8844-B774-11A83CF7C019}" destId="{6BB78E85-8A54-6B4D-A6C4-33DFC7FDA947}" srcOrd="0" destOrd="1" presId="urn:microsoft.com/office/officeart/2005/8/layout/default"/>
    <dgm:cxn modelId="{88E13B5E-410B-9046-B6F1-9EE1CC11C17A}" type="presOf" srcId="{F9226E36-0E86-8049-9B81-2D59DBA91405}" destId="{FBA46353-5282-EA40-896F-B512DAB26335}" srcOrd="0" destOrd="0" presId="urn:microsoft.com/office/officeart/2005/8/layout/default"/>
    <dgm:cxn modelId="{A13D6A67-B3F7-264F-BBF7-6620B128526E}" type="presOf" srcId="{7E90510E-25EC-304A-A7C6-751A2634B9B7}" destId="{3819D6D5-6875-CB4D-9EEF-AE9101411917}" srcOrd="0" destOrd="1" presId="urn:microsoft.com/office/officeart/2005/8/layout/default"/>
    <dgm:cxn modelId="{F4AFE04C-1247-E448-8757-C55C24CB2B31}" type="presOf" srcId="{7744CBDB-E521-004B-8CEA-F9EBD7D2319F}" destId="{6BB78E85-8A54-6B4D-A6C4-33DFC7FDA947}" srcOrd="0" destOrd="2" presId="urn:microsoft.com/office/officeart/2005/8/layout/default"/>
    <dgm:cxn modelId="{F19C9E54-96D5-0F48-BAEA-5A459F68DBD4}" type="presOf" srcId="{0AA59C81-3F91-8A4E-894B-8D477FF15957}" destId="{C3E397E7-9B7F-AC4E-9A2C-D39EAAFE05F6}" srcOrd="0" destOrd="0" presId="urn:microsoft.com/office/officeart/2005/8/layout/default"/>
    <dgm:cxn modelId="{CA2FFF54-E95B-FB4A-B2D1-6A4AF667C1F7}" type="presOf" srcId="{2A81899F-84B7-0F4F-9131-63899B305D7B}" destId="{B786B0C2-56C7-014F-89C0-B649B8CC0C35}" srcOrd="0" destOrd="1" presId="urn:microsoft.com/office/officeart/2005/8/layout/default"/>
    <dgm:cxn modelId="{6FECB959-BDB5-C14C-869B-DCCF2308C7D7}" type="presOf" srcId="{14D64A20-1B46-4B44-98D2-CFBEDC094A1F}" destId="{502FAE57-4718-3C4F-AE51-ABD451EE8D00}" srcOrd="0" destOrd="0" presId="urn:microsoft.com/office/officeart/2005/8/layout/default"/>
    <dgm:cxn modelId="{0AA6227A-28EB-8B4E-904E-F395AB958DC0}" srcId="{BF8B5E5C-C5ED-6A4F-92E7-50B92756C32D}" destId="{B6DD2292-4C28-0043-816E-49C75B27D097}" srcOrd="2" destOrd="0" parTransId="{4FB165EC-B909-D447-9147-60EE6CB2B40B}" sibTransId="{D2795670-7CA3-7846-B945-C88E53092304}"/>
    <dgm:cxn modelId="{9C38BC81-E4DD-9448-943C-00044E4CC635}" type="presOf" srcId="{0502EBF4-8096-8540-A49A-BFFEDC3F51CA}" destId="{3819D6D5-6875-CB4D-9EEF-AE9101411917}" srcOrd="0" destOrd="0" presId="urn:microsoft.com/office/officeart/2005/8/layout/default"/>
    <dgm:cxn modelId="{1E469686-804E-6C4A-9F87-C7CAA7B69B78}" srcId="{BF8B5E5C-C5ED-6A4F-92E7-50B92756C32D}" destId="{14D64A20-1B46-4B44-98D2-CFBEDC094A1F}" srcOrd="1" destOrd="0" parTransId="{5A0A8CEC-DD4A-1447-A370-36BF166632B2}" sibTransId="{F09A26DD-951D-3947-BE74-0AD995E1D285}"/>
    <dgm:cxn modelId="{67DA338A-582C-3B40-9DCC-82EBEC0195CF}" srcId="{BF8B5E5C-C5ED-6A4F-92E7-50B92756C32D}" destId="{F9226E36-0E86-8049-9B81-2D59DBA91405}" srcOrd="0" destOrd="0" parTransId="{ACB37E7D-260D-A94F-A02C-B515699A09DC}" sibTransId="{D834A6E4-0677-1F45-A7E1-42835C283AFD}"/>
    <dgm:cxn modelId="{69482FA9-D0EE-8B42-BF33-E5D7C743DC30}" type="presOf" srcId="{B6A41B1B-5A09-9A42-B695-D161B2F0BAC3}" destId="{743C2210-A6B2-914E-9714-F0BFD5D21415}" srcOrd="0" destOrd="0" presId="urn:microsoft.com/office/officeart/2005/8/layout/default"/>
    <dgm:cxn modelId="{471C4DA9-2005-A04B-BCA2-BFAA06897128}" srcId="{B6DD2292-4C28-0043-816E-49C75B27D097}" destId="{B5236FEF-93C4-1A45-878D-0D0A4ABC2D35}" srcOrd="2" destOrd="0" parTransId="{4CFC1D42-89EF-C649-B967-BDF6581232A9}" sibTransId="{3588E2C2-4A1D-064F-9CA4-730CDDC5FFF0}"/>
    <dgm:cxn modelId="{13858BB2-F7C1-5848-AC86-31BDF57780E9}" srcId="{BF8B5E5C-C5ED-6A4F-92E7-50B92756C32D}" destId="{B6A41B1B-5A09-9A42-B695-D161B2F0BAC3}" srcOrd="5" destOrd="0" parTransId="{C3580A46-6090-E945-A682-CD1EA4F813F2}" sibTransId="{8168EADE-7E89-BF44-9816-4132761661B2}"/>
    <dgm:cxn modelId="{1E496ECE-DAFF-BB47-9504-8C3A29D36EA2}" srcId="{B6DD2292-4C28-0043-816E-49C75B27D097}" destId="{7744CBDB-E521-004B-8CEA-F9EBD7D2319F}" srcOrd="1" destOrd="0" parTransId="{2A228D0F-B1CF-264C-B963-E47D506828BA}" sibTransId="{763F1EE3-2422-424A-8373-8044331598B1}"/>
    <dgm:cxn modelId="{2B1101D3-23C8-CD4C-B93B-C834392C8C16}" srcId="{0502EBF4-8096-8540-A49A-BFFEDC3F51CA}" destId="{7E90510E-25EC-304A-A7C6-751A2634B9B7}" srcOrd="0" destOrd="0" parTransId="{76086FBC-CA15-2647-AC57-5BAD227D1E67}" sibTransId="{7F661179-8C9E-3748-A469-C78579D15A7C}"/>
    <dgm:cxn modelId="{C261E1D9-C6F2-8845-B42B-D8D6260BEDF9}" type="presOf" srcId="{C02FAE30-8AFA-914A-9F4B-26183799E47A}" destId="{3819D6D5-6875-CB4D-9EEF-AE9101411917}" srcOrd="0" destOrd="2" presId="urn:microsoft.com/office/officeart/2005/8/layout/default"/>
    <dgm:cxn modelId="{8342C8E5-F26D-7C4A-A041-1573B6894C89}" type="presOf" srcId="{B5236FEF-93C4-1A45-878D-0D0A4ABC2D35}" destId="{6BB78E85-8A54-6B4D-A6C4-33DFC7FDA947}" srcOrd="0" destOrd="3" presId="urn:microsoft.com/office/officeart/2005/8/layout/default"/>
    <dgm:cxn modelId="{49274BFF-02F7-D241-BD5B-D7B0F5C413FA}" type="presOf" srcId="{B6DD2292-4C28-0043-816E-49C75B27D097}" destId="{6BB78E85-8A54-6B4D-A6C4-33DFC7FDA947}" srcOrd="0" destOrd="0" presId="urn:microsoft.com/office/officeart/2005/8/layout/default"/>
    <dgm:cxn modelId="{6A1FD0AD-CE01-474E-B69B-A034ED2709CC}" type="presParOf" srcId="{1CA04EF5-094D-024D-8E63-6272A576FDFD}" destId="{FBA46353-5282-EA40-896F-B512DAB26335}" srcOrd="0" destOrd="0" presId="urn:microsoft.com/office/officeart/2005/8/layout/default"/>
    <dgm:cxn modelId="{363DB8D7-F509-6E47-8DD8-212013D99A9F}" type="presParOf" srcId="{1CA04EF5-094D-024D-8E63-6272A576FDFD}" destId="{001BA048-3D30-9942-B43D-C11AE925F0D7}" srcOrd="1" destOrd="0" presId="urn:microsoft.com/office/officeart/2005/8/layout/default"/>
    <dgm:cxn modelId="{6731EAA8-C92A-4E40-9282-3E7845E02165}" type="presParOf" srcId="{1CA04EF5-094D-024D-8E63-6272A576FDFD}" destId="{502FAE57-4718-3C4F-AE51-ABD451EE8D00}" srcOrd="2" destOrd="0" presId="urn:microsoft.com/office/officeart/2005/8/layout/default"/>
    <dgm:cxn modelId="{3B6A7FD5-AA18-8144-9D7B-72847E07AEEB}" type="presParOf" srcId="{1CA04EF5-094D-024D-8E63-6272A576FDFD}" destId="{D349210A-E3DC-1041-BC23-08C92D61CFC0}" srcOrd="3" destOrd="0" presId="urn:microsoft.com/office/officeart/2005/8/layout/default"/>
    <dgm:cxn modelId="{98AB40E9-BDFE-0C43-B60D-6EA68EBCFC46}" type="presParOf" srcId="{1CA04EF5-094D-024D-8E63-6272A576FDFD}" destId="{6BB78E85-8A54-6B4D-A6C4-33DFC7FDA947}" srcOrd="4" destOrd="0" presId="urn:microsoft.com/office/officeart/2005/8/layout/default"/>
    <dgm:cxn modelId="{FAFD3EB3-2404-4447-8AC9-477C74DD0D1E}" type="presParOf" srcId="{1CA04EF5-094D-024D-8E63-6272A576FDFD}" destId="{9A98318B-0FA2-3C4B-82FC-539E6830BE5A}" srcOrd="5" destOrd="0" presId="urn:microsoft.com/office/officeart/2005/8/layout/default"/>
    <dgm:cxn modelId="{E4FCC649-691F-6E45-A5B1-A57A47838235}" type="presParOf" srcId="{1CA04EF5-094D-024D-8E63-6272A576FDFD}" destId="{3819D6D5-6875-CB4D-9EEF-AE9101411917}" srcOrd="6" destOrd="0" presId="urn:microsoft.com/office/officeart/2005/8/layout/default"/>
    <dgm:cxn modelId="{278539EE-949A-F544-BDFB-CAB9C730C06A}" type="presParOf" srcId="{1CA04EF5-094D-024D-8E63-6272A576FDFD}" destId="{1B66CC09-B9CE-9A4A-BF4E-2065CAD263C2}" srcOrd="7" destOrd="0" presId="urn:microsoft.com/office/officeart/2005/8/layout/default"/>
    <dgm:cxn modelId="{A168145E-CB53-2142-A166-F3EE54C1393D}" type="presParOf" srcId="{1CA04EF5-094D-024D-8E63-6272A576FDFD}" destId="{C3E397E7-9B7F-AC4E-9A2C-D39EAAFE05F6}" srcOrd="8" destOrd="0" presId="urn:microsoft.com/office/officeart/2005/8/layout/default"/>
    <dgm:cxn modelId="{BB9A1148-446E-E742-991E-32A09032373E}" type="presParOf" srcId="{1CA04EF5-094D-024D-8E63-6272A576FDFD}" destId="{52D78942-1931-834C-A043-C7B7B81E1C78}" srcOrd="9" destOrd="0" presId="urn:microsoft.com/office/officeart/2005/8/layout/default"/>
    <dgm:cxn modelId="{C26DD6B3-2926-B647-8B9A-6DB6E8CDCA39}" type="presParOf" srcId="{1CA04EF5-094D-024D-8E63-6272A576FDFD}" destId="{743C2210-A6B2-914E-9714-F0BFD5D21415}" srcOrd="10" destOrd="0" presId="urn:microsoft.com/office/officeart/2005/8/layout/default"/>
    <dgm:cxn modelId="{93FF4745-7715-1343-89AE-B4F998E69A85}" type="presParOf" srcId="{1CA04EF5-094D-024D-8E63-6272A576FDFD}" destId="{01CE519D-2726-C842-B3F6-0359D439BC73}" srcOrd="11" destOrd="0" presId="urn:microsoft.com/office/officeart/2005/8/layout/default"/>
    <dgm:cxn modelId="{9B92ABD0-5785-BD45-92F7-488D6C45CADB}" type="presParOf" srcId="{1CA04EF5-094D-024D-8E63-6272A576FDFD}" destId="{B786B0C2-56C7-014F-89C0-B649B8CC0C3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99995EFB-D7E2-CC4A-877E-F7EBA70B648B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D1EF83D0-D3A4-B546-9A88-124AA4913CE7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Suspender neuroléptico.</a:t>
          </a:r>
        </a:p>
      </dgm:t>
    </dgm:pt>
    <dgm:pt modelId="{C0C867D6-9C55-3547-A0AB-5F32783DD03B}" type="parTrans" cxnId="{80AFF373-128F-A441-8F24-93ED10E3652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20BC5BDC-41C7-1C4C-9F05-A99544991C51}" type="sibTrans" cxnId="{80AFF373-128F-A441-8F24-93ED10E3652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BBD30024-8F49-314A-AC82-B1BA48C0154E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Ingreso.</a:t>
          </a:r>
        </a:p>
      </dgm:t>
    </dgm:pt>
    <dgm:pt modelId="{CD8FAA5E-2243-4E41-AFBF-C6DB0CE6AF14}" type="parTrans" cxnId="{90587D5F-FDF4-E645-AC45-41F5DB079BF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A704EE98-00BE-E04B-8970-CFBF967EB312}" type="sibTrans" cxnId="{90587D5F-FDF4-E645-AC45-41F5DB079BF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EC9456FE-4F16-B140-9B34-E2737AA8ADC8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Monitoreo clínico.</a:t>
          </a:r>
        </a:p>
      </dgm:t>
    </dgm:pt>
    <dgm:pt modelId="{D1675D99-D108-2E40-A588-0F17B696A135}" type="parTrans" cxnId="{EAD068B4-CEB8-234D-B6EE-1D6A4F8A512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FC53EAB4-D58F-BC43-AECD-3A92ABDC825B}" type="sibTrans" cxnId="{EAD068B4-CEB8-234D-B6EE-1D6A4F8A512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CE041B5B-27A2-A347-8A62-BA7B3D5E60DC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Monitoreo de laboratorios.</a:t>
          </a:r>
        </a:p>
      </dgm:t>
    </dgm:pt>
    <dgm:pt modelId="{7855C4AB-E6E6-4E42-82ED-090C57968DFD}" type="parTrans" cxnId="{4CCEBC28-AB35-234F-8B01-D681B69D0550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DD6840F9-1949-0543-83C6-B110AC8429A3}" type="sibTrans" cxnId="{4CCEBC28-AB35-234F-8B01-D681B69D0550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D856A5CB-1D2C-1448-955D-B19C6B217146}" type="pres">
      <dgm:prSet presAssocID="{99995EFB-D7E2-CC4A-877E-F7EBA70B648B}" presName="linear" presStyleCnt="0">
        <dgm:presLayoutVars>
          <dgm:animLvl val="lvl"/>
          <dgm:resizeHandles val="exact"/>
        </dgm:presLayoutVars>
      </dgm:prSet>
      <dgm:spPr/>
    </dgm:pt>
    <dgm:pt modelId="{91A0DEF2-05F1-2048-8A47-1C9BD0153318}" type="pres">
      <dgm:prSet presAssocID="{D1EF83D0-D3A4-B546-9A88-124AA4913CE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67711F9-2B34-2D41-80F1-1321627E724D}" type="pres">
      <dgm:prSet presAssocID="{20BC5BDC-41C7-1C4C-9F05-A99544991C51}" presName="spacer" presStyleCnt="0"/>
      <dgm:spPr/>
    </dgm:pt>
    <dgm:pt modelId="{4CDA777A-F3D4-E04F-AE0B-70F876D5E430}" type="pres">
      <dgm:prSet presAssocID="{BBD30024-8F49-314A-AC82-B1BA48C0154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03ED8C1-B660-9A49-8536-A5A4E3C4AFEC}" type="pres">
      <dgm:prSet presAssocID="{A704EE98-00BE-E04B-8970-CFBF967EB312}" presName="spacer" presStyleCnt="0"/>
      <dgm:spPr/>
    </dgm:pt>
    <dgm:pt modelId="{5946FEDD-F80D-9744-ACB5-9988A99E655A}" type="pres">
      <dgm:prSet presAssocID="{EC9456FE-4F16-B140-9B34-E2737AA8ADC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F9A10C9-9986-1E47-9D0C-D0D4218412C9}" type="pres">
      <dgm:prSet presAssocID="{FC53EAB4-D58F-BC43-AECD-3A92ABDC825B}" presName="spacer" presStyleCnt="0"/>
      <dgm:spPr/>
    </dgm:pt>
    <dgm:pt modelId="{F534D949-4B03-894B-9D03-FA1877A70A91}" type="pres">
      <dgm:prSet presAssocID="{CE041B5B-27A2-A347-8A62-BA7B3D5E60DC}" presName="parentText" presStyleLbl="node1" presStyleIdx="3" presStyleCnt="4" custLinFactNeighborY="16293">
        <dgm:presLayoutVars>
          <dgm:chMax val="0"/>
          <dgm:bulletEnabled val="1"/>
        </dgm:presLayoutVars>
      </dgm:prSet>
      <dgm:spPr/>
    </dgm:pt>
  </dgm:ptLst>
  <dgm:cxnLst>
    <dgm:cxn modelId="{F7759A03-A3FA-6740-B138-9BF57632EA55}" type="presOf" srcId="{CE041B5B-27A2-A347-8A62-BA7B3D5E60DC}" destId="{F534D949-4B03-894B-9D03-FA1877A70A91}" srcOrd="0" destOrd="0" presId="urn:microsoft.com/office/officeart/2005/8/layout/vList2"/>
    <dgm:cxn modelId="{42E63B17-718F-684D-9EA9-F5F6F1744B8F}" type="presOf" srcId="{BBD30024-8F49-314A-AC82-B1BA48C0154E}" destId="{4CDA777A-F3D4-E04F-AE0B-70F876D5E430}" srcOrd="0" destOrd="0" presId="urn:microsoft.com/office/officeart/2005/8/layout/vList2"/>
    <dgm:cxn modelId="{4CCEBC28-AB35-234F-8B01-D681B69D0550}" srcId="{99995EFB-D7E2-CC4A-877E-F7EBA70B648B}" destId="{CE041B5B-27A2-A347-8A62-BA7B3D5E60DC}" srcOrd="3" destOrd="0" parTransId="{7855C4AB-E6E6-4E42-82ED-090C57968DFD}" sibTransId="{DD6840F9-1949-0543-83C6-B110AC8429A3}"/>
    <dgm:cxn modelId="{D989DA37-3100-E249-BA37-6988AB06B1DA}" type="presOf" srcId="{EC9456FE-4F16-B140-9B34-E2737AA8ADC8}" destId="{5946FEDD-F80D-9744-ACB5-9988A99E655A}" srcOrd="0" destOrd="0" presId="urn:microsoft.com/office/officeart/2005/8/layout/vList2"/>
    <dgm:cxn modelId="{90587D5F-FDF4-E645-AC45-41F5DB079BFA}" srcId="{99995EFB-D7E2-CC4A-877E-F7EBA70B648B}" destId="{BBD30024-8F49-314A-AC82-B1BA48C0154E}" srcOrd="1" destOrd="0" parTransId="{CD8FAA5E-2243-4E41-AFBF-C6DB0CE6AF14}" sibTransId="{A704EE98-00BE-E04B-8970-CFBF967EB312}"/>
    <dgm:cxn modelId="{EA328742-5F8F-D24A-B30E-8E8C1E301B74}" type="presOf" srcId="{99995EFB-D7E2-CC4A-877E-F7EBA70B648B}" destId="{D856A5CB-1D2C-1448-955D-B19C6B217146}" srcOrd="0" destOrd="0" presId="urn:microsoft.com/office/officeart/2005/8/layout/vList2"/>
    <dgm:cxn modelId="{80AFF373-128F-A441-8F24-93ED10E3652A}" srcId="{99995EFB-D7E2-CC4A-877E-F7EBA70B648B}" destId="{D1EF83D0-D3A4-B546-9A88-124AA4913CE7}" srcOrd="0" destOrd="0" parTransId="{C0C867D6-9C55-3547-A0AB-5F32783DD03B}" sibTransId="{20BC5BDC-41C7-1C4C-9F05-A99544991C51}"/>
    <dgm:cxn modelId="{EAD068B4-CEB8-234D-B6EE-1D6A4F8A5129}" srcId="{99995EFB-D7E2-CC4A-877E-F7EBA70B648B}" destId="{EC9456FE-4F16-B140-9B34-E2737AA8ADC8}" srcOrd="2" destOrd="0" parTransId="{D1675D99-D108-2E40-A588-0F17B696A135}" sibTransId="{FC53EAB4-D58F-BC43-AECD-3A92ABDC825B}"/>
    <dgm:cxn modelId="{62160AB5-1DEC-BB47-B456-F39BE8F08751}" type="presOf" srcId="{D1EF83D0-D3A4-B546-9A88-124AA4913CE7}" destId="{91A0DEF2-05F1-2048-8A47-1C9BD0153318}" srcOrd="0" destOrd="0" presId="urn:microsoft.com/office/officeart/2005/8/layout/vList2"/>
    <dgm:cxn modelId="{386A2EDA-66F9-F149-BC1F-1350483984A5}" type="presParOf" srcId="{D856A5CB-1D2C-1448-955D-B19C6B217146}" destId="{91A0DEF2-05F1-2048-8A47-1C9BD0153318}" srcOrd="0" destOrd="0" presId="urn:microsoft.com/office/officeart/2005/8/layout/vList2"/>
    <dgm:cxn modelId="{32BECD77-C731-BB49-8348-BA38BF8DA656}" type="presParOf" srcId="{D856A5CB-1D2C-1448-955D-B19C6B217146}" destId="{A67711F9-2B34-2D41-80F1-1321627E724D}" srcOrd="1" destOrd="0" presId="urn:microsoft.com/office/officeart/2005/8/layout/vList2"/>
    <dgm:cxn modelId="{F198714A-4C78-7946-B5A9-4D5050FBCE47}" type="presParOf" srcId="{D856A5CB-1D2C-1448-955D-B19C6B217146}" destId="{4CDA777A-F3D4-E04F-AE0B-70F876D5E430}" srcOrd="2" destOrd="0" presId="urn:microsoft.com/office/officeart/2005/8/layout/vList2"/>
    <dgm:cxn modelId="{90281EBF-13E3-E140-820A-C01C6AB98B89}" type="presParOf" srcId="{D856A5CB-1D2C-1448-955D-B19C6B217146}" destId="{903ED8C1-B660-9A49-8536-A5A4E3C4AFEC}" srcOrd="3" destOrd="0" presId="urn:microsoft.com/office/officeart/2005/8/layout/vList2"/>
    <dgm:cxn modelId="{0D36B7B9-3422-B446-8B2B-6B271E68F020}" type="presParOf" srcId="{D856A5CB-1D2C-1448-955D-B19C6B217146}" destId="{5946FEDD-F80D-9744-ACB5-9988A99E655A}" srcOrd="4" destOrd="0" presId="urn:microsoft.com/office/officeart/2005/8/layout/vList2"/>
    <dgm:cxn modelId="{713B50D4-FFBA-454D-BDBC-26AA12DBB072}" type="presParOf" srcId="{D856A5CB-1D2C-1448-955D-B19C6B217146}" destId="{DF9A10C9-9986-1E47-9D0C-D0D4218412C9}" srcOrd="5" destOrd="0" presId="urn:microsoft.com/office/officeart/2005/8/layout/vList2"/>
    <dgm:cxn modelId="{CCE4EFFA-5D01-5948-9052-D4B089E4BC25}" type="presParOf" srcId="{D856A5CB-1D2C-1448-955D-B19C6B217146}" destId="{F534D949-4B03-894B-9D03-FA1877A70A9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3C5291F8-E4CB-3644-A517-C435323AA03A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2A80A2B-5462-3748-AF3E-1CE2FAEF429E}">
      <dgm:prSet/>
      <dgm:spPr/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Manejo de soporte.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3EFA6A42-8EC4-3748-8552-2C8E78B6A7CF}" type="parTrans" cxnId="{70BF8774-31E4-434A-AADD-7036E6B2B0F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66FAF802-6BF9-BE4F-850E-FCBFD8A470D5}" type="sibTrans" cxnId="{70BF8774-31E4-434A-AADD-7036E6B2B0F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FA1BFA8F-058F-CA4B-9055-D8B3FBBEFE20}">
      <dgm:prSet/>
      <dgm:spPr/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ABC/ LEV.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0A810DE6-F560-F84B-A85E-31918B5B41FB}" type="parTrans" cxnId="{AEF7CC24-5D65-CA49-B7E9-061C22F6C19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F9CB3533-E8BE-904D-AC00-D9C9955F7A13}" type="sibTrans" cxnId="{AEF7CC24-5D65-CA49-B7E9-061C22F6C19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1F6A5BF8-2200-3F4B-A735-AB7602DB200F}">
      <dgm:prSet/>
      <dgm:spPr/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Profilaxis antitrombótica.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ED45242C-2924-4C4F-9884-AA6428CAE1D4}" type="parTrans" cxnId="{4EC86DD2-3407-1643-BEB6-2197D7D189A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03D6753C-2842-0440-B49D-090CF20CD7B4}" type="sibTrans" cxnId="{4EC86DD2-3407-1643-BEB6-2197D7D189A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48894CC1-BCAD-1B4D-A849-11CA76AC74D3}">
      <dgm:prSet/>
      <dgm:spPr/>
      <dgm:t>
        <a:bodyPr/>
        <a:lstStyle/>
        <a:p>
          <a:r>
            <a:rPr lang="es-ES_tradnl" dirty="0" err="1">
              <a:solidFill>
                <a:srgbClr val="152B48"/>
              </a:solidFill>
              <a:latin typeface="Montserrat" panose="00000500000000000000"/>
            </a:rPr>
            <a:t>BDZ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 si agitación.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2F7BA483-7D14-BA4C-ACE4-97BF0564F007}" type="parTrans" cxnId="{27FCCE1F-D5CC-D04D-89EB-C5C57F4F38F0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747589E3-950D-B946-AA3E-C502D328F06E}" type="sibTrans" cxnId="{27FCCE1F-D5CC-D04D-89EB-C5C57F4F38F0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4A5E1B18-36E9-D94D-99E3-EED51C22596B}">
      <dgm:prSet/>
      <dgm:spPr/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UCI.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6984C0A6-7DCD-3443-9BFF-20A87EBF4F08}" type="parTrans" cxnId="{733C1046-9D50-F743-99DC-9B6024DD764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9557FD84-8454-AC47-BE9A-E50E115763BD}" type="sibTrans" cxnId="{733C1046-9D50-F743-99DC-9B6024DD764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8E43FE83-2A51-2543-BF1E-74FCC4E96E8F}">
      <dgm:prSet/>
      <dgm:spPr/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Hipertermia/ rigidez.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A5B7A01F-AB31-F346-9DB1-A3B9405CF026}" type="parTrans" cxnId="{FDECA13F-111E-0E41-BB4A-7EF1A3D70E73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EF869A36-3020-024B-93DC-9F0A56897A6F}" type="sibTrans" cxnId="{FDECA13F-111E-0E41-BB4A-7EF1A3D70E73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B13853E4-80C2-D640-B469-729DA40718F1}">
      <dgm:prSet/>
      <dgm:spPr/>
      <dgm:t>
        <a:bodyPr/>
        <a:lstStyle/>
        <a:p>
          <a:r>
            <a:rPr lang="es-ES_tradnl" dirty="0" err="1">
              <a:solidFill>
                <a:srgbClr val="152B48"/>
              </a:solidFill>
              <a:latin typeface="Montserrat" panose="00000500000000000000"/>
            </a:rPr>
            <a:t>BDZ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BD8ECC0E-22DC-2545-9CB9-E880E7B5BD6E}" type="parTrans" cxnId="{74AD5A88-CE85-B142-9B02-4786836E7BB5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9DD680C4-A8CD-8041-8F34-AC2E637AA686}" type="sibTrans" cxnId="{74AD5A88-CE85-B142-9B02-4786836E7BB5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688EC606-AD29-524C-B58E-B0313B93C73E}">
      <dgm:prSet/>
      <dgm:spPr/>
      <dgm:t>
        <a:bodyPr/>
        <a:lstStyle/>
        <a:p>
          <a:r>
            <a:rPr lang="es-ES_tradnl" dirty="0" err="1">
              <a:solidFill>
                <a:srgbClr val="152B48"/>
              </a:solidFill>
              <a:latin typeface="Montserrat" panose="00000500000000000000"/>
            </a:rPr>
            <a:t>TECAR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C6D17304-3550-574D-B0A0-EE9C9E3E050D}" type="parTrans" cxnId="{2DFD4F17-DDF2-AD41-9C0F-E21FD24F8A0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BDAFE909-120C-CD4A-8F0E-1FB1F75555CD}" type="sibTrans" cxnId="{2DFD4F17-DDF2-AD41-9C0F-E21FD24F8A0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718DDAF1-7BF4-0743-8BFB-003B6C037473}">
      <dgm:prSet/>
      <dgm:spPr/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Manejo fiebre/ </a:t>
          </a:r>
          <a:r>
            <a:rPr lang="es-ES_tradnl" dirty="0" err="1">
              <a:solidFill>
                <a:srgbClr val="152B48"/>
              </a:solidFill>
              <a:latin typeface="Montserrat" panose="00000500000000000000"/>
            </a:rPr>
            <a:t>PA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9F4B7E03-659F-FF43-A9D7-E2AE6494FEFC}" type="parTrans" cxnId="{AD457CFD-177A-EF4B-9AD3-5DAD6FE34020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318F0FDE-3DF3-744F-92A3-3458D0E225C4}" type="sibTrans" cxnId="{AD457CFD-177A-EF4B-9AD3-5DAD6FE34020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01E6CF56-C1D3-9547-8C42-F4939990AB0D}">
      <dgm:prSet/>
      <dgm:spPr/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Alternativas </a:t>
          </a:r>
          <a:r>
            <a:rPr lang="es-ES_tradnl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relajantes musculares / agonistas dopaminérgicos.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71C5CFD-98CD-CE45-A358-E022E44565E0}" type="parTrans" cxnId="{E6CBBB3B-9D63-ED4D-9A4F-2EAF598F542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511B5F72-8ED7-A743-8DC2-E002366F39F2}" type="sibTrans" cxnId="{E6CBBB3B-9D63-ED4D-9A4F-2EAF598F542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anose="00000500000000000000"/>
          </a:endParaRPr>
        </a:p>
      </dgm:t>
    </dgm:pt>
    <dgm:pt modelId="{5635EC7B-33A4-0447-AA80-A7A79C528DBC}" type="pres">
      <dgm:prSet presAssocID="{3C5291F8-E4CB-3644-A517-C435323AA03A}" presName="linear" presStyleCnt="0">
        <dgm:presLayoutVars>
          <dgm:animLvl val="lvl"/>
          <dgm:resizeHandles val="exact"/>
        </dgm:presLayoutVars>
      </dgm:prSet>
      <dgm:spPr/>
    </dgm:pt>
    <dgm:pt modelId="{B420C46E-CE1E-6A46-B280-EA606E0D249C}" type="pres">
      <dgm:prSet presAssocID="{B2A80A2B-5462-3748-AF3E-1CE2FAEF429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B53EB22-E0A2-904E-8BDC-FB0D2BA8E370}" type="pres">
      <dgm:prSet presAssocID="{B2A80A2B-5462-3748-AF3E-1CE2FAEF429E}" presName="childText" presStyleLbl="revTx" presStyleIdx="0" presStyleCnt="3">
        <dgm:presLayoutVars>
          <dgm:bulletEnabled val="1"/>
        </dgm:presLayoutVars>
      </dgm:prSet>
      <dgm:spPr/>
    </dgm:pt>
    <dgm:pt modelId="{E5E34315-E4FB-154B-BB82-DCC5208CD377}" type="pres">
      <dgm:prSet presAssocID="{4A5E1B18-36E9-D94D-99E3-EED51C22596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8CF20A8-C68D-3F40-8156-40A734FC73DB}" type="pres">
      <dgm:prSet presAssocID="{4A5E1B18-36E9-D94D-99E3-EED51C22596B}" presName="childText" presStyleLbl="revTx" presStyleIdx="1" presStyleCnt="3">
        <dgm:presLayoutVars>
          <dgm:bulletEnabled val="1"/>
        </dgm:presLayoutVars>
      </dgm:prSet>
      <dgm:spPr/>
    </dgm:pt>
    <dgm:pt modelId="{CC589661-839C-8F4C-9F59-E828B5B1000C}" type="pres">
      <dgm:prSet presAssocID="{B13853E4-80C2-D640-B469-729DA40718F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117801C-4D06-614D-9E65-3D118C02C5BF}" type="pres">
      <dgm:prSet presAssocID="{B13853E4-80C2-D640-B469-729DA40718F1}" presName="childText" presStyleLbl="revTx" presStyleIdx="2" presStyleCnt="3">
        <dgm:presLayoutVars>
          <dgm:bulletEnabled val="1"/>
        </dgm:presLayoutVars>
      </dgm:prSet>
      <dgm:spPr/>
    </dgm:pt>
    <dgm:pt modelId="{33E962FF-B8E8-1347-AC42-9CCAE02B3DBD}" type="pres">
      <dgm:prSet presAssocID="{688EC606-AD29-524C-B58E-B0313B93C73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AD1920E-305A-8C40-BBB9-53316104BCF3}" type="presOf" srcId="{1F6A5BF8-2200-3F4B-A735-AB7602DB200F}" destId="{9B53EB22-E0A2-904E-8BDC-FB0D2BA8E370}" srcOrd="0" destOrd="2" presId="urn:microsoft.com/office/officeart/2005/8/layout/vList2"/>
    <dgm:cxn modelId="{2DFD4F17-DDF2-AD41-9C0F-E21FD24F8A01}" srcId="{3C5291F8-E4CB-3644-A517-C435323AA03A}" destId="{688EC606-AD29-524C-B58E-B0313B93C73E}" srcOrd="3" destOrd="0" parTransId="{C6D17304-3550-574D-B0A0-EE9C9E3E050D}" sibTransId="{BDAFE909-120C-CD4A-8F0E-1FB1F75555CD}"/>
    <dgm:cxn modelId="{27FCCE1F-D5CC-D04D-89EB-C5C57F4F38F0}" srcId="{B2A80A2B-5462-3748-AF3E-1CE2FAEF429E}" destId="{48894CC1-BCAD-1B4D-A849-11CA76AC74D3}" srcOrd="3" destOrd="0" parTransId="{2F7BA483-7D14-BA4C-ACE4-97BF0564F007}" sibTransId="{747589E3-950D-B946-AA3E-C502D328F06E}"/>
    <dgm:cxn modelId="{AEF7CC24-5D65-CA49-B7E9-061C22F6C19D}" srcId="{B2A80A2B-5462-3748-AF3E-1CE2FAEF429E}" destId="{FA1BFA8F-058F-CA4B-9055-D8B3FBBEFE20}" srcOrd="0" destOrd="0" parTransId="{0A810DE6-F560-F84B-A85E-31918B5B41FB}" sibTransId="{F9CB3533-E8BE-904D-AC00-D9C9955F7A13}"/>
    <dgm:cxn modelId="{C80A9D39-403A-C349-939F-6268DD2EEE34}" type="presOf" srcId="{718DDAF1-7BF4-0743-8BFB-003B6C037473}" destId="{9B53EB22-E0A2-904E-8BDC-FB0D2BA8E370}" srcOrd="0" destOrd="1" presId="urn:microsoft.com/office/officeart/2005/8/layout/vList2"/>
    <dgm:cxn modelId="{E6CBBB3B-9D63-ED4D-9A4F-2EAF598F5421}" srcId="{B13853E4-80C2-D640-B469-729DA40718F1}" destId="{01E6CF56-C1D3-9547-8C42-F4939990AB0D}" srcOrd="0" destOrd="0" parTransId="{571C5CFD-98CD-CE45-A358-E022E44565E0}" sibTransId="{511B5F72-8ED7-A743-8DC2-E002366F39F2}"/>
    <dgm:cxn modelId="{FDECA13F-111E-0E41-BB4A-7EF1A3D70E73}" srcId="{4A5E1B18-36E9-D94D-99E3-EED51C22596B}" destId="{8E43FE83-2A51-2543-BF1E-74FCC4E96E8F}" srcOrd="0" destOrd="0" parTransId="{A5B7A01F-AB31-F346-9DB1-A3B9405CF026}" sibTransId="{EF869A36-3020-024B-93DC-9F0A56897A6F}"/>
    <dgm:cxn modelId="{8F4FDC43-4399-3F4B-992E-9A93DB81D2EB}" type="presOf" srcId="{4A5E1B18-36E9-D94D-99E3-EED51C22596B}" destId="{E5E34315-E4FB-154B-BB82-DCC5208CD377}" srcOrd="0" destOrd="0" presId="urn:microsoft.com/office/officeart/2005/8/layout/vList2"/>
    <dgm:cxn modelId="{733C1046-9D50-F743-99DC-9B6024DD764C}" srcId="{3C5291F8-E4CB-3644-A517-C435323AA03A}" destId="{4A5E1B18-36E9-D94D-99E3-EED51C22596B}" srcOrd="1" destOrd="0" parTransId="{6984C0A6-7DCD-3443-9BFF-20A87EBF4F08}" sibTransId="{9557FD84-8454-AC47-BE9A-E50E115763BD}"/>
    <dgm:cxn modelId="{C9D4354C-1721-DE4F-AE7B-F4B0055C91DE}" type="presOf" srcId="{B13853E4-80C2-D640-B469-729DA40718F1}" destId="{CC589661-839C-8F4C-9F59-E828B5B1000C}" srcOrd="0" destOrd="0" presId="urn:microsoft.com/office/officeart/2005/8/layout/vList2"/>
    <dgm:cxn modelId="{DD93B753-DC1F-4646-B6DC-9BBE936F1D70}" type="presOf" srcId="{8E43FE83-2A51-2543-BF1E-74FCC4E96E8F}" destId="{28CF20A8-C68D-3F40-8156-40A734FC73DB}" srcOrd="0" destOrd="0" presId="urn:microsoft.com/office/officeart/2005/8/layout/vList2"/>
    <dgm:cxn modelId="{70BF8774-31E4-434A-AADD-7036E6B2B0F9}" srcId="{3C5291F8-E4CB-3644-A517-C435323AA03A}" destId="{B2A80A2B-5462-3748-AF3E-1CE2FAEF429E}" srcOrd="0" destOrd="0" parTransId="{3EFA6A42-8EC4-3748-8552-2C8E78B6A7CF}" sibTransId="{66FAF802-6BF9-BE4F-850E-FCBFD8A470D5}"/>
    <dgm:cxn modelId="{96708D81-5EB3-4D4E-A864-97942A154DB3}" type="presOf" srcId="{688EC606-AD29-524C-B58E-B0313B93C73E}" destId="{33E962FF-B8E8-1347-AC42-9CCAE02B3DBD}" srcOrd="0" destOrd="0" presId="urn:microsoft.com/office/officeart/2005/8/layout/vList2"/>
    <dgm:cxn modelId="{74AD5A88-CE85-B142-9B02-4786836E7BB5}" srcId="{3C5291F8-E4CB-3644-A517-C435323AA03A}" destId="{B13853E4-80C2-D640-B469-729DA40718F1}" srcOrd="2" destOrd="0" parTransId="{BD8ECC0E-22DC-2545-9CB9-E880E7B5BD6E}" sibTransId="{9DD680C4-A8CD-8041-8F34-AC2E637AA686}"/>
    <dgm:cxn modelId="{D47A1C8A-BE44-CB4A-B1D9-E20E31C024B8}" type="presOf" srcId="{FA1BFA8F-058F-CA4B-9055-D8B3FBBEFE20}" destId="{9B53EB22-E0A2-904E-8BDC-FB0D2BA8E370}" srcOrd="0" destOrd="0" presId="urn:microsoft.com/office/officeart/2005/8/layout/vList2"/>
    <dgm:cxn modelId="{0B0770B8-E8E6-0D41-AEE2-17775E73D3BA}" type="presOf" srcId="{3C5291F8-E4CB-3644-A517-C435323AA03A}" destId="{5635EC7B-33A4-0447-AA80-A7A79C528DBC}" srcOrd="0" destOrd="0" presId="urn:microsoft.com/office/officeart/2005/8/layout/vList2"/>
    <dgm:cxn modelId="{4EC86DD2-3407-1643-BEB6-2197D7D189AC}" srcId="{B2A80A2B-5462-3748-AF3E-1CE2FAEF429E}" destId="{1F6A5BF8-2200-3F4B-A735-AB7602DB200F}" srcOrd="2" destOrd="0" parTransId="{ED45242C-2924-4C4F-9884-AA6428CAE1D4}" sibTransId="{03D6753C-2842-0440-B49D-090CF20CD7B4}"/>
    <dgm:cxn modelId="{62C20CDE-8A43-4448-85B2-154D98E0AE93}" type="presOf" srcId="{B2A80A2B-5462-3748-AF3E-1CE2FAEF429E}" destId="{B420C46E-CE1E-6A46-B280-EA606E0D249C}" srcOrd="0" destOrd="0" presId="urn:microsoft.com/office/officeart/2005/8/layout/vList2"/>
    <dgm:cxn modelId="{51724CF0-75E6-1D40-8420-E74C41953E58}" type="presOf" srcId="{01E6CF56-C1D3-9547-8C42-F4939990AB0D}" destId="{0117801C-4D06-614D-9E65-3D118C02C5BF}" srcOrd="0" destOrd="0" presId="urn:microsoft.com/office/officeart/2005/8/layout/vList2"/>
    <dgm:cxn modelId="{B23CCAF0-139F-E046-A530-6BA9A99174E6}" type="presOf" srcId="{48894CC1-BCAD-1B4D-A849-11CA76AC74D3}" destId="{9B53EB22-E0A2-904E-8BDC-FB0D2BA8E370}" srcOrd="0" destOrd="3" presId="urn:microsoft.com/office/officeart/2005/8/layout/vList2"/>
    <dgm:cxn modelId="{AD457CFD-177A-EF4B-9AD3-5DAD6FE34020}" srcId="{B2A80A2B-5462-3748-AF3E-1CE2FAEF429E}" destId="{718DDAF1-7BF4-0743-8BFB-003B6C037473}" srcOrd="1" destOrd="0" parTransId="{9F4B7E03-659F-FF43-A9D7-E2AE6494FEFC}" sibTransId="{318F0FDE-3DF3-744F-92A3-3458D0E225C4}"/>
    <dgm:cxn modelId="{1070967B-C095-9E4E-A550-E8C1D0631583}" type="presParOf" srcId="{5635EC7B-33A4-0447-AA80-A7A79C528DBC}" destId="{B420C46E-CE1E-6A46-B280-EA606E0D249C}" srcOrd="0" destOrd="0" presId="urn:microsoft.com/office/officeart/2005/8/layout/vList2"/>
    <dgm:cxn modelId="{452A0569-CB56-1943-9310-CBFA08845B9C}" type="presParOf" srcId="{5635EC7B-33A4-0447-AA80-A7A79C528DBC}" destId="{9B53EB22-E0A2-904E-8BDC-FB0D2BA8E370}" srcOrd="1" destOrd="0" presId="urn:microsoft.com/office/officeart/2005/8/layout/vList2"/>
    <dgm:cxn modelId="{D5498019-D821-EF40-BC3C-73B6BA7B4775}" type="presParOf" srcId="{5635EC7B-33A4-0447-AA80-A7A79C528DBC}" destId="{E5E34315-E4FB-154B-BB82-DCC5208CD377}" srcOrd="2" destOrd="0" presId="urn:microsoft.com/office/officeart/2005/8/layout/vList2"/>
    <dgm:cxn modelId="{6F9BA83D-CCE4-0C49-835E-F91A7ECABA6A}" type="presParOf" srcId="{5635EC7B-33A4-0447-AA80-A7A79C528DBC}" destId="{28CF20A8-C68D-3F40-8156-40A734FC73DB}" srcOrd="3" destOrd="0" presId="urn:microsoft.com/office/officeart/2005/8/layout/vList2"/>
    <dgm:cxn modelId="{E0259A91-509E-6947-8092-88AC546E8520}" type="presParOf" srcId="{5635EC7B-33A4-0447-AA80-A7A79C528DBC}" destId="{CC589661-839C-8F4C-9F59-E828B5B1000C}" srcOrd="4" destOrd="0" presId="urn:microsoft.com/office/officeart/2005/8/layout/vList2"/>
    <dgm:cxn modelId="{B4B6044A-1158-5C44-9F8A-11075C4E4B73}" type="presParOf" srcId="{5635EC7B-33A4-0447-AA80-A7A79C528DBC}" destId="{0117801C-4D06-614D-9E65-3D118C02C5BF}" srcOrd="5" destOrd="0" presId="urn:microsoft.com/office/officeart/2005/8/layout/vList2"/>
    <dgm:cxn modelId="{A430DA7F-6C91-0B44-BEA7-A6A657E4754F}" type="presParOf" srcId="{5635EC7B-33A4-0447-AA80-A7A79C528DBC}" destId="{33E962FF-B8E8-1347-AC42-9CCAE02B3DB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6F450771-39A4-6740-BB56-B933C137619C}" type="doc">
      <dgm:prSet loTypeId="urn:microsoft.com/office/officeart/2005/8/layout/vList2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s-ES"/>
        </a:p>
      </dgm:t>
    </dgm:pt>
    <dgm:pt modelId="{EC843B22-BCB1-9844-8B73-AA1F6AD26C52}">
      <dgm:prSet/>
      <dgm:spPr>
        <a:solidFill>
          <a:srgbClr val="152B48"/>
        </a:solidFill>
      </dgm:spPr>
      <dgm:t>
        <a:bodyPr/>
        <a:lstStyle/>
        <a:p>
          <a:r>
            <a:rPr lang="es-ES_tradnl" dirty="0">
              <a:latin typeface="Montserrat" panose="00000500000000000000"/>
            </a:rPr>
            <a:t>Comparten efectos de clase.</a:t>
          </a:r>
          <a:endParaRPr lang="es-CO" dirty="0">
            <a:latin typeface="Montserrat" panose="00000500000000000000"/>
          </a:endParaRPr>
        </a:p>
      </dgm:t>
    </dgm:pt>
    <dgm:pt modelId="{020A1502-C969-124F-B78C-90529FE638D7}" type="parTrans" cxnId="{4AA674A1-3C92-DB4E-8603-E1284858383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7644D6D-CC20-1A48-B6F1-941C97E7F0FB}" type="sibTrans" cxnId="{4AA674A1-3C92-DB4E-8603-E1284858383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395AAB4-9291-0D43-B65B-C5E11E597D72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_tradnl" dirty="0">
              <a:latin typeface="Montserrat" panose="00000500000000000000"/>
            </a:rPr>
            <a:t>Algunas con propiedades únicas.</a:t>
          </a:r>
          <a:endParaRPr lang="es-CO" dirty="0">
            <a:latin typeface="Montserrat" panose="00000500000000000000"/>
          </a:endParaRPr>
        </a:p>
      </dgm:t>
    </dgm:pt>
    <dgm:pt modelId="{A27459E6-B86E-584D-BB93-D905CE815F4E}" type="parTrans" cxnId="{50C06CE3-A59C-194C-B177-F75F11D06F8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A1AAD277-AEA8-7748-8A27-FF033EBE90F2}" type="sibTrans" cxnId="{50C06CE3-A59C-194C-B177-F75F11D06F8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305C024-FF1F-D849-A875-9B7BD0054171}">
      <dgm:prSet/>
      <dgm:spPr/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Velocidad de inicio.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2EC069BF-DF8A-7446-A522-B993D1423FB2}" type="parTrans" cxnId="{B075292C-0097-1B41-BE06-C2A9E62A54D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8ABAC60-53DE-2145-AC82-0770B734DD8F}" type="sibTrans" cxnId="{B075292C-0097-1B41-BE06-C2A9E62A54D9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014DB44-96AF-4947-A5C1-A552E8A841EB}">
      <dgm:prSet/>
      <dgm:spPr/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Persistencia en el cuerpo.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ABD97995-EEA3-594F-AF33-952C0D4E7439}" type="parTrans" cxnId="{208EE872-2549-FB49-B67B-9BC1F955D28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F8ED835-85FE-B64A-AA1C-C4993D44CBA9}" type="sibTrans" cxnId="{208EE872-2549-FB49-B67B-9BC1F955D28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2BB334F-8FD8-1C49-9E0C-AC8E964F9255}">
      <dgm:prSet/>
      <dgm:spPr/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Vías metabólicas principales.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DB20172D-A00F-4B4C-B09E-C4200A9AC56A}" type="parTrans" cxnId="{6BB564DC-2552-EB4A-AEEE-958F9259100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0E40A0CC-1E54-0D4B-BD10-93D289F5E57F}" type="sibTrans" cxnId="{6BB564DC-2552-EB4A-AEEE-958F9259100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B003771-AE14-BB43-9880-57817012910F}" type="pres">
      <dgm:prSet presAssocID="{6F450771-39A4-6740-BB56-B933C137619C}" presName="linear" presStyleCnt="0">
        <dgm:presLayoutVars>
          <dgm:animLvl val="lvl"/>
          <dgm:resizeHandles val="exact"/>
        </dgm:presLayoutVars>
      </dgm:prSet>
      <dgm:spPr/>
    </dgm:pt>
    <dgm:pt modelId="{D976B8FB-0AED-EA4E-A8F5-3C334D4FF44B}" type="pres">
      <dgm:prSet presAssocID="{EC843B22-BCB1-9844-8B73-AA1F6AD26C5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69AB7E3-3135-C741-B847-EF179EDE816F}" type="pres">
      <dgm:prSet presAssocID="{F7644D6D-CC20-1A48-B6F1-941C97E7F0FB}" presName="spacer" presStyleCnt="0"/>
      <dgm:spPr/>
    </dgm:pt>
    <dgm:pt modelId="{538045C3-6C5C-3B4D-8B8A-4FCFC6F7957D}" type="pres">
      <dgm:prSet presAssocID="{A395AAB4-9291-0D43-B65B-C5E11E597D7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09C75F7-4467-3A47-801D-DA749C3AE0A3}" type="pres">
      <dgm:prSet presAssocID="{A395AAB4-9291-0D43-B65B-C5E11E597D7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075292C-0097-1B41-BE06-C2A9E62A54D9}" srcId="{A395AAB4-9291-0D43-B65B-C5E11E597D72}" destId="{3305C024-FF1F-D849-A875-9B7BD0054171}" srcOrd="0" destOrd="0" parTransId="{2EC069BF-DF8A-7446-A522-B993D1423FB2}" sibTransId="{C8ABAC60-53DE-2145-AC82-0770B734DD8F}"/>
    <dgm:cxn modelId="{2E107330-F130-FE41-AF65-046DA7682E37}" type="presOf" srcId="{3305C024-FF1F-D849-A875-9B7BD0054171}" destId="{909C75F7-4467-3A47-801D-DA749C3AE0A3}" srcOrd="0" destOrd="0" presId="urn:microsoft.com/office/officeart/2005/8/layout/vList2"/>
    <dgm:cxn modelId="{208EE872-2549-FB49-B67B-9BC1F955D28E}" srcId="{A395AAB4-9291-0D43-B65B-C5E11E597D72}" destId="{2014DB44-96AF-4947-A5C1-A552E8A841EB}" srcOrd="1" destOrd="0" parTransId="{ABD97995-EEA3-594F-AF33-952C0D4E7439}" sibTransId="{8F8ED835-85FE-B64A-AA1C-C4993D44CBA9}"/>
    <dgm:cxn modelId="{29822576-A211-EF4D-B731-2436E500ECE4}" type="presOf" srcId="{EC843B22-BCB1-9844-8B73-AA1F6AD26C52}" destId="{D976B8FB-0AED-EA4E-A8F5-3C334D4FF44B}" srcOrd="0" destOrd="0" presId="urn:microsoft.com/office/officeart/2005/8/layout/vList2"/>
    <dgm:cxn modelId="{7F031C85-B118-004F-AA53-C54E56F92BE9}" type="presOf" srcId="{6F450771-39A4-6740-BB56-B933C137619C}" destId="{1B003771-AE14-BB43-9880-57817012910F}" srcOrd="0" destOrd="0" presId="urn:microsoft.com/office/officeart/2005/8/layout/vList2"/>
    <dgm:cxn modelId="{4AA674A1-3C92-DB4E-8603-E12848583839}" srcId="{6F450771-39A4-6740-BB56-B933C137619C}" destId="{EC843B22-BCB1-9844-8B73-AA1F6AD26C52}" srcOrd="0" destOrd="0" parTransId="{020A1502-C969-124F-B78C-90529FE638D7}" sibTransId="{F7644D6D-CC20-1A48-B6F1-941C97E7F0FB}"/>
    <dgm:cxn modelId="{F712DBA6-5CF7-0140-9FFC-C0D00E9888B2}" type="presOf" srcId="{92BB334F-8FD8-1C49-9E0C-AC8E964F9255}" destId="{909C75F7-4467-3A47-801D-DA749C3AE0A3}" srcOrd="0" destOrd="2" presId="urn:microsoft.com/office/officeart/2005/8/layout/vList2"/>
    <dgm:cxn modelId="{B8A5DFCC-B24E-9D47-A24A-34784E1FF10C}" type="presOf" srcId="{2014DB44-96AF-4947-A5C1-A552E8A841EB}" destId="{909C75F7-4467-3A47-801D-DA749C3AE0A3}" srcOrd="0" destOrd="1" presId="urn:microsoft.com/office/officeart/2005/8/layout/vList2"/>
    <dgm:cxn modelId="{6BB564DC-2552-EB4A-AEEE-958F92591002}" srcId="{A395AAB4-9291-0D43-B65B-C5E11E597D72}" destId="{92BB334F-8FD8-1C49-9E0C-AC8E964F9255}" srcOrd="2" destOrd="0" parTransId="{DB20172D-A00F-4B4C-B09E-C4200A9AC56A}" sibTransId="{0E40A0CC-1E54-0D4B-BD10-93D289F5E57F}"/>
    <dgm:cxn modelId="{50C06CE3-A59C-194C-B177-F75F11D06F88}" srcId="{6F450771-39A4-6740-BB56-B933C137619C}" destId="{A395AAB4-9291-0D43-B65B-C5E11E597D72}" srcOrd="1" destOrd="0" parTransId="{A27459E6-B86E-584D-BB93-D905CE815F4E}" sibTransId="{A1AAD277-AEA8-7748-8A27-FF033EBE90F2}"/>
    <dgm:cxn modelId="{0C2D6DEC-9A7D-724E-B531-3BF239E37294}" type="presOf" srcId="{A395AAB4-9291-0D43-B65B-C5E11E597D72}" destId="{538045C3-6C5C-3B4D-8B8A-4FCFC6F7957D}" srcOrd="0" destOrd="0" presId="urn:microsoft.com/office/officeart/2005/8/layout/vList2"/>
    <dgm:cxn modelId="{32268198-65AD-C94F-BB99-14AC280D14A7}" type="presParOf" srcId="{1B003771-AE14-BB43-9880-57817012910F}" destId="{D976B8FB-0AED-EA4E-A8F5-3C334D4FF44B}" srcOrd="0" destOrd="0" presId="urn:microsoft.com/office/officeart/2005/8/layout/vList2"/>
    <dgm:cxn modelId="{6B4DF197-8080-A141-A950-29F9ECF22DD9}" type="presParOf" srcId="{1B003771-AE14-BB43-9880-57817012910F}" destId="{369AB7E3-3135-C741-B847-EF179EDE816F}" srcOrd="1" destOrd="0" presId="urn:microsoft.com/office/officeart/2005/8/layout/vList2"/>
    <dgm:cxn modelId="{CCE6630D-2C8D-9D4C-A602-9592DDBD4128}" type="presParOf" srcId="{1B003771-AE14-BB43-9880-57817012910F}" destId="{538045C3-6C5C-3B4D-8B8A-4FCFC6F7957D}" srcOrd="2" destOrd="0" presId="urn:microsoft.com/office/officeart/2005/8/layout/vList2"/>
    <dgm:cxn modelId="{B15D5F12-9070-AB47-9CF5-B57D96BFA131}" type="presParOf" srcId="{1B003771-AE14-BB43-9880-57817012910F}" destId="{909C75F7-4467-3A47-801D-DA749C3AE0A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87368F6F-4192-1843-97EE-9F81F056A874}" type="doc">
      <dgm:prSet loTypeId="urn:microsoft.com/office/officeart/2005/8/layout/h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B313E34A-1067-AE4E-9D23-05856ED71797}">
      <dgm:prSet/>
      <dgm:spPr>
        <a:solidFill>
          <a:srgbClr val="152B48"/>
        </a:solidFill>
      </dgm:spPr>
      <dgm:t>
        <a:bodyPr/>
        <a:lstStyle/>
        <a:p>
          <a:r>
            <a:rPr lang="es-ES_tradnl" b="1" dirty="0">
              <a:latin typeface="Montserrat" panose="00000500000000000000"/>
            </a:rPr>
            <a:t>Efectos adversos</a:t>
          </a:r>
          <a:endParaRPr lang="es-CO" b="1" dirty="0">
            <a:latin typeface="Montserrat" panose="00000500000000000000"/>
          </a:endParaRPr>
        </a:p>
      </dgm:t>
    </dgm:pt>
    <dgm:pt modelId="{9172C730-BF47-CD43-A956-449B4CEF6162}" type="parTrans" cxnId="{E6628661-5937-7C41-BB74-BE521486D008}">
      <dgm:prSet/>
      <dgm:spPr/>
      <dgm:t>
        <a:bodyPr/>
        <a:lstStyle/>
        <a:p>
          <a:endParaRPr lang="es-ES"/>
        </a:p>
      </dgm:t>
    </dgm:pt>
    <dgm:pt modelId="{2FCA5219-65F5-254E-BECE-E68754C17C7E}" type="sibTrans" cxnId="{E6628661-5937-7C41-BB74-BE521486D008}">
      <dgm:prSet/>
      <dgm:spPr/>
      <dgm:t>
        <a:bodyPr/>
        <a:lstStyle/>
        <a:p>
          <a:endParaRPr lang="es-ES"/>
        </a:p>
      </dgm:t>
    </dgm:pt>
    <dgm:pt modelId="{3517CDCF-C60A-B74B-B1B5-11F6B7B7CF8D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Alteración psicomotora, amnesia.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EB3A616A-1919-AE46-975F-A0119403DD60}" type="parTrans" cxnId="{037498AA-9F0E-C545-AB81-AE4D6642B6F7}">
      <dgm:prSet/>
      <dgm:spPr/>
      <dgm:t>
        <a:bodyPr/>
        <a:lstStyle/>
        <a:p>
          <a:endParaRPr lang="es-ES"/>
        </a:p>
      </dgm:t>
    </dgm:pt>
    <dgm:pt modelId="{98CFBECA-D6C2-0341-B711-55BE57CD2565}" type="sibTrans" cxnId="{037498AA-9F0E-C545-AB81-AE4D6642B6F7}">
      <dgm:prSet/>
      <dgm:spPr/>
      <dgm:t>
        <a:bodyPr/>
        <a:lstStyle/>
        <a:p>
          <a:endParaRPr lang="es-ES"/>
        </a:p>
      </dgm:t>
    </dgm:pt>
    <dgm:pt modelId="{34380A4B-6772-BB4C-A441-D185158D8BEC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Ansiedad de rebote </a:t>
          </a:r>
          <a:r>
            <a:rPr lang="es-ES_tradnl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c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orto plazo.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7FECB158-1ADE-DB4A-9C3D-CA8572DF154C}" type="parTrans" cxnId="{A0454B67-A90D-3344-BB56-B89A76302FC4}">
      <dgm:prSet/>
      <dgm:spPr/>
      <dgm:t>
        <a:bodyPr/>
        <a:lstStyle/>
        <a:p>
          <a:endParaRPr lang="es-ES"/>
        </a:p>
      </dgm:t>
    </dgm:pt>
    <dgm:pt modelId="{9AD13DC3-A3D6-2E46-8AD2-D0060833692A}" type="sibTrans" cxnId="{A0454B67-A90D-3344-BB56-B89A76302FC4}">
      <dgm:prSet/>
      <dgm:spPr/>
      <dgm:t>
        <a:bodyPr/>
        <a:lstStyle/>
        <a:p>
          <a:endParaRPr lang="es-ES"/>
        </a:p>
      </dgm:t>
    </dgm:pt>
    <dgm:pt modelId="{A33B42C2-0068-1D4F-9AE2-CC6CB6F8536F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Deterioro cognitivo/ aprendizaje.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8427D7D0-6E71-0A41-BC89-D44F08E56AC7}" type="parTrans" cxnId="{D2317EC2-3DAC-4D4D-B83D-FCBF43696321}">
      <dgm:prSet/>
      <dgm:spPr/>
      <dgm:t>
        <a:bodyPr/>
        <a:lstStyle/>
        <a:p>
          <a:endParaRPr lang="es-ES"/>
        </a:p>
      </dgm:t>
    </dgm:pt>
    <dgm:pt modelId="{B710B4AB-5E12-5046-89C8-D6FF98394C69}" type="sibTrans" cxnId="{D2317EC2-3DAC-4D4D-B83D-FCBF43696321}">
      <dgm:prSet/>
      <dgm:spPr/>
      <dgm:t>
        <a:bodyPr/>
        <a:lstStyle/>
        <a:p>
          <a:endParaRPr lang="es-ES"/>
        </a:p>
      </dgm:t>
    </dgm:pt>
    <dgm:pt modelId="{D6D76C1E-4577-B147-8C74-A307DAD8CCA0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Dependencia y abstinencia </a:t>
          </a:r>
          <a:r>
            <a:rPr lang="es-ES_tradnl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l</a:t>
          </a:r>
          <a:r>
            <a:rPr lang="es-ES_tradnl" dirty="0">
              <a:solidFill>
                <a:srgbClr val="152B48"/>
              </a:solidFill>
              <a:latin typeface="Montserrat" panose="00000500000000000000"/>
            </a:rPr>
            <a:t>argo plazo.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A03FDCE9-8284-4042-AE67-71784C1FDC89}" type="sibTrans" cxnId="{08D843E4-FB93-0041-904A-985D4BEB8A0D}">
      <dgm:prSet/>
      <dgm:spPr/>
      <dgm:t>
        <a:bodyPr/>
        <a:lstStyle/>
        <a:p>
          <a:endParaRPr lang="es-ES"/>
        </a:p>
      </dgm:t>
    </dgm:pt>
    <dgm:pt modelId="{4746496A-84EF-2540-ADC6-DD4AD74101AE}" type="parTrans" cxnId="{08D843E4-FB93-0041-904A-985D4BEB8A0D}">
      <dgm:prSet/>
      <dgm:spPr/>
      <dgm:t>
        <a:bodyPr/>
        <a:lstStyle/>
        <a:p>
          <a:endParaRPr lang="es-ES"/>
        </a:p>
      </dgm:t>
    </dgm:pt>
    <dgm:pt modelId="{9230BFA9-624E-5348-83B6-09823406A7C7}" type="pres">
      <dgm:prSet presAssocID="{87368F6F-4192-1843-97EE-9F81F056A874}" presName="Name0" presStyleCnt="0">
        <dgm:presLayoutVars>
          <dgm:dir/>
          <dgm:animLvl val="lvl"/>
          <dgm:resizeHandles val="exact"/>
        </dgm:presLayoutVars>
      </dgm:prSet>
      <dgm:spPr/>
    </dgm:pt>
    <dgm:pt modelId="{76830138-9F9C-3E48-BBE9-A6AA513B3A83}" type="pres">
      <dgm:prSet presAssocID="{B313E34A-1067-AE4E-9D23-05856ED71797}" presName="composite" presStyleCnt="0"/>
      <dgm:spPr/>
    </dgm:pt>
    <dgm:pt modelId="{B6BF8C41-435A-404B-95A8-8F3F9C01D09F}" type="pres">
      <dgm:prSet presAssocID="{B313E34A-1067-AE4E-9D23-05856ED7179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0C530EEE-B00E-404D-8476-B64A92EC1AAF}" type="pres">
      <dgm:prSet presAssocID="{B313E34A-1067-AE4E-9D23-05856ED71797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42C5B629-CD36-7B42-893C-C42CF8AEC99F}" type="presOf" srcId="{3517CDCF-C60A-B74B-B1B5-11F6B7B7CF8D}" destId="{0C530EEE-B00E-404D-8476-B64A92EC1AAF}" srcOrd="0" destOrd="0" presId="urn:microsoft.com/office/officeart/2005/8/layout/hList1"/>
    <dgm:cxn modelId="{E6628661-5937-7C41-BB74-BE521486D008}" srcId="{87368F6F-4192-1843-97EE-9F81F056A874}" destId="{B313E34A-1067-AE4E-9D23-05856ED71797}" srcOrd="0" destOrd="0" parTransId="{9172C730-BF47-CD43-A956-449B4CEF6162}" sibTransId="{2FCA5219-65F5-254E-BECE-E68754C17C7E}"/>
    <dgm:cxn modelId="{A0454B67-A90D-3344-BB56-B89A76302FC4}" srcId="{B313E34A-1067-AE4E-9D23-05856ED71797}" destId="{34380A4B-6772-BB4C-A441-D185158D8BEC}" srcOrd="2" destOrd="0" parTransId="{7FECB158-1ADE-DB4A-9C3D-CA8572DF154C}" sibTransId="{9AD13DC3-A3D6-2E46-8AD2-D0060833692A}"/>
    <dgm:cxn modelId="{414AEA55-0060-7743-8067-199C58ABDE81}" type="presOf" srcId="{B313E34A-1067-AE4E-9D23-05856ED71797}" destId="{B6BF8C41-435A-404B-95A8-8F3F9C01D09F}" srcOrd="0" destOrd="0" presId="urn:microsoft.com/office/officeart/2005/8/layout/hList1"/>
    <dgm:cxn modelId="{DFAE1A9B-9C4D-3F4F-8922-D87E3B87EAEB}" type="presOf" srcId="{34380A4B-6772-BB4C-A441-D185158D8BEC}" destId="{0C530EEE-B00E-404D-8476-B64A92EC1AAF}" srcOrd="0" destOrd="2" presId="urn:microsoft.com/office/officeart/2005/8/layout/hList1"/>
    <dgm:cxn modelId="{200E5BA6-67CF-024B-8146-CB39E0FDEC90}" type="presOf" srcId="{87368F6F-4192-1843-97EE-9F81F056A874}" destId="{9230BFA9-624E-5348-83B6-09823406A7C7}" srcOrd="0" destOrd="0" presId="urn:microsoft.com/office/officeart/2005/8/layout/hList1"/>
    <dgm:cxn modelId="{037498AA-9F0E-C545-AB81-AE4D6642B6F7}" srcId="{B313E34A-1067-AE4E-9D23-05856ED71797}" destId="{3517CDCF-C60A-B74B-B1B5-11F6B7B7CF8D}" srcOrd="0" destOrd="0" parTransId="{EB3A616A-1919-AE46-975F-A0119403DD60}" sibTransId="{98CFBECA-D6C2-0341-B711-55BE57CD2565}"/>
    <dgm:cxn modelId="{994817BE-7279-9944-8B4A-984F26F007C5}" type="presOf" srcId="{A33B42C2-0068-1D4F-9AE2-CC6CB6F8536F}" destId="{0C530EEE-B00E-404D-8476-B64A92EC1AAF}" srcOrd="0" destOrd="3" presId="urn:microsoft.com/office/officeart/2005/8/layout/hList1"/>
    <dgm:cxn modelId="{7DB216C1-B7A3-1748-A5A9-0C82FB6E46C7}" type="presOf" srcId="{D6D76C1E-4577-B147-8C74-A307DAD8CCA0}" destId="{0C530EEE-B00E-404D-8476-B64A92EC1AAF}" srcOrd="0" destOrd="1" presId="urn:microsoft.com/office/officeart/2005/8/layout/hList1"/>
    <dgm:cxn modelId="{D2317EC2-3DAC-4D4D-B83D-FCBF43696321}" srcId="{B313E34A-1067-AE4E-9D23-05856ED71797}" destId="{A33B42C2-0068-1D4F-9AE2-CC6CB6F8536F}" srcOrd="3" destOrd="0" parTransId="{8427D7D0-6E71-0A41-BC89-D44F08E56AC7}" sibTransId="{B710B4AB-5E12-5046-89C8-D6FF98394C69}"/>
    <dgm:cxn modelId="{08D843E4-FB93-0041-904A-985D4BEB8A0D}" srcId="{B313E34A-1067-AE4E-9D23-05856ED71797}" destId="{D6D76C1E-4577-B147-8C74-A307DAD8CCA0}" srcOrd="1" destOrd="0" parTransId="{4746496A-84EF-2540-ADC6-DD4AD74101AE}" sibTransId="{A03FDCE9-8284-4042-AE67-71784C1FDC89}"/>
    <dgm:cxn modelId="{074414E2-7C53-EC46-ACE3-3701B7CCC0D1}" type="presParOf" srcId="{9230BFA9-624E-5348-83B6-09823406A7C7}" destId="{76830138-9F9C-3E48-BBE9-A6AA513B3A83}" srcOrd="0" destOrd="0" presId="urn:microsoft.com/office/officeart/2005/8/layout/hList1"/>
    <dgm:cxn modelId="{B89394A8-0499-4749-A417-BA006F1C0635}" type="presParOf" srcId="{76830138-9F9C-3E48-BBE9-A6AA513B3A83}" destId="{B6BF8C41-435A-404B-95A8-8F3F9C01D09F}" srcOrd="0" destOrd="0" presId="urn:microsoft.com/office/officeart/2005/8/layout/hList1"/>
    <dgm:cxn modelId="{9E476EE8-14B9-194E-94EF-17F72F01C87A}" type="presParOf" srcId="{76830138-9F9C-3E48-BBE9-A6AA513B3A83}" destId="{0C530EEE-B00E-404D-8476-B64A92EC1A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B1A390F1-B323-8644-9D34-69F061BF58CE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DAFFECFD-A0C4-D444-8118-A4D96B6762F4}">
      <dgm:prSet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anose="00000500000000000000" pitchFamily="50" charset="0"/>
            </a:rPr>
            <a:t>Efectos adversos</a:t>
          </a:r>
        </a:p>
      </dgm:t>
    </dgm:pt>
    <dgm:pt modelId="{DE278AC4-8ACF-B043-903A-BEF18336AAD2}" type="parTrans" cxnId="{7C0CCB70-EAAE-9447-91AA-A22A970568B2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2BD2A75D-0013-CB48-899F-C84FFB8CB001}" type="sibTrans" cxnId="{7C0CCB70-EAAE-9447-91AA-A22A970568B2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E67C575-0913-B143-AD11-C9F5CE18F330}">
      <dgm:prSet/>
      <dgm:spPr/>
      <dgm:t>
        <a:bodyPr/>
        <a:lstStyle/>
        <a:p>
          <a:r>
            <a:rPr lang="es-CO" dirty="0" err="1">
              <a:solidFill>
                <a:srgbClr val="152B48"/>
              </a:solidFill>
              <a:latin typeface="Montserrat" panose="00000500000000000000" pitchFamily="50" charset="0"/>
            </a:rPr>
            <a:t>Sedaci</a:t>
          </a:r>
          <a:r>
            <a:rPr lang="es-ES" dirty="0">
              <a:solidFill>
                <a:srgbClr val="152B48"/>
              </a:solidFill>
              <a:latin typeface="Montserrat" panose="00000500000000000000" pitchFamily="50" charset="0"/>
            </a:rPr>
            <a:t>ón.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2EF0CB7D-AD92-AC47-BEEB-A12B9BE6FD2A}" type="parTrans" cxnId="{D6E64363-3777-F449-AF07-BD4C1284191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B55D9AA-8146-6640-8459-2AE409788B84}" type="sibTrans" cxnId="{D6E64363-3777-F449-AF07-BD4C1284191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B1B7236-ECF1-2348-9608-C1D491844A47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 pitchFamily="50" charset="0"/>
            </a:rPr>
            <a:t>Mareo.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81126652-B5A0-0C4D-817C-2C1DF123B017}" type="parTrans" cxnId="{B9A2F6FE-4CAC-5F4F-B546-8CDF121A6381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6955A97-F65E-D14A-BCA8-FFF45082FD71}" type="sibTrans" cxnId="{B9A2F6FE-4CAC-5F4F-B546-8CDF121A6381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818E7F3-D234-804E-8F78-77A726BEB1E6}">
      <dgm:prSet/>
      <dgm:spPr>
        <a:solidFill>
          <a:srgbClr val="152B48"/>
        </a:solidFill>
      </dgm:spPr>
      <dgm:t>
        <a:bodyPr/>
        <a:lstStyle/>
        <a:p>
          <a:r>
            <a:rPr lang="es-ES" dirty="0" err="1">
              <a:latin typeface="Montserrat" panose="00000500000000000000" pitchFamily="50" charset="0"/>
            </a:rPr>
            <a:t>Posiblidad</a:t>
          </a:r>
          <a:endParaRPr lang="es-CO" dirty="0">
            <a:latin typeface="Montserrat" panose="00000500000000000000" pitchFamily="50" charset="0"/>
          </a:endParaRPr>
        </a:p>
      </dgm:t>
    </dgm:pt>
    <dgm:pt modelId="{8B75CBAB-BF5F-8D42-996C-B1984F2359E1}" type="parTrans" cxnId="{0DB1EE49-288E-F946-BDFF-56F1C6A8B55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2B8D7912-3235-D44E-AD50-EE36355624F2}" type="sibTrans" cxnId="{0DB1EE49-288E-F946-BDFF-56F1C6A8B55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DC9E13E-A6F1-E54F-BA55-4ED20F9C3096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 pitchFamily="50" charset="0"/>
            </a:rPr>
            <a:t>Tolerancia.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58609036-E23E-2447-9730-F0C22A98CB8C}" type="parTrans" cxnId="{E9FBF261-BDAF-3143-B844-BA34A058964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FD0101F-AB7D-D744-BC79-1E6B523FDECF}" type="sibTrans" cxnId="{E9FBF261-BDAF-3143-B844-BA34A058964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D35EA8D-426D-684A-9DA9-EF7FED9F4E5F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 pitchFamily="50" charset="0"/>
            </a:rPr>
            <a:t>Abstinencia.</a:t>
          </a:r>
          <a:endParaRPr lang="es-CO" dirty="0">
            <a:solidFill>
              <a:srgbClr val="152B48"/>
            </a:solidFill>
            <a:latin typeface="Montserrat" panose="00000500000000000000" pitchFamily="50" charset="0"/>
          </a:endParaRPr>
        </a:p>
      </dgm:t>
    </dgm:pt>
    <dgm:pt modelId="{E0CA8C5C-A252-244A-852D-DC47941A49CC}" type="parTrans" cxnId="{DA3F7119-6DDC-D04D-9E46-B23A145D66A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E83D389-DAEB-7649-9D51-201FCB291ACF}" type="sibTrans" cxnId="{DA3F7119-6DDC-D04D-9E46-B23A145D66A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96BBE83-F3C3-D04B-B389-D5B98394A8F8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 pitchFamily="50" charset="0"/>
            </a:rPr>
            <a:t>Dependencia</a:t>
          </a:r>
          <a:r>
            <a:rPr lang="es-ES" dirty="0">
              <a:latin typeface="Montserrat" panose="00000500000000000000" pitchFamily="50" charset="0"/>
            </a:rPr>
            <a:t>.</a:t>
          </a:r>
          <a:endParaRPr lang="es-CO" dirty="0">
            <a:latin typeface="Montserrat" panose="00000500000000000000" pitchFamily="50" charset="0"/>
          </a:endParaRPr>
        </a:p>
      </dgm:t>
    </dgm:pt>
    <dgm:pt modelId="{EA3FB571-27BB-E044-8EDE-F008BAEDF2F1}" type="parTrans" cxnId="{53036235-C300-6547-902D-99D65EED540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2E6C821-C706-FD45-92EC-554B62467181}" type="sibTrans" cxnId="{53036235-C300-6547-902D-99D65EED540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0B7D7D3-8100-5746-BE58-6FF4D65EC564}">
      <dgm:prSet/>
      <dgm:spPr>
        <a:solidFill>
          <a:srgbClr val="152B48"/>
        </a:solidFill>
      </dgm:spPr>
      <dgm:t>
        <a:bodyPr/>
        <a:lstStyle/>
        <a:p>
          <a:r>
            <a:rPr lang="es-ES" dirty="0">
              <a:latin typeface="Montserrat" panose="00000500000000000000" pitchFamily="50" charset="0"/>
            </a:rPr>
            <a:t>Mejor tolerancia que BZD</a:t>
          </a:r>
          <a:endParaRPr lang="es-CO" dirty="0">
            <a:latin typeface="Montserrat" panose="00000500000000000000" pitchFamily="50" charset="0"/>
          </a:endParaRPr>
        </a:p>
      </dgm:t>
    </dgm:pt>
    <dgm:pt modelId="{46870686-BEF4-3C49-85A1-F3A96A1D4A49}" type="parTrans" cxnId="{1FE76D84-8A75-2F46-B6CC-671B4D4AB71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34EECBAF-E6FE-7849-A136-9F2F000D9681}" type="sibTrans" cxnId="{1FE76D84-8A75-2F46-B6CC-671B4D4AB71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3948A568-03B3-E04B-B397-EE96E2A49C2E}" type="pres">
      <dgm:prSet presAssocID="{B1A390F1-B323-8644-9D34-69F061BF58CE}" presName="linear" presStyleCnt="0">
        <dgm:presLayoutVars>
          <dgm:animLvl val="lvl"/>
          <dgm:resizeHandles val="exact"/>
        </dgm:presLayoutVars>
      </dgm:prSet>
      <dgm:spPr/>
    </dgm:pt>
    <dgm:pt modelId="{7C89F290-979F-8F42-8841-65492E00797E}" type="pres">
      <dgm:prSet presAssocID="{DAFFECFD-A0C4-D444-8118-A4D96B6762F4}" presName="parentText" presStyleLbl="node1" presStyleIdx="0" presStyleCnt="3" custLinFactNeighborX="-2410" custLinFactNeighborY="-10077">
        <dgm:presLayoutVars>
          <dgm:chMax val="0"/>
          <dgm:bulletEnabled val="1"/>
        </dgm:presLayoutVars>
      </dgm:prSet>
      <dgm:spPr/>
    </dgm:pt>
    <dgm:pt modelId="{AB66A743-8ACB-E04A-8C46-A0D2BFF47B86}" type="pres">
      <dgm:prSet presAssocID="{DAFFECFD-A0C4-D444-8118-A4D96B6762F4}" presName="childText" presStyleLbl="revTx" presStyleIdx="0" presStyleCnt="2">
        <dgm:presLayoutVars>
          <dgm:bulletEnabled val="1"/>
        </dgm:presLayoutVars>
      </dgm:prSet>
      <dgm:spPr/>
    </dgm:pt>
    <dgm:pt modelId="{B48D5A3A-D6BB-3744-AD26-808CA02C37A5}" type="pres">
      <dgm:prSet presAssocID="{7818E7F3-D234-804E-8F78-77A726BEB1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0D7452D-8830-8243-B5BE-B450607136D5}" type="pres">
      <dgm:prSet presAssocID="{7818E7F3-D234-804E-8F78-77A726BEB1E6}" presName="childText" presStyleLbl="revTx" presStyleIdx="1" presStyleCnt="2">
        <dgm:presLayoutVars>
          <dgm:bulletEnabled val="1"/>
        </dgm:presLayoutVars>
      </dgm:prSet>
      <dgm:spPr/>
    </dgm:pt>
    <dgm:pt modelId="{25D485EF-E00B-C742-A253-FCB50F678FBE}" type="pres">
      <dgm:prSet presAssocID="{B0B7D7D3-8100-5746-BE58-6FF4D65EC56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A163A07-557A-2B4C-B7B8-7A1E33D0D1FF}" type="presOf" srcId="{B0B7D7D3-8100-5746-BE58-6FF4D65EC564}" destId="{25D485EF-E00B-C742-A253-FCB50F678FBE}" srcOrd="0" destOrd="0" presId="urn:microsoft.com/office/officeart/2005/8/layout/vList2"/>
    <dgm:cxn modelId="{DA3F7119-6DDC-D04D-9E46-B23A145D66AC}" srcId="{7818E7F3-D234-804E-8F78-77A726BEB1E6}" destId="{CD35EA8D-426D-684A-9DA9-EF7FED9F4E5F}" srcOrd="1" destOrd="0" parTransId="{E0CA8C5C-A252-244A-852D-DC47941A49CC}" sibTransId="{7E83D389-DAEB-7649-9D51-201FCB291ACF}"/>
    <dgm:cxn modelId="{09082027-B0B3-A946-BC9A-129E0F162082}" type="presOf" srcId="{5E67C575-0913-B143-AD11-C9F5CE18F330}" destId="{AB66A743-8ACB-E04A-8C46-A0D2BFF47B86}" srcOrd="0" destOrd="0" presId="urn:microsoft.com/office/officeart/2005/8/layout/vList2"/>
    <dgm:cxn modelId="{53036235-C300-6547-902D-99D65EED5400}" srcId="{7818E7F3-D234-804E-8F78-77A726BEB1E6}" destId="{796BBE83-F3C3-D04B-B389-D5B98394A8F8}" srcOrd="2" destOrd="0" parTransId="{EA3FB571-27BB-E044-8EDE-F008BAEDF2F1}" sibTransId="{42E6C821-C706-FD45-92EC-554B62467181}"/>
    <dgm:cxn modelId="{E9FBF261-BDAF-3143-B844-BA34A058964D}" srcId="{7818E7F3-D234-804E-8F78-77A726BEB1E6}" destId="{BDC9E13E-A6F1-E54F-BA55-4ED20F9C3096}" srcOrd="0" destOrd="0" parTransId="{58609036-E23E-2447-9730-F0C22A98CB8C}" sibTransId="{CFD0101F-AB7D-D744-BC79-1E6B523FDECF}"/>
    <dgm:cxn modelId="{D6E64363-3777-F449-AF07-BD4C1284191A}" srcId="{DAFFECFD-A0C4-D444-8118-A4D96B6762F4}" destId="{5E67C575-0913-B143-AD11-C9F5CE18F330}" srcOrd="0" destOrd="0" parTransId="{2EF0CB7D-AD92-AC47-BEEB-A12B9BE6FD2A}" sibTransId="{BB55D9AA-8146-6640-8459-2AE409788B84}"/>
    <dgm:cxn modelId="{0DB1EE49-288E-F946-BDFF-56F1C6A8B55B}" srcId="{B1A390F1-B323-8644-9D34-69F061BF58CE}" destId="{7818E7F3-D234-804E-8F78-77A726BEB1E6}" srcOrd="1" destOrd="0" parTransId="{8B75CBAB-BF5F-8D42-996C-B1984F2359E1}" sibTransId="{2B8D7912-3235-D44E-AD50-EE36355624F2}"/>
    <dgm:cxn modelId="{7C0CCB70-EAAE-9447-91AA-A22A970568B2}" srcId="{B1A390F1-B323-8644-9D34-69F061BF58CE}" destId="{DAFFECFD-A0C4-D444-8118-A4D96B6762F4}" srcOrd="0" destOrd="0" parTransId="{DE278AC4-8ACF-B043-903A-BEF18336AAD2}" sibTransId="{2BD2A75D-0013-CB48-899F-C84FFB8CB001}"/>
    <dgm:cxn modelId="{B374E073-940D-E84A-8937-346690CEE4BA}" type="presOf" srcId="{DAFFECFD-A0C4-D444-8118-A4D96B6762F4}" destId="{7C89F290-979F-8F42-8841-65492E00797E}" srcOrd="0" destOrd="0" presId="urn:microsoft.com/office/officeart/2005/8/layout/vList2"/>
    <dgm:cxn modelId="{BE6DE477-ACB9-B54A-B24C-A1485746C952}" type="presOf" srcId="{796BBE83-F3C3-D04B-B389-D5B98394A8F8}" destId="{D0D7452D-8830-8243-B5BE-B450607136D5}" srcOrd="0" destOrd="2" presId="urn:microsoft.com/office/officeart/2005/8/layout/vList2"/>
    <dgm:cxn modelId="{1FE76D84-8A75-2F46-B6CC-671B4D4AB717}" srcId="{B1A390F1-B323-8644-9D34-69F061BF58CE}" destId="{B0B7D7D3-8100-5746-BE58-6FF4D65EC564}" srcOrd="2" destOrd="0" parTransId="{46870686-BEF4-3C49-85A1-F3A96A1D4A49}" sibTransId="{34EECBAF-E6FE-7849-A136-9F2F000D9681}"/>
    <dgm:cxn modelId="{937F109F-C561-B448-B072-50BBCE8C090A}" type="presOf" srcId="{B1A390F1-B323-8644-9D34-69F061BF58CE}" destId="{3948A568-03B3-E04B-B397-EE96E2A49C2E}" srcOrd="0" destOrd="0" presId="urn:microsoft.com/office/officeart/2005/8/layout/vList2"/>
    <dgm:cxn modelId="{65A4D4AF-9C08-8C4D-AA2C-8B100D26D7DC}" type="presOf" srcId="{BDC9E13E-A6F1-E54F-BA55-4ED20F9C3096}" destId="{D0D7452D-8830-8243-B5BE-B450607136D5}" srcOrd="0" destOrd="0" presId="urn:microsoft.com/office/officeart/2005/8/layout/vList2"/>
    <dgm:cxn modelId="{A71B6CB8-66B2-874A-93F5-361468310FF8}" type="presOf" srcId="{CD35EA8D-426D-684A-9DA9-EF7FED9F4E5F}" destId="{D0D7452D-8830-8243-B5BE-B450607136D5}" srcOrd="0" destOrd="1" presId="urn:microsoft.com/office/officeart/2005/8/layout/vList2"/>
    <dgm:cxn modelId="{313900C8-17BF-8047-9EA8-78F13642171C}" type="presOf" srcId="{7818E7F3-D234-804E-8F78-77A726BEB1E6}" destId="{B48D5A3A-D6BB-3744-AD26-808CA02C37A5}" srcOrd="0" destOrd="0" presId="urn:microsoft.com/office/officeart/2005/8/layout/vList2"/>
    <dgm:cxn modelId="{B9A2F6FE-4CAC-5F4F-B546-8CDF121A6381}" srcId="{DAFFECFD-A0C4-D444-8118-A4D96B6762F4}" destId="{AB1B7236-ECF1-2348-9608-C1D491844A47}" srcOrd="1" destOrd="0" parTransId="{81126652-B5A0-0C4D-817C-2C1DF123B017}" sibTransId="{56955A97-F65E-D14A-BCA8-FFF45082FD71}"/>
    <dgm:cxn modelId="{3F252EFF-1EEC-454A-A646-3D3C68C9E4DE}" type="presOf" srcId="{AB1B7236-ECF1-2348-9608-C1D491844A47}" destId="{AB66A743-8ACB-E04A-8C46-A0D2BFF47B86}" srcOrd="0" destOrd="1" presId="urn:microsoft.com/office/officeart/2005/8/layout/vList2"/>
    <dgm:cxn modelId="{CA3A5216-24B6-E54A-9435-9AC211400ED8}" type="presParOf" srcId="{3948A568-03B3-E04B-B397-EE96E2A49C2E}" destId="{7C89F290-979F-8F42-8841-65492E00797E}" srcOrd="0" destOrd="0" presId="urn:microsoft.com/office/officeart/2005/8/layout/vList2"/>
    <dgm:cxn modelId="{4E8250B4-86A2-EF4D-B1A6-A9E245EC54C9}" type="presParOf" srcId="{3948A568-03B3-E04B-B397-EE96E2A49C2E}" destId="{AB66A743-8ACB-E04A-8C46-A0D2BFF47B86}" srcOrd="1" destOrd="0" presId="urn:microsoft.com/office/officeart/2005/8/layout/vList2"/>
    <dgm:cxn modelId="{D793585A-A52D-2144-A1C8-D0A97288987A}" type="presParOf" srcId="{3948A568-03B3-E04B-B397-EE96E2A49C2E}" destId="{B48D5A3A-D6BB-3744-AD26-808CA02C37A5}" srcOrd="2" destOrd="0" presId="urn:microsoft.com/office/officeart/2005/8/layout/vList2"/>
    <dgm:cxn modelId="{CD07E2E9-C92B-8348-97F7-445E7CCAB4FD}" type="presParOf" srcId="{3948A568-03B3-E04B-B397-EE96E2A49C2E}" destId="{D0D7452D-8830-8243-B5BE-B450607136D5}" srcOrd="3" destOrd="0" presId="urn:microsoft.com/office/officeart/2005/8/layout/vList2"/>
    <dgm:cxn modelId="{BC65281B-8A05-7045-9C70-57370017087A}" type="presParOf" srcId="{3948A568-03B3-E04B-B397-EE96E2A49C2E}" destId="{25D485EF-E00B-C742-A253-FCB50F678FB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6C15D5-4B85-F841-A8AE-47D0B908133F}" type="doc">
      <dgm:prSet loTypeId="urn:microsoft.com/office/officeart/2005/8/layout/h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02BCB1B6-72D7-A341-8BF3-1875F77441AF}">
      <dgm:prSet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anose="00000500000000000000"/>
            </a:rPr>
            <a:t>Efectos adversos comunes</a:t>
          </a:r>
        </a:p>
      </dgm:t>
    </dgm:pt>
    <dgm:pt modelId="{D39D4D94-02A5-3F4B-8692-11838AD3F3D7}" type="parTrans" cxnId="{FC6C12C4-2BB6-254D-BA06-F5AD51001194}">
      <dgm:prSet/>
      <dgm:spPr/>
      <dgm:t>
        <a:bodyPr/>
        <a:lstStyle/>
        <a:p>
          <a:endParaRPr lang="es-ES"/>
        </a:p>
      </dgm:t>
    </dgm:pt>
    <dgm:pt modelId="{E411F2DA-84A5-B640-B32C-980F5C243F53}" type="sibTrans" cxnId="{FC6C12C4-2BB6-254D-BA06-F5AD51001194}">
      <dgm:prSet/>
      <dgm:spPr/>
      <dgm:t>
        <a:bodyPr/>
        <a:lstStyle/>
        <a:p>
          <a:endParaRPr lang="es-ES"/>
        </a:p>
      </dgm:t>
    </dgm:pt>
    <dgm:pt modelId="{3605CCF1-24ED-AA43-A141-C035AD227349}">
      <dgm:prSet/>
      <dgm:spPr/>
      <dgm:t>
        <a:bodyPr/>
        <a:lstStyle/>
        <a:p>
          <a:r>
            <a:rPr lang="es-CO" b="1" dirty="0">
              <a:solidFill>
                <a:srgbClr val="152B48"/>
              </a:solidFill>
              <a:latin typeface="Montserrat" panose="00000500000000000000"/>
            </a:rPr>
            <a:t>Somnolencia.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C213467F-7B28-D940-AFB0-E29A5D05D35B}" type="parTrans" cxnId="{3069E61F-CCC0-B645-B8D7-D1FDBEE1EC67}">
      <dgm:prSet/>
      <dgm:spPr/>
      <dgm:t>
        <a:bodyPr/>
        <a:lstStyle/>
        <a:p>
          <a:endParaRPr lang="es-ES"/>
        </a:p>
      </dgm:t>
    </dgm:pt>
    <dgm:pt modelId="{3A116B56-C697-4D4A-865D-3595A76023A8}" type="sibTrans" cxnId="{3069E61F-CCC0-B645-B8D7-D1FDBEE1EC67}">
      <dgm:prSet/>
      <dgm:spPr/>
      <dgm:t>
        <a:bodyPr/>
        <a:lstStyle/>
        <a:p>
          <a:endParaRPr lang="es-ES"/>
        </a:p>
      </dgm:t>
    </dgm:pt>
    <dgm:pt modelId="{5F2D7A69-8F5E-F347-9A51-AC770C5B3801}">
      <dgm:prSet/>
      <dgm:spPr/>
      <dgm:t>
        <a:bodyPr/>
        <a:lstStyle/>
        <a:p>
          <a:r>
            <a:rPr lang="es-ES" b="1" dirty="0">
              <a:solidFill>
                <a:srgbClr val="152B48"/>
              </a:solidFill>
              <a:latin typeface="Montserrat" panose="00000500000000000000"/>
            </a:rPr>
            <a:t>Hipotensión ortostática.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78F111B8-1FFD-A246-B4E3-FCAC6A411816}" type="parTrans" cxnId="{93B9C83D-1D16-8444-9B8A-E9C719C73053}">
      <dgm:prSet/>
      <dgm:spPr/>
      <dgm:t>
        <a:bodyPr/>
        <a:lstStyle/>
        <a:p>
          <a:endParaRPr lang="es-ES"/>
        </a:p>
      </dgm:t>
    </dgm:pt>
    <dgm:pt modelId="{6D5D4A64-33B0-1F4E-BA61-3941A448CFF8}" type="sibTrans" cxnId="{93B9C83D-1D16-8444-9B8A-E9C719C73053}">
      <dgm:prSet/>
      <dgm:spPr/>
      <dgm:t>
        <a:bodyPr/>
        <a:lstStyle/>
        <a:p>
          <a:endParaRPr lang="es-ES"/>
        </a:p>
      </dgm:t>
    </dgm:pt>
    <dgm:pt modelId="{58765051-17D6-504D-921E-F4E16195CAC0}">
      <dgm:prSet/>
      <dgm:spPr/>
      <dgm:t>
        <a:bodyPr/>
        <a:lstStyle/>
        <a:p>
          <a:r>
            <a:rPr lang="es-CO" dirty="0" err="1">
              <a:solidFill>
                <a:srgbClr val="152B48"/>
              </a:solidFill>
              <a:latin typeface="Montserrat" panose="00000500000000000000"/>
            </a:rPr>
            <a:t>Constipaci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ón.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F930D20-C5B4-584B-9404-24FA2E855E28}" type="parTrans" cxnId="{DD460DAB-8E4D-A243-9723-BA3303E7FC30}">
      <dgm:prSet/>
      <dgm:spPr/>
      <dgm:t>
        <a:bodyPr/>
        <a:lstStyle/>
        <a:p>
          <a:endParaRPr lang="es-ES"/>
        </a:p>
      </dgm:t>
    </dgm:pt>
    <dgm:pt modelId="{C0BD6CDA-7F86-A147-A219-E6FBF55860EC}" type="sibTrans" cxnId="{DD460DAB-8E4D-A243-9723-BA3303E7FC30}">
      <dgm:prSet/>
      <dgm:spPr/>
      <dgm:t>
        <a:bodyPr/>
        <a:lstStyle/>
        <a:p>
          <a:endParaRPr lang="es-ES"/>
        </a:p>
      </dgm:t>
    </dgm:pt>
    <dgm:pt modelId="{987C292B-B637-3E45-9C44-C3F12FD1559C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Boca seca.</a:t>
          </a:r>
        </a:p>
      </dgm:t>
    </dgm:pt>
    <dgm:pt modelId="{AE74113B-824D-4549-B0D1-80290CD7DC5B}" type="parTrans" cxnId="{2EEE9881-FF96-B740-9CE9-357E9E274D43}">
      <dgm:prSet/>
      <dgm:spPr/>
      <dgm:t>
        <a:bodyPr/>
        <a:lstStyle/>
        <a:p>
          <a:endParaRPr lang="es-ES"/>
        </a:p>
      </dgm:t>
    </dgm:pt>
    <dgm:pt modelId="{09F05AD2-1EEB-224C-8DB5-F7ABB9F42C74}" type="sibTrans" cxnId="{2EEE9881-FF96-B740-9CE9-357E9E274D43}">
      <dgm:prSet/>
      <dgm:spPr/>
      <dgm:t>
        <a:bodyPr/>
        <a:lstStyle/>
        <a:p>
          <a:endParaRPr lang="es-ES"/>
        </a:p>
      </dgm:t>
    </dgm:pt>
    <dgm:pt modelId="{09E5A51A-0BE2-5345-8B50-2AA6A3EA83BD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Visión borrosa.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1B16DD80-4AB2-6A42-A52C-FCEFD206BC30}" type="parTrans" cxnId="{C1F3F55A-D14D-4247-ADB5-0C17E16C641F}">
      <dgm:prSet/>
      <dgm:spPr/>
      <dgm:t>
        <a:bodyPr/>
        <a:lstStyle/>
        <a:p>
          <a:endParaRPr lang="es-ES"/>
        </a:p>
      </dgm:t>
    </dgm:pt>
    <dgm:pt modelId="{FF38061D-4036-3A4F-A90D-6843E7D4A901}" type="sibTrans" cxnId="{C1F3F55A-D14D-4247-ADB5-0C17E16C641F}">
      <dgm:prSet/>
      <dgm:spPr/>
      <dgm:t>
        <a:bodyPr/>
        <a:lstStyle/>
        <a:p>
          <a:endParaRPr lang="es-ES"/>
        </a:p>
      </dgm:t>
    </dgm:pt>
    <dgm:pt modelId="{D1513698-988B-0E4B-B7DE-511B50157B04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Mareo.</a:t>
          </a:r>
        </a:p>
      </dgm:t>
    </dgm:pt>
    <dgm:pt modelId="{B0C23BB3-68EF-0C46-A217-BB320F4EED54}" type="parTrans" cxnId="{FF65CF02-73B3-A64E-AD84-760830139680}">
      <dgm:prSet/>
      <dgm:spPr/>
      <dgm:t>
        <a:bodyPr/>
        <a:lstStyle/>
        <a:p>
          <a:endParaRPr lang="es-ES"/>
        </a:p>
      </dgm:t>
    </dgm:pt>
    <dgm:pt modelId="{C9A7AD30-F0A7-8C4E-B80B-C44E1ED4A84B}" type="sibTrans" cxnId="{FF65CF02-73B3-A64E-AD84-760830139680}">
      <dgm:prSet/>
      <dgm:spPr/>
      <dgm:t>
        <a:bodyPr/>
        <a:lstStyle/>
        <a:p>
          <a:endParaRPr lang="es-ES"/>
        </a:p>
      </dgm:t>
    </dgm:pt>
    <dgm:pt modelId="{D5810E14-88E1-4A4B-A088-24A58CD985A0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Fatiga.</a:t>
          </a:r>
        </a:p>
      </dgm:t>
    </dgm:pt>
    <dgm:pt modelId="{B2B4967F-73E3-4A4D-B884-86F84B6D246B}" type="parTrans" cxnId="{25DB61CA-A7C7-9C44-8C17-894FB1F57EE8}">
      <dgm:prSet/>
      <dgm:spPr/>
      <dgm:t>
        <a:bodyPr/>
        <a:lstStyle/>
        <a:p>
          <a:endParaRPr lang="es-ES"/>
        </a:p>
      </dgm:t>
    </dgm:pt>
    <dgm:pt modelId="{A2E1904F-6203-C242-9E7F-B5A3F8B8521C}" type="sibTrans" cxnId="{25DB61CA-A7C7-9C44-8C17-894FB1F57EE8}">
      <dgm:prSet/>
      <dgm:spPr/>
      <dgm:t>
        <a:bodyPr/>
        <a:lstStyle/>
        <a:p>
          <a:endParaRPr lang="es-ES"/>
        </a:p>
      </dgm:t>
    </dgm:pt>
    <dgm:pt modelId="{6F481417-2533-F249-8599-D36C6BB77DCC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Cefalea.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756F7E4C-2F45-EC4B-8C52-37A653656E71}" type="parTrans" cxnId="{9D9D3731-F182-E744-B271-EC53D708374E}">
      <dgm:prSet/>
      <dgm:spPr/>
      <dgm:t>
        <a:bodyPr/>
        <a:lstStyle/>
        <a:p>
          <a:endParaRPr lang="es-ES"/>
        </a:p>
      </dgm:t>
    </dgm:pt>
    <dgm:pt modelId="{1B40A6CE-0001-BD4F-B5A7-684FD929346E}" type="sibTrans" cxnId="{9D9D3731-F182-E744-B271-EC53D708374E}">
      <dgm:prSet/>
      <dgm:spPr/>
      <dgm:t>
        <a:bodyPr/>
        <a:lstStyle/>
        <a:p>
          <a:endParaRPr lang="es-ES"/>
        </a:p>
      </dgm:t>
    </dgm:pt>
    <dgm:pt modelId="{047A1B62-06B5-8641-82CD-0CC2CD35BFA9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Disfunción sexual*.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41443614-A901-534D-ADAC-5B82C843C4A7}" type="parTrans" cxnId="{7030D5CD-8F69-FC45-A0AF-88AF007F873E}">
      <dgm:prSet/>
      <dgm:spPr/>
      <dgm:t>
        <a:bodyPr/>
        <a:lstStyle/>
        <a:p>
          <a:endParaRPr lang="es-ES"/>
        </a:p>
      </dgm:t>
    </dgm:pt>
    <dgm:pt modelId="{0E066B7E-FAFC-114D-B3ED-CDCA248BB49A}" type="sibTrans" cxnId="{7030D5CD-8F69-FC45-A0AF-88AF007F873E}">
      <dgm:prSet/>
      <dgm:spPr/>
      <dgm:t>
        <a:bodyPr/>
        <a:lstStyle/>
        <a:p>
          <a:endParaRPr lang="es-ES"/>
        </a:p>
      </dgm:t>
    </dgm:pt>
    <dgm:pt modelId="{E1C5D575-EE37-BA4F-9779-70EE5A30D1A1}" type="pres">
      <dgm:prSet presAssocID="{C26C15D5-4B85-F841-A8AE-47D0B908133F}" presName="Name0" presStyleCnt="0">
        <dgm:presLayoutVars>
          <dgm:dir/>
          <dgm:animLvl val="lvl"/>
          <dgm:resizeHandles val="exact"/>
        </dgm:presLayoutVars>
      </dgm:prSet>
      <dgm:spPr/>
    </dgm:pt>
    <dgm:pt modelId="{4CAE6929-0E46-AF46-A56A-D0EEAFFDE825}" type="pres">
      <dgm:prSet presAssocID="{02BCB1B6-72D7-A341-8BF3-1875F77441AF}" presName="composite" presStyleCnt="0"/>
      <dgm:spPr/>
    </dgm:pt>
    <dgm:pt modelId="{DEA8CC17-67F3-0447-9752-A7848BCF3987}" type="pres">
      <dgm:prSet presAssocID="{02BCB1B6-72D7-A341-8BF3-1875F77441A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A0E4ACB8-2602-D145-8662-CE9313B41451}" type="pres">
      <dgm:prSet presAssocID="{02BCB1B6-72D7-A341-8BF3-1875F77441AF}" presName="desTx" presStyleLbl="alignAccFollowNode1" presStyleIdx="0" presStyleCnt="1" custLinFactNeighborX="-2615" custLinFactNeighborY="-64">
        <dgm:presLayoutVars>
          <dgm:bulletEnabled val="1"/>
        </dgm:presLayoutVars>
      </dgm:prSet>
      <dgm:spPr/>
    </dgm:pt>
  </dgm:ptLst>
  <dgm:cxnLst>
    <dgm:cxn modelId="{A3EE1502-E8AB-9149-BF2B-9D51B5EE4BFD}" type="presOf" srcId="{D1513698-988B-0E4B-B7DE-511B50157B04}" destId="{A0E4ACB8-2602-D145-8662-CE9313B41451}" srcOrd="0" destOrd="5" presId="urn:microsoft.com/office/officeart/2005/8/layout/hList1"/>
    <dgm:cxn modelId="{FF65CF02-73B3-A64E-AD84-760830139680}" srcId="{02BCB1B6-72D7-A341-8BF3-1875F77441AF}" destId="{D1513698-988B-0E4B-B7DE-511B50157B04}" srcOrd="5" destOrd="0" parTransId="{B0C23BB3-68EF-0C46-A217-BB320F4EED54}" sibTransId="{C9A7AD30-F0A7-8C4E-B80B-C44E1ED4A84B}"/>
    <dgm:cxn modelId="{3069E61F-CCC0-B645-B8D7-D1FDBEE1EC67}" srcId="{02BCB1B6-72D7-A341-8BF3-1875F77441AF}" destId="{3605CCF1-24ED-AA43-A141-C035AD227349}" srcOrd="0" destOrd="0" parTransId="{C213467F-7B28-D940-AFB0-E29A5D05D35B}" sibTransId="{3A116B56-C697-4D4A-865D-3595A76023A8}"/>
    <dgm:cxn modelId="{19968D2D-46C3-B046-A849-E82D0BD674A5}" type="presOf" srcId="{6F481417-2533-F249-8599-D36C6BB77DCC}" destId="{A0E4ACB8-2602-D145-8662-CE9313B41451}" srcOrd="0" destOrd="7" presId="urn:microsoft.com/office/officeart/2005/8/layout/hList1"/>
    <dgm:cxn modelId="{9D9D3731-F182-E744-B271-EC53D708374E}" srcId="{02BCB1B6-72D7-A341-8BF3-1875F77441AF}" destId="{6F481417-2533-F249-8599-D36C6BB77DCC}" srcOrd="7" destOrd="0" parTransId="{756F7E4C-2F45-EC4B-8C52-37A653656E71}" sibTransId="{1B40A6CE-0001-BD4F-B5A7-684FD929346E}"/>
    <dgm:cxn modelId="{93B9C83D-1D16-8444-9B8A-E9C719C73053}" srcId="{02BCB1B6-72D7-A341-8BF3-1875F77441AF}" destId="{5F2D7A69-8F5E-F347-9A51-AC770C5B3801}" srcOrd="1" destOrd="0" parTransId="{78F111B8-1FFD-A246-B4E3-FCAC6A411816}" sibTransId="{6D5D4A64-33B0-1F4E-BA61-3941A448CFF8}"/>
    <dgm:cxn modelId="{4B70795D-46FE-C44D-99BB-727FD9FC8B43}" type="presOf" srcId="{58765051-17D6-504D-921E-F4E16195CAC0}" destId="{A0E4ACB8-2602-D145-8662-CE9313B41451}" srcOrd="0" destOrd="2" presId="urn:microsoft.com/office/officeart/2005/8/layout/hList1"/>
    <dgm:cxn modelId="{39F1A75E-990C-BF40-A838-88EBCAB3267C}" type="presOf" srcId="{02BCB1B6-72D7-A341-8BF3-1875F77441AF}" destId="{DEA8CC17-67F3-0447-9752-A7848BCF3987}" srcOrd="0" destOrd="0" presId="urn:microsoft.com/office/officeart/2005/8/layout/hList1"/>
    <dgm:cxn modelId="{A27D6266-44D5-EC49-B9BC-EAC6C46FA28F}" type="presOf" srcId="{5F2D7A69-8F5E-F347-9A51-AC770C5B3801}" destId="{A0E4ACB8-2602-D145-8662-CE9313B41451}" srcOrd="0" destOrd="1" presId="urn:microsoft.com/office/officeart/2005/8/layout/hList1"/>
    <dgm:cxn modelId="{5F87ED46-0DD5-2C45-B2DD-0673A9D5AB9D}" type="presOf" srcId="{C26C15D5-4B85-F841-A8AE-47D0B908133F}" destId="{E1C5D575-EE37-BA4F-9779-70EE5A30D1A1}" srcOrd="0" destOrd="0" presId="urn:microsoft.com/office/officeart/2005/8/layout/hList1"/>
    <dgm:cxn modelId="{FE73D955-4B7A-0E42-9811-DDAB5098F516}" type="presOf" srcId="{09E5A51A-0BE2-5345-8B50-2AA6A3EA83BD}" destId="{A0E4ACB8-2602-D145-8662-CE9313B41451}" srcOrd="0" destOrd="4" presId="urn:microsoft.com/office/officeart/2005/8/layout/hList1"/>
    <dgm:cxn modelId="{C1F3F55A-D14D-4247-ADB5-0C17E16C641F}" srcId="{02BCB1B6-72D7-A341-8BF3-1875F77441AF}" destId="{09E5A51A-0BE2-5345-8B50-2AA6A3EA83BD}" srcOrd="4" destOrd="0" parTransId="{1B16DD80-4AB2-6A42-A52C-FCEFD206BC30}" sibTransId="{FF38061D-4036-3A4F-A90D-6843E7D4A901}"/>
    <dgm:cxn modelId="{2EEE9881-FF96-B740-9CE9-357E9E274D43}" srcId="{02BCB1B6-72D7-A341-8BF3-1875F77441AF}" destId="{987C292B-B637-3E45-9C44-C3F12FD1559C}" srcOrd="3" destOrd="0" parTransId="{AE74113B-824D-4549-B0D1-80290CD7DC5B}" sibTransId="{09F05AD2-1EEB-224C-8DB5-F7ABB9F42C74}"/>
    <dgm:cxn modelId="{427FF182-E9E0-7D4B-A9D4-63DEC95AABB1}" type="presOf" srcId="{047A1B62-06B5-8641-82CD-0CC2CD35BFA9}" destId="{A0E4ACB8-2602-D145-8662-CE9313B41451}" srcOrd="0" destOrd="8" presId="urn:microsoft.com/office/officeart/2005/8/layout/hList1"/>
    <dgm:cxn modelId="{DD460DAB-8E4D-A243-9723-BA3303E7FC30}" srcId="{02BCB1B6-72D7-A341-8BF3-1875F77441AF}" destId="{58765051-17D6-504D-921E-F4E16195CAC0}" srcOrd="2" destOrd="0" parTransId="{5F930D20-C5B4-584B-9404-24FA2E855E28}" sibTransId="{C0BD6CDA-7F86-A147-A219-E6FBF55860EC}"/>
    <dgm:cxn modelId="{FC6C12C4-2BB6-254D-BA06-F5AD51001194}" srcId="{C26C15D5-4B85-F841-A8AE-47D0B908133F}" destId="{02BCB1B6-72D7-A341-8BF3-1875F77441AF}" srcOrd="0" destOrd="0" parTransId="{D39D4D94-02A5-3F4B-8692-11838AD3F3D7}" sibTransId="{E411F2DA-84A5-B640-B32C-980F5C243F53}"/>
    <dgm:cxn modelId="{25DB61CA-A7C7-9C44-8C17-894FB1F57EE8}" srcId="{02BCB1B6-72D7-A341-8BF3-1875F77441AF}" destId="{D5810E14-88E1-4A4B-A088-24A58CD985A0}" srcOrd="6" destOrd="0" parTransId="{B2B4967F-73E3-4A4D-B884-86F84B6D246B}" sibTransId="{A2E1904F-6203-C242-9E7F-B5A3F8B8521C}"/>
    <dgm:cxn modelId="{7030D5CD-8F69-FC45-A0AF-88AF007F873E}" srcId="{02BCB1B6-72D7-A341-8BF3-1875F77441AF}" destId="{047A1B62-06B5-8641-82CD-0CC2CD35BFA9}" srcOrd="8" destOrd="0" parTransId="{41443614-A901-534D-ADAC-5B82C843C4A7}" sibTransId="{0E066B7E-FAFC-114D-B3ED-CDCA248BB49A}"/>
    <dgm:cxn modelId="{2C698AD7-8269-4140-B0CA-F9B72AE8AB10}" type="presOf" srcId="{3605CCF1-24ED-AA43-A141-C035AD227349}" destId="{A0E4ACB8-2602-D145-8662-CE9313B41451}" srcOrd="0" destOrd="0" presId="urn:microsoft.com/office/officeart/2005/8/layout/hList1"/>
    <dgm:cxn modelId="{05FB5EE5-136F-FA4F-BE7A-1B52AB1C29D8}" type="presOf" srcId="{987C292B-B637-3E45-9C44-C3F12FD1559C}" destId="{A0E4ACB8-2602-D145-8662-CE9313B41451}" srcOrd="0" destOrd="3" presId="urn:microsoft.com/office/officeart/2005/8/layout/hList1"/>
    <dgm:cxn modelId="{3BEE62F6-58ED-4D41-9EC5-5BB7068A2FAD}" type="presOf" srcId="{D5810E14-88E1-4A4B-A088-24A58CD985A0}" destId="{A0E4ACB8-2602-D145-8662-CE9313B41451}" srcOrd="0" destOrd="6" presId="urn:microsoft.com/office/officeart/2005/8/layout/hList1"/>
    <dgm:cxn modelId="{FB1F7C38-D411-CC4F-9EC6-6E3F72E9B745}" type="presParOf" srcId="{E1C5D575-EE37-BA4F-9779-70EE5A30D1A1}" destId="{4CAE6929-0E46-AF46-A56A-D0EEAFFDE825}" srcOrd="0" destOrd="0" presId="urn:microsoft.com/office/officeart/2005/8/layout/hList1"/>
    <dgm:cxn modelId="{0EBB74B1-14C6-CC45-8083-13CA25F533E0}" type="presParOf" srcId="{4CAE6929-0E46-AF46-A56A-D0EEAFFDE825}" destId="{DEA8CC17-67F3-0447-9752-A7848BCF3987}" srcOrd="0" destOrd="0" presId="urn:microsoft.com/office/officeart/2005/8/layout/hList1"/>
    <dgm:cxn modelId="{122EDF31-120C-9747-ACA1-439E4A12C553}" type="presParOf" srcId="{4CAE6929-0E46-AF46-A56A-D0EEAFFDE825}" destId="{A0E4ACB8-2602-D145-8662-CE9313B41451}" srcOrd="1" destOrd="0" presId="urn:microsoft.com/office/officeart/2005/8/layout/hList1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044A8B-6607-6F46-8E33-76C1FAE8EF7D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F29AE941-CB8C-1A40-B094-7E94DFC5EF6B}">
      <dgm:prSet/>
      <dgm:spPr/>
      <dgm:t>
        <a:bodyPr/>
        <a:lstStyle/>
        <a:p>
          <a:r>
            <a:rPr lang="es-CO" b="1" dirty="0">
              <a:latin typeface="Montserrat" panose="00000500000000000000"/>
            </a:rPr>
            <a:t>Efectos adversos</a:t>
          </a:r>
        </a:p>
      </dgm:t>
    </dgm:pt>
    <dgm:pt modelId="{3BAF8801-4FAE-2B48-9AA0-FD18F693F084}" type="parTrans" cxnId="{182452E8-4595-E648-9D06-A594C28256D9}">
      <dgm:prSet/>
      <dgm:spPr/>
      <dgm:t>
        <a:bodyPr/>
        <a:lstStyle/>
        <a:p>
          <a:endParaRPr lang="es-ES"/>
        </a:p>
      </dgm:t>
    </dgm:pt>
    <dgm:pt modelId="{9F1C4E48-2099-3A4D-8440-47DEAF793059}" type="sibTrans" cxnId="{182452E8-4595-E648-9D06-A594C28256D9}">
      <dgm:prSet/>
      <dgm:spPr/>
      <dgm:t>
        <a:bodyPr/>
        <a:lstStyle/>
        <a:p>
          <a:endParaRPr lang="es-ES"/>
        </a:p>
      </dgm:t>
    </dgm:pt>
    <dgm:pt modelId="{184541E2-5B2C-A74F-A9D6-18D2CB473D9C}">
      <dgm:prSet/>
      <dgm:spPr/>
      <dgm:t>
        <a:bodyPr/>
        <a:lstStyle/>
        <a:p>
          <a:r>
            <a:rPr lang="es-CO" b="1" dirty="0">
              <a:solidFill>
                <a:srgbClr val="152B48"/>
              </a:solidFill>
              <a:latin typeface="Montserrat" panose="00000500000000000000"/>
            </a:rPr>
            <a:t>Convulsiones*.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8FF161AD-0501-254A-B4AE-A17FA14A7F4C}" type="parTrans" cxnId="{973FD742-C687-7847-9DF3-0F84EEC5200E}">
      <dgm:prSet/>
      <dgm:spPr/>
      <dgm:t>
        <a:bodyPr/>
        <a:lstStyle/>
        <a:p>
          <a:endParaRPr lang="es-ES"/>
        </a:p>
      </dgm:t>
    </dgm:pt>
    <dgm:pt modelId="{37740150-9786-2648-959A-EF26FE0FF20B}" type="sibTrans" cxnId="{973FD742-C687-7847-9DF3-0F84EEC5200E}">
      <dgm:prSet/>
      <dgm:spPr/>
      <dgm:t>
        <a:bodyPr/>
        <a:lstStyle/>
        <a:p>
          <a:endParaRPr lang="es-ES"/>
        </a:p>
      </dgm:t>
    </dgm:pt>
    <dgm:pt modelId="{BBA598AD-7080-8740-BE20-C67471751EC0}">
      <dgm:prSet/>
      <dgm:spPr/>
      <dgm:t>
        <a:bodyPr/>
        <a:lstStyle/>
        <a:p>
          <a:r>
            <a:rPr lang="es-ES" b="1" dirty="0">
              <a:solidFill>
                <a:srgbClr val="152B48"/>
              </a:solidFill>
              <a:latin typeface="Montserrat" panose="00000500000000000000"/>
            </a:rPr>
            <a:t>Ansiedad*.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3F4C39B9-DD24-8545-B807-8F158D75CD88}" type="parTrans" cxnId="{DDF88B48-AAF0-B74C-8949-CA22D890323B}">
      <dgm:prSet/>
      <dgm:spPr/>
      <dgm:t>
        <a:bodyPr/>
        <a:lstStyle/>
        <a:p>
          <a:endParaRPr lang="es-ES"/>
        </a:p>
      </dgm:t>
    </dgm:pt>
    <dgm:pt modelId="{0C13FA2D-2E66-DC4B-A684-74E643C6C1B7}" type="sibTrans" cxnId="{DDF88B48-AAF0-B74C-8949-CA22D890323B}">
      <dgm:prSet/>
      <dgm:spPr/>
      <dgm:t>
        <a:bodyPr/>
        <a:lstStyle/>
        <a:p>
          <a:endParaRPr lang="es-ES"/>
        </a:p>
      </dgm:t>
    </dgm:pt>
    <dgm:pt modelId="{45161387-17FD-0648-A68E-BC0B93EE7EEA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Insomnio.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99237F42-09D7-844F-9E25-25657E5B9FC3}" type="parTrans" cxnId="{31B157AE-50DB-7A48-9CE3-640099869BBC}">
      <dgm:prSet/>
      <dgm:spPr/>
      <dgm:t>
        <a:bodyPr/>
        <a:lstStyle/>
        <a:p>
          <a:endParaRPr lang="es-ES"/>
        </a:p>
      </dgm:t>
    </dgm:pt>
    <dgm:pt modelId="{F2D7EFF0-25B3-5D49-87E7-AAACCCA1784D}" type="sibTrans" cxnId="{31B157AE-50DB-7A48-9CE3-640099869BBC}">
      <dgm:prSet/>
      <dgm:spPr/>
      <dgm:t>
        <a:bodyPr/>
        <a:lstStyle/>
        <a:p>
          <a:endParaRPr lang="es-ES"/>
        </a:p>
      </dgm:t>
    </dgm:pt>
    <dgm:pt modelId="{CD9E31BE-19A4-974E-A743-82C06E45316C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Temblor.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9A17B54C-B4B0-F644-A7CA-3B099B8AB9C2}" type="parTrans" cxnId="{FEAFD9BB-65FD-8841-BFF6-03C5F52DD5F5}">
      <dgm:prSet/>
      <dgm:spPr/>
      <dgm:t>
        <a:bodyPr/>
        <a:lstStyle/>
        <a:p>
          <a:endParaRPr lang="es-ES"/>
        </a:p>
      </dgm:t>
    </dgm:pt>
    <dgm:pt modelId="{4BC577DF-B7CC-AC46-9095-32EAC5EED75E}" type="sibTrans" cxnId="{FEAFD9BB-65FD-8841-BFF6-03C5F52DD5F5}">
      <dgm:prSet/>
      <dgm:spPr/>
      <dgm:t>
        <a:bodyPr/>
        <a:lstStyle/>
        <a:p>
          <a:endParaRPr lang="es-ES"/>
        </a:p>
      </dgm:t>
    </dgm:pt>
    <dgm:pt modelId="{79501B55-6F71-6A4B-8DB0-D449E848E5D7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Boca seca.</a:t>
          </a:r>
        </a:p>
      </dgm:t>
    </dgm:pt>
    <dgm:pt modelId="{BC98E248-69E1-EE42-92BF-4AA0D8C0D016}" type="parTrans" cxnId="{1A803F26-CA96-8844-9FD2-AF547D8182EB}">
      <dgm:prSet/>
      <dgm:spPr/>
      <dgm:t>
        <a:bodyPr/>
        <a:lstStyle/>
        <a:p>
          <a:endParaRPr lang="es-ES"/>
        </a:p>
      </dgm:t>
    </dgm:pt>
    <dgm:pt modelId="{B58EE141-D6DD-A843-A6C1-8209F8A35225}" type="sibTrans" cxnId="{1A803F26-CA96-8844-9FD2-AF547D8182EB}">
      <dgm:prSet/>
      <dgm:spPr/>
      <dgm:t>
        <a:bodyPr/>
        <a:lstStyle/>
        <a:p>
          <a:endParaRPr lang="es-ES"/>
        </a:p>
      </dgm:t>
    </dgm:pt>
    <dgm:pt modelId="{2EC7B4CE-BDE9-D34E-A29B-9BA501B25E98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Náuseas.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7015379B-C255-CA4C-B02D-74EA9016CEBE}" type="parTrans" cxnId="{31A3D0DD-36ED-184D-BAF6-B3374AEDF777}">
      <dgm:prSet/>
      <dgm:spPr/>
      <dgm:t>
        <a:bodyPr/>
        <a:lstStyle/>
        <a:p>
          <a:endParaRPr lang="es-ES"/>
        </a:p>
      </dgm:t>
    </dgm:pt>
    <dgm:pt modelId="{8A4056C3-45DF-CE43-B236-383154B90FCE}" type="sibTrans" cxnId="{31A3D0DD-36ED-184D-BAF6-B3374AEDF777}">
      <dgm:prSet/>
      <dgm:spPr/>
      <dgm:t>
        <a:bodyPr/>
        <a:lstStyle/>
        <a:p>
          <a:endParaRPr lang="es-ES"/>
        </a:p>
      </dgm:t>
    </dgm:pt>
    <dgm:pt modelId="{A70A3856-803B-A14C-B916-52F5EFB8159C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Mareo.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1DD72C9B-5573-EB42-8846-D2AE17E92D03}" type="parTrans" cxnId="{4C30F13C-C9A3-5A42-918E-DB4A91514784}">
      <dgm:prSet/>
      <dgm:spPr/>
      <dgm:t>
        <a:bodyPr/>
        <a:lstStyle/>
        <a:p>
          <a:endParaRPr lang="es-ES"/>
        </a:p>
      </dgm:t>
    </dgm:pt>
    <dgm:pt modelId="{A19FBBA9-42C2-594D-A66A-6835F2D157A6}" type="sibTrans" cxnId="{4C30F13C-C9A3-5A42-918E-DB4A91514784}">
      <dgm:prSet/>
      <dgm:spPr/>
      <dgm:t>
        <a:bodyPr/>
        <a:lstStyle/>
        <a:p>
          <a:endParaRPr lang="es-ES"/>
        </a:p>
      </dgm:t>
    </dgm:pt>
    <dgm:pt modelId="{28561DC1-CCCF-384D-B84B-13C9B2A304E0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Dispepsia.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B3D1E793-05C8-5943-B2DA-9C552E01A477}" type="parTrans" cxnId="{84E49D2E-A3ED-3C4E-960B-6F12CCECD581}">
      <dgm:prSet/>
      <dgm:spPr/>
      <dgm:t>
        <a:bodyPr/>
        <a:lstStyle/>
        <a:p>
          <a:endParaRPr lang="es-ES"/>
        </a:p>
      </dgm:t>
    </dgm:pt>
    <dgm:pt modelId="{B66A66A4-ABBB-E442-B546-B9B6AFA6F380}" type="sibTrans" cxnId="{84E49D2E-A3ED-3C4E-960B-6F12CCECD581}">
      <dgm:prSet/>
      <dgm:spPr/>
      <dgm:t>
        <a:bodyPr/>
        <a:lstStyle/>
        <a:p>
          <a:endParaRPr lang="es-ES"/>
        </a:p>
      </dgm:t>
    </dgm:pt>
    <dgm:pt modelId="{907F1E06-85E2-9640-9B09-542ABBB194E8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Sinusitis.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A0544A6E-85D2-2F44-83C4-10F471A512B8}" type="parTrans" cxnId="{4DC39646-6E54-3441-BCF5-832F2746CFF7}">
      <dgm:prSet/>
      <dgm:spPr/>
      <dgm:t>
        <a:bodyPr/>
        <a:lstStyle/>
        <a:p>
          <a:endParaRPr lang="es-ES"/>
        </a:p>
      </dgm:t>
    </dgm:pt>
    <dgm:pt modelId="{71D41210-19B8-374C-A5B0-932C254713D5}" type="sibTrans" cxnId="{4DC39646-6E54-3441-BCF5-832F2746CFF7}">
      <dgm:prSet/>
      <dgm:spPr/>
      <dgm:t>
        <a:bodyPr/>
        <a:lstStyle/>
        <a:p>
          <a:endParaRPr lang="es-ES"/>
        </a:p>
      </dgm:t>
    </dgm:pt>
    <dgm:pt modelId="{BFC3EB17-60D9-4A43-851A-DB7E00BCE98C}" type="pres">
      <dgm:prSet presAssocID="{7B044A8B-6607-6F46-8E33-76C1FAE8EF7D}" presName="Name0" presStyleCnt="0">
        <dgm:presLayoutVars>
          <dgm:dir/>
          <dgm:animLvl val="lvl"/>
          <dgm:resizeHandles val="exact"/>
        </dgm:presLayoutVars>
      </dgm:prSet>
      <dgm:spPr/>
    </dgm:pt>
    <dgm:pt modelId="{21014FAB-9F55-5246-82BF-B0AAE58CEFBE}" type="pres">
      <dgm:prSet presAssocID="{F29AE941-CB8C-1A40-B094-7E94DFC5EF6B}" presName="composite" presStyleCnt="0"/>
      <dgm:spPr/>
    </dgm:pt>
    <dgm:pt modelId="{EFA3C90E-25D8-7C45-A5B8-14A3712805F7}" type="pres">
      <dgm:prSet presAssocID="{F29AE941-CB8C-1A40-B094-7E94DFC5EF6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D6A4208B-837D-F944-9419-486BA194E1BC}" type="pres">
      <dgm:prSet presAssocID="{F29AE941-CB8C-1A40-B094-7E94DFC5EF6B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1A803F26-CA96-8844-9FD2-AF547D8182EB}" srcId="{F29AE941-CB8C-1A40-B094-7E94DFC5EF6B}" destId="{79501B55-6F71-6A4B-8DB0-D449E848E5D7}" srcOrd="4" destOrd="0" parTransId="{BC98E248-69E1-EE42-92BF-4AA0D8C0D016}" sibTransId="{B58EE141-D6DD-A843-A6C1-8209F8A35225}"/>
    <dgm:cxn modelId="{CE5CAD27-2E14-8A49-95BF-6D767595B2A8}" type="presOf" srcId="{45161387-17FD-0648-A68E-BC0B93EE7EEA}" destId="{D6A4208B-837D-F944-9419-486BA194E1BC}" srcOrd="0" destOrd="2" presId="urn:microsoft.com/office/officeart/2005/8/layout/hList1"/>
    <dgm:cxn modelId="{84E49D2E-A3ED-3C4E-960B-6F12CCECD581}" srcId="{F29AE941-CB8C-1A40-B094-7E94DFC5EF6B}" destId="{28561DC1-CCCF-384D-B84B-13C9B2A304E0}" srcOrd="7" destOrd="0" parTransId="{B3D1E793-05C8-5943-B2DA-9C552E01A477}" sibTransId="{B66A66A4-ABBB-E442-B546-B9B6AFA6F380}"/>
    <dgm:cxn modelId="{FC82C23C-F00A-744B-AEE3-0E03ABDB385F}" type="presOf" srcId="{28561DC1-CCCF-384D-B84B-13C9B2A304E0}" destId="{D6A4208B-837D-F944-9419-486BA194E1BC}" srcOrd="0" destOrd="7" presId="urn:microsoft.com/office/officeart/2005/8/layout/hList1"/>
    <dgm:cxn modelId="{4C30F13C-C9A3-5A42-918E-DB4A91514784}" srcId="{F29AE941-CB8C-1A40-B094-7E94DFC5EF6B}" destId="{A70A3856-803B-A14C-B916-52F5EFB8159C}" srcOrd="6" destOrd="0" parTransId="{1DD72C9B-5573-EB42-8846-D2AE17E92D03}" sibTransId="{A19FBBA9-42C2-594D-A66A-6835F2D157A6}"/>
    <dgm:cxn modelId="{973FD742-C687-7847-9DF3-0F84EEC5200E}" srcId="{F29AE941-CB8C-1A40-B094-7E94DFC5EF6B}" destId="{184541E2-5B2C-A74F-A9D6-18D2CB473D9C}" srcOrd="0" destOrd="0" parTransId="{8FF161AD-0501-254A-B4AE-A17FA14A7F4C}" sibTransId="{37740150-9786-2648-959A-EF26FE0FF20B}"/>
    <dgm:cxn modelId="{4DC39646-6E54-3441-BCF5-832F2746CFF7}" srcId="{F29AE941-CB8C-1A40-B094-7E94DFC5EF6B}" destId="{907F1E06-85E2-9640-9B09-542ABBB194E8}" srcOrd="8" destOrd="0" parTransId="{A0544A6E-85D2-2F44-83C4-10F471A512B8}" sibTransId="{71D41210-19B8-374C-A5B0-932C254713D5}"/>
    <dgm:cxn modelId="{DDF88B48-AAF0-B74C-8949-CA22D890323B}" srcId="{F29AE941-CB8C-1A40-B094-7E94DFC5EF6B}" destId="{BBA598AD-7080-8740-BE20-C67471751EC0}" srcOrd="1" destOrd="0" parTransId="{3F4C39B9-DD24-8545-B807-8F158D75CD88}" sibTransId="{0C13FA2D-2E66-DC4B-A684-74E643C6C1B7}"/>
    <dgm:cxn modelId="{01F68452-97BD-5D4F-8C2C-C9A4AA9BE9F4}" type="presOf" srcId="{907F1E06-85E2-9640-9B09-542ABBB194E8}" destId="{D6A4208B-837D-F944-9419-486BA194E1BC}" srcOrd="0" destOrd="8" presId="urn:microsoft.com/office/officeart/2005/8/layout/hList1"/>
    <dgm:cxn modelId="{69C54C85-9D2C-6E46-9623-883EDDCE658B}" type="presOf" srcId="{CD9E31BE-19A4-974E-A743-82C06E45316C}" destId="{D6A4208B-837D-F944-9419-486BA194E1BC}" srcOrd="0" destOrd="3" presId="urn:microsoft.com/office/officeart/2005/8/layout/hList1"/>
    <dgm:cxn modelId="{714E8C85-B6A4-FB46-97BA-760E616046E5}" type="presOf" srcId="{A70A3856-803B-A14C-B916-52F5EFB8159C}" destId="{D6A4208B-837D-F944-9419-486BA194E1BC}" srcOrd="0" destOrd="6" presId="urn:microsoft.com/office/officeart/2005/8/layout/hList1"/>
    <dgm:cxn modelId="{C429A48B-7935-5E4E-8CB9-5846456E1961}" type="presOf" srcId="{184541E2-5B2C-A74F-A9D6-18D2CB473D9C}" destId="{D6A4208B-837D-F944-9419-486BA194E1BC}" srcOrd="0" destOrd="0" presId="urn:microsoft.com/office/officeart/2005/8/layout/hList1"/>
    <dgm:cxn modelId="{C08B2DA6-DD83-D347-AAB6-4DEBB779322F}" type="presOf" srcId="{79501B55-6F71-6A4B-8DB0-D449E848E5D7}" destId="{D6A4208B-837D-F944-9419-486BA194E1BC}" srcOrd="0" destOrd="4" presId="urn:microsoft.com/office/officeart/2005/8/layout/hList1"/>
    <dgm:cxn modelId="{B107A6A7-B1A4-3E40-857B-E9C6B7A6FCAE}" type="presOf" srcId="{F29AE941-CB8C-1A40-B094-7E94DFC5EF6B}" destId="{EFA3C90E-25D8-7C45-A5B8-14A3712805F7}" srcOrd="0" destOrd="0" presId="urn:microsoft.com/office/officeart/2005/8/layout/hList1"/>
    <dgm:cxn modelId="{31B157AE-50DB-7A48-9CE3-640099869BBC}" srcId="{F29AE941-CB8C-1A40-B094-7E94DFC5EF6B}" destId="{45161387-17FD-0648-A68E-BC0B93EE7EEA}" srcOrd="2" destOrd="0" parTransId="{99237F42-09D7-844F-9E25-25657E5B9FC3}" sibTransId="{F2D7EFF0-25B3-5D49-87E7-AAACCCA1784D}"/>
    <dgm:cxn modelId="{82DD0DBA-9D84-B441-8EFF-FD380D7F51EF}" type="presOf" srcId="{BBA598AD-7080-8740-BE20-C67471751EC0}" destId="{D6A4208B-837D-F944-9419-486BA194E1BC}" srcOrd="0" destOrd="1" presId="urn:microsoft.com/office/officeart/2005/8/layout/hList1"/>
    <dgm:cxn modelId="{FEAFD9BB-65FD-8841-BFF6-03C5F52DD5F5}" srcId="{F29AE941-CB8C-1A40-B094-7E94DFC5EF6B}" destId="{CD9E31BE-19A4-974E-A743-82C06E45316C}" srcOrd="3" destOrd="0" parTransId="{9A17B54C-B4B0-F644-A7CA-3B099B8AB9C2}" sibTransId="{4BC577DF-B7CC-AC46-9095-32EAC5EED75E}"/>
    <dgm:cxn modelId="{DFFF83C0-5140-2D4A-AE6A-32DE39CC38DC}" type="presOf" srcId="{2EC7B4CE-BDE9-D34E-A29B-9BA501B25E98}" destId="{D6A4208B-837D-F944-9419-486BA194E1BC}" srcOrd="0" destOrd="5" presId="urn:microsoft.com/office/officeart/2005/8/layout/hList1"/>
    <dgm:cxn modelId="{31A3D0DD-36ED-184D-BAF6-B3374AEDF777}" srcId="{F29AE941-CB8C-1A40-B094-7E94DFC5EF6B}" destId="{2EC7B4CE-BDE9-D34E-A29B-9BA501B25E98}" srcOrd="5" destOrd="0" parTransId="{7015379B-C255-CA4C-B02D-74EA9016CEBE}" sibTransId="{8A4056C3-45DF-CE43-B236-383154B90FCE}"/>
    <dgm:cxn modelId="{182452E8-4595-E648-9D06-A594C28256D9}" srcId="{7B044A8B-6607-6F46-8E33-76C1FAE8EF7D}" destId="{F29AE941-CB8C-1A40-B094-7E94DFC5EF6B}" srcOrd="0" destOrd="0" parTransId="{3BAF8801-4FAE-2B48-9AA0-FD18F693F084}" sibTransId="{9F1C4E48-2099-3A4D-8440-47DEAF793059}"/>
    <dgm:cxn modelId="{A320C1F2-38BA-2241-B033-7987DAAC4B55}" type="presOf" srcId="{7B044A8B-6607-6F46-8E33-76C1FAE8EF7D}" destId="{BFC3EB17-60D9-4A43-851A-DB7E00BCE98C}" srcOrd="0" destOrd="0" presId="urn:microsoft.com/office/officeart/2005/8/layout/hList1"/>
    <dgm:cxn modelId="{71F8B534-04B8-E64F-BFDB-0FB33C8AEF91}" type="presParOf" srcId="{BFC3EB17-60D9-4A43-851A-DB7E00BCE98C}" destId="{21014FAB-9F55-5246-82BF-B0AAE58CEFBE}" srcOrd="0" destOrd="0" presId="urn:microsoft.com/office/officeart/2005/8/layout/hList1"/>
    <dgm:cxn modelId="{2A5E1B20-1516-5B42-A29F-D66ADD821859}" type="presParOf" srcId="{21014FAB-9F55-5246-82BF-B0AAE58CEFBE}" destId="{EFA3C90E-25D8-7C45-A5B8-14A3712805F7}" srcOrd="0" destOrd="0" presId="urn:microsoft.com/office/officeart/2005/8/layout/hList1"/>
    <dgm:cxn modelId="{9DE9AE13-A54A-5C41-B214-43DE3F52261E}" type="presParOf" srcId="{21014FAB-9F55-5246-82BF-B0AAE58CEFBE}" destId="{D6A4208B-837D-F944-9419-486BA194E1B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C1F4E1-D900-5544-B423-47BA8D746DC6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4016953C-5ED2-6342-A759-797DC1B22C47}">
      <dgm:prSet/>
      <dgm:spPr/>
      <dgm:t>
        <a:bodyPr/>
        <a:lstStyle/>
        <a:p>
          <a:r>
            <a:rPr lang="es-CO" dirty="0">
              <a:latin typeface="Montserrat" panose="00000500000000000000"/>
            </a:rPr>
            <a:t>Boca seca.</a:t>
          </a:r>
        </a:p>
      </dgm:t>
    </dgm:pt>
    <dgm:pt modelId="{1955CF27-20DE-2243-95B8-73199D1DD3D1}" type="parTrans" cxnId="{0A865E6E-AB2F-AD46-BCE2-B3C55B647D5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CB121EA-DE70-9546-8D9A-36AA97ACC946}" type="sibTrans" cxnId="{0A865E6E-AB2F-AD46-BCE2-B3C55B647D54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45CB443-B4E9-AF4B-A63B-A0BE82E82C55}">
      <dgm:prSet/>
      <dgm:spPr/>
      <dgm:t>
        <a:bodyPr/>
        <a:lstStyle/>
        <a:p>
          <a:r>
            <a:rPr lang="es-CO" u="sng" dirty="0">
              <a:latin typeface="Montserrat" panose="00000500000000000000"/>
            </a:rPr>
            <a:t>Somnolencia.</a:t>
          </a:r>
          <a:endParaRPr lang="es-CO" dirty="0">
            <a:latin typeface="Montserrat" panose="00000500000000000000"/>
          </a:endParaRPr>
        </a:p>
      </dgm:t>
    </dgm:pt>
    <dgm:pt modelId="{AB314F81-6673-714D-B855-9A9C2A04AE35}" type="parTrans" cxnId="{F17CDFFB-9662-B94F-9598-F50D5CAE1C9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B41F1266-4BBC-064F-BD06-54FADADFB632}" type="sibTrans" cxnId="{F17CDFFB-9662-B94F-9598-F50D5CAE1C9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8AA2B02-528A-584F-AE67-5ECA2FBBFE3B}">
      <dgm:prSet/>
      <dgm:spPr/>
      <dgm:t>
        <a:bodyPr/>
        <a:lstStyle/>
        <a:p>
          <a:r>
            <a:rPr lang="es-CO" u="sng" dirty="0" err="1">
              <a:latin typeface="Montserrat" panose="00000500000000000000"/>
            </a:rPr>
            <a:t>Sedaci</a:t>
          </a:r>
          <a:r>
            <a:rPr lang="es-ES" u="sng" dirty="0">
              <a:latin typeface="Montserrat" panose="00000500000000000000"/>
            </a:rPr>
            <a:t>ón.</a:t>
          </a:r>
          <a:endParaRPr lang="es-CO" dirty="0">
            <a:latin typeface="Montserrat" panose="00000500000000000000"/>
          </a:endParaRPr>
        </a:p>
      </dgm:t>
    </dgm:pt>
    <dgm:pt modelId="{DE4EB770-BF6C-4145-AF80-D8D434BE22A5}" type="parTrans" cxnId="{ACF46CDC-FF6C-6D45-BD63-237E6514587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F61DAF9-65B4-1B47-9EA6-442B2C199EE7}" type="sibTrans" cxnId="{ACF46CDC-FF6C-6D45-BD63-237E6514587E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DA27997D-7291-E846-AC0C-63BBEE00D5C3}">
      <dgm:prSet/>
      <dgm:spPr/>
      <dgm:t>
        <a:bodyPr/>
        <a:lstStyle/>
        <a:p>
          <a:r>
            <a:rPr lang="es-ES" u="sng" dirty="0">
              <a:latin typeface="Montserrat" panose="00000500000000000000"/>
            </a:rPr>
            <a:t>Incremento de apetito.</a:t>
          </a:r>
          <a:endParaRPr lang="es-CO" dirty="0">
            <a:latin typeface="Montserrat" panose="00000500000000000000"/>
          </a:endParaRPr>
        </a:p>
      </dgm:t>
    </dgm:pt>
    <dgm:pt modelId="{B56CCDF5-1522-D547-8B94-F198358515E3}" type="parTrans" cxnId="{91DE7081-5507-3548-9235-C107FC3E1BB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24AA67A-BD77-1946-92DC-65A3DE522361}" type="sibTrans" cxnId="{91DE7081-5507-3548-9235-C107FC3E1BB2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6E5F074-BECA-5A41-A5D0-65FE8C054149}">
      <dgm:prSet/>
      <dgm:spPr/>
      <dgm:t>
        <a:bodyPr/>
        <a:lstStyle/>
        <a:p>
          <a:r>
            <a:rPr lang="es-ES" u="sng" dirty="0">
              <a:latin typeface="Montserrat" panose="00000500000000000000"/>
            </a:rPr>
            <a:t>Incremento de peso.</a:t>
          </a:r>
          <a:endParaRPr lang="es-CO" dirty="0">
            <a:latin typeface="Montserrat" panose="00000500000000000000"/>
          </a:endParaRPr>
        </a:p>
      </dgm:t>
    </dgm:pt>
    <dgm:pt modelId="{5AECAFEB-BC7E-6B42-8983-650409C9DB60}" type="parTrans" cxnId="{65357C16-2FAA-6C49-B69F-DD4D424CB9F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231CEBA2-8950-9C44-A65C-9B2B37061445}" type="sibTrans" cxnId="{65357C16-2FAA-6C49-B69F-DD4D424CB9F7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7FAEE52F-509F-0949-A894-31F47E2AF000}" type="pres">
      <dgm:prSet presAssocID="{B5C1F4E1-D900-5544-B423-47BA8D746DC6}" presName="linear" presStyleCnt="0">
        <dgm:presLayoutVars>
          <dgm:animLvl val="lvl"/>
          <dgm:resizeHandles val="exact"/>
        </dgm:presLayoutVars>
      </dgm:prSet>
      <dgm:spPr/>
    </dgm:pt>
    <dgm:pt modelId="{AAF71AE6-EB32-3B4C-9331-392F2D376E7B}" type="pres">
      <dgm:prSet presAssocID="{4016953C-5ED2-6342-A759-797DC1B22C4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9CCC50D-A207-9C4B-B44E-1E06792EFB9C}" type="pres">
      <dgm:prSet presAssocID="{2CB121EA-DE70-9546-8D9A-36AA97ACC946}" presName="spacer" presStyleCnt="0"/>
      <dgm:spPr/>
    </dgm:pt>
    <dgm:pt modelId="{644C49EF-B77D-BB4C-BAB3-9B65DDBD5C01}" type="pres">
      <dgm:prSet presAssocID="{845CB443-B4E9-AF4B-A63B-A0BE82E82C5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71CE806-A246-2848-82D2-AAE8BE5C9F89}" type="pres">
      <dgm:prSet presAssocID="{B41F1266-4BBC-064F-BD06-54FADADFB632}" presName="spacer" presStyleCnt="0"/>
      <dgm:spPr/>
    </dgm:pt>
    <dgm:pt modelId="{6987F469-3D16-C247-B3D7-BB375DF83CC5}" type="pres">
      <dgm:prSet presAssocID="{48AA2B02-528A-584F-AE67-5ECA2FBBFE3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5E78C3A-3AD7-3649-903B-B843EFA5CF71}" type="pres">
      <dgm:prSet presAssocID="{1F61DAF9-65B4-1B47-9EA6-442B2C199EE7}" presName="spacer" presStyleCnt="0"/>
      <dgm:spPr/>
    </dgm:pt>
    <dgm:pt modelId="{E59732FA-60F0-6547-A3AD-D3031341CDF8}" type="pres">
      <dgm:prSet presAssocID="{DA27997D-7291-E846-AC0C-63BBEE00D5C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C7DC65D-3526-C343-BFF7-90C55EF66E6E}" type="pres">
      <dgm:prSet presAssocID="{E24AA67A-BD77-1946-92DC-65A3DE522361}" presName="spacer" presStyleCnt="0"/>
      <dgm:spPr/>
    </dgm:pt>
    <dgm:pt modelId="{8B4FC37A-48EC-DF41-9906-56ACBA2175C8}" type="pres">
      <dgm:prSet presAssocID="{F6E5F074-BECA-5A41-A5D0-65FE8C05414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5357C16-2FAA-6C49-B69F-DD4D424CB9F7}" srcId="{B5C1F4E1-D900-5544-B423-47BA8D746DC6}" destId="{F6E5F074-BECA-5A41-A5D0-65FE8C054149}" srcOrd="4" destOrd="0" parTransId="{5AECAFEB-BC7E-6B42-8983-650409C9DB60}" sibTransId="{231CEBA2-8950-9C44-A65C-9B2B37061445}"/>
    <dgm:cxn modelId="{1AA3B21A-2485-9440-A400-9C1C56BEA416}" type="presOf" srcId="{48AA2B02-528A-584F-AE67-5ECA2FBBFE3B}" destId="{6987F469-3D16-C247-B3D7-BB375DF83CC5}" srcOrd="0" destOrd="0" presId="urn:microsoft.com/office/officeart/2005/8/layout/vList2"/>
    <dgm:cxn modelId="{0233C23B-5264-3748-A387-D2A5D26B1A53}" type="presOf" srcId="{DA27997D-7291-E846-AC0C-63BBEE00D5C3}" destId="{E59732FA-60F0-6547-A3AD-D3031341CDF8}" srcOrd="0" destOrd="0" presId="urn:microsoft.com/office/officeart/2005/8/layout/vList2"/>
    <dgm:cxn modelId="{0A865E6E-AB2F-AD46-BCE2-B3C55B647D54}" srcId="{B5C1F4E1-D900-5544-B423-47BA8D746DC6}" destId="{4016953C-5ED2-6342-A759-797DC1B22C47}" srcOrd="0" destOrd="0" parTransId="{1955CF27-20DE-2243-95B8-73199D1DD3D1}" sibTransId="{2CB121EA-DE70-9546-8D9A-36AA97ACC946}"/>
    <dgm:cxn modelId="{47DA425A-5B38-AA4F-B3BB-473BD2A50BE4}" type="presOf" srcId="{B5C1F4E1-D900-5544-B423-47BA8D746DC6}" destId="{7FAEE52F-509F-0949-A894-31F47E2AF000}" srcOrd="0" destOrd="0" presId="urn:microsoft.com/office/officeart/2005/8/layout/vList2"/>
    <dgm:cxn modelId="{91DE7081-5507-3548-9235-C107FC3E1BB2}" srcId="{B5C1F4E1-D900-5544-B423-47BA8D746DC6}" destId="{DA27997D-7291-E846-AC0C-63BBEE00D5C3}" srcOrd="3" destOrd="0" parTransId="{B56CCDF5-1522-D547-8B94-F198358515E3}" sibTransId="{E24AA67A-BD77-1946-92DC-65A3DE522361}"/>
    <dgm:cxn modelId="{B3FB05AA-7E54-8540-9D46-EA067F3CB896}" type="presOf" srcId="{4016953C-5ED2-6342-A759-797DC1B22C47}" destId="{AAF71AE6-EB32-3B4C-9331-392F2D376E7B}" srcOrd="0" destOrd="0" presId="urn:microsoft.com/office/officeart/2005/8/layout/vList2"/>
    <dgm:cxn modelId="{D1BC95C7-22AE-0B43-A58D-7732DB9D901C}" type="presOf" srcId="{F6E5F074-BECA-5A41-A5D0-65FE8C054149}" destId="{8B4FC37A-48EC-DF41-9906-56ACBA2175C8}" srcOrd="0" destOrd="0" presId="urn:microsoft.com/office/officeart/2005/8/layout/vList2"/>
    <dgm:cxn modelId="{ACF46CDC-FF6C-6D45-BD63-237E6514587E}" srcId="{B5C1F4E1-D900-5544-B423-47BA8D746DC6}" destId="{48AA2B02-528A-584F-AE67-5ECA2FBBFE3B}" srcOrd="2" destOrd="0" parTransId="{DE4EB770-BF6C-4145-AF80-D8D434BE22A5}" sibTransId="{1F61DAF9-65B4-1B47-9EA6-442B2C199EE7}"/>
    <dgm:cxn modelId="{05B78FF8-AF86-834A-904E-867ED594789E}" type="presOf" srcId="{845CB443-B4E9-AF4B-A63B-A0BE82E82C55}" destId="{644C49EF-B77D-BB4C-BAB3-9B65DDBD5C01}" srcOrd="0" destOrd="0" presId="urn:microsoft.com/office/officeart/2005/8/layout/vList2"/>
    <dgm:cxn modelId="{F17CDFFB-9662-B94F-9598-F50D5CAE1C92}" srcId="{B5C1F4E1-D900-5544-B423-47BA8D746DC6}" destId="{845CB443-B4E9-AF4B-A63B-A0BE82E82C55}" srcOrd="1" destOrd="0" parTransId="{AB314F81-6673-714D-B855-9A9C2A04AE35}" sibTransId="{B41F1266-4BBC-064F-BD06-54FADADFB632}"/>
    <dgm:cxn modelId="{212951CB-FBA3-B146-8263-0A5EDB528D4A}" type="presParOf" srcId="{7FAEE52F-509F-0949-A894-31F47E2AF000}" destId="{AAF71AE6-EB32-3B4C-9331-392F2D376E7B}" srcOrd="0" destOrd="0" presId="urn:microsoft.com/office/officeart/2005/8/layout/vList2"/>
    <dgm:cxn modelId="{9706EC32-5BD5-0843-BB51-35093D4F3013}" type="presParOf" srcId="{7FAEE52F-509F-0949-A894-31F47E2AF000}" destId="{59CCC50D-A207-9C4B-B44E-1E06792EFB9C}" srcOrd="1" destOrd="0" presId="urn:microsoft.com/office/officeart/2005/8/layout/vList2"/>
    <dgm:cxn modelId="{31AF7377-1331-5A4A-8910-97E7B15BD13A}" type="presParOf" srcId="{7FAEE52F-509F-0949-A894-31F47E2AF000}" destId="{644C49EF-B77D-BB4C-BAB3-9B65DDBD5C01}" srcOrd="2" destOrd="0" presId="urn:microsoft.com/office/officeart/2005/8/layout/vList2"/>
    <dgm:cxn modelId="{8E34C535-3052-BB43-868F-10C19FCCC917}" type="presParOf" srcId="{7FAEE52F-509F-0949-A894-31F47E2AF000}" destId="{871CE806-A246-2848-82D2-AAE8BE5C9F89}" srcOrd="3" destOrd="0" presId="urn:microsoft.com/office/officeart/2005/8/layout/vList2"/>
    <dgm:cxn modelId="{C3E585F9-8729-5B4F-B687-9D995D953A09}" type="presParOf" srcId="{7FAEE52F-509F-0949-A894-31F47E2AF000}" destId="{6987F469-3D16-C247-B3D7-BB375DF83CC5}" srcOrd="4" destOrd="0" presId="urn:microsoft.com/office/officeart/2005/8/layout/vList2"/>
    <dgm:cxn modelId="{74F1F338-9542-D94E-B595-27FD539723FE}" type="presParOf" srcId="{7FAEE52F-509F-0949-A894-31F47E2AF000}" destId="{85E78C3A-3AD7-3649-903B-B843EFA5CF71}" srcOrd="5" destOrd="0" presId="urn:microsoft.com/office/officeart/2005/8/layout/vList2"/>
    <dgm:cxn modelId="{10F744D5-6C1B-1C4F-B7A6-AE22F731CA5F}" type="presParOf" srcId="{7FAEE52F-509F-0949-A894-31F47E2AF000}" destId="{E59732FA-60F0-6547-A3AD-D3031341CDF8}" srcOrd="6" destOrd="0" presId="urn:microsoft.com/office/officeart/2005/8/layout/vList2"/>
    <dgm:cxn modelId="{16149CD5-9CE8-1A45-AB3D-FBA4F6252F3E}" type="presParOf" srcId="{7FAEE52F-509F-0949-A894-31F47E2AF000}" destId="{FC7DC65D-3526-C343-BFF7-90C55EF66E6E}" srcOrd="7" destOrd="0" presId="urn:microsoft.com/office/officeart/2005/8/layout/vList2"/>
    <dgm:cxn modelId="{1E7C5E13-669E-3E45-A337-D51CD083D188}" type="presParOf" srcId="{7FAEE52F-509F-0949-A894-31F47E2AF000}" destId="{8B4FC37A-48EC-DF41-9906-56ACBA2175C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91A6C3-4D2E-344A-90DB-256081F6179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43EB975-CB00-E14E-A940-00BCAD479EDF}">
      <dgm:prSet/>
      <dgm:spPr/>
      <dgm:t>
        <a:bodyPr/>
        <a:lstStyle/>
        <a:p>
          <a:r>
            <a:rPr lang="es-CO" dirty="0" err="1">
              <a:latin typeface="Montserrat" panose="00000500000000000000"/>
            </a:rPr>
            <a:t>Tric</a:t>
          </a:r>
          <a:r>
            <a:rPr lang="es-ES" dirty="0" err="1">
              <a:latin typeface="Montserrat" panose="00000500000000000000"/>
            </a:rPr>
            <a:t>íclicos</a:t>
          </a:r>
          <a:endParaRPr lang="es-CO" dirty="0">
            <a:latin typeface="Montserrat" panose="00000500000000000000"/>
          </a:endParaRPr>
        </a:p>
      </dgm:t>
    </dgm:pt>
    <dgm:pt modelId="{D36658BB-EBBF-9F43-8567-B0FDC4C46E1E}" type="parTrans" cxnId="{57128932-2672-644F-A649-F72B0FAF4FED}">
      <dgm:prSet/>
      <dgm:spPr/>
      <dgm:t>
        <a:bodyPr/>
        <a:lstStyle/>
        <a:p>
          <a:endParaRPr lang="es-ES"/>
        </a:p>
      </dgm:t>
    </dgm:pt>
    <dgm:pt modelId="{DEC77048-6844-AD40-AD6B-64A4157BDB59}" type="sibTrans" cxnId="{57128932-2672-644F-A649-F72B0FAF4FED}">
      <dgm:prSet/>
      <dgm:spPr/>
      <dgm:t>
        <a:bodyPr/>
        <a:lstStyle/>
        <a:p>
          <a:endParaRPr lang="es-ES"/>
        </a:p>
      </dgm:t>
    </dgm:pt>
    <dgm:pt modelId="{A6A9CC6C-562B-644C-AE6E-FEFFA6FAC260}">
      <dgm:prSet/>
      <dgm:spPr/>
      <dgm:t>
        <a:bodyPr/>
        <a:lstStyle/>
        <a:p>
          <a:r>
            <a:rPr lang="en-US" b="1" dirty="0">
              <a:solidFill>
                <a:srgbClr val="152B48"/>
              </a:solidFill>
              <a:latin typeface="Montserrat" panose="00000500000000000000"/>
            </a:rPr>
            <a:t>Amitriptilina</a:t>
          </a:r>
          <a:r>
            <a:rPr lang="en-US" b="1" baseline="30000" dirty="0">
              <a:solidFill>
                <a:srgbClr val="152B48"/>
              </a:solidFill>
              <a:latin typeface="Montserrat" panose="00000500000000000000"/>
            </a:rPr>
            <a:t>3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AE6BE4AD-10FF-EB43-8B51-6EA87D73AFA7}" type="parTrans" cxnId="{942F70DB-FA3D-2045-81C7-B463F6F5F260}">
      <dgm:prSet/>
      <dgm:spPr/>
      <dgm:t>
        <a:bodyPr/>
        <a:lstStyle/>
        <a:p>
          <a:endParaRPr lang="es-ES"/>
        </a:p>
      </dgm:t>
    </dgm:pt>
    <dgm:pt modelId="{E06DC12C-7AA7-3C46-9776-641EAD8E77EF}" type="sibTrans" cxnId="{942F70DB-FA3D-2045-81C7-B463F6F5F260}">
      <dgm:prSet/>
      <dgm:spPr/>
      <dgm:t>
        <a:bodyPr/>
        <a:lstStyle/>
        <a:p>
          <a:endParaRPr lang="es-ES"/>
        </a:p>
      </dgm:t>
    </dgm:pt>
    <dgm:pt modelId="{305070C6-1A16-714E-ADB7-FC0CC99F71B6}">
      <dgm:prSet/>
      <dgm:spPr/>
      <dgm:t>
        <a:bodyPr/>
        <a:lstStyle/>
        <a:p>
          <a:r>
            <a:rPr lang="en-US" b="1" dirty="0">
              <a:solidFill>
                <a:srgbClr val="152B48"/>
              </a:solidFill>
              <a:latin typeface="Montserrat" panose="00000500000000000000"/>
            </a:rPr>
            <a:t>Imipramina</a:t>
          </a:r>
          <a:r>
            <a:rPr lang="en-US" b="1" baseline="30000" dirty="0">
              <a:solidFill>
                <a:srgbClr val="152B48"/>
              </a:solidFill>
              <a:latin typeface="Montserrat" panose="00000500000000000000"/>
            </a:rPr>
            <a:t>3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1A4BCBC-2D04-B740-84B6-D417602FE483}" type="parTrans" cxnId="{CD4FAFAF-E33C-0D46-A48E-42A8A34CF451}">
      <dgm:prSet/>
      <dgm:spPr/>
      <dgm:t>
        <a:bodyPr/>
        <a:lstStyle/>
        <a:p>
          <a:endParaRPr lang="es-ES"/>
        </a:p>
      </dgm:t>
    </dgm:pt>
    <dgm:pt modelId="{316C7436-4228-DA4B-A7C2-8674E4B74215}" type="sibTrans" cxnId="{CD4FAFAF-E33C-0D46-A48E-42A8A34CF451}">
      <dgm:prSet/>
      <dgm:spPr/>
      <dgm:t>
        <a:bodyPr/>
        <a:lstStyle/>
        <a:p>
          <a:endParaRPr lang="es-ES"/>
        </a:p>
      </dgm:t>
    </dgm:pt>
    <dgm:pt modelId="{845DE57C-0B97-5840-96D5-660C1CBFB26C}">
      <dgm:prSet/>
      <dgm:spPr/>
      <dgm:t>
        <a:bodyPr/>
        <a:lstStyle/>
        <a:p>
          <a:r>
            <a:rPr lang="en-US" b="1" dirty="0">
              <a:solidFill>
                <a:srgbClr val="152B48"/>
              </a:solidFill>
              <a:latin typeface="Montserrat" panose="00000500000000000000"/>
            </a:rPr>
            <a:t>Clomipramina</a:t>
          </a:r>
          <a:r>
            <a:rPr lang="en-US" b="1" baseline="30000" dirty="0">
              <a:solidFill>
                <a:srgbClr val="152B48"/>
              </a:solidFill>
              <a:latin typeface="Montserrat" panose="00000500000000000000"/>
            </a:rPr>
            <a:t>3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EABBB5BE-280E-BC4B-9F62-8CA0035DF096}" type="parTrans" cxnId="{0FCFE596-86BD-E444-8763-650D2EC72D4F}">
      <dgm:prSet/>
      <dgm:spPr/>
      <dgm:t>
        <a:bodyPr/>
        <a:lstStyle/>
        <a:p>
          <a:endParaRPr lang="es-ES"/>
        </a:p>
      </dgm:t>
    </dgm:pt>
    <dgm:pt modelId="{872DE1AC-F7EE-DC40-8E93-70102651CD8A}" type="sibTrans" cxnId="{0FCFE596-86BD-E444-8763-650D2EC72D4F}">
      <dgm:prSet/>
      <dgm:spPr/>
      <dgm:t>
        <a:bodyPr/>
        <a:lstStyle/>
        <a:p>
          <a:endParaRPr lang="es-ES"/>
        </a:p>
      </dgm:t>
    </dgm:pt>
    <dgm:pt modelId="{5DF15925-DCB1-3142-BECB-05727716DDFD}">
      <dgm:prSet/>
      <dgm:spPr/>
      <dgm:t>
        <a:bodyPr/>
        <a:lstStyle/>
        <a:p>
          <a:r>
            <a:rPr lang="en-US" dirty="0">
              <a:solidFill>
                <a:srgbClr val="152B48"/>
              </a:solidFill>
              <a:latin typeface="Montserrat" panose="00000500000000000000"/>
            </a:rPr>
            <a:t>Doxepina</a:t>
          </a:r>
          <a:r>
            <a:rPr lang="en-US" baseline="30000" dirty="0">
              <a:solidFill>
                <a:srgbClr val="152B48"/>
              </a:solidFill>
              <a:latin typeface="Montserrat" panose="00000500000000000000"/>
            </a:rPr>
            <a:t>3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9E3D5EDA-05ED-FF4E-B05A-FB4D9C3E6F1B}" type="parTrans" cxnId="{0F692E53-0E09-A645-93AB-5A69E3964BEC}">
      <dgm:prSet/>
      <dgm:spPr/>
      <dgm:t>
        <a:bodyPr/>
        <a:lstStyle/>
        <a:p>
          <a:endParaRPr lang="es-ES"/>
        </a:p>
      </dgm:t>
    </dgm:pt>
    <dgm:pt modelId="{E743ACD5-8582-7344-9DB3-A93956568EC2}" type="sibTrans" cxnId="{0F692E53-0E09-A645-93AB-5A69E3964BEC}">
      <dgm:prSet/>
      <dgm:spPr/>
      <dgm:t>
        <a:bodyPr/>
        <a:lstStyle/>
        <a:p>
          <a:endParaRPr lang="es-ES"/>
        </a:p>
      </dgm:t>
    </dgm:pt>
    <dgm:pt modelId="{9DCF300F-B78E-5747-9662-A047CB589405}">
      <dgm:prSet/>
      <dgm:spPr/>
      <dgm:t>
        <a:bodyPr/>
        <a:lstStyle/>
        <a:p>
          <a:r>
            <a:rPr lang="en-US" dirty="0">
              <a:solidFill>
                <a:srgbClr val="152B48"/>
              </a:solidFill>
              <a:latin typeface="Montserrat" panose="00000500000000000000"/>
            </a:rPr>
            <a:t>Trimipramina</a:t>
          </a:r>
          <a:r>
            <a:rPr lang="en-US" baseline="30000" dirty="0">
              <a:solidFill>
                <a:srgbClr val="152B48"/>
              </a:solidFill>
              <a:latin typeface="Montserrat" panose="00000500000000000000"/>
            </a:rPr>
            <a:t>3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CFB185DD-041B-3D4D-A430-E6FCC9015FEB}" type="parTrans" cxnId="{1B1A10A3-5CD9-7E4F-B224-5900F0C16F8A}">
      <dgm:prSet/>
      <dgm:spPr/>
      <dgm:t>
        <a:bodyPr/>
        <a:lstStyle/>
        <a:p>
          <a:endParaRPr lang="es-ES"/>
        </a:p>
      </dgm:t>
    </dgm:pt>
    <dgm:pt modelId="{2AFE97F3-5F24-D64E-A7CB-D78D95BCD67B}" type="sibTrans" cxnId="{1B1A10A3-5CD9-7E4F-B224-5900F0C16F8A}">
      <dgm:prSet/>
      <dgm:spPr/>
      <dgm:t>
        <a:bodyPr/>
        <a:lstStyle/>
        <a:p>
          <a:endParaRPr lang="es-ES"/>
        </a:p>
      </dgm:t>
    </dgm:pt>
    <dgm:pt modelId="{B38A9630-70D3-B34E-8DB8-DC0DE871963C}">
      <dgm:prSet/>
      <dgm:spPr/>
      <dgm:t>
        <a:bodyPr/>
        <a:lstStyle/>
        <a:p>
          <a:r>
            <a:rPr lang="en-US" dirty="0">
              <a:solidFill>
                <a:srgbClr val="152B48"/>
              </a:solidFill>
              <a:latin typeface="Montserrat" panose="00000500000000000000"/>
            </a:rPr>
            <a:t>Nortriptilina</a:t>
          </a:r>
          <a:r>
            <a:rPr lang="en-US" baseline="30000" dirty="0">
              <a:solidFill>
                <a:srgbClr val="152B48"/>
              </a:solidFill>
              <a:latin typeface="Montserrat" panose="00000500000000000000"/>
            </a:rPr>
            <a:t>2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A26F8242-711A-9B44-B0FC-DF8B3924A832}" type="parTrans" cxnId="{2DFCD4F3-10CE-944C-94F2-29E030511AA2}">
      <dgm:prSet/>
      <dgm:spPr/>
      <dgm:t>
        <a:bodyPr/>
        <a:lstStyle/>
        <a:p>
          <a:endParaRPr lang="es-ES"/>
        </a:p>
      </dgm:t>
    </dgm:pt>
    <dgm:pt modelId="{7CC393AF-5971-EE46-8386-82560E9D9950}" type="sibTrans" cxnId="{2DFCD4F3-10CE-944C-94F2-29E030511AA2}">
      <dgm:prSet/>
      <dgm:spPr/>
      <dgm:t>
        <a:bodyPr/>
        <a:lstStyle/>
        <a:p>
          <a:endParaRPr lang="es-ES"/>
        </a:p>
      </dgm:t>
    </dgm:pt>
    <dgm:pt modelId="{69858F08-CBDD-D344-85F8-6D814071E575}">
      <dgm:prSet/>
      <dgm:spPr/>
      <dgm:t>
        <a:bodyPr/>
        <a:lstStyle/>
        <a:p>
          <a:r>
            <a:rPr lang="en-US" dirty="0">
              <a:solidFill>
                <a:srgbClr val="152B48"/>
              </a:solidFill>
              <a:latin typeface="Montserrat" panose="00000500000000000000"/>
            </a:rPr>
            <a:t>Desipramina</a:t>
          </a:r>
          <a:r>
            <a:rPr lang="en-US" baseline="30000" dirty="0">
              <a:solidFill>
                <a:srgbClr val="152B48"/>
              </a:solidFill>
              <a:latin typeface="Montserrat" panose="00000500000000000000"/>
            </a:rPr>
            <a:t>2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385EA910-9B45-5D4E-9872-8CE691969C38}" type="parTrans" cxnId="{350AB672-BD8E-814B-91FB-DB9131A1B7AE}">
      <dgm:prSet/>
      <dgm:spPr/>
      <dgm:t>
        <a:bodyPr/>
        <a:lstStyle/>
        <a:p>
          <a:endParaRPr lang="es-ES"/>
        </a:p>
      </dgm:t>
    </dgm:pt>
    <dgm:pt modelId="{1A7A2E79-4358-604F-BB35-A8F7F9E95523}" type="sibTrans" cxnId="{350AB672-BD8E-814B-91FB-DB9131A1B7AE}">
      <dgm:prSet/>
      <dgm:spPr/>
      <dgm:t>
        <a:bodyPr/>
        <a:lstStyle/>
        <a:p>
          <a:endParaRPr lang="es-ES"/>
        </a:p>
      </dgm:t>
    </dgm:pt>
    <dgm:pt modelId="{9EF45EEC-5AAB-B846-8B6A-B66968ED632C}">
      <dgm:prSet/>
      <dgm:spPr/>
      <dgm:t>
        <a:bodyPr/>
        <a:lstStyle/>
        <a:p>
          <a:r>
            <a:rPr lang="en-US" dirty="0">
              <a:solidFill>
                <a:srgbClr val="152B48"/>
              </a:solidFill>
              <a:latin typeface="Montserrat" panose="00000500000000000000"/>
            </a:rPr>
            <a:t>Protriptilina</a:t>
          </a:r>
          <a:r>
            <a:rPr lang="en-US" baseline="30000" dirty="0">
              <a:solidFill>
                <a:srgbClr val="152B48"/>
              </a:solidFill>
              <a:latin typeface="Montserrat" panose="00000500000000000000"/>
            </a:rPr>
            <a:t>2.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2F34E65-C492-8F42-911B-A2819B8210B8}" type="parTrans" cxnId="{84FF979D-5F9E-B942-9808-C44B578C8DAE}">
      <dgm:prSet/>
      <dgm:spPr/>
      <dgm:t>
        <a:bodyPr/>
        <a:lstStyle/>
        <a:p>
          <a:endParaRPr lang="es-ES"/>
        </a:p>
      </dgm:t>
    </dgm:pt>
    <dgm:pt modelId="{56E50BA9-7615-D04F-A156-E2251AC4C2D7}" type="sibTrans" cxnId="{84FF979D-5F9E-B942-9808-C44B578C8DAE}">
      <dgm:prSet/>
      <dgm:spPr/>
      <dgm:t>
        <a:bodyPr/>
        <a:lstStyle/>
        <a:p>
          <a:endParaRPr lang="es-ES"/>
        </a:p>
      </dgm:t>
    </dgm:pt>
    <dgm:pt modelId="{CC82B249-E7A8-FA46-84A7-22622CDC1924}">
      <dgm:prSet/>
      <dgm:spPr/>
      <dgm:t>
        <a:bodyPr/>
        <a:lstStyle/>
        <a:p>
          <a:r>
            <a:rPr lang="en-US" dirty="0" err="1">
              <a:solidFill>
                <a:srgbClr val="152B48"/>
              </a:solidFill>
              <a:latin typeface="Montserrat" panose="00000500000000000000"/>
            </a:rPr>
            <a:t>Amoxapina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CE0B741-FB6C-4F4A-A229-EF6B23051ADF}" type="parTrans" cxnId="{EF7531BB-0307-244A-A0B2-C09821C658B8}">
      <dgm:prSet/>
      <dgm:spPr/>
      <dgm:t>
        <a:bodyPr/>
        <a:lstStyle/>
        <a:p>
          <a:endParaRPr lang="es-ES"/>
        </a:p>
      </dgm:t>
    </dgm:pt>
    <dgm:pt modelId="{655E8CAD-9B28-CF40-8600-D8B94D4E3F1D}" type="sibTrans" cxnId="{EF7531BB-0307-244A-A0B2-C09821C658B8}">
      <dgm:prSet/>
      <dgm:spPr/>
      <dgm:t>
        <a:bodyPr/>
        <a:lstStyle/>
        <a:p>
          <a:endParaRPr lang="es-ES"/>
        </a:p>
      </dgm:t>
    </dgm:pt>
    <dgm:pt modelId="{A8A52D51-B055-324E-9DE9-23B196B086ED}">
      <dgm:prSet/>
      <dgm:spPr/>
      <dgm:t>
        <a:bodyPr/>
        <a:lstStyle/>
        <a:p>
          <a:r>
            <a:rPr lang="es-CO">
              <a:latin typeface="Montserrat" panose="00000500000000000000"/>
            </a:rPr>
            <a:t>Tetrac</a:t>
          </a:r>
          <a:r>
            <a:rPr lang="es-ES">
              <a:latin typeface="Montserrat" panose="00000500000000000000"/>
            </a:rPr>
            <a:t>íclicos</a:t>
          </a:r>
          <a:endParaRPr lang="es-CO">
            <a:latin typeface="Montserrat" panose="00000500000000000000"/>
          </a:endParaRPr>
        </a:p>
      </dgm:t>
    </dgm:pt>
    <dgm:pt modelId="{96E83F8C-021C-8742-B9BA-D62D93512A4D}" type="parTrans" cxnId="{E88F37DF-86EE-234A-8012-0AB7DE01D8CF}">
      <dgm:prSet/>
      <dgm:spPr/>
      <dgm:t>
        <a:bodyPr/>
        <a:lstStyle/>
        <a:p>
          <a:endParaRPr lang="es-ES"/>
        </a:p>
      </dgm:t>
    </dgm:pt>
    <dgm:pt modelId="{200E32A9-C094-704F-AB84-8E8D192591E6}" type="sibTrans" cxnId="{E88F37DF-86EE-234A-8012-0AB7DE01D8CF}">
      <dgm:prSet/>
      <dgm:spPr/>
      <dgm:t>
        <a:bodyPr/>
        <a:lstStyle/>
        <a:p>
          <a:endParaRPr lang="es-ES"/>
        </a:p>
      </dgm:t>
    </dgm:pt>
    <dgm:pt modelId="{FA90BD57-C4FF-FD42-BAAD-D13BBE137361}">
      <dgm:prSet/>
      <dgm:spPr/>
      <dgm:t>
        <a:bodyPr/>
        <a:lstStyle/>
        <a:p>
          <a:r>
            <a:rPr lang="es-ES" dirty="0" err="1">
              <a:solidFill>
                <a:srgbClr val="152B48"/>
              </a:solidFill>
              <a:latin typeface="Montserrat" panose="00000500000000000000"/>
            </a:rPr>
            <a:t>Maprotilina</a:t>
          </a:r>
          <a:r>
            <a:rPr lang="es-ES" dirty="0">
              <a:solidFill>
                <a:srgbClr val="152B48"/>
              </a:solidFill>
            </a:rPr>
            <a:t>.</a:t>
          </a:r>
          <a:endParaRPr lang="es-CO" dirty="0">
            <a:solidFill>
              <a:srgbClr val="152B48"/>
            </a:solidFill>
          </a:endParaRPr>
        </a:p>
      </dgm:t>
    </dgm:pt>
    <dgm:pt modelId="{21EFCAD9-3B07-8445-A2FA-CACA83DCF9F0}" type="parTrans" cxnId="{0C408C46-DB26-C144-81DD-7EC8535C2687}">
      <dgm:prSet/>
      <dgm:spPr/>
      <dgm:t>
        <a:bodyPr/>
        <a:lstStyle/>
        <a:p>
          <a:endParaRPr lang="es-ES"/>
        </a:p>
      </dgm:t>
    </dgm:pt>
    <dgm:pt modelId="{6E356C52-1783-0244-B0C7-D1C0B4801060}" type="sibTrans" cxnId="{0C408C46-DB26-C144-81DD-7EC8535C2687}">
      <dgm:prSet/>
      <dgm:spPr/>
      <dgm:t>
        <a:bodyPr/>
        <a:lstStyle/>
        <a:p>
          <a:endParaRPr lang="es-ES"/>
        </a:p>
      </dgm:t>
    </dgm:pt>
    <dgm:pt modelId="{3933B673-C593-5947-986E-0885409AEDB6}" type="pres">
      <dgm:prSet presAssocID="{AD91A6C3-4D2E-344A-90DB-256081F61791}" presName="Name0" presStyleCnt="0">
        <dgm:presLayoutVars>
          <dgm:dir/>
          <dgm:animLvl val="lvl"/>
          <dgm:resizeHandles val="exact"/>
        </dgm:presLayoutVars>
      </dgm:prSet>
      <dgm:spPr/>
    </dgm:pt>
    <dgm:pt modelId="{B9277D28-E9D7-DD46-A21F-02DB89782C2D}" type="pres">
      <dgm:prSet presAssocID="{443EB975-CB00-E14E-A940-00BCAD479EDF}" presName="composite" presStyleCnt="0"/>
      <dgm:spPr/>
    </dgm:pt>
    <dgm:pt modelId="{BAA4EFE1-7882-FB4C-AB1D-FDDD412236C2}" type="pres">
      <dgm:prSet presAssocID="{443EB975-CB00-E14E-A940-00BCAD479E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5F4995E-AC81-874B-A332-B5156D2BFFFA}" type="pres">
      <dgm:prSet presAssocID="{443EB975-CB00-E14E-A940-00BCAD479EDF}" presName="desTx" presStyleLbl="alignAccFollowNode1" presStyleIdx="0" presStyleCnt="2">
        <dgm:presLayoutVars>
          <dgm:bulletEnabled val="1"/>
        </dgm:presLayoutVars>
      </dgm:prSet>
      <dgm:spPr/>
    </dgm:pt>
    <dgm:pt modelId="{432DCF95-0D93-E643-A9BE-A2D6E5557007}" type="pres">
      <dgm:prSet presAssocID="{DEC77048-6844-AD40-AD6B-64A4157BDB59}" presName="space" presStyleCnt="0"/>
      <dgm:spPr/>
    </dgm:pt>
    <dgm:pt modelId="{18BE6639-3281-6B47-AF38-FF941B23A71C}" type="pres">
      <dgm:prSet presAssocID="{A8A52D51-B055-324E-9DE9-23B196B086ED}" presName="composite" presStyleCnt="0"/>
      <dgm:spPr/>
    </dgm:pt>
    <dgm:pt modelId="{75C5170A-D932-F444-9B61-1BDC20530578}" type="pres">
      <dgm:prSet presAssocID="{A8A52D51-B055-324E-9DE9-23B196B086E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068894B-8FB0-A94C-8ACC-CBDC52B55162}" type="pres">
      <dgm:prSet presAssocID="{A8A52D51-B055-324E-9DE9-23B196B086E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B850F18-2C86-914D-82C6-3DB3FED15DA8}" type="presOf" srcId="{443EB975-CB00-E14E-A940-00BCAD479EDF}" destId="{BAA4EFE1-7882-FB4C-AB1D-FDDD412236C2}" srcOrd="0" destOrd="0" presId="urn:microsoft.com/office/officeart/2005/8/layout/hList1"/>
    <dgm:cxn modelId="{2D809E1F-B9D0-9F49-AADD-EFCEA0C729AC}" type="presOf" srcId="{69858F08-CBDD-D344-85F8-6D814071E575}" destId="{55F4995E-AC81-874B-A332-B5156D2BFFFA}" srcOrd="0" destOrd="6" presId="urn:microsoft.com/office/officeart/2005/8/layout/hList1"/>
    <dgm:cxn modelId="{54253424-F8D5-DC4A-AAE8-A6C637593F89}" type="presOf" srcId="{A6A9CC6C-562B-644C-AE6E-FEFFA6FAC260}" destId="{55F4995E-AC81-874B-A332-B5156D2BFFFA}" srcOrd="0" destOrd="0" presId="urn:microsoft.com/office/officeart/2005/8/layout/hList1"/>
    <dgm:cxn modelId="{5551FF29-B6D4-EB45-BD79-0C5C6A2744F8}" type="presOf" srcId="{9DCF300F-B78E-5747-9662-A047CB589405}" destId="{55F4995E-AC81-874B-A332-B5156D2BFFFA}" srcOrd="0" destOrd="4" presId="urn:microsoft.com/office/officeart/2005/8/layout/hList1"/>
    <dgm:cxn modelId="{57128932-2672-644F-A649-F72B0FAF4FED}" srcId="{AD91A6C3-4D2E-344A-90DB-256081F61791}" destId="{443EB975-CB00-E14E-A940-00BCAD479EDF}" srcOrd="0" destOrd="0" parTransId="{D36658BB-EBBF-9F43-8567-B0FDC4C46E1E}" sibTransId="{DEC77048-6844-AD40-AD6B-64A4157BDB59}"/>
    <dgm:cxn modelId="{111A9B3D-24C4-994E-BE2C-A24D0BD95F7B}" type="presOf" srcId="{9EF45EEC-5AAB-B846-8B6A-B66968ED632C}" destId="{55F4995E-AC81-874B-A332-B5156D2BFFFA}" srcOrd="0" destOrd="7" presId="urn:microsoft.com/office/officeart/2005/8/layout/hList1"/>
    <dgm:cxn modelId="{FAE3D042-8D5D-E34D-9E01-EE27BDFCB499}" type="presOf" srcId="{A8A52D51-B055-324E-9DE9-23B196B086ED}" destId="{75C5170A-D932-F444-9B61-1BDC20530578}" srcOrd="0" destOrd="0" presId="urn:microsoft.com/office/officeart/2005/8/layout/hList1"/>
    <dgm:cxn modelId="{0CD36C43-5640-AB40-945B-23DFF2F82B7A}" type="presOf" srcId="{305070C6-1A16-714E-ADB7-FC0CC99F71B6}" destId="{55F4995E-AC81-874B-A332-B5156D2BFFFA}" srcOrd="0" destOrd="1" presId="urn:microsoft.com/office/officeart/2005/8/layout/hList1"/>
    <dgm:cxn modelId="{0C408C46-DB26-C144-81DD-7EC8535C2687}" srcId="{A8A52D51-B055-324E-9DE9-23B196B086ED}" destId="{FA90BD57-C4FF-FD42-BAAD-D13BBE137361}" srcOrd="0" destOrd="0" parTransId="{21EFCAD9-3B07-8445-A2FA-CACA83DCF9F0}" sibTransId="{6E356C52-1783-0244-B0C7-D1C0B4801060}"/>
    <dgm:cxn modelId="{350AB672-BD8E-814B-91FB-DB9131A1B7AE}" srcId="{443EB975-CB00-E14E-A940-00BCAD479EDF}" destId="{69858F08-CBDD-D344-85F8-6D814071E575}" srcOrd="6" destOrd="0" parTransId="{385EA910-9B45-5D4E-9872-8CE691969C38}" sibTransId="{1A7A2E79-4358-604F-BB35-A8F7F9E95523}"/>
    <dgm:cxn modelId="{0F692E53-0E09-A645-93AB-5A69E3964BEC}" srcId="{443EB975-CB00-E14E-A940-00BCAD479EDF}" destId="{5DF15925-DCB1-3142-BECB-05727716DDFD}" srcOrd="3" destOrd="0" parTransId="{9E3D5EDA-05ED-FF4E-B05A-FB4D9C3E6F1B}" sibTransId="{E743ACD5-8582-7344-9DB3-A93956568EC2}"/>
    <dgm:cxn modelId="{2AD5A179-D2CA-3C40-B001-CFDE405DCC69}" type="presOf" srcId="{B38A9630-70D3-B34E-8DB8-DC0DE871963C}" destId="{55F4995E-AC81-874B-A332-B5156D2BFFFA}" srcOrd="0" destOrd="5" presId="urn:microsoft.com/office/officeart/2005/8/layout/hList1"/>
    <dgm:cxn modelId="{CAA6137A-6D8D-4142-B5E2-6F80D2B7870E}" type="presOf" srcId="{AD91A6C3-4D2E-344A-90DB-256081F61791}" destId="{3933B673-C593-5947-986E-0885409AEDB6}" srcOrd="0" destOrd="0" presId="urn:microsoft.com/office/officeart/2005/8/layout/hList1"/>
    <dgm:cxn modelId="{697FC394-5FA0-864D-958C-711C17529219}" type="presOf" srcId="{845DE57C-0B97-5840-96D5-660C1CBFB26C}" destId="{55F4995E-AC81-874B-A332-B5156D2BFFFA}" srcOrd="0" destOrd="2" presId="urn:microsoft.com/office/officeart/2005/8/layout/hList1"/>
    <dgm:cxn modelId="{0FCFE596-86BD-E444-8763-650D2EC72D4F}" srcId="{443EB975-CB00-E14E-A940-00BCAD479EDF}" destId="{845DE57C-0B97-5840-96D5-660C1CBFB26C}" srcOrd="2" destOrd="0" parTransId="{EABBB5BE-280E-BC4B-9F62-8CA0035DF096}" sibTransId="{872DE1AC-F7EE-DC40-8E93-70102651CD8A}"/>
    <dgm:cxn modelId="{84FF979D-5F9E-B942-9808-C44B578C8DAE}" srcId="{443EB975-CB00-E14E-A940-00BCAD479EDF}" destId="{9EF45EEC-5AAB-B846-8B6A-B66968ED632C}" srcOrd="7" destOrd="0" parTransId="{52F34E65-C492-8F42-911B-A2819B8210B8}" sibTransId="{56E50BA9-7615-D04F-A156-E2251AC4C2D7}"/>
    <dgm:cxn modelId="{1B1A10A3-5CD9-7E4F-B224-5900F0C16F8A}" srcId="{443EB975-CB00-E14E-A940-00BCAD479EDF}" destId="{9DCF300F-B78E-5747-9662-A047CB589405}" srcOrd="4" destOrd="0" parTransId="{CFB185DD-041B-3D4D-A430-E6FCC9015FEB}" sibTransId="{2AFE97F3-5F24-D64E-A7CB-D78D95BCD67B}"/>
    <dgm:cxn modelId="{CD4FAFAF-E33C-0D46-A48E-42A8A34CF451}" srcId="{443EB975-CB00-E14E-A940-00BCAD479EDF}" destId="{305070C6-1A16-714E-ADB7-FC0CC99F71B6}" srcOrd="1" destOrd="0" parTransId="{51A4BCBC-2D04-B740-84B6-D417602FE483}" sibTransId="{316C7436-4228-DA4B-A7C2-8674E4B74215}"/>
    <dgm:cxn modelId="{EF7531BB-0307-244A-A0B2-C09821C658B8}" srcId="{443EB975-CB00-E14E-A940-00BCAD479EDF}" destId="{CC82B249-E7A8-FA46-84A7-22622CDC1924}" srcOrd="8" destOrd="0" parTransId="{5CE0B741-FB6C-4F4A-A229-EF6B23051ADF}" sibTransId="{655E8CAD-9B28-CF40-8600-D8B94D4E3F1D}"/>
    <dgm:cxn modelId="{91D555DA-D176-EF44-B2A7-9ED5F85B80FD}" type="presOf" srcId="{5DF15925-DCB1-3142-BECB-05727716DDFD}" destId="{55F4995E-AC81-874B-A332-B5156D2BFFFA}" srcOrd="0" destOrd="3" presId="urn:microsoft.com/office/officeart/2005/8/layout/hList1"/>
    <dgm:cxn modelId="{942F70DB-FA3D-2045-81C7-B463F6F5F260}" srcId="{443EB975-CB00-E14E-A940-00BCAD479EDF}" destId="{A6A9CC6C-562B-644C-AE6E-FEFFA6FAC260}" srcOrd="0" destOrd="0" parTransId="{AE6BE4AD-10FF-EB43-8B51-6EA87D73AFA7}" sibTransId="{E06DC12C-7AA7-3C46-9776-641EAD8E77EF}"/>
    <dgm:cxn modelId="{E88F37DF-86EE-234A-8012-0AB7DE01D8CF}" srcId="{AD91A6C3-4D2E-344A-90DB-256081F61791}" destId="{A8A52D51-B055-324E-9DE9-23B196B086ED}" srcOrd="1" destOrd="0" parTransId="{96E83F8C-021C-8742-B9BA-D62D93512A4D}" sibTransId="{200E32A9-C094-704F-AB84-8E8D192591E6}"/>
    <dgm:cxn modelId="{2DFCD4F3-10CE-944C-94F2-29E030511AA2}" srcId="{443EB975-CB00-E14E-A940-00BCAD479EDF}" destId="{B38A9630-70D3-B34E-8DB8-DC0DE871963C}" srcOrd="5" destOrd="0" parTransId="{A26F8242-711A-9B44-B0FC-DF8B3924A832}" sibTransId="{7CC393AF-5971-EE46-8386-82560E9D9950}"/>
    <dgm:cxn modelId="{2C1E3BF6-CA40-764F-9542-E837143A391D}" type="presOf" srcId="{FA90BD57-C4FF-FD42-BAAD-D13BBE137361}" destId="{D068894B-8FB0-A94C-8ACC-CBDC52B55162}" srcOrd="0" destOrd="0" presId="urn:microsoft.com/office/officeart/2005/8/layout/hList1"/>
    <dgm:cxn modelId="{CFD538F8-1FCB-B440-811C-CA76B6D0EADD}" type="presOf" srcId="{CC82B249-E7A8-FA46-84A7-22622CDC1924}" destId="{55F4995E-AC81-874B-A332-B5156D2BFFFA}" srcOrd="0" destOrd="8" presId="urn:microsoft.com/office/officeart/2005/8/layout/hList1"/>
    <dgm:cxn modelId="{1EE43D69-D277-564F-893B-C6888D62420E}" type="presParOf" srcId="{3933B673-C593-5947-986E-0885409AEDB6}" destId="{B9277D28-E9D7-DD46-A21F-02DB89782C2D}" srcOrd="0" destOrd="0" presId="urn:microsoft.com/office/officeart/2005/8/layout/hList1"/>
    <dgm:cxn modelId="{12F021F9-E926-564A-8B32-F9757347FDC0}" type="presParOf" srcId="{B9277D28-E9D7-DD46-A21F-02DB89782C2D}" destId="{BAA4EFE1-7882-FB4C-AB1D-FDDD412236C2}" srcOrd="0" destOrd="0" presId="urn:microsoft.com/office/officeart/2005/8/layout/hList1"/>
    <dgm:cxn modelId="{39150558-048F-4C42-8ED6-3D20E237455F}" type="presParOf" srcId="{B9277D28-E9D7-DD46-A21F-02DB89782C2D}" destId="{55F4995E-AC81-874B-A332-B5156D2BFFFA}" srcOrd="1" destOrd="0" presId="urn:microsoft.com/office/officeart/2005/8/layout/hList1"/>
    <dgm:cxn modelId="{40344140-BA33-3247-9A8F-06C603EFB572}" type="presParOf" srcId="{3933B673-C593-5947-986E-0885409AEDB6}" destId="{432DCF95-0D93-E643-A9BE-A2D6E5557007}" srcOrd="1" destOrd="0" presId="urn:microsoft.com/office/officeart/2005/8/layout/hList1"/>
    <dgm:cxn modelId="{70086A8B-C2BA-E244-9C01-8526313C3B06}" type="presParOf" srcId="{3933B673-C593-5947-986E-0885409AEDB6}" destId="{18BE6639-3281-6B47-AF38-FF941B23A71C}" srcOrd="2" destOrd="0" presId="urn:microsoft.com/office/officeart/2005/8/layout/hList1"/>
    <dgm:cxn modelId="{7F8FC651-2EA2-D841-8AFA-7332F2063CAD}" type="presParOf" srcId="{18BE6639-3281-6B47-AF38-FF941B23A71C}" destId="{75C5170A-D932-F444-9B61-1BDC20530578}" srcOrd="0" destOrd="0" presId="urn:microsoft.com/office/officeart/2005/8/layout/hList1"/>
    <dgm:cxn modelId="{A6AA4CA1-775C-3A41-94BC-3F06C0BA7096}" type="presParOf" srcId="{18BE6639-3281-6B47-AF38-FF941B23A71C}" destId="{D068894B-8FB0-A94C-8ACC-CBDC52B551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D5416C-AD62-BA47-A132-B7693CDA9C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BB2543A-7F6C-7D41-B498-B52A5F2CB110}">
      <dgm:prSet/>
      <dgm:spPr/>
      <dgm:t>
        <a:bodyPr/>
        <a:lstStyle/>
        <a:p>
          <a:r>
            <a:rPr lang="es-CO" dirty="0" err="1">
              <a:latin typeface="Montserrat" panose="00000500000000000000"/>
            </a:rPr>
            <a:t>Asociaci</a:t>
          </a:r>
          <a:r>
            <a:rPr lang="es-ES" dirty="0">
              <a:latin typeface="Montserrat" panose="00000500000000000000"/>
            </a:rPr>
            <a:t>ón</a:t>
          </a:r>
          <a:endParaRPr lang="es-CO" dirty="0">
            <a:latin typeface="Montserrat" panose="00000500000000000000"/>
          </a:endParaRPr>
        </a:p>
      </dgm:t>
    </dgm:pt>
    <dgm:pt modelId="{1E039210-DB48-8D49-979C-F1038E0968F6}" type="parTrans" cxnId="{AA6ADA3E-6E03-DB43-94D5-A296DA26AFC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5D146FA7-8B3A-B649-A456-AE0B2733B069}" type="sibTrans" cxnId="{AA6ADA3E-6E03-DB43-94D5-A296DA26AFC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994FEF1-7BEA-E84E-9753-4B43E4B07301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Bloqueos cardíacos.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7695CD5C-88FB-F645-91A1-707FD0321C5B}" type="parTrans" cxnId="{BD85DE4B-C64F-564C-BF1C-51315366A48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EB8B8A19-02E4-9040-B80D-98F278663564}" type="sibTrans" cxnId="{BD85DE4B-C64F-564C-BF1C-51315366A485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9DBC9AC9-3608-5042-8E0D-A74F120CFACE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Arritmias ventriculares.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EF524347-E434-C743-9C6E-D6C674ABF7F5}" type="parTrans" cxnId="{38519E14-6DA8-9146-8CD4-712E5D96546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C1B52F9-3D53-8D47-B4D0-96D324CF67EE}" type="sibTrans" cxnId="{38519E14-6DA8-9146-8CD4-712E5D965460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51AB8311-CA90-4C40-BCA9-6D2FB1FC7AC7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Muerte súbita.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F97E7DAF-7CA4-ED41-8937-3DD6B41F7516}" type="parTrans" cxnId="{44C0C697-5BDA-1341-8401-C224CD201CE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5D0DE33-CC28-1D4C-B394-430F617FFE76}" type="sibTrans" cxnId="{44C0C697-5BDA-1341-8401-C224CD201CEC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8E41D311-D531-344D-B886-1B2DA962730E}">
      <dgm:prSet/>
      <dgm:spPr/>
      <dgm:t>
        <a:bodyPr/>
        <a:lstStyle/>
        <a:p>
          <a:r>
            <a:rPr lang="es-ES" dirty="0">
              <a:latin typeface="Montserrat" panose="00000500000000000000"/>
            </a:rPr>
            <a:t>Antes de iniciarlos</a:t>
          </a:r>
          <a:endParaRPr lang="es-CO" dirty="0">
            <a:latin typeface="Montserrat" panose="00000500000000000000"/>
          </a:endParaRPr>
        </a:p>
      </dgm:t>
    </dgm:pt>
    <dgm:pt modelId="{1B6C6183-CA66-2144-A543-6894531981E9}" type="parTrans" cxnId="{B13F7C3E-A3F0-7C48-BBA5-91FB1264E681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A6DB623-5A8A-484F-BD40-397EA36E458E}" type="sibTrans" cxnId="{B13F7C3E-A3F0-7C48-BBA5-91FB1264E681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F3791AD-A2B2-824C-B0BE-06F6501E1644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Tamizaje de trastornos de conducción cardíaca.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0A363BCD-2348-9147-809B-88F8630F8041}" type="parTrans" cxnId="{A6F43627-6885-934A-BA34-8BAA5BE629D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646CD90A-6424-334A-9DA0-88894960AB25}" type="sibTrans" cxnId="{A6F43627-6885-934A-BA34-8BAA5BE629D6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38CEB4BB-0DF9-7D4B-9040-E30340B773AB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&lt; 40 años </a:t>
          </a:r>
          <a:r>
            <a:rPr lang="es-ES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 </a:t>
          </a:r>
          <a:r>
            <a:rPr lang="es-ES" dirty="0" err="1">
              <a:solidFill>
                <a:srgbClr val="152B48"/>
              </a:solidFill>
              <a:latin typeface="Montserrat" panose="00000500000000000000"/>
            </a:rPr>
            <a:t>HC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0D26B4C-A683-6143-AECE-41A0E69AB909}" type="parTrans" cxnId="{5C2C95E7-09E0-424C-9ED1-EFEDB1DC46C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CBC6F263-7F99-9444-8E7D-F28D1EEEC3C7}" type="sibTrans" cxnId="{5C2C95E7-09E0-424C-9ED1-EFEDB1DC46C8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180B2322-C827-C14C-834B-7AE162440881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≥ 40 años </a:t>
          </a:r>
          <a:r>
            <a:rPr lang="es-ES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 </a:t>
          </a:r>
          <a:r>
            <a:rPr lang="es-ES" dirty="0" err="1">
              <a:solidFill>
                <a:srgbClr val="152B48"/>
              </a:solidFill>
              <a:latin typeface="Montserrat" panose="00000500000000000000"/>
            </a:rPr>
            <a:t>EKG</a:t>
          </a:r>
          <a:r>
            <a:rPr lang="es-ES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3E442353-D7E7-D94C-9961-25A39BFCC2F0}" type="parTrans" cxnId="{3B964307-BB47-B440-87B0-EF6EF2C37D8F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4A2A1303-1FCB-E745-B72D-F70E77ACE699}" type="sibTrans" cxnId="{3B964307-BB47-B440-87B0-EF6EF2C37D8F}">
      <dgm:prSet/>
      <dgm:spPr/>
      <dgm:t>
        <a:bodyPr/>
        <a:lstStyle/>
        <a:p>
          <a:endParaRPr lang="es-ES">
            <a:latin typeface="Montserrat" panose="00000500000000000000"/>
          </a:endParaRPr>
        </a:p>
      </dgm:t>
    </dgm:pt>
    <dgm:pt modelId="{F33B86BB-314A-FB4E-9FAD-188BDCF45269}" type="pres">
      <dgm:prSet presAssocID="{9CD5416C-AD62-BA47-A132-B7693CDA9CB8}" presName="linear" presStyleCnt="0">
        <dgm:presLayoutVars>
          <dgm:animLvl val="lvl"/>
          <dgm:resizeHandles val="exact"/>
        </dgm:presLayoutVars>
      </dgm:prSet>
      <dgm:spPr/>
    </dgm:pt>
    <dgm:pt modelId="{D29EE150-F9CD-C44D-BC2D-7BEDE72B2839}" type="pres">
      <dgm:prSet presAssocID="{4BB2543A-7F6C-7D41-B498-B52A5F2CB11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E162204-6734-8441-ACA6-2EA5D2D430DA}" type="pres">
      <dgm:prSet presAssocID="{4BB2543A-7F6C-7D41-B498-B52A5F2CB110}" presName="childText" presStyleLbl="revTx" presStyleIdx="0" presStyleCnt="2">
        <dgm:presLayoutVars>
          <dgm:bulletEnabled val="1"/>
        </dgm:presLayoutVars>
      </dgm:prSet>
      <dgm:spPr/>
    </dgm:pt>
    <dgm:pt modelId="{A182B2A9-45E6-0341-B852-4C83EC404F44}" type="pres">
      <dgm:prSet presAssocID="{8E41D311-D531-344D-B886-1B2DA962730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2882C38-3FBD-B143-8D76-29040A882951}" type="pres">
      <dgm:prSet presAssocID="{8E41D311-D531-344D-B886-1B2DA962730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B964307-BB47-B440-87B0-EF6EF2C37D8F}" srcId="{FF3791AD-A2B2-824C-B0BE-06F6501E1644}" destId="{180B2322-C827-C14C-834B-7AE162440881}" srcOrd="1" destOrd="0" parTransId="{3E442353-D7E7-D94C-9961-25A39BFCC2F0}" sibTransId="{4A2A1303-1FCB-E745-B72D-F70E77ACE699}"/>
    <dgm:cxn modelId="{38519E14-6DA8-9146-8CD4-712E5D965460}" srcId="{4BB2543A-7F6C-7D41-B498-B52A5F2CB110}" destId="{9DBC9AC9-3608-5042-8E0D-A74F120CFACE}" srcOrd="1" destOrd="0" parTransId="{EF524347-E434-C743-9C6E-D6C674ABF7F5}" sibTransId="{8C1B52F9-3D53-8D47-B4D0-96D324CF67EE}"/>
    <dgm:cxn modelId="{E168551F-C11C-014A-9287-899294B4C09A}" type="presOf" srcId="{8E41D311-D531-344D-B886-1B2DA962730E}" destId="{A182B2A9-45E6-0341-B852-4C83EC404F44}" srcOrd="0" destOrd="0" presId="urn:microsoft.com/office/officeart/2005/8/layout/vList2"/>
    <dgm:cxn modelId="{A6F43627-6885-934A-BA34-8BAA5BE629D6}" srcId="{8E41D311-D531-344D-B886-1B2DA962730E}" destId="{FF3791AD-A2B2-824C-B0BE-06F6501E1644}" srcOrd="0" destOrd="0" parTransId="{0A363BCD-2348-9147-809B-88F8630F8041}" sibTransId="{646CD90A-6424-334A-9DA0-88894960AB25}"/>
    <dgm:cxn modelId="{B13F7C3E-A3F0-7C48-BBA5-91FB1264E681}" srcId="{9CD5416C-AD62-BA47-A132-B7693CDA9CB8}" destId="{8E41D311-D531-344D-B886-1B2DA962730E}" srcOrd="1" destOrd="0" parTransId="{1B6C6183-CA66-2144-A543-6894531981E9}" sibTransId="{CA6DB623-5A8A-484F-BD40-397EA36E458E}"/>
    <dgm:cxn modelId="{AA6ADA3E-6E03-DB43-94D5-A296DA26AFC0}" srcId="{9CD5416C-AD62-BA47-A132-B7693CDA9CB8}" destId="{4BB2543A-7F6C-7D41-B498-B52A5F2CB110}" srcOrd="0" destOrd="0" parTransId="{1E039210-DB48-8D49-979C-F1038E0968F6}" sibTransId="{5D146FA7-8B3A-B649-A456-AE0B2733B069}"/>
    <dgm:cxn modelId="{723AAD61-F43F-D840-B8E2-C935877F7C7C}" type="presOf" srcId="{9CD5416C-AD62-BA47-A132-B7693CDA9CB8}" destId="{F33B86BB-314A-FB4E-9FAD-188BDCF45269}" srcOrd="0" destOrd="0" presId="urn:microsoft.com/office/officeart/2005/8/layout/vList2"/>
    <dgm:cxn modelId="{A349166B-A32B-F445-9B87-69B8D6AD11A0}" type="presOf" srcId="{51AB8311-CA90-4C40-BCA9-6D2FB1FC7AC7}" destId="{EE162204-6734-8441-ACA6-2EA5D2D430DA}" srcOrd="0" destOrd="2" presId="urn:microsoft.com/office/officeart/2005/8/layout/vList2"/>
    <dgm:cxn modelId="{BD85DE4B-C64F-564C-BF1C-51315366A485}" srcId="{4BB2543A-7F6C-7D41-B498-B52A5F2CB110}" destId="{C994FEF1-7BEA-E84E-9753-4B43E4B07301}" srcOrd="0" destOrd="0" parTransId="{7695CD5C-88FB-F645-91A1-707FD0321C5B}" sibTransId="{EB8B8A19-02E4-9040-B80D-98F278663564}"/>
    <dgm:cxn modelId="{7F4E835A-BEE6-A841-A101-3FDCCC6A63EF}" type="presOf" srcId="{180B2322-C827-C14C-834B-7AE162440881}" destId="{B2882C38-3FBD-B143-8D76-29040A882951}" srcOrd="0" destOrd="2" presId="urn:microsoft.com/office/officeart/2005/8/layout/vList2"/>
    <dgm:cxn modelId="{800E198B-100E-D840-B842-4A0E6B2EF67F}" type="presOf" srcId="{4BB2543A-7F6C-7D41-B498-B52A5F2CB110}" destId="{D29EE150-F9CD-C44D-BC2D-7BEDE72B2839}" srcOrd="0" destOrd="0" presId="urn:microsoft.com/office/officeart/2005/8/layout/vList2"/>
    <dgm:cxn modelId="{641E4C90-D9B9-EC4B-BD25-328CC4DEFA01}" type="presOf" srcId="{FF3791AD-A2B2-824C-B0BE-06F6501E1644}" destId="{B2882C38-3FBD-B143-8D76-29040A882951}" srcOrd="0" destOrd="0" presId="urn:microsoft.com/office/officeart/2005/8/layout/vList2"/>
    <dgm:cxn modelId="{44C0C697-5BDA-1341-8401-C224CD201CEC}" srcId="{4BB2543A-7F6C-7D41-B498-B52A5F2CB110}" destId="{51AB8311-CA90-4C40-BCA9-6D2FB1FC7AC7}" srcOrd="2" destOrd="0" parTransId="{F97E7DAF-7CA4-ED41-8937-3DD6B41F7516}" sibTransId="{F5D0DE33-CC28-1D4C-B394-430F617FFE76}"/>
    <dgm:cxn modelId="{F40CC2E6-CE75-B946-9231-094D6B96EF08}" type="presOf" srcId="{38CEB4BB-0DF9-7D4B-9040-E30340B773AB}" destId="{B2882C38-3FBD-B143-8D76-29040A882951}" srcOrd="0" destOrd="1" presId="urn:microsoft.com/office/officeart/2005/8/layout/vList2"/>
    <dgm:cxn modelId="{5C2C95E7-09E0-424C-9ED1-EFEDB1DC46C8}" srcId="{FF3791AD-A2B2-824C-B0BE-06F6501E1644}" destId="{38CEB4BB-0DF9-7D4B-9040-E30340B773AB}" srcOrd="0" destOrd="0" parTransId="{50D26B4C-A683-6143-AECE-41A0E69AB909}" sibTransId="{CBC6F263-7F99-9444-8E7D-F28D1EEEC3C7}"/>
    <dgm:cxn modelId="{BEDBFDF0-0A38-4947-856E-F348C3C3E3EE}" type="presOf" srcId="{C994FEF1-7BEA-E84E-9753-4B43E4B07301}" destId="{EE162204-6734-8441-ACA6-2EA5D2D430DA}" srcOrd="0" destOrd="0" presId="urn:microsoft.com/office/officeart/2005/8/layout/vList2"/>
    <dgm:cxn modelId="{2EFA23F7-EB29-3141-BB7C-0FE3D366AD68}" type="presOf" srcId="{9DBC9AC9-3608-5042-8E0D-A74F120CFACE}" destId="{EE162204-6734-8441-ACA6-2EA5D2D430DA}" srcOrd="0" destOrd="1" presId="urn:microsoft.com/office/officeart/2005/8/layout/vList2"/>
    <dgm:cxn modelId="{FFB66C72-C7A2-D043-9A06-327C5EB56645}" type="presParOf" srcId="{F33B86BB-314A-FB4E-9FAD-188BDCF45269}" destId="{D29EE150-F9CD-C44D-BC2D-7BEDE72B2839}" srcOrd="0" destOrd="0" presId="urn:microsoft.com/office/officeart/2005/8/layout/vList2"/>
    <dgm:cxn modelId="{A0806545-4E62-004D-896E-29A49379B152}" type="presParOf" srcId="{F33B86BB-314A-FB4E-9FAD-188BDCF45269}" destId="{EE162204-6734-8441-ACA6-2EA5D2D430DA}" srcOrd="1" destOrd="0" presId="urn:microsoft.com/office/officeart/2005/8/layout/vList2"/>
    <dgm:cxn modelId="{F7B95C8B-D3F9-9641-B149-6CBD2DD29AD2}" type="presParOf" srcId="{F33B86BB-314A-FB4E-9FAD-188BDCF45269}" destId="{A182B2A9-45E6-0341-B852-4C83EC404F44}" srcOrd="2" destOrd="0" presId="urn:microsoft.com/office/officeart/2005/8/layout/vList2"/>
    <dgm:cxn modelId="{B78EFFC6-5A9A-7D40-B421-206BA7365C77}" type="presParOf" srcId="{F33B86BB-314A-FB4E-9FAD-188BDCF45269}" destId="{B2882C38-3FBD-B143-8D76-29040A88295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DCB6010-0266-2D49-AF82-FB2920A3C0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C603077-64E1-6841-8BD7-E25CF42A3752}">
      <dgm:prSet/>
      <dgm:spPr/>
      <dgm:t>
        <a:bodyPr/>
        <a:lstStyle/>
        <a:p>
          <a:r>
            <a:rPr lang="es-CO" dirty="0">
              <a:latin typeface="Montserrat" panose="00000500000000000000"/>
            </a:rPr>
            <a:t>Efectos adversos</a:t>
          </a:r>
        </a:p>
      </dgm:t>
    </dgm:pt>
    <dgm:pt modelId="{23800F04-ABDE-0F49-992F-69425919E999}" type="parTrans" cxnId="{F63E5E49-7349-1740-A1ED-5EF166EC0E81}">
      <dgm:prSet/>
      <dgm:spPr/>
      <dgm:t>
        <a:bodyPr/>
        <a:lstStyle/>
        <a:p>
          <a:endParaRPr lang="es-ES"/>
        </a:p>
      </dgm:t>
    </dgm:pt>
    <dgm:pt modelId="{DD056FB7-6CC9-AF47-9F86-852DC2C185E3}" type="sibTrans" cxnId="{F63E5E49-7349-1740-A1ED-5EF166EC0E81}">
      <dgm:prSet/>
      <dgm:spPr/>
      <dgm:t>
        <a:bodyPr/>
        <a:lstStyle/>
        <a:p>
          <a:endParaRPr lang="es-ES"/>
        </a:p>
      </dgm:t>
    </dgm:pt>
    <dgm:pt modelId="{E862B2B0-C12E-AB4C-87E4-03010DF44F64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Efectos </a:t>
          </a:r>
          <a:r>
            <a:rPr lang="es-CO" b="1" dirty="0">
              <a:solidFill>
                <a:srgbClr val="152B48"/>
              </a:solidFill>
              <a:latin typeface="Montserrat" panose="00000500000000000000"/>
            </a:rPr>
            <a:t>cardíacos.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3491B0F-969E-EC41-BCDE-AF552E64736C}" type="parTrans" cxnId="{39D945A2-EC53-194E-94B8-B8F65FA54074}">
      <dgm:prSet/>
      <dgm:spPr/>
      <dgm:t>
        <a:bodyPr/>
        <a:lstStyle/>
        <a:p>
          <a:endParaRPr lang="es-ES"/>
        </a:p>
      </dgm:t>
    </dgm:pt>
    <dgm:pt modelId="{222B8A0D-FD16-ED4B-B2AB-9ECEC7A8FA91}" type="sibTrans" cxnId="{39D945A2-EC53-194E-94B8-B8F65FA54074}">
      <dgm:prSet/>
      <dgm:spPr/>
      <dgm:t>
        <a:bodyPr/>
        <a:lstStyle/>
        <a:p>
          <a:endParaRPr lang="es-ES"/>
        </a:p>
      </dgm:t>
    </dgm:pt>
    <dgm:pt modelId="{F482141E-2BF3-B941-838D-DEF1F218F39A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/>
            </a:rPr>
            <a:t>Efectos </a:t>
          </a:r>
          <a:r>
            <a:rPr lang="es-CO" b="1" dirty="0" err="1">
              <a:solidFill>
                <a:srgbClr val="152B48"/>
              </a:solidFill>
              <a:latin typeface="Montserrat" panose="00000500000000000000"/>
            </a:rPr>
            <a:t>anticolin</a:t>
          </a:r>
          <a:r>
            <a:rPr lang="es-ES" b="1" dirty="0" err="1">
              <a:solidFill>
                <a:srgbClr val="152B48"/>
              </a:solidFill>
              <a:latin typeface="Montserrat" panose="00000500000000000000"/>
            </a:rPr>
            <a:t>érgicos</a:t>
          </a:r>
          <a:r>
            <a:rPr lang="es-ES" b="1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8450BF7-4760-AB4B-9025-06DB0A7D9F1D}" type="parTrans" cxnId="{1D550773-9D2A-8E49-98B2-CBB93F362F78}">
      <dgm:prSet/>
      <dgm:spPr/>
      <dgm:t>
        <a:bodyPr/>
        <a:lstStyle/>
        <a:p>
          <a:endParaRPr lang="es-ES"/>
        </a:p>
      </dgm:t>
    </dgm:pt>
    <dgm:pt modelId="{50A00C60-8D95-9842-AFED-FB6B9DA8E560}" type="sibTrans" cxnId="{1D550773-9D2A-8E49-98B2-CBB93F362F78}">
      <dgm:prSet/>
      <dgm:spPr/>
      <dgm:t>
        <a:bodyPr/>
        <a:lstStyle/>
        <a:p>
          <a:endParaRPr lang="es-ES"/>
        </a:p>
      </dgm:t>
    </dgm:pt>
    <dgm:pt modelId="{F6CD563C-6551-A24D-AE93-7FDFC1300D9D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Efectos </a:t>
          </a:r>
          <a:r>
            <a:rPr lang="es-ES" b="1" dirty="0" err="1">
              <a:solidFill>
                <a:srgbClr val="152B48"/>
              </a:solidFill>
              <a:latin typeface="Montserrat" panose="00000500000000000000"/>
            </a:rPr>
            <a:t>atihistamínicos</a:t>
          </a:r>
          <a:r>
            <a:rPr lang="es-ES" b="1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4AE3B04A-E29A-DE4E-870E-C21FECEE0B37}" type="parTrans" cxnId="{B249EC23-3F61-D04B-9E35-4C0552F57FA1}">
      <dgm:prSet/>
      <dgm:spPr/>
      <dgm:t>
        <a:bodyPr/>
        <a:lstStyle/>
        <a:p>
          <a:endParaRPr lang="es-ES"/>
        </a:p>
      </dgm:t>
    </dgm:pt>
    <dgm:pt modelId="{6822DA6C-7C04-4449-A338-67835DDC2A85}" type="sibTrans" cxnId="{B249EC23-3F61-D04B-9E35-4C0552F57FA1}">
      <dgm:prSet/>
      <dgm:spPr/>
      <dgm:t>
        <a:bodyPr/>
        <a:lstStyle/>
        <a:p>
          <a:endParaRPr lang="es-ES"/>
        </a:p>
      </dgm:t>
    </dgm:pt>
    <dgm:pt modelId="{48816E4C-BF0D-1E41-B97F-EF741B308456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↓ </a:t>
          </a:r>
          <a:r>
            <a:rPr lang="es-ES" b="1" dirty="0">
              <a:solidFill>
                <a:srgbClr val="152B48"/>
              </a:solidFill>
              <a:latin typeface="Montserrat" panose="00000500000000000000"/>
            </a:rPr>
            <a:t>umbral convulsivo.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03356364-C495-DA43-B2F6-F27975609241}" type="parTrans" cxnId="{EFEA95CA-FA48-9A4B-9CF8-F61AB2CF554C}">
      <dgm:prSet/>
      <dgm:spPr/>
      <dgm:t>
        <a:bodyPr/>
        <a:lstStyle/>
        <a:p>
          <a:endParaRPr lang="es-ES"/>
        </a:p>
      </dgm:t>
    </dgm:pt>
    <dgm:pt modelId="{7186A97D-BDD9-1A4F-9318-16E073D2F16A}" type="sibTrans" cxnId="{EFEA95CA-FA48-9A4B-9CF8-F61AB2CF554C}">
      <dgm:prSet/>
      <dgm:spPr/>
      <dgm:t>
        <a:bodyPr/>
        <a:lstStyle/>
        <a:p>
          <a:endParaRPr lang="es-ES"/>
        </a:p>
      </dgm:t>
    </dgm:pt>
    <dgm:pt modelId="{5E5EA6D1-BB52-144B-AA22-80858C2A3A7C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Disfunción sexual.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105D4D06-B47A-D94A-9FA9-6906A7A01881}" type="parTrans" cxnId="{6437C6B4-293B-2E4D-A927-AC822B9CDF5E}">
      <dgm:prSet/>
      <dgm:spPr/>
      <dgm:t>
        <a:bodyPr/>
        <a:lstStyle/>
        <a:p>
          <a:endParaRPr lang="es-ES"/>
        </a:p>
      </dgm:t>
    </dgm:pt>
    <dgm:pt modelId="{751DE26E-CF61-3B42-BEAB-4BD22C63FCEA}" type="sibTrans" cxnId="{6437C6B4-293B-2E4D-A927-AC822B9CDF5E}">
      <dgm:prSet/>
      <dgm:spPr/>
      <dgm:t>
        <a:bodyPr/>
        <a:lstStyle/>
        <a:p>
          <a:endParaRPr lang="es-ES"/>
        </a:p>
      </dgm:t>
    </dgm:pt>
    <dgm:pt modelId="{91D97195-03D1-3942-8DA0-11B8B8F88A6A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Diaforesis.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D6D999E7-DE0C-E744-AE37-B5E617D0BBDF}" type="parTrans" cxnId="{54ADCF69-EC02-7540-B118-6D5A866308D1}">
      <dgm:prSet/>
      <dgm:spPr/>
      <dgm:t>
        <a:bodyPr/>
        <a:lstStyle/>
        <a:p>
          <a:endParaRPr lang="es-ES"/>
        </a:p>
      </dgm:t>
    </dgm:pt>
    <dgm:pt modelId="{B226713E-7741-794D-B9B4-2D50EC5E7891}" type="sibTrans" cxnId="{54ADCF69-EC02-7540-B118-6D5A866308D1}">
      <dgm:prSet/>
      <dgm:spPr/>
      <dgm:t>
        <a:bodyPr/>
        <a:lstStyle/>
        <a:p>
          <a:endParaRPr lang="es-ES"/>
        </a:p>
      </dgm:t>
    </dgm:pt>
    <dgm:pt modelId="{944E2676-E52D-BB49-97C6-8134B41B2576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Temblor.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BCA5277E-29BF-4C44-8AFD-9D49C6F23267}" type="parTrans" cxnId="{390A7D94-DA40-0A40-9861-F3E8CCFAFD68}">
      <dgm:prSet/>
      <dgm:spPr/>
      <dgm:t>
        <a:bodyPr/>
        <a:lstStyle/>
        <a:p>
          <a:endParaRPr lang="es-ES"/>
        </a:p>
      </dgm:t>
    </dgm:pt>
    <dgm:pt modelId="{9429DFA1-E7D4-A846-847F-71E3AD258109}" type="sibTrans" cxnId="{390A7D94-DA40-0A40-9861-F3E8CCFAFD68}">
      <dgm:prSet/>
      <dgm:spPr/>
      <dgm:t>
        <a:bodyPr/>
        <a:lstStyle/>
        <a:p>
          <a:endParaRPr lang="es-ES"/>
        </a:p>
      </dgm:t>
    </dgm:pt>
    <dgm:pt modelId="{45578C47-EEAF-E94F-9266-1CCC5880F430}">
      <dgm:prSet/>
      <dgm:spPr/>
      <dgm:t>
        <a:bodyPr/>
        <a:lstStyle/>
        <a:p>
          <a:r>
            <a:rPr lang="es-ES"/>
            <a:t>Peligro en </a:t>
          </a:r>
          <a:r>
            <a:rPr lang="es-ES" u="sng"/>
            <a:t>sobredosis</a:t>
          </a:r>
          <a:endParaRPr lang="es-CO"/>
        </a:p>
      </dgm:t>
    </dgm:pt>
    <dgm:pt modelId="{CD3E12EF-2C32-BA45-8F08-3519AD53CD16}" type="parTrans" cxnId="{79CEDCF3-EE71-474C-93A8-A6DA8471AE0E}">
      <dgm:prSet/>
      <dgm:spPr/>
      <dgm:t>
        <a:bodyPr/>
        <a:lstStyle/>
        <a:p>
          <a:endParaRPr lang="es-ES"/>
        </a:p>
      </dgm:t>
    </dgm:pt>
    <dgm:pt modelId="{9B4C6DC7-6617-0A43-B5A0-39835982CC16}" type="sibTrans" cxnId="{79CEDCF3-EE71-474C-93A8-A6DA8471AE0E}">
      <dgm:prSet/>
      <dgm:spPr/>
      <dgm:t>
        <a:bodyPr/>
        <a:lstStyle/>
        <a:p>
          <a:endParaRPr lang="es-ES"/>
        </a:p>
      </dgm:t>
    </dgm:pt>
    <dgm:pt modelId="{7F03E43F-C125-FA49-ABD8-E9095A3510A0}">
      <dgm:prSet/>
      <dgm:spPr/>
      <dgm:t>
        <a:bodyPr/>
        <a:lstStyle/>
        <a:p>
          <a:r>
            <a:rPr lang="es-ES" dirty="0">
              <a:solidFill>
                <a:srgbClr val="152B48"/>
              </a:solidFill>
              <a:latin typeface="Montserrat" panose="00000500000000000000"/>
            </a:rPr>
            <a:t>Conducta suicida.</a:t>
          </a:r>
          <a:endParaRPr lang="es-CO" dirty="0">
            <a:solidFill>
              <a:srgbClr val="152B48"/>
            </a:solidFill>
            <a:latin typeface="Montserrat" panose="00000500000000000000"/>
          </a:endParaRPr>
        </a:p>
      </dgm:t>
    </dgm:pt>
    <dgm:pt modelId="{54CEF173-386A-124D-9096-170B4E292F94}" type="parTrans" cxnId="{6C7EAA75-A47C-A14A-A368-15D9FB54D12E}">
      <dgm:prSet/>
      <dgm:spPr/>
      <dgm:t>
        <a:bodyPr/>
        <a:lstStyle/>
        <a:p>
          <a:endParaRPr lang="es-ES"/>
        </a:p>
      </dgm:t>
    </dgm:pt>
    <dgm:pt modelId="{97BF8B8F-E1A4-6749-9033-A91626D55BED}" type="sibTrans" cxnId="{6C7EAA75-A47C-A14A-A368-15D9FB54D12E}">
      <dgm:prSet/>
      <dgm:spPr/>
      <dgm:t>
        <a:bodyPr/>
        <a:lstStyle/>
        <a:p>
          <a:endParaRPr lang="es-ES"/>
        </a:p>
      </dgm:t>
    </dgm:pt>
    <dgm:pt modelId="{3E18BE4B-1210-4B4B-BA56-E189F5EC92D4}" type="pres">
      <dgm:prSet presAssocID="{3DCB6010-0266-2D49-AF82-FB2920A3C0B9}" presName="linear" presStyleCnt="0">
        <dgm:presLayoutVars>
          <dgm:animLvl val="lvl"/>
          <dgm:resizeHandles val="exact"/>
        </dgm:presLayoutVars>
      </dgm:prSet>
      <dgm:spPr/>
    </dgm:pt>
    <dgm:pt modelId="{3F7D7BBB-385A-0D47-BB36-D6530CD76852}" type="pres">
      <dgm:prSet presAssocID="{EC603077-64E1-6841-8BD7-E25CF42A375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8DBEF00-5A0E-6E40-9473-99A8B505D8DD}" type="pres">
      <dgm:prSet presAssocID="{EC603077-64E1-6841-8BD7-E25CF42A3752}" presName="childText" presStyleLbl="revTx" presStyleIdx="0" presStyleCnt="2">
        <dgm:presLayoutVars>
          <dgm:bulletEnabled val="1"/>
        </dgm:presLayoutVars>
      </dgm:prSet>
      <dgm:spPr/>
    </dgm:pt>
    <dgm:pt modelId="{679C1DA9-2E05-3548-936E-C559CC7F49CB}" type="pres">
      <dgm:prSet presAssocID="{45578C47-EEAF-E94F-9266-1CCC5880F43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F3F325D-B947-F146-B90E-C20D13DBC910}" type="pres">
      <dgm:prSet presAssocID="{45578C47-EEAF-E94F-9266-1CCC5880F43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8456F12-3962-EC48-8942-6E091583E091}" type="presOf" srcId="{45578C47-EEAF-E94F-9266-1CCC5880F430}" destId="{679C1DA9-2E05-3548-936E-C559CC7F49CB}" srcOrd="0" destOrd="0" presId="urn:microsoft.com/office/officeart/2005/8/layout/vList2"/>
    <dgm:cxn modelId="{B249EC23-3F61-D04B-9E35-4C0552F57FA1}" srcId="{EC603077-64E1-6841-8BD7-E25CF42A3752}" destId="{F6CD563C-6551-A24D-AE93-7FDFC1300D9D}" srcOrd="2" destOrd="0" parTransId="{4AE3B04A-E29A-DE4E-870E-C21FECEE0B37}" sibTransId="{6822DA6C-7C04-4449-A338-67835DDC2A85}"/>
    <dgm:cxn modelId="{C1B35125-4870-644D-9488-AE9FF44B10BD}" type="presOf" srcId="{E862B2B0-C12E-AB4C-87E4-03010DF44F64}" destId="{58DBEF00-5A0E-6E40-9473-99A8B505D8DD}" srcOrd="0" destOrd="0" presId="urn:microsoft.com/office/officeart/2005/8/layout/vList2"/>
    <dgm:cxn modelId="{F63E5E49-7349-1740-A1ED-5EF166EC0E81}" srcId="{3DCB6010-0266-2D49-AF82-FB2920A3C0B9}" destId="{EC603077-64E1-6841-8BD7-E25CF42A3752}" srcOrd="0" destOrd="0" parTransId="{23800F04-ABDE-0F49-992F-69425919E999}" sibTransId="{DD056FB7-6CC9-AF47-9F86-852DC2C185E3}"/>
    <dgm:cxn modelId="{54ADCF69-EC02-7540-B118-6D5A866308D1}" srcId="{EC603077-64E1-6841-8BD7-E25CF42A3752}" destId="{91D97195-03D1-3942-8DA0-11B8B8F88A6A}" srcOrd="5" destOrd="0" parTransId="{D6D999E7-DE0C-E744-AE37-B5E617D0BBDF}" sibTransId="{B226713E-7741-794D-B9B4-2D50EC5E7891}"/>
    <dgm:cxn modelId="{AA7FA16F-C737-2F46-9995-3CEED5931653}" type="presOf" srcId="{91D97195-03D1-3942-8DA0-11B8B8F88A6A}" destId="{58DBEF00-5A0E-6E40-9473-99A8B505D8DD}" srcOrd="0" destOrd="5" presId="urn:microsoft.com/office/officeart/2005/8/layout/vList2"/>
    <dgm:cxn modelId="{1D550773-9D2A-8E49-98B2-CBB93F362F78}" srcId="{EC603077-64E1-6841-8BD7-E25CF42A3752}" destId="{F482141E-2BF3-B941-838D-DEF1F218F39A}" srcOrd="1" destOrd="0" parTransId="{58450BF7-4760-AB4B-9025-06DB0A7D9F1D}" sibTransId="{50A00C60-8D95-9842-AFED-FB6B9DA8E560}"/>
    <dgm:cxn modelId="{6C7EAA75-A47C-A14A-A368-15D9FB54D12E}" srcId="{45578C47-EEAF-E94F-9266-1CCC5880F430}" destId="{7F03E43F-C125-FA49-ABD8-E9095A3510A0}" srcOrd="0" destOrd="0" parTransId="{54CEF173-386A-124D-9096-170B4E292F94}" sibTransId="{97BF8B8F-E1A4-6749-9033-A91626D55BED}"/>
    <dgm:cxn modelId="{12AB3A81-1542-8442-87FD-86551AC8AF00}" type="presOf" srcId="{F482141E-2BF3-B941-838D-DEF1F218F39A}" destId="{58DBEF00-5A0E-6E40-9473-99A8B505D8DD}" srcOrd="0" destOrd="1" presId="urn:microsoft.com/office/officeart/2005/8/layout/vList2"/>
    <dgm:cxn modelId="{E21EBC8A-59CB-0D45-87D1-1EECBCBEC349}" type="presOf" srcId="{944E2676-E52D-BB49-97C6-8134B41B2576}" destId="{58DBEF00-5A0E-6E40-9473-99A8B505D8DD}" srcOrd="0" destOrd="6" presId="urn:microsoft.com/office/officeart/2005/8/layout/vList2"/>
    <dgm:cxn modelId="{27F97894-D9CD-6B4D-8DD6-E41D35741AB6}" type="presOf" srcId="{F6CD563C-6551-A24D-AE93-7FDFC1300D9D}" destId="{58DBEF00-5A0E-6E40-9473-99A8B505D8DD}" srcOrd="0" destOrd="2" presId="urn:microsoft.com/office/officeart/2005/8/layout/vList2"/>
    <dgm:cxn modelId="{390A7D94-DA40-0A40-9861-F3E8CCFAFD68}" srcId="{EC603077-64E1-6841-8BD7-E25CF42A3752}" destId="{944E2676-E52D-BB49-97C6-8134B41B2576}" srcOrd="6" destOrd="0" parTransId="{BCA5277E-29BF-4C44-8AFD-9D49C6F23267}" sibTransId="{9429DFA1-E7D4-A846-847F-71E3AD258109}"/>
    <dgm:cxn modelId="{34281196-DF9E-8B42-9EC3-B67FA7B89DF8}" type="presOf" srcId="{48816E4C-BF0D-1E41-B97F-EF741B308456}" destId="{58DBEF00-5A0E-6E40-9473-99A8B505D8DD}" srcOrd="0" destOrd="3" presId="urn:microsoft.com/office/officeart/2005/8/layout/vList2"/>
    <dgm:cxn modelId="{AC562199-DDB5-9345-9E84-9C4C7901BFDB}" type="presOf" srcId="{5E5EA6D1-BB52-144B-AA22-80858C2A3A7C}" destId="{58DBEF00-5A0E-6E40-9473-99A8B505D8DD}" srcOrd="0" destOrd="4" presId="urn:microsoft.com/office/officeart/2005/8/layout/vList2"/>
    <dgm:cxn modelId="{DE732E9E-6E4F-EE43-8C52-5FB5EEEEE31E}" type="presOf" srcId="{EC603077-64E1-6841-8BD7-E25CF42A3752}" destId="{3F7D7BBB-385A-0D47-BB36-D6530CD76852}" srcOrd="0" destOrd="0" presId="urn:microsoft.com/office/officeart/2005/8/layout/vList2"/>
    <dgm:cxn modelId="{39D945A2-EC53-194E-94B8-B8F65FA54074}" srcId="{EC603077-64E1-6841-8BD7-E25CF42A3752}" destId="{E862B2B0-C12E-AB4C-87E4-03010DF44F64}" srcOrd="0" destOrd="0" parTransId="{53491B0F-969E-EC41-BCDE-AF552E64736C}" sibTransId="{222B8A0D-FD16-ED4B-B2AB-9ECEC7A8FA91}"/>
    <dgm:cxn modelId="{A929E8A4-697A-EB4C-AAC3-1E4836F3412E}" type="presOf" srcId="{7F03E43F-C125-FA49-ABD8-E9095A3510A0}" destId="{6F3F325D-B947-F146-B90E-C20D13DBC910}" srcOrd="0" destOrd="0" presId="urn:microsoft.com/office/officeart/2005/8/layout/vList2"/>
    <dgm:cxn modelId="{6437C6B4-293B-2E4D-A927-AC822B9CDF5E}" srcId="{EC603077-64E1-6841-8BD7-E25CF42A3752}" destId="{5E5EA6D1-BB52-144B-AA22-80858C2A3A7C}" srcOrd="4" destOrd="0" parTransId="{105D4D06-B47A-D94A-9FA9-6906A7A01881}" sibTransId="{751DE26E-CF61-3B42-BEAB-4BD22C63FCEA}"/>
    <dgm:cxn modelId="{EFEA95CA-FA48-9A4B-9CF8-F61AB2CF554C}" srcId="{EC603077-64E1-6841-8BD7-E25CF42A3752}" destId="{48816E4C-BF0D-1E41-B97F-EF741B308456}" srcOrd="3" destOrd="0" parTransId="{03356364-C495-DA43-B2F6-F27975609241}" sibTransId="{7186A97D-BDD9-1A4F-9318-16E073D2F16A}"/>
    <dgm:cxn modelId="{C9CABEDE-7DD7-A448-B6FF-94F75253E3C4}" type="presOf" srcId="{3DCB6010-0266-2D49-AF82-FB2920A3C0B9}" destId="{3E18BE4B-1210-4B4B-BA56-E189F5EC92D4}" srcOrd="0" destOrd="0" presId="urn:microsoft.com/office/officeart/2005/8/layout/vList2"/>
    <dgm:cxn modelId="{79CEDCF3-EE71-474C-93A8-A6DA8471AE0E}" srcId="{3DCB6010-0266-2D49-AF82-FB2920A3C0B9}" destId="{45578C47-EEAF-E94F-9266-1CCC5880F430}" srcOrd="1" destOrd="0" parTransId="{CD3E12EF-2C32-BA45-8F08-3519AD53CD16}" sibTransId="{9B4C6DC7-6617-0A43-B5A0-39835982CC16}"/>
    <dgm:cxn modelId="{765DEE16-6802-7F4F-9A4F-61981F52B29D}" type="presParOf" srcId="{3E18BE4B-1210-4B4B-BA56-E189F5EC92D4}" destId="{3F7D7BBB-385A-0D47-BB36-D6530CD76852}" srcOrd="0" destOrd="0" presId="urn:microsoft.com/office/officeart/2005/8/layout/vList2"/>
    <dgm:cxn modelId="{5CF9470C-226A-1F4B-8D24-FEF5C5B78A06}" type="presParOf" srcId="{3E18BE4B-1210-4B4B-BA56-E189F5EC92D4}" destId="{58DBEF00-5A0E-6E40-9473-99A8B505D8DD}" srcOrd="1" destOrd="0" presId="urn:microsoft.com/office/officeart/2005/8/layout/vList2"/>
    <dgm:cxn modelId="{502577CF-3417-0D4E-B5B5-1DE0B70C7397}" type="presParOf" srcId="{3E18BE4B-1210-4B4B-BA56-E189F5EC92D4}" destId="{679C1DA9-2E05-3548-936E-C559CC7F49CB}" srcOrd="2" destOrd="0" presId="urn:microsoft.com/office/officeart/2005/8/layout/vList2"/>
    <dgm:cxn modelId="{D0844B10-3019-5B46-B458-FF92A40BC3A9}" type="presParOf" srcId="{3E18BE4B-1210-4B4B-BA56-E189F5EC92D4}" destId="{6F3F325D-B947-F146-B90E-C20D13DBC91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A7A0A-DBB9-D64C-9C08-ADAF4B46FE90}">
      <dsp:nvSpPr>
        <dsp:cNvPr id="0" name=""/>
        <dsp:cNvSpPr/>
      </dsp:nvSpPr>
      <dsp:spPr>
        <a:xfrm>
          <a:off x="0" y="0"/>
          <a:ext cx="1700710" cy="483656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Antidepresivos</a:t>
          </a:r>
        </a:p>
      </dsp:txBody>
      <dsp:txXfrm>
        <a:off x="0" y="0"/>
        <a:ext cx="1700710" cy="1450969"/>
      </dsp:txXfrm>
    </dsp:sp>
    <dsp:sp modelId="{157E1BC1-66D9-FB40-B996-72DC24128C68}">
      <dsp:nvSpPr>
        <dsp:cNvPr id="0" name=""/>
        <dsp:cNvSpPr/>
      </dsp:nvSpPr>
      <dsp:spPr>
        <a:xfrm>
          <a:off x="171804" y="1451205"/>
          <a:ext cx="1360568" cy="4643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ISRS</a:t>
          </a:r>
        </a:p>
      </dsp:txBody>
      <dsp:txXfrm>
        <a:off x="185404" y="1464805"/>
        <a:ext cx="1333368" cy="437150"/>
      </dsp:txXfrm>
    </dsp:sp>
    <dsp:sp modelId="{F534CECF-F215-6B42-9AFD-19178968907E}">
      <dsp:nvSpPr>
        <dsp:cNvPr id="0" name=""/>
        <dsp:cNvSpPr/>
      </dsp:nvSpPr>
      <dsp:spPr>
        <a:xfrm>
          <a:off x="171804" y="1986994"/>
          <a:ext cx="1360568" cy="464350"/>
        </a:xfrm>
        <a:prstGeom prst="roundRect">
          <a:avLst>
            <a:gd name="adj" fmla="val 10000"/>
          </a:avLst>
        </a:prstGeom>
        <a:solidFill>
          <a:schemeClr val="accent5">
            <a:hueOff val="-482753"/>
            <a:satOff val="-1244"/>
            <a:lumOff val="-8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IRSN</a:t>
          </a:r>
        </a:p>
      </dsp:txBody>
      <dsp:txXfrm>
        <a:off x="185404" y="2000594"/>
        <a:ext cx="1333368" cy="437150"/>
      </dsp:txXfrm>
    </dsp:sp>
    <dsp:sp modelId="{2C7676F2-B29C-6540-8D4E-7BE64CDC3CC9}">
      <dsp:nvSpPr>
        <dsp:cNvPr id="0" name=""/>
        <dsp:cNvSpPr/>
      </dsp:nvSpPr>
      <dsp:spPr>
        <a:xfrm>
          <a:off x="171804" y="2522782"/>
          <a:ext cx="1360568" cy="464350"/>
        </a:xfrm>
        <a:prstGeom prst="roundRect">
          <a:avLst>
            <a:gd name="adj" fmla="val 10000"/>
          </a:avLst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Moduladores 5HT</a:t>
          </a:r>
        </a:p>
      </dsp:txBody>
      <dsp:txXfrm>
        <a:off x="185404" y="2536382"/>
        <a:ext cx="1333368" cy="437150"/>
      </dsp:txXfrm>
    </dsp:sp>
    <dsp:sp modelId="{D100C37D-4622-AF45-A186-4B43CE7863F4}">
      <dsp:nvSpPr>
        <dsp:cNvPr id="0" name=""/>
        <dsp:cNvSpPr/>
      </dsp:nvSpPr>
      <dsp:spPr>
        <a:xfrm>
          <a:off x="171804" y="3058571"/>
          <a:ext cx="1360568" cy="464350"/>
        </a:xfrm>
        <a:prstGeom prst="roundRect">
          <a:avLst>
            <a:gd name="adj" fmla="val 10000"/>
          </a:avLst>
        </a:prstGeom>
        <a:solidFill>
          <a:schemeClr val="accent5">
            <a:hueOff val="-1448259"/>
            <a:satOff val="-3733"/>
            <a:lumOff val="-25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Tetra y </a:t>
          </a:r>
          <a:r>
            <a:rPr lang="es-CO" sz="1400" kern="1200" dirty="0" err="1">
              <a:latin typeface="Montserrat" panose="00000500000000000000"/>
            </a:rPr>
            <a:t>tric</a:t>
          </a:r>
          <a:r>
            <a:rPr lang="es-ES" sz="1400" kern="1200" dirty="0" err="1">
              <a:latin typeface="Montserrat" panose="00000500000000000000"/>
            </a:rPr>
            <a:t>íclicos</a:t>
          </a:r>
          <a:endParaRPr lang="es-CO" sz="1400" kern="1200" dirty="0">
            <a:latin typeface="Montserrat" panose="00000500000000000000"/>
          </a:endParaRPr>
        </a:p>
      </dsp:txBody>
      <dsp:txXfrm>
        <a:off x="185404" y="3072171"/>
        <a:ext cx="1333368" cy="437150"/>
      </dsp:txXfrm>
    </dsp:sp>
    <dsp:sp modelId="{04A99CB3-507D-9E48-804C-8AB469DAAE29}">
      <dsp:nvSpPr>
        <dsp:cNvPr id="0" name=""/>
        <dsp:cNvSpPr/>
      </dsp:nvSpPr>
      <dsp:spPr>
        <a:xfrm>
          <a:off x="171804" y="3594360"/>
          <a:ext cx="1360568" cy="464350"/>
        </a:xfrm>
        <a:prstGeom prst="roundRect">
          <a:avLst>
            <a:gd name="adj" fmla="val 10000"/>
          </a:avLst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IMAO</a:t>
          </a:r>
        </a:p>
      </dsp:txBody>
      <dsp:txXfrm>
        <a:off x="185404" y="3607960"/>
        <a:ext cx="1333368" cy="437150"/>
      </dsp:txXfrm>
    </dsp:sp>
    <dsp:sp modelId="{DEFE2273-BA4A-D541-99B3-A502701A8DF3}">
      <dsp:nvSpPr>
        <dsp:cNvPr id="0" name=""/>
        <dsp:cNvSpPr/>
      </dsp:nvSpPr>
      <dsp:spPr>
        <a:xfrm>
          <a:off x="171804" y="4130149"/>
          <a:ext cx="1360568" cy="464350"/>
        </a:xfrm>
        <a:prstGeom prst="roundRect">
          <a:avLst>
            <a:gd name="adj" fmla="val 10000"/>
          </a:avLst>
        </a:prstGeom>
        <a:solidFill>
          <a:schemeClr val="accent5">
            <a:hueOff val="-2413765"/>
            <a:satOff val="-6221"/>
            <a:lumOff val="-4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/>
            </a:rPr>
            <a:t>At</a:t>
          </a:r>
          <a:r>
            <a:rPr lang="es-ES" sz="1400" kern="1200" dirty="0" err="1">
              <a:latin typeface="Montserrat" panose="00000500000000000000"/>
            </a:rPr>
            <a:t>ípicos</a:t>
          </a:r>
          <a:endParaRPr lang="es-CO" sz="1400" kern="1200" dirty="0">
            <a:latin typeface="Montserrat" panose="00000500000000000000"/>
          </a:endParaRPr>
        </a:p>
      </dsp:txBody>
      <dsp:txXfrm>
        <a:off x="185404" y="4143749"/>
        <a:ext cx="1333368" cy="437150"/>
      </dsp:txXfrm>
    </dsp:sp>
    <dsp:sp modelId="{BCF66CEA-9800-9E4B-85BB-CD7DD2ABFC32}">
      <dsp:nvSpPr>
        <dsp:cNvPr id="0" name=""/>
        <dsp:cNvSpPr/>
      </dsp:nvSpPr>
      <dsp:spPr>
        <a:xfrm>
          <a:off x="1829997" y="0"/>
          <a:ext cx="1700710" cy="483656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Antipsicóticos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1829997" y="0"/>
        <a:ext cx="1700710" cy="1450969"/>
      </dsp:txXfrm>
    </dsp:sp>
    <dsp:sp modelId="{074797E5-DAFB-D047-859F-F53D87F13F56}">
      <dsp:nvSpPr>
        <dsp:cNvPr id="0" name=""/>
        <dsp:cNvSpPr/>
      </dsp:nvSpPr>
      <dsp:spPr>
        <a:xfrm>
          <a:off x="2000068" y="1452386"/>
          <a:ext cx="1360568" cy="1458290"/>
        </a:xfrm>
        <a:prstGeom prst="roundRect">
          <a:avLst>
            <a:gd name="adj" fmla="val 10000"/>
          </a:avLst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/>
            </a:rPr>
            <a:t>Típico.</a:t>
          </a:r>
          <a:endParaRPr lang="es-CO" sz="1400" kern="1200" dirty="0">
            <a:latin typeface="Montserrat" panose="00000500000000000000"/>
          </a:endParaRPr>
        </a:p>
      </dsp:txBody>
      <dsp:txXfrm>
        <a:off x="2039918" y="1492236"/>
        <a:ext cx="1280868" cy="1378590"/>
      </dsp:txXfrm>
    </dsp:sp>
    <dsp:sp modelId="{943315F0-A172-2345-BE3F-AA4B448830F5}">
      <dsp:nvSpPr>
        <dsp:cNvPr id="0" name=""/>
        <dsp:cNvSpPr/>
      </dsp:nvSpPr>
      <dsp:spPr>
        <a:xfrm>
          <a:off x="2000068" y="3135028"/>
          <a:ext cx="1360568" cy="1458290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/>
            </a:rPr>
            <a:t>Atípicos</a:t>
          </a:r>
          <a:endParaRPr lang="es-CO" sz="1200" kern="1200" dirty="0">
            <a:latin typeface="Montserrat" panose="00000500000000000000"/>
          </a:endParaRPr>
        </a:p>
      </dsp:txBody>
      <dsp:txXfrm>
        <a:off x="2039918" y="3174878"/>
        <a:ext cx="1280868" cy="1378590"/>
      </dsp:txXfrm>
    </dsp:sp>
    <dsp:sp modelId="{B272EB23-D190-B746-8E08-D0574E9A7C3C}">
      <dsp:nvSpPr>
        <dsp:cNvPr id="0" name=""/>
        <dsp:cNvSpPr/>
      </dsp:nvSpPr>
      <dsp:spPr>
        <a:xfrm>
          <a:off x="3658261" y="0"/>
          <a:ext cx="1700710" cy="483656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Estabilizadores del 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ánimo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3658261" y="0"/>
        <a:ext cx="1700710" cy="1450969"/>
      </dsp:txXfrm>
    </dsp:sp>
    <dsp:sp modelId="{C48E5170-1265-CE4C-87AA-8978785AD928}">
      <dsp:nvSpPr>
        <dsp:cNvPr id="0" name=""/>
        <dsp:cNvSpPr/>
      </dsp:nvSpPr>
      <dsp:spPr>
        <a:xfrm>
          <a:off x="3828332" y="1451087"/>
          <a:ext cx="1360568" cy="704584"/>
        </a:xfrm>
        <a:prstGeom prst="roundRect">
          <a:avLst>
            <a:gd name="adj" fmla="val 10000"/>
          </a:avLst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/>
            </a:rPr>
            <a:t>Litio</a:t>
          </a:r>
          <a:endParaRPr lang="es-CO" sz="1400" kern="1200" dirty="0">
            <a:latin typeface="Montserrat" panose="00000500000000000000"/>
          </a:endParaRPr>
        </a:p>
      </dsp:txBody>
      <dsp:txXfrm>
        <a:off x="3848969" y="1471724"/>
        <a:ext cx="1319294" cy="663310"/>
      </dsp:txXfrm>
    </dsp:sp>
    <dsp:sp modelId="{19AE05C1-A731-B44F-80D6-4F5A652DBFCD}">
      <dsp:nvSpPr>
        <dsp:cNvPr id="0" name=""/>
        <dsp:cNvSpPr/>
      </dsp:nvSpPr>
      <dsp:spPr>
        <a:xfrm>
          <a:off x="3828332" y="2264069"/>
          <a:ext cx="1360568" cy="704584"/>
        </a:xfrm>
        <a:prstGeom prst="roundRect">
          <a:avLst>
            <a:gd name="adj" fmla="val 10000"/>
          </a:avLst>
        </a:prstGeom>
        <a:solidFill>
          <a:schemeClr val="accent5">
            <a:hueOff val="-4344777"/>
            <a:satOff val="-11198"/>
            <a:lumOff val="-75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/>
            </a:rPr>
            <a:t>Ácido valproico</a:t>
          </a:r>
          <a:endParaRPr lang="es-CO" sz="1400" kern="1200" dirty="0">
            <a:latin typeface="Montserrat" panose="00000500000000000000"/>
          </a:endParaRPr>
        </a:p>
      </dsp:txBody>
      <dsp:txXfrm>
        <a:off x="3848969" y="2284706"/>
        <a:ext cx="1319294" cy="663310"/>
      </dsp:txXfrm>
    </dsp:sp>
    <dsp:sp modelId="{1CE3828B-65CE-E446-908D-F41505B177AF}">
      <dsp:nvSpPr>
        <dsp:cNvPr id="0" name=""/>
        <dsp:cNvSpPr/>
      </dsp:nvSpPr>
      <dsp:spPr>
        <a:xfrm>
          <a:off x="3715970" y="3077051"/>
          <a:ext cx="1585293" cy="704584"/>
        </a:xfrm>
        <a:prstGeom prst="roundRect">
          <a:avLst>
            <a:gd name="adj" fmla="val 10000"/>
          </a:avLst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/>
            </a:rPr>
            <a:t>Carbamazepina</a:t>
          </a:r>
          <a:endParaRPr lang="es-CO" sz="1400" kern="1200" dirty="0">
            <a:latin typeface="Montserrat" panose="00000500000000000000"/>
          </a:endParaRPr>
        </a:p>
      </dsp:txBody>
      <dsp:txXfrm>
        <a:off x="3736607" y="3097688"/>
        <a:ext cx="1544019" cy="663310"/>
      </dsp:txXfrm>
    </dsp:sp>
    <dsp:sp modelId="{44F563F0-AA3D-3146-89F5-5F1705BD2CB4}">
      <dsp:nvSpPr>
        <dsp:cNvPr id="0" name=""/>
        <dsp:cNvSpPr/>
      </dsp:nvSpPr>
      <dsp:spPr>
        <a:xfrm>
          <a:off x="3828332" y="3890033"/>
          <a:ext cx="1360568" cy="704584"/>
        </a:xfrm>
        <a:prstGeom prst="roundRect">
          <a:avLst>
            <a:gd name="adj" fmla="val 10000"/>
          </a:avLst>
        </a:prstGeom>
        <a:solidFill>
          <a:schemeClr val="accent5">
            <a:hueOff val="-5310283"/>
            <a:satOff val="-13686"/>
            <a:lumOff val="-92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/>
            </a:rPr>
            <a:t>Lamotrigina.</a:t>
          </a:r>
          <a:endParaRPr lang="es-CO" sz="1400" kern="1200" dirty="0">
            <a:latin typeface="Montserrat" panose="00000500000000000000"/>
          </a:endParaRPr>
        </a:p>
      </dsp:txBody>
      <dsp:txXfrm>
        <a:off x="3848969" y="3910670"/>
        <a:ext cx="1319294" cy="663310"/>
      </dsp:txXfrm>
    </dsp:sp>
    <dsp:sp modelId="{25E5559C-7FB2-0F40-A3F7-215627A2FB18}">
      <dsp:nvSpPr>
        <dsp:cNvPr id="0" name=""/>
        <dsp:cNvSpPr/>
      </dsp:nvSpPr>
      <dsp:spPr>
        <a:xfrm>
          <a:off x="5488259" y="0"/>
          <a:ext cx="1700710" cy="483656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Ansiolíticos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5488259" y="0"/>
        <a:ext cx="1700710" cy="1450969"/>
      </dsp:txXfrm>
    </dsp:sp>
    <dsp:sp modelId="{A845D501-1B0E-6448-9E02-9B62B5791546}">
      <dsp:nvSpPr>
        <dsp:cNvPr id="0" name=""/>
        <dsp:cNvSpPr/>
      </dsp:nvSpPr>
      <dsp:spPr>
        <a:xfrm>
          <a:off x="5559697" y="1425256"/>
          <a:ext cx="1554368" cy="950191"/>
        </a:xfrm>
        <a:prstGeom prst="roundRect">
          <a:avLst>
            <a:gd name="adj" fmla="val 10000"/>
          </a:avLst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latin typeface="Montserrat" panose="00000500000000000000"/>
            </a:rPr>
            <a:t>Benzodiazepinas</a:t>
          </a:r>
          <a:endParaRPr lang="es-CO" sz="1300" kern="1200" dirty="0">
            <a:latin typeface="Montserrat" panose="00000500000000000000"/>
          </a:endParaRPr>
        </a:p>
      </dsp:txBody>
      <dsp:txXfrm>
        <a:off x="5587527" y="1453086"/>
        <a:ext cx="1498708" cy="894531"/>
      </dsp:txXfrm>
    </dsp:sp>
    <dsp:sp modelId="{71AA2BC1-4261-F843-8104-ED82A77E6FCF}">
      <dsp:nvSpPr>
        <dsp:cNvPr id="0" name=""/>
        <dsp:cNvSpPr/>
      </dsp:nvSpPr>
      <dsp:spPr>
        <a:xfrm>
          <a:off x="5656596" y="2547756"/>
          <a:ext cx="1360568" cy="950191"/>
        </a:xfrm>
        <a:prstGeom prst="roundRect">
          <a:avLst>
            <a:gd name="adj" fmla="val 10000"/>
          </a:avLst>
        </a:prstGeom>
        <a:solidFill>
          <a:schemeClr val="accent5">
            <a:hueOff val="-6275789"/>
            <a:satOff val="-16175"/>
            <a:lumOff val="-109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 err="1">
              <a:latin typeface="Montserrat" panose="00000500000000000000"/>
            </a:rPr>
            <a:t>Buspirona</a:t>
          </a:r>
          <a:endParaRPr lang="es-CO" sz="1400" kern="1200" dirty="0">
            <a:latin typeface="Montserrat" panose="00000500000000000000"/>
          </a:endParaRPr>
        </a:p>
      </dsp:txBody>
      <dsp:txXfrm>
        <a:off x="5684426" y="2575586"/>
        <a:ext cx="1304908" cy="894531"/>
      </dsp:txXfrm>
    </dsp:sp>
    <dsp:sp modelId="{8BB1F0D1-80C1-E842-99E1-42829AD1B054}">
      <dsp:nvSpPr>
        <dsp:cNvPr id="0" name=""/>
        <dsp:cNvSpPr/>
      </dsp:nvSpPr>
      <dsp:spPr>
        <a:xfrm>
          <a:off x="5656596" y="3644131"/>
          <a:ext cx="1360568" cy="95019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/>
            </a:rPr>
            <a:t>Pregabalina</a:t>
          </a:r>
          <a:endParaRPr lang="es-CO" sz="1400" kern="1200" dirty="0">
            <a:latin typeface="Montserrat" panose="00000500000000000000"/>
          </a:endParaRPr>
        </a:p>
      </dsp:txBody>
      <dsp:txXfrm>
        <a:off x="5684426" y="3671961"/>
        <a:ext cx="1304908" cy="8945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A269C-3FEF-3E41-993E-02993CFB5E81}">
      <dsp:nvSpPr>
        <dsp:cNvPr id="0" name=""/>
        <dsp:cNvSpPr/>
      </dsp:nvSpPr>
      <dsp:spPr>
        <a:xfrm>
          <a:off x="0" y="0"/>
          <a:ext cx="3241229" cy="4032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>
              <a:latin typeface="Montserrat" panose="00000500000000000000"/>
            </a:rPr>
            <a:t>Síndrome de descontinuación</a:t>
          </a:r>
          <a:endParaRPr lang="es-CO" sz="1400" b="1" kern="1200" dirty="0">
            <a:latin typeface="Montserrat" panose="00000500000000000000"/>
          </a:endParaRPr>
        </a:p>
      </dsp:txBody>
      <dsp:txXfrm>
        <a:off x="0" y="0"/>
        <a:ext cx="3241229" cy="403200"/>
      </dsp:txXfrm>
    </dsp:sp>
    <dsp:sp modelId="{C525E4D2-93C7-0C4D-8A0C-97EA4045819A}">
      <dsp:nvSpPr>
        <dsp:cNvPr id="0" name=""/>
        <dsp:cNvSpPr/>
      </dsp:nvSpPr>
      <dsp:spPr>
        <a:xfrm>
          <a:off x="0" y="453195"/>
          <a:ext cx="3241229" cy="1729349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400" kern="1200" dirty="0">
              <a:solidFill>
                <a:srgbClr val="152B48"/>
              </a:solidFill>
              <a:latin typeface="Montserrat" panose="00000500000000000000"/>
            </a:rPr>
            <a:t>F </a:t>
          </a:r>
          <a:r>
            <a:rPr lang="es-ES_tradnl" sz="14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_tradnl" sz="1400" kern="1200" dirty="0">
              <a:solidFill>
                <a:srgbClr val="152B48"/>
              </a:solidFill>
              <a:latin typeface="Montserrat" panose="00000500000000000000"/>
            </a:rPr>
            <a:t> </a:t>
          </a:r>
          <a:r>
            <a:rPr lang="es-ES_tradnl" sz="1400" i="1" kern="1200" dirty="0">
              <a:solidFill>
                <a:srgbClr val="152B48"/>
              </a:solidFill>
              <a:latin typeface="Montserrat" panose="00000500000000000000"/>
            </a:rPr>
            <a:t>Flu-</a:t>
          </a:r>
          <a:r>
            <a:rPr lang="es-ES_tradnl" sz="1400" i="1" kern="1200" dirty="0" err="1">
              <a:solidFill>
                <a:srgbClr val="152B48"/>
              </a:solidFill>
              <a:latin typeface="Montserrat" panose="00000500000000000000"/>
            </a:rPr>
            <a:t>like</a:t>
          </a:r>
          <a:r>
            <a:rPr lang="es-ES_tradnl" sz="1400" i="1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400" i="1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400" kern="1200" dirty="0">
              <a:solidFill>
                <a:srgbClr val="152B48"/>
              </a:solidFill>
              <a:latin typeface="Montserrat" panose="00000500000000000000"/>
            </a:rPr>
            <a:t>I </a:t>
          </a:r>
          <a:r>
            <a:rPr lang="es-ES_tradnl" sz="14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_tradnl" sz="1400" kern="1200" dirty="0">
              <a:solidFill>
                <a:srgbClr val="152B48"/>
              </a:solidFill>
              <a:latin typeface="Montserrat" panose="00000500000000000000"/>
            </a:rPr>
            <a:t> Insomnio.</a:t>
          </a:r>
          <a:endParaRPr lang="es-CO" sz="14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400" kern="1200" dirty="0">
              <a:solidFill>
                <a:srgbClr val="152B48"/>
              </a:solidFill>
              <a:latin typeface="Montserrat" panose="00000500000000000000"/>
            </a:rPr>
            <a:t>N </a:t>
          </a:r>
          <a:r>
            <a:rPr lang="es-ES_tradnl" sz="14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_tradnl" sz="1400" kern="1200" dirty="0">
              <a:solidFill>
                <a:srgbClr val="152B48"/>
              </a:solidFill>
              <a:latin typeface="Montserrat" panose="00000500000000000000"/>
            </a:rPr>
            <a:t> Náuseas.</a:t>
          </a:r>
          <a:endParaRPr lang="es-CO" sz="14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400" kern="1200" dirty="0">
              <a:solidFill>
                <a:srgbClr val="152B48"/>
              </a:solidFill>
              <a:latin typeface="Montserrat" panose="00000500000000000000"/>
            </a:rPr>
            <a:t>I </a:t>
          </a:r>
          <a:r>
            <a:rPr lang="es-ES_tradnl" sz="14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_tradnl" sz="1400" kern="1200" dirty="0">
              <a:solidFill>
                <a:srgbClr val="152B48"/>
              </a:solidFill>
              <a:latin typeface="Montserrat" panose="00000500000000000000"/>
            </a:rPr>
            <a:t> </a:t>
          </a:r>
          <a:r>
            <a:rPr lang="es-ES_tradnl" sz="1400" i="1" kern="1200" dirty="0" err="1">
              <a:solidFill>
                <a:srgbClr val="152B48"/>
              </a:solidFill>
              <a:latin typeface="Montserrat" panose="00000500000000000000"/>
            </a:rPr>
            <a:t>Imbalance</a:t>
          </a:r>
          <a:r>
            <a:rPr lang="es-ES_tradnl" sz="1400" i="1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400" i="1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400" kern="1200" dirty="0">
              <a:solidFill>
                <a:srgbClr val="152B48"/>
              </a:solidFill>
              <a:latin typeface="Montserrat" panose="00000500000000000000"/>
            </a:rPr>
            <a:t>S </a:t>
          </a:r>
          <a:r>
            <a:rPr lang="es-ES_tradnl" sz="14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_tradnl" sz="1400" kern="1200" dirty="0">
              <a:solidFill>
                <a:srgbClr val="152B48"/>
              </a:solidFill>
              <a:latin typeface="Montserrat" panose="00000500000000000000"/>
            </a:rPr>
            <a:t> Sensoriales △</a:t>
          </a:r>
          <a:endParaRPr lang="es-CO" sz="14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400" kern="1200" dirty="0">
              <a:solidFill>
                <a:srgbClr val="152B48"/>
              </a:solidFill>
              <a:latin typeface="Montserrat" panose="00000500000000000000"/>
            </a:rPr>
            <a:t>H </a:t>
          </a:r>
          <a:r>
            <a:rPr lang="es-ES_tradnl" sz="14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_tradnl" sz="1400" kern="1200" dirty="0">
              <a:solidFill>
                <a:srgbClr val="152B48"/>
              </a:solidFill>
              <a:latin typeface="Montserrat" panose="00000500000000000000"/>
            </a:rPr>
            <a:t> Hiperactivación</a:t>
          </a:r>
          <a:r>
            <a:rPr lang="es-ES_tradnl" sz="1400" kern="1200" dirty="0">
              <a:latin typeface="Montserrat" panose="00000500000000000000"/>
            </a:rPr>
            <a:t>.</a:t>
          </a:r>
          <a:endParaRPr lang="es-CO" sz="1400" kern="1200" dirty="0">
            <a:latin typeface="Montserrat" panose="00000500000000000000"/>
          </a:endParaRPr>
        </a:p>
      </dsp:txBody>
      <dsp:txXfrm>
        <a:off x="0" y="453195"/>
        <a:ext cx="3241229" cy="172934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D6526-AFC3-984F-9120-3E9FD04E2D02}">
      <dsp:nvSpPr>
        <dsp:cNvPr id="0" name=""/>
        <dsp:cNvSpPr/>
      </dsp:nvSpPr>
      <dsp:spPr>
        <a:xfrm>
          <a:off x="0" y="476916"/>
          <a:ext cx="6292492" cy="3422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>
              <a:latin typeface="Montserrat" panose="00000500000000000000"/>
            </a:rPr>
            <a:t>Diagnóstico clínico </a:t>
          </a:r>
          <a:r>
            <a:rPr lang="es-CO" sz="1300" kern="1200">
              <a:latin typeface="Montserrat" panose="00000500000000000000"/>
              <a:sym typeface="Wingdings" pitchFamily="2" charset="2"/>
            </a:rPr>
            <a:t></a:t>
          </a:r>
          <a:r>
            <a:rPr lang="es-CO" sz="1300" kern="1200">
              <a:latin typeface="Montserrat" panose="00000500000000000000"/>
            </a:rPr>
            <a:t> no hay exámenes confirmatorios</a:t>
          </a:r>
        </a:p>
      </dsp:txBody>
      <dsp:txXfrm>
        <a:off x="16706" y="493622"/>
        <a:ext cx="6259080" cy="308813"/>
      </dsp:txXfrm>
    </dsp:sp>
    <dsp:sp modelId="{994B06E6-E934-8849-BF7F-6631048C28D4}">
      <dsp:nvSpPr>
        <dsp:cNvPr id="0" name=""/>
        <dsp:cNvSpPr/>
      </dsp:nvSpPr>
      <dsp:spPr>
        <a:xfrm>
          <a:off x="0" y="856582"/>
          <a:ext cx="6292492" cy="3422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>
              <a:latin typeface="Montserrat" panose="00000500000000000000"/>
            </a:rPr>
            <a:t>Otros posibles hallazgos</a:t>
          </a:r>
        </a:p>
      </dsp:txBody>
      <dsp:txXfrm>
        <a:off x="16706" y="873288"/>
        <a:ext cx="6259080" cy="308813"/>
      </dsp:txXfrm>
    </dsp:sp>
    <dsp:sp modelId="{E707389F-8E53-5841-A726-1C73DFFAC611}">
      <dsp:nvSpPr>
        <dsp:cNvPr id="0" name=""/>
        <dsp:cNvSpPr/>
      </dsp:nvSpPr>
      <dsp:spPr>
        <a:xfrm>
          <a:off x="0" y="1198807"/>
          <a:ext cx="6292492" cy="21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787" tIns="16510" rIns="92456" bIns="165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000" kern="1200" dirty="0">
              <a:solidFill>
                <a:srgbClr val="152B48"/>
              </a:solidFill>
              <a:latin typeface="Montserrat" panose="00000500000000000000"/>
            </a:rPr>
            <a:t>Acatisia/ midriasis/ mucosas secas/ ↑ peristaltismo/ rubor.</a:t>
          </a:r>
        </a:p>
      </dsp:txBody>
      <dsp:txXfrm>
        <a:off x="0" y="1198807"/>
        <a:ext cx="6292492" cy="215280"/>
      </dsp:txXfrm>
    </dsp:sp>
    <dsp:sp modelId="{3C8A6199-0F9A-6441-938E-4FF79CF2EED5}">
      <dsp:nvSpPr>
        <dsp:cNvPr id="0" name=""/>
        <dsp:cNvSpPr/>
      </dsp:nvSpPr>
      <dsp:spPr>
        <a:xfrm>
          <a:off x="0" y="1414087"/>
          <a:ext cx="6292492" cy="3422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>
              <a:latin typeface="Montserrat" panose="00000500000000000000"/>
            </a:rPr>
            <a:t>Hallazgos neuromusculares más prominentes en miembros inferiores</a:t>
          </a:r>
        </a:p>
      </dsp:txBody>
      <dsp:txXfrm>
        <a:off x="16706" y="1430793"/>
        <a:ext cx="6259080" cy="308813"/>
      </dsp:txXfrm>
    </dsp:sp>
    <dsp:sp modelId="{ADF6CB63-61EF-9143-8FBD-8D4AF9537510}">
      <dsp:nvSpPr>
        <dsp:cNvPr id="0" name=""/>
        <dsp:cNvSpPr/>
      </dsp:nvSpPr>
      <dsp:spPr>
        <a:xfrm>
          <a:off x="0" y="1793752"/>
          <a:ext cx="6292492" cy="3422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anose="00000500000000000000"/>
            </a:rPr>
            <a:t>Casos graves/ descartar diferenciales/ monitoreo</a:t>
          </a:r>
        </a:p>
      </dsp:txBody>
      <dsp:txXfrm>
        <a:off x="16706" y="1810458"/>
        <a:ext cx="6259080" cy="308813"/>
      </dsp:txXfrm>
    </dsp:sp>
    <dsp:sp modelId="{80870C83-0645-674E-B13C-429515D35DA9}">
      <dsp:nvSpPr>
        <dsp:cNvPr id="0" name=""/>
        <dsp:cNvSpPr/>
      </dsp:nvSpPr>
      <dsp:spPr>
        <a:xfrm>
          <a:off x="0" y="2135977"/>
          <a:ext cx="6292492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787" tIns="16510" rIns="92456" bIns="165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000" kern="1200" dirty="0" err="1">
              <a:solidFill>
                <a:srgbClr val="152B48"/>
              </a:solidFill>
              <a:latin typeface="Montserrat" panose="00000500000000000000"/>
            </a:rPr>
            <a:t>HLG</a:t>
          </a:r>
          <a:r>
            <a:rPr lang="es-CO" sz="1000" kern="1200" dirty="0">
              <a:solidFill>
                <a:srgbClr val="152B48"/>
              </a:solidFill>
              <a:latin typeface="Montserrat" panose="00000500000000000000"/>
            </a:rPr>
            <a:t>/ electrolitos/ función renal.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000" kern="1200" dirty="0" err="1">
              <a:solidFill>
                <a:srgbClr val="152B48"/>
              </a:solidFill>
              <a:latin typeface="Montserrat" panose="00000500000000000000"/>
            </a:rPr>
            <a:t>CPK</a:t>
          </a:r>
          <a:r>
            <a:rPr lang="es-CO" sz="1000" kern="1200" dirty="0">
              <a:solidFill>
                <a:srgbClr val="152B48"/>
              </a:solidFill>
              <a:latin typeface="Montserrat" panose="00000500000000000000"/>
            </a:rPr>
            <a:t>/ función hepática/ tiempos de coagulación.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000" kern="1200" dirty="0">
              <a:solidFill>
                <a:srgbClr val="152B48"/>
              </a:solidFill>
              <a:latin typeface="Montserrat" panose="00000500000000000000"/>
            </a:rPr>
            <a:t>Hemocultivo/ uroanálisis/ urocultivo.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000" kern="1200" dirty="0">
              <a:solidFill>
                <a:srgbClr val="152B48"/>
              </a:solidFill>
              <a:latin typeface="Montserrat" panose="00000500000000000000"/>
            </a:rPr>
            <a:t>Radiografía de tórax.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000" kern="1200" dirty="0">
              <a:solidFill>
                <a:srgbClr val="152B48"/>
              </a:solidFill>
              <a:latin typeface="Montserrat" panose="00000500000000000000"/>
            </a:rPr>
            <a:t>TAC/ PL.</a:t>
          </a:r>
        </a:p>
      </dsp:txBody>
      <dsp:txXfrm>
        <a:off x="0" y="2135977"/>
        <a:ext cx="6292492" cy="9687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A60AE-4601-E64E-896A-C1F9DCC5C242}">
      <dsp:nvSpPr>
        <dsp:cNvPr id="0" name=""/>
        <dsp:cNvSpPr/>
      </dsp:nvSpPr>
      <dsp:spPr>
        <a:xfrm>
          <a:off x="0" y="152927"/>
          <a:ext cx="4310948" cy="345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Montserrat" panose="00000500000000000000"/>
            </a:rPr>
            <a:t>Criterios de Hunter</a:t>
          </a:r>
        </a:p>
      </dsp:txBody>
      <dsp:txXfrm>
        <a:off x="0" y="152927"/>
        <a:ext cx="4310948" cy="345600"/>
      </dsp:txXfrm>
    </dsp:sp>
    <dsp:sp modelId="{EA29CE96-337D-4948-987A-9D65DF902A99}">
      <dsp:nvSpPr>
        <dsp:cNvPr id="0" name=""/>
        <dsp:cNvSpPr/>
      </dsp:nvSpPr>
      <dsp:spPr>
        <a:xfrm>
          <a:off x="0" y="498528"/>
          <a:ext cx="4310948" cy="167994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solidFill>
                <a:srgbClr val="152B48"/>
              </a:solidFill>
              <a:latin typeface="Montserrat" panose="00000500000000000000"/>
            </a:rPr>
            <a:t>Paciente ha tomado agente serotoninérgico y ≥ 1.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 err="1">
              <a:solidFill>
                <a:srgbClr val="152B48"/>
              </a:solidFill>
              <a:latin typeface="Montserrat" panose="00000500000000000000"/>
            </a:rPr>
            <a:t>Clonus</a:t>
          </a:r>
          <a:r>
            <a:rPr lang="es-CO" sz="1200" kern="1200" dirty="0">
              <a:solidFill>
                <a:srgbClr val="152B48"/>
              </a:solidFill>
              <a:latin typeface="Montserrat" panose="00000500000000000000"/>
            </a:rPr>
            <a:t> espontáneo.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solidFill>
                <a:srgbClr val="152B48"/>
              </a:solidFill>
              <a:latin typeface="Montserrat" panose="00000500000000000000"/>
            </a:rPr>
            <a:t>Clonus inducible y agitación o diaforesis.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 err="1">
              <a:solidFill>
                <a:srgbClr val="152B48"/>
              </a:solidFill>
              <a:latin typeface="Montserrat" panose="00000500000000000000"/>
            </a:rPr>
            <a:t>Clonus</a:t>
          </a:r>
          <a:r>
            <a:rPr lang="es-CO" sz="1200" kern="1200" dirty="0">
              <a:solidFill>
                <a:srgbClr val="152B48"/>
              </a:solidFill>
              <a:latin typeface="Montserrat" panose="00000500000000000000"/>
            </a:rPr>
            <a:t> ocular y agitación o diaforesis.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solidFill>
                <a:srgbClr val="152B48"/>
              </a:solidFill>
              <a:latin typeface="Montserrat" panose="00000500000000000000"/>
            </a:rPr>
            <a:t>Temblor e hiperreflexia.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solidFill>
                <a:srgbClr val="152B48"/>
              </a:solidFill>
              <a:latin typeface="Montserrat" panose="00000500000000000000"/>
            </a:rPr>
            <a:t>Hipertonía.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solidFill>
                <a:srgbClr val="152B48"/>
              </a:solidFill>
              <a:latin typeface="Montserrat" panose="00000500000000000000"/>
            </a:rPr>
            <a:t>Tº &gt; 38ºC y clonus ocular o </a:t>
          </a:r>
          <a:r>
            <a:rPr lang="es-CO" sz="1200" kern="1200" dirty="0" err="1">
              <a:solidFill>
                <a:srgbClr val="152B48"/>
              </a:solidFill>
              <a:latin typeface="Montserrat" panose="00000500000000000000"/>
            </a:rPr>
            <a:t>clonus</a:t>
          </a:r>
          <a:r>
            <a:rPr lang="es-CO" sz="1200" kern="1200" dirty="0">
              <a:solidFill>
                <a:srgbClr val="152B48"/>
              </a:solidFill>
              <a:latin typeface="Montserrat" panose="00000500000000000000"/>
            </a:rPr>
            <a:t> inducible.</a:t>
          </a:r>
        </a:p>
      </dsp:txBody>
      <dsp:txXfrm>
        <a:off x="0" y="498528"/>
        <a:ext cx="4310948" cy="16799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20646-A0E4-B144-A330-44971078F453}">
      <dsp:nvSpPr>
        <dsp:cNvPr id="0" name=""/>
        <dsp:cNvSpPr/>
      </dsp:nvSpPr>
      <dsp:spPr>
        <a:xfrm>
          <a:off x="0" y="0"/>
          <a:ext cx="4260761" cy="432000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Montserrat" panose="00000500000000000000"/>
            </a:rPr>
            <a:t>Diagnósticos diferenciales</a:t>
          </a:r>
        </a:p>
      </dsp:txBody>
      <dsp:txXfrm>
        <a:off x="0" y="0"/>
        <a:ext cx="4260761" cy="432000"/>
      </dsp:txXfrm>
    </dsp:sp>
    <dsp:sp modelId="{09D67EA0-B073-C34E-9395-D6B542507E55}">
      <dsp:nvSpPr>
        <dsp:cNvPr id="0" name=""/>
        <dsp:cNvSpPr/>
      </dsp:nvSpPr>
      <dsp:spPr>
        <a:xfrm>
          <a:off x="0" y="435644"/>
          <a:ext cx="4260761" cy="156465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 err="1">
              <a:solidFill>
                <a:srgbClr val="152B48"/>
              </a:solidFill>
              <a:latin typeface="Montserrat" panose="00000500000000000000"/>
            </a:rPr>
            <a:t>SNM</a:t>
          </a:r>
          <a:r>
            <a:rPr lang="es-CO" sz="1500" kern="1200" dirty="0">
              <a:solidFill>
                <a:srgbClr val="152B48"/>
              </a:solidFill>
              <a:latin typeface="Montserrat" panose="00000500000000000000"/>
            </a:rPr>
            <a:t>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solidFill>
                <a:srgbClr val="152B48"/>
              </a:solidFill>
              <a:latin typeface="Montserrat" panose="00000500000000000000"/>
            </a:rPr>
            <a:t>Intoxicación anticolinérgica.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solidFill>
                <a:srgbClr val="152B48"/>
              </a:solidFill>
              <a:latin typeface="Montserrat" panose="00000500000000000000"/>
            </a:rPr>
            <a:t>Hipertermia maligna.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solidFill>
                <a:srgbClr val="152B48"/>
              </a:solidFill>
              <a:latin typeface="Montserrat" panose="00000500000000000000"/>
            </a:rPr>
            <a:t>Intoxicación simpaticomimética.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solidFill>
                <a:srgbClr val="152B48"/>
              </a:solidFill>
              <a:latin typeface="Montserrat" panose="00000500000000000000"/>
            </a:rPr>
            <a:t>Meningitis o encefalitis.</a:t>
          </a:r>
        </a:p>
      </dsp:txBody>
      <dsp:txXfrm>
        <a:off x="0" y="435644"/>
        <a:ext cx="4260761" cy="15646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00864-3D03-BA41-800D-046EBC753736}">
      <dsp:nvSpPr>
        <dsp:cNvPr id="0" name=""/>
        <dsp:cNvSpPr/>
      </dsp:nvSpPr>
      <dsp:spPr>
        <a:xfrm>
          <a:off x="0" y="103974"/>
          <a:ext cx="5598389" cy="5791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latin typeface="Montserrat" panose="02000505000000020004"/>
            </a:rPr>
            <a:t>Tabletas de 300 mg</a:t>
          </a:r>
        </a:p>
      </dsp:txBody>
      <dsp:txXfrm>
        <a:off x="28272" y="132246"/>
        <a:ext cx="5541845" cy="522606"/>
      </dsp:txXfrm>
    </dsp:sp>
    <dsp:sp modelId="{E63AD049-65BF-B047-BBAB-9A19905411A4}">
      <dsp:nvSpPr>
        <dsp:cNvPr id="0" name=""/>
        <dsp:cNvSpPr/>
      </dsp:nvSpPr>
      <dsp:spPr>
        <a:xfrm>
          <a:off x="0" y="746484"/>
          <a:ext cx="5598389" cy="5791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latin typeface="Montserrat" panose="02000505000000020004"/>
            </a:rPr>
            <a:t>Dosis inicial</a:t>
          </a:r>
        </a:p>
      </dsp:txBody>
      <dsp:txXfrm>
        <a:off x="28272" y="774756"/>
        <a:ext cx="5541845" cy="522606"/>
      </dsp:txXfrm>
    </dsp:sp>
    <dsp:sp modelId="{90F85B3E-2772-6443-A60F-C97E15BC3E82}">
      <dsp:nvSpPr>
        <dsp:cNvPr id="0" name=""/>
        <dsp:cNvSpPr/>
      </dsp:nvSpPr>
      <dsp:spPr>
        <a:xfrm>
          <a:off x="0" y="1325634"/>
          <a:ext cx="5598389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700" kern="1200" dirty="0">
              <a:solidFill>
                <a:srgbClr val="152B48"/>
              </a:solidFill>
              <a:latin typeface="Montserrat" panose="02000505000000020004"/>
            </a:rPr>
            <a:t>300 mg 1, 2 o 3 veces/</a:t>
          </a:r>
          <a:r>
            <a:rPr lang="es-ES" sz="1700" kern="1200" dirty="0">
              <a:solidFill>
                <a:srgbClr val="152B48"/>
              </a:solidFill>
              <a:latin typeface="Montserrat" panose="02000505000000020004"/>
            </a:rPr>
            <a:t>día.</a:t>
          </a:r>
          <a:endParaRPr lang="es-CO" sz="1700" kern="1200" dirty="0">
            <a:solidFill>
              <a:srgbClr val="152B48"/>
            </a:solidFill>
            <a:latin typeface="Montserrat" panose="02000505000000020004"/>
          </a:endParaRPr>
        </a:p>
      </dsp:txBody>
      <dsp:txXfrm>
        <a:off x="0" y="1325634"/>
        <a:ext cx="5598389" cy="364320"/>
      </dsp:txXfrm>
    </dsp:sp>
    <dsp:sp modelId="{C0F0E36E-F51A-2E4F-82E1-8F4F54EE1F0A}">
      <dsp:nvSpPr>
        <dsp:cNvPr id="0" name=""/>
        <dsp:cNvSpPr/>
      </dsp:nvSpPr>
      <dsp:spPr>
        <a:xfrm>
          <a:off x="0" y="1672545"/>
          <a:ext cx="5598389" cy="5791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>
              <a:latin typeface="Montserrat" panose="02000505000000020004"/>
            </a:rPr>
            <a:t>Incremento</a:t>
          </a:r>
          <a:endParaRPr lang="es-CO" sz="2200" kern="1200">
            <a:latin typeface="Montserrat" panose="02000505000000020004"/>
          </a:endParaRPr>
        </a:p>
      </dsp:txBody>
      <dsp:txXfrm>
        <a:off x="28272" y="1700817"/>
        <a:ext cx="5541845" cy="522606"/>
      </dsp:txXfrm>
    </dsp:sp>
    <dsp:sp modelId="{C91D6B11-0485-274C-9F42-1E51C169EED1}">
      <dsp:nvSpPr>
        <dsp:cNvPr id="0" name=""/>
        <dsp:cNvSpPr/>
      </dsp:nvSpPr>
      <dsp:spPr>
        <a:xfrm>
          <a:off x="0" y="2269104"/>
          <a:ext cx="5598389" cy="979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700" kern="1200" dirty="0">
              <a:solidFill>
                <a:srgbClr val="152B48"/>
              </a:solidFill>
              <a:latin typeface="Montserrat" panose="02000505000000020004"/>
            </a:rPr>
            <a:t>300 a 600 mg.</a:t>
          </a:r>
          <a:endParaRPr lang="es-CO" sz="1700" kern="1200" dirty="0">
            <a:solidFill>
              <a:srgbClr val="152B48"/>
            </a:solidFill>
            <a:latin typeface="Montserrat" panose="02000505000000020004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700" b="1" kern="1200" dirty="0">
              <a:solidFill>
                <a:srgbClr val="152B48"/>
              </a:solidFill>
              <a:latin typeface="Montserrat" panose="02000505000000020004"/>
            </a:rPr>
            <a:t>Cada 1-5 días.</a:t>
          </a:r>
          <a:endParaRPr lang="es-CO" sz="1700" kern="1200" dirty="0">
            <a:solidFill>
              <a:srgbClr val="152B48"/>
            </a:solidFill>
            <a:latin typeface="Montserrat" panose="02000505000000020004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700" kern="1200" dirty="0">
              <a:solidFill>
                <a:srgbClr val="152B48"/>
              </a:solidFill>
              <a:latin typeface="Montserrat" panose="02000505000000020004"/>
            </a:rPr>
            <a:t>Según </a:t>
          </a:r>
          <a:r>
            <a:rPr lang="es-ES" sz="1700" b="1" kern="1200" dirty="0">
              <a:solidFill>
                <a:srgbClr val="152B48"/>
              </a:solidFill>
              <a:latin typeface="Montserrat" panose="02000505000000020004"/>
            </a:rPr>
            <a:t>respuesta</a:t>
          </a:r>
          <a:r>
            <a:rPr lang="es-ES" sz="1700" kern="1200" dirty="0">
              <a:solidFill>
                <a:srgbClr val="152B48"/>
              </a:solidFill>
              <a:latin typeface="Montserrat" panose="02000505000000020004"/>
            </a:rPr>
            <a:t>/ </a:t>
          </a:r>
          <a:r>
            <a:rPr lang="es-ES" sz="1700" b="1" kern="1200" dirty="0">
              <a:solidFill>
                <a:srgbClr val="152B48"/>
              </a:solidFill>
              <a:latin typeface="Montserrat" panose="02000505000000020004"/>
            </a:rPr>
            <a:t>tolerancia.</a:t>
          </a:r>
          <a:endParaRPr lang="es-CO" sz="1700" kern="1200" dirty="0">
            <a:solidFill>
              <a:srgbClr val="152B48"/>
            </a:solidFill>
            <a:latin typeface="Montserrat" panose="02000505000000020004"/>
          </a:endParaRPr>
        </a:p>
      </dsp:txBody>
      <dsp:txXfrm>
        <a:off x="0" y="2269104"/>
        <a:ext cx="5598389" cy="979110"/>
      </dsp:txXfrm>
    </dsp:sp>
    <dsp:sp modelId="{C83F9C14-9419-BD46-B730-B27EF476AFFB}">
      <dsp:nvSpPr>
        <dsp:cNvPr id="0" name=""/>
        <dsp:cNvSpPr/>
      </dsp:nvSpPr>
      <dsp:spPr>
        <a:xfrm>
          <a:off x="0" y="3248214"/>
          <a:ext cx="5598389" cy="5791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anose="02000505000000020004"/>
            </a:rPr>
            <a:t>Meta</a:t>
          </a:r>
          <a:endParaRPr lang="es-CO" sz="2200" kern="1200" dirty="0">
            <a:latin typeface="Montserrat" panose="02000505000000020004"/>
          </a:endParaRPr>
        </a:p>
      </dsp:txBody>
      <dsp:txXfrm>
        <a:off x="28272" y="3276486"/>
        <a:ext cx="5541845" cy="522606"/>
      </dsp:txXfrm>
    </dsp:sp>
    <dsp:sp modelId="{B1E69B6F-BF76-2142-A0E7-062A921B9C51}">
      <dsp:nvSpPr>
        <dsp:cNvPr id="0" name=""/>
        <dsp:cNvSpPr/>
      </dsp:nvSpPr>
      <dsp:spPr>
        <a:xfrm>
          <a:off x="0" y="3827364"/>
          <a:ext cx="5598389" cy="660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700" kern="1200" dirty="0">
              <a:solidFill>
                <a:srgbClr val="152B48"/>
              </a:solidFill>
              <a:latin typeface="Montserrat" panose="02000505000000020004"/>
            </a:rPr>
            <a:t>Niveles séricos terapéuticos.</a:t>
          </a:r>
          <a:endParaRPr lang="es-CO" sz="1700" kern="1200" dirty="0">
            <a:solidFill>
              <a:srgbClr val="152B48"/>
            </a:solidFill>
            <a:latin typeface="Montserrat" panose="02000505000000020004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700" kern="1200" dirty="0">
              <a:solidFill>
                <a:srgbClr val="152B48"/>
              </a:solidFill>
              <a:latin typeface="Montserrat" panose="02000505000000020004"/>
            </a:rPr>
            <a:t>900-1800 mg/d</a:t>
          </a:r>
          <a:r>
            <a:rPr lang="es-ES" sz="1700" kern="1200" dirty="0" err="1">
              <a:solidFill>
                <a:srgbClr val="152B48"/>
              </a:solidFill>
              <a:latin typeface="Montserrat" panose="02000505000000020004"/>
            </a:rPr>
            <a:t>ía</a:t>
          </a:r>
          <a:r>
            <a:rPr lang="es-ES" sz="1700" kern="1200" dirty="0">
              <a:solidFill>
                <a:srgbClr val="152B48"/>
              </a:solidFill>
              <a:latin typeface="Montserrat" panose="02000505000000020004"/>
            </a:rPr>
            <a:t>.</a:t>
          </a:r>
          <a:endParaRPr lang="es-CO" sz="1700" kern="1200" dirty="0">
            <a:solidFill>
              <a:srgbClr val="152B48"/>
            </a:solidFill>
            <a:latin typeface="Montserrat" panose="02000505000000020004"/>
          </a:endParaRPr>
        </a:p>
      </dsp:txBody>
      <dsp:txXfrm>
        <a:off x="0" y="3827364"/>
        <a:ext cx="5598389" cy="66033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E139A-2C7A-0547-91E2-39E3E493B21C}">
      <dsp:nvSpPr>
        <dsp:cNvPr id="0" name=""/>
        <dsp:cNvSpPr/>
      </dsp:nvSpPr>
      <dsp:spPr>
        <a:xfrm>
          <a:off x="0" y="0"/>
          <a:ext cx="5290705" cy="66240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 dirty="0">
              <a:latin typeface="Montserrat" panose="00000500000000000000"/>
            </a:rPr>
            <a:t>Contraindicación</a:t>
          </a:r>
        </a:p>
      </dsp:txBody>
      <dsp:txXfrm>
        <a:off x="0" y="0"/>
        <a:ext cx="5290705" cy="662400"/>
      </dsp:txXfrm>
    </dsp:sp>
    <dsp:sp modelId="{F26C0854-0967-2343-A6DA-DE7984F3292A}">
      <dsp:nvSpPr>
        <dsp:cNvPr id="0" name=""/>
        <dsp:cNvSpPr/>
      </dsp:nvSpPr>
      <dsp:spPr>
        <a:xfrm>
          <a:off x="0" y="707416"/>
          <a:ext cx="5290705" cy="195718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>
              <a:solidFill>
                <a:srgbClr val="152B48"/>
              </a:solidFill>
              <a:latin typeface="Montserrat" panose="00000500000000000000"/>
            </a:rPr>
            <a:t>Deterioro renal significativo.</a:t>
          </a:r>
          <a:endParaRPr lang="es-CO" sz="2300" kern="1200" dirty="0">
            <a:solidFill>
              <a:srgbClr val="152B48"/>
            </a:solidFill>
            <a:latin typeface="Montserrat" panose="0000050000000000000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>
              <a:solidFill>
                <a:srgbClr val="152B48"/>
              </a:solidFill>
              <a:latin typeface="Montserrat" panose="00000500000000000000"/>
            </a:rPr>
            <a:t>Hiponatremia.</a:t>
          </a:r>
          <a:endParaRPr lang="es-CO" sz="2300" kern="1200" dirty="0">
            <a:solidFill>
              <a:srgbClr val="152B48"/>
            </a:solidFill>
            <a:latin typeface="Montserrat" panose="0000050000000000000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>
              <a:solidFill>
                <a:srgbClr val="152B48"/>
              </a:solidFill>
              <a:latin typeface="Montserrat" panose="00000500000000000000"/>
            </a:rPr>
            <a:t>Deshidratación.</a:t>
          </a:r>
          <a:endParaRPr lang="es-CO" sz="2300" kern="1200" dirty="0">
            <a:solidFill>
              <a:srgbClr val="152B48"/>
            </a:solidFill>
            <a:latin typeface="Montserrat" panose="0000050000000000000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>
              <a:solidFill>
                <a:srgbClr val="152B48"/>
              </a:solidFill>
              <a:latin typeface="Montserrat" panose="00000500000000000000"/>
            </a:rPr>
            <a:t>Enfermedad cardiovascular.</a:t>
          </a:r>
          <a:endParaRPr lang="es-CO" sz="23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707416"/>
        <a:ext cx="5290705" cy="195718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09E65-7740-954B-BB57-13E357961967}">
      <dsp:nvSpPr>
        <dsp:cNvPr id="0" name=""/>
        <dsp:cNvSpPr/>
      </dsp:nvSpPr>
      <dsp:spPr>
        <a:xfrm rot="5400000">
          <a:off x="3702012" y="-1328924"/>
          <a:ext cx="1102812" cy="4003217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152B48"/>
              </a:solidFill>
              <a:latin typeface="Montserrat" panose="00000500000000000000"/>
            </a:rPr>
            <a:t>1ºs 6 meses </a:t>
          </a:r>
          <a:r>
            <a:rPr lang="es-CO" sz="19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CO" sz="1900" kern="1200" dirty="0">
              <a:solidFill>
                <a:srgbClr val="152B48"/>
              </a:solidFill>
              <a:latin typeface="Montserrat" panose="00000500000000000000"/>
            </a:rPr>
            <a:t> cada 2-3 meses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152B48"/>
              </a:solidFill>
              <a:latin typeface="Montserrat" panose="00000500000000000000"/>
            </a:rPr>
            <a:t>Luego </a:t>
          </a:r>
          <a:r>
            <a:rPr lang="es-CO" sz="19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CO" sz="1900" kern="1200" dirty="0">
              <a:solidFill>
                <a:srgbClr val="152B48"/>
              </a:solidFill>
              <a:latin typeface="Montserrat" panose="00000500000000000000"/>
            </a:rPr>
            <a:t> cada 6-12 meses</a:t>
          </a:r>
        </a:p>
      </dsp:txBody>
      <dsp:txXfrm rot="-5400000">
        <a:off x="2251810" y="175113"/>
        <a:ext cx="3949382" cy="995142"/>
      </dsp:txXfrm>
    </dsp:sp>
    <dsp:sp modelId="{A37DB0E6-CAEB-C646-B894-B3AA78753D2A}">
      <dsp:nvSpPr>
        <dsp:cNvPr id="0" name=""/>
        <dsp:cNvSpPr/>
      </dsp:nvSpPr>
      <dsp:spPr>
        <a:xfrm>
          <a:off x="0" y="34"/>
          <a:ext cx="2251809" cy="1378515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kern="1200" dirty="0" err="1">
              <a:solidFill>
                <a:srgbClr val="152B48"/>
              </a:solidFill>
              <a:latin typeface="Montserrat" panose="00000500000000000000"/>
            </a:rPr>
            <a:t>BUN</a:t>
          </a:r>
          <a:r>
            <a:rPr lang="es-CO" sz="3600" kern="1200" dirty="0">
              <a:solidFill>
                <a:srgbClr val="152B48"/>
              </a:solidFill>
              <a:latin typeface="Montserrat" panose="00000500000000000000"/>
            </a:rPr>
            <a:t> y Cr </a:t>
          </a:r>
        </a:p>
      </dsp:txBody>
      <dsp:txXfrm>
        <a:off x="67294" y="67328"/>
        <a:ext cx="2117221" cy="1243927"/>
      </dsp:txXfrm>
    </dsp:sp>
    <dsp:sp modelId="{3FD53D9D-FF4E-EC44-A012-AFA91C9B24BD}">
      <dsp:nvSpPr>
        <dsp:cNvPr id="0" name=""/>
        <dsp:cNvSpPr/>
      </dsp:nvSpPr>
      <dsp:spPr>
        <a:xfrm rot="5400000">
          <a:off x="3702012" y="135124"/>
          <a:ext cx="1102812" cy="4003217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152B48"/>
              </a:solidFill>
              <a:latin typeface="Montserrat" panose="00000500000000000000"/>
            </a:rPr>
            <a:t>Primeros 6 meses </a:t>
          </a:r>
          <a:r>
            <a:rPr lang="es-CO" sz="19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CO" sz="1900" kern="1200" dirty="0">
              <a:solidFill>
                <a:srgbClr val="152B48"/>
              </a:solidFill>
              <a:latin typeface="Montserrat" panose="00000500000000000000"/>
            </a:rPr>
            <a:t> 1-2 veces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152B48"/>
              </a:solidFill>
              <a:latin typeface="Montserrat" panose="00000500000000000000"/>
            </a:rPr>
            <a:t>Luego </a:t>
          </a:r>
          <a:r>
            <a:rPr lang="es-CO" sz="19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CO" sz="1900" kern="1200" dirty="0">
              <a:solidFill>
                <a:srgbClr val="152B48"/>
              </a:solidFill>
              <a:latin typeface="Montserrat" panose="00000500000000000000"/>
            </a:rPr>
            <a:t> cada 6-12 meses</a:t>
          </a:r>
        </a:p>
      </dsp:txBody>
      <dsp:txXfrm rot="-5400000">
        <a:off x="2251810" y="1639162"/>
        <a:ext cx="3949382" cy="995142"/>
      </dsp:txXfrm>
    </dsp:sp>
    <dsp:sp modelId="{0725B8B6-1069-E844-A716-78ACA0476F57}">
      <dsp:nvSpPr>
        <dsp:cNvPr id="0" name=""/>
        <dsp:cNvSpPr/>
      </dsp:nvSpPr>
      <dsp:spPr>
        <a:xfrm>
          <a:off x="0" y="1447475"/>
          <a:ext cx="2251809" cy="1378515"/>
        </a:xfrm>
        <a:prstGeom prst="roundRect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kern="1200" dirty="0" err="1">
              <a:solidFill>
                <a:srgbClr val="152B48"/>
              </a:solidFill>
              <a:latin typeface="Montserrat" panose="00000500000000000000"/>
            </a:rPr>
            <a:t>Funci</a:t>
          </a:r>
          <a:r>
            <a:rPr lang="es-ES" sz="3200" kern="1200" dirty="0">
              <a:solidFill>
                <a:srgbClr val="152B48"/>
              </a:solidFill>
              <a:latin typeface="Montserrat" panose="00000500000000000000"/>
            </a:rPr>
            <a:t>ón tiroidea</a:t>
          </a:r>
          <a:endParaRPr lang="es-CO" sz="32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67294" y="1514769"/>
        <a:ext cx="2117221" cy="124392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F87C8-A9F3-DF4B-B4E2-3BA5D6F06F8F}">
      <dsp:nvSpPr>
        <dsp:cNvPr id="0" name=""/>
        <dsp:cNvSpPr/>
      </dsp:nvSpPr>
      <dsp:spPr>
        <a:xfrm>
          <a:off x="0" y="6738"/>
          <a:ext cx="4141823" cy="963563"/>
        </a:xfrm>
        <a:prstGeom prst="rect">
          <a:avLst/>
        </a:prstGeom>
        <a:solidFill>
          <a:srgbClr val="152B48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>
              <a:solidFill>
                <a:schemeClr val="bg1"/>
              </a:solidFill>
              <a:latin typeface="Montserrat" panose="00000500000000000000"/>
            </a:rPr>
            <a:t>Antes de iniciar medicamento</a:t>
          </a:r>
          <a:endParaRPr lang="es-CO" sz="2400" kern="1200" dirty="0">
            <a:solidFill>
              <a:schemeClr val="bg1"/>
            </a:solidFill>
            <a:latin typeface="Montserrat" panose="00000500000000000000"/>
          </a:endParaRPr>
        </a:p>
      </dsp:txBody>
      <dsp:txXfrm>
        <a:off x="0" y="6738"/>
        <a:ext cx="4141823" cy="963563"/>
      </dsp:txXfrm>
    </dsp:sp>
    <dsp:sp modelId="{98A061BF-6E21-C149-B18C-BC6BF72FD03E}">
      <dsp:nvSpPr>
        <dsp:cNvPr id="0" name=""/>
        <dsp:cNvSpPr/>
      </dsp:nvSpPr>
      <dsp:spPr>
        <a:xfrm>
          <a:off x="0" y="974204"/>
          <a:ext cx="4141823" cy="127368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000" kern="1200" dirty="0">
              <a:solidFill>
                <a:srgbClr val="152B48"/>
              </a:solidFill>
              <a:latin typeface="Montserrat" panose="00000500000000000000"/>
            </a:rPr>
            <a:t>Uroanálisis, BUN, Cr, función tiroidea, electrolitos, Ca++, PIE, EKG</a:t>
          </a:r>
          <a:endParaRPr lang="es-CO" sz="20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974204"/>
        <a:ext cx="4141823" cy="127368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6FDE3-316D-674F-B483-624A338B2C7A}">
      <dsp:nvSpPr>
        <dsp:cNvPr id="0" name=""/>
        <dsp:cNvSpPr/>
      </dsp:nvSpPr>
      <dsp:spPr>
        <a:xfrm rot="16200000">
          <a:off x="15057" y="-11826"/>
          <a:ext cx="3084989" cy="3108642"/>
        </a:xfrm>
        <a:prstGeom prst="flowChartManualOperati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952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latin typeface="Montserrat" panose="02000505000000020004"/>
            </a:rPr>
            <a:t>Medicamentos que ↓ niveles</a:t>
          </a:r>
          <a:endParaRPr lang="es-CO" sz="2300" kern="1200" dirty="0">
            <a:latin typeface="Montserrat" panose="0200050500000002000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>
              <a:latin typeface="Montserrat" panose="02000505000000020004"/>
            </a:rPr>
            <a:t>Diuréticos ahorradores de potasio.</a:t>
          </a:r>
          <a:endParaRPr lang="es-CO" sz="1800" kern="1200" dirty="0">
            <a:latin typeface="Montserrat" panose="0200050500000002000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>
              <a:latin typeface="Montserrat" panose="02000505000000020004"/>
            </a:rPr>
            <a:t>Teofilina.</a:t>
          </a:r>
          <a:endParaRPr lang="es-CO" sz="1800" kern="1200" dirty="0">
            <a:latin typeface="Montserrat" panose="02000505000000020004"/>
          </a:endParaRPr>
        </a:p>
      </dsp:txBody>
      <dsp:txXfrm rot="5400000">
        <a:off x="3231" y="616998"/>
        <a:ext cx="3108642" cy="1850993"/>
      </dsp:txXfrm>
    </dsp:sp>
    <dsp:sp modelId="{75A3CDBF-971C-8D48-BEB4-28CE94C05329}">
      <dsp:nvSpPr>
        <dsp:cNvPr id="0" name=""/>
        <dsp:cNvSpPr/>
      </dsp:nvSpPr>
      <dsp:spPr>
        <a:xfrm rot="16200000">
          <a:off x="3356848" y="-11826"/>
          <a:ext cx="3084989" cy="3108642"/>
        </a:xfrm>
        <a:prstGeom prst="flowChartManualOperation">
          <a:avLst/>
        </a:prstGeom>
        <a:solidFill>
          <a:schemeClr val="accent6">
            <a:shade val="50000"/>
            <a:hueOff val="368424"/>
            <a:satOff val="-16105"/>
            <a:lumOff val="43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952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 err="1">
              <a:solidFill>
                <a:schemeClr val="accent6">
                  <a:lumMod val="50000"/>
                </a:schemeClr>
              </a:solidFill>
              <a:latin typeface="Montserrat" panose="02000505000000020004"/>
            </a:rPr>
            <a:t>Medicamen</a:t>
          </a:r>
          <a:r>
            <a:rPr lang="es-CO" sz="2300" kern="1200" dirty="0">
              <a:solidFill>
                <a:schemeClr val="accent6">
                  <a:lumMod val="50000"/>
                </a:schemeClr>
              </a:solidFill>
              <a:latin typeface="Montserrat" panose="02000505000000020004"/>
            </a:rPr>
            <a:t>tos que △ niveles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 err="1">
              <a:solidFill>
                <a:schemeClr val="accent6">
                  <a:lumMod val="50000"/>
                </a:schemeClr>
              </a:solidFill>
              <a:latin typeface="Montserrat" panose="02000505000000020004"/>
            </a:rPr>
            <a:t>Diur</a:t>
          </a:r>
          <a:r>
            <a:rPr lang="es-ES" sz="1800" kern="1200" dirty="0">
              <a:solidFill>
                <a:schemeClr val="accent6">
                  <a:lumMod val="50000"/>
                </a:schemeClr>
              </a:solidFill>
              <a:latin typeface="Montserrat" panose="02000505000000020004"/>
            </a:rPr>
            <a:t>éticos de asa.</a:t>
          </a:r>
          <a:endParaRPr lang="es-CO" sz="1800" kern="1200" dirty="0">
            <a:solidFill>
              <a:schemeClr val="accent6">
                <a:lumMod val="50000"/>
              </a:schemeClr>
            </a:solidFill>
            <a:latin typeface="Montserrat" panose="0200050500000002000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 err="1">
              <a:solidFill>
                <a:schemeClr val="accent6">
                  <a:lumMod val="50000"/>
                </a:schemeClr>
              </a:solidFill>
              <a:latin typeface="Montserrat" panose="02000505000000020004"/>
            </a:rPr>
            <a:t>BCC</a:t>
          </a:r>
          <a:r>
            <a:rPr lang="es-ES" sz="1800" kern="1200" dirty="0">
              <a:solidFill>
                <a:schemeClr val="accent6">
                  <a:lumMod val="50000"/>
                </a:schemeClr>
              </a:solidFill>
              <a:latin typeface="Montserrat" panose="02000505000000020004"/>
            </a:rPr>
            <a:t>.</a:t>
          </a:r>
          <a:endParaRPr lang="es-CO" sz="1800" kern="1200" dirty="0">
            <a:solidFill>
              <a:schemeClr val="accent6">
                <a:lumMod val="50000"/>
              </a:schemeClr>
            </a:solidFill>
            <a:latin typeface="Montserrat" panose="02000505000000020004"/>
          </a:endParaRPr>
        </a:p>
      </dsp:txBody>
      <dsp:txXfrm rot="5400000">
        <a:off x="3345022" y="616998"/>
        <a:ext cx="3108642" cy="185099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AFF17-F2FB-484C-8EBC-997E517B14BE}">
      <dsp:nvSpPr>
        <dsp:cNvPr id="0" name=""/>
        <dsp:cNvSpPr/>
      </dsp:nvSpPr>
      <dsp:spPr>
        <a:xfrm>
          <a:off x="0" y="17755"/>
          <a:ext cx="4302710" cy="777600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>
              <a:latin typeface="Montserrat" panose="00000500000000000000"/>
            </a:rPr>
            <a:t>EA más comunes</a:t>
          </a:r>
          <a:endParaRPr lang="es-CO" sz="2400" kern="1200" dirty="0">
            <a:latin typeface="Montserrat" panose="00000500000000000000"/>
          </a:endParaRPr>
        </a:p>
      </dsp:txBody>
      <dsp:txXfrm>
        <a:off x="0" y="17755"/>
        <a:ext cx="4302710" cy="777600"/>
      </dsp:txXfrm>
    </dsp:sp>
    <dsp:sp modelId="{E14167B8-B9CC-B04D-A227-5D38D8E112D6}">
      <dsp:nvSpPr>
        <dsp:cNvPr id="0" name=""/>
        <dsp:cNvSpPr/>
      </dsp:nvSpPr>
      <dsp:spPr>
        <a:xfrm>
          <a:off x="0" y="795355"/>
          <a:ext cx="4302710" cy="1222897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000" kern="1200" dirty="0">
              <a:solidFill>
                <a:srgbClr val="152B48"/>
              </a:solidFill>
              <a:latin typeface="Montserrat" panose="00000500000000000000"/>
            </a:rPr>
            <a:t>Náuseas, temblor, poliuria, sed, ↑ peso, deposiciones blandas, △ cognitiva*.</a:t>
          </a:r>
          <a:endParaRPr lang="es-CO" sz="20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795355"/>
        <a:ext cx="4302710" cy="12228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C4078-97B5-7E4F-B061-174CB1798E5E}">
      <dsp:nvSpPr>
        <dsp:cNvPr id="0" name=""/>
        <dsp:cNvSpPr/>
      </dsp:nvSpPr>
      <dsp:spPr>
        <a:xfrm>
          <a:off x="0" y="85274"/>
          <a:ext cx="5519226" cy="5528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>
              <a:latin typeface="Montserrat" panose="00000500000000000000"/>
            </a:rPr>
            <a:t>Usualmente primera l</a:t>
          </a:r>
          <a:r>
            <a:rPr lang="es-ES" sz="2100" kern="1200" dirty="0" err="1">
              <a:latin typeface="Montserrat" panose="00000500000000000000"/>
            </a:rPr>
            <a:t>ínea</a:t>
          </a:r>
          <a:endParaRPr lang="es-CO" sz="2100" kern="1200" dirty="0">
            <a:latin typeface="Montserrat" panose="00000500000000000000"/>
          </a:endParaRPr>
        </a:p>
      </dsp:txBody>
      <dsp:txXfrm>
        <a:off x="26987" y="112261"/>
        <a:ext cx="5465252" cy="498850"/>
      </dsp:txXfrm>
    </dsp:sp>
    <dsp:sp modelId="{9E96624C-1EE2-F94D-90C0-2C9B0F60E3B0}">
      <dsp:nvSpPr>
        <dsp:cNvPr id="0" name=""/>
        <dsp:cNvSpPr/>
      </dsp:nvSpPr>
      <dsp:spPr>
        <a:xfrm>
          <a:off x="0" y="638099"/>
          <a:ext cx="5519226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3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Eficacia/ tolerabilidad/ seguridad.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638099"/>
        <a:ext cx="5519226" cy="347760"/>
      </dsp:txXfrm>
    </dsp:sp>
    <dsp:sp modelId="{F8BB799B-8D4F-8A45-A93A-AD9CCB3C0A96}">
      <dsp:nvSpPr>
        <dsp:cNvPr id="0" name=""/>
        <dsp:cNvSpPr/>
      </dsp:nvSpPr>
      <dsp:spPr>
        <a:xfrm>
          <a:off x="0" y="985859"/>
          <a:ext cx="5519226" cy="5528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latin typeface="Montserrat" panose="00000500000000000000"/>
            </a:rPr>
            <a:t>Seis disponibles:</a:t>
          </a:r>
          <a:endParaRPr lang="es-CO" sz="2100" kern="1200" dirty="0">
            <a:latin typeface="Montserrat" panose="00000500000000000000"/>
          </a:endParaRPr>
        </a:p>
      </dsp:txBody>
      <dsp:txXfrm>
        <a:off x="26987" y="1012846"/>
        <a:ext cx="5465252" cy="498850"/>
      </dsp:txXfrm>
    </dsp:sp>
    <dsp:sp modelId="{8EEBC90B-5D5C-E84D-8A30-AEC0C11F7257}">
      <dsp:nvSpPr>
        <dsp:cNvPr id="0" name=""/>
        <dsp:cNvSpPr/>
      </dsp:nvSpPr>
      <dsp:spPr>
        <a:xfrm>
          <a:off x="0" y="1538684"/>
          <a:ext cx="5519226" cy="1869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3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b="1" kern="1200" dirty="0">
              <a:solidFill>
                <a:srgbClr val="152B48"/>
              </a:solidFill>
              <a:latin typeface="Montserrat" panose="00000500000000000000"/>
            </a:rPr>
            <a:t>Flu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oxetina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b="1" kern="1200" dirty="0">
              <a:solidFill>
                <a:srgbClr val="152B48"/>
              </a:solidFill>
              <a:latin typeface="Montserrat" panose="00000500000000000000"/>
            </a:rPr>
            <a:t>Flu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voxamina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b="1" kern="1200" dirty="0">
              <a:solidFill>
                <a:srgbClr val="152B48"/>
              </a:solidFill>
              <a:latin typeface="Montserrat" panose="00000500000000000000"/>
            </a:rPr>
            <a:t>Ci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talopram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b="1" kern="1200" dirty="0" err="1">
              <a:solidFill>
                <a:srgbClr val="152B48"/>
              </a:solidFill>
              <a:latin typeface="Montserrat" panose="00000500000000000000"/>
            </a:rPr>
            <a:t>Es</a:t>
          </a:r>
          <a:r>
            <a:rPr lang="es-ES" sz="1600" kern="1200" dirty="0" err="1">
              <a:solidFill>
                <a:srgbClr val="152B48"/>
              </a:solidFill>
              <a:latin typeface="Montserrat" panose="00000500000000000000"/>
            </a:rPr>
            <a:t>citalopram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b="1" kern="1200" dirty="0">
              <a:solidFill>
                <a:srgbClr val="152B48"/>
              </a:solidFill>
              <a:latin typeface="Montserrat" panose="00000500000000000000"/>
            </a:rPr>
            <a:t>Ser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tralina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b="1" kern="1200" dirty="0">
              <a:solidFill>
                <a:srgbClr val="152B48"/>
              </a:solidFill>
              <a:latin typeface="Montserrat" panose="00000500000000000000"/>
            </a:rPr>
            <a:t>Pa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roxetina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1538684"/>
        <a:ext cx="5519226" cy="186921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2394C-533A-7A4E-A0F8-64118E7ED862}">
      <dsp:nvSpPr>
        <dsp:cNvPr id="0" name=""/>
        <dsp:cNvSpPr/>
      </dsp:nvSpPr>
      <dsp:spPr>
        <a:xfrm>
          <a:off x="697784" y="2122"/>
          <a:ext cx="1744461" cy="1046677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>
              <a:latin typeface="Montserrat" panose="00000500000000000000"/>
            </a:rPr>
            <a:t>△ nivel de consciencia/ confusión.</a:t>
          </a:r>
          <a:endParaRPr lang="es-CO" sz="1900" kern="1200" dirty="0">
            <a:latin typeface="Montserrat" panose="00000500000000000000"/>
          </a:endParaRPr>
        </a:p>
      </dsp:txBody>
      <dsp:txXfrm>
        <a:off x="697784" y="2122"/>
        <a:ext cx="1744461" cy="1046677"/>
      </dsp:txXfrm>
    </dsp:sp>
    <dsp:sp modelId="{A86B357A-F0CF-7A4B-9089-A065F5557944}">
      <dsp:nvSpPr>
        <dsp:cNvPr id="0" name=""/>
        <dsp:cNvSpPr/>
      </dsp:nvSpPr>
      <dsp:spPr>
        <a:xfrm>
          <a:off x="2616693" y="2122"/>
          <a:ext cx="1744461" cy="1046677"/>
        </a:xfrm>
        <a:prstGeom prst="rect">
          <a:avLst/>
        </a:prstGeom>
        <a:solidFill>
          <a:schemeClr val="accent6">
            <a:shade val="50000"/>
            <a:hueOff val="81872"/>
            <a:satOff val="-3579"/>
            <a:lumOff val="97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>
              <a:latin typeface="Montserrat" panose="00000500000000000000"/>
            </a:rPr>
            <a:t>Agitación.</a:t>
          </a:r>
          <a:endParaRPr lang="es-CO" sz="1900" kern="1200" dirty="0">
            <a:latin typeface="Montserrat" panose="00000500000000000000"/>
          </a:endParaRPr>
        </a:p>
      </dsp:txBody>
      <dsp:txXfrm>
        <a:off x="2616693" y="2122"/>
        <a:ext cx="1744461" cy="1046677"/>
      </dsp:txXfrm>
    </dsp:sp>
    <dsp:sp modelId="{B84C8888-E039-B146-BA81-C4F26E7F0ACD}">
      <dsp:nvSpPr>
        <dsp:cNvPr id="0" name=""/>
        <dsp:cNvSpPr/>
      </dsp:nvSpPr>
      <dsp:spPr>
        <a:xfrm>
          <a:off x="4535601" y="2122"/>
          <a:ext cx="1744461" cy="1046677"/>
        </a:xfrm>
        <a:prstGeom prst="rect">
          <a:avLst/>
        </a:prstGeom>
        <a:solidFill>
          <a:schemeClr val="accent6">
            <a:shade val="50000"/>
            <a:hueOff val="163744"/>
            <a:satOff val="-7158"/>
            <a:lumOff val="195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>
              <a:latin typeface="Montserrat" panose="00000500000000000000"/>
            </a:rPr>
            <a:t>Movimientos oculares anormales.</a:t>
          </a:r>
          <a:endParaRPr lang="es-CO" sz="1900" kern="1200" dirty="0">
            <a:latin typeface="Montserrat" panose="00000500000000000000"/>
          </a:endParaRPr>
        </a:p>
      </dsp:txBody>
      <dsp:txXfrm>
        <a:off x="4535601" y="2122"/>
        <a:ext cx="1744461" cy="1046677"/>
      </dsp:txXfrm>
    </dsp:sp>
    <dsp:sp modelId="{58E6399B-E553-AB43-97B8-ED765BC5035E}">
      <dsp:nvSpPr>
        <dsp:cNvPr id="0" name=""/>
        <dsp:cNvSpPr/>
      </dsp:nvSpPr>
      <dsp:spPr>
        <a:xfrm>
          <a:off x="697784" y="1223245"/>
          <a:ext cx="1744461" cy="1046677"/>
        </a:xfrm>
        <a:prstGeom prst="rect">
          <a:avLst/>
        </a:prstGeom>
        <a:solidFill>
          <a:schemeClr val="accent6">
            <a:shade val="50000"/>
            <a:hueOff val="245616"/>
            <a:satOff val="-10737"/>
            <a:lumOff val="29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>
              <a:latin typeface="Montserrat" panose="00000500000000000000"/>
            </a:rPr>
            <a:t>Ataxia.</a:t>
          </a:r>
          <a:endParaRPr lang="es-CO" sz="1900" kern="1200" dirty="0">
            <a:latin typeface="Montserrat" panose="00000500000000000000"/>
          </a:endParaRPr>
        </a:p>
      </dsp:txBody>
      <dsp:txXfrm>
        <a:off x="697784" y="1223245"/>
        <a:ext cx="1744461" cy="1046677"/>
      </dsp:txXfrm>
    </dsp:sp>
    <dsp:sp modelId="{A3E82E3C-743F-9946-9083-E7766B5D65CF}">
      <dsp:nvSpPr>
        <dsp:cNvPr id="0" name=""/>
        <dsp:cNvSpPr/>
      </dsp:nvSpPr>
      <dsp:spPr>
        <a:xfrm>
          <a:off x="2616693" y="1223245"/>
          <a:ext cx="1744461" cy="1046677"/>
        </a:xfrm>
        <a:prstGeom prst="rect">
          <a:avLst/>
        </a:prstGeom>
        <a:solidFill>
          <a:schemeClr val="accent6">
            <a:shade val="50000"/>
            <a:hueOff val="327488"/>
            <a:satOff val="-14316"/>
            <a:lumOff val="390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>
              <a:latin typeface="Montserrat" panose="00000500000000000000"/>
            </a:rPr>
            <a:t>Visión borrosa.</a:t>
          </a:r>
          <a:endParaRPr lang="es-CO" sz="1900" kern="1200" dirty="0">
            <a:latin typeface="Montserrat" panose="00000500000000000000"/>
          </a:endParaRPr>
        </a:p>
      </dsp:txBody>
      <dsp:txXfrm>
        <a:off x="2616693" y="1223245"/>
        <a:ext cx="1744461" cy="1046677"/>
      </dsp:txXfrm>
    </dsp:sp>
    <dsp:sp modelId="{AE370DF3-A9AD-B14B-89AA-4DFC1F11B393}">
      <dsp:nvSpPr>
        <dsp:cNvPr id="0" name=""/>
        <dsp:cNvSpPr/>
      </dsp:nvSpPr>
      <dsp:spPr>
        <a:xfrm>
          <a:off x="4535601" y="1223245"/>
          <a:ext cx="1744461" cy="1046677"/>
        </a:xfrm>
        <a:prstGeom prst="rect">
          <a:avLst/>
        </a:prstGeom>
        <a:solidFill>
          <a:schemeClr val="accent6">
            <a:shade val="50000"/>
            <a:hueOff val="327488"/>
            <a:satOff val="-14316"/>
            <a:lumOff val="390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 err="1">
              <a:latin typeface="Montserrat" panose="00000500000000000000"/>
            </a:rPr>
            <a:t>Tinnitus</a:t>
          </a:r>
          <a:r>
            <a:rPr lang="es-ES_tradnl" sz="1900" kern="1200" dirty="0">
              <a:latin typeface="Montserrat" panose="00000500000000000000"/>
            </a:rPr>
            <a:t>.</a:t>
          </a:r>
          <a:endParaRPr lang="es-CO" sz="1900" kern="1200" dirty="0">
            <a:latin typeface="Montserrat" panose="00000500000000000000"/>
          </a:endParaRPr>
        </a:p>
      </dsp:txBody>
      <dsp:txXfrm>
        <a:off x="4535601" y="1223245"/>
        <a:ext cx="1744461" cy="1046677"/>
      </dsp:txXfrm>
    </dsp:sp>
    <dsp:sp modelId="{FFCA34C4-88FE-0B46-B3F8-7F86F306968C}">
      <dsp:nvSpPr>
        <dsp:cNvPr id="0" name=""/>
        <dsp:cNvSpPr/>
      </dsp:nvSpPr>
      <dsp:spPr>
        <a:xfrm>
          <a:off x="697784" y="2444369"/>
          <a:ext cx="1744461" cy="1046677"/>
        </a:xfrm>
        <a:prstGeom prst="rect">
          <a:avLst/>
        </a:prstGeom>
        <a:solidFill>
          <a:schemeClr val="accent6">
            <a:shade val="50000"/>
            <a:hueOff val="245616"/>
            <a:satOff val="-10737"/>
            <a:lumOff val="29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>
              <a:latin typeface="Montserrat" panose="00000500000000000000"/>
            </a:rPr>
            <a:t>Rigidez o dolor muscular.</a:t>
          </a:r>
          <a:endParaRPr lang="es-CO" sz="1900" kern="1200" dirty="0">
            <a:latin typeface="Montserrat" panose="00000500000000000000"/>
          </a:endParaRPr>
        </a:p>
      </dsp:txBody>
      <dsp:txXfrm>
        <a:off x="697784" y="2444369"/>
        <a:ext cx="1744461" cy="1046677"/>
      </dsp:txXfrm>
    </dsp:sp>
    <dsp:sp modelId="{3D663566-981D-2E48-A4C5-1805E12A0488}">
      <dsp:nvSpPr>
        <dsp:cNvPr id="0" name=""/>
        <dsp:cNvSpPr/>
      </dsp:nvSpPr>
      <dsp:spPr>
        <a:xfrm>
          <a:off x="2616693" y="2444369"/>
          <a:ext cx="1744461" cy="1046677"/>
        </a:xfrm>
        <a:prstGeom prst="rect">
          <a:avLst/>
        </a:prstGeom>
        <a:solidFill>
          <a:schemeClr val="accent6">
            <a:shade val="50000"/>
            <a:hueOff val="163744"/>
            <a:satOff val="-7158"/>
            <a:lumOff val="195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>
              <a:latin typeface="Montserrat" panose="00000500000000000000"/>
            </a:rPr>
            <a:t>Poliuria.</a:t>
          </a:r>
          <a:endParaRPr lang="es-CO" sz="1900" kern="1200" dirty="0">
            <a:latin typeface="Montserrat" panose="00000500000000000000"/>
          </a:endParaRPr>
        </a:p>
      </dsp:txBody>
      <dsp:txXfrm>
        <a:off x="2616693" y="2444369"/>
        <a:ext cx="1744461" cy="1046677"/>
      </dsp:txXfrm>
    </dsp:sp>
    <dsp:sp modelId="{0C16B64F-604E-4A4E-A5AC-51CAABC1D05B}">
      <dsp:nvSpPr>
        <dsp:cNvPr id="0" name=""/>
        <dsp:cNvSpPr/>
      </dsp:nvSpPr>
      <dsp:spPr>
        <a:xfrm>
          <a:off x="4535601" y="2444369"/>
          <a:ext cx="1744461" cy="1046677"/>
        </a:xfrm>
        <a:prstGeom prst="rect">
          <a:avLst/>
        </a:prstGeom>
        <a:solidFill>
          <a:schemeClr val="accent6">
            <a:shade val="50000"/>
            <a:hueOff val="81872"/>
            <a:satOff val="-3579"/>
            <a:lumOff val="97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>
              <a:latin typeface="Montserrat" panose="00000500000000000000"/>
            </a:rPr>
            <a:t>Hipotensión.</a:t>
          </a:r>
          <a:endParaRPr lang="es-CO" sz="1900" kern="1200" dirty="0">
            <a:latin typeface="Montserrat" panose="00000500000000000000"/>
          </a:endParaRPr>
        </a:p>
      </dsp:txBody>
      <dsp:txXfrm>
        <a:off x="4535601" y="2444369"/>
        <a:ext cx="1744461" cy="104667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4EB8D-AC91-B546-B1F6-44A95E4F1147}">
      <dsp:nvSpPr>
        <dsp:cNvPr id="0" name=""/>
        <dsp:cNvSpPr/>
      </dsp:nvSpPr>
      <dsp:spPr>
        <a:xfrm>
          <a:off x="820" y="120286"/>
          <a:ext cx="3200631" cy="1920379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Montserrat" panose="00000500000000000000"/>
            </a:rPr>
            <a:t>Manejo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anose="00000500000000000000"/>
            </a:rPr>
            <a:t>Suspender litio.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anose="00000500000000000000"/>
            </a:rPr>
            <a:t>ABC.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anose="00000500000000000000"/>
            </a:rPr>
            <a:t>Descontaminación.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anose="00000500000000000000"/>
            </a:rPr>
            <a:t>Lavado/ irrigación.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anose="00000500000000000000"/>
            </a:rPr>
            <a:t>LEV </a:t>
          </a:r>
          <a:r>
            <a:rPr lang="es-CO" sz="1500" kern="1200" dirty="0">
              <a:latin typeface="Montserrat" panose="00000500000000000000"/>
              <a:sym typeface="Wingdings" pitchFamily="2" charset="2"/>
            </a:rPr>
            <a:t> </a:t>
          </a:r>
          <a:r>
            <a:rPr lang="es-CO" sz="1500" kern="1200" dirty="0" err="1">
              <a:latin typeface="Montserrat" panose="00000500000000000000"/>
              <a:sym typeface="Wingdings" pitchFamily="2" charset="2"/>
            </a:rPr>
            <a:t>SSN</a:t>
          </a:r>
          <a:r>
            <a:rPr lang="es-CO" sz="1500" kern="1200" dirty="0">
              <a:latin typeface="Montserrat" panose="00000500000000000000"/>
              <a:sym typeface="Wingdings" pitchFamily="2" charset="2"/>
            </a:rPr>
            <a:t>.</a:t>
          </a:r>
          <a:endParaRPr lang="es-CO" sz="1500" kern="1200" dirty="0">
            <a:latin typeface="Montserrat" panose="00000500000000000000"/>
          </a:endParaRPr>
        </a:p>
      </dsp:txBody>
      <dsp:txXfrm>
        <a:off x="820" y="120286"/>
        <a:ext cx="3200631" cy="1920379"/>
      </dsp:txXfrm>
    </dsp:sp>
    <dsp:sp modelId="{32D6AB45-A85B-044D-B6CA-AB342009BD35}">
      <dsp:nvSpPr>
        <dsp:cNvPr id="0" name=""/>
        <dsp:cNvSpPr/>
      </dsp:nvSpPr>
      <dsp:spPr>
        <a:xfrm>
          <a:off x="3521515" y="120286"/>
          <a:ext cx="3200631" cy="1920379"/>
        </a:xfrm>
        <a:prstGeom prst="rect">
          <a:avLst/>
        </a:prstGeom>
        <a:solidFill>
          <a:schemeClr val="accent6">
            <a:shade val="50000"/>
            <a:hueOff val="184212"/>
            <a:satOff val="-8053"/>
            <a:lumOff val="21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 err="1">
              <a:latin typeface="Montserrat" panose="00000500000000000000"/>
            </a:rPr>
            <a:t>Paracl</a:t>
          </a:r>
          <a:r>
            <a:rPr lang="es-ES" sz="1900" b="1" kern="1200" dirty="0" err="1">
              <a:latin typeface="Montserrat" panose="00000500000000000000"/>
            </a:rPr>
            <a:t>ínicos</a:t>
          </a:r>
          <a:r>
            <a:rPr lang="es-ES" sz="1900" b="1" kern="1200" dirty="0">
              <a:latin typeface="Montserrat" panose="00000500000000000000"/>
            </a:rPr>
            <a:t> básicos</a:t>
          </a:r>
          <a:endParaRPr lang="es-CO" sz="1900" b="1" kern="1200" dirty="0"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 err="1">
              <a:latin typeface="Montserrat" panose="00000500000000000000"/>
            </a:rPr>
            <a:t>EKG</a:t>
          </a:r>
          <a:r>
            <a:rPr lang="es-ES" sz="1500" kern="1200" dirty="0">
              <a:latin typeface="Montserrat" panose="00000500000000000000"/>
            </a:rPr>
            <a:t>.</a:t>
          </a:r>
          <a:endParaRPr lang="es-CO" sz="1500" kern="1200" dirty="0"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anose="00000500000000000000"/>
            </a:rPr>
            <a:t>Monitoreo.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anose="00000500000000000000"/>
            </a:rPr>
            <a:t>Na+/ funci</a:t>
          </a:r>
          <a:r>
            <a:rPr lang="es-ES" sz="1500" kern="1200" dirty="0">
              <a:latin typeface="Montserrat" panose="00000500000000000000"/>
            </a:rPr>
            <a:t>ón renal/ </a:t>
          </a:r>
          <a:r>
            <a:rPr lang="es-ES" sz="1500" kern="1200" dirty="0" err="1">
              <a:latin typeface="Montserrat" panose="00000500000000000000"/>
            </a:rPr>
            <a:t>litemia</a:t>
          </a:r>
          <a:r>
            <a:rPr lang="es-ES" sz="1500" kern="1200" dirty="0">
              <a:latin typeface="Montserrat" panose="00000500000000000000"/>
            </a:rPr>
            <a:t>.</a:t>
          </a:r>
          <a:endParaRPr lang="es-CO" sz="1500" kern="1200" dirty="0">
            <a:latin typeface="Montserrat" panose="00000500000000000000"/>
          </a:endParaRPr>
        </a:p>
      </dsp:txBody>
      <dsp:txXfrm>
        <a:off x="3521515" y="120286"/>
        <a:ext cx="3200631" cy="1920379"/>
      </dsp:txXfrm>
    </dsp:sp>
    <dsp:sp modelId="{61E5EE37-D955-4F4A-9520-E1BDC9F24A5F}">
      <dsp:nvSpPr>
        <dsp:cNvPr id="0" name=""/>
        <dsp:cNvSpPr/>
      </dsp:nvSpPr>
      <dsp:spPr>
        <a:xfrm>
          <a:off x="820" y="2360729"/>
          <a:ext cx="3200631" cy="1920379"/>
        </a:xfrm>
        <a:prstGeom prst="rect">
          <a:avLst/>
        </a:prstGeom>
        <a:solidFill>
          <a:schemeClr val="accent6">
            <a:shade val="50000"/>
            <a:hueOff val="368424"/>
            <a:satOff val="-16105"/>
            <a:lumOff val="43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Montserrat" panose="00000500000000000000"/>
            </a:rPr>
            <a:t>Valoración nefrología</a:t>
          </a:r>
        </a:p>
      </dsp:txBody>
      <dsp:txXfrm>
        <a:off x="820" y="2360729"/>
        <a:ext cx="3200631" cy="1920379"/>
      </dsp:txXfrm>
    </dsp:sp>
    <dsp:sp modelId="{FBF561FB-B7FE-B74A-916E-5DCA7FECE8B6}">
      <dsp:nvSpPr>
        <dsp:cNvPr id="0" name=""/>
        <dsp:cNvSpPr/>
      </dsp:nvSpPr>
      <dsp:spPr>
        <a:xfrm>
          <a:off x="3521515" y="2360729"/>
          <a:ext cx="3200631" cy="1920379"/>
        </a:xfrm>
        <a:prstGeom prst="rect">
          <a:avLst/>
        </a:prstGeom>
        <a:solidFill>
          <a:schemeClr val="accent6">
            <a:shade val="50000"/>
            <a:hueOff val="184212"/>
            <a:satOff val="-8053"/>
            <a:lumOff val="21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Montserrat" panose="00000500000000000000"/>
            </a:rPr>
            <a:t>Hemodiálisis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 err="1">
              <a:latin typeface="Montserrat" panose="00000500000000000000"/>
            </a:rPr>
            <a:t>Litemia</a:t>
          </a:r>
          <a:r>
            <a:rPr lang="es-CO" sz="1500" kern="1200" dirty="0">
              <a:latin typeface="Montserrat" panose="00000500000000000000"/>
            </a:rPr>
            <a:t> &gt; 4 mEq/L.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 err="1">
              <a:latin typeface="Montserrat" panose="00000500000000000000"/>
            </a:rPr>
            <a:t>Litemia</a:t>
          </a:r>
          <a:r>
            <a:rPr lang="es-CO" sz="1500" kern="1200" dirty="0">
              <a:latin typeface="Montserrat" panose="00000500000000000000"/>
            </a:rPr>
            <a:t> &gt; 2,5 mEq/L más.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anose="00000500000000000000"/>
            </a:rPr>
            <a:t>Signos neurológicos.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anose="00000500000000000000"/>
            </a:rPr>
            <a:t>Enfermedad renal.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anose="00000500000000000000"/>
            </a:rPr>
            <a:t>CI LEV.</a:t>
          </a:r>
        </a:p>
      </dsp:txBody>
      <dsp:txXfrm>
        <a:off x="3521515" y="2360729"/>
        <a:ext cx="3200631" cy="192037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F033D-1B57-E24F-8C1E-65AF7689E32C}">
      <dsp:nvSpPr>
        <dsp:cNvPr id="0" name=""/>
        <dsp:cNvSpPr/>
      </dsp:nvSpPr>
      <dsp:spPr>
        <a:xfrm rot="5400000">
          <a:off x="2986693" y="-1048120"/>
          <a:ext cx="916982" cy="3242526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>
              <a:solidFill>
                <a:srgbClr val="152B48"/>
              </a:solidFill>
              <a:latin typeface="Montserrat" panose="00000500000000000000"/>
            </a:rPr>
            <a:t>↑ peso, caída de cabello, náuseas, vómito, equimosis, temblor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 rot="-5400000">
        <a:off x="1823922" y="159414"/>
        <a:ext cx="3197763" cy="827456"/>
      </dsp:txXfrm>
    </dsp:sp>
    <dsp:sp modelId="{A536C315-702E-D94C-A7B9-E2E221B16E17}">
      <dsp:nvSpPr>
        <dsp:cNvPr id="0" name=""/>
        <dsp:cNvSpPr/>
      </dsp:nvSpPr>
      <dsp:spPr>
        <a:xfrm>
          <a:off x="0" y="28"/>
          <a:ext cx="1823921" cy="1146228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>
              <a:latin typeface="Montserrat" panose="00000500000000000000"/>
            </a:rPr>
            <a:t>Efectos adversos comunes</a:t>
          </a:r>
          <a:endParaRPr lang="es-CO" sz="2000" kern="1200" dirty="0">
            <a:latin typeface="Montserrat" panose="00000500000000000000"/>
          </a:endParaRPr>
        </a:p>
      </dsp:txBody>
      <dsp:txXfrm>
        <a:off x="55954" y="55982"/>
        <a:ext cx="1712013" cy="1034320"/>
      </dsp:txXfrm>
    </dsp:sp>
    <dsp:sp modelId="{66FBD516-3D2D-FE4E-AE92-6ECB41213DC5}">
      <dsp:nvSpPr>
        <dsp:cNvPr id="0" name=""/>
        <dsp:cNvSpPr/>
      </dsp:nvSpPr>
      <dsp:spPr>
        <a:xfrm rot="5400000">
          <a:off x="2986693" y="155419"/>
          <a:ext cx="916982" cy="3242526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>
              <a:solidFill>
                <a:srgbClr val="152B48"/>
              </a:solidFill>
              <a:latin typeface="Montserrat" panose="00000500000000000000"/>
            </a:rPr>
            <a:t>Obesidad, síndrome metabólico, SOP, hipotiroidismo subclínico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 rot="-5400000">
        <a:off x="1823922" y="1362954"/>
        <a:ext cx="3197763" cy="827456"/>
      </dsp:txXfrm>
    </dsp:sp>
    <dsp:sp modelId="{80AC4836-C142-7A43-AEB9-2C340AFCE974}">
      <dsp:nvSpPr>
        <dsp:cNvPr id="0" name=""/>
        <dsp:cNvSpPr/>
      </dsp:nvSpPr>
      <dsp:spPr>
        <a:xfrm>
          <a:off x="0" y="1203568"/>
          <a:ext cx="1823921" cy="1146228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>
              <a:latin typeface="Montserrat" panose="00000500000000000000"/>
            </a:rPr>
            <a:t>Otros</a:t>
          </a:r>
          <a:endParaRPr lang="es-CO" sz="2000" kern="1200">
            <a:latin typeface="Montserrat" panose="00000500000000000000"/>
          </a:endParaRPr>
        </a:p>
      </dsp:txBody>
      <dsp:txXfrm>
        <a:off x="55954" y="1259522"/>
        <a:ext cx="1712013" cy="103432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B9896-AAA2-B24A-92A4-5463F98118F8}">
      <dsp:nvSpPr>
        <dsp:cNvPr id="0" name=""/>
        <dsp:cNvSpPr/>
      </dsp:nvSpPr>
      <dsp:spPr>
        <a:xfrm>
          <a:off x="0" y="16721"/>
          <a:ext cx="4302710" cy="576000"/>
        </a:xfrm>
        <a:prstGeom prst="rect">
          <a:avLst/>
        </a:prstGeom>
        <a:solidFill>
          <a:srgbClr val="152B48"/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kern="1200" dirty="0">
              <a:latin typeface="Montserrat" panose="00000500000000000000"/>
            </a:rPr>
            <a:t>Mayores EA sistémicos</a:t>
          </a:r>
          <a:endParaRPr lang="es-CO" sz="2000" kern="1200" dirty="0">
            <a:latin typeface="Montserrat" panose="00000500000000000000"/>
          </a:endParaRPr>
        </a:p>
      </dsp:txBody>
      <dsp:txXfrm>
        <a:off x="0" y="16721"/>
        <a:ext cx="4302710" cy="576000"/>
      </dsp:txXfrm>
    </dsp:sp>
    <dsp:sp modelId="{B3C5F5AC-40F8-1144-93AD-D30DEBF8F803}">
      <dsp:nvSpPr>
        <dsp:cNvPr id="0" name=""/>
        <dsp:cNvSpPr/>
      </dsp:nvSpPr>
      <dsp:spPr>
        <a:xfrm>
          <a:off x="0" y="592721"/>
          <a:ext cx="4302710" cy="1592099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000" kern="1200" dirty="0">
              <a:solidFill>
                <a:srgbClr val="152B48"/>
              </a:solidFill>
              <a:latin typeface="Montserrat" panose="00000500000000000000"/>
            </a:rPr>
            <a:t>Erupción / prurito*, hiponatremia*, leucopenia*.</a:t>
          </a:r>
          <a:endParaRPr lang="es-CO" sz="2000" kern="1200" dirty="0">
            <a:solidFill>
              <a:srgbClr val="152B48"/>
            </a:solidFill>
            <a:latin typeface="Montserrat" panose="0000050000000000000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000" kern="1200" dirty="0">
              <a:solidFill>
                <a:srgbClr val="152B48"/>
              </a:solidFill>
              <a:latin typeface="Montserrat" panose="00000500000000000000"/>
            </a:rPr>
            <a:t>Náuseas, vómito, diarrea, retención de líquidos.</a:t>
          </a:r>
          <a:endParaRPr lang="es-CO" sz="20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592721"/>
        <a:ext cx="4302710" cy="159209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C3DAD-E83B-494F-B22A-166C92811C2B}">
      <dsp:nvSpPr>
        <dsp:cNvPr id="0" name=""/>
        <dsp:cNvSpPr/>
      </dsp:nvSpPr>
      <dsp:spPr>
        <a:xfrm>
          <a:off x="0" y="27905"/>
          <a:ext cx="6162260" cy="631799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anose="00000500000000000000"/>
            </a:rPr>
            <a:t>Induce enzimas hep</a:t>
          </a:r>
          <a:r>
            <a:rPr lang="es-ES" sz="2400" kern="1200" dirty="0">
              <a:latin typeface="Montserrat" panose="00000500000000000000"/>
            </a:rPr>
            <a:t>áticas</a:t>
          </a:r>
          <a:endParaRPr lang="es-CO" sz="2400" kern="1200" dirty="0">
            <a:latin typeface="Montserrat" panose="00000500000000000000"/>
          </a:endParaRPr>
        </a:p>
      </dsp:txBody>
      <dsp:txXfrm>
        <a:off x="30842" y="58747"/>
        <a:ext cx="6100576" cy="570115"/>
      </dsp:txXfrm>
    </dsp:sp>
    <dsp:sp modelId="{0980A541-E54E-824E-9635-51C0FE8A0B85}">
      <dsp:nvSpPr>
        <dsp:cNvPr id="0" name=""/>
        <dsp:cNvSpPr/>
      </dsp:nvSpPr>
      <dsp:spPr>
        <a:xfrm>
          <a:off x="0" y="659705"/>
          <a:ext cx="6162260" cy="732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65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Incluso propias enzimas.</a:t>
          </a:r>
          <a:endParaRPr lang="es-CO" sz="19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Interacciones comunes.</a:t>
          </a:r>
          <a:endParaRPr lang="es-CO" sz="19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659705"/>
        <a:ext cx="6162260" cy="732780"/>
      </dsp:txXfrm>
    </dsp:sp>
    <dsp:sp modelId="{F61F3D12-8745-D648-BA9D-9828928AF43E}">
      <dsp:nvSpPr>
        <dsp:cNvPr id="0" name=""/>
        <dsp:cNvSpPr/>
      </dsp:nvSpPr>
      <dsp:spPr>
        <a:xfrm>
          <a:off x="0" y="1392485"/>
          <a:ext cx="6162260" cy="631799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>
              <a:latin typeface="Montserrat" panose="00000500000000000000"/>
            </a:rPr>
            <a:t>Monitoreo cada 6-12 meses</a:t>
          </a:r>
          <a:endParaRPr lang="es-CO" sz="2400" kern="1200">
            <a:latin typeface="Montserrat" panose="00000500000000000000"/>
          </a:endParaRPr>
        </a:p>
      </dsp:txBody>
      <dsp:txXfrm>
        <a:off x="30842" y="1423327"/>
        <a:ext cx="6100576" cy="570115"/>
      </dsp:txXfrm>
    </dsp:sp>
    <dsp:sp modelId="{F5027BEF-0AFF-5348-ACE7-66AEA3B96537}">
      <dsp:nvSpPr>
        <dsp:cNvPr id="0" name=""/>
        <dsp:cNvSpPr/>
      </dsp:nvSpPr>
      <dsp:spPr>
        <a:xfrm>
          <a:off x="0" y="2024285"/>
          <a:ext cx="6162260" cy="670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65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Función hepática/ HLG/ </a:t>
          </a:r>
          <a:r>
            <a:rPr lang="es-ES" sz="1900" kern="1200" dirty="0" err="1">
              <a:solidFill>
                <a:srgbClr val="152B48"/>
              </a:solidFill>
              <a:latin typeface="Montserrat" panose="00000500000000000000"/>
            </a:rPr>
            <a:t>Na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+ sérico/ niveles séricos de </a:t>
          </a:r>
          <a:r>
            <a:rPr lang="es-ES" sz="1900" kern="1200" dirty="0" err="1">
              <a:solidFill>
                <a:srgbClr val="152B48"/>
              </a:solidFill>
              <a:latin typeface="Montserrat" panose="00000500000000000000"/>
            </a:rPr>
            <a:t>CBZ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9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2024285"/>
        <a:ext cx="6162260" cy="67068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9438D-FA02-CE4F-BAC1-4C156CDF08E2}">
      <dsp:nvSpPr>
        <dsp:cNvPr id="0" name=""/>
        <dsp:cNvSpPr/>
      </dsp:nvSpPr>
      <dsp:spPr>
        <a:xfrm>
          <a:off x="0" y="29309"/>
          <a:ext cx="4669653" cy="460800"/>
        </a:xfrm>
        <a:prstGeom prst="rect">
          <a:avLst/>
        </a:prstGeom>
        <a:solidFill>
          <a:srgbClr val="152B48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/>
            </a:rPr>
            <a:t>EA graves</a:t>
          </a:r>
          <a:endParaRPr lang="es-CO" sz="1600" kern="1200" dirty="0">
            <a:latin typeface="Montserrat" panose="00000500000000000000"/>
          </a:endParaRPr>
        </a:p>
      </dsp:txBody>
      <dsp:txXfrm>
        <a:off x="0" y="29309"/>
        <a:ext cx="4669653" cy="460800"/>
      </dsp:txXfrm>
    </dsp:sp>
    <dsp:sp modelId="{6FC854E1-287B-2F4B-8C25-0163EA7CDBF6}">
      <dsp:nvSpPr>
        <dsp:cNvPr id="0" name=""/>
        <dsp:cNvSpPr/>
      </dsp:nvSpPr>
      <dsp:spPr>
        <a:xfrm>
          <a:off x="0" y="531667"/>
          <a:ext cx="4669653" cy="162504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Stevens-Johnson / NET.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1ªs 8 semanas 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más frecuente.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HLA-B*1502 (5%)</a:t>
          </a: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 (as</a:t>
          </a:r>
          <a:r>
            <a:rPr lang="es-ES" sz="1600" kern="1200" dirty="0" err="1">
              <a:solidFill>
                <a:srgbClr val="152B48"/>
              </a:solidFill>
              <a:latin typeface="Montserrat" panose="00000500000000000000"/>
            </a:rPr>
            <a:t>iáticos</a:t>
          </a: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Neurotoxicidad </a:t>
          </a:r>
          <a:r>
            <a:rPr lang="es-CO" sz="16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s</a:t>
          </a: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omnolencia, mareo, visi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ón borrosa o doble, letargia, cefalea</a:t>
          </a:r>
          <a:r>
            <a:rPr lang="es-ES" sz="1600" kern="1200" dirty="0"/>
            <a:t>.</a:t>
          </a:r>
          <a:endParaRPr lang="es-CO" sz="1600" kern="1200" dirty="0"/>
        </a:p>
      </dsp:txBody>
      <dsp:txXfrm>
        <a:off x="0" y="531667"/>
        <a:ext cx="4669653" cy="162504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78D18-B5DD-AF4E-9C2A-A8AE2E8B66EA}">
      <dsp:nvSpPr>
        <dsp:cNvPr id="0" name=""/>
        <dsp:cNvSpPr/>
      </dsp:nvSpPr>
      <dsp:spPr>
        <a:xfrm>
          <a:off x="0" y="257317"/>
          <a:ext cx="4302710" cy="158760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938" tIns="333248" rIns="33393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Reduce riesgo de </a:t>
          </a:r>
          <a:r>
            <a:rPr lang="es-ES" sz="1600" kern="1200" dirty="0" err="1">
              <a:solidFill>
                <a:srgbClr val="152B48"/>
              </a:solidFill>
              <a:latin typeface="Montserrat" panose="00000500000000000000"/>
            </a:rPr>
            <a:t>rash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 grave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Asociado con hospitalización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Descontinuación de lamotrigina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Stevens-Johnson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257317"/>
        <a:ext cx="4302710" cy="1587600"/>
      </dsp:txXfrm>
    </dsp:sp>
    <dsp:sp modelId="{806D493C-B392-024A-8FF4-BFB11979E383}">
      <dsp:nvSpPr>
        <dsp:cNvPr id="0" name=""/>
        <dsp:cNvSpPr/>
      </dsp:nvSpPr>
      <dsp:spPr>
        <a:xfrm>
          <a:off x="215135" y="21157"/>
          <a:ext cx="3011897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843" tIns="0" rIns="113843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rgbClr val="152B48"/>
              </a:solidFill>
              <a:latin typeface="Montserrat" panose="00000500000000000000"/>
            </a:rPr>
            <a:t>Titulación</a:t>
          </a:r>
          <a:r>
            <a:rPr lang="es-ES" sz="1800" b="1" kern="1200" dirty="0">
              <a:solidFill>
                <a:srgbClr val="152B48"/>
              </a:solidFill>
              <a:latin typeface="Montserrat" panose="00000500000000000000"/>
            </a:rPr>
            <a:t> lenta</a:t>
          </a:r>
          <a:endParaRPr lang="es-CO" sz="1800" b="1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238192" y="44214"/>
        <a:ext cx="2965783" cy="426206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E6AFF-5F1D-0646-8F05-999AAD88D37B}">
      <dsp:nvSpPr>
        <dsp:cNvPr id="0" name=""/>
        <dsp:cNvSpPr/>
      </dsp:nvSpPr>
      <dsp:spPr>
        <a:xfrm>
          <a:off x="0" y="0"/>
          <a:ext cx="3794239" cy="892800"/>
        </a:xfrm>
        <a:prstGeom prst="rect">
          <a:avLst/>
        </a:prstGeom>
        <a:solidFill>
          <a:srgbClr val="152B48">
            <a:alpha val="90000"/>
          </a:srgb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EA comunes</a:t>
          </a:r>
        </a:p>
      </dsp:txBody>
      <dsp:txXfrm>
        <a:off x="0" y="0"/>
        <a:ext cx="3794239" cy="892800"/>
      </dsp:txXfrm>
    </dsp:sp>
    <dsp:sp modelId="{B08E724B-F5BC-2C4E-A265-C6304A7F7C07}">
      <dsp:nvSpPr>
        <dsp:cNvPr id="0" name=""/>
        <dsp:cNvSpPr/>
      </dsp:nvSpPr>
      <dsp:spPr>
        <a:xfrm>
          <a:off x="0" y="566931"/>
          <a:ext cx="3794239" cy="136152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anose="00000500000000000000"/>
            </a:rPr>
            <a:t>N</a:t>
          </a:r>
          <a:r>
            <a:rPr lang="es-ES" sz="1800" kern="1200" dirty="0" err="1">
              <a:solidFill>
                <a:srgbClr val="152B48"/>
              </a:solidFill>
              <a:latin typeface="Montserrat" panose="00000500000000000000"/>
            </a:rPr>
            <a:t>áuseas</a:t>
          </a:r>
          <a:r>
            <a:rPr lang="es-ES" sz="1800" kern="1200" dirty="0">
              <a:solidFill>
                <a:srgbClr val="152B48"/>
              </a:solidFill>
              <a:latin typeface="Montserrat" panose="00000500000000000000"/>
            </a:rPr>
            <a:t>, dispepsia, dolor, insomnio.</a:t>
          </a:r>
          <a:endParaRPr lang="es-CO" sz="18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b="1" kern="1200" dirty="0">
              <a:solidFill>
                <a:srgbClr val="152B48"/>
              </a:solidFill>
              <a:latin typeface="Montserrat" panose="00000500000000000000"/>
            </a:rPr>
            <a:t>Erupción cutánea no grave.</a:t>
          </a:r>
          <a:endParaRPr lang="es-CO" sz="18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566931"/>
        <a:ext cx="3794239" cy="136152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57294-9991-0A46-873E-7742889C7AB2}">
      <dsp:nvSpPr>
        <dsp:cNvPr id="0" name=""/>
        <dsp:cNvSpPr/>
      </dsp:nvSpPr>
      <dsp:spPr>
        <a:xfrm>
          <a:off x="0" y="42406"/>
          <a:ext cx="5724231" cy="52650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0000500000000000000"/>
            </a:rPr>
            <a:t>EA m</a:t>
          </a:r>
          <a:r>
            <a:rPr lang="es-ES" sz="2000" kern="1200" dirty="0" err="1">
              <a:latin typeface="Montserrat" panose="00000500000000000000"/>
            </a:rPr>
            <a:t>ás</a:t>
          </a:r>
          <a:r>
            <a:rPr lang="es-ES" sz="2000" kern="1200" dirty="0">
              <a:latin typeface="Montserrat" panose="00000500000000000000"/>
            </a:rPr>
            <a:t> prominentes.</a:t>
          </a:r>
          <a:endParaRPr lang="es-CO" sz="2000" kern="1200" dirty="0">
            <a:latin typeface="Montserrat" panose="00000500000000000000"/>
          </a:endParaRPr>
        </a:p>
      </dsp:txBody>
      <dsp:txXfrm>
        <a:off x="25702" y="68108"/>
        <a:ext cx="5672827" cy="475096"/>
      </dsp:txXfrm>
    </dsp:sp>
    <dsp:sp modelId="{632DE08F-B595-3449-8281-F77CDEE6599B}">
      <dsp:nvSpPr>
        <dsp:cNvPr id="0" name=""/>
        <dsp:cNvSpPr/>
      </dsp:nvSpPr>
      <dsp:spPr>
        <a:xfrm>
          <a:off x="0" y="566354"/>
          <a:ext cx="5724231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74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Ganancia de peso.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Efectos </a:t>
          </a:r>
          <a:r>
            <a:rPr lang="es-CO" sz="1600" kern="1200" dirty="0" err="1">
              <a:solidFill>
                <a:srgbClr val="152B48"/>
              </a:solidFill>
              <a:latin typeface="Montserrat" panose="00000500000000000000"/>
            </a:rPr>
            <a:t>metab</a:t>
          </a:r>
          <a:r>
            <a:rPr lang="es-ES" sz="1600" kern="1200" dirty="0" err="1">
              <a:solidFill>
                <a:srgbClr val="152B48"/>
              </a:solidFill>
              <a:latin typeface="Montserrat" panose="00000500000000000000"/>
            </a:rPr>
            <a:t>ólicos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566354"/>
        <a:ext cx="5724231" cy="621000"/>
      </dsp:txXfrm>
    </dsp:sp>
    <dsp:sp modelId="{B745EBB3-5817-154D-9907-58F50C362B08}">
      <dsp:nvSpPr>
        <dsp:cNvPr id="0" name=""/>
        <dsp:cNvSpPr/>
      </dsp:nvSpPr>
      <dsp:spPr>
        <a:xfrm>
          <a:off x="0" y="1187354"/>
          <a:ext cx="5724231" cy="52650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/>
            </a:rPr>
            <a:t>Frecuencia EA metabólicos.</a:t>
          </a:r>
          <a:endParaRPr lang="es-CO" sz="2000" kern="1200" dirty="0">
            <a:latin typeface="Montserrat" panose="00000500000000000000"/>
          </a:endParaRPr>
        </a:p>
      </dsp:txBody>
      <dsp:txXfrm>
        <a:off x="25702" y="1213056"/>
        <a:ext cx="5672827" cy="475096"/>
      </dsp:txXfrm>
    </dsp:sp>
    <dsp:sp modelId="{95BD4754-DBE0-7D4C-A3A2-62477D977CDE}">
      <dsp:nvSpPr>
        <dsp:cNvPr id="0" name=""/>
        <dsp:cNvSpPr/>
      </dsp:nvSpPr>
      <dsp:spPr>
        <a:xfrm>
          <a:off x="0" y="1713854"/>
          <a:ext cx="5724231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74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Más con clozapina / olanzapina.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Menos con aripiprazol.</a:t>
          </a:r>
        </a:p>
      </dsp:txBody>
      <dsp:txXfrm>
        <a:off x="0" y="1713854"/>
        <a:ext cx="5724231" cy="621000"/>
      </dsp:txXfrm>
    </dsp:sp>
    <dsp:sp modelId="{F4162574-ED25-A245-BB32-F91B00279626}">
      <dsp:nvSpPr>
        <dsp:cNvPr id="0" name=""/>
        <dsp:cNvSpPr/>
      </dsp:nvSpPr>
      <dsp:spPr>
        <a:xfrm>
          <a:off x="0" y="2334854"/>
          <a:ext cx="5724231" cy="52650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 err="1">
              <a:latin typeface="Montserrat" panose="00000500000000000000"/>
            </a:rPr>
            <a:t>Recomendaci</a:t>
          </a:r>
          <a:r>
            <a:rPr lang="es-ES" sz="2000" kern="1200" dirty="0">
              <a:latin typeface="Montserrat" panose="00000500000000000000"/>
            </a:rPr>
            <a:t>ón.</a:t>
          </a:r>
          <a:endParaRPr lang="es-CO" sz="2000" kern="1200" dirty="0">
            <a:latin typeface="Montserrat" panose="00000500000000000000"/>
          </a:endParaRPr>
        </a:p>
      </dsp:txBody>
      <dsp:txXfrm>
        <a:off x="25702" y="2360556"/>
        <a:ext cx="5672827" cy="475096"/>
      </dsp:txXfrm>
    </dsp:sp>
    <dsp:sp modelId="{70CAAFF8-D86E-6B46-9C18-829F5CA99FCD}">
      <dsp:nvSpPr>
        <dsp:cNvPr id="0" name=""/>
        <dsp:cNvSpPr/>
      </dsp:nvSpPr>
      <dsp:spPr>
        <a:xfrm>
          <a:off x="0" y="2861354"/>
          <a:ext cx="5724231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74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Monitoreo rutinario de parámetros metabólicos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2861354"/>
        <a:ext cx="5724231" cy="33120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C6CCA-7243-1C45-A26C-E625D8B64F94}">
      <dsp:nvSpPr>
        <dsp:cNvPr id="0" name=""/>
        <dsp:cNvSpPr/>
      </dsp:nvSpPr>
      <dsp:spPr>
        <a:xfrm>
          <a:off x="525" y="0"/>
          <a:ext cx="1365606" cy="220102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rgbClr val="152B48"/>
              </a:solidFill>
              <a:latin typeface="Montserrat" panose="00000500000000000000" pitchFamily="50" charset="0"/>
            </a:rPr>
            <a:t>Más común</a:t>
          </a:r>
          <a:endParaRPr lang="es-CO" sz="16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525" y="0"/>
        <a:ext cx="1365606" cy="660308"/>
      </dsp:txXfrm>
    </dsp:sp>
    <dsp:sp modelId="{FE97245A-BFD1-9847-B8D3-EAE55BA03FDB}">
      <dsp:nvSpPr>
        <dsp:cNvPr id="0" name=""/>
        <dsp:cNvSpPr/>
      </dsp:nvSpPr>
      <dsp:spPr>
        <a:xfrm>
          <a:off x="137085" y="660496"/>
          <a:ext cx="1092484" cy="43241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latin typeface="Montserrat" panose="00000500000000000000" pitchFamily="50" charset="0"/>
            </a:rPr>
            <a:t>Clozapina</a:t>
          </a:r>
          <a:endParaRPr lang="es-CO" sz="1200" kern="1200">
            <a:latin typeface="Montserrat" panose="00000500000000000000" pitchFamily="50" charset="0"/>
          </a:endParaRPr>
        </a:p>
      </dsp:txBody>
      <dsp:txXfrm>
        <a:off x="149750" y="673161"/>
        <a:ext cx="1067154" cy="407083"/>
      </dsp:txXfrm>
    </dsp:sp>
    <dsp:sp modelId="{3721D3CF-B14F-EF4B-82E9-246EAE90BC5B}">
      <dsp:nvSpPr>
        <dsp:cNvPr id="0" name=""/>
        <dsp:cNvSpPr/>
      </dsp:nvSpPr>
      <dsp:spPr>
        <a:xfrm>
          <a:off x="137085" y="1159435"/>
          <a:ext cx="1092484" cy="43241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latin typeface="Montserrat" panose="00000500000000000000" pitchFamily="50" charset="0"/>
            </a:rPr>
            <a:t>Quetiapina</a:t>
          </a:r>
          <a:endParaRPr lang="es-CO" sz="1200" kern="1200">
            <a:latin typeface="Montserrat" panose="00000500000000000000" pitchFamily="50" charset="0"/>
          </a:endParaRPr>
        </a:p>
      </dsp:txBody>
      <dsp:txXfrm>
        <a:off x="149750" y="1172100"/>
        <a:ext cx="1067154" cy="407083"/>
      </dsp:txXfrm>
    </dsp:sp>
    <dsp:sp modelId="{FC5D9CDE-577E-D847-B36D-E276DDC846D3}">
      <dsp:nvSpPr>
        <dsp:cNvPr id="0" name=""/>
        <dsp:cNvSpPr/>
      </dsp:nvSpPr>
      <dsp:spPr>
        <a:xfrm>
          <a:off x="137085" y="1658373"/>
          <a:ext cx="1092484" cy="43241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latin typeface="Montserrat" panose="00000500000000000000" pitchFamily="50" charset="0"/>
            </a:rPr>
            <a:t>Paliperidona</a:t>
          </a:r>
          <a:endParaRPr lang="es-CO" sz="1200" kern="1200">
            <a:latin typeface="Montserrat" panose="00000500000000000000" pitchFamily="50" charset="0"/>
          </a:endParaRPr>
        </a:p>
      </dsp:txBody>
      <dsp:txXfrm>
        <a:off x="149750" y="1671038"/>
        <a:ext cx="1067154" cy="407083"/>
      </dsp:txXfrm>
    </dsp:sp>
    <dsp:sp modelId="{B24D2A2C-2911-B14A-949B-22650A46D2FA}">
      <dsp:nvSpPr>
        <dsp:cNvPr id="0" name=""/>
        <dsp:cNvSpPr/>
      </dsp:nvSpPr>
      <dsp:spPr>
        <a:xfrm>
          <a:off x="1468551" y="0"/>
          <a:ext cx="1365606" cy="220102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rgbClr val="152B48"/>
              </a:solidFill>
              <a:latin typeface="Montserrat" panose="00000500000000000000" pitchFamily="50" charset="0"/>
            </a:rPr>
            <a:t>Menos común</a:t>
          </a:r>
          <a:endParaRPr lang="es-CO" sz="16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1468551" y="0"/>
        <a:ext cx="1365606" cy="660308"/>
      </dsp:txXfrm>
    </dsp:sp>
    <dsp:sp modelId="{AB563ACD-5DCE-C24E-9EB6-DE16B69E380B}">
      <dsp:nvSpPr>
        <dsp:cNvPr id="0" name=""/>
        <dsp:cNvSpPr/>
      </dsp:nvSpPr>
      <dsp:spPr>
        <a:xfrm>
          <a:off x="1605112" y="660496"/>
          <a:ext cx="1092484" cy="43241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latin typeface="Montserrat" panose="00000500000000000000" pitchFamily="50" charset="0"/>
            </a:rPr>
            <a:t>Olanzapina</a:t>
          </a:r>
          <a:endParaRPr lang="es-CO" sz="1200" kern="1200">
            <a:latin typeface="Montserrat" panose="00000500000000000000" pitchFamily="50" charset="0"/>
          </a:endParaRPr>
        </a:p>
      </dsp:txBody>
      <dsp:txXfrm>
        <a:off x="1617777" y="673161"/>
        <a:ext cx="1067154" cy="407083"/>
      </dsp:txXfrm>
    </dsp:sp>
    <dsp:sp modelId="{57BDFF62-AE0E-2A44-AC5C-64A1A42F90DE}">
      <dsp:nvSpPr>
        <dsp:cNvPr id="0" name=""/>
        <dsp:cNvSpPr/>
      </dsp:nvSpPr>
      <dsp:spPr>
        <a:xfrm>
          <a:off x="1605112" y="1159435"/>
          <a:ext cx="1092484" cy="43241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 err="1">
              <a:latin typeface="Montserrat" panose="00000500000000000000" pitchFamily="50" charset="0"/>
            </a:rPr>
            <a:t>Risperidona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1617777" y="1172100"/>
        <a:ext cx="1067154" cy="407083"/>
      </dsp:txXfrm>
    </dsp:sp>
    <dsp:sp modelId="{9DCB65E9-FCC7-3C48-A844-0FDCCCD7B106}">
      <dsp:nvSpPr>
        <dsp:cNvPr id="0" name=""/>
        <dsp:cNvSpPr/>
      </dsp:nvSpPr>
      <dsp:spPr>
        <a:xfrm>
          <a:off x="1605112" y="1658373"/>
          <a:ext cx="1092484" cy="43241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latin typeface="Montserrat" panose="00000500000000000000" pitchFamily="50" charset="0"/>
            </a:rPr>
            <a:t>Ziprasidona</a:t>
          </a:r>
          <a:endParaRPr lang="es-CO" sz="1200" kern="1200">
            <a:latin typeface="Montserrat" panose="00000500000000000000" pitchFamily="50" charset="0"/>
          </a:endParaRPr>
        </a:p>
      </dsp:txBody>
      <dsp:txXfrm>
        <a:off x="1617777" y="1671038"/>
        <a:ext cx="1067154" cy="407083"/>
      </dsp:txXfrm>
    </dsp:sp>
    <dsp:sp modelId="{87365A6B-C67F-C04D-9A37-355ACA701E12}">
      <dsp:nvSpPr>
        <dsp:cNvPr id="0" name=""/>
        <dsp:cNvSpPr/>
      </dsp:nvSpPr>
      <dsp:spPr>
        <a:xfrm>
          <a:off x="2936578" y="0"/>
          <a:ext cx="1365606" cy="220102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50" charset="0"/>
            </a:rPr>
            <a:t>Raro</a:t>
          </a:r>
        </a:p>
      </dsp:txBody>
      <dsp:txXfrm>
        <a:off x="2936578" y="0"/>
        <a:ext cx="1365606" cy="660308"/>
      </dsp:txXfrm>
    </dsp:sp>
    <dsp:sp modelId="{93E2B50C-8AD1-8C43-AF06-A19D850A6375}">
      <dsp:nvSpPr>
        <dsp:cNvPr id="0" name=""/>
        <dsp:cNvSpPr/>
      </dsp:nvSpPr>
      <dsp:spPr>
        <a:xfrm>
          <a:off x="3073139" y="660952"/>
          <a:ext cx="1092484" cy="66363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>
              <a:latin typeface="Montserrat" panose="00000500000000000000" pitchFamily="50" charset="0"/>
            </a:rPr>
            <a:t>Aripiprazol</a:t>
          </a:r>
        </a:p>
      </dsp:txBody>
      <dsp:txXfrm>
        <a:off x="3092576" y="680389"/>
        <a:ext cx="1053610" cy="624765"/>
      </dsp:txXfrm>
    </dsp:sp>
    <dsp:sp modelId="{62C0551E-D4B9-694E-8DAB-F145B0D7BBB8}">
      <dsp:nvSpPr>
        <dsp:cNvPr id="0" name=""/>
        <dsp:cNvSpPr/>
      </dsp:nvSpPr>
      <dsp:spPr>
        <a:xfrm>
          <a:off x="3073139" y="1426691"/>
          <a:ext cx="1092484" cy="66363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>
              <a:latin typeface="Montserrat" panose="00000500000000000000" pitchFamily="50" charset="0"/>
            </a:rPr>
            <a:t>Asenapina</a:t>
          </a:r>
        </a:p>
      </dsp:txBody>
      <dsp:txXfrm>
        <a:off x="3092576" y="1446128"/>
        <a:ext cx="1053610" cy="6247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86C5F-FBCB-0F40-90D7-F723D23F2042}">
      <dsp:nvSpPr>
        <dsp:cNvPr id="0" name=""/>
        <dsp:cNvSpPr/>
      </dsp:nvSpPr>
      <dsp:spPr>
        <a:xfrm>
          <a:off x="0" y="361170"/>
          <a:ext cx="6977848" cy="526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/>
            </a:rPr>
            <a:t>Todos pueden ↑ la </a:t>
          </a:r>
          <a:r>
            <a:rPr lang="es-ES" sz="2000" b="1" kern="1200" dirty="0">
              <a:latin typeface="Montserrat" panose="00000500000000000000"/>
            </a:rPr>
            <a:t>presión arterial.</a:t>
          </a:r>
          <a:endParaRPr lang="es-CO" sz="2000" kern="1200" dirty="0">
            <a:latin typeface="Montserrat" panose="00000500000000000000"/>
          </a:endParaRPr>
        </a:p>
      </dsp:txBody>
      <dsp:txXfrm>
        <a:off x="25702" y="386872"/>
        <a:ext cx="6926444" cy="475096"/>
      </dsp:txXfrm>
    </dsp:sp>
    <dsp:sp modelId="{BA6FDE02-ADBD-1D4F-9DFA-B5392AD7FA33}">
      <dsp:nvSpPr>
        <dsp:cNvPr id="0" name=""/>
        <dsp:cNvSpPr/>
      </dsp:nvSpPr>
      <dsp:spPr>
        <a:xfrm>
          <a:off x="0" y="887670"/>
          <a:ext cx="6977848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54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Salvo </a:t>
          </a:r>
          <a:r>
            <a:rPr lang="es-ES" sz="1600" kern="1200" dirty="0" err="1">
              <a:solidFill>
                <a:srgbClr val="152B48"/>
              </a:solidFill>
              <a:latin typeface="Montserrat" panose="00000500000000000000"/>
            </a:rPr>
            <a:t>duloxetina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887670"/>
        <a:ext cx="6977848" cy="331200"/>
      </dsp:txXfrm>
    </dsp:sp>
    <dsp:sp modelId="{3400F41A-34CF-9340-A77A-5401A187CF26}">
      <dsp:nvSpPr>
        <dsp:cNvPr id="0" name=""/>
        <dsp:cNvSpPr/>
      </dsp:nvSpPr>
      <dsp:spPr>
        <a:xfrm>
          <a:off x="0" y="1218870"/>
          <a:ext cx="6977848" cy="526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/>
            </a:rPr>
            <a:t>Pueden causar </a:t>
          </a:r>
          <a:r>
            <a:rPr lang="es-ES" sz="2000" b="1" kern="1200" dirty="0">
              <a:latin typeface="Montserrat" panose="00000500000000000000"/>
            </a:rPr>
            <a:t>disfunción sexual.</a:t>
          </a:r>
          <a:endParaRPr lang="es-CO" sz="2000" kern="1200" dirty="0">
            <a:latin typeface="Montserrat" panose="00000500000000000000"/>
          </a:endParaRPr>
        </a:p>
      </dsp:txBody>
      <dsp:txXfrm>
        <a:off x="25702" y="1244572"/>
        <a:ext cx="6926444" cy="475096"/>
      </dsp:txXfrm>
    </dsp:sp>
    <dsp:sp modelId="{27E6003D-B8A5-5F45-B7AE-8B5332A24A66}">
      <dsp:nvSpPr>
        <dsp:cNvPr id="0" name=""/>
        <dsp:cNvSpPr/>
      </dsp:nvSpPr>
      <dsp:spPr>
        <a:xfrm>
          <a:off x="0" y="1802970"/>
          <a:ext cx="6977848" cy="526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/>
            </a:rPr>
            <a:t>Uso crónico (&gt;6 meses).</a:t>
          </a:r>
          <a:endParaRPr lang="es-CO" sz="2000" kern="1200" dirty="0">
            <a:latin typeface="Montserrat" panose="00000500000000000000"/>
          </a:endParaRPr>
        </a:p>
      </dsp:txBody>
      <dsp:txXfrm>
        <a:off x="25702" y="1828672"/>
        <a:ext cx="6926444" cy="475096"/>
      </dsp:txXfrm>
    </dsp:sp>
    <dsp:sp modelId="{954B8F07-A3D9-474F-AEE9-5886FF23C257}">
      <dsp:nvSpPr>
        <dsp:cNvPr id="0" name=""/>
        <dsp:cNvSpPr/>
      </dsp:nvSpPr>
      <dsp:spPr>
        <a:xfrm>
          <a:off x="0" y="2329470"/>
          <a:ext cx="6977848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54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Puede producir </a:t>
          </a:r>
          <a:r>
            <a:rPr lang="es-ES" sz="1600" b="1" kern="1200" dirty="0">
              <a:solidFill>
                <a:srgbClr val="152B48"/>
              </a:solidFill>
              <a:latin typeface="Montserrat" panose="00000500000000000000"/>
            </a:rPr>
            <a:t>↑ de peso (</a:t>
          </a: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~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5 kg</a:t>
          </a:r>
          <a:r>
            <a:rPr lang="es-ES" sz="1600" kern="1200" dirty="0">
              <a:latin typeface="Montserrat" panose="00000500000000000000"/>
            </a:rPr>
            <a:t>).</a:t>
          </a:r>
          <a:endParaRPr lang="es-CO" sz="1600" kern="1200" dirty="0">
            <a:latin typeface="Montserrat" panose="00000500000000000000"/>
          </a:endParaRPr>
        </a:p>
      </dsp:txBody>
      <dsp:txXfrm>
        <a:off x="0" y="2329470"/>
        <a:ext cx="6977848" cy="331200"/>
      </dsp:txXfrm>
    </dsp:sp>
    <dsp:sp modelId="{DE54864F-AFE3-B948-BC84-AE991E8E5655}">
      <dsp:nvSpPr>
        <dsp:cNvPr id="0" name=""/>
        <dsp:cNvSpPr/>
      </dsp:nvSpPr>
      <dsp:spPr>
        <a:xfrm>
          <a:off x="0" y="2660670"/>
          <a:ext cx="6977848" cy="526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/>
            </a:rPr>
            <a:t>Retiro abrupto </a:t>
          </a:r>
          <a:r>
            <a:rPr lang="es-ES" sz="2000" kern="1200" dirty="0">
              <a:latin typeface="Montserrat" panose="00000500000000000000"/>
              <a:sym typeface="Wingdings" pitchFamily="2" charset="2"/>
            </a:rPr>
            <a:t></a:t>
          </a:r>
          <a:r>
            <a:rPr lang="es-ES" sz="2000" kern="1200" dirty="0">
              <a:latin typeface="Montserrat" panose="00000500000000000000"/>
            </a:rPr>
            <a:t> síntomas </a:t>
          </a:r>
          <a:r>
            <a:rPr lang="es-ES" sz="2000" b="1" kern="1200" dirty="0">
              <a:latin typeface="Montserrat" panose="00000500000000000000"/>
            </a:rPr>
            <a:t>descontinuación.</a:t>
          </a:r>
          <a:endParaRPr lang="es-CO" sz="2000" kern="1200" dirty="0">
            <a:latin typeface="Montserrat" panose="00000500000000000000"/>
          </a:endParaRPr>
        </a:p>
      </dsp:txBody>
      <dsp:txXfrm>
        <a:off x="25702" y="2686372"/>
        <a:ext cx="6926444" cy="475096"/>
      </dsp:txXfrm>
    </dsp:sp>
    <dsp:sp modelId="{F87F7E01-E077-FA4F-8CF4-6A5BF9472F77}">
      <dsp:nvSpPr>
        <dsp:cNvPr id="0" name=""/>
        <dsp:cNvSpPr/>
      </dsp:nvSpPr>
      <dsp:spPr>
        <a:xfrm>
          <a:off x="0" y="3244770"/>
          <a:ext cx="6977848" cy="526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/>
            </a:rPr>
            <a:t>Requieren desmonte gradual </a:t>
          </a:r>
          <a:r>
            <a:rPr lang="es-ES" sz="2000" kern="1200" dirty="0">
              <a:latin typeface="Montserrat" panose="00000500000000000000"/>
              <a:sym typeface="Wingdings" pitchFamily="2" charset="2"/>
            </a:rPr>
            <a:t> s</a:t>
          </a:r>
          <a:r>
            <a:rPr lang="es-ES" sz="2000" kern="1200" dirty="0">
              <a:latin typeface="Montserrat" panose="00000500000000000000"/>
            </a:rPr>
            <a:t>i tiempo permite.</a:t>
          </a:r>
          <a:endParaRPr lang="es-CO" sz="2000" kern="1200" dirty="0">
            <a:latin typeface="Montserrat" panose="00000500000000000000"/>
          </a:endParaRPr>
        </a:p>
      </dsp:txBody>
      <dsp:txXfrm>
        <a:off x="25702" y="3270472"/>
        <a:ext cx="6926444" cy="47509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28A63-D088-1344-A8F7-8D67DD8E6650}">
      <dsp:nvSpPr>
        <dsp:cNvPr id="0" name=""/>
        <dsp:cNvSpPr/>
      </dsp:nvSpPr>
      <dsp:spPr>
        <a:xfrm>
          <a:off x="0" y="79681"/>
          <a:ext cx="4917978" cy="547200"/>
        </a:xfrm>
        <a:prstGeom prst="rect">
          <a:avLst/>
        </a:prstGeom>
        <a:solidFill>
          <a:srgbClr val="152B48"/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latin typeface="Montserrat" panose="00000500000000000000"/>
            </a:rPr>
            <a:t>Hiperprolactinemia</a:t>
          </a:r>
        </a:p>
      </dsp:txBody>
      <dsp:txXfrm>
        <a:off x="0" y="79681"/>
        <a:ext cx="4917978" cy="547200"/>
      </dsp:txXfrm>
    </dsp:sp>
    <dsp:sp modelId="{B58D02F6-B010-1545-8686-45368C784349}">
      <dsp:nvSpPr>
        <dsp:cNvPr id="0" name=""/>
        <dsp:cNvSpPr/>
      </dsp:nvSpPr>
      <dsp:spPr>
        <a:xfrm>
          <a:off x="0" y="592046"/>
          <a:ext cx="4917978" cy="156465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Mayor 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r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isperidona/ </a:t>
          </a:r>
          <a:r>
            <a:rPr lang="es-ES" sz="1900" kern="1200" dirty="0" err="1">
              <a:solidFill>
                <a:srgbClr val="152B48"/>
              </a:solidFill>
              <a:latin typeface="Montserrat" panose="00000500000000000000"/>
            </a:rPr>
            <a:t>paliperidona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9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Infrecuente 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o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lanzapina/ </a:t>
          </a:r>
          <a:r>
            <a:rPr lang="es-ES" sz="1900" kern="1200" dirty="0" err="1">
              <a:solidFill>
                <a:srgbClr val="152B48"/>
              </a:solidFill>
              <a:latin typeface="Montserrat" panose="00000500000000000000"/>
            </a:rPr>
            <a:t>ziprasidona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9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Rara con los demás.</a:t>
          </a:r>
          <a:endParaRPr lang="es-CO" sz="19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592046"/>
        <a:ext cx="4917978" cy="156465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766B6-E0D1-2242-BFC4-8A4759D48ACA}">
      <dsp:nvSpPr>
        <dsp:cNvPr id="0" name=""/>
        <dsp:cNvSpPr/>
      </dsp:nvSpPr>
      <dsp:spPr>
        <a:xfrm rot="5400000">
          <a:off x="3932364" y="-1381331"/>
          <a:ext cx="1203869" cy="4267575"/>
        </a:xfrm>
        <a:prstGeom prst="round2SameRect">
          <a:avLst/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Somnolencia.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 err="1">
              <a:solidFill>
                <a:srgbClr val="152B48"/>
              </a:solidFill>
              <a:latin typeface="Montserrat" panose="00000500000000000000"/>
            </a:rPr>
            <a:t>Hipotensi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ón postural.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Inestabilidad motora y sensorial.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 rot="-5400000">
        <a:off x="2400511" y="209290"/>
        <a:ext cx="4208807" cy="1086333"/>
      </dsp:txXfrm>
    </dsp:sp>
    <dsp:sp modelId="{FF593827-7DD8-634C-B699-2D4C52726348}">
      <dsp:nvSpPr>
        <dsp:cNvPr id="0" name=""/>
        <dsp:cNvSpPr/>
      </dsp:nvSpPr>
      <dsp:spPr>
        <a:xfrm>
          <a:off x="0" y="37"/>
          <a:ext cx="2400511" cy="1504836"/>
        </a:xfrm>
        <a:prstGeom prst="roundRect">
          <a:avLst/>
        </a:prstGeom>
        <a:solidFill>
          <a:srgbClr val="152B48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b="1" kern="1200" dirty="0">
              <a:latin typeface="Montserrat" panose="00000500000000000000"/>
            </a:rPr>
            <a:t>Caídas y fracturas</a:t>
          </a:r>
        </a:p>
      </dsp:txBody>
      <dsp:txXfrm>
        <a:off x="73460" y="73497"/>
        <a:ext cx="2253591" cy="1357916"/>
      </dsp:txXfrm>
    </dsp:sp>
    <dsp:sp modelId="{7C73B232-85B5-A74B-AB18-73055D7FAF30}">
      <dsp:nvSpPr>
        <dsp:cNvPr id="0" name=""/>
        <dsp:cNvSpPr/>
      </dsp:nvSpPr>
      <dsp:spPr>
        <a:xfrm rot="5400000">
          <a:off x="3932364" y="198746"/>
          <a:ext cx="1203869" cy="4267575"/>
        </a:xfrm>
        <a:prstGeom prst="round2SameRect">
          <a:avLst/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Condiciones que exacerban.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Medicamentos que exacerban.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*Inicialmente y de forma recurrente.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 rot="-5400000">
        <a:off x="2400511" y="1789367"/>
        <a:ext cx="4208807" cy="1086333"/>
      </dsp:txXfrm>
    </dsp:sp>
    <dsp:sp modelId="{95C7EE07-2DAD-8A47-B8EB-2F9412D14BEF}">
      <dsp:nvSpPr>
        <dsp:cNvPr id="0" name=""/>
        <dsp:cNvSpPr/>
      </dsp:nvSpPr>
      <dsp:spPr>
        <a:xfrm>
          <a:off x="0" y="1580115"/>
          <a:ext cx="2400511" cy="1504836"/>
        </a:xfrm>
        <a:prstGeom prst="roundRect">
          <a:avLst/>
        </a:prstGeom>
        <a:solidFill>
          <a:srgbClr val="152B48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>
              <a:latin typeface="Montserrat" panose="00000500000000000000"/>
            </a:rPr>
            <a:t>Evaluación de riesgo</a:t>
          </a:r>
          <a:endParaRPr lang="es-CO" sz="2600" b="1" kern="1200" dirty="0">
            <a:latin typeface="Montserrat" panose="00000500000000000000"/>
          </a:endParaRPr>
        </a:p>
      </dsp:txBody>
      <dsp:txXfrm>
        <a:off x="73460" y="1653575"/>
        <a:ext cx="2253591" cy="135791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1ED93-B72A-E54D-BB3E-F98070563791}">
      <dsp:nvSpPr>
        <dsp:cNvPr id="0" name=""/>
        <dsp:cNvSpPr/>
      </dsp:nvSpPr>
      <dsp:spPr>
        <a:xfrm>
          <a:off x="2044" y="124779"/>
          <a:ext cx="1621804" cy="9730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/>
            </a:rPr>
            <a:t>Signos vitales.</a:t>
          </a:r>
          <a:endParaRPr lang="es-CO" sz="1200" kern="1200" dirty="0">
            <a:latin typeface="Montserrat" panose="00000500000000000000"/>
          </a:endParaRPr>
        </a:p>
      </dsp:txBody>
      <dsp:txXfrm>
        <a:off x="2044" y="124779"/>
        <a:ext cx="1621804" cy="973082"/>
      </dsp:txXfrm>
    </dsp:sp>
    <dsp:sp modelId="{4F1C967E-A167-B64E-8F10-5AD47BEA270F}">
      <dsp:nvSpPr>
        <dsp:cNvPr id="0" name=""/>
        <dsp:cNvSpPr/>
      </dsp:nvSpPr>
      <dsp:spPr>
        <a:xfrm>
          <a:off x="1786029" y="124779"/>
          <a:ext cx="1621804" cy="973082"/>
        </a:xfrm>
        <a:prstGeom prst="rect">
          <a:avLst/>
        </a:prstGeom>
        <a:solidFill>
          <a:schemeClr val="accent5">
            <a:hueOff val="-750949"/>
            <a:satOff val="-1935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/>
            </a:rPr>
            <a:t>Peso / talla / IMC/ perímetro abdominal.</a:t>
          </a:r>
          <a:endParaRPr lang="es-CO" sz="1200" kern="1200" dirty="0">
            <a:latin typeface="Montserrat" panose="00000500000000000000"/>
          </a:endParaRPr>
        </a:p>
      </dsp:txBody>
      <dsp:txXfrm>
        <a:off x="1786029" y="124779"/>
        <a:ext cx="1621804" cy="973082"/>
      </dsp:txXfrm>
    </dsp:sp>
    <dsp:sp modelId="{B57E1683-E924-5E47-BB04-3C51A343FA03}">
      <dsp:nvSpPr>
        <dsp:cNvPr id="0" name=""/>
        <dsp:cNvSpPr/>
      </dsp:nvSpPr>
      <dsp:spPr>
        <a:xfrm>
          <a:off x="3570014" y="124779"/>
          <a:ext cx="1621804" cy="973082"/>
        </a:xfrm>
        <a:prstGeom prst="rect">
          <a:avLst/>
        </a:prstGeom>
        <a:solidFill>
          <a:schemeClr val="accent5">
            <a:hueOff val="-1501898"/>
            <a:satOff val="-3871"/>
            <a:lumOff val="-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/>
            </a:rPr>
            <a:t>Glicemia en ayunas/ HbA1c.</a:t>
          </a:r>
          <a:endParaRPr lang="es-CO" sz="1200" kern="1200" dirty="0">
            <a:latin typeface="Montserrat" panose="00000500000000000000"/>
          </a:endParaRPr>
        </a:p>
      </dsp:txBody>
      <dsp:txXfrm>
        <a:off x="3570014" y="124779"/>
        <a:ext cx="1621804" cy="973082"/>
      </dsp:txXfrm>
    </dsp:sp>
    <dsp:sp modelId="{9E92479D-FDC5-BB4A-9E35-6129B3D82287}">
      <dsp:nvSpPr>
        <dsp:cNvPr id="0" name=""/>
        <dsp:cNvSpPr/>
      </dsp:nvSpPr>
      <dsp:spPr>
        <a:xfrm>
          <a:off x="5353999" y="124779"/>
          <a:ext cx="1621804" cy="973082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/>
            </a:rPr>
            <a:t>Perfil lipídico.</a:t>
          </a:r>
          <a:endParaRPr lang="es-CO" sz="1200" kern="1200" dirty="0">
            <a:latin typeface="Montserrat" panose="00000500000000000000"/>
          </a:endParaRPr>
        </a:p>
      </dsp:txBody>
      <dsp:txXfrm>
        <a:off x="5353999" y="124779"/>
        <a:ext cx="1621804" cy="973082"/>
      </dsp:txXfrm>
    </dsp:sp>
    <dsp:sp modelId="{601A61DB-65C7-1448-BF1D-1A6D7C72EA65}">
      <dsp:nvSpPr>
        <dsp:cNvPr id="0" name=""/>
        <dsp:cNvSpPr/>
      </dsp:nvSpPr>
      <dsp:spPr>
        <a:xfrm>
          <a:off x="2044" y="1260043"/>
          <a:ext cx="1621804" cy="973082"/>
        </a:xfrm>
        <a:prstGeom prst="rect">
          <a:avLst/>
        </a:prstGeom>
        <a:solidFill>
          <a:schemeClr val="accent5">
            <a:hueOff val="-3003797"/>
            <a:satOff val="-7742"/>
            <a:lumOff val="-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/>
            </a:rPr>
            <a:t>Riesgo cardiovascular.</a:t>
          </a:r>
          <a:endParaRPr lang="es-CO" sz="1200" kern="1200" dirty="0">
            <a:latin typeface="Montserrat" panose="00000500000000000000"/>
          </a:endParaRPr>
        </a:p>
      </dsp:txBody>
      <dsp:txXfrm>
        <a:off x="2044" y="1260043"/>
        <a:ext cx="1621804" cy="973082"/>
      </dsp:txXfrm>
    </dsp:sp>
    <dsp:sp modelId="{12544E1D-85C6-BD4F-B99E-62FF052B3025}">
      <dsp:nvSpPr>
        <dsp:cNvPr id="0" name=""/>
        <dsp:cNvSpPr/>
      </dsp:nvSpPr>
      <dsp:spPr>
        <a:xfrm>
          <a:off x="1786029" y="1260043"/>
          <a:ext cx="1621804" cy="973082"/>
        </a:xfrm>
        <a:prstGeom prst="rect">
          <a:avLst/>
        </a:prstGeom>
        <a:solidFill>
          <a:schemeClr val="accent5">
            <a:hueOff val="-3754746"/>
            <a:satOff val="-9677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 err="1">
              <a:latin typeface="Montserrat" panose="00000500000000000000"/>
            </a:rPr>
            <a:t>HLG</a:t>
          </a:r>
          <a:r>
            <a:rPr lang="es-ES" sz="1200" kern="1200" dirty="0">
              <a:latin typeface="Montserrat" panose="00000500000000000000"/>
            </a:rPr>
            <a:t> </a:t>
          </a:r>
          <a:r>
            <a:rPr lang="es-ES" sz="1200" kern="1200" dirty="0">
              <a:latin typeface="Montserrat" panose="00000500000000000000"/>
              <a:sym typeface="Wingdings" pitchFamily="2" charset="2"/>
            </a:rPr>
            <a:t></a:t>
          </a:r>
          <a:r>
            <a:rPr lang="es-ES" sz="1200" kern="1200" dirty="0">
              <a:latin typeface="Montserrat" panose="00000500000000000000"/>
            </a:rPr>
            <a:t> neutrófilos </a:t>
          </a:r>
          <a:r>
            <a:rPr lang="en-US" sz="1200" kern="1200" dirty="0">
              <a:latin typeface="Montserrat" panose="00000500000000000000"/>
            </a:rPr>
            <a:t>≥</a:t>
          </a:r>
          <a:r>
            <a:rPr lang="es-CO" sz="1200" kern="1200" dirty="0">
              <a:latin typeface="Montserrat" panose="00000500000000000000"/>
            </a:rPr>
            <a:t> </a:t>
          </a:r>
          <a:r>
            <a:rPr lang="es-ES" sz="1200" kern="1200" dirty="0">
              <a:latin typeface="Montserrat" panose="00000500000000000000"/>
            </a:rPr>
            <a:t> 1500 / </a:t>
          </a:r>
          <a:r>
            <a:rPr lang="es-ES" sz="1200" kern="1200" dirty="0" err="1">
              <a:latin typeface="Montserrat" panose="00000500000000000000"/>
            </a:rPr>
            <a:t>microL</a:t>
          </a:r>
          <a:r>
            <a:rPr lang="es-ES" sz="1200" kern="1200" dirty="0">
              <a:latin typeface="Montserrat" panose="00000500000000000000"/>
            </a:rPr>
            <a:t>.</a:t>
          </a:r>
          <a:endParaRPr lang="es-CO" sz="1200" kern="1200" dirty="0">
            <a:latin typeface="Montserrat" panose="00000500000000000000"/>
          </a:endParaRPr>
        </a:p>
      </dsp:txBody>
      <dsp:txXfrm>
        <a:off x="1786029" y="1260043"/>
        <a:ext cx="1621804" cy="973082"/>
      </dsp:txXfrm>
    </dsp:sp>
    <dsp:sp modelId="{6F753E15-D991-CE41-96C9-4E4289C2CBED}">
      <dsp:nvSpPr>
        <dsp:cNvPr id="0" name=""/>
        <dsp:cNvSpPr/>
      </dsp:nvSpPr>
      <dsp:spPr>
        <a:xfrm>
          <a:off x="3570014" y="1260043"/>
          <a:ext cx="1621804" cy="973082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/>
            </a:rPr>
            <a:t>Niveles de anticonvulsivantes.</a:t>
          </a:r>
          <a:endParaRPr lang="es-CO" sz="1200" kern="1200" dirty="0">
            <a:latin typeface="Montserrat" panose="0000050000000000000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kern="1200">
              <a:latin typeface="Montserrat" panose="00000500000000000000"/>
            </a:rPr>
            <a:t>En rango terapéutico</a:t>
          </a:r>
          <a:endParaRPr lang="es-CO" sz="900" kern="1200">
            <a:latin typeface="Montserrat" panose="00000500000000000000"/>
          </a:endParaRPr>
        </a:p>
      </dsp:txBody>
      <dsp:txXfrm>
        <a:off x="3570014" y="1260043"/>
        <a:ext cx="1621804" cy="973082"/>
      </dsp:txXfrm>
    </dsp:sp>
    <dsp:sp modelId="{70632FAE-B93B-F146-8797-2F595A77DA8A}">
      <dsp:nvSpPr>
        <dsp:cNvPr id="0" name=""/>
        <dsp:cNvSpPr/>
      </dsp:nvSpPr>
      <dsp:spPr>
        <a:xfrm>
          <a:off x="5353999" y="1260043"/>
          <a:ext cx="1621804" cy="973082"/>
        </a:xfrm>
        <a:prstGeom prst="rect">
          <a:avLst/>
        </a:prstGeom>
        <a:solidFill>
          <a:schemeClr val="accent5">
            <a:hueOff val="-5256644"/>
            <a:satOff val="-13548"/>
            <a:lumOff val="-9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latin typeface="Montserrat" panose="00000500000000000000"/>
            </a:rPr>
            <a:t>EKG</a:t>
          </a:r>
          <a:endParaRPr lang="es-CO" sz="1200" kern="1200">
            <a:latin typeface="Montserrat" panose="00000500000000000000"/>
          </a:endParaRPr>
        </a:p>
      </dsp:txBody>
      <dsp:txXfrm>
        <a:off x="5353999" y="1260043"/>
        <a:ext cx="1621804" cy="973082"/>
      </dsp:txXfrm>
    </dsp:sp>
    <dsp:sp modelId="{120CC910-B97C-F440-9151-CF23C04D975D}">
      <dsp:nvSpPr>
        <dsp:cNvPr id="0" name=""/>
        <dsp:cNvSpPr/>
      </dsp:nvSpPr>
      <dsp:spPr>
        <a:xfrm>
          <a:off x="1786029" y="2395306"/>
          <a:ext cx="1621804" cy="973082"/>
        </a:xfrm>
        <a:prstGeom prst="rect">
          <a:avLst/>
        </a:prstGeom>
        <a:solidFill>
          <a:schemeClr val="accent5">
            <a:hueOff val="-6007594"/>
            <a:satOff val="-15484"/>
            <a:lumOff val="-104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latin typeface="Montserrat" panose="00000500000000000000"/>
            </a:rPr>
            <a:t>PIE</a:t>
          </a:r>
          <a:endParaRPr lang="es-CO" sz="1200" kern="1200">
            <a:latin typeface="Montserrat" panose="00000500000000000000"/>
          </a:endParaRPr>
        </a:p>
      </dsp:txBody>
      <dsp:txXfrm>
        <a:off x="1786029" y="2395306"/>
        <a:ext cx="1621804" cy="973082"/>
      </dsp:txXfrm>
    </dsp:sp>
    <dsp:sp modelId="{8F46E7AF-DA16-2049-A5A7-941717403C57}">
      <dsp:nvSpPr>
        <dsp:cNvPr id="0" name=""/>
        <dsp:cNvSpPr/>
      </dsp:nvSpPr>
      <dsp:spPr>
        <a:xfrm>
          <a:off x="3570014" y="2395306"/>
          <a:ext cx="1621804" cy="97308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/>
            </a:rPr>
            <a:t>Presencia de movimientos anormales.</a:t>
          </a:r>
          <a:endParaRPr lang="es-CO" sz="1200" kern="1200" dirty="0">
            <a:latin typeface="Montserrat" panose="00000500000000000000"/>
          </a:endParaRPr>
        </a:p>
      </dsp:txBody>
      <dsp:txXfrm>
        <a:off x="3570014" y="2395306"/>
        <a:ext cx="1621804" cy="973082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34B3E-0384-8D4C-AA9E-18BC232FABC2}">
      <dsp:nvSpPr>
        <dsp:cNvPr id="0" name=""/>
        <dsp:cNvSpPr/>
      </dsp:nvSpPr>
      <dsp:spPr>
        <a:xfrm>
          <a:off x="0" y="44770"/>
          <a:ext cx="4055515" cy="777600"/>
        </a:xfrm>
        <a:prstGeom prst="rect">
          <a:avLst/>
        </a:prstGeom>
        <a:solidFill>
          <a:srgbClr val="152B48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dirty="0">
              <a:latin typeface="Montserrat" panose="00000500000000000000"/>
            </a:rPr>
            <a:t>EA potenciales</a:t>
          </a:r>
          <a:endParaRPr lang="es-CO" sz="2200" kern="1200" dirty="0">
            <a:latin typeface="Montserrat" panose="00000500000000000000"/>
          </a:endParaRPr>
        </a:p>
      </dsp:txBody>
      <dsp:txXfrm>
        <a:off x="0" y="44770"/>
        <a:ext cx="4055515" cy="777600"/>
      </dsp:txXfrm>
    </dsp:sp>
    <dsp:sp modelId="{22B26B4C-F3A3-3A46-BE82-E876FD5F1EED}">
      <dsp:nvSpPr>
        <dsp:cNvPr id="0" name=""/>
        <dsp:cNvSpPr/>
      </dsp:nvSpPr>
      <dsp:spPr>
        <a:xfrm>
          <a:off x="0" y="810037"/>
          <a:ext cx="4055515" cy="118584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800" kern="1200" dirty="0">
              <a:solidFill>
                <a:srgbClr val="152B48"/>
              </a:solidFill>
              <a:latin typeface="Montserrat" panose="00000500000000000000"/>
            </a:rPr>
            <a:t>Miocarditis, TEP, DM, cetoacidosis diabética, convulsiones, íleo adinámico.</a:t>
          </a:r>
          <a:endParaRPr lang="es-CO" sz="18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810037"/>
        <a:ext cx="4055515" cy="118584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46353-5282-EA40-896F-B512DAB26335}">
      <dsp:nvSpPr>
        <dsp:cNvPr id="0" name=""/>
        <dsp:cNvSpPr/>
      </dsp:nvSpPr>
      <dsp:spPr>
        <a:xfrm>
          <a:off x="712457" y="1559"/>
          <a:ext cx="1798673" cy="10792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>
              <a:latin typeface="Montserrat" panose="00000500000000000000"/>
            </a:rPr>
            <a:t>CPK ↑ (&gt;1000 UI/L)</a:t>
          </a:r>
          <a:endParaRPr lang="es-CO" sz="1500" kern="1200">
            <a:latin typeface="Montserrat" panose="00000500000000000000"/>
          </a:endParaRPr>
        </a:p>
      </dsp:txBody>
      <dsp:txXfrm>
        <a:off x="712457" y="1559"/>
        <a:ext cx="1798673" cy="1079204"/>
      </dsp:txXfrm>
    </dsp:sp>
    <dsp:sp modelId="{502FAE57-4718-3C4F-AE51-ABD451EE8D00}">
      <dsp:nvSpPr>
        <dsp:cNvPr id="0" name=""/>
        <dsp:cNvSpPr/>
      </dsp:nvSpPr>
      <dsp:spPr>
        <a:xfrm>
          <a:off x="2690997" y="1559"/>
          <a:ext cx="1798673" cy="1079204"/>
        </a:xfrm>
        <a:prstGeom prst="rect">
          <a:avLst/>
        </a:prstGeom>
        <a:solidFill>
          <a:schemeClr val="accent3">
            <a:hueOff val="451767"/>
            <a:satOff val="16667"/>
            <a:lumOff val="-2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/>
            </a:rPr>
            <a:t>Leucocitosis.</a:t>
          </a:r>
        </a:p>
      </dsp:txBody>
      <dsp:txXfrm>
        <a:off x="2690997" y="1559"/>
        <a:ext cx="1798673" cy="1079204"/>
      </dsp:txXfrm>
    </dsp:sp>
    <dsp:sp modelId="{6BB78E85-8A54-6B4D-A6C4-33DFC7FDA947}">
      <dsp:nvSpPr>
        <dsp:cNvPr id="0" name=""/>
        <dsp:cNvSpPr/>
      </dsp:nvSpPr>
      <dsp:spPr>
        <a:xfrm>
          <a:off x="4669538" y="1559"/>
          <a:ext cx="1798673" cy="1079204"/>
        </a:xfrm>
        <a:prstGeom prst="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>
              <a:latin typeface="Montserrat" panose="00000500000000000000"/>
            </a:rPr>
            <a:t>↑ leve 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>
              <a:latin typeface="Montserrat" panose="00000500000000000000"/>
            </a:rPr>
            <a:t>LDH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>
              <a:latin typeface="Montserrat" panose="00000500000000000000"/>
            </a:rPr>
            <a:t>Transaminasas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latin typeface="Montserrat" panose="00000500000000000000"/>
            </a:rPr>
            <a:t>FA</a:t>
          </a:r>
        </a:p>
      </dsp:txBody>
      <dsp:txXfrm>
        <a:off x="4669538" y="1559"/>
        <a:ext cx="1798673" cy="1079204"/>
      </dsp:txXfrm>
    </dsp:sp>
    <dsp:sp modelId="{3819D6D5-6875-CB4D-9EEF-AE9101411917}">
      <dsp:nvSpPr>
        <dsp:cNvPr id="0" name=""/>
        <dsp:cNvSpPr/>
      </dsp:nvSpPr>
      <dsp:spPr>
        <a:xfrm>
          <a:off x="712457" y="1260630"/>
          <a:ext cx="1798673" cy="1426297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anose="00000500000000000000"/>
            </a:rPr>
            <a:t>Electrolitos</a:t>
          </a: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/>
            </a:rPr>
            <a:t>↓ Ca++, Mg++, Na+ </a:t>
          </a: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Montserrat" panose="00000500000000000000"/>
            </a:rPr>
            <a:t>↑ K+, Na+</a:t>
          </a:r>
        </a:p>
      </dsp:txBody>
      <dsp:txXfrm>
        <a:off x="712457" y="1260630"/>
        <a:ext cx="1798673" cy="1426297"/>
      </dsp:txXfrm>
    </dsp:sp>
    <dsp:sp modelId="{C3E397E7-9B7F-AC4E-9A2C-D39EAAFE05F6}">
      <dsp:nvSpPr>
        <dsp:cNvPr id="0" name=""/>
        <dsp:cNvSpPr/>
      </dsp:nvSpPr>
      <dsp:spPr>
        <a:xfrm>
          <a:off x="2690997" y="1260630"/>
          <a:ext cx="1798673" cy="1426297"/>
        </a:xfrm>
        <a:prstGeom prst="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/>
            </a:rPr>
            <a:t>Acidosis metabólica.</a:t>
          </a:r>
        </a:p>
      </dsp:txBody>
      <dsp:txXfrm>
        <a:off x="2690997" y="1260630"/>
        <a:ext cx="1798673" cy="1426297"/>
      </dsp:txXfrm>
    </dsp:sp>
    <dsp:sp modelId="{743C2210-A6B2-914E-9714-F0BFD5D21415}">
      <dsp:nvSpPr>
        <dsp:cNvPr id="0" name=""/>
        <dsp:cNvSpPr/>
      </dsp:nvSpPr>
      <dsp:spPr>
        <a:xfrm>
          <a:off x="4653188" y="1269339"/>
          <a:ext cx="1798673" cy="1408879"/>
        </a:xfrm>
        <a:prstGeom prst="rect">
          <a:avLst/>
        </a:prstGeom>
        <a:solidFill>
          <a:schemeClr val="accent3">
            <a:hueOff val="2258833"/>
            <a:satOff val="83333"/>
            <a:lumOff val="-12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>
              <a:latin typeface="Montserrat" panose="00000500000000000000"/>
            </a:rPr>
            <a:t>Fe sérico ↓</a:t>
          </a:r>
        </a:p>
      </dsp:txBody>
      <dsp:txXfrm>
        <a:off x="4653188" y="1269339"/>
        <a:ext cx="1798673" cy="1408879"/>
      </dsp:txXfrm>
    </dsp:sp>
    <dsp:sp modelId="{B786B0C2-56C7-014F-89C0-B649B8CC0C35}">
      <dsp:nvSpPr>
        <dsp:cNvPr id="0" name=""/>
        <dsp:cNvSpPr/>
      </dsp:nvSpPr>
      <dsp:spPr>
        <a:xfrm>
          <a:off x="2690997" y="2866795"/>
          <a:ext cx="1798673" cy="1079204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Montserrat" panose="00000500000000000000"/>
            </a:rPr>
            <a:t>Insuficiencia renal aguda.</a:t>
          </a:r>
          <a:endParaRPr lang="es-CO" sz="1500" kern="1200" dirty="0">
            <a:latin typeface="Montserrat" panose="0000050000000000000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 err="1">
              <a:latin typeface="Montserrat" panose="00000500000000000000"/>
            </a:rPr>
            <a:t>Mioglobinúrica</a:t>
          </a:r>
          <a:r>
            <a:rPr lang="es-CO" sz="1200" kern="1200" dirty="0">
              <a:latin typeface="Montserrat" panose="00000500000000000000"/>
            </a:rPr>
            <a:t>.</a:t>
          </a:r>
        </a:p>
      </dsp:txBody>
      <dsp:txXfrm>
        <a:off x="2690997" y="2866795"/>
        <a:ext cx="1798673" cy="1079204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0DEF2-05F1-2048-8A47-1C9BD0153318}">
      <dsp:nvSpPr>
        <dsp:cNvPr id="0" name=""/>
        <dsp:cNvSpPr/>
      </dsp:nvSpPr>
      <dsp:spPr>
        <a:xfrm>
          <a:off x="0" y="12528"/>
          <a:ext cx="3456119" cy="5001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solidFill>
                <a:srgbClr val="152B48"/>
              </a:solidFill>
              <a:latin typeface="Montserrat" panose="00000500000000000000"/>
            </a:rPr>
            <a:t>Suspender neuroléptico.</a:t>
          </a:r>
        </a:p>
      </dsp:txBody>
      <dsp:txXfrm>
        <a:off x="24417" y="36945"/>
        <a:ext cx="3407285" cy="451341"/>
      </dsp:txXfrm>
    </dsp:sp>
    <dsp:sp modelId="{4CDA777A-F3D4-E04F-AE0B-70F876D5E430}">
      <dsp:nvSpPr>
        <dsp:cNvPr id="0" name=""/>
        <dsp:cNvSpPr/>
      </dsp:nvSpPr>
      <dsp:spPr>
        <a:xfrm>
          <a:off x="0" y="567423"/>
          <a:ext cx="3456119" cy="5001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solidFill>
                <a:srgbClr val="152B48"/>
              </a:solidFill>
              <a:latin typeface="Montserrat" panose="00000500000000000000"/>
            </a:rPr>
            <a:t>Ingreso.</a:t>
          </a:r>
        </a:p>
      </dsp:txBody>
      <dsp:txXfrm>
        <a:off x="24417" y="591840"/>
        <a:ext cx="3407285" cy="451341"/>
      </dsp:txXfrm>
    </dsp:sp>
    <dsp:sp modelId="{5946FEDD-F80D-9744-ACB5-9988A99E655A}">
      <dsp:nvSpPr>
        <dsp:cNvPr id="0" name=""/>
        <dsp:cNvSpPr/>
      </dsp:nvSpPr>
      <dsp:spPr>
        <a:xfrm>
          <a:off x="0" y="1122318"/>
          <a:ext cx="3456119" cy="5001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solidFill>
                <a:srgbClr val="152B48"/>
              </a:solidFill>
              <a:latin typeface="Montserrat" panose="00000500000000000000"/>
            </a:rPr>
            <a:t>Monitoreo clínico.</a:t>
          </a:r>
        </a:p>
      </dsp:txBody>
      <dsp:txXfrm>
        <a:off x="24417" y="1146735"/>
        <a:ext cx="3407285" cy="451341"/>
      </dsp:txXfrm>
    </dsp:sp>
    <dsp:sp modelId="{F534D949-4B03-894B-9D03-FA1877A70A91}">
      <dsp:nvSpPr>
        <dsp:cNvPr id="0" name=""/>
        <dsp:cNvSpPr/>
      </dsp:nvSpPr>
      <dsp:spPr>
        <a:xfrm>
          <a:off x="0" y="1686128"/>
          <a:ext cx="3456119" cy="5001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solidFill>
                <a:srgbClr val="152B48"/>
              </a:solidFill>
              <a:latin typeface="Montserrat" panose="00000500000000000000"/>
            </a:rPr>
            <a:t>Monitoreo de laboratorios.</a:t>
          </a:r>
        </a:p>
      </dsp:txBody>
      <dsp:txXfrm>
        <a:off x="24417" y="1710545"/>
        <a:ext cx="3407285" cy="451341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0C46E-CE1E-6A46-B280-EA606E0D249C}">
      <dsp:nvSpPr>
        <dsp:cNvPr id="0" name=""/>
        <dsp:cNvSpPr/>
      </dsp:nvSpPr>
      <dsp:spPr>
        <a:xfrm>
          <a:off x="0" y="107531"/>
          <a:ext cx="6007718" cy="4475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700" kern="1200" dirty="0">
              <a:solidFill>
                <a:srgbClr val="152B48"/>
              </a:solidFill>
              <a:latin typeface="Montserrat" panose="00000500000000000000"/>
            </a:rPr>
            <a:t>Manejo de soporte.</a:t>
          </a:r>
          <a:endParaRPr lang="es-CO" sz="17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21846" y="129377"/>
        <a:ext cx="5964026" cy="403833"/>
      </dsp:txXfrm>
    </dsp:sp>
    <dsp:sp modelId="{9B53EB22-E0A2-904E-8BDC-FB0D2BA8E370}">
      <dsp:nvSpPr>
        <dsp:cNvPr id="0" name=""/>
        <dsp:cNvSpPr/>
      </dsp:nvSpPr>
      <dsp:spPr>
        <a:xfrm>
          <a:off x="0" y="555056"/>
          <a:ext cx="6007718" cy="1002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745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1300" kern="1200" dirty="0">
              <a:solidFill>
                <a:srgbClr val="152B48"/>
              </a:solidFill>
              <a:latin typeface="Montserrat" panose="00000500000000000000"/>
            </a:rPr>
            <a:t>ABC/ LEV.</a:t>
          </a:r>
          <a:endParaRPr lang="es-CO" sz="13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1300" kern="1200" dirty="0">
              <a:solidFill>
                <a:srgbClr val="152B48"/>
              </a:solidFill>
              <a:latin typeface="Montserrat" panose="00000500000000000000"/>
            </a:rPr>
            <a:t>Manejo fiebre/ </a:t>
          </a:r>
          <a:r>
            <a:rPr lang="es-ES_tradnl" sz="1300" kern="1200" dirty="0" err="1">
              <a:solidFill>
                <a:srgbClr val="152B48"/>
              </a:solidFill>
              <a:latin typeface="Montserrat" panose="00000500000000000000"/>
            </a:rPr>
            <a:t>PA</a:t>
          </a:r>
          <a:r>
            <a:rPr lang="es-ES_tradnl" sz="1300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3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1300" kern="1200" dirty="0">
              <a:solidFill>
                <a:srgbClr val="152B48"/>
              </a:solidFill>
              <a:latin typeface="Montserrat" panose="00000500000000000000"/>
            </a:rPr>
            <a:t>Profilaxis antitrombótica.</a:t>
          </a:r>
          <a:endParaRPr lang="es-CO" sz="13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1300" kern="1200" dirty="0" err="1">
              <a:solidFill>
                <a:srgbClr val="152B48"/>
              </a:solidFill>
              <a:latin typeface="Montserrat" panose="00000500000000000000"/>
            </a:rPr>
            <a:t>BDZ</a:t>
          </a:r>
          <a:r>
            <a:rPr lang="es-ES_tradnl" sz="1300" kern="1200" dirty="0">
              <a:solidFill>
                <a:srgbClr val="152B48"/>
              </a:solidFill>
              <a:latin typeface="Montserrat" panose="00000500000000000000"/>
            </a:rPr>
            <a:t> si agitación.</a:t>
          </a:r>
          <a:endParaRPr lang="es-CO" sz="13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555056"/>
        <a:ext cx="6007718" cy="1002915"/>
      </dsp:txXfrm>
    </dsp:sp>
    <dsp:sp modelId="{E5E34315-E4FB-154B-BB82-DCC5208CD377}">
      <dsp:nvSpPr>
        <dsp:cNvPr id="0" name=""/>
        <dsp:cNvSpPr/>
      </dsp:nvSpPr>
      <dsp:spPr>
        <a:xfrm>
          <a:off x="0" y="1557971"/>
          <a:ext cx="6007718" cy="4475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700" kern="1200" dirty="0">
              <a:solidFill>
                <a:srgbClr val="152B48"/>
              </a:solidFill>
              <a:latin typeface="Montserrat" panose="00000500000000000000"/>
            </a:rPr>
            <a:t>UCI.</a:t>
          </a:r>
          <a:endParaRPr lang="es-CO" sz="17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21846" y="1579817"/>
        <a:ext cx="5964026" cy="403833"/>
      </dsp:txXfrm>
    </dsp:sp>
    <dsp:sp modelId="{28CF20A8-C68D-3F40-8156-40A734FC73DB}">
      <dsp:nvSpPr>
        <dsp:cNvPr id="0" name=""/>
        <dsp:cNvSpPr/>
      </dsp:nvSpPr>
      <dsp:spPr>
        <a:xfrm>
          <a:off x="0" y="2005496"/>
          <a:ext cx="6007718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745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1300" kern="1200" dirty="0">
              <a:solidFill>
                <a:srgbClr val="152B48"/>
              </a:solidFill>
              <a:latin typeface="Montserrat" panose="00000500000000000000"/>
            </a:rPr>
            <a:t>Hipertermia/ rigidez.</a:t>
          </a:r>
          <a:endParaRPr lang="es-CO" sz="13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2005496"/>
        <a:ext cx="6007718" cy="281520"/>
      </dsp:txXfrm>
    </dsp:sp>
    <dsp:sp modelId="{CC589661-839C-8F4C-9F59-E828B5B1000C}">
      <dsp:nvSpPr>
        <dsp:cNvPr id="0" name=""/>
        <dsp:cNvSpPr/>
      </dsp:nvSpPr>
      <dsp:spPr>
        <a:xfrm>
          <a:off x="0" y="2287016"/>
          <a:ext cx="6007718" cy="4475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700" kern="1200" dirty="0" err="1">
              <a:solidFill>
                <a:srgbClr val="152B48"/>
              </a:solidFill>
              <a:latin typeface="Montserrat" panose="00000500000000000000"/>
            </a:rPr>
            <a:t>BDZ</a:t>
          </a:r>
          <a:r>
            <a:rPr lang="es-ES_tradnl" sz="1700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7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21846" y="2308862"/>
        <a:ext cx="5964026" cy="403833"/>
      </dsp:txXfrm>
    </dsp:sp>
    <dsp:sp modelId="{0117801C-4D06-614D-9E65-3D118C02C5BF}">
      <dsp:nvSpPr>
        <dsp:cNvPr id="0" name=""/>
        <dsp:cNvSpPr/>
      </dsp:nvSpPr>
      <dsp:spPr>
        <a:xfrm>
          <a:off x="0" y="2734541"/>
          <a:ext cx="6007718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745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1300" kern="1200" dirty="0">
              <a:solidFill>
                <a:srgbClr val="152B48"/>
              </a:solidFill>
              <a:latin typeface="Montserrat" panose="00000500000000000000"/>
            </a:rPr>
            <a:t>Alternativas </a:t>
          </a:r>
          <a:r>
            <a:rPr lang="es-ES_tradnl" sz="13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</a:t>
          </a:r>
          <a:r>
            <a:rPr lang="es-ES_tradnl" sz="1300" kern="1200" dirty="0">
              <a:solidFill>
                <a:srgbClr val="152B48"/>
              </a:solidFill>
              <a:latin typeface="Montserrat" panose="00000500000000000000"/>
            </a:rPr>
            <a:t>relajantes musculares / agonistas dopaminérgicos.</a:t>
          </a:r>
          <a:endParaRPr lang="es-CO" sz="13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2734541"/>
        <a:ext cx="6007718" cy="281520"/>
      </dsp:txXfrm>
    </dsp:sp>
    <dsp:sp modelId="{33E962FF-B8E8-1347-AC42-9CCAE02B3DBD}">
      <dsp:nvSpPr>
        <dsp:cNvPr id="0" name=""/>
        <dsp:cNvSpPr/>
      </dsp:nvSpPr>
      <dsp:spPr>
        <a:xfrm>
          <a:off x="0" y="3016061"/>
          <a:ext cx="6007718" cy="4475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700" kern="1200" dirty="0" err="1">
              <a:solidFill>
                <a:srgbClr val="152B48"/>
              </a:solidFill>
              <a:latin typeface="Montserrat" panose="00000500000000000000"/>
            </a:rPr>
            <a:t>TECAR</a:t>
          </a:r>
          <a:r>
            <a:rPr lang="es-ES_tradnl" sz="1700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7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21846" y="3037907"/>
        <a:ext cx="5964026" cy="40383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6B8FB-0AED-EA4E-A8F5-3C334D4FF44B}">
      <dsp:nvSpPr>
        <dsp:cNvPr id="0" name=""/>
        <dsp:cNvSpPr/>
      </dsp:nvSpPr>
      <dsp:spPr>
        <a:xfrm>
          <a:off x="0" y="41547"/>
          <a:ext cx="4302710" cy="500175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>
              <a:latin typeface="Montserrat" panose="00000500000000000000"/>
            </a:rPr>
            <a:t>Comparten efectos de clase.</a:t>
          </a:r>
          <a:endParaRPr lang="es-CO" sz="1900" kern="1200" dirty="0">
            <a:latin typeface="Montserrat" panose="00000500000000000000"/>
          </a:endParaRPr>
        </a:p>
      </dsp:txBody>
      <dsp:txXfrm>
        <a:off x="24417" y="65964"/>
        <a:ext cx="4253876" cy="451341"/>
      </dsp:txXfrm>
    </dsp:sp>
    <dsp:sp modelId="{538045C3-6C5C-3B4D-8B8A-4FCFC6F7957D}">
      <dsp:nvSpPr>
        <dsp:cNvPr id="0" name=""/>
        <dsp:cNvSpPr/>
      </dsp:nvSpPr>
      <dsp:spPr>
        <a:xfrm>
          <a:off x="0" y="596442"/>
          <a:ext cx="4302710" cy="500175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>
              <a:latin typeface="Montserrat" panose="00000500000000000000"/>
            </a:rPr>
            <a:t>Algunas con propiedades únicas.</a:t>
          </a:r>
          <a:endParaRPr lang="es-CO" sz="1900" kern="1200" dirty="0">
            <a:latin typeface="Montserrat" panose="00000500000000000000"/>
          </a:endParaRPr>
        </a:p>
      </dsp:txBody>
      <dsp:txXfrm>
        <a:off x="24417" y="620859"/>
        <a:ext cx="4253876" cy="451341"/>
      </dsp:txXfrm>
    </dsp:sp>
    <dsp:sp modelId="{909C75F7-4467-3A47-801D-DA749C3AE0A3}">
      <dsp:nvSpPr>
        <dsp:cNvPr id="0" name=""/>
        <dsp:cNvSpPr/>
      </dsp:nvSpPr>
      <dsp:spPr>
        <a:xfrm>
          <a:off x="0" y="1096617"/>
          <a:ext cx="4302710" cy="865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61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1500" kern="1200" dirty="0">
              <a:solidFill>
                <a:srgbClr val="152B48"/>
              </a:solidFill>
              <a:latin typeface="Montserrat" panose="00000500000000000000"/>
            </a:rPr>
            <a:t>Velocidad de inicio.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1500" kern="1200" dirty="0">
              <a:solidFill>
                <a:srgbClr val="152B48"/>
              </a:solidFill>
              <a:latin typeface="Montserrat" panose="00000500000000000000"/>
            </a:rPr>
            <a:t>Persistencia en el cuerpo.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1500" kern="1200" dirty="0">
              <a:solidFill>
                <a:srgbClr val="152B48"/>
              </a:solidFill>
              <a:latin typeface="Montserrat" panose="00000500000000000000"/>
            </a:rPr>
            <a:t>Vías metabólicas principales.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1096617"/>
        <a:ext cx="4302710" cy="865259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F8C41-435A-404B-95A8-8F3F9C01D09F}">
      <dsp:nvSpPr>
        <dsp:cNvPr id="0" name=""/>
        <dsp:cNvSpPr/>
      </dsp:nvSpPr>
      <dsp:spPr>
        <a:xfrm>
          <a:off x="0" y="147757"/>
          <a:ext cx="4302710" cy="432000"/>
        </a:xfrm>
        <a:prstGeom prst="rect">
          <a:avLst/>
        </a:prstGeom>
        <a:solidFill>
          <a:srgbClr val="152B48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500" b="1" kern="1200" dirty="0">
              <a:latin typeface="Montserrat" panose="00000500000000000000"/>
            </a:rPr>
            <a:t>Efectos adversos</a:t>
          </a:r>
          <a:endParaRPr lang="es-CO" sz="1500" b="1" kern="1200" dirty="0">
            <a:latin typeface="Montserrat" panose="00000500000000000000"/>
          </a:endParaRPr>
        </a:p>
      </dsp:txBody>
      <dsp:txXfrm>
        <a:off x="0" y="147757"/>
        <a:ext cx="4302710" cy="432000"/>
      </dsp:txXfrm>
    </dsp:sp>
    <dsp:sp modelId="{0C530EEE-B00E-404D-8476-B64A92EC1AAF}">
      <dsp:nvSpPr>
        <dsp:cNvPr id="0" name=""/>
        <dsp:cNvSpPr/>
      </dsp:nvSpPr>
      <dsp:spPr>
        <a:xfrm>
          <a:off x="0" y="579757"/>
          <a:ext cx="4302710" cy="1276425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500" kern="1200" dirty="0">
              <a:solidFill>
                <a:srgbClr val="152B48"/>
              </a:solidFill>
              <a:latin typeface="Montserrat" panose="00000500000000000000"/>
            </a:rPr>
            <a:t>Alteración psicomotora, amnesia.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500" kern="1200" dirty="0">
              <a:solidFill>
                <a:srgbClr val="152B48"/>
              </a:solidFill>
              <a:latin typeface="Montserrat" panose="00000500000000000000"/>
            </a:rPr>
            <a:t>Dependencia y abstinencia </a:t>
          </a:r>
          <a:r>
            <a:rPr lang="es-ES_tradnl" sz="15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l</a:t>
          </a:r>
          <a:r>
            <a:rPr lang="es-ES_tradnl" sz="1500" kern="1200" dirty="0">
              <a:solidFill>
                <a:srgbClr val="152B48"/>
              </a:solidFill>
              <a:latin typeface="Montserrat" panose="00000500000000000000"/>
            </a:rPr>
            <a:t>argo plazo.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500" kern="1200" dirty="0">
              <a:solidFill>
                <a:srgbClr val="152B48"/>
              </a:solidFill>
              <a:latin typeface="Montserrat" panose="00000500000000000000"/>
            </a:rPr>
            <a:t>Ansiedad de rebote </a:t>
          </a:r>
          <a:r>
            <a:rPr lang="es-ES_tradnl" sz="15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 c</a:t>
          </a:r>
          <a:r>
            <a:rPr lang="es-ES_tradnl" sz="1500" kern="1200" dirty="0">
              <a:solidFill>
                <a:srgbClr val="152B48"/>
              </a:solidFill>
              <a:latin typeface="Montserrat" panose="00000500000000000000"/>
            </a:rPr>
            <a:t>orto plazo.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500" kern="1200" dirty="0">
              <a:solidFill>
                <a:srgbClr val="152B48"/>
              </a:solidFill>
              <a:latin typeface="Montserrat" panose="00000500000000000000"/>
            </a:rPr>
            <a:t>Deterioro cognitivo/ aprendizaje.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579757"/>
        <a:ext cx="4302710" cy="1276425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9F290-979F-8F42-8841-65492E00797E}">
      <dsp:nvSpPr>
        <dsp:cNvPr id="0" name=""/>
        <dsp:cNvSpPr/>
      </dsp:nvSpPr>
      <dsp:spPr>
        <a:xfrm>
          <a:off x="0" y="11085"/>
          <a:ext cx="4817296" cy="500175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latin typeface="Montserrat" panose="00000500000000000000" pitchFamily="50" charset="0"/>
            </a:rPr>
            <a:t>Efectos adversos</a:t>
          </a:r>
        </a:p>
      </dsp:txBody>
      <dsp:txXfrm>
        <a:off x="24417" y="35502"/>
        <a:ext cx="4768462" cy="451341"/>
      </dsp:txXfrm>
    </dsp:sp>
    <dsp:sp modelId="{AB66A743-8ACB-E04A-8C46-A0D2BFF47B86}">
      <dsp:nvSpPr>
        <dsp:cNvPr id="0" name=""/>
        <dsp:cNvSpPr/>
      </dsp:nvSpPr>
      <dsp:spPr>
        <a:xfrm>
          <a:off x="0" y="569718"/>
          <a:ext cx="4817296" cy="580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94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500" kern="1200" dirty="0" err="1">
              <a:solidFill>
                <a:srgbClr val="152B48"/>
              </a:solidFill>
              <a:latin typeface="Montserrat" panose="00000500000000000000" pitchFamily="50" charset="0"/>
            </a:rPr>
            <a:t>Sedaci</a:t>
          </a:r>
          <a:r>
            <a:rPr lang="es-ES" sz="1500" kern="1200" dirty="0">
              <a:solidFill>
                <a:srgbClr val="152B48"/>
              </a:solidFill>
              <a:latin typeface="Montserrat" panose="00000500000000000000" pitchFamily="50" charset="0"/>
            </a:rPr>
            <a:t>ón.</a:t>
          </a:r>
          <a:endParaRPr lang="es-CO" sz="15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>
              <a:solidFill>
                <a:srgbClr val="152B48"/>
              </a:solidFill>
              <a:latin typeface="Montserrat" panose="00000500000000000000" pitchFamily="50" charset="0"/>
            </a:rPr>
            <a:t>Mareo.</a:t>
          </a:r>
          <a:endParaRPr lang="es-CO" sz="1500" kern="1200" dirty="0">
            <a:solidFill>
              <a:srgbClr val="152B48"/>
            </a:solidFill>
            <a:latin typeface="Montserrat" panose="00000500000000000000" pitchFamily="50" charset="0"/>
          </a:endParaRPr>
        </a:p>
      </dsp:txBody>
      <dsp:txXfrm>
        <a:off x="0" y="569718"/>
        <a:ext cx="4817296" cy="580117"/>
      </dsp:txXfrm>
    </dsp:sp>
    <dsp:sp modelId="{B48D5A3A-D6BB-3744-AD26-808CA02C37A5}">
      <dsp:nvSpPr>
        <dsp:cNvPr id="0" name=""/>
        <dsp:cNvSpPr/>
      </dsp:nvSpPr>
      <dsp:spPr>
        <a:xfrm>
          <a:off x="0" y="1149836"/>
          <a:ext cx="4817296" cy="500175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 err="1">
              <a:latin typeface="Montserrat" panose="00000500000000000000" pitchFamily="50" charset="0"/>
            </a:rPr>
            <a:t>Posiblidad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4417" y="1174253"/>
        <a:ext cx="4768462" cy="451341"/>
      </dsp:txXfrm>
    </dsp:sp>
    <dsp:sp modelId="{D0D7452D-8830-8243-B5BE-B450607136D5}">
      <dsp:nvSpPr>
        <dsp:cNvPr id="0" name=""/>
        <dsp:cNvSpPr/>
      </dsp:nvSpPr>
      <dsp:spPr>
        <a:xfrm>
          <a:off x="0" y="1650011"/>
          <a:ext cx="4817296" cy="865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94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>
              <a:solidFill>
                <a:srgbClr val="152B48"/>
              </a:solidFill>
              <a:latin typeface="Montserrat" panose="00000500000000000000" pitchFamily="50" charset="0"/>
            </a:rPr>
            <a:t>Tolerancia.</a:t>
          </a:r>
          <a:endParaRPr lang="es-CO" sz="15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>
              <a:solidFill>
                <a:srgbClr val="152B48"/>
              </a:solidFill>
              <a:latin typeface="Montserrat" panose="00000500000000000000" pitchFamily="50" charset="0"/>
            </a:rPr>
            <a:t>Abstinencia.</a:t>
          </a:r>
          <a:endParaRPr lang="es-CO" sz="1500" kern="1200" dirty="0">
            <a:solidFill>
              <a:srgbClr val="152B48"/>
            </a:solidFill>
            <a:latin typeface="Montserrat" panose="00000500000000000000" pitchFamily="50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>
              <a:solidFill>
                <a:srgbClr val="152B48"/>
              </a:solidFill>
              <a:latin typeface="Montserrat" panose="00000500000000000000" pitchFamily="50" charset="0"/>
            </a:rPr>
            <a:t>Dependencia</a:t>
          </a:r>
          <a:r>
            <a:rPr lang="es-ES" sz="1500" kern="1200" dirty="0">
              <a:latin typeface="Montserrat" panose="00000500000000000000" pitchFamily="50" charset="0"/>
            </a:rPr>
            <a:t>.</a:t>
          </a:r>
          <a:endParaRPr lang="es-CO" sz="1500" kern="1200" dirty="0">
            <a:latin typeface="Montserrat" panose="00000500000000000000" pitchFamily="50" charset="0"/>
          </a:endParaRPr>
        </a:p>
      </dsp:txBody>
      <dsp:txXfrm>
        <a:off x="0" y="1650011"/>
        <a:ext cx="4817296" cy="865259"/>
      </dsp:txXfrm>
    </dsp:sp>
    <dsp:sp modelId="{25D485EF-E00B-C742-A253-FCB50F678FBE}">
      <dsp:nvSpPr>
        <dsp:cNvPr id="0" name=""/>
        <dsp:cNvSpPr/>
      </dsp:nvSpPr>
      <dsp:spPr>
        <a:xfrm>
          <a:off x="0" y="2515271"/>
          <a:ext cx="4817296" cy="500175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latin typeface="Montserrat" panose="00000500000000000000" pitchFamily="50" charset="0"/>
            </a:rPr>
            <a:t>Mejor tolerancia que BZD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4417" y="2539688"/>
        <a:ext cx="4768462" cy="4513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8CC17-67F3-0447-9752-A7848BCF3987}">
      <dsp:nvSpPr>
        <dsp:cNvPr id="0" name=""/>
        <dsp:cNvSpPr/>
      </dsp:nvSpPr>
      <dsp:spPr>
        <a:xfrm>
          <a:off x="0" y="66824"/>
          <a:ext cx="3022628" cy="460800"/>
        </a:xfrm>
        <a:prstGeom prst="rect">
          <a:avLst/>
        </a:prstGeom>
        <a:solidFill>
          <a:srgbClr val="152B48"/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/>
            </a:rPr>
            <a:t>Efectos adversos comunes</a:t>
          </a:r>
        </a:p>
      </dsp:txBody>
      <dsp:txXfrm>
        <a:off x="0" y="66824"/>
        <a:ext cx="3022628" cy="460800"/>
      </dsp:txXfrm>
    </dsp:sp>
    <dsp:sp modelId="{A0E4ACB8-2602-D145-8662-CE9313B41451}">
      <dsp:nvSpPr>
        <dsp:cNvPr id="0" name=""/>
        <dsp:cNvSpPr/>
      </dsp:nvSpPr>
      <dsp:spPr>
        <a:xfrm>
          <a:off x="0" y="525769"/>
          <a:ext cx="3022628" cy="2898720"/>
        </a:xfrm>
        <a:prstGeom prst="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1" kern="1200" dirty="0">
              <a:solidFill>
                <a:srgbClr val="152B48"/>
              </a:solidFill>
              <a:latin typeface="Montserrat" panose="00000500000000000000"/>
            </a:rPr>
            <a:t>Somnolencia.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solidFill>
                <a:srgbClr val="152B48"/>
              </a:solidFill>
              <a:latin typeface="Montserrat" panose="00000500000000000000"/>
            </a:rPr>
            <a:t>Hipotensión ortostática.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 err="1">
              <a:solidFill>
                <a:srgbClr val="152B48"/>
              </a:solidFill>
              <a:latin typeface="Montserrat" panose="00000500000000000000"/>
            </a:rPr>
            <a:t>Constipaci</a:t>
          </a: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ón.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Boca seca.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Visión borrosa.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Mareo.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Fatiga.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Cefalea.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Disfunción sexual*.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525769"/>
        <a:ext cx="3022628" cy="28987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3C90E-25D8-7C45-A5B8-14A3712805F7}">
      <dsp:nvSpPr>
        <dsp:cNvPr id="0" name=""/>
        <dsp:cNvSpPr/>
      </dsp:nvSpPr>
      <dsp:spPr>
        <a:xfrm>
          <a:off x="0" y="66824"/>
          <a:ext cx="2675139" cy="4608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Montserrat" panose="00000500000000000000"/>
            </a:rPr>
            <a:t>Efectos adversos</a:t>
          </a:r>
        </a:p>
      </dsp:txBody>
      <dsp:txXfrm>
        <a:off x="0" y="66824"/>
        <a:ext cx="2675139" cy="460800"/>
      </dsp:txXfrm>
    </dsp:sp>
    <dsp:sp modelId="{D6A4208B-837D-F944-9419-486BA194E1BC}">
      <dsp:nvSpPr>
        <dsp:cNvPr id="0" name=""/>
        <dsp:cNvSpPr/>
      </dsp:nvSpPr>
      <dsp:spPr>
        <a:xfrm>
          <a:off x="0" y="527624"/>
          <a:ext cx="2675139" cy="289872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1" kern="1200" dirty="0">
              <a:solidFill>
                <a:srgbClr val="152B48"/>
              </a:solidFill>
              <a:latin typeface="Montserrat" panose="00000500000000000000"/>
            </a:rPr>
            <a:t>Convulsiones*.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solidFill>
                <a:srgbClr val="152B48"/>
              </a:solidFill>
              <a:latin typeface="Montserrat" panose="00000500000000000000"/>
            </a:rPr>
            <a:t>Ansiedad*.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Insomnio.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Temblor.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/>
            </a:rPr>
            <a:t>Boca seca.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Náuseas.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Mareo.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Dispepsia.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solidFill>
                <a:srgbClr val="152B48"/>
              </a:solidFill>
              <a:latin typeface="Montserrat" panose="00000500000000000000"/>
            </a:rPr>
            <a:t>Sinusitis.</a:t>
          </a:r>
          <a:endParaRPr lang="es-CO" sz="16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527624"/>
        <a:ext cx="2675139" cy="28987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71AE6-EB32-3B4C-9331-392F2D376E7B}">
      <dsp:nvSpPr>
        <dsp:cNvPr id="0" name=""/>
        <dsp:cNvSpPr/>
      </dsp:nvSpPr>
      <dsp:spPr>
        <a:xfrm>
          <a:off x="0" y="441927"/>
          <a:ext cx="3501662" cy="5791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latin typeface="Montserrat" panose="00000500000000000000"/>
            </a:rPr>
            <a:t>Boca seca.</a:t>
          </a:r>
        </a:p>
      </dsp:txBody>
      <dsp:txXfrm>
        <a:off x="28272" y="470199"/>
        <a:ext cx="3445118" cy="522606"/>
      </dsp:txXfrm>
    </dsp:sp>
    <dsp:sp modelId="{644C49EF-B77D-BB4C-BAB3-9B65DDBD5C01}">
      <dsp:nvSpPr>
        <dsp:cNvPr id="0" name=""/>
        <dsp:cNvSpPr/>
      </dsp:nvSpPr>
      <dsp:spPr>
        <a:xfrm>
          <a:off x="0" y="1084437"/>
          <a:ext cx="3501662" cy="5791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u="sng" kern="1200" dirty="0">
              <a:latin typeface="Montserrat" panose="00000500000000000000"/>
            </a:rPr>
            <a:t>Somnolencia.</a:t>
          </a:r>
          <a:endParaRPr lang="es-CO" sz="2200" kern="1200" dirty="0">
            <a:latin typeface="Montserrat" panose="00000500000000000000"/>
          </a:endParaRPr>
        </a:p>
      </dsp:txBody>
      <dsp:txXfrm>
        <a:off x="28272" y="1112709"/>
        <a:ext cx="3445118" cy="522606"/>
      </dsp:txXfrm>
    </dsp:sp>
    <dsp:sp modelId="{6987F469-3D16-C247-B3D7-BB375DF83CC5}">
      <dsp:nvSpPr>
        <dsp:cNvPr id="0" name=""/>
        <dsp:cNvSpPr/>
      </dsp:nvSpPr>
      <dsp:spPr>
        <a:xfrm>
          <a:off x="0" y="1726947"/>
          <a:ext cx="3501662" cy="5791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u="sng" kern="1200" dirty="0" err="1">
              <a:latin typeface="Montserrat" panose="00000500000000000000"/>
            </a:rPr>
            <a:t>Sedaci</a:t>
          </a:r>
          <a:r>
            <a:rPr lang="es-ES" sz="2200" u="sng" kern="1200" dirty="0">
              <a:latin typeface="Montserrat" panose="00000500000000000000"/>
            </a:rPr>
            <a:t>ón.</a:t>
          </a:r>
          <a:endParaRPr lang="es-CO" sz="2200" kern="1200" dirty="0">
            <a:latin typeface="Montserrat" panose="00000500000000000000"/>
          </a:endParaRPr>
        </a:p>
      </dsp:txBody>
      <dsp:txXfrm>
        <a:off x="28272" y="1755219"/>
        <a:ext cx="3445118" cy="522606"/>
      </dsp:txXfrm>
    </dsp:sp>
    <dsp:sp modelId="{E59732FA-60F0-6547-A3AD-D3031341CDF8}">
      <dsp:nvSpPr>
        <dsp:cNvPr id="0" name=""/>
        <dsp:cNvSpPr/>
      </dsp:nvSpPr>
      <dsp:spPr>
        <a:xfrm>
          <a:off x="0" y="2369457"/>
          <a:ext cx="3501662" cy="5791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u="sng" kern="1200" dirty="0">
              <a:latin typeface="Montserrat" panose="00000500000000000000"/>
            </a:rPr>
            <a:t>Incremento de apetito.</a:t>
          </a:r>
          <a:endParaRPr lang="es-CO" sz="2200" kern="1200" dirty="0">
            <a:latin typeface="Montserrat" panose="00000500000000000000"/>
          </a:endParaRPr>
        </a:p>
      </dsp:txBody>
      <dsp:txXfrm>
        <a:off x="28272" y="2397729"/>
        <a:ext cx="3445118" cy="522606"/>
      </dsp:txXfrm>
    </dsp:sp>
    <dsp:sp modelId="{8B4FC37A-48EC-DF41-9906-56ACBA2175C8}">
      <dsp:nvSpPr>
        <dsp:cNvPr id="0" name=""/>
        <dsp:cNvSpPr/>
      </dsp:nvSpPr>
      <dsp:spPr>
        <a:xfrm>
          <a:off x="0" y="3011967"/>
          <a:ext cx="3501662" cy="5791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u="sng" kern="1200" dirty="0">
              <a:latin typeface="Montserrat" panose="00000500000000000000"/>
            </a:rPr>
            <a:t>Incremento de peso.</a:t>
          </a:r>
          <a:endParaRPr lang="es-CO" sz="2200" kern="1200" dirty="0">
            <a:latin typeface="Montserrat" panose="00000500000000000000"/>
          </a:endParaRPr>
        </a:p>
      </dsp:txBody>
      <dsp:txXfrm>
        <a:off x="28272" y="3040239"/>
        <a:ext cx="3445118" cy="5226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4EFE1-7882-FB4C-AB1D-FDDD412236C2}">
      <dsp:nvSpPr>
        <dsp:cNvPr id="0" name=""/>
        <dsp:cNvSpPr/>
      </dsp:nvSpPr>
      <dsp:spPr>
        <a:xfrm>
          <a:off x="18" y="171809"/>
          <a:ext cx="1817130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 err="1">
              <a:latin typeface="Montserrat" panose="00000500000000000000"/>
            </a:rPr>
            <a:t>Tric</a:t>
          </a:r>
          <a:r>
            <a:rPr lang="es-ES" sz="1500" kern="1200" dirty="0" err="1">
              <a:latin typeface="Montserrat" panose="00000500000000000000"/>
            </a:rPr>
            <a:t>íclicos</a:t>
          </a:r>
          <a:endParaRPr lang="es-CO" sz="1500" kern="1200" dirty="0">
            <a:latin typeface="Montserrat" panose="00000500000000000000"/>
          </a:endParaRPr>
        </a:p>
      </dsp:txBody>
      <dsp:txXfrm>
        <a:off x="18" y="171809"/>
        <a:ext cx="1817130" cy="432000"/>
      </dsp:txXfrm>
    </dsp:sp>
    <dsp:sp modelId="{55F4995E-AC81-874B-A332-B5156D2BFFFA}">
      <dsp:nvSpPr>
        <dsp:cNvPr id="0" name=""/>
        <dsp:cNvSpPr/>
      </dsp:nvSpPr>
      <dsp:spPr>
        <a:xfrm>
          <a:off x="18" y="603809"/>
          <a:ext cx="1817130" cy="2717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dirty="0">
              <a:solidFill>
                <a:srgbClr val="152B48"/>
              </a:solidFill>
              <a:latin typeface="Montserrat" panose="00000500000000000000"/>
            </a:rPr>
            <a:t>Amitriptilina</a:t>
          </a:r>
          <a:r>
            <a:rPr lang="en-US" sz="1500" b="1" kern="1200" baseline="30000" dirty="0">
              <a:solidFill>
                <a:srgbClr val="152B48"/>
              </a:solidFill>
              <a:latin typeface="Montserrat" panose="00000500000000000000"/>
            </a:rPr>
            <a:t>3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dirty="0">
              <a:solidFill>
                <a:srgbClr val="152B48"/>
              </a:solidFill>
              <a:latin typeface="Montserrat" panose="00000500000000000000"/>
            </a:rPr>
            <a:t>Imipramina</a:t>
          </a:r>
          <a:r>
            <a:rPr lang="en-US" sz="1500" b="1" kern="1200" baseline="30000" dirty="0">
              <a:solidFill>
                <a:srgbClr val="152B48"/>
              </a:solidFill>
              <a:latin typeface="Montserrat" panose="00000500000000000000"/>
            </a:rPr>
            <a:t>3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dirty="0">
              <a:solidFill>
                <a:srgbClr val="152B48"/>
              </a:solidFill>
              <a:latin typeface="Montserrat" panose="00000500000000000000"/>
            </a:rPr>
            <a:t>Clomipramina</a:t>
          </a:r>
          <a:r>
            <a:rPr lang="en-US" sz="1500" b="1" kern="1200" baseline="30000" dirty="0">
              <a:solidFill>
                <a:srgbClr val="152B48"/>
              </a:solidFill>
              <a:latin typeface="Montserrat" panose="00000500000000000000"/>
            </a:rPr>
            <a:t>3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rgbClr val="152B48"/>
              </a:solidFill>
              <a:latin typeface="Montserrat" panose="00000500000000000000"/>
            </a:rPr>
            <a:t>Doxepina</a:t>
          </a:r>
          <a:r>
            <a:rPr lang="en-US" sz="1500" kern="1200" baseline="30000" dirty="0">
              <a:solidFill>
                <a:srgbClr val="152B48"/>
              </a:solidFill>
              <a:latin typeface="Montserrat" panose="00000500000000000000"/>
            </a:rPr>
            <a:t>3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rgbClr val="152B48"/>
              </a:solidFill>
              <a:latin typeface="Montserrat" panose="00000500000000000000"/>
            </a:rPr>
            <a:t>Trimipramina</a:t>
          </a:r>
          <a:r>
            <a:rPr lang="en-US" sz="1500" kern="1200" baseline="30000" dirty="0">
              <a:solidFill>
                <a:srgbClr val="152B48"/>
              </a:solidFill>
              <a:latin typeface="Montserrat" panose="00000500000000000000"/>
            </a:rPr>
            <a:t>3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rgbClr val="152B48"/>
              </a:solidFill>
              <a:latin typeface="Montserrat" panose="00000500000000000000"/>
            </a:rPr>
            <a:t>Nortriptilina</a:t>
          </a:r>
          <a:r>
            <a:rPr lang="en-US" sz="1500" kern="1200" baseline="30000" dirty="0">
              <a:solidFill>
                <a:srgbClr val="152B48"/>
              </a:solidFill>
              <a:latin typeface="Montserrat" panose="00000500000000000000"/>
            </a:rPr>
            <a:t>2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rgbClr val="152B48"/>
              </a:solidFill>
              <a:latin typeface="Montserrat" panose="00000500000000000000"/>
            </a:rPr>
            <a:t>Desipramina</a:t>
          </a:r>
          <a:r>
            <a:rPr lang="en-US" sz="1500" kern="1200" baseline="30000" dirty="0">
              <a:solidFill>
                <a:srgbClr val="152B48"/>
              </a:solidFill>
              <a:latin typeface="Montserrat" panose="00000500000000000000"/>
            </a:rPr>
            <a:t>2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rgbClr val="152B48"/>
              </a:solidFill>
              <a:latin typeface="Montserrat" panose="00000500000000000000"/>
            </a:rPr>
            <a:t>Protriptilina</a:t>
          </a:r>
          <a:r>
            <a:rPr lang="en-US" sz="1500" kern="1200" baseline="30000" dirty="0">
              <a:solidFill>
                <a:srgbClr val="152B48"/>
              </a:solidFill>
              <a:latin typeface="Montserrat" panose="00000500000000000000"/>
            </a:rPr>
            <a:t>2.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>
              <a:solidFill>
                <a:srgbClr val="152B48"/>
              </a:solidFill>
              <a:latin typeface="Montserrat" panose="00000500000000000000"/>
            </a:rPr>
            <a:t>Amoxapina</a:t>
          </a:r>
          <a:endParaRPr lang="es-CO" sz="15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18" y="603809"/>
        <a:ext cx="1817130" cy="2717550"/>
      </dsp:txXfrm>
    </dsp:sp>
    <dsp:sp modelId="{75C5170A-D932-F444-9B61-1BDC20530578}">
      <dsp:nvSpPr>
        <dsp:cNvPr id="0" name=""/>
        <dsp:cNvSpPr/>
      </dsp:nvSpPr>
      <dsp:spPr>
        <a:xfrm>
          <a:off x="2071547" y="171809"/>
          <a:ext cx="1817130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>
              <a:latin typeface="Montserrat" panose="00000500000000000000"/>
            </a:rPr>
            <a:t>Tetrac</a:t>
          </a:r>
          <a:r>
            <a:rPr lang="es-ES" sz="1500" kern="1200">
              <a:latin typeface="Montserrat" panose="00000500000000000000"/>
            </a:rPr>
            <a:t>íclicos</a:t>
          </a:r>
          <a:endParaRPr lang="es-CO" sz="1500" kern="1200">
            <a:latin typeface="Montserrat" panose="00000500000000000000"/>
          </a:endParaRPr>
        </a:p>
      </dsp:txBody>
      <dsp:txXfrm>
        <a:off x="2071547" y="171809"/>
        <a:ext cx="1817130" cy="432000"/>
      </dsp:txXfrm>
    </dsp:sp>
    <dsp:sp modelId="{D068894B-8FB0-A94C-8ACC-CBDC52B55162}">
      <dsp:nvSpPr>
        <dsp:cNvPr id="0" name=""/>
        <dsp:cNvSpPr/>
      </dsp:nvSpPr>
      <dsp:spPr>
        <a:xfrm>
          <a:off x="2071547" y="603809"/>
          <a:ext cx="1817130" cy="2717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 err="1">
              <a:solidFill>
                <a:srgbClr val="152B48"/>
              </a:solidFill>
              <a:latin typeface="Montserrat" panose="00000500000000000000"/>
            </a:rPr>
            <a:t>Maprotilina</a:t>
          </a:r>
          <a:r>
            <a:rPr lang="es-ES" sz="1500" kern="1200" dirty="0">
              <a:solidFill>
                <a:srgbClr val="152B48"/>
              </a:solidFill>
            </a:rPr>
            <a:t>.</a:t>
          </a:r>
          <a:endParaRPr lang="es-CO" sz="1500" kern="1200" dirty="0">
            <a:solidFill>
              <a:srgbClr val="152B48"/>
            </a:solidFill>
          </a:endParaRPr>
        </a:p>
      </dsp:txBody>
      <dsp:txXfrm>
        <a:off x="2071547" y="603809"/>
        <a:ext cx="1817130" cy="27175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EE150-F9CD-C44D-BC2D-7BEDE72B2839}">
      <dsp:nvSpPr>
        <dsp:cNvPr id="0" name=""/>
        <dsp:cNvSpPr/>
      </dsp:nvSpPr>
      <dsp:spPr>
        <a:xfrm>
          <a:off x="0" y="181772"/>
          <a:ext cx="3249869" cy="631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 err="1">
              <a:latin typeface="Montserrat" panose="00000500000000000000"/>
            </a:rPr>
            <a:t>Asociaci</a:t>
          </a:r>
          <a:r>
            <a:rPr lang="es-ES" sz="2400" kern="1200" dirty="0">
              <a:latin typeface="Montserrat" panose="00000500000000000000"/>
            </a:rPr>
            <a:t>ón</a:t>
          </a:r>
          <a:endParaRPr lang="es-CO" sz="2400" kern="1200" dirty="0">
            <a:latin typeface="Montserrat" panose="00000500000000000000"/>
          </a:endParaRPr>
        </a:p>
      </dsp:txBody>
      <dsp:txXfrm>
        <a:off x="30842" y="212614"/>
        <a:ext cx="3188185" cy="570115"/>
      </dsp:txXfrm>
    </dsp:sp>
    <dsp:sp modelId="{EE162204-6734-8441-ACA6-2EA5D2D430DA}">
      <dsp:nvSpPr>
        <dsp:cNvPr id="0" name=""/>
        <dsp:cNvSpPr/>
      </dsp:nvSpPr>
      <dsp:spPr>
        <a:xfrm>
          <a:off x="0" y="813572"/>
          <a:ext cx="3249869" cy="1092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18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Bloqueos cardíacos.</a:t>
          </a:r>
          <a:endParaRPr lang="es-CO" sz="19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Arritmias ventriculares.</a:t>
          </a:r>
          <a:endParaRPr lang="es-CO" sz="19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Muerte súbita.</a:t>
          </a:r>
          <a:endParaRPr lang="es-CO" sz="19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813572"/>
        <a:ext cx="3249869" cy="1092960"/>
      </dsp:txXfrm>
    </dsp:sp>
    <dsp:sp modelId="{A182B2A9-45E6-0341-B852-4C83EC404F44}">
      <dsp:nvSpPr>
        <dsp:cNvPr id="0" name=""/>
        <dsp:cNvSpPr/>
      </dsp:nvSpPr>
      <dsp:spPr>
        <a:xfrm>
          <a:off x="0" y="1906532"/>
          <a:ext cx="3249869" cy="631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Montserrat" panose="00000500000000000000"/>
            </a:rPr>
            <a:t>Antes de iniciarlos</a:t>
          </a:r>
          <a:endParaRPr lang="es-CO" sz="2400" kern="1200" dirty="0">
            <a:latin typeface="Montserrat" panose="00000500000000000000"/>
          </a:endParaRPr>
        </a:p>
      </dsp:txBody>
      <dsp:txXfrm>
        <a:off x="30842" y="1937374"/>
        <a:ext cx="3188185" cy="570115"/>
      </dsp:txXfrm>
    </dsp:sp>
    <dsp:sp modelId="{B2882C38-3FBD-B143-8D76-29040A882951}">
      <dsp:nvSpPr>
        <dsp:cNvPr id="0" name=""/>
        <dsp:cNvSpPr/>
      </dsp:nvSpPr>
      <dsp:spPr>
        <a:xfrm>
          <a:off x="0" y="2538332"/>
          <a:ext cx="3249869" cy="173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18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Tamizaje de trastornos de conducción cardíaca.</a:t>
          </a:r>
          <a:endParaRPr lang="es-CO" sz="1900" kern="1200" dirty="0">
            <a:solidFill>
              <a:srgbClr val="152B48"/>
            </a:solidFill>
            <a:latin typeface="Montserrat" panose="00000500000000000000"/>
          </a:endParaRP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&lt; 40 años 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 </a:t>
          </a:r>
          <a:r>
            <a:rPr lang="es-ES" sz="1900" kern="1200" dirty="0" err="1">
              <a:solidFill>
                <a:srgbClr val="152B48"/>
              </a:solidFill>
              <a:latin typeface="Montserrat" panose="00000500000000000000"/>
            </a:rPr>
            <a:t>HC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900" kern="1200" dirty="0">
            <a:solidFill>
              <a:srgbClr val="152B48"/>
            </a:solidFill>
            <a:latin typeface="Montserrat" panose="00000500000000000000"/>
          </a:endParaRP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≥ 40 años 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  <a:sym typeface="Wingdings" pitchFamily="2" charset="2"/>
            </a:rPr>
            <a:t>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 </a:t>
          </a:r>
          <a:r>
            <a:rPr lang="es-ES" sz="1900" kern="1200" dirty="0" err="1">
              <a:solidFill>
                <a:srgbClr val="152B48"/>
              </a:solidFill>
              <a:latin typeface="Montserrat" panose="00000500000000000000"/>
            </a:rPr>
            <a:t>EKG</a:t>
          </a:r>
          <a:r>
            <a:rPr lang="es-ES" sz="1900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9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2538332"/>
        <a:ext cx="3249869" cy="17388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D7BBB-385A-0D47-BB36-D6530CD76852}">
      <dsp:nvSpPr>
        <dsp:cNvPr id="0" name=""/>
        <dsp:cNvSpPr/>
      </dsp:nvSpPr>
      <dsp:spPr>
        <a:xfrm>
          <a:off x="0" y="7964"/>
          <a:ext cx="3127512" cy="605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>
              <a:latin typeface="Montserrat" panose="00000500000000000000"/>
            </a:rPr>
            <a:t>Efectos adversos</a:t>
          </a:r>
        </a:p>
      </dsp:txBody>
      <dsp:txXfrm>
        <a:off x="29557" y="37521"/>
        <a:ext cx="3068398" cy="546360"/>
      </dsp:txXfrm>
    </dsp:sp>
    <dsp:sp modelId="{58DBEF00-5A0E-6E40-9473-99A8B505D8DD}">
      <dsp:nvSpPr>
        <dsp:cNvPr id="0" name=""/>
        <dsp:cNvSpPr/>
      </dsp:nvSpPr>
      <dsp:spPr>
        <a:xfrm>
          <a:off x="0" y="613439"/>
          <a:ext cx="3127512" cy="2999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29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anose="00000500000000000000"/>
            </a:rPr>
            <a:t>Efectos </a:t>
          </a:r>
          <a:r>
            <a:rPr lang="es-CO" sz="1800" b="1" kern="1200" dirty="0">
              <a:solidFill>
                <a:srgbClr val="152B48"/>
              </a:solidFill>
              <a:latin typeface="Montserrat" panose="00000500000000000000"/>
            </a:rPr>
            <a:t>cardíacos.</a:t>
          </a:r>
          <a:endParaRPr lang="es-CO" sz="18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anose="00000500000000000000"/>
            </a:rPr>
            <a:t>Efectos </a:t>
          </a:r>
          <a:r>
            <a:rPr lang="es-CO" sz="1800" b="1" kern="1200" dirty="0" err="1">
              <a:solidFill>
                <a:srgbClr val="152B48"/>
              </a:solidFill>
              <a:latin typeface="Montserrat" panose="00000500000000000000"/>
            </a:rPr>
            <a:t>anticolin</a:t>
          </a:r>
          <a:r>
            <a:rPr lang="es-ES" sz="1800" b="1" kern="1200" dirty="0" err="1">
              <a:solidFill>
                <a:srgbClr val="152B48"/>
              </a:solidFill>
              <a:latin typeface="Montserrat" panose="00000500000000000000"/>
            </a:rPr>
            <a:t>érgicos</a:t>
          </a:r>
          <a:r>
            <a:rPr lang="es-ES" sz="1800" b="1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8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>
              <a:solidFill>
                <a:srgbClr val="152B48"/>
              </a:solidFill>
              <a:latin typeface="Montserrat" panose="00000500000000000000"/>
            </a:rPr>
            <a:t>Efectos </a:t>
          </a:r>
          <a:r>
            <a:rPr lang="es-ES" sz="1800" b="1" kern="1200" dirty="0" err="1">
              <a:solidFill>
                <a:srgbClr val="152B48"/>
              </a:solidFill>
              <a:latin typeface="Montserrat" panose="00000500000000000000"/>
            </a:rPr>
            <a:t>atihistamínicos</a:t>
          </a:r>
          <a:r>
            <a:rPr lang="es-ES" sz="1800" b="1" kern="1200" dirty="0">
              <a:solidFill>
                <a:srgbClr val="152B48"/>
              </a:solidFill>
              <a:latin typeface="Montserrat" panose="00000500000000000000"/>
            </a:rPr>
            <a:t>.</a:t>
          </a:r>
          <a:endParaRPr lang="es-CO" sz="18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>
              <a:solidFill>
                <a:srgbClr val="152B48"/>
              </a:solidFill>
              <a:latin typeface="Montserrat" panose="00000500000000000000"/>
            </a:rPr>
            <a:t>↓ </a:t>
          </a:r>
          <a:r>
            <a:rPr lang="es-ES" sz="1800" b="1" kern="1200" dirty="0">
              <a:solidFill>
                <a:srgbClr val="152B48"/>
              </a:solidFill>
              <a:latin typeface="Montserrat" panose="00000500000000000000"/>
            </a:rPr>
            <a:t>umbral convulsivo.</a:t>
          </a:r>
          <a:endParaRPr lang="es-CO" sz="18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>
              <a:solidFill>
                <a:srgbClr val="152B48"/>
              </a:solidFill>
              <a:latin typeface="Montserrat" panose="00000500000000000000"/>
            </a:rPr>
            <a:t>Disfunción sexual.</a:t>
          </a:r>
          <a:endParaRPr lang="es-CO" sz="18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>
              <a:solidFill>
                <a:srgbClr val="152B48"/>
              </a:solidFill>
              <a:latin typeface="Montserrat" panose="00000500000000000000"/>
            </a:rPr>
            <a:t>Diaforesis.</a:t>
          </a:r>
          <a:endParaRPr lang="es-CO" sz="1800" kern="1200" dirty="0">
            <a:solidFill>
              <a:srgbClr val="152B48"/>
            </a:solidFill>
            <a:latin typeface="Montserrat" panose="0000050000000000000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>
              <a:solidFill>
                <a:srgbClr val="152B48"/>
              </a:solidFill>
              <a:latin typeface="Montserrat" panose="00000500000000000000"/>
            </a:rPr>
            <a:t>Temblor.</a:t>
          </a:r>
          <a:endParaRPr lang="es-CO" sz="18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613439"/>
        <a:ext cx="3127512" cy="2999430"/>
      </dsp:txXfrm>
    </dsp:sp>
    <dsp:sp modelId="{679C1DA9-2E05-3548-936E-C559CC7F49CB}">
      <dsp:nvSpPr>
        <dsp:cNvPr id="0" name=""/>
        <dsp:cNvSpPr/>
      </dsp:nvSpPr>
      <dsp:spPr>
        <a:xfrm>
          <a:off x="0" y="3612869"/>
          <a:ext cx="3127512" cy="605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/>
            <a:t>Peligro en </a:t>
          </a:r>
          <a:r>
            <a:rPr lang="es-ES" sz="2300" u="sng" kern="1200"/>
            <a:t>sobredosis</a:t>
          </a:r>
          <a:endParaRPr lang="es-CO" sz="2300" kern="1200"/>
        </a:p>
      </dsp:txBody>
      <dsp:txXfrm>
        <a:off x="29557" y="3642426"/>
        <a:ext cx="3068398" cy="546360"/>
      </dsp:txXfrm>
    </dsp:sp>
    <dsp:sp modelId="{6F3F325D-B947-F146-B90E-C20D13DBC910}">
      <dsp:nvSpPr>
        <dsp:cNvPr id="0" name=""/>
        <dsp:cNvSpPr/>
      </dsp:nvSpPr>
      <dsp:spPr>
        <a:xfrm>
          <a:off x="0" y="4218344"/>
          <a:ext cx="3127512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29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>
              <a:solidFill>
                <a:srgbClr val="152B48"/>
              </a:solidFill>
              <a:latin typeface="Montserrat" panose="00000500000000000000"/>
            </a:rPr>
            <a:t>Conducta suicida.</a:t>
          </a:r>
          <a:endParaRPr lang="es-CO" sz="1800" kern="1200" dirty="0">
            <a:solidFill>
              <a:srgbClr val="152B48"/>
            </a:solidFill>
            <a:latin typeface="Montserrat" panose="00000500000000000000"/>
          </a:endParaRPr>
        </a:p>
      </dsp:txBody>
      <dsp:txXfrm>
        <a:off x="0" y="4218344"/>
        <a:ext cx="3127512" cy="38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C9032-2C2D-324B-AE64-D44C377018F3}" type="datetimeFigureOut">
              <a:rPr lang="es-ES_tradnl" smtClean="0"/>
              <a:t>17/02/2021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5B25A-5F16-DD4B-8FDE-07C7103386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261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5B25A-5F16-DD4B-8FDE-07C71033869E}" type="slidenum">
              <a:rPr lang="es-ES_tradnl" smtClean="0"/>
              <a:t>40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3260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5B25A-5F16-DD4B-8FDE-07C71033869E}" type="slidenum">
              <a:rPr lang="es-ES_tradnl" smtClean="0"/>
              <a:t>45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09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047A-6EC4-4A2D-B8AF-4C5A172A4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972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12E75-5901-4AB9-BA44-79DAC562E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46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F14C973-513F-41DA-A3AB-77550ECE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721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8FCC-6E3B-47E9-801A-B6268B66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0BF2F-53A6-45FA-BA44-A39B9CD76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63193"/>
            <a:ext cx="10515600" cy="3874416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4837F9C-EF2D-4624-8666-D15412D8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353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1AAF6-645E-45DB-88C5-B685DED37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008153"/>
          </a:xfrm>
        </p:spPr>
        <p:txBody>
          <a:bodyPr vert="eaVert"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A42E8-4EE7-4CDB-82E1-0D6F70FB5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008153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16C949A-1DB0-484C-B83A-73B79303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084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07E2-18A0-4E89-8129-4F3B4CE5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676"/>
            <a:ext cx="10515600" cy="1325563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751E-DC67-45AE-AC21-1BAF627A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176"/>
            <a:ext cx="10515600" cy="3142301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B8CF820-BA39-44DA-B961-85651CA3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618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EBAD-7D2B-47CB-80B5-6403037F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622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89C9-371B-45E3-A6DB-E33EE1A30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959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029BDD4-EE3B-47E9-A956-B5F90223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684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702F-78D2-4AF1-983C-DA18C98D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9DBA-9112-4EFB-B9A3-F8978A8B1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2B617-1355-47D0-8D4F-5AC8EDA4C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2D606-F212-4585-9FAA-747E2569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20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B48D-F53C-414C-84D0-89B177AB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994F5-3A06-471D-814D-DC1C1A451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6638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751E4-B757-4C66-94E7-CE7C81137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0296"/>
            <a:ext cx="5157787" cy="3332455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03A93-6FB4-44E7-8C29-347536F75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6638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2DC14-50BB-4409-B856-127CD069E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0297"/>
            <a:ext cx="5183188" cy="3332454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AD5AE52-F7EF-4469-B97A-6232CC89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02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65D4-46AF-4EC5-9850-A3103999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D86CA-CE51-4727-B90C-9AE9BDC7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87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D957EEA-F866-4147-A1E6-014124E6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66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D072-B9E5-442A-A8D1-C784A3D0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39CC3-7CE2-400C-AC74-ADEF44A5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19866"/>
          </a:xfrm>
        </p:spPr>
        <p:txBody>
          <a:bodyPr/>
          <a:lstStyle>
            <a:lvl1pPr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 sz="2800"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08FEE-50F8-4AB8-BB85-E508A07F9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49891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2E27C76-4A91-47CA-B503-7097C21B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59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866C-B389-49E5-8F02-3D3335841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6A72E-87D8-40FA-A59C-EC6BDDF6F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0"/>
            <a:ext cx="6172200" cy="4404707"/>
          </a:xfrm>
        </p:spPr>
        <p:txBody>
          <a:bodyPr/>
          <a:lstStyle>
            <a:lvl1pPr marL="0" indent="0">
              <a:buNone/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373FC-0E16-41C4-BE15-F8C74A781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34732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E7B3239-B346-4CBD-BEDB-FCE674D5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86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1E9BE-6297-4FF5-8CFC-C0643BD2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05350-59D5-4EFA-92C0-A5BEBAD80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538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CD52E45-B1F2-47DC-949B-127B2639E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261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6AEAA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6.tif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3" Target="../diagrams/layout5.xml" Type="http://schemas.openxmlformats.org/officeDocument/2006/relationships/diagramLayout"/><Relationship Id="rId7" Target="../media/image19.jpeg" Type="http://schemas.openxmlformats.org/officeDocument/2006/relationships/image"/><Relationship Id="rId2" Target="../diagrams/data5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5.xml" Type="http://schemas.microsoft.com/office/2007/relationships/diagramDrawing"/><Relationship Id="rId5" Target="../diagrams/colors5.xml" Type="http://schemas.openxmlformats.org/officeDocument/2006/relationships/diagramColors"/><Relationship Id="rId4" Target="../diagrams/quickStyle5.xml" Type="http://schemas.openxmlformats.org/officeDocument/2006/relationships/diagramQuickStyle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0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 ?><Relationships xmlns="http://schemas.openxmlformats.org/package/2006/relationships"><Relationship Id="rId3" Target="../diagrams/layout7.xml" Type="http://schemas.openxmlformats.org/officeDocument/2006/relationships/diagramLayout"/><Relationship Id="rId7" Target="../media/image21.jpeg" Type="http://schemas.openxmlformats.org/officeDocument/2006/relationships/image"/><Relationship Id="rId2" Target="../diagrams/data7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7.xml" Type="http://schemas.microsoft.com/office/2007/relationships/diagramDrawing"/><Relationship Id="rId5" Target="../diagrams/colors7.xml" Type="http://schemas.openxmlformats.org/officeDocument/2006/relationships/diagramColors"/><Relationship Id="rId4" Target="../diagrams/quickStyle7.xml" Type="http://schemas.openxmlformats.org/officeDocument/2006/relationships/diagramQuickStyle"/></Relationships>
</file>

<file path=ppt/slides/_rels/slide19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4.pn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image" Target="../media/image25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sv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 ?><Relationships xmlns="http://schemas.openxmlformats.org/package/2006/relationships"><Relationship Id="rId2" Target="../media/image3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 ?><Relationships xmlns="http://schemas.openxmlformats.org/package/2006/relationships"><Relationship Id="rId3" Target="../diagrams/layout14.xml" Type="http://schemas.openxmlformats.org/officeDocument/2006/relationships/diagramLayout"/><Relationship Id="rId7" Target="../media/image31.jpeg" Type="http://schemas.openxmlformats.org/officeDocument/2006/relationships/image"/><Relationship Id="rId2" Target="../diagrams/data14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14.xml" Type="http://schemas.microsoft.com/office/2007/relationships/diagramDrawing"/><Relationship Id="rId5" Target="../diagrams/colors14.xml" Type="http://schemas.openxmlformats.org/officeDocument/2006/relationships/diagramColors"/><Relationship Id="rId4" Target="../diagrams/quickStyle14.xml" Type="http://schemas.openxmlformats.org/officeDocument/2006/relationships/diagramQuickStyle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 ?><Relationships xmlns="http://schemas.openxmlformats.org/package/2006/relationships"><Relationship Id="rId3" Target="../diagrams/layout15.xml" Type="http://schemas.openxmlformats.org/officeDocument/2006/relationships/diagramLayout"/><Relationship Id="rId7" Target="../media/image32.png" Type="http://schemas.openxmlformats.org/officeDocument/2006/relationships/image"/><Relationship Id="rId2" Target="../diagrams/data15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15.xml" Type="http://schemas.microsoft.com/office/2007/relationships/diagramDrawing"/><Relationship Id="rId5" Target="../diagrams/colors15.xml" Type="http://schemas.openxmlformats.org/officeDocument/2006/relationships/diagramColors"/><Relationship Id="rId4" Target="../diagrams/quickStyle15.xml" Type="http://schemas.openxmlformats.org/officeDocument/2006/relationships/diagramQuickStyle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7" Type="http://schemas.openxmlformats.org/officeDocument/2006/relationships/image" Target="../media/image35.jpe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5.xml.rels><?xml version="1.0" encoding="UTF-8" standalone="yes" ?><Relationships xmlns="http://schemas.openxmlformats.org/package/2006/relationships"><Relationship Id="rId8" Target="../media/image36.jpeg" Type="http://schemas.openxmlformats.org/officeDocument/2006/relationships/image"/><Relationship Id="rId3" Target="../diagrams/data27.xml" Type="http://schemas.openxmlformats.org/officeDocument/2006/relationships/diagramData"/><Relationship Id="rId7" Target="../diagrams/drawing27.xml" Type="http://schemas.microsoft.com/office/2007/relationships/diagramDrawing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diagrams/colors27.xml" Type="http://schemas.openxmlformats.org/officeDocument/2006/relationships/diagramColors"/><Relationship Id="rId5" Target="../diagrams/quickStyle27.xml" Type="http://schemas.openxmlformats.org/officeDocument/2006/relationships/diagramQuickStyle"/><Relationship Id="rId4" Target="../diagrams/layout27.xml" Type="http://schemas.openxmlformats.org/officeDocument/2006/relationships/diagramLayout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 ?><Relationships xmlns="http://schemas.openxmlformats.org/package/2006/relationships"><Relationship Id="rId2" Target="../media/image3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7" Type="http://schemas.openxmlformats.org/officeDocument/2006/relationships/image" Target="../media/image41.jpe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53.xml.rels><?xml version="1.0" encoding="UTF-8" standalone="yes" ?><Relationships xmlns="http://schemas.openxmlformats.org/package/2006/relationships"><Relationship Id="rId2" Target="../media/image42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56.xml.rels><?xml version="1.0" encoding="UTF-8" standalone="yes" ?><Relationships xmlns="http://schemas.openxmlformats.org/package/2006/relationships"><Relationship Id="rId3" Target="../diagrams/layout31.xml" Type="http://schemas.openxmlformats.org/officeDocument/2006/relationships/diagramLayout"/><Relationship Id="rId7" Target="../media/image43.png" Type="http://schemas.openxmlformats.org/officeDocument/2006/relationships/image"/><Relationship Id="rId2" Target="../diagrams/data31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31.xml" Type="http://schemas.microsoft.com/office/2007/relationships/diagramDrawing"/><Relationship Id="rId5" Target="../diagrams/colors31.xml" Type="http://schemas.openxmlformats.org/officeDocument/2006/relationships/diagramColors"/><Relationship Id="rId4" Target="../diagrams/quickStyle31.xml" Type="http://schemas.openxmlformats.org/officeDocument/2006/relationships/diagramQuickStyle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58.xml.rels><?xml version="1.0" encoding="UTF-8" standalone="yes" ?><Relationships xmlns="http://schemas.openxmlformats.org/package/2006/relationships"><Relationship Id="rId2" Target="../media/image4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diagramLayout" Target="../diagrams/layout33.xml"/><Relationship Id="rId7" Type="http://schemas.openxmlformats.org/officeDocument/2006/relationships/image" Target="../media/image45.png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6.xml"/><Relationship Id="rId3" Type="http://schemas.openxmlformats.org/officeDocument/2006/relationships/diagramLayout" Target="../diagrams/layout35.xml"/><Relationship Id="rId7" Type="http://schemas.openxmlformats.org/officeDocument/2006/relationships/diagramData" Target="../diagrams/data36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11" Type="http://schemas.microsoft.com/office/2007/relationships/diagramDrawing" Target="../diagrams/drawing36.xml"/><Relationship Id="rId5" Type="http://schemas.openxmlformats.org/officeDocument/2006/relationships/diagramColors" Target="../diagrams/colors35.xml"/><Relationship Id="rId10" Type="http://schemas.openxmlformats.org/officeDocument/2006/relationships/diagramColors" Target="../diagrams/colors36.xml"/><Relationship Id="rId4" Type="http://schemas.openxmlformats.org/officeDocument/2006/relationships/diagramQuickStyle" Target="../diagrams/quickStyle35.xml"/><Relationship Id="rId9" Type="http://schemas.openxmlformats.org/officeDocument/2006/relationships/diagramQuickStyle" Target="../diagrams/quickStyle3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 ?><Relationships xmlns="http://schemas.openxmlformats.org/package/2006/relationships"><Relationship Id="rId2" Target="../media/image4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5.xml.rels><?xml version="1.0" encoding="UTF-8" standalone="yes" ?><Relationships xmlns="http://schemas.openxmlformats.org/package/2006/relationships"><Relationship Id="rId2" Target="../media/image5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7" Type="http://schemas.openxmlformats.org/officeDocument/2006/relationships/image" Target="../media/image52.jpeg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E2A7956-8F2A-446A-AC97-7DACF80C33DD}"/>
              </a:ext>
            </a:extLst>
          </p:cNvPr>
          <p:cNvSpPr/>
          <p:nvPr/>
        </p:nvSpPr>
        <p:spPr>
          <a:xfrm>
            <a:off x="4310743" y="3722458"/>
            <a:ext cx="3752276" cy="2683118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86" y="1447762"/>
            <a:ext cx="11809228" cy="861730"/>
          </a:xfrm>
        </p:spPr>
        <p:txBody>
          <a:bodyPr>
            <a:noAutofit/>
          </a:bodyPr>
          <a:lstStyle/>
          <a:p>
            <a:pPr algn="ctr"/>
            <a:r>
              <a:rPr lang="es-ES_tradnl" sz="7200" dirty="0"/>
              <a:t>Psicofarmacología</a:t>
            </a:r>
            <a:endParaRPr lang="es-CO" sz="6000" dirty="0"/>
          </a:p>
        </p:txBody>
      </p:sp>
      <p:pic>
        <p:nvPicPr>
          <p:cNvPr id="8" name="Marcador de contenido 7" descr="Imagen que contiene cuarto&#10;&#10;Descripción generada automáticamente">
            <a:extLst>
              <a:ext uri="{FF2B5EF4-FFF2-40B4-BE49-F238E27FC236}">
                <a16:creationId xmlns:a16="http://schemas.microsoft.com/office/drawing/2014/main" id="{4C513FEF-B834-DF4E-A13E-61668635BA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80337" y="4025991"/>
            <a:ext cx="3053822" cy="2117067"/>
          </a:xfrm>
          <a:prstGeom prst="rect">
            <a:avLst/>
          </a:prstGeom>
        </p:spPr>
      </p:pic>
      <p:sp>
        <p:nvSpPr>
          <p:cNvPr id="12" name="Subtítulo 2">
            <a:extLst>
              <a:ext uri="{FF2B5EF4-FFF2-40B4-BE49-F238E27FC236}">
                <a16:creationId xmlns:a16="http://schemas.microsoft.com/office/drawing/2014/main" id="{754C18EC-07D3-6544-8870-2808918E6438}"/>
              </a:ext>
            </a:extLst>
          </p:cNvPr>
          <p:cNvSpPr txBox="1">
            <a:spLocks/>
          </p:cNvSpPr>
          <p:nvPr/>
        </p:nvSpPr>
        <p:spPr>
          <a:xfrm>
            <a:off x="3126105" y="2613027"/>
            <a:ext cx="5939790" cy="110943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dirty="0"/>
              <a:t>Juan Pablo Londoño Herrera</a:t>
            </a:r>
          </a:p>
          <a:p>
            <a:pPr marL="0" indent="0" algn="ctr">
              <a:buNone/>
            </a:pPr>
            <a:r>
              <a:rPr lang="es-ES_tradnl" dirty="0"/>
              <a:t>Residente de Psiquiatría</a:t>
            </a:r>
          </a:p>
        </p:txBody>
      </p:sp>
    </p:spTree>
    <p:extLst>
      <p:ext uri="{BB962C8B-B14F-4D97-AF65-F5344CB8AC3E}">
        <p14:creationId xmlns:p14="http://schemas.microsoft.com/office/powerpoint/2010/main" val="1012553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679" y="354324"/>
            <a:ext cx="4640486" cy="861730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Duales (IRSN)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694" y="1476554"/>
            <a:ext cx="5490517" cy="4396403"/>
          </a:xfrm>
          <a:ln w="2857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s-ES_tradnl" dirty="0"/>
              <a:t>Mecanismo antidepresivo inicial.</a:t>
            </a:r>
          </a:p>
          <a:p>
            <a:pPr lvl="1">
              <a:lnSpc>
                <a:spcPct val="120000"/>
              </a:lnSpc>
            </a:pPr>
            <a:r>
              <a:rPr lang="es-ES_tradnl" dirty="0"/>
              <a:t>Bloqueo </a:t>
            </a:r>
            <a:r>
              <a:rPr lang="es-ES" dirty="0"/>
              <a:t>de</a:t>
            </a:r>
            <a:r>
              <a:rPr lang="es-ES_tradnl" dirty="0"/>
              <a:t> </a:t>
            </a:r>
            <a:r>
              <a:rPr lang="es-ES" dirty="0"/>
              <a:t>transportadores de </a:t>
            </a:r>
            <a:r>
              <a:rPr lang="es-ES" b="1" dirty="0"/>
              <a:t>5HT</a:t>
            </a:r>
            <a:r>
              <a:rPr lang="es-ES" dirty="0"/>
              <a:t> y </a:t>
            </a:r>
            <a:r>
              <a:rPr lang="es-ES" b="1" dirty="0"/>
              <a:t>NE.</a:t>
            </a:r>
          </a:p>
          <a:p>
            <a:pPr lvl="2">
              <a:lnSpc>
                <a:spcPct val="120000"/>
              </a:lnSpc>
            </a:pPr>
            <a:r>
              <a:rPr lang="es-ES" dirty="0"/>
              <a:t>Inhibición de recaptación.</a:t>
            </a:r>
          </a:p>
          <a:p>
            <a:pPr lvl="2">
              <a:lnSpc>
                <a:spcPct val="120000"/>
              </a:lnSpc>
            </a:pPr>
            <a:r>
              <a:rPr lang="es-ES" dirty="0"/>
              <a:t>↑ estimulación de receptores postsinápticos.</a:t>
            </a:r>
          </a:p>
          <a:p>
            <a:pPr lvl="2">
              <a:lnSpc>
                <a:spcPct val="120000"/>
              </a:lnSpc>
            </a:pPr>
            <a:endParaRPr lang="es-ES_tradnl" dirty="0"/>
          </a:p>
          <a:p>
            <a:pPr>
              <a:lnSpc>
                <a:spcPct val="120000"/>
              </a:lnSpc>
            </a:pPr>
            <a:r>
              <a:rPr lang="es-ES" dirty="0"/>
              <a:t>Parámetros farmacocinéticos variables.</a:t>
            </a:r>
          </a:p>
          <a:p>
            <a:pPr>
              <a:lnSpc>
                <a:spcPct val="120000"/>
              </a:lnSpc>
            </a:pPr>
            <a:endParaRPr lang="es-ES" dirty="0"/>
          </a:p>
          <a:p>
            <a:pPr>
              <a:lnSpc>
                <a:spcPct val="120000"/>
              </a:lnSpc>
            </a:pPr>
            <a:r>
              <a:rPr lang="es-ES" dirty="0" err="1"/>
              <a:t>Duloxetina</a:t>
            </a:r>
            <a:r>
              <a:rPr lang="es-ES" dirty="0"/>
              <a:t> inhibe moderadamente CYP2D6.</a:t>
            </a:r>
            <a:endParaRPr lang="es-CO" dirty="0"/>
          </a:p>
          <a:p>
            <a:pPr marL="0" indent="0">
              <a:lnSpc>
                <a:spcPct val="120000"/>
              </a:lnSpc>
              <a:buNone/>
            </a:pPr>
            <a:endParaRPr lang="es-CO" sz="16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9B09AF4-CB02-6045-8503-D9FC6D7A6F55}"/>
              </a:ext>
            </a:extLst>
          </p:cNvPr>
          <p:cNvSpPr/>
          <p:nvPr/>
        </p:nvSpPr>
        <p:spPr>
          <a:xfrm>
            <a:off x="1316555" y="1797784"/>
            <a:ext cx="3246735" cy="1631216"/>
          </a:xfrm>
          <a:prstGeom prst="rect">
            <a:avLst/>
          </a:prstGeom>
          <a:solidFill>
            <a:srgbClr val="152B48"/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_tradnl" sz="2000" dirty="0">
                <a:solidFill>
                  <a:schemeClr val="bg1"/>
                </a:solidFill>
                <a:latin typeface="Montserrat" panose="00000500000000000000"/>
              </a:rPr>
              <a:t>Venlafaxina.</a:t>
            </a:r>
            <a:endParaRPr lang="es-CO" sz="2000" dirty="0">
              <a:solidFill>
                <a:schemeClr val="bg1"/>
              </a:solidFill>
              <a:latin typeface="Montserrat" panose="0000050000000000000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_tradnl" sz="2000" dirty="0" err="1">
                <a:solidFill>
                  <a:schemeClr val="bg1"/>
                </a:solidFill>
                <a:latin typeface="Montserrat" panose="00000500000000000000"/>
              </a:rPr>
              <a:t>Desvenlafaxina</a:t>
            </a:r>
            <a:r>
              <a:rPr lang="es-ES_tradnl" sz="2000" dirty="0">
                <a:solidFill>
                  <a:schemeClr val="bg1"/>
                </a:solidFill>
                <a:latin typeface="Montserrat" panose="00000500000000000000"/>
              </a:rPr>
              <a:t>.</a:t>
            </a:r>
            <a:endParaRPr lang="es-CO" sz="2000" dirty="0">
              <a:solidFill>
                <a:schemeClr val="bg1"/>
              </a:solidFill>
              <a:latin typeface="Montserrat" panose="0000050000000000000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_tradnl" sz="2000" dirty="0" err="1">
                <a:solidFill>
                  <a:schemeClr val="bg1"/>
                </a:solidFill>
                <a:latin typeface="Montserrat" panose="00000500000000000000"/>
              </a:rPr>
              <a:t>Duloxetina</a:t>
            </a:r>
            <a:r>
              <a:rPr lang="es-ES_tradnl" sz="2000" dirty="0">
                <a:solidFill>
                  <a:schemeClr val="bg1"/>
                </a:solidFill>
                <a:latin typeface="Montserrat" panose="00000500000000000000"/>
              </a:rPr>
              <a:t>.</a:t>
            </a:r>
            <a:endParaRPr lang="es-CO" sz="2000" dirty="0">
              <a:solidFill>
                <a:schemeClr val="bg1"/>
              </a:solidFill>
              <a:latin typeface="Montserrat" panose="0000050000000000000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_tradnl" sz="2000" dirty="0" err="1">
                <a:solidFill>
                  <a:schemeClr val="bg1"/>
                </a:solidFill>
                <a:latin typeface="Montserrat" panose="00000500000000000000"/>
              </a:rPr>
              <a:t>Milnacipran</a:t>
            </a:r>
            <a:r>
              <a:rPr lang="es-ES_tradnl" sz="2000" dirty="0">
                <a:solidFill>
                  <a:schemeClr val="bg1"/>
                </a:solidFill>
                <a:latin typeface="Montserrat" panose="00000500000000000000"/>
              </a:rPr>
              <a:t>.</a:t>
            </a:r>
            <a:endParaRPr lang="es-CO" sz="2000" dirty="0">
              <a:solidFill>
                <a:schemeClr val="bg1"/>
              </a:solidFill>
              <a:latin typeface="Montserrat" panose="0000050000000000000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_tradnl" sz="2000" dirty="0" err="1">
                <a:solidFill>
                  <a:schemeClr val="bg1"/>
                </a:solidFill>
                <a:latin typeface="Montserrat" panose="00000500000000000000"/>
              </a:rPr>
              <a:t>Levomilnacipran</a:t>
            </a:r>
            <a:r>
              <a:rPr lang="es-ES_tradnl" sz="2000" dirty="0">
                <a:solidFill>
                  <a:schemeClr val="bg1"/>
                </a:solidFill>
                <a:latin typeface="Montserrat" panose="00000500000000000000"/>
              </a:rPr>
              <a:t>.</a:t>
            </a:r>
            <a:endParaRPr lang="es-ES" sz="2000" dirty="0">
              <a:solidFill>
                <a:schemeClr val="bg1"/>
              </a:solidFill>
              <a:latin typeface="Montserrat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4170837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CA8C6A8-763E-4F41-B3FF-02C32024E84D}"/>
              </a:ext>
            </a:extLst>
          </p:cNvPr>
          <p:cNvSpPr/>
          <p:nvPr/>
        </p:nvSpPr>
        <p:spPr>
          <a:xfrm>
            <a:off x="1450923" y="1136340"/>
            <a:ext cx="2146854" cy="2887020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Marcador de contenido 9">
            <a:extLst>
              <a:ext uri="{FF2B5EF4-FFF2-40B4-BE49-F238E27FC236}">
                <a16:creationId xmlns:a16="http://schemas.microsoft.com/office/drawing/2014/main" id="{04A0FBFA-06C3-0540-9437-3A632950AF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33623" y="1354962"/>
            <a:ext cx="1789043" cy="24223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266" y="165299"/>
            <a:ext cx="4474078" cy="861730"/>
          </a:xfrm>
        </p:spPr>
        <p:txBody>
          <a:bodyPr>
            <a:normAutofit/>
          </a:bodyPr>
          <a:lstStyle/>
          <a:p>
            <a:pPr algn="ctr"/>
            <a:r>
              <a:rPr lang="es-CO" sz="4000" dirty="0"/>
              <a:t>Duales (IRSN)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1764" y="1601503"/>
            <a:ext cx="6977848" cy="3493169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s-ES" sz="2400" dirty="0"/>
              <a:t>Se recomienda toma de </a:t>
            </a:r>
            <a:r>
              <a:rPr lang="es-ES" sz="2400" b="1" dirty="0"/>
              <a:t>PA </a:t>
            </a:r>
            <a:r>
              <a:rPr lang="es-ES" sz="2400" dirty="0"/>
              <a:t>antes del inicio.</a:t>
            </a:r>
          </a:p>
          <a:p>
            <a:pPr>
              <a:lnSpc>
                <a:spcPct val="100000"/>
              </a:lnSpc>
            </a:pPr>
            <a:r>
              <a:rPr lang="es-ES" sz="2400" dirty="0"/>
              <a:t>EA más común </a:t>
            </a:r>
            <a:r>
              <a:rPr lang="es-ES" sz="2400" dirty="0">
                <a:sym typeface="Wingdings" pitchFamily="2" charset="2"/>
              </a:rPr>
              <a:t> </a:t>
            </a:r>
            <a:r>
              <a:rPr lang="es-ES" sz="2400" b="1" u="sng" dirty="0"/>
              <a:t>náuseas.</a:t>
            </a:r>
            <a:endParaRPr lang="es-CO" sz="2400" dirty="0"/>
          </a:p>
          <a:p>
            <a:pPr lvl="1">
              <a:lnSpc>
                <a:spcPct val="100000"/>
              </a:lnSpc>
            </a:pPr>
            <a:r>
              <a:rPr lang="es-ES" dirty="0"/>
              <a:t>Administrarlos </a:t>
            </a:r>
            <a:r>
              <a:rPr lang="es-ES" b="1" dirty="0"/>
              <a:t>con comida.</a:t>
            </a:r>
          </a:p>
          <a:p>
            <a:pPr>
              <a:lnSpc>
                <a:spcPct val="100000"/>
              </a:lnSpc>
            </a:pPr>
            <a:r>
              <a:rPr lang="es-ES" sz="2400" dirty="0"/>
              <a:t>EA similares a los de los </a:t>
            </a:r>
            <a:r>
              <a:rPr lang="es-ES" sz="2400" dirty="0" err="1"/>
              <a:t>ISRS</a:t>
            </a:r>
            <a:r>
              <a:rPr lang="es-E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Otros efectos adversos.</a:t>
            </a:r>
          </a:p>
          <a:p>
            <a:pPr lvl="1">
              <a:lnSpc>
                <a:spcPct val="100000"/>
              </a:lnSpc>
            </a:pPr>
            <a:r>
              <a:rPr lang="es-ES" dirty="0"/>
              <a:t>Constipación/ mareo/ boca seca/ s</a:t>
            </a:r>
            <a:r>
              <a:rPr lang="es-CO" dirty="0"/>
              <a:t>udoraci</a:t>
            </a:r>
            <a:r>
              <a:rPr lang="es-ES" dirty="0"/>
              <a:t>ón.</a:t>
            </a:r>
          </a:p>
          <a:p>
            <a:pPr marL="0" indent="0">
              <a:lnSpc>
                <a:spcPct val="100000"/>
              </a:lnSpc>
              <a:buNone/>
            </a:pP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162227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od Pressure Vector Art &amp; Graphics | freevector.com">
            <a:extLst>
              <a:ext uri="{FF2B5EF4-FFF2-40B4-BE49-F238E27FC236}">
                <a16:creationId xmlns:a16="http://schemas.microsoft.com/office/drawing/2014/main" id="{C094D68C-1A60-7A49-968C-4C5D0A3431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83301" y="1258021"/>
            <a:ext cx="2869323" cy="223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658" y="396291"/>
            <a:ext cx="4666610" cy="861730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Duales (IRSN)</a:t>
            </a:r>
          </a:p>
        </p:txBody>
      </p:sp>
      <p:graphicFrame>
        <p:nvGraphicFramePr>
          <p:cNvPr id="80" name="Marcador de contenido 79">
            <a:extLst>
              <a:ext uri="{FF2B5EF4-FFF2-40B4-BE49-F238E27FC236}">
                <a16:creationId xmlns:a16="http://schemas.microsoft.com/office/drawing/2014/main" id="{4C0D1A0F-5F89-B541-B334-6E73091F09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250013"/>
              </p:ext>
            </p:extLst>
          </p:nvPr>
        </p:nvGraphicFramePr>
        <p:xfrm>
          <a:off x="5011967" y="1430616"/>
          <a:ext cx="6977848" cy="4132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9309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44" y="488380"/>
            <a:ext cx="4997536" cy="86173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000" dirty="0"/>
              <a:t>Moduladores de serotonina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ED5DFAB-E188-4641-994C-53CBD2774D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444642"/>
              </p:ext>
            </p:extLst>
          </p:nvPr>
        </p:nvGraphicFramePr>
        <p:xfrm>
          <a:off x="5235687" y="2020222"/>
          <a:ext cx="3022628" cy="3493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F966C84A-32A5-114C-9159-D0D25EFA8461}"/>
              </a:ext>
            </a:extLst>
          </p:cNvPr>
          <p:cNvSpPr/>
          <p:nvPr/>
        </p:nvSpPr>
        <p:spPr>
          <a:xfrm>
            <a:off x="1605541" y="2020222"/>
            <a:ext cx="2916187" cy="1200329"/>
          </a:xfrm>
          <a:prstGeom prst="rect">
            <a:avLst/>
          </a:prstGeom>
          <a:solidFill>
            <a:srgbClr val="152B48"/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chemeClr val="bg1"/>
                </a:solidFill>
                <a:latin typeface="Montserrat" panose="00000500000000000000"/>
              </a:rPr>
              <a:t>Trazodona.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dirty="0" err="1">
                <a:solidFill>
                  <a:schemeClr val="bg1"/>
                </a:solidFill>
                <a:latin typeface="Montserrat" panose="00000500000000000000"/>
              </a:rPr>
              <a:t>Nefazodona</a:t>
            </a:r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b="1" dirty="0" err="1">
                <a:solidFill>
                  <a:schemeClr val="bg1"/>
                </a:solidFill>
                <a:latin typeface="Montserrat" panose="00000500000000000000"/>
              </a:rPr>
              <a:t>Vortioxetina</a:t>
            </a:r>
            <a:r>
              <a:rPr lang="es-CO" b="1" dirty="0">
                <a:solidFill>
                  <a:schemeClr val="bg1"/>
                </a:solidFill>
                <a:latin typeface="Montserrat" panose="0000050000000000000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dirty="0" err="1">
                <a:solidFill>
                  <a:schemeClr val="bg1"/>
                </a:solidFill>
                <a:latin typeface="Montserrat" panose="00000500000000000000"/>
              </a:rPr>
              <a:t>Vilazodona</a:t>
            </a:r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.</a:t>
            </a:r>
            <a:endParaRPr lang="es-ES" dirty="0">
              <a:solidFill>
                <a:schemeClr val="bg1"/>
              </a:solidFill>
              <a:latin typeface="Montserrat" panose="00000500000000000000"/>
            </a:endParaRPr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id="{08FD0001-5AFC-764C-8728-72D729F2DAD6}"/>
              </a:ext>
            </a:extLst>
          </p:cNvPr>
          <p:cNvSpPr txBox="1">
            <a:spLocks/>
          </p:cNvSpPr>
          <p:nvPr/>
        </p:nvSpPr>
        <p:spPr>
          <a:xfrm>
            <a:off x="8762679" y="2020222"/>
            <a:ext cx="3313838" cy="178904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400" dirty="0"/>
              <a:t>Efectos raros pero serios.</a:t>
            </a:r>
          </a:p>
          <a:p>
            <a:pPr lvl="1"/>
            <a:r>
              <a:rPr lang="es-CO" sz="2000" b="1" dirty="0"/>
              <a:t>Priapismo.</a:t>
            </a:r>
          </a:p>
          <a:p>
            <a:pPr lvl="1"/>
            <a:r>
              <a:rPr lang="es-CO" sz="2000" dirty="0"/>
              <a:t>Arritmias cardiacas*.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E121DA8-F962-594D-8750-3D4528D8C67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41648" y="4122048"/>
            <a:ext cx="2755900" cy="229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97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01" y="242119"/>
            <a:ext cx="6747960" cy="104675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/>
              <a:t>Moduladores de serotonina -  Vortioxetina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2018" y="1682415"/>
            <a:ext cx="5729056" cy="3493169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lvl="0"/>
            <a:r>
              <a:rPr lang="es-CO" dirty="0"/>
              <a:t>Efectos adversos.</a:t>
            </a:r>
          </a:p>
          <a:p>
            <a:pPr lvl="1"/>
            <a:r>
              <a:rPr lang="es-CO" dirty="0"/>
              <a:t>N</a:t>
            </a:r>
            <a:r>
              <a:rPr lang="es-ES" dirty="0" err="1"/>
              <a:t>áuseas</a:t>
            </a:r>
            <a:r>
              <a:rPr lang="es-ES" dirty="0"/>
              <a:t> </a:t>
            </a:r>
            <a:r>
              <a:rPr lang="es-ES" dirty="0">
                <a:sym typeface="Wingdings" pitchFamily="2" charset="2"/>
              </a:rPr>
              <a:t> p</a:t>
            </a:r>
            <a:r>
              <a:rPr lang="es-ES" dirty="0"/>
              <a:t>rimario.</a:t>
            </a:r>
            <a:endParaRPr lang="es-CO" dirty="0"/>
          </a:p>
          <a:p>
            <a:pPr lvl="1"/>
            <a:r>
              <a:rPr lang="es-CO" dirty="0"/>
              <a:t>V</a:t>
            </a:r>
            <a:r>
              <a:rPr lang="es-ES" dirty="0" err="1"/>
              <a:t>ómito</a:t>
            </a:r>
            <a:r>
              <a:rPr lang="es-ES" dirty="0"/>
              <a:t>.</a:t>
            </a:r>
            <a:endParaRPr lang="es-CO" dirty="0"/>
          </a:p>
          <a:p>
            <a:pPr lvl="1"/>
            <a:r>
              <a:rPr lang="es-ES" dirty="0"/>
              <a:t>Constipación.</a:t>
            </a:r>
          </a:p>
          <a:p>
            <a:pPr lvl="1"/>
            <a:endParaRPr lang="es-ES" dirty="0"/>
          </a:p>
          <a:p>
            <a:r>
              <a:rPr lang="es-ES" dirty="0"/>
              <a:t>EDM con síntomas cognitivos </a:t>
            </a:r>
            <a:r>
              <a:rPr lang="es-ES" dirty="0">
                <a:sym typeface="Wingdings" pitchFamily="2" charset="2"/>
              </a:rPr>
              <a:t> </a:t>
            </a:r>
            <a:endParaRPr lang="es-CO" sz="16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8F7E9BE-78DB-49BA-86A4-E010F5EFCA93}"/>
              </a:ext>
            </a:extLst>
          </p:cNvPr>
          <p:cNvSpPr/>
          <p:nvPr/>
        </p:nvSpPr>
        <p:spPr>
          <a:xfrm>
            <a:off x="1018572" y="1657970"/>
            <a:ext cx="3472070" cy="1962443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F07CFB4-1671-F249-A156-44282F90223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4967" y="1904483"/>
            <a:ext cx="3076429" cy="152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330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B47497F-F96C-452C-B0D4-5FD7A61E1169}"/>
              </a:ext>
            </a:extLst>
          </p:cNvPr>
          <p:cNvSpPr/>
          <p:nvPr/>
        </p:nvSpPr>
        <p:spPr>
          <a:xfrm>
            <a:off x="6054184" y="3589988"/>
            <a:ext cx="4481293" cy="2678290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44" y="415045"/>
            <a:ext cx="5687240" cy="1200329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/>
              <a:t>Antidepresivos atípicos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870" y="1732858"/>
            <a:ext cx="4302710" cy="861730"/>
          </a:xfrm>
        </p:spPr>
        <p:txBody>
          <a:bodyPr>
            <a:noAutofit/>
          </a:bodyPr>
          <a:lstStyle/>
          <a:p>
            <a:pPr lvl="0"/>
            <a:r>
              <a:rPr lang="es-CO" sz="2400" dirty="0"/>
              <a:t>Opción</a:t>
            </a:r>
            <a:r>
              <a:rPr lang="es-ES" sz="2400" dirty="0"/>
              <a:t> como primera línea.</a:t>
            </a:r>
            <a:endParaRPr lang="es-CO" sz="2400" dirty="0"/>
          </a:p>
          <a:p>
            <a:pPr lvl="0"/>
            <a:r>
              <a:rPr lang="es-ES" sz="2400" dirty="0"/>
              <a:t>Opción en </a:t>
            </a:r>
            <a:r>
              <a:rPr lang="es-ES" sz="2400" dirty="0" err="1"/>
              <a:t>TDM</a:t>
            </a:r>
            <a:r>
              <a:rPr lang="es-ES" sz="2400" dirty="0"/>
              <a:t> resistente.</a:t>
            </a:r>
          </a:p>
          <a:p>
            <a:pPr lvl="0"/>
            <a:endParaRPr lang="es-CO" sz="24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136E9B-9A7F-7F44-988F-A3F72F450C78}"/>
              </a:ext>
            </a:extLst>
          </p:cNvPr>
          <p:cNvSpPr/>
          <p:nvPr/>
        </p:nvSpPr>
        <p:spPr>
          <a:xfrm>
            <a:off x="1013601" y="1994423"/>
            <a:ext cx="3821515" cy="1200329"/>
          </a:xfrm>
          <a:prstGeom prst="rect">
            <a:avLst/>
          </a:prstGeom>
          <a:solidFill>
            <a:srgbClr val="152B48"/>
          </a:solidFill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chemeClr val="bg1"/>
                </a:solidFill>
                <a:latin typeface="Montserrat" panose="00000500000000000000"/>
              </a:rPr>
              <a:t>Incluyen: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dirty="0" err="1">
                <a:solidFill>
                  <a:schemeClr val="bg1"/>
                </a:solidFill>
                <a:latin typeface="Montserrat" panose="00000500000000000000"/>
              </a:rPr>
              <a:t>Agomelatina</a:t>
            </a:r>
            <a:r>
              <a:rPr lang="es-ES_tradnl" dirty="0">
                <a:solidFill>
                  <a:schemeClr val="bg1"/>
                </a:solidFill>
                <a:latin typeface="Montserrat" panose="0000050000000000000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dirty="0" err="1">
                <a:solidFill>
                  <a:schemeClr val="bg1"/>
                </a:solidFill>
                <a:latin typeface="Montserrat" panose="00000500000000000000"/>
              </a:rPr>
              <a:t>Bupropion</a:t>
            </a:r>
            <a:r>
              <a:rPr lang="es-ES_tradnl" dirty="0">
                <a:solidFill>
                  <a:schemeClr val="bg1"/>
                </a:solidFill>
                <a:latin typeface="Montserrat" panose="0000050000000000000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bg1"/>
                </a:solidFill>
                <a:latin typeface="Montserrat" panose="00000500000000000000"/>
              </a:rPr>
              <a:t>Mirtazapina.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07CDCD88-BECB-D545-90DF-FFD4CA2E8E2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9472" y="3772558"/>
            <a:ext cx="4006108" cy="225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81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0E6AB2CD-050E-44A2-945B-945D4DEEBDEE}"/>
              </a:ext>
            </a:extLst>
          </p:cNvPr>
          <p:cNvSpPr/>
          <p:nvPr/>
        </p:nvSpPr>
        <p:spPr>
          <a:xfrm>
            <a:off x="2006394" y="1761746"/>
            <a:ext cx="2470569" cy="2341067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25" y="409949"/>
            <a:ext cx="5816142" cy="1050243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/>
              <a:t>Antidepresivos at</a:t>
            </a:r>
            <a:r>
              <a:rPr lang="es-ES" dirty="0" err="1"/>
              <a:t>ípicos</a:t>
            </a:r>
            <a:r>
              <a:rPr lang="es-ES" dirty="0"/>
              <a:t> - </a:t>
            </a:r>
            <a:r>
              <a:rPr lang="es-ES" dirty="0" err="1"/>
              <a:t>Bupropion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3B64B24-7192-B843-B246-998AB40F8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059852"/>
              </p:ext>
            </p:extLst>
          </p:nvPr>
        </p:nvGraphicFramePr>
        <p:xfrm>
          <a:off x="5624278" y="1904638"/>
          <a:ext cx="2675140" cy="3493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9DA4D267-4841-4D4D-9F59-EA771976854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310" y="1904638"/>
            <a:ext cx="2078618" cy="200933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3D5AC23-16F9-0C48-8C0C-82336DC71158}"/>
              </a:ext>
            </a:extLst>
          </p:cNvPr>
          <p:cNvSpPr txBox="1"/>
          <p:nvPr/>
        </p:nvSpPr>
        <p:spPr>
          <a:xfrm>
            <a:off x="8970438" y="3189558"/>
            <a:ext cx="2158015" cy="923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>
                <a:latin typeface="Montserrat" panose="00000500000000000000"/>
              </a:rPr>
              <a:t>Tabaquismo </a:t>
            </a:r>
            <a:r>
              <a:rPr lang="es-ES_tradnl" dirty="0">
                <a:latin typeface="Montserrat" panose="00000500000000000000"/>
                <a:sym typeface="Wingdings" pitchFamily="2" charset="2"/>
              </a:rPr>
              <a:t></a:t>
            </a:r>
            <a:endParaRPr lang="es-ES_tradnl" dirty="0">
              <a:latin typeface="Montserrat" panose="00000500000000000000"/>
            </a:endParaRPr>
          </a:p>
          <a:p>
            <a:pPr algn="ctr"/>
            <a:r>
              <a:rPr lang="es-ES_tradnl" dirty="0">
                <a:latin typeface="Montserrat" panose="00000500000000000000"/>
              </a:rPr>
              <a:t>Disfunción sexual </a:t>
            </a:r>
            <a:r>
              <a:rPr lang="es-ES_tradnl" dirty="0">
                <a:latin typeface="Montserrat" panose="00000500000000000000"/>
                <a:sym typeface="Wingdings" pitchFamily="2" charset="2"/>
              </a:rPr>
              <a:t></a:t>
            </a:r>
          </a:p>
          <a:p>
            <a:pPr algn="ctr"/>
            <a:r>
              <a:rPr lang="es-ES_tradnl" dirty="0" err="1">
                <a:latin typeface="Montserrat" panose="00000500000000000000"/>
                <a:sym typeface="Wingdings" pitchFamily="2" charset="2"/>
              </a:rPr>
              <a:t>TAB</a:t>
            </a:r>
            <a:r>
              <a:rPr lang="es-ES_tradnl" dirty="0">
                <a:latin typeface="Montserrat" panose="00000500000000000000"/>
                <a:sym typeface="Wingdings" pitchFamily="2" charset="2"/>
              </a:rPr>
              <a:t> .</a:t>
            </a:r>
            <a:endParaRPr lang="es-ES_tradnl" dirty="0">
              <a:latin typeface="Montserrat" panose="0000050000000000000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7544855-59D2-D347-9D10-26D30A2AAE7B}"/>
              </a:ext>
            </a:extLst>
          </p:cNvPr>
          <p:cNvSpPr txBox="1"/>
          <p:nvPr/>
        </p:nvSpPr>
        <p:spPr>
          <a:xfrm>
            <a:off x="8970438" y="2132326"/>
            <a:ext cx="2158015" cy="6463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>
                <a:latin typeface="Montserrat" panose="00000500000000000000"/>
              </a:rPr>
              <a:t>Inhibe recaptación de DA y NE.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A56F038-8EEA-FD49-804F-40A13338E22E}"/>
              </a:ext>
            </a:extLst>
          </p:cNvPr>
          <p:cNvSpPr/>
          <p:nvPr/>
        </p:nvSpPr>
        <p:spPr>
          <a:xfrm>
            <a:off x="8970438" y="4608881"/>
            <a:ext cx="2158015" cy="64633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Puede inhibir CYP2D6.</a:t>
            </a:r>
          </a:p>
        </p:txBody>
      </p:sp>
    </p:spTree>
    <p:extLst>
      <p:ext uri="{BB962C8B-B14F-4D97-AF65-F5344CB8AC3E}">
        <p14:creationId xmlns:p14="http://schemas.microsoft.com/office/powerpoint/2010/main" val="874953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1A23DBA-D250-46F7-A629-F4788BC7B240}"/>
              </a:ext>
            </a:extLst>
          </p:cNvPr>
          <p:cNvSpPr/>
          <p:nvPr/>
        </p:nvSpPr>
        <p:spPr>
          <a:xfrm>
            <a:off x="2303572" y="1661319"/>
            <a:ext cx="1784155" cy="2366584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155" y="291727"/>
            <a:ext cx="5894519" cy="86173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/>
              <a:t>Antidepresivos at</a:t>
            </a:r>
            <a:r>
              <a:rPr lang="es-ES" dirty="0" err="1"/>
              <a:t>ípicos</a:t>
            </a:r>
            <a:r>
              <a:rPr lang="es-ES" dirty="0"/>
              <a:t> - </a:t>
            </a:r>
            <a:r>
              <a:rPr lang="es-ES" dirty="0" err="1"/>
              <a:t>Mirtazapina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DC9F04D-ECBF-814C-81C1-73CF69D7D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49118"/>
              </p:ext>
            </p:extLst>
          </p:nvPr>
        </p:nvGraphicFramePr>
        <p:xfrm>
          <a:off x="6953169" y="1529083"/>
          <a:ext cx="3501662" cy="4033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AB80EB3E-23E4-D841-941C-C8FBA68A301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4215" y="1815314"/>
            <a:ext cx="1302867" cy="197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1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4503941-BE44-4E8A-BC15-FA334E61895A}"/>
              </a:ext>
            </a:extLst>
          </p:cNvPr>
          <p:cNvSpPr/>
          <p:nvPr/>
        </p:nvSpPr>
        <p:spPr>
          <a:xfrm>
            <a:off x="605055" y="1698281"/>
            <a:ext cx="3604590" cy="1880714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778" y="236571"/>
            <a:ext cx="4832073" cy="1311715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Tric</a:t>
            </a:r>
            <a:r>
              <a:rPr lang="es-ES" dirty="0" err="1"/>
              <a:t>íclicos</a:t>
            </a:r>
            <a:r>
              <a:rPr lang="es-ES" dirty="0"/>
              <a:t> y </a:t>
            </a:r>
            <a:r>
              <a:rPr lang="es-ES" dirty="0" err="1"/>
              <a:t>tetracíclicos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47F408E-6567-644F-842D-C08B39851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021486"/>
              </p:ext>
            </p:extLst>
          </p:nvPr>
        </p:nvGraphicFramePr>
        <p:xfrm>
          <a:off x="4847209" y="2299703"/>
          <a:ext cx="3888697" cy="3493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492B7AD-61AE-EA4F-860B-DF0276DE8FD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3715" y="1848276"/>
            <a:ext cx="3167270" cy="1580724"/>
          </a:xfrm>
          <a:prstGeom prst="rect">
            <a:avLst/>
          </a:prstGeom>
        </p:spPr>
      </p:pic>
      <p:sp>
        <p:nvSpPr>
          <p:cNvPr id="10" name="Marcador de contenido 3">
            <a:extLst>
              <a:ext uri="{FF2B5EF4-FFF2-40B4-BE49-F238E27FC236}">
                <a16:creationId xmlns:a16="http://schemas.microsoft.com/office/drawing/2014/main" id="{10771D6B-1A22-0A4D-B283-3B9CB07E0842}"/>
              </a:ext>
            </a:extLst>
          </p:cNvPr>
          <p:cNvSpPr txBox="1">
            <a:spLocks/>
          </p:cNvSpPr>
          <p:nvPr/>
        </p:nvSpPr>
        <p:spPr>
          <a:xfrm>
            <a:off x="8913461" y="2299702"/>
            <a:ext cx="2603036" cy="3493169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dirty="0">
                <a:solidFill>
                  <a:schemeClr val="bg1"/>
                </a:solidFill>
                <a:latin typeface="Montserrat" panose="00000500000000000000"/>
              </a:rPr>
              <a:t>Inhiben recaptaci</a:t>
            </a:r>
            <a:r>
              <a:rPr lang="es-ES" sz="2000" dirty="0">
                <a:solidFill>
                  <a:schemeClr val="bg1"/>
                </a:solidFill>
                <a:latin typeface="Montserrat" panose="00000500000000000000"/>
              </a:rPr>
              <a:t>ón de 5-HT y NE.</a:t>
            </a:r>
          </a:p>
          <a:p>
            <a:r>
              <a:rPr lang="es-ES" sz="2000" dirty="0">
                <a:solidFill>
                  <a:schemeClr val="bg1"/>
                </a:solidFill>
                <a:latin typeface="Montserrat" panose="00000500000000000000"/>
              </a:rPr>
              <a:t>↑ NT en espacio postsináptico.</a:t>
            </a:r>
          </a:p>
          <a:p>
            <a:r>
              <a:rPr lang="es-ES" sz="2000" dirty="0">
                <a:solidFill>
                  <a:schemeClr val="bg1"/>
                </a:solidFill>
                <a:latin typeface="Montserrat" panose="00000500000000000000"/>
              </a:rPr>
              <a:t>Antagonismo competitivo ⍺1, ⍺2, M y H1.</a:t>
            </a:r>
          </a:p>
          <a:p>
            <a:r>
              <a:rPr lang="es-ES" sz="2000" dirty="0">
                <a:solidFill>
                  <a:schemeClr val="bg1"/>
                </a:solidFill>
                <a:latin typeface="Montserrat" panose="00000500000000000000"/>
              </a:rPr>
              <a:t>Bloquean canales de </a:t>
            </a:r>
            <a:r>
              <a:rPr lang="es-ES" sz="2000" dirty="0" err="1">
                <a:solidFill>
                  <a:schemeClr val="bg1"/>
                </a:solidFill>
                <a:latin typeface="Montserrat" panose="00000500000000000000"/>
              </a:rPr>
              <a:t>Na</a:t>
            </a:r>
            <a:r>
              <a:rPr lang="es-ES" sz="2000" dirty="0">
                <a:solidFill>
                  <a:schemeClr val="bg1"/>
                </a:solidFill>
                <a:latin typeface="Montserrat" panose="00000500000000000000"/>
              </a:rPr>
              <a:t>+ y K+.</a:t>
            </a:r>
          </a:p>
        </p:txBody>
      </p:sp>
    </p:spTree>
    <p:extLst>
      <p:ext uri="{BB962C8B-B14F-4D97-AF65-F5344CB8AC3E}">
        <p14:creationId xmlns:p14="http://schemas.microsoft.com/office/powerpoint/2010/main" val="3379307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088" y="1422223"/>
            <a:ext cx="6977848" cy="4918957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s-ES" sz="2200" b="1" dirty="0"/>
              <a:t>Tricíclicos:</a:t>
            </a:r>
            <a:endParaRPr lang="es-ES" sz="2200" dirty="0"/>
          </a:p>
          <a:p>
            <a:pPr lvl="1"/>
            <a:r>
              <a:rPr lang="es-ES" sz="2200" dirty="0"/>
              <a:t>Aminas terciarias</a:t>
            </a:r>
          </a:p>
          <a:p>
            <a:pPr lvl="2"/>
            <a:r>
              <a:rPr lang="es-ES" sz="2200" dirty="0"/>
              <a:t>Dos grupos </a:t>
            </a:r>
            <a:r>
              <a:rPr lang="es-ES" sz="2200" dirty="0" err="1"/>
              <a:t>metil</a:t>
            </a:r>
            <a:r>
              <a:rPr lang="es-ES" sz="2200" dirty="0"/>
              <a:t> al final de cadena lateral.</a:t>
            </a:r>
            <a:endParaRPr lang="es-CO" sz="2200" dirty="0"/>
          </a:p>
          <a:p>
            <a:pPr lvl="2"/>
            <a:r>
              <a:rPr lang="es-CO" sz="2200" dirty="0"/>
              <a:t>Generalmente.</a:t>
            </a:r>
          </a:p>
          <a:p>
            <a:pPr lvl="3"/>
            <a:r>
              <a:rPr lang="es-CO" sz="2200" b="1" dirty="0"/>
              <a:t>M</a:t>
            </a:r>
            <a:r>
              <a:rPr lang="es-ES" sz="2200" b="1" dirty="0" err="1"/>
              <a:t>ás</a:t>
            </a:r>
            <a:r>
              <a:rPr lang="es-ES" sz="2200" b="1" dirty="0"/>
              <a:t> potentes </a:t>
            </a:r>
            <a:r>
              <a:rPr lang="es-ES" sz="2200" dirty="0"/>
              <a:t>en </a:t>
            </a:r>
            <a:r>
              <a:rPr lang="es-ES" sz="2200" b="1" dirty="0"/>
              <a:t>bloqueo de 5-HT.</a:t>
            </a:r>
            <a:endParaRPr lang="es-ES" sz="2200" dirty="0"/>
          </a:p>
          <a:p>
            <a:pPr lvl="3"/>
            <a:r>
              <a:rPr lang="es-ES" sz="2200" b="1" dirty="0"/>
              <a:t>Más efectos adversos.</a:t>
            </a:r>
          </a:p>
          <a:p>
            <a:pPr lvl="3"/>
            <a:endParaRPr lang="es-ES" sz="2200" b="1" dirty="0"/>
          </a:p>
          <a:p>
            <a:pPr lvl="1"/>
            <a:r>
              <a:rPr lang="es-ES" sz="2200" dirty="0"/>
              <a:t>Aminas secundarias.</a:t>
            </a:r>
          </a:p>
          <a:p>
            <a:pPr lvl="2"/>
            <a:r>
              <a:rPr lang="es-ES" sz="2200" dirty="0"/>
              <a:t>Un grupo </a:t>
            </a:r>
            <a:r>
              <a:rPr lang="es-ES" sz="2200" dirty="0" err="1"/>
              <a:t>metil</a:t>
            </a:r>
            <a:r>
              <a:rPr lang="es-ES" sz="2200" dirty="0"/>
              <a:t> al final de cadena lateral.</a:t>
            </a:r>
          </a:p>
          <a:p>
            <a:pPr lvl="2"/>
            <a:r>
              <a:rPr lang="es-ES" sz="2200" b="1" dirty="0"/>
              <a:t>Más potentes </a:t>
            </a:r>
            <a:r>
              <a:rPr lang="es-ES" sz="2200" dirty="0"/>
              <a:t>en </a:t>
            </a:r>
            <a:r>
              <a:rPr lang="es-ES" sz="2200" b="1" dirty="0"/>
              <a:t>bloqueo de NE.</a:t>
            </a:r>
            <a:endParaRPr lang="es-CO" sz="2200" b="1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E93366B-2B47-4841-AE65-0DEE61F0F26A}"/>
              </a:ext>
            </a:extLst>
          </p:cNvPr>
          <p:cNvSpPr txBox="1">
            <a:spLocks/>
          </p:cNvSpPr>
          <p:nvPr/>
        </p:nvSpPr>
        <p:spPr>
          <a:xfrm>
            <a:off x="297276" y="0"/>
            <a:ext cx="4814656" cy="1622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Tric</a:t>
            </a:r>
            <a:r>
              <a:rPr lang="es-ES" dirty="0" err="1"/>
              <a:t>íclicos</a:t>
            </a:r>
            <a:r>
              <a:rPr lang="es-ES" dirty="0"/>
              <a:t> y </a:t>
            </a:r>
            <a:r>
              <a:rPr lang="es-ES" dirty="0" err="1"/>
              <a:t>tetracíclicos</a:t>
            </a:r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70C7D5-18A5-9946-AE86-5981B95D49F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6326" y="1837210"/>
            <a:ext cx="1418772" cy="148119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9090035-C179-F743-87E7-68FE2FC659C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3875" y="2087148"/>
            <a:ext cx="1654556" cy="98132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46FDB63-C9D6-DB49-9087-A51A35E99D6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084" y="2149740"/>
            <a:ext cx="1418772" cy="127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1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976946C-D15E-4646-8C03-C19FDF910A3F}"/>
              </a:ext>
            </a:extLst>
          </p:cNvPr>
          <p:cNvSpPr/>
          <p:nvPr/>
        </p:nvSpPr>
        <p:spPr>
          <a:xfrm>
            <a:off x="5634446" y="252550"/>
            <a:ext cx="4798423" cy="6322422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37DECFF-101D-CA46-AB45-2ED662890F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91213" y="437857"/>
            <a:ext cx="4284888" cy="598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46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7658" y="1759130"/>
            <a:ext cx="6032827" cy="3730036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s-CO" dirty="0"/>
              <a:t>Encontrar dosis adecuada.</a:t>
            </a:r>
          </a:p>
          <a:p>
            <a:pPr lvl="1"/>
            <a:r>
              <a:rPr lang="es-CO" dirty="0"/>
              <a:t>Ensayo y error.</a:t>
            </a:r>
          </a:p>
          <a:p>
            <a:pPr lvl="1"/>
            <a:r>
              <a:rPr lang="es-CO" dirty="0"/>
              <a:t>Inicio con dosis bajas </a:t>
            </a:r>
            <a:r>
              <a:rPr lang="es-CO" dirty="0">
                <a:sym typeface="Wingdings" pitchFamily="2" charset="2"/>
              </a:rPr>
              <a:t> e</a:t>
            </a:r>
            <a:r>
              <a:rPr lang="es-CO" dirty="0"/>
              <a:t>vitar EA.</a:t>
            </a:r>
          </a:p>
          <a:p>
            <a:pPr lvl="1"/>
            <a:r>
              <a:rPr lang="es-CO" dirty="0"/>
              <a:t>Incremento lento de la dosis.</a:t>
            </a:r>
          </a:p>
          <a:p>
            <a:pPr lvl="1"/>
            <a:r>
              <a:rPr lang="es-CO" dirty="0"/>
              <a:t>Solo altas dosis si no respuesta a dosis más bajas.</a:t>
            </a:r>
          </a:p>
          <a:p>
            <a:pPr lvl="1"/>
            <a:r>
              <a:rPr lang="es-CO" dirty="0"/>
              <a:t>En </a:t>
            </a:r>
            <a:r>
              <a:rPr lang="es-CO" dirty="0" err="1"/>
              <a:t>TMD</a:t>
            </a:r>
            <a:r>
              <a:rPr lang="es-CO" dirty="0"/>
              <a:t>.</a:t>
            </a:r>
          </a:p>
          <a:p>
            <a:pPr lvl="2"/>
            <a:r>
              <a:rPr lang="es-CO" dirty="0"/>
              <a:t>Dosis de respuesta = dosis de mantenimiento.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FCEF97F-EF57-4145-9308-9B262705B806}"/>
              </a:ext>
            </a:extLst>
          </p:cNvPr>
          <p:cNvSpPr txBox="1">
            <a:spLocks/>
          </p:cNvSpPr>
          <p:nvPr/>
        </p:nvSpPr>
        <p:spPr>
          <a:xfrm>
            <a:off x="323402" y="125898"/>
            <a:ext cx="5424256" cy="1476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Tric</a:t>
            </a:r>
            <a:r>
              <a:rPr lang="es-ES" dirty="0" err="1"/>
              <a:t>íclicos</a:t>
            </a:r>
            <a:r>
              <a:rPr lang="es-ES" dirty="0"/>
              <a:t> y </a:t>
            </a:r>
            <a:r>
              <a:rPr lang="es-ES" dirty="0" err="1"/>
              <a:t>tetracíclicos</a:t>
            </a:r>
            <a:endParaRPr lang="es-CO" dirty="0"/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CA0602A-74C9-0D46-9999-40968B5F7C7B}"/>
              </a:ext>
            </a:extLst>
          </p:cNvPr>
          <p:cNvSpPr txBox="1">
            <a:spLocks/>
          </p:cNvSpPr>
          <p:nvPr/>
        </p:nvSpPr>
        <p:spPr>
          <a:xfrm>
            <a:off x="530087" y="1759130"/>
            <a:ext cx="4302710" cy="2211977"/>
          </a:xfrm>
          <a:prstGeom prst="rect">
            <a:avLst/>
          </a:prstGeom>
          <a:solidFill>
            <a:srgbClr val="152B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dirty="0">
                <a:latin typeface="Montserrat" panose="00000500000000000000"/>
              </a:rPr>
              <a:t>Vida media de eliminaci</a:t>
            </a:r>
            <a:r>
              <a:rPr lang="es-ES" sz="2000" dirty="0">
                <a:latin typeface="Montserrat" panose="00000500000000000000"/>
              </a:rPr>
              <a:t>ón promedio 24 horas.</a:t>
            </a:r>
          </a:p>
          <a:p>
            <a:r>
              <a:rPr lang="es-ES" sz="2000" dirty="0">
                <a:latin typeface="Montserrat" panose="00000500000000000000"/>
              </a:rPr>
              <a:t>Dosis completa una vez al día.</a:t>
            </a:r>
          </a:p>
          <a:p>
            <a:r>
              <a:rPr lang="es-ES" sz="2000" dirty="0">
                <a:latin typeface="Montserrat" panose="00000500000000000000"/>
              </a:rPr>
              <a:t>Usualmente en la noche.</a:t>
            </a:r>
          </a:p>
          <a:p>
            <a:pPr lvl="1"/>
            <a:r>
              <a:rPr lang="es-ES" sz="2000" dirty="0">
                <a:latin typeface="Montserrat" panose="00000500000000000000"/>
              </a:rPr>
              <a:t>Efecto </a:t>
            </a:r>
            <a:r>
              <a:rPr lang="es-ES" sz="2000" b="1" dirty="0">
                <a:latin typeface="Montserrat" panose="00000500000000000000"/>
              </a:rPr>
              <a:t>sedante.</a:t>
            </a:r>
            <a:endParaRPr lang="es-CO" sz="2000" b="1" dirty="0">
              <a:latin typeface="Montserrat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475163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664A3EF-1FA0-4076-B888-755C14B360E4}"/>
              </a:ext>
            </a:extLst>
          </p:cNvPr>
          <p:cNvSpPr/>
          <p:nvPr/>
        </p:nvSpPr>
        <p:spPr>
          <a:xfrm>
            <a:off x="1216148" y="1732534"/>
            <a:ext cx="2786387" cy="2277574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6" name="Marcador de contenido 35">
            <a:extLst>
              <a:ext uri="{FF2B5EF4-FFF2-40B4-BE49-F238E27FC236}">
                <a16:creationId xmlns:a16="http://schemas.microsoft.com/office/drawing/2014/main" id="{EFBB451C-635D-E048-BB22-7F54C1483A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57071"/>
              </p:ext>
            </p:extLst>
          </p:nvPr>
        </p:nvGraphicFramePr>
        <p:xfrm>
          <a:off x="4847208" y="1425060"/>
          <a:ext cx="3249869" cy="4458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ítulo 1">
            <a:extLst>
              <a:ext uri="{FF2B5EF4-FFF2-40B4-BE49-F238E27FC236}">
                <a16:creationId xmlns:a16="http://schemas.microsoft.com/office/drawing/2014/main" id="{239F35F2-9E06-F943-AB1A-9C2703A85AE7}"/>
              </a:ext>
            </a:extLst>
          </p:cNvPr>
          <p:cNvSpPr txBox="1">
            <a:spLocks/>
          </p:cNvSpPr>
          <p:nvPr/>
        </p:nvSpPr>
        <p:spPr>
          <a:xfrm>
            <a:off x="385829" y="188622"/>
            <a:ext cx="4910450" cy="1356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Tric</a:t>
            </a:r>
            <a:r>
              <a:rPr lang="es-ES" dirty="0" err="1"/>
              <a:t>íclicos</a:t>
            </a:r>
            <a:r>
              <a:rPr lang="es-ES" dirty="0"/>
              <a:t> y </a:t>
            </a:r>
            <a:r>
              <a:rPr lang="es-ES" dirty="0" err="1"/>
              <a:t>tetracíclicos</a:t>
            </a:r>
            <a:endParaRPr lang="es-CO" dirty="0"/>
          </a:p>
        </p:txBody>
      </p:sp>
      <p:graphicFrame>
        <p:nvGraphicFramePr>
          <p:cNvPr id="35" name="Diagrama 34">
            <a:extLst>
              <a:ext uri="{FF2B5EF4-FFF2-40B4-BE49-F238E27FC236}">
                <a16:creationId xmlns:a16="http://schemas.microsoft.com/office/drawing/2014/main" id="{FB30158F-FF4B-E046-9E83-850718E96C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0621547"/>
              </p:ext>
            </p:extLst>
          </p:nvPr>
        </p:nvGraphicFramePr>
        <p:xfrm>
          <a:off x="8706678" y="1425060"/>
          <a:ext cx="3127513" cy="4607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 descr="Everyone is on Antidepressants Right Now. Is That OK? | by Jennifer King  Lindley | Elemental">
            <a:extLst>
              <a:ext uri="{FF2B5EF4-FFF2-40B4-BE49-F238E27FC236}">
                <a16:creationId xmlns:a16="http://schemas.microsoft.com/office/drawing/2014/main" id="{7A65736D-7996-8D4E-9D74-ADA6F4F2C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9200" y="1888682"/>
            <a:ext cx="2348601" cy="200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511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DF322ED7-3A45-47E7-A0F0-6FB526D5C934}"/>
              </a:ext>
            </a:extLst>
          </p:cNvPr>
          <p:cNvSpPr/>
          <p:nvPr/>
        </p:nvSpPr>
        <p:spPr>
          <a:xfrm>
            <a:off x="1404352" y="1563757"/>
            <a:ext cx="2955235" cy="1865243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212" y="1355391"/>
            <a:ext cx="5103223" cy="5017894"/>
          </a:xfrm>
          <a:noFill/>
          <a:ln w="28575">
            <a:solidFill>
              <a:schemeClr val="tx1"/>
            </a:solidFill>
          </a:ln>
        </p:spPr>
        <p:txBody>
          <a:bodyPr anchor="ctr">
            <a:normAutofit fontScale="92500" lnSpcReduction="10000"/>
          </a:bodyPr>
          <a:lstStyle/>
          <a:p>
            <a:r>
              <a:rPr lang="es-CO" sz="2400" dirty="0"/>
              <a:t>No son primera ni segunda l</a:t>
            </a:r>
            <a:r>
              <a:rPr lang="es-ES" sz="2400" dirty="0" err="1"/>
              <a:t>ínea</a:t>
            </a:r>
            <a:r>
              <a:rPr lang="es-ES" sz="2400" dirty="0"/>
              <a:t>.</a:t>
            </a:r>
          </a:p>
          <a:p>
            <a:endParaRPr lang="es-ES" sz="2400" dirty="0"/>
          </a:p>
          <a:p>
            <a:r>
              <a:rPr lang="es-ES" sz="2400" dirty="0"/>
              <a:t>Perfil de EA relativamente ↑.</a:t>
            </a:r>
          </a:p>
          <a:p>
            <a:endParaRPr lang="es-ES" sz="2400" dirty="0"/>
          </a:p>
          <a:p>
            <a:r>
              <a:rPr lang="es-ES" sz="2400" dirty="0"/>
              <a:t>EA severos.</a:t>
            </a:r>
          </a:p>
          <a:p>
            <a:pPr lvl="1"/>
            <a:r>
              <a:rPr lang="es-ES" dirty="0"/>
              <a:t>Crisis HTA/ síndrome serotoninérgico.</a:t>
            </a:r>
          </a:p>
          <a:p>
            <a:pPr lvl="1"/>
            <a:endParaRPr lang="es-ES" dirty="0"/>
          </a:p>
          <a:p>
            <a:r>
              <a:rPr lang="es-ES" sz="2400" dirty="0"/>
              <a:t>Requiere restricciones </a:t>
            </a:r>
            <a:r>
              <a:rPr lang="es-ES" sz="2400" dirty="0" err="1"/>
              <a:t>dietarias</a:t>
            </a:r>
            <a:r>
              <a:rPr lang="es-ES" sz="2400" dirty="0"/>
              <a:t>.</a:t>
            </a:r>
          </a:p>
          <a:p>
            <a:endParaRPr lang="es-ES" sz="2400" dirty="0"/>
          </a:p>
          <a:p>
            <a:r>
              <a:rPr lang="es-ES" sz="2400" dirty="0"/>
              <a:t>Precaución con interacciones.</a:t>
            </a:r>
          </a:p>
          <a:p>
            <a:endParaRPr lang="es-ES" sz="2400" dirty="0"/>
          </a:p>
          <a:p>
            <a:r>
              <a:rPr lang="es-ES" sz="2400" dirty="0"/>
              <a:t>Útiles en depresión resistente.</a:t>
            </a:r>
            <a:endParaRPr lang="es-CO" sz="24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A8A8087-ECDF-2145-A6C5-0DF7D3AD9E08}"/>
              </a:ext>
            </a:extLst>
          </p:cNvPr>
          <p:cNvSpPr txBox="1">
            <a:spLocks/>
          </p:cNvSpPr>
          <p:nvPr/>
        </p:nvSpPr>
        <p:spPr>
          <a:xfrm>
            <a:off x="366944" y="415046"/>
            <a:ext cx="4945285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IMAO</a:t>
            </a:r>
          </a:p>
        </p:txBody>
      </p:sp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8760401C-978B-DA47-86BF-AE5A7368CB5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8404" y="1743898"/>
            <a:ext cx="2718039" cy="152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87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3A75F2B1-864D-314F-93B7-BE6C5912944B}"/>
              </a:ext>
            </a:extLst>
          </p:cNvPr>
          <p:cNvSpPr txBox="1">
            <a:spLocks/>
          </p:cNvSpPr>
          <p:nvPr/>
        </p:nvSpPr>
        <p:spPr>
          <a:xfrm>
            <a:off x="184064" y="118954"/>
            <a:ext cx="6218927" cy="1408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Cambio de antidepresivos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CA885829-9DFE-6448-BE4F-D6FC399FB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955" y="1950720"/>
            <a:ext cx="6218927" cy="3989527"/>
          </a:xfrm>
          <a:ln w="28575">
            <a:solidFill>
              <a:schemeClr val="tx1"/>
            </a:solidFill>
          </a:ln>
        </p:spPr>
        <p:txBody>
          <a:bodyPr anchor="ctr">
            <a:normAutofit fontScale="85000" lnSpcReduction="10000"/>
          </a:bodyPr>
          <a:lstStyle/>
          <a:p>
            <a:r>
              <a:rPr lang="es-CO" b="1" dirty="0"/>
              <a:t>Desmonte cruzado</a:t>
            </a:r>
          </a:p>
          <a:p>
            <a:pPr lvl="1"/>
            <a:r>
              <a:rPr lang="es-ES" dirty="0"/>
              <a:t>↓ gradual del actual </a:t>
            </a:r>
            <a:r>
              <a:rPr lang="es-ES" dirty="0">
                <a:sym typeface="Wingdings" pitchFamily="2" charset="2"/>
              </a:rPr>
              <a:t> l</a:t>
            </a:r>
            <a:r>
              <a:rPr lang="es-ES" dirty="0"/>
              <a:t>uego suspensión.</a:t>
            </a:r>
          </a:p>
          <a:p>
            <a:pPr lvl="1"/>
            <a:r>
              <a:rPr lang="es-ES" dirty="0"/>
              <a:t>↑ gradual del nuevo </a:t>
            </a:r>
            <a:r>
              <a:rPr lang="es-ES" dirty="0">
                <a:sym typeface="Wingdings" pitchFamily="2" charset="2"/>
              </a:rPr>
              <a:t> c</a:t>
            </a:r>
            <a:r>
              <a:rPr lang="es-ES" dirty="0"/>
              <a:t>on titulación.</a:t>
            </a:r>
          </a:p>
          <a:p>
            <a:pPr lvl="1"/>
            <a:endParaRPr lang="es-ES" dirty="0"/>
          </a:p>
          <a:p>
            <a:r>
              <a:rPr lang="es-ES" dirty="0"/>
              <a:t>Usualmente </a:t>
            </a:r>
            <a:r>
              <a:rPr lang="es-ES" b="1" dirty="0"/>
              <a:t>una a dos semanas.</a:t>
            </a:r>
          </a:p>
          <a:p>
            <a:endParaRPr lang="es-ES" b="1" dirty="0"/>
          </a:p>
          <a:p>
            <a:r>
              <a:rPr lang="es-ES" dirty="0"/>
              <a:t>Contraindicado si </a:t>
            </a:r>
            <a:r>
              <a:rPr lang="es-ES" b="1" dirty="0"/>
              <a:t>interacciones</a:t>
            </a:r>
            <a:r>
              <a:rPr lang="es-ES" dirty="0"/>
              <a:t> importantes.</a:t>
            </a:r>
          </a:p>
          <a:p>
            <a:pPr lvl="1"/>
            <a:r>
              <a:rPr lang="es-ES" dirty="0"/>
              <a:t>En ese caso actual se desmonta y suspende.</a:t>
            </a:r>
          </a:p>
          <a:p>
            <a:pPr lvl="1"/>
            <a:r>
              <a:rPr lang="es-ES" dirty="0">
                <a:sym typeface="Wingdings" pitchFamily="2" charset="2"/>
              </a:rPr>
              <a:t>Luego nuevo se inicia.</a:t>
            </a:r>
          </a:p>
          <a:p>
            <a:pPr lvl="2"/>
            <a:r>
              <a:rPr lang="es-ES" dirty="0"/>
              <a:t>Inmediatamente o luego de </a:t>
            </a:r>
            <a:r>
              <a:rPr lang="es-ES" i="1" dirty="0" err="1"/>
              <a:t>washout</a:t>
            </a:r>
            <a:r>
              <a:rPr lang="es-ES" i="1" dirty="0"/>
              <a:t>.</a:t>
            </a:r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id="{2D389808-AA3A-234A-B26C-4FC59A3A6906}"/>
              </a:ext>
            </a:extLst>
          </p:cNvPr>
          <p:cNvSpPr txBox="1">
            <a:spLocks/>
          </p:cNvSpPr>
          <p:nvPr/>
        </p:nvSpPr>
        <p:spPr>
          <a:xfrm>
            <a:off x="559621" y="1950720"/>
            <a:ext cx="4302942" cy="1901588"/>
          </a:xfrm>
          <a:prstGeom prst="rect">
            <a:avLst/>
          </a:prstGeom>
          <a:solidFill>
            <a:srgbClr val="152B4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Entre ISRS </a:t>
            </a:r>
            <a:r>
              <a:rPr lang="es-CO" dirty="0">
                <a:solidFill>
                  <a:schemeClr val="bg1"/>
                </a:solidFill>
                <a:latin typeface="Montserrat" panose="00000500000000000000"/>
                <a:sym typeface="Wingdings" pitchFamily="2" charset="2"/>
              </a:rPr>
              <a:t> △ </a:t>
            </a:r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directo.</a:t>
            </a:r>
          </a:p>
          <a:p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De ISRS a IRSN </a:t>
            </a:r>
            <a:r>
              <a:rPr lang="es-CO" dirty="0">
                <a:solidFill>
                  <a:schemeClr val="bg1"/>
                </a:solidFill>
                <a:latin typeface="Montserrat" panose="00000500000000000000"/>
                <a:sym typeface="Wingdings" pitchFamily="2" charset="2"/>
              </a:rPr>
              <a:t> △ </a:t>
            </a:r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directo/ cruzado.</a:t>
            </a:r>
          </a:p>
          <a:p>
            <a:r>
              <a:rPr lang="es-ES" dirty="0">
                <a:solidFill>
                  <a:schemeClr val="bg1"/>
                </a:solidFill>
                <a:latin typeface="Montserrat" panose="00000500000000000000"/>
              </a:rPr>
              <a:t>Desmonte cruzado.</a:t>
            </a:r>
          </a:p>
          <a:p>
            <a:pPr lvl="1"/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Desde un </a:t>
            </a:r>
            <a:r>
              <a:rPr lang="es-CO" dirty="0" err="1">
                <a:solidFill>
                  <a:schemeClr val="bg1"/>
                </a:solidFill>
                <a:latin typeface="Montserrat" panose="00000500000000000000"/>
              </a:rPr>
              <a:t>IRSN</a:t>
            </a:r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.</a:t>
            </a:r>
          </a:p>
          <a:p>
            <a:pPr lvl="1"/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De o para un at</a:t>
            </a:r>
            <a:r>
              <a:rPr lang="es-ES" dirty="0" err="1">
                <a:solidFill>
                  <a:schemeClr val="bg1"/>
                </a:solidFill>
                <a:latin typeface="Montserrat" panose="00000500000000000000"/>
              </a:rPr>
              <a:t>ípico</a:t>
            </a:r>
            <a:r>
              <a:rPr lang="es-ES" dirty="0">
                <a:solidFill>
                  <a:schemeClr val="bg1"/>
                </a:solidFill>
                <a:latin typeface="Montserrat" panose="00000500000000000000"/>
              </a:rPr>
              <a:t>/</a:t>
            </a:r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 </a:t>
            </a:r>
            <a:r>
              <a:rPr lang="es-ES" dirty="0">
                <a:solidFill>
                  <a:schemeClr val="bg1"/>
                </a:solidFill>
                <a:latin typeface="Montserrat" panose="00000500000000000000"/>
              </a:rPr>
              <a:t>modulador de 5HT/ </a:t>
            </a:r>
            <a:r>
              <a:rPr lang="es-ES" dirty="0" err="1">
                <a:solidFill>
                  <a:schemeClr val="bg1"/>
                </a:solidFill>
                <a:latin typeface="Montserrat" panose="00000500000000000000"/>
              </a:rPr>
              <a:t>ADT</a:t>
            </a:r>
            <a:r>
              <a:rPr lang="es-ES" dirty="0">
                <a:solidFill>
                  <a:schemeClr val="bg1"/>
                </a:solidFill>
                <a:latin typeface="Montserrat" panose="00000500000000000000"/>
              </a:rPr>
              <a:t>.</a:t>
            </a:r>
          </a:p>
          <a:p>
            <a:r>
              <a:rPr lang="es-ES" dirty="0">
                <a:solidFill>
                  <a:schemeClr val="bg1"/>
                </a:solidFill>
                <a:latin typeface="Montserrat" panose="00000500000000000000"/>
              </a:rPr>
              <a:t>De o para IMAO </a:t>
            </a:r>
            <a:r>
              <a:rPr lang="es-ES" dirty="0">
                <a:solidFill>
                  <a:schemeClr val="bg1"/>
                </a:solidFill>
                <a:latin typeface="Montserrat" panose="00000500000000000000"/>
                <a:sym typeface="Wingdings" pitchFamily="2" charset="2"/>
              </a:rPr>
              <a:t> </a:t>
            </a:r>
            <a:r>
              <a:rPr lang="es-ES" i="1" dirty="0" err="1">
                <a:solidFill>
                  <a:schemeClr val="bg1"/>
                </a:solidFill>
                <a:latin typeface="Montserrat" panose="00000500000000000000"/>
                <a:sym typeface="Wingdings" pitchFamily="2" charset="2"/>
              </a:rPr>
              <a:t>washout</a:t>
            </a:r>
            <a:r>
              <a:rPr lang="es-ES" dirty="0">
                <a:solidFill>
                  <a:schemeClr val="bg1"/>
                </a:solidFill>
                <a:latin typeface="Montserrat" panose="00000500000000000000"/>
                <a:sym typeface="Wingdings" pitchFamily="2" charset="2"/>
              </a:rPr>
              <a:t> de 2-5 semanas.</a:t>
            </a:r>
            <a:endParaRPr lang="es-ES" dirty="0">
              <a:solidFill>
                <a:schemeClr val="bg1"/>
              </a:solidFill>
              <a:latin typeface="Montserrat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961176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1" y="1828800"/>
            <a:ext cx="5685184" cy="4614154"/>
          </a:xfrm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endParaRPr lang="es-CO" sz="2300" dirty="0"/>
          </a:p>
          <a:p>
            <a:r>
              <a:rPr lang="es-CO" sz="2300" dirty="0" err="1"/>
              <a:t>Descontinuaci</a:t>
            </a:r>
            <a:r>
              <a:rPr lang="es-ES" sz="2300" dirty="0"/>
              <a:t>ón abrupta o desmonte rápido.</a:t>
            </a:r>
          </a:p>
          <a:p>
            <a:r>
              <a:rPr lang="es-CO" sz="2300" dirty="0"/>
              <a:t>M</a:t>
            </a:r>
            <a:r>
              <a:rPr lang="es-ES" sz="2300" dirty="0" err="1"/>
              <a:t>ás</a:t>
            </a:r>
            <a:r>
              <a:rPr lang="es-ES" sz="2300" dirty="0"/>
              <a:t> en </a:t>
            </a:r>
            <a:r>
              <a:rPr lang="es-ES" sz="2300" dirty="0">
                <a:sym typeface="Wingdings" pitchFamily="2" charset="2"/>
              </a:rPr>
              <a:t> v</a:t>
            </a:r>
            <a:r>
              <a:rPr lang="es-ES" sz="2300" dirty="0"/>
              <a:t>ida media corta (&lt; 24 h).</a:t>
            </a:r>
          </a:p>
          <a:p>
            <a:pPr lvl="1"/>
            <a:r>
              <a:rPr lang="es-ES" sz="2300" dirty="0"/>
              <a:t>Dosis elevadas.</a:t>
            </a:r>
          </a:p>
          <a:p>
            <a:pPr lvl="1"/>
            <a:r>
              <a:rPr lang="es-ES" sz="2300" dirty="0"/>
              <a:t>Terapia prolongada (&gt; 5 semanas).</a:t>
            </a:r>
          </a:p>
          <a:p>
            <a:pPr lvl="1"/>
            <a:r>
              <a:rPr lang="es-ES" sz="2300" dirty="0"/>
              <a:t>ISRN </a:t>
            </a:r>
            <a:r>
              <a:rPr lang="es-ES" sz="2300" dirty="0">
                <a:sym typeface="Wingdings" pitchFamily="2" charset="2"/>
              </a:rPr>
              <a:t> </a:t>
            </a:r>
            <a:r>
              <a:rPr lang="es-ES" sz="2300" dirty="0"/>
              <a:t>venlafaxina/ </a:t>
            </a:r>
            <a:r>
              <a:rPr lang="es-ES" sz="2300" dirty="0" err="1"/>
              <a:t>desvenlafaxina</a:t>
            </a:r>
            <a:r>
              <a:rPr lang="es-ES" sz="2300" dirty="0"/>
              <a:t>.</a:t>
            </a:r>
          </a:p>
          <a:p>
            <a:r>
              <a:rPr lang="es-ES" sz="2300" dirty="0">
                <a:sym typeface="Wingdings" pitchFamily="2" charset="2"/>
              </a:rPr>
              <a:t></a:t>
            </a:r>
            <a:r>
              <a:rPr lang="es-ES" sz="2300" dirty="0"/>
              <a:t> </a:t>
            </a:r>
            <a:r>
              <a:rPr lang="es-ES" sz="2300" dirty="0">
                <a:sym typeface="Wingdings" pitchFamily="2" charset="2"/>
              </a:rPr>
              <a:t> e</a:t>
            </a:r>
            <a:r>
              <a:rPr lang="es-ES" sz="2300" dirty="0"/>
              <a:t>ducar </a:t>
            </a:r>
            <a:r>
              <a:rPr lang="es-ES" sz="2300" dirty="0">
                <a:sym typeface="Wingdings" pitchFamily="2" charset="2"/>
              </a:rPr>
              <a:t>/ desmonte 2-4 semanas.</a:t>
            </a:r>
          </a:p>
          <a:p>
            <a:r>
              <a:rPr lang="es-ES" sz="2300" dirty="0">
                <a:sym typeface="Wingdings" pitchFamily="2" charset="2"/>
              </a:rPr>
              <a:t>Si síntomas importantes.</a:t>
            </a:r>
          </a:p>
          <a:p>
            <a:pPr lvl="1"/>
            <a:r>
              <a:rPr lang="es-ES" sz="2300" dirty="0">
                <a:sym typeface="Wingdings" pitchFamily="2" charset="2"/>
              </a:rPr>
              <a:t>Desmonte 6-12 semanas.</a:t>
            </a:r>
          </a:p>
          <a:p>
            <a:pPr lvl="1"/>
            <a:r>
              <a:rPr lang="es-ES" sz="2300" dirty="0"/>
              <a:t>Cambio directo a fluoxetina </a:t>
            </a:r>
            <a:r>
              <a:rPr lang="es-ES" sz="2300" dirty="0">
                <a:sym typeface="Wingdings" pitchFamily="2" charset="2"/>
              </a:rPr>
              <a:t> luego desmonte.</a:t>
            </a:r>
            <a:endParaRPr lang="es-ES" sz="2300" dirty="0"/>
          </a:p>
          <a:p>
            <a:pPr marL="0" indent="0">
              <a:buNone/>
            </a:pPr>
            <a:endParaRPr lang="es-CO" sz="16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5AE95C62-054C-C24C-BE60-6067F6916640}"/>
              </a:ext>
            </a:extLst>
          </p:cNvPr>
          <p:cNvSpPr txBox="1">
            <a:spLocks/>
          </p:cNvSpPr>
          <p:nvPr/>
        </p:nvSpPr>
        <p:spPr>
          <a:xfrm>
            <a:off x="410487" y="14452"/>
            <a:ext cx="5537467" cy="1709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Síndrome de descontinuación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219127E-1638-3F43-A481-AF5D1BF23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4671087"/>
              </p:ext>
            </p:extLst>
          </p:nvPr>
        </p:nvGraphicFramePr>
        <p:xfrm>
          <a:off x="958748" y="1828800"/>
          <a:ext cx="3241229" cy="2232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6232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esultado de imagen para serotonergic syndrome">
            <a:extLst>
              <a:ext uri="{FF2B5EF4-FFF2-40B4-BE49-F238E27FC236}">
                <a16:creationId xmlns:a16="http://schemas.microsoft.com/office/drawing/2014/main" id="{F71C21D0-834D-8143-BCD7-E96BBA3C6E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453991" y="1260628"/>
            <a:ext cx="7738009" cy="413300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28" y="398898"/>
            <a:ext cx="5498458" cy="1307982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Síndrome </a:t>
            </a:r>
            <a:r>
              <a:rPr lang="es-ES" dirty="0" err="1"/>
              <a:t>serotoninérgico</a:t>
            </a:r>
            <a:endParaRPr lang="es-CO" dirty="0"/>
          </a:p>
        </p:txBody>
      </p:sp>
      <p:pic>
        <p:nvPicPr>
          <p:cNvPr id="8" name="Gráfico 7" descr="Cráneo contorno">
            <a:extLst>
              <a:ext uri="{FF2B5EF4-FFF2-40B4-BE49-F238E27FC236}">
                <a16:creationId xmlns:a16="http://schemas.microsoft.com/office/drawing/2014/main" id="{B2D5EA26-903A-CF4D-89EB-5D9ED7FD9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7473" y="1753958"/>
            <a:ext cx="1675042" cy="167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959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CA2582E4-D8E7-2749-9139-A4FC2ACE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43264"/>
              </p:ext>
            </p:extLst>
          </p:nvPr>
        </p:nvGraphicFramePr>
        <p:xfrm>
          <a:off x="5642949" y="1385625"/>
          <a:ext cx="6292492" cy="3581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Marcador de contenido 6">
            <a:extLst>
              <a:ext uri="{FF2B5EF4-FFF2-40B4-BE49-F238E27FC236}">
                <a16:creationId xmlns:a16="http://schemas.microsoft.com/office/drawing/2014/main" id="{8399FA85-C6A3-2B4F-8825-0104D6FAE6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85345"/>
              </p:ext>
            </p:extLst>
          </p:nvPr>
        </p:nvGraphicFramePr>
        <p:xfrm>
          <a:off x="646089" y="1677371"/>
          <a:ext cx="4310948" cy="2331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529F7C33-348E-7D4E-850C-84A73716F3CE}"/>
              </a:ext>
            </a:extLst>
          </p:cNvPr>
          <p:cNvSpPr txBox="1">
            <a:spLocks/>
          </p:cNvSpPr>
          <p:nvPr/>
        </p:nvSpPr>
        <p:spPr>
          <a:xfrm>
            <a:off x="358706" y="-160742"/>
            <a:ext cx="5284243" cy="1744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Síndrome serotoninérgico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50783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3069" y="1584086"/>
            <a:ext cx="6072583" cy="5017894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es-ES_tradnl" sz="1400" dirty="0"/>
              <a:t>Descontinuar agentes serotoninérgicos.</a:t>
            </a:r>
          </a:p>
          <a:p>
            <a:endParaRPr lang="es-ES_tradnl" sz="1400" dirty="0"/>
          </a:p>
          <a:p>
            <a:r>
              <a:rPr lang="es-ES_tradnl" sz="1400" dirty="0"/>
              <a:t>Sedación con BZD </a:t>
            </a:r>
            <a:r>
              <a:rPr lang="es-ES_tradnl" sz="1400" dirty="0">
                <a:sym typeface="Wingdings" pitchFamily="2" charset="2"/>
              </a:rPr>
              <a:t> ej. </a:t>
            </a:r>
            <a:r>
              <a:rPr lang="es-ES_tradnl" sz="1400" dirty="0" err="1">
                <a:sym typeface="Wingdings" pitchFamily="2" charset="2"/>
              </a:rPr>
              <a:t>lorazepam</a:t>
            </a:r>
            <a:r>
              <a:rPr lang="es-ES_tradnl" sz="1400" dirty="0">
                <a:sym typeface="Wingdings" pitchFamily="2" charset="2"/>
              </a:rPr>
              <a:t> 1-2 mg VO cada 6-8 horas.</a:t>
            </a:r>
          </a:p>
          <a:p>
            <a:pPr lvl="1"/>
            <a:r>
              <a:rPr lang="es-ES_tradnl" sz="1400" dirty="0">
                <a:sym typeface="Wingdings" pitchFamily="2" charset="2"/>
              </a:rPr>
              <a:t>Eliminar agitación/ △ neuromusculares/ taquicardia e HTA.</a:t>
            </a:r>
          </a:p>
          <a:p>
            <a:pPr lvl="1"/>
            <a:r>
              <a:rPr lang="es-ES_tradnl" sz="1400" dirty="0">
                <a:sym typeface="Wingdings" pitchFamily="2" charset="2"/>
              </a:rPr>
              <a:t>Titular para lograr efecto.</a:t>
            </a:r>
          </a:p>
          <a:p>
            <a:pPr lvl="1"/>
            <a:endParaRPr lang="es-ES_tradnl" sz="1400" dirty="0">
              <a:sym typeface="Wingdings" pitchFamily="2" charset="2"/>
            </a:endParaRPr>
          </a:p>
          <a:p>
            <a:r>
              <a:rPr lang="es-ES_tradnl" sz="1400" dirty="0">
                <a:sym typeface="Wingdings" pitchFamily="2" charset="2"/>
              </a:rPr>
              <a:t>Oxígeno para SaO2 ≥ 94%/ LEV/ monitoreo cardiaco continuo.</a:t>
            </a:r>
          </a:p>
          <a:p>
            <a:endParaRPr lang="es-ES_tradnl" sz="1400" dirty="0">
              <a:sym typeface="Wingdings" pitchFamily="2" charset="2"/>
            </a:endParaRPr>
          </a:p>
          <a:p>
            <a:r>
              <a:rPr lang="es-ES_tradnl" sz="1400" dirty="0">
                <a:sym typeface="Wingdings" pitchFamily="2" charset="2"/>
              </a:rPr>
              <a:t>Anticipar complicaciones.</a:t>
            </a:r>
          </a:p>
          <a:p>
            <a:pPr lvl="1"/>
            <a:r>
              <a:rPr lang="es-ES_tradnl" sz="1400" dirty="0">
                <a:sym typeface="Wingdings" pitchFamily="2" charset="2"/>
              </a:rPr>
              <a:t>Posible fluctuación rápida y amplia de signos vitales</a:t>
            </a:r>
          </a:p>
          <a:p>
            <a:pPr lvl="1"/>
            <a:endParaRPr lang="es-ES_tradnl" sz="1400" dirty="0">
              <a:sym typeface="Wingdings" pitchFamily="2" charset="2"/>
            </a:endParaRPr>
          </a:p>
          <a:p>
            <a:r>
              <a:rPr lang="es-ES_tradnl" sz="1400" dirty="0">
                <a:sym typeface="Wingdings" pitchFamily="2" charset="2"/>
              </a:rPr>
              <a:t>Si agitación y signos vitales no mejoran.</a:t>
            </a:r>
          </a:p>
          <a:p>
            <a:pPr lvl="1"/>
            <a:r>
              <a:rPr lang="es-ES_tradnl" sz="1400" dirty="0" err="1">
                <a:sym typeface="Wingdings" pitchFamily="2" charset="2"/>
              </a:rPr>
              <a:t>Ciproheptadina</a:t>
            </a:r>
            <a:r>
              <a:rPr lang="es-ES_tradnl" sz="1400" dirty="0">
                <a:sym typeface="Wingdings" pitchFamily="2" charset="2"/>
              </a:rPr>
              <a:t>  dosis inicial de 12 mg VO por </a:t>
            </a:r>
            <a:r>
              <a:rPr lang="es-ES_tradnl" sz="1400" dirty="0" err="1">
                <a:sym typeface="Wingdings" pitchFamily="2" charset="2"/>
              </a:rPr>
              <a:t>SOG</a:t>
            </a:r>
            <a:r>
              <a:rPr lang="es-ES_tradnl" sz="1400" dirty="0">
                <a:sym typeface="Wingdings" pitchFamily="2" charset="2"/>
              </a:rPr>
              <a:t>.</a:t>
            </a:r>
          </a:p>
          <a:p>
            <a:pPr lvl="1"/>
            <a:endParaRPr lang="es-ES_tradnl" sz="1400" dirty="0">
              <a:sym typeface="Wingdings" pitchFamily="2" charset="2"/>
            </a:endParaRPr>
          </a:p>
          <a:p>
            <a:r>
              <a:rPr lang="es-ES_tradnl" sz="1400" dirty="0">
                <a:sym typeface="Wingdings" pitchFamily="2" charset="2"/>
              </a:rPr>
              <a:t>Si </a:t>
            </a:r>
            <a:r>
              <a:rPr lang="es-ES_tradnl" sz="1400" dirty="0" err="1">
                <a:sym typeface="Wingdings" pitchFamily="2" charset="2"/>
              </a:rPr>
              <a:t>Tº</a:t>
            </a:r>
            <a:r>
              <a:rPr lang="es-ES_tradnl" sz="1400" dirty="0">
                <a:sym typeface="Wingdings" pitchFamily="2" charset="2"/>
              </a:rPr>
              <a:t> &gt; 41,1ºC  sedación/ parálisis/ </a:t>
            </a:r>
            <a:r>
              <a:rPr lang="es-ES_tradnl" sz="1400" dirty="0" err="1">
                <a:sym typeface="Wingdings" pitchFamily="2" charset="2"/>
              </a:rPr>
              <a:t>IOT</a:t>
            </a:r>
            <a:r>
              <a:rPr lang="es-ES_tradnl" sz="1400" dirty="0">
                <a:sym typeface="Wingdings" pitchFamily="2" charset="2"/>
              </a:rPr>
              <a:t>.</a:t>
            </a:r>
          </a:p>
          <a:p>
            <a:pPr lvl="1"/>
            <a:r>
              <a:rPr lang="es-ES_tradnl" sz="1400" dirty="0">
                <a:sym typeface="Wingdings" pitchFamily="2" charset="2"/>
              </a:rPr>
              <a:t>Medidas estándar de hipertermia.</a:t>
            </a:r>
          </a:p>
          <a:p>
            <a:pPr lvl="1"/>
            <a:r>
              <a:rPr lang="es-ES_tradnl" sz="1400" dirty="0">
                <a:sym typeface="Wingdings" pitchFamily="2" charset="2"/>
              </a:rPr>
              <a:t>Evitar antipiréticos.</a:t>
            </a:r>
            <a:endParaRPr lang="es-ES_tradnl" sz="14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C557D06-1066-0941-899C-3B9FDA814C30}"/>
              </a:ext>
            </a:extLst>
          </p:cNvPr>
          <p:cNvSpPr txBox="1">
            <a:spLocks/>
          </p:cNvSpPr>
          <p:nvPr/>
        </p:nvSpPr>
        <p:spPr>
          <a:xfrm>
            <a:off x="114395" y="0"/>
            <a:ext cx="5981605" cy="153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Síndrome </a:t>
            </a:r>
            <a:r>
              <a:rPr lang="es-ES" dirty="0" err="1"/>
              <a:t>serotoninérgico</a:t>
            </a:r>
            <a:endParaRPr lang="es-CO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8AFF9AE9-E844-A647-A687-2673AF1AF5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5829776"/>
              </p:ext>
            </p:extLst>
          </p:nvPr>
        </p:nvGraphicFramePr>
        <p:xfrm>
          <a:off x="697869" y="1584086"/>
          <a:ext cx="4260761" cy="2003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323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CD53205-45E2-435D-BAF3-2C48796980AD}"/>
              </a:ext>
            </a:extLst>
          </p:cNvPr>
          <p:cNvSpPr/>
          <p:nvPr/>
        </p:nvSpPr>
        <p:spPr>
          <a:xfrm>
            <a:off x="5508110" y="2624767"/>
            <a:ext cx="5782741" cy="3961563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5B20A70B-CACB-9F40-B700-E5FF0639B6D1}"/>
              </a:ext>
            </a:extLst>
          </p:cNvPr>
          <p:cNvSpPr txBox="1">
            <a:spLocks/>
          </p:cNvSpPr>
          <p:nvPr/>
        </p:nvSpPr>
        <p:spPr>
          <a:xfrm>
            <a:off x="366944" y="1236894"/>
            <a:ext cx="11825056" cy="1120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6000" dirty="0"/>
              <a:t>Estabilizadores del ánimo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B30D005F-2E4D-754F-B86E-25CB86FCC0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2949722"/>
            <a:ext cx="4674063" cy="327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4499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5260" y="1497496"/>
            <a:ext cx="6509905" cy="4945458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fontScale="92500" lnSpcReduction="10000"/>
          </a:bodyPr>
          <a:lstStyle/>
          <a:p>
            <a:r>
              <a:rPr lang="es-CO" sz="2400" dirty="0"/>
              <a:t>R</a:t>
            </a:r>
            <a:r>
              <a:rPr lang="es-ES" sz="2400" dirty="0"/>
              <a:t>ápidamente absorbido en </a:t>
            </a:r>
            <a:r>
              <a:rPr lang="es-ES" sz="2400" dirty="0" err="1"/>
              <a:t>TGI</a:t>
            </a:r>
            <a:r>
              <a:rPr lang="es-ES" sz="2400" dirty="0"/>
              <a:t>.</a:t>
            </a:r>
          </a:p>
          <a:p>
            <a:endParaRPr lang="es-ES" sz="2400" dirty="0"/>
          </a:p>
          <a:p>
            <a:r>
              <a:rPr lang="es-ES" sz="2400" dirty="0"/>
              <a:t>Niveles séricos pico en 1-2 horas.</a:t>
            </a:r>
          </a:p>
          <a:p>
            <a:endParaRPr lang="es-ES" sz="2400" dirty="0"/>
          </a:p>
          <a:p>
            <a:r>
              <a:rPr lang="es-ES" sz="2400" dirty="0"/>
              <a:t>Se distribuye en toda el agua corporal total.</a:t>
            </a:r>
          </a:p>
          <a:p>
            <a:endParaRPr lang="es-ES" sz="2400" dirty="0"/>
          </a:p>
          <a:p>
            <a:r>
              <a:rPr lang="es-ES" sz="2400" dirty="0"/>
              <a:t>Vida media aprox. 24 horas.</a:t>
            </a:r>
          </a:p>
          <a:p>
            <a:pPr lvl="1"/>
            <a:r>
              <a:rPr lang="es-ES" dirty="0"/>
              <a:t>Incrementa con la edad.</a:t>
            </a:r>
          </a:p>
          <a:p>
            <a:pPr lvl="1"/>
            <a:endParaRPr lang="es-CO" dirty="0"/>
          </a:p>
          <a:p>
            <a:r>
              <a:rPr lang="es-ES" sz="2400" dirty="0"/>
              <a:t>Estado estable en 4 a 5 días.</a:t>
            </a:r>
          </a:p>
          <a:p>
            <a:endParaRPr lang="es-ES" sz="2400" dirty="0"/>
          </a:p>
          <a:p>
            <a:r>
              <a:rPr lang="es-ES" sz="2400" dirty="0"/>
              <a:t>Excreción casi exclusivamente renal.</a:t>
            </a:r>
            <a:endParaRPr lang="es-CO" sz="24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9F85C06-CA4A-4B4A-BBFF-8D602793D720}"/>
              </a:ext>
            </a:extLst>
          </p:cNvPr>
          <p:cNvSpPr txBox="1">
            <a:spLocks/>
          </p:cNvSpPr>
          <p:nvPr/>
        </p:nvSpPr>
        <p:spPr>
          <a:xfrm>
            <a:off x="384361" y="301835"/>
            <a:ext cx="5554886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Carbonato de litio</a:t>
            </a:r>
            <a:endParaRPr lang="es-CO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DB49699-074B-C841-8EBE-8821E58B3851}"/>
              </a:ext>
            </a:extLst>
          </p:cNvPr>
          <p:cNvSpPr/>
          <p:nvPr/>
        </p:nvSpPr>
        <p:spPr>
          <a:xfrm>
            <a:off x="993308" y="1497496"/>
            <a:ext cx="3839949" cy="2203648"/>
          </a:xfrm>
          <a:prstGeom prst="rect">
            <a:avLst/>
          </a:prstGeom>
          <a:solidFill>
            <a:srgbClr val="152B48"/>
          </a:solidFill>
        </p:spPr>
        <p:txBody>
          <a:bodyPr/>
          <a:lstStyle/>
          <a:p>
            <a:pPr lvl="0">
              <a:buChar char="•"/>
            </a:pPr>
            <a:r>
              <a:rPr lang="es-ES_tradnl" dirty="0">
                <a:solidFill>
                  <a:schemeClr val="bg1"/>
                </a:solidFill>
                <a:latin typeface="Montserrat" panose="00000500000000000000" pitchFamily="50" charset="0"/>
              </a:rPr>
              <a:t>Indicación.</a:t>
            </a:r>
            <a:endParaRPr lang="es-CO" dirty="0">
              <a:solidFill>
                <a:schemeClr val="bg1"/>
              </a:solidFill>
              <a:latin typeface="Montserrat" panose="00000500000000000000" pitchFamily="50" charset="0"/>
            </a:endParaRPr>
          </a:p>
          <a:p>
            <a:pPr lvl="1">
              <a:buChar char="•"/>
            </a:pPr>
            <a:r>
              <a:rPr lang="es-ES_tradnl" dirty="0">
                <a:solidFill>
                  <a:schemeClr val="bg1"/>
                </a:solidFill>
                <a:latin typeface="Montserrat" panose="00000500000000000000" pitchFamily="50" charset="0"/>
              </a:rPr>
              <a:t>Manía aguda.</a:t>
            </a:r>
            <a:endParaRPr lang="es-CO" dirty="0">
              <a:solidFill>
                <a:schemeClr val="bg1"/>
              </a:solidFill>
              <a:latin typeface="Montserrat" panose="00000500000000000000" pitchFamily="50" charset="0"/>
            </a:endParaRPr>
          </a:p>
          <a:p>
            <a:pPr lvl="1">
              <a:buChar char="•"/>
            </a:pPr>
            <a:r>
              <a:rPr lang="es-ES_tradnl" dirty="0">
                <a:solidFill>
                  <a:schemeClr val="bg1"/>
                </a:solidFill>
                <a:latin typeface="Montserrat" panose="00000500000000000000" pitchFamily="50" charset="0"/>
              </a:rPr>
              <a:t>Hipomanía.</a:t>
            </a:r>
            <a:endParaRPr lang="es-CO" dirty="0">
              <a:solidFill>
                <a:schemeClr val="bg1"/>
              </a:solidFill>
              <a:latin typeface="Montserrat" panose="00000500000000000000" pitchFamily="50" charset="0"/>
            </a:endParaRPr>
          </a:p>
          <a:p>
            <a:pPr lvl="1">
              <a:buChar char="•"/>
            </a:pPr>
            <a:r>
              <a:rPr lang="es-ES_tradnl" dirty="0">
                <a:solidFill>
                  <a:schemeClr val="bg1"/>
                </a:solidFill>
                <a:latin typeface="Montserrat" panose="00000500000000000000" pitchFamily="50" charset="0"/>
              </a:rPr>
              <a:t>Depresión bipolar.</a:t>
            </a:r>
            <a:endParaRPr lang="es-CO" dirty="0">
              <a:solidFill>
                <a:schemeClr val="bg1"/>
              </a:solidFill>
              <a:latin typeface="Montserrat" panose="00000500000000000000" pitchFamily="50" charset="0"/>
            </a:endParaRPr>
          </a:p>
          <a:p>
            <a:pPr lvl="1">
              <a:buChar char="•"/>
            </a:pPr>
            <a:r>
              <a:rPr lang="es-ES_tradnl" dirty="0">
                <a:solidFill>
                  <a:schemeClr val="bg1"/>
                </a:solidFill>
                <a:latin typeface="Montserrat" panose="00000500000000000000" pitchFamily="50" charset="0"/>
              </a:rPr>
              <a:t>Mantenimiento de </a:t>
            </a:r>
            <a:r>
              <a:rPr lang="es-ES_tradnl" dirty="0" err="1">
                <a:solidFill>
                  <a:schemeClr val="bg1"/>
                </a:solidFill>
                <a:latin typeface="Montserrat" panose="00000500000000000000" pitchFamily="50" charset="0"/>
              </a:rPr>
              <a:t>TAB</a:t>
            </a:r>
            <a:r>
              <a:rPr lang="es-ES_tradnl" dirty="0">
                <a:solidFill>
                  <a:schemeClr val="bg1"/>
                </a:solidFill>
                <a:latin typeface="Montserrat" panose="00000500000000000000" pitchFamily="50" charset="0"/>
              </a:rPr>
              <a:t>.</a:t>
            </a:r>
            <a:endParaRPr lang="es-CO" dirty="0">
              <a:solidFill>
                <a:schemeClr val="bg1"/>
              </a:solidFill>
              <a:latin typeface="Montserrat" panose="00000500000000000000" pitchFamily="50" charset="0"/>
            </a:endParaRPr>
          </a:p>
          <a:p>
            <a:pPr lvl="0">
              <a:buChar char="•"/>
            </a:pPr>
            <a:r>
              <a:rPr lang="es-ES_tradnl" dirty="0">
                <a:solidFill>
                  <a:schemeClr val="bg1"/>
                </a:solidFill>
                <a:latin typeface="Montserrat" panose="00000500000000000000" pitchFamily="50" charset="0"/>
              </a:rPr>
              <a:t>Pilar en tratamiento de </a:t>
            </a:r>
            <a:r>
              <a:rPr lang="es-ES_tradnl" dirty="0" err="1">
                <a:solidFill>
                  <a:schemeClr val="bg1"/>
                </a:solidFill>
                <a:latin typeface="Montserrat" panose="00000500000000000000" pitchFamily="50" charset="0"/>
              </a:rPr>
              <a:t>TAB</a:t>
            </a:r>
            <a:r>
              <a:rPr lang="es-ES_tradnl" dirty="0">
                <a:solidFill>
                  <a:schemeClr val="bg1"/>
                </a:solidFill>
                <a:latin typeface="Montserrat" panose="00000500000000000000" pitchFamily="50" charset="0"/>
              </a:rPr>
              <a:t>.</a:t>
            </a:r>
            <a:endParaRPr lang="es-CO" dirty="0">
              <a:solidFill>
                <a:schemeClr val="bg1"/>
              </a:solidFill>
              <a:latin typeface="Montserrat" panose="00000500000000000000" pitchFamily="50" charset="0"/>
            </a:endParaRPr>
          </a:p>
          <a:p>
            <a:pPr lvl="0">
              <a:buChar char="•"/>
            </a:pPr>
            <a:r>
              <a:rPr lang="es-ES_tradnl" dirty="0">
                <a:solidFill>
                  <a:schemeClr val="bg1"/>
                </a:solidFill>
                <a:latin typeface="Montserrat" panose="00000500000000000000" pitchFamily="50" charset="0"/>
              </a:rPr>
              <a:t>Puede reducir riesgo suicida.</a:t>
            </a:r>
            <a:endParaRPr lang="es-CO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9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378" y="363249"/>
            <a:ext cx="5921829" cy="861730"/>
          </a:xfrm>
        </p:spPr>
        <p:txBody>
          <a:bodyPr>
            <a:noAutofit/>
          </a:bodyPr>
          <a:lstStyle/>
          <a:p>
            <a:pPr algn="ctr"/>
            <a:r>
              <a:rPr lang="es-CO" dirty="0"/>
              <a:t>Grupos farmacológicos</a:t>
            </a:r>
          </a:p>
        </p:txBody>
      </p:sp>
      <p:graphicFrame>
        <p:nvGraphicFramePr>
          <p:cNvPr id="10" name="Marcador de contenido 5">
            <a:extLst>
              <a:ext uri="{FF2B5EF4-FFF2-40B4-BE49-F238E27FC236}">
                <a16:creationId xmlns:a16="http://schemas.microsoft.com/office/drawing/2014/main" id="{3DEFDBB3-42D7-EB44-BC78-F9C89C495C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602188"/>
              </p:ext>
            </p:extLst>
          </p:nvPr>
        </p:nvGraphicFramePr>
        <p:xfrm>
          <a:off x="4846276" y="1658187"/>
          <a:ext cx="7188970" cy="483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72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540632BE-58D4-DF44-AC81-BAC65D0867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347089"/>
              </p:ext>
            </p:extLst>
          </p:nvPr>
        </p:nvGraphicFramePr>
        <p:xfrm>
          <a:off x="5992719" y="1843485"/>
          <a:ext cx="5598389" cy="4591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23059C1F-E77D-5048-A98F-542D0764BCAF}"/>
              </a:ext>
            </a:extLst>
          </p:cNvPr>
          <p:cNvSpPr txBox="1">
            <a:spLocks/>
          </p:cNvSpPr>
          <p:nvPr/>
        </p:nvSpPr>
        <p:spPr>
          <a:xfrm>
            <a:off x="366944" y="415860"/>
            <a:ext cx="5485216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Carbonato de litio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09CD15B-FF53-C149-BD02-071BE5829CB8}"/>
              </a:ext>
            </a:extLst>
          </p:cNvPr>
          <p:cNvSpPr/>
          <p:nvPr/>
        </p:nvSpPr>
        <p:spPr>
          <a:xfrm>
            <a:off x="802373" y="1843485"/>
            <a:ext cx="4257307" cy="1844608"/>
          </a:xfrm>
          <a:prstGeom prst="rect">
            <a:avLst/>
          </a:prstGeom>
          <a:solidFill>
            <a:srgbClr val="152B48"/>
          </a:solidFill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bg1"/>
                </a:solidFill>
                <a:latin typeface="Montserrat" panose="02000505000000020004" pitchFamily="2" charset="0"/>
              </a:rPr>
              <a:t>Niveles s</a:t>
            </a:r>
            <a:r>
              <a:rPr lang="es-ES" dirty="0">
                <a:solidFill>
                  <a:schemeClr val="bg1"/>
                </a:solidFill>
                <a:latin typeface="Montserrat" panose="02000505000000020004" pitchFamily="2" charset="0"/>
              </a:rPr>
              <a:t>éricos meta.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bg1"/>
                </a:solidFill>
                <a:latin typeface="Montserrat" panose="02000505000000020004" pitchFamily="2" charset="0"/>
              </a:rPr>
              <a:t>Episodio agudo </a:t>
            </a:r>
            <a:r>
              <a:rPr lang="es-ES_tradnl" dirty="0">
                <a:solidFill>
                  <a:schemeClr val="bg1"/>
                </a:solidFill>
                <a:latin typeface="Montserrat" panose="02000505000000020004" pitchFamily="2" charset="0"/>
                <a:sym typeface="Wingdings" pitchFamily="2" charset="2"/>
              </a:rPr>
              <a:t> </a:t>
            </a:r>
            <a:r>
              <a:rPr lang="es-ES_tradnl" dirty="0">
                <a:solidFill>
                  <a:schemeClr val="bg1"/>
                </a:solidFill>
                <a:latin typeface="Montserrat" panose="02000505000000020004" pitchFamily="2" charset="0"/>
              </a:rPr>
              <a:t>0,8-1,2 mEq/L.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bg1"/>
                </a:solidFill>
                <a:latin typeface="Montserrat" panose="02000505000000020004" pitchFamily="2" charset="0"/>
              </a:rPr>
              <a:t>Adultos mayores </a:t>
            </a:r>
            <a:r>
              <a:rPr lang="es-ES_tradnl" dirty="0">
                <a:solidFill>
                  <a:schemeClr val="bg1"/>
                </a:solidFill>
                <a:latin typeface="Montserrat" panose="02000505000000020004" pitchFamily="2" charset="0"/>
                <a:sym typeface="Wingdings" pitchFamily="2" charset="2"/>
              </a:rPr>
              <a:t> </a:t>
            </a:r>
            <a:r>
              <a:rPr lang="es-ES_tradnl" dirty="0">
                <a:solidFill>
                  <a:schemeClr val="bg1"/>
                </a:solidFill>
                <a:latin typeface="Montserrat" panose="02000505000000020004" pitchFamily="2" charset="0"/>
              </a:rPr>
              <a:t>0,4-0,8 mEq/L.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bg1"/>
                </a:solidFill>
                <a:latin typeface="Montserrat" panose="02000505000000020004" pitchFamily="2" charset="0"/>
              </a:rPr>
              <a:t>Mantenimiento </a:t>
            </a:r>
            <a:r>
              <a:rPr lang="es-ES_tradnl" dirty="0">
                <a:solidFill>
                  <a:schemeClr val="bg1"/>
                </a:solidFill>
                <a:latin typeface="Montserrat" panose="02000505000000020004" pitchFamily="2" charset="0"/>
                <a:sym typeface="Wingdings" pitchFamily="2" charset="2"/>
              </a:rPr>
              <a:t> </a:t>
            </a:r>
            <a:r>
              <a:rPr lang="es-ES_tradnl" dirty="0">
                <a:solidFill>
                  <a:schemeClr val="bg1"/>
                </a:solidFill>
                <a:latin typeface="Montserrat" panose="02000505000000020004" pitchFamily="2" charset="0"/>
              </a:rPr>
              <a:t>0,6-1 mEq/L.</a:t>
            </a:r>
            <a:endParaRPr lang="es-CO" dirty="0">
              <a:solidFill>
                <a:schemeClr val="bg1"/>
              </a:solidFill>
              <a:latin typeface="Montserrat" panose="02000505000000020004" pitchFamily="2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ECDA74-3936-0F48-B59C-386C18B35C8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4911" y="5241246"/>
            <a:ext cx="1616754" cy="161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48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246" y="1435464"/>
            <a:ext cx="5791200" cy="3653971"/>
          </a:xfrm>
          <a:solidFill>
            <a:schemeClr val="accent6">
              <a:lumMod val="50000"/>
            </a:schemeClr>
          </a:solidFill>
        </p:spPr>
        <p:txBody>
          <a:bodyPr anchor="ctr">
            <a:normAutofit fontScale="85000" lnSpcReduction="20000"/>
          </a:bodyPr>
          <a:lstStyle/>
          <a:p>
            <a:pPr lvl="0"/>
            <a:r>
              <a:rPr lang="es-CO" dirty="0">
                <a:solidFill>
                  <a:schemeClr val="bg1"/>
                </a:solidFill>
              </a:rPr>
              <a:t>Relaci</a:t>
            </a:r>
            <a:r>
              <a:rPr lang="es-ES" dirty="0">
                <a:solidFill>
                  <a:schemeClr val="bg1"/>
                </a:solidFill>
              </a:rPr>
              <a:t>ón de </a:t>
            </a:r>
            <a:r>
              <a:rPr lang="es-ES" dirty="0" err="1">
                <a:solidFill>
                  <a:schemeClr val="bg1"/>
                </a:solidFill>
              </a:rPr>
              <a:t>litemia</a:t>
            </a:r>
            <a:r>
              <a:rPr lang="es-ES" dirty="0">
                <a:solidFill>
                  <a:schemeClr val="bg1"/>
                </a:solidFill>
              </a:rPr>
              <a:t>.</a:t>
            </a:r>
            <a:endParaRPr lang="es-CO" dirty="0">
              <a:solidFill>
                <a:schemeClr val="bg1"/>
              </a:solidFill>
            </a:endParaRPr>
          </a:p>
          <a:p>
            <a:pPr lvl="1"/>
            <a:r>
              <a:rPr lang="es-ES" dirty="0">
                <a:solidFill>
                  <a:schemeClr val="bg1"/>
                </a:solidFill>
              </a:rPr>
              <a:t>Función renal</a:t>
            </a:r>
            <a:endParaRPr lang="es-CO" dirty="0">
              <a:solidFill>
                <a:schemeClr val="bg1"/>
              </a:solidFill>
            </a:endParaRPr>
          </a:p>
          <a:p>
            <a:pPr lvl="1"/>
            <a:r>
              <a:rPr lang="es-ES" dirty="0">
                <a:solidFill>
                  <a:schemeClr val="bg1"/>
                </a:solidFill>
              </a:rPr>
              <a:t>Balance electrolítico</a:t>
            </a:r>
            <a:endParaRPr lang="es-CO" dirty="0">
              <a:solidFill>
                <a:schemeClr val="bg1"/>
              </a:solidFill>
            </a:endParaRPr>
          </a:p>
          <a:p>
            <a:pPr lvl="1"/>
            <a:r>
              <a:rPr lang="es-ES" dirty="0">
                <a:solidFill>
                  <a:schemeClr val="bg1"/>
                </a:solidFill>
              </a:rPr>
              <a:t>Balance hídrico</a:t>
            </a:r>
          </a:p>
          <a:p>
            <a:pPr lvl="1"/>
            <a:endParaRPr lang="es-CO" dirty="0">
              <a:solidFill>
                <a:schemeClr val="bg1"/>
              </a:solidFill>
            </a:endParaRPr>
          </a:p>
          <a:p>
            <a:pPr lvl="0"/>
            <a:r>
              <a:rPr lang="es-ES" dirty="0">
                <a:solidFill>
                  <a:schemeClr val="bg1"/>
                </a:solidFill>
              </a:rPr>
              <a:t>Deshidratación ↑ niveles.</a:t>
            </a:r>
          </a:p>
          <a:p>
            <a:pPr lvl="0"/>
            <a:endParaRPr lang="es-CO" dirty="0">
              <a:solidFill>
                <a:schemeClr val="bg1"/>
              </a:solidFill>
            </a:endParaRPr>
          </a:p>
          <a:p>
            <a:pPr lvl="0"/>
            <a:r>
              <a:rPr lang="es-ES" dirty="0">
                <a:solidFill>
                  <a:schemeClr val="bg1"/>
                </a:solidFill>
              </a:rPr>
              <a:t>↑ Ingesta de sodio </a:t>
            </a:r>
            <a:r>
              <a:rPr lang="es-ES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s-ES" dirty="0">
                <a:solidFill>
                  <a:schemeClr val="bg1"/>
                </a:solidFill>
              </a:rPr>
              <a:t> ↓ niveles.</a:t>
            </a:r>
          </a:p>
          <a:p>
            <a:pPr lvl="0"/>
            <a:endParaRPr lang="es-CO" dirty="0">
              <a:solidFill>
                <a:schemeClr val="bg1"/>
              </a:solidFill>
            </a:endParaRPr>
          </a:p>
          <a:p>
            <a:pPr lvl="0"/>
            <a:r>
              <a:rPr lang="es-ES" dirty="0">
                <a:solidFill>
                  <a:schemeClr val="bg1"/>
                </a:solidFill>
              </a:rPr>
              <a:t>↓ Ingesta de sodio </a:t>
            </a:r>
            <a:r>
              <a:rPr lang="es-ES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s-ES" dirty="0">
                <a:solidFill>
                  <a:schemeClr val="bg1"/>
                </a:solidFill>
              </a:rPr>
              <a:t> ↑ niveles.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D005D16-C100-BC41-8BA8-F2EA1024E05E}"/>
              </a:ext>
            </a:extLst>
          </p:cNvPr>
          <p:cNvSpPr txBox="1">
            <a:spLocks/>
          </p:cNvSpPr>
          <p:nvPr/>
        </p:nvSpPr>
        <p:spPr>
          <a:xfrm>
            <a:off x="628201" y="392635"/>
            <a:ext cx="5311045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Carbonato de litio</a:t>
            </a:r>
            <a:endParaRPr lang="es-CO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FB3E1028-16E2-0E40-9820-0BC131A0FEC9}"/>
              </a:ext>
            </a:extLst>
          </p:cNvPr>
          <p:cNvSpPr txBox="1">
            <a:spLocks/>
          </p:cNvSpPr>
          <p:nvPr/>
        </p:nvSpPr>
        <p:spPr>
          <a:xfrm>
            <a:off x="934859" y="1588589"/>
            <a:ext cx="4403213" cy="2232540"/>
          </a:xfrm>
          <a:prstGeom prst="rect">
            <a:avLst/>
          </a:prstGeom>
          <a:solidFill>
            <a:srgbClr val="152B48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800" dirty="0">
                <a:solidFill>
                  <a:schemeClr val="bg1"/>
                </a:solidFill>
              </a:rPr>
              <a:t>Medici</a:t>
            </a:r>
            <a:r>
              <a:rPr lang="es-ES" sz="1800" dirty="0">
                <a:solidFill>
                  <a:schemeClr val="bg1"/>
                </a:solidFill>
              </a:rPr>
              <a:t>ón de niveles</a:t>
            </a:r>
          </a:p>
          <a:p>
            <a:pPr lvl="1"/>
            <a:r>
              <a:rPr lang="es-ES" sz="1600" dirty="0">
                <a:solidFill>
                  <a:schemeClr val="bg1"/>
                </a:solidFill>
              </a:rPr>
              <a:t>Cada 5 días</a:t>
            </a:r>
          </a:p>
          <a:p>
            <a:pPr lvl="1"/>
            <a:r>
              <a:rPr lang="es-CO" sz="1600" dirty="0">
                <a:solidFill>
                  <a:schemeClr val="bg1"/>
                </a:solidFill>
              </a:rPr>
              <a:t>Luego de 12 horas de </a:t>
            </a:r>
            <a:r>
              <a:rPr lang="es-ES" sz="1600" dirty="0">
                <a:solidFill>
                  <a:schemeClr val="bg1"/>
                </a:solidFill>
              </a:rPr>
              <a:t>última dosis</a:t>
            </a:r>
          </a:p>
          <a:p>
            <a:r>
              <a:rPr lang="es-ES" sz="1800" dirty="0">
                <a:solidFill>
                  <a:schemeClr val="bg1"/>
                </a:solidFill>
              </a:rPr>
              <a:t>Si se considera ↑ de dosis</a:t>
            </a:r>
          </a:p>
          <a:p>
            <a:pPr lvl="1"/>
            <a:r>
              <a:rPr lang="es-CO" sz="1600" dirty="0">
                <a:solidFill>
                  <a:schemeClr val="bg1"/>
                </a:solidFill>
              </a:rPr>
              <a:t>Solicitar nueva litemia</a:t>
            </a:r>
          </a:p>
          <a:p>
            <a:r>
              <a:rPr lang="es-CO" sz="1800" dirty="0">
                <a:solidFill>
                  <a:schemeClr val="bg1"/>
                </a:solidFill>
              </a:rPr>
              <a:t>Niveles estables</a:t>
            </a:r>
          </a:p>
          <a:p>
            <a:pPr lvl="1"/>
            <a:r>
              <a:rPr lang="es-CO" sz="1600" dirty="0">
                <a:solidFill>
                  <a:schemeClr val="bg1"/>
                </a:solidFill>
              </a:rPr>
              <a:t>Control cada 6 a 12 meses</a:t>
            </a:r>
          </a:p>
        </p:txBody>
      </p:sp>
    </p:spTree>
    <p:extLst>
      <p:ext uri="{BB962C8B-B14F-4D97-AF65-F5344CB8AC3E}">
        <p14:creationId xmlns:p14="http://schemas.microsoft.com/office/powerpoint/2010/main" val="9249395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48A0BAA-705B-4049-B4FF-37DB740EAF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298862"/>
              </p:ext>
            </p:extLst>
          </p:nvPr>
        </p:nvGraphicFramePr>
        <p:xfrm>
          <a:off x="6096000" y="2156581"/>
          <a:ext cx="5290705" cy="2709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E6A03FBF-1CDC-864E-822E-737B028DE03B}"/>
              </a:ext>
            </a:extLst>
          </p:cNvPr>
          <p:cNvSpPr txBox="1">
            <a:spLocks/>
          </p:cNvSpPr>
          <p:nvPr/>
        </p:nvSpPr>
        <p:spPr>
          <a:xfrm>
            <a:off x="366944" y="415046"/>
            <a:ext cx="5459090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Carbonato de litio</a:t>
            </a:r>
            <a:endParaRPr lang="es-CO" dirty="0"/>
          </a:p>
        </p:txBody>
      </p:sp>
      <p:pic>
        <p:nvPicPr>
          <p:cNvPr id="8" name="Marcador de contenido 2">
            <a:extLst>
              <a:ext uri="{FF2B5EF4-FFF2-40B4-BE49-F238E27FC236}">
                <a16:creationId xmlns:a16="http://schemas.microsoft.com/office/drawing/2014/main" id="{10CAE20F-4781-C943-A0DA-9FB3ACB9292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4466" y="1712443"/>
            <a:ext cx="2003940" cy="200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715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Marcador de contenido 14">
            <a:extLst>
              <a:ext uri="{FF2B5EF4-FFF2-40B4-BE49-F238E27FC236}">
                <a16:creationId xmlns:a16="http://schemas.microsoft.com/office/drawing/2014/main" id="{93C4538D-4819-C64D-92FC-044B081E8B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81894"/>
              </p:ext>
            </p:extLst>
          </p:nvPr>
        </p:nvGraphicFramePr>
        <p:xfrm>
          <a:off x="5610953" y="2324526"/>
          <a:ext cx="6255027" cy="28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4E1175F5-C6F2-DB4E-848C-EAE9FE4944FA}"/>
              </a:ext>
            </a:extLst>
          </p:cNvPr>
          <p:cNvSpPr txBox="1">
            <a:spLocks/>
          </p:cNvSpPr>
          <p:nvPr/>
        </p:nvSpPr>
        <p:spPr>
          <a:xfrm>
            <a:off x="183472" y="302403"/>
            <a:ext cx="6121534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Carbonato de litio</a:t>
            </a:r>
            <a:endParaRPr lang="es-CO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9EEE9FB-B5E3-1B46-8361-FAD12DD040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6070973"/>
              </p:ext>
            </p:extLst>
          </p:nvPr>
        </p:nvGraphicFramePr>
        <p:xfrm>
          <a:off x="822062" y="1407784"/>
          <a:ext cx="4141823" cy="225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330924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9C094CB-4623-4F49-9E5D-7CF60E3D05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378124"/>
              </p:ext>
            </p:extLst>
          </p:nvPr>
        </p:nvGraphicFramePr>
        <p:xfrm>
          <a:off x="5532536" y="2096830"/>
          <a:ext cx="6456896" cy="308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DAA50A75-29FC-074E-B4EF-F14E1BB02C35}"/>
              </a:ext>
            </a:extLst>
          </p:cNvPr>
          <p:cNvSpPr txBox="1">
            <a:spLocks/>
          </p:cNvSpPr>
          <p:nvPr/>
        </p:nvSpPr>
        <p:spPr>
          <a:xfrm>
            <a:off x="492544" y="319517"/>
            <a:ext cx="5729056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Carbonato de litio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252193D-4C41-5E47-913A-E2492303FFB5}"/>
              </a:ext>
            </a:extLst>
          </p:cNvPr>
          <p:cNvSpPr/>
          <p:nvPr/>
        </p:nvSpPr>
        <p:spPr>
          <a:xfrm>
            <a:off x="463826" y="1564398"/>
            <a:ext cx="4302710" cy="2074927"/>
          </a:xfrm>
          <a:prstGeom prst="rect">
            <a:avLst/>
          </a:prstGeom>
          <a:solidFill>
            <a:srgbClr val="152B48"/>
          </a:solidFill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bg1"/>
                </a:solidFill>
                <a:latin typeface="Montserrat" panose="02000505000000020004" pitchFamily="2" charset="0"/>
              </a:rPr>
              <a:t>Medicamentos que ↑ niveles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Montserrat" panose="02000505000000020004" pitchFamily="2" charset="0"/>
              </a:rPr>
              <a:t>AINES (menos ASA).</a:t>
            </a:r>
            <a:endParaRPr lang="es-CO" sz="2000" dirty="0">
              <a:solidFill>
                <a:schemeClr val="bg1"/>
              </a:solidFill>
              <a:latin typeface="Montserrat" panose="02000505000000020004" pitchFamily="2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bg1"/>
                </a:solidFill>
                <a:latin typeface="Montserrat" panose="02000505000000020004" pitchFamily="2" charset="0"/>
              </a:rPr>
              <a:t>Diur</a:t>
            </a:r>
            <a:r>
              <a:rPr lang="es-ES" sz="2000" dirty="0">
                <a:solidFill>
                  <a:schemeClr val="bg1"/>
                </a:solidFill>
                <a:latin typeface="Montserrat" panose="02000505000000020004" pitchFamily="2" charset="0"/>
              </a:rPr>
              <a:t>éticos tiazídicos.</a:t>
            </a:r>
            <a:endParaRPr lang="es-CO" sz="2000" dirty="0">
              <a:solidFill>
                <a:schemeClr val="bg1"/>
              </a:solidFill>
              <a:latin typeface="Montserrat" panose="02000505000000020004" pitchFamily="2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s-ES" sz="2000" dirty="0" err="1">
                <a:solidFill>
                  <a:schemeClr val="bg1"/>
                </a:solidFill>
                <a:latin typeface="Montserrat" panose="02000505000000020004" pitchFamily="2" charset="0"/>
              </a:rPr>
              <a:t>IECAS</a:t>
            </a:r>
            <a:r>
              <a:rPr lang="es-ES" sz="2000" dirty="0">
                <a:solidFill>
                  <a:schemeClr val="bg1"/>
                </a:solidFill>
                <a:latin typeface="Montserrat" panose="02000505000000020004" pitchFamily="2" charset="0"/>
              </a:rPr>
              <a:t>.</a:t>
            </a:r>
            <a:endParaRPr lang="es-CO" sz="2000" dirty="0">
              <a:solidFill>
                <a:schemeClr val="bg1"/>
              </a:solidFill>
              <a:latin typeface="Montserrat" panose="02000505000000020004" pitchFamily="2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Montserrat" panose="02000505000000020004" pitchFamily="2" charset="0"/>
              </a:rPr>
              <a:t>Tetraciclinas.</a:t>
            </a:r>
            <a:endParaRPr lang="es-CO" sz="2000" dirty="0">
              <a:solidFill>
                <a:schemeClr val="bg1"/>
              </a:solidFill>
              <a:latin typeface="Montserrat" panose="02000505000000020004" pitchFamily="2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/>
                </a:solidFill>
                <a:latin typeface="Montserrat" panose="02000505000000020004" pitchFamily="2" charset="0"/>
              </a:rPr>
              <a:t>Metronidazol.</a:t>
            </a:r>
            <a:endParaRPr lang="es-CO" sz="2000" dirty="0">
              <a:solidFill>
                <a:schemeClr val="bg1"/>
              </a:solidFill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506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354" y="1906682"/>
            <a:ext cx="6099088" cy="3493169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es-CO" b="1" dirty="0"/>
              <a:t>Empeoramiento </a:t>
            </a:r>
            <a:r>
              <a:rPr lang="es-ES" b="1" dirty="0"/>
              <a:t>súbito o grave de EA</a:t>
            </a:r>
          </a:p>
          <a:p>
            <a:pPr lvl="1"/>
            <a:r>
              <a:rPr lang="es-ES" dirty="0"/>
              <a:t>Signo de toxicidad.</a:t>
            </a:r>
          </a:p>
          <a:p>
            <a:r>
              <a:rPr lang="es-ES" b="1" dirty="0"/>
              <a:t>EA a largo plazo</a:t>
            </a:r>
          </a:p>
          <a:p>
            <a:pPr lvl="1"/>
            <a:r>
              <a:rPr lang="es-ES" dirty="0"/>
              <a:t>Alteraciones renales.</a:t>
            </a:r>
          </a:p>
          <a:p>
            <a:pPr lvl="1"/>
            <a:r>
              <a:rPr lang="es-ES" dirty="0"/>
              <a:t>Alteraciones tiroideas.</a:t>
            </a:r>
          </a:p>
          <a:p>
            <a:pPr lvl="1"/>
            <a:r>
              <a:rPr lang="es-ES" dirty="0"/>
              <a:t>Alteraciones del ritmo cardiaco.</a:t>
            </a:r>
          </a:p>
          <a:p>
            <a:pPr lvl="2"/>
            <a:r>
              <a:rPr lang="es-ES" dirty="0"/>
              <a:t>En pacientes con cardiopatía.</a:t>
            </a:r>
            <a:endParaRPr lang="es-CO" sz="16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56F22D0-2F1C-EC49-BCA0-35620F5210EE}"/>
              </a:ext>
            </a:extLst>
          </p:cNvPr>
          <p:cNvSpPr txBox="1">
            <a:spLocks/>
          </p:cNvSpPr>
          <p:nvPr/>
        </p:nvSpPr>
        <p:spPr>
          <a:xfrm>
            <a:off x="315368" y="0"/>
            <a:ext cx="5867717" cy="1317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Carbonato de litio</a:t>
            </a:r>
            <a:endParaRPr lang="es-CO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D7DF664-69AD-8E46-A2EF-6C4A029060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3356786"/>
              </p:ext>
            </p:extLst>
          </p:nvPr>
        </p:nvGraphicFramePr>
        <p:xfrm>
          <a:off x="662609" y="1276776"/>
          <a:ext cx="4302710" cy="20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4175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2326" y="2260514"/>
            <a:ext cx="5545914" cy="528757"/>
          </a:xfrm>
          <a:solidFill>
            <a:srgbClr val="152B48"/>
          </a:solidFill>
        </p:spPr>
        <p:txBody>
          <a:bodyPr>
            <a:normAutofit/>
          </a:bodyPr>
          <a:lstStyle/>
          <a:p>
            <a:pPr algn="ctr"/>
            <a:r>
              <a:rPr lang="es-CO" sz="2400" dirty="0">
                <a:solidFill>
                  <a:schemeClr val="bg1"/>
                </a:solidFill>
              </a:rPr>
              <a:t>Moderada a grave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673ECA8A-417E-FC47-AA5F-4A4240EFB0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116937"/>
              </p:ext>
            </p:extLst>
          </p:nvPr>
        </p:nvGraphicFramePr>
        <p:xfrm>
          <a:off x="5086359" y="2970156"/>
          <a:ext cx="6977848" cy="3493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220720C5-C1AB-FD46-BC4A-448AA64CD164}"/>
              </a:ext>
            </a:extLst>
          </p:cNvPr>
          <p:cNvSpPr txBox="1">
            <a:spLocks/>
          </p:cNvSpPr>
          <p:nvPr/>
        </p:nvSpPr>
        <p:spPr>
          <a:xfrm>
            <a:off x="366944" y="241721"/>
            <a:ext cx="6042565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Intoxicación por litio</a:t>
            </a:r>
            <a:endParaRPr lang="es-CO" dirty="0"/>
          </a:p>
        </p:txBody>
      </p:sp>
      <p:sp>
        <p:nvSpPr>
          <p:cNvPr id="8" name="Marcador de contenido 6">
            <a:extLst>
              <a:ext uri="{FF2B5EF4-FFF2-40B4-BE49-F238E27FC236}">
                <a16:creationId xmlns:a16="http://schemas.microsoft.com/office/drawing/2014/main" id="{98CF54E3-01FD-D445-96CC-A343E85BEF72}"/>
              </a:ext>
            </a:extLst>
          </p:cNvPr>
          <p:cNvSpPr txBox="1">
            <a:spLocks/>
          </p:cNvSpPr>
          <p:nvPr/>
        </p:nvSpPr>
        <p:spPr>
          <a:xfrm>
            <a:off x="843760" y="1316381"/>
            <a:ext cx="4302710" cy="2112619"/>
          </a:xfrm>
          <a:prstGeom prst="rect">
            <a:avLst/>
          </a:prstGeom>
          <a:solidFill>
            <a:srgbClr val="152B48"/>
          </a:solidFill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400" dirty="0">
                <a:solidFill>
                  <a:schemeClr val="bg1"/>
                </a:solidFill>
              </a:rPr>
              <a:t>Leve a moderada</a:t>
            </a:r>
          </a:p>
          <a:p>
            <a:pPr lvl="1"/>
            <a:r>
              <a:rPr lang="es-ES_tradnl" sz="2000" dirty="0">
                <a:solidFill>
                  <a:schemeClr val="bg1"/>
                </a:solidFill>
              </a:rPr>
              <a:t>Diarrea, náuseas o vómito, debilidad muscular, temblor, somnolencia, △ leve de coordinación, espasmos leves.</a:t>
            </a:r>
            <a:endParaRPr lang="es-ES_trad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11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2E81B7FE-07CB-8E41-B4A8-7DDC27C4E1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95285"/>
              </p:ext>
            </p:extLst>
          </p:nvPr>
        </p:nvGraphicFramePr>
        <p:xfrm>
          <a:off x="5102087" y="2133600"/>
          <a:ext cx="6722968" cy="4401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B86F241C-2FA4-FD4A-BE47-3E9FBB86BF40}"/>
              </a:ext>
            </a:extLst>
          </p:cNvPr>
          <p:cNvSpPr txBox="1">
            <a:spLocks/>
          </p:cNvSpPr>
          <p:nvPr/>
        </p:nvSpPr>
        <p:spPr>
          <a:xfrm>
            <a:off x="366945" y="563331"/>
            <a:ext cx="11825056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Intoxicación por litio</a:t>
            </a:r>
            <a:endParaRPr lang="es-CO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153DA6B3-210D-C14B-B192-CCDB217D11CD}"/>
              </a:ext>
            </a:extLst>
          </p:cNvPr>
          <p:cNvSpPr txBox="1">
            <a:spLocks/>
          </p:cNvSpPr>
          <p:nvPr/>
        </p:nvSpPr>
        <p:spPr>
          <a:xfrm>
            <a:off x="592232" y="1425061"/>
            <a:ext cx="4302710" cy="2202560"/>
          </a:xfrm>
          <a:prstGeom prst="rect">
            <a:avLst/>
          </a:prstGeom>
          <a:solidFill>
            <a:srgbClr val="152B48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>
                <a:solidFill>
                  <a:schemeClr val="bg1"/>
                </a:solidFill>
              </a:rPr>
              <a:t>Empeoramiento de EA / △ </a:t>
            </a:r>
            <a:r>
              <a:rPr lang="es-CO" dirty="0" err="1">
                <a:solidFill>
                  <a:schemeClr val="bg1"/>
                </a:solidFill>
              </a:rPr>
              <a:t>neurol</a:t>
            </a:r>
            <a:r>
              <a:rPr lang="es-ES" dirty="0" err="1">
                <a:solidFill>
                  <a:schemeClr val="bg1"/>
                </a:solidFill>
              </a:rPr>
              <a:t>ógicas</a:t>
            </a:r>
            <a:r>
              <a:rPr lang="es-E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s-ES" dirty="0">
                <a:solidFill>
                  <a:schemeClr val="bg1"/>
                </a:solidFill>
              </a:rPr>
              <a:t>Aguda/ aguda sobre crónica/ crónica. </a:t>
            </a:r>
          </a:p>
          <a:p>
            <a:r>
              <a:rPr lang="es-CO" dirty="0">
                <a:solidFill>
                  <a:schemeClr val="bg1"/>
                </a:solidFill>
              </a:rPr>
              <a:t>Litemia ↑</a:t>
            </a:r>
          </a:p>
          <a:p>
            <a:pPr lvl="1"/>
            <a:r>
              <a:rPr lang="es-ES" dirty="0">
                <a:solidFill>
                  <a:schemeClr val="bg1"/>
                </a:solidFill>
              </a:rPr>
              <a:t>Leve </a:t>
            </a:r>
            <a:r>
              <a:rPr lang="es-ES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s-ES" dirty="0">
                <a:solidFill>
                  <a:schemeClr val="bg1"/>
                </a:solidFill>
              </a:rPr>
              <a:t>usualmente &gt; 1.5 mEq/L.</a:t>
            </a:r>
          </a:p>
          <a:p>
            <a:pPr lvl="1"/>
            <a:r>
              <a:rPr lang="es-ES" dirty="0">
                <a:solidFill>
                  <a:schemeClr val="bg1"/>
                </a:solidFill>
              </a:rPr>
              <a:t>Moderada/ grave </a:t>
            </a:r>
            <a:r>
              <a:rPr lang="es-ES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s-ES" dirty="0">
                <a:solidFill>
                  <a:schemeClr val="bg1"/>
                </a:solidFill>
              </a:rPr>
              <a:t>&gt; 2.5 mEq/L.</a:t>
            </a:r>
          </a:p>
          <a:p>
            <a:pPr lvl="2"/>
            <a:r>
              <a:rPr lang="es-ES" dirty="0">
                <a:solidFill>
                  <a:schemeClr val="bg1"/>
                </a:solidFill>
              </a:rPr>
              <a:t>Emergencia médica.</a:t>
            </a:r>
          </a:p>
          <a:p>
            <a:pPr lvl="2"/>
            <a:r>
              <a:rPr lang="es-ES" dirty="0">
                <a:solidFill>
                  <a:schemeClr val="bg1"/>
                </a:solidFill>
              </a:rPr>
              <a:t>Inclusos si asintomáticos.</a:t>
            </a:r>
            <a:endParaRPr lang="es-ES_trad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204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253C0DB-E885-4095-A2FC-485B5F01A1AF}"/>
              </a:ext>
            </a:extLst>
          </p:cNvPr>
          <p:cNvSpPr/>
          <p:nvPr/>
        </p:nvSpPr>
        <p:spPr>
          <a:xfrm>
            <a:off x="1364216" y="1583824"/>
            <a:ext cx="2756452" cy="2186609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430" y="1714704"/>
            <a:ext cx="6467922" cy="3671597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fontScale="92500"/>
          </a:bodyPr>
          <a:lstStyle/>
          <a:p>
            <a:r>
              <a:rPr lang="es-CO" sz="2400" dirty="0"/>
              <a:t>Interacciones </a:t>
            </a:r>
            <a:r>
              <a:rPr lang="es-CO" sz="2400" dirty="0">
                <a:sym typeface="Wingdings" pitchFamily="2" charset="2"/>
              </a:rPr>
              <a:t> m</a:t>
            </a:r>
            <a:r>
              <a:rPr lang="es-ES" sz="2400" dirty="0" err="1"/>
              <a:t>últiples</a:t>
            </a:r>
            <a:r>
              <a:rPr lang="es-ES" sz="2400" dirty="0"/>
              <a:t> medicamentos.</a:t>
            </a:r>
            <a:endParaRPr lang="es-CO" sz="2400" dirty="0"/>
          </a:p>
          <a:p>
            <a:pPr lvl="1"/>
            <a:r>
              <a:rPr lang="es-CO" dirty="0"/>
              <a:t>ACO </a:t>
            </a:r>
            <a:r>
              <a:rPr lang="es-CO" dirty="0">
                <a:sym typeface="Wingdings" pitchFamily="2" charset="2"/>
              </a:rPr>
              <a:t> ↑ aclaramiento de </a:t>
            </a:r>
            <a:r>
              <a:rPr lang="es-CO" dirty="0" err="1">
                <a:sym typeface="Wingdings" pitchFamily="2" charset="2"/>
              </a:rPr>
              <a:t>AVP</a:t>
            </a:r>
            <a:r>
              <a:rPr lang="es-CO" dirty="0">
                <a:sym typeface="Wingdings" pitchFamily="2" charset="2"/>
              </a:rPr>
              <a:t>.</a:t>
            </a:r>
          </a:p>
          <a:p>
            <a:r>
              <a:rPr lang="es-CO" sz="2400" dirty="0"/>
              <a:t>Bloquea canales de Na+ voltaje dependientes.</a:t>
            </a:r>
          </a:p>
          <a:p>
            <a:r>
              <a:rPr lang="es-CO" sz="2400" dirty="0"/>
              <a:t>↑ concentraciones de GABA.</a:t>
            </a:r>
          </a:p>
          <a:p>
            <a:r>
              <a:rPr lang="es-CO" sz="2400" dirty="0"/>
              <a:t>Metabolismo </a:t>
            </a:r>
            <a:r>
              <a:rPr lang="es-CO" sz="2400" dirty="0" err="1"/>
              <a:t>hep</a:t>
            </a:r>
            <a:r>
              <a:rPr lang="es-ES" sz="2400" dirty="0"/>
              <a:t>ático.</a:t>
            </a:r>
          </a:p>
          <a:p>
            <a:r>
              <a:rPr lang="es-ES" sz="2400" dirty="0"/>
              <a:t>Inhibidor del sistema </a:t>
            </a:r>
            <a:r>
              <a:rPr lang="es-ES" sz="2400" dirty="0" err="1"/>
              <a:t>CYP</a:t>
            </a:r>
            <a:r>
              <a:rPr lang="es-ES" sz="2400" dirty="0"/>
              <a:t>.</a:t>
            </a:r>
          </a:p>
          <a:p>
            <a:r>
              <a:rPr lang="es-ES" sz="2400" dirty="0"/>
              <a:t>Requiere ajuste en insuficiencia hepática.</a:t>
            </a:r>
            <a:endParaRPr lang="es-CO" sz="24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06C4271-CFD1-574F-B347-03CE277D377A}"/>
              </a:ext>
            </a:extLst>
          </p:cNvPr>
          <p:cNvSpPr txBox="1">
            <a:spLocks/>
          </p:cNvSpPr>
          <p:nvPr/>
        </p:nvSpPr>
        <p:spPr>
          <a:xfrm>
            <a:off x="366944" y="225789"/>
            <a:ext cx="5345879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Ácido </a:t>
            </a:r>
            <a:r>
              <a:rPr lang="es-ES" dirty="0" err="1"/>
              <a:t>valproico</a:t>
            </a:r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69A3743-E5B9-9446-8A18-1DCFFBF212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89502" y="1714704"/>
            <a:ext cx="2305879" cy="189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326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6237" y="1545533"/>
            <a:ext cx="5910470" cy="3656606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fontScale="85000" lnSpcReduction="20000"/>
          </a:bodyPr>
          <a:lstStyle/>
          <a:p>
            <a:r>
              <a:rPr lang="es-CO" sz="2400" dirty="0"/>
              <a:t>Valproemia </a:t>
            </a:r>
            <a:r>
              <a:rPr lang="es-CO" sz="2400" dirty="0">
                <a:sym typeface="Wingdings" pitchFamily="2" charset="2"/>
              </a:rPr>
              <a:t> c</a:t>
            </a:r>
            <a:r>
              <a:rPr lang="es-CO" sz="2400" dirty="0"/>
              <a:t>ada 5 d</a:t>
            </a:r>
            <a:r>
              <a:rPr lang="es-ES" sz="2400" dirty="0" err="1"/>
              <a:t>ías</a:t>
            </a:r>
            <a:r>
              <a:rPr lang="es-ES" sz="2400" dirty="0"/>
              <a:t>.</a:t>
            </a:r>
          </a:p>
          <a:p>
            <a:pPr lvl="1"/>
            <a:r>
              <a:rPr lang="es-ES" dirty="0"/>
              <a:t>Meta 50-100 </a:t>
            </a:r>
            <a:r>
              <a:rPr lang="es-ES" dirty="0" err="1"/>
              <a:t>mcg</a:t>
            </a:r>
            <a:r>
              <a:rPr lang="es-ES" dirty="0"/>
              <a:t>/ml.</a:t>
            </a:r>
          </a:p>
          <a:p>
            <a:pPr lvl="1"/>
            <a:r>
              <a:rPr lang="es-ES" dirty="0"/>
              <a:t>Mejor mayor de 70 u 80 </a:t>
            </a:r>
            <a:r>
              <a:rPr lang="es-ES" dirty="0" err="1"/>
              <a:t>mcg</a:t>
            </a:r>
            <a:r>
              <a:rPr lang="es-ES" dirty="0"/>
              <a:t>/ml.</a:t>
            </a:r>
          </a:p>
          <a:p>
            <a:pPr lvl="1"/>
            <a:endParaRPr lang="es-ES" dirty="0"/>
          </a:p>
          <a:p>
            <a:r>
              <a:rPr lang="es-ES" sz="2400" dirty="0"/>
              <a:t>Niveles 12 horas después de última dosis.</a:t>
            </a:r>
          </a:p>
          <a:p>
            <a:endParaRPr lang="es-ES" sz="2400" dirty="0"/>
          </a:p>
          <a:p>
            <a:r>
              <a:rPr lang="es-ES" sz="2400" dirty="0"/>
              <a:t>Control de niveles cada 6-12 meses.</a:t>
            </a:r>
          </a:p>
          <a:p>
            <a:pPr lvl="1"/>
            <a:r>
              <a:rPr lang="es-ES" dirty="0"/>
              <a:t>Interacciones.</a:t>
            </a:r>
          </a:p>
          <a:p>
            <a:pPr lvl="1"/>
            <a:r>
              <a:rPr lang="es-ES" dirty="0"/>
              <a:t>Confirmar adherencia.</a:t>
            </a:r>
          </a:p>
          <a:p>
            <a:pPr lvl="1"/>
            <a:endParaRPr lang="es-CO" dirty="0"/>
          </a:p>
          <a:p>
            <a:r>
              <a:rPr lang="es-CO" sz="2400" dirty="0"/>
              <a:t>Observaci</a:t>
            </a:r>
            <a:r>
              <a:rPr lang="es-ES" sz="2400" dirty="0"/>
              <a:t>ón sin niveles </a:t>
            </a:r>
            <a:r>
              <a:rPr lang="es-ES" sz="2400" dirty="0">
                <a:sym typeface="Wingdings" pitchFamily="2" charset="2"/>
              </a:rPr>
              <a:t> opción.</a:t>
            </a:r>
            <a:endParaRPr lang="es-CO" sz="24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D4ABC742-A4A5-D74B-B11F-F63A0F283ED8}"/>
              </a:ext>
            </a:extLst>
          </p:cNvPr>
          <p:cNvSpPr txBox="1">
            <a:spLocks/>
          </p:cNvSpPr>
          <p:nvPr/>
        </p:nvSpPr>
        <p:spPr>
          <a:xfrm>
            <a:off x="454030" y="418026"/>
            <a:ext cx="5014953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Ácido valproico</a:t>
            </a:r>
            <a:endParaRPr lang="es-CO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3EEF3C20-0B8C-1B44-85B9-72047DEB7FA3}"/>
              </a:ext>
            </a:extLst>
          </p:cNvPr>
          <p:cNvSpPr txBox="1">
            <a:spLocks/>
          </p:cNvSpPr>
          <p:nvPr/>
        </p:nvSpPr>
        <p:spPr>
          <a:xfrm>
            <a:off x="608442" y="1545533"/>
            <a:ext cx="4403213" cy="2277530"/>
          </a:xfrm>
          <a:prstGeom prst="rect">
            <a:avLst/>
          </a:prstGeom>
          <a:solidFill>
            <a:srgbClr val="152B48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dirty="0">
                <a:solidFill>
                  <a:schemeClr val="bg1"/>
                </a:solidFill>
              </a:rPr>
              <a:t>Inicio 250 mg  </a:t>
            </a:r>
            <a:r>
              <a:rPr lang="es-CO" sz="2000" dirty="0">
                <a:solidFill>
                  <a:schemeClr val="bg1"/>
                </a:solidFill>
                <a:sym typeface="Wingdings" pitchFamily="2" charset="2"/>
              </a:rPr>
              <a:t> 2-3 </a:t>
            </a:r>
            <a:r>
              <a:rPr lang="es-CO" sz="2000" dirty="0">
                <a:solidFill>
                  <a:schemeClr val="bg1"/>
                </a:solidFill>
              </a:rPr>
              <a:t>veces/d</a:t>
            </a:r>
            <a:r>
              <a:rPr lang="es-ES" sz="2000" dirty="0" err="1">
                <a:solidFill>
                  <a:schemeClr val="bg1"/>
                </a:solidFill>
              </a:rPr>
              <a:t>ía</a:t>
            </a:r>
            <a:endParaRPr lang="es-ES" sz="2000" dirty="0">
              <a:solidFill>
                <a:schemeClr val="bg1"/>
              </a:solidFill>
            </a:endParaRPr>
          </a:p>
          <a:p>
            <a:pPr lvl="1"/>
            <a:r>
              <a:rPr lang="es-ES" sz="1800" dirty="0">
                <a:solidFill>
                  <a:schemeClr val="bg1"/>
                </a:solidFill>
              </a:rPr>
              <a:t>Tres veces si EA</a:t>
            </a:r>
          </a:p>
          <a:p>
            <a:r>
              <a:rPr lang="es-ES" sz="2000" dirty="0">
                <a:solidFill>
                  <a:schemeClr val="bg1"/>
                </a:solidFill>
              </a:rPr>
              <a:t>↑ 250-500 mg cada 1-5 días</a:t>
            </a:r>
          </a:p>
          <a:p>
            <a:pPr lvl="1"/>
            <a:r>
              <a:rPr lang="es-ES" sz="1800" dirty="0">
                <a:solidFill>
                  <a:schemeClr val="bg1"/>
                </a:solidFill>
              </a:rPr>
              <a:t>Según tolerancia</a:t>
            </a:r>
          </a:p>
          <a:p>
            <a:r>
              <a:rPr lang="es-ES" sz="2000" dirty="0">
                <a:solidFill>
                  <a:schemeClr val="bg1"/>
                </a:solidFill>
              </a:rPr>
              <a:t>Meta dosis </a:t>
            </a:r>
            <a:r>
              <a:rPr lang="es-ES" sz="20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s-ES" sz="2000" dirty="0">
                <a:solidFill>
                  <a:schemeClr val="bg1"/>
                </a:solidFill>
              </a:rPr>
              <a:t>1500 a 2500 mg/día</a:t>
            </a:r>
          </a:p>
          <a:p>
            <a:r>
              <a:rPr lang="es-ES" sz="2000" dirty="0">
                <a:solidFill>
                  <a:schemeClr val="bg1"/>
                </a:solidFill>
              </a:rPr>
              <a:t>Estrategia 20 mg/Kg/día</a:t>
            </a:r>
          </a:p>
        </p:txBody>
      </p:sp>
    </p:spTree>
    <p:extLst>
      <p:ext uri="{BB962C8B-B14F-4D97-AF65-F5344CB8AC3E}">
        <p14:creationId xmlns:p14="http://schemas.microsoft.com/office/powerpoint/2010/main" val="303009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30" y="105641"/>
            <a:ext cx="5751443" cy="1810696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Generalidades de prescripción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9573" y="1428657"/>
            <a:ext cx="5275005" cy="4580439"/>
          </a:xfrm>
          <a:noFill/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es-CO" sz="2400" dirty="0">
              <a:latin typeface="Montserrat" panose="00000500000000000000"/>
            </a:endParaRPr>
          </a:p>
          <a:p>
            <a:r>
              <a:rPr lang="es-CO" sz="2400" dirty="0">
                <a:latin typeface="Montserrat" panose="00000500000000000000"/>
              </a:rPr>
              <a:t>Antes de prescribir</a:t>
            </a:r>
            <a:r>
              <a:rPr lang="es-ES" sz="2400" dirty="0">
                <a:latin typeface="Montserrat" panose="00000500000000000000"/>
              </a:rPr>
              <a:t> discutir:</a:t>
            </a:r>
          </a:p>
          <a:p>
            <a:pPr lvl="1"/>
            <a:r>
              <a:rPr lang="es-ES" dirty="0">
                <a:latin typeface="Montserrat" panose="00000500000000000000"/>
              </a:rPr>
              <a:t>Interacciones.</a:t>
            </a:r>
          </a:p>
          <a:p>
            <a:pPr lvl="1"/>
            <a:r>
              <a:rPr lang="es-ES" dirty="0">
                <a:latin typeface="Montserrat" panose="00000500000000000000"/>
              </a:rPr>
              <a:t>Efectos adversos.</a:t>
            </a:r>
          </a:p>
          <a:p>
            <a:pPr lvl="1"/>
            <a:r>
              <a:rPr lang="es-ES" dirty="0">
                <a:latin typeface="Montserrat" panose="00000500000000000000"/>
              </a:rPr>
              <a:t>Tiempo de respuesta.</a:t>
            </a:r>
          </a:p>
          <a:p>
            <a:pPr lvl="1"/>
            <a:r>
              <a:rPr lang="es-ES" dirty="0">
                <a:latin typeface="Montserrat" panose="00000500000000000000"/>
              </a:rPr>
              <a:t>Suspensión de medicación.</a:t>
            </a:r>
          </a:p>
          <a:p>
            <a:pPr marL="457200" lvl="1" indent="0">
              <a:buNone/>
            </a:pPr>
            <a:endParaRPr lang="es-ES" dirty="0">
              <a:latin typeface="Montserrat" panose="00000500000000000000"/>
            </a:endParaRPr>
          </a:p>
          <a:p>
            <a:r>
              <a:rPr lang="es-ES" sz="2400" dirty="0">
                <a:latin typeface="Montserrat" panose="00000500000000000000"/>
              </a:rPr>
              <a:t>Considerar paraclínicos para inicio.</a:t>
            </a:r>
          </a:p>
          <a:p>
            <a:endParaRPr lang="es-ES" sz="2400" dirty="0">
              <a:latin typeface="Montserrat" panose="00000500000000000000"/>
            </a:endParaRPr>
          </a:p>
          <a:p>
            <a:r>
              <a:rPr lang="es-ES" sz="2400" dirty="0">
                <a:latin typeface="Montserrat" panose="00000500000000000000"/>
              </a:rPr>
              <a:t>Necesidad de niveles séricos.</a:t>
            </a:r>
          </a:p>
          <a:p>
            <a:endParaRPr lang="es-ES" sz="2400" dirty="0">
              <a:latin typeface="Montserrat" panose="00000500000000000000"/>
            </a:endParaRPr>
          </a:p>
          <a:p>
            <a:r>
              <a:rPr lang="es-ES" sz="2400" dirty="0">
                <a:latin typeface="Montserrat" panose="00000500000000000000"/>
              </a:rPr>
              <a:t>Dosis inicial </a:t>
            </a:r>
            <a:r>
              <a:rPr lang="es-ES" sz="2400" dirty="0">
                <a:latin typeface="Montserrat" panose="00000500000000000000"/>
                <a:sym typeface="Wingdings" pitchFamily="2" charset="2"/>
              </a:rPr>
              <a:t> esquema de titulación.</a:t>
            </a:r>
            <a:endParaRPr lang="es-ES" sz="2400" dirty="0">
              <a:latin typeface="Montserrat" panose="00000500000000000000"/>
            </a:endParaRPr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CO" sz="1600" dirty="0"/>
          </a:p>
        </p:txBody>
      </p:sp>
      <p:pic>
        <p:nvPicPr>
          <p:cNvPr id="5" name="Gráfico 4" descr="Cuentagotas con relleno sólido">
            <a:extLst>
              <a:ext uri="{FF2B5EF4-FFF2-40B4-BE49-F238E27FC236}">
                <a16:creationId xmlns:a16="http://schemas.microsoft.com/office/drawing/2014/main" id="{7D3A0E2A-48CB-7240-8F1F-B84BB3CB5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5855" y="1871003"/>
            <a:ext cx="1557997" cy="155799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D4ADA5E-FE0E-7F4A-BAAF-07CAA7D34560}"/>
              </a:ext>
            </a:extLst>
          </p:cNvPr>
          <p:cNvSpPr txBox="1"/>
          <p:nvPr/>
        </p:nvSpPr>
        <p:spPr>
          <a:xfrm>
            <a:off x="8093737" y="5888244"/>
            <a:ext cx="2494710" cy="369332"/>
          </a:xfrm>
          <a:prstGeom prst="rect">
            <a:avLst/>
          </a:prstGeom>
          <a:solidFill>
            <a:srgbClr val="152B48"/>
          </a:solidFill>
        </p:spPr>
        <p:txBody>
          <a:bodyPr wrap="square" rtlCol="0">
            <a:spAutoFit/>
          </a:bodyPr>
          <a:lstStyle/>
          <a:p>
            <a:r>
              <a:rPr lang="es-ES_tradnl" i="1" dirty="0">
                <a:solidFill>
                  <a:schemeClr val="bg1"/>
                </a:solidFill>
                <a:latin typeface="Montserrat" panose="00000500000000000000" pitchFamily="50" charset="0"/>
              </a:rPr>
              <a:t>«</a:t>
            </a:r>
            <a:r>
              <a:rPr lang="es-ES_tradnl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Start</a:t>
            </a:r>
            <a:r>
              <a:rPr lang="es-ES_tradnl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s-ES_tradnl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low</a:t>
            </a:r>
            <a:r>
              <a:rPr lang="es-ES_tradnl" i="1" dirty="0">
                <a:solidFill>
                  <a:schemeClr val="bg1"/>
                </a:solidFill>
                <a:latin typeface="Montserrat" panose="00000500000000000000" pitchFamily="50" charset="0"/>
              </a:rPr>
              <a:t>, </a:t>
            </a:r>
            <a:r>
              <a:rPr lang="es-ES_tradnl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go</a:t>
            </a:r>
            <a:r>
              <a:rPr lang="es-ES_tradnl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s-ES_tradnl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slow</a:t>
            </a:r>
            <a:r>
              <a:rPr lang="es-ES_tradnl" i="1" dirty="0">
                <a:solidFill>
                  <a:schemeClr val="bg1"/>
                </a:solidFill>
                <a:latin typeface="Montserrat" panose="00000500000000000000" pitchFamily="50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5883215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3391" y="1606825"/>
            <a:ext cx="5618921" cy="374894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s-ES" sz="2400" dirty="0"/>
              <a:t>Raros.</a:t>
            </a:r>
          </a:p>
          <a:p>
            <a:pPr lvl="1">
              <a:lnSpc>
                <a:spcPct val="110000"/>
              </a:lnSpc>
            </a:pPr>
            <a:r>
              <a:rPr lang="es-ES" dirty="0"/>
              <a:t>Falla hepática/ trombocitopenia/ pancreatitis.</a:t>
            </a:r>
          </a:p>
          <a:p>
            <a:pPr>
              <a:lnSpc>
                <a:spcPct val="110000"/>
              </a:lnSpc>
            </a:pPr>
            <a:r>
              <a:rPr lang="es-ES" sz="2400" dirty="0"/>
              <a:t>Uso en embarazo (contraindicado).</a:t>
            </a:r>
          </a:p>
          <a:p>
            <a:pPr lvl="1">
              <a:lnSpc>
                <a:spcPct val="110000"/>
              </a:lnSpc>
            </a:pPr>
            <a:r>
              <a:rPr lang="es-ES" dirty="0"/>
              <a:t>Malformaciones mayores.</a:t>
            </a:r>
          </a:p>
          <a:p>
            <a:pPr lvl="1">
              <a:lnSpc>
                <a:spcPct val="110000"/>
              </a:lnSpc>
            </a:pPr>
            <a:r>
              <a:rPr lang="es-CO" dirty="0"/>
              <a:t>Alteraciones del neurodesarrollo.</a:t>
            </a:r>
          </a:p>
          <a:p>
            <a:pPr>
              <a:lnSpc>
                <a:spcPct val="110000"/>
              </a:lnSpc>
            </a:pPr>
            <a:r>
              <a:rPr lang="es-CO" sz="2400" dirty="0"/>
              <a:t>Alternativa para EA TGI </a:t>
            </a:r>
            <a:r>
              <a:rPr lang="es-CO" sz="2400" dirty="0">
                <a:sym typeface="Wingdings" pitchFamily="2" charset="2"/>
              </a:rPr>
              <a:t> </a:t>
            </a:r>
            <a:r>
              <a:rPr lang="es-CO" sz="2400" dirty="0" err="1">
                <a:sym typeface="Wingdings" pitchFamily="2" charset="2"/>
              </a:rPr>
              <a:t>d</a:t>
            </a:r>
            <a:r>
              <a:rPr lang="es-CO" sz="2400" dirty="0" err="1"/>
              <a:t>ivalproato</a:t>
            </a:r>
            <a:r>
              <a:rPr lang="es-CO" sz="2400" dirty="0"/>
              <a:t>.</a:t>
            </a:r>
          </a:p>
          <a:p>
            <a:pPr>
              <a:lnSpc>
                <a:spcPct val="110000"/>
              </a:lnSpc>
            </a:pPr>
            <a:r>
              <a:rPr lang="es-CO" sz="2400" dirty="0"/>
              <a:t>Monitoreo cada 6-12 meses.</a:t>
            </a:r>
          </a:p>
          <a:p>
            <a:pPr lvl="1">
              <a:lnSpc>
                <a:spcPct val="110000"/>
              </a:lnSpc>
            </a:pPr>
            <a:r>
              <a:rPr lang="es-CO" dirty="0"/>
              <a:t>Valproemia/ funci</a:t>
            </a:r>
            <a:r>
              <a:rPr lang="es-ES" dirty="0"/>
              <a:t>ón hepática/ </a:t>
            </a:r>
            <a:r>
              <a:rPr lang="es-ES" dirty="0" err="1"/>
              <a:t>HLG</a:t>
            </a:r>
            <a:r>
              <a:rPr lang="es-ES" dirty="0"/>
              <a:t>.</a:t>
            </a:r>
            <a:endParaRPr lang="es-CO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4025874-EFAF-E945-B57D-E134DF3B19D7}"/>
              </a:ext>
            </a:extLst>
          </p:cNvPr>
          <p:cNvSpPr txBox="1">
            <a:spLocks/>
          </p:cNvSpPr>
          <p:nvPr/>
        </p:nvSpPr>
        <p:spPr>
          <a:xfrm>
            <a:off x="366944" y="293126"/>
            <a:ext cx="555677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Ácido </a:t>
            </a:r>
            <a:r>
              <a:rPr lang="es-ES" dirty="0" err="1"/>
              <a:t>valproico</a:t>
            </a:r>
            <a:endParaRPr lang="es-CO" dirty="0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24C4724D-052A-6244-BB88-40F1A215A3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419496"/>
              </p:ext>
            </p:extLst>
          </p:nvPr>
        </p:nvGraphicFramePr>
        <p:xfrm>
          <a:off x="366944" y="1435765"/>
          <a:ext cx="5066448" cy="2349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98158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6841A1B0-F17E-4D19-BF8B-1C49EC9E040E}"/>
              </a:ext>
            </a:extLst>
          </p:cNvPr>
          <p:cNvSpPr/>
          <p:nvPr/>
        </p:nvSpPr>
        <p:spPr>
          <a:xfrm>
            <a:off x="1520721" y="1710288"/>
            <a:ext cx="3516619" cy="2114301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3884" y="1627053"/>
            <a:ext cx="5323017" cy="3786183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s-CO" dirty="0"/>
              <a:t>5-10% </a:t>
            </a:r>
            <a:r>
              <a:rPr lang="es-CO" dirty="0">
                <a:sym typeface="Wingdings" pitchFamily="2" charset="2"/>
              </a:rPr>
              <a:t> ↑ </a:t>
            </a:r>
            <a:r>
              <a:rPr lang="es-ES" dirty="0">
                <a:sym typeface="Wingdings" pitchFamily="2" charset="2"/>
              </a:rPr>
              <a:t>benigna de ALT.</a:t>
            </a:r>
          </a:p>
          <a:p>
            <a:pPr lvl="1">
              <a:lnSpc>
                <a:spcPct val="100000"/>
              </a:lnSpc>
            </a:pPr>
            <a:r>
              <a:rPr lang="es-ES" dirty="0">
                <a:sym typeface="Wingdings" pitchFamily="2" charset="2"/>
              </a:rPr>
              <a:t>Terapia crónica.</a:t>
            </a:r>
          </a:p>
          <a:p>
            <a:pPr lvl="1">
              <a:lnSpc>
                <a:spcPct val="100000"/>
              </a:lnSpc>
            </a:pPr>
            <a:r>
              <a:rPr lang="es-ES" dirty="0">
                <a:sym typeface="Wingdings" pitchFamily="2" charset="2"/>
              </a:rPr>
              <a:t>Asintomática.</a:t>
            </a:r>
          </a:p>
          <a:p>
            <a:pPr lvl="1">
              <a:lnSpc>
                <a:spcPct val="100000"/>
              </a:lnSpc>
            </a:pPr>
            <a:r>
              <a:rPr lang="es-ES" dirty="0" err="1">
                <a:sym typeface="Wingdings" pitchFamily="2" charset="2"/>
              </a:rPr>
              <a:t>Autoresuelven</a:t>
            </a:r>
            <a:r>
              <a:rPr lang="es-ES" dirty="0">
                <a:sym typeface="Wingdings" pitchFamily="2" charset="2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s-CO" dirty="0"/>
              <a:t>Hepatotoxicidad.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Encefalopat</a:t>
            </a:r>
            <a:r>
              <a:rPr lang="es-ES" dirty="0" err="1"/>
              <a:t>ía</a:t>
            </a:r>
            <a:r>
              <a:rPr lang="es-ES" dirty="0"/>
              <a:t> </a:t>
            </a:r>
            <a:r>
              <a:rPr lang="es-ES" dirty="0" err="1"/>
              <a:t>hiperamonémica</a:t>
            </a:r>
            <a:r>
              <a:rPr lang="es-ES" dirty="0"/>
              <a:t>.</a:t>
            </a:r>
          </a:p>
          <a:p>
            <a:pPr lvl="1">
              <a:lnSpc>
                <a:spcPct val="100000"/>
              </a:lnSpc>
            </a:pPr>
            <a:r>
              <a:rPr lang="es-ES" dirty="0"/>
              <a:t>Lesión hepatocelular aguda.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DA09547-B4AB-5C4F-84F3-2AFAD7ECB76E}"/>
              </a:ext>
            </a:extLst>
          </p:cNvPr>
          <p:cNvSpPr txBox="1">
            <a:spLocks/>
          </p:cNvSpPr>
          <p:nvPr/>
        </p:nvSpPr>
        <p:spPr>
          <a:xfrm>
            <a:off x="349527" y="466686"/>
            <a:ext cx="5650679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Ácido </a:t>
            </a:r>
            <a:r>
              <a:rPr lang="es-ES" dirty="0" err="1"/>
              <a:t>valproico</a:t>
            </a:r>
            <a:endParaRPr lang="es-CO" dirty="0"/>
          </a:p>
        </p:txBody>
      </p:sp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AB410D85-E090-0841-ABFD-7ACB28F535E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7063" y="1862146"/>
            <a:ext cx="2888974" cy="185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401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547671"/>
            <a:ext cx="5767783" cy="3840133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es-CO" sz="2400" dirty="0"/>
              <a:t>Inicio 100–200 mg </a:t>
            </a:r>
            <a:r>
              <a:rPr lang="es-CO" sz="2400" dirty="0">
                <a:sym typeface="Wingdings" pitchFamily="2" charset="2"/>
              </a:rPr>
              <a:t> u</a:t>
            </a:r>
            <a:r>
              <a:rPr lang="es-CO" sz="2400" dirty="0"/>
              <a:t>na a dos veces/d</a:t>
            </a:r>
            <a:r>
              <a:rPr lang="es-ES" sz="2400" dirty="0" err="1"/>
              <a:t>ía</a:t>
            </a:r>
            <a:r>
              <a:rPr lang="es-ES" sz="2400" dirty="0"/>
              <a:t>.</a:t>
            </a:r>
            <a:endParaRPr lang="es-CO" sz="2400" dirty="0"/>
          </a:p>
          <a:p>
            <a:r>
              <a:rPr lang="es-CO" sz="2400" dirty="0"/>
              <a:t>Incremento </a:t>
            </a:r>
            <a:r>
              <a:rPr lang="es-CO" sz="2400" dirty="0">
                <a:sym typeface="Wingdings" pitchFamily="2" charset="2"/>
              </a:rPr>
              <a:t> </a:t>
            </a:r>
            <a:r>
              <a:rPr lang="es-CO" sz="2400" dirty="0"/>
              <a:t>200 mg cada 1-4 d</a:t>
            </a:r>
            <a:r>
              <a:rPr lang="es-ES" sz="2400" dirty="0" err="1"/>
              <a:t>ías</a:t>
            </a:r>
            <a:r>
              <a:rPr lang="es-ES" sz="2400" dirty="0"/>
              <a:t>.</a:t>
            </a:r>
          </a:p>
          <a:p>
            <a:r>
              <a:rPr lang="es-ES" sz="2400" dirty="0"/>
              <a:t>Dosis usual </a:t>
            </a:r>
            <a:r>
              <a:rPr lang="es-ES" sz="2400" dirty="0">
                <a:sym typeface="Wingdings" pitchFamily="2" charset="2"/>
              </a:rPr>
              <a:t> </a:t>
            </a:r>
            <a:r>
              <a:rPr lang="es-ES" sz="2400" dirty="0"/>
              <a:t>800-1000 mg/día.</a:t>
            </a:r>
          </a:p>
          <a:p>
            <a:r>
              <a:rPr lang="es-ES" sz="2400" dirty="0"/>
              <a:t>Dosis meta </a:t>
            </a:r>
            <a:r>
              <a:rPr lang="es-ES" sz="2400" dirty="0">
                <a:sym typeface="Wingdings" pitchFamily="2" charset="2"/>
              </a:rPr>
              <a:t> </a:t>
            </a:r>
            <a:r>
              <a:rPr lang="es-ES" sz="2400" dirty="0"/>
              <a:t>200-1800 mg.</a:t>
            </a:r>
          </a:p>
          <a:p>
            <a:r>
              <a:rPr lang="es-ES" sz="2400" dirty="0"/>
              <a:t>Dos veces al día.</a:t>
            </a:r>
          </a:p>
          <a:p>
            <a:r>
              <a:rPr lang="es-CO" sz="2400" dirty="0"/>
              <a:t>Niveles </a:t>
            </a:r>
            <a:r>
              <a:rPr lang="es-CO" sz="2400" dirty="0">
                <a:sym typeface="Wingdings" pitchFamily="2" charset="2"/>
              </a:rPr>
              <a:t> </a:t>
            </a:r>
            <a:r>
              <a:rPr lang="es-CO" sz="2400" dirty="0"/>
              <a:t>4-12 mcg/ml.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52D28D0-83DC-6641-9487-EDDB2774261C}"/>
              </a:ext>
            </a:extLst>
          </p:cNvPr>
          <p:cNvSpPr txBox="1">
            <a:spLocks/>
          </p:cNvSpPr>
          <p:nvPr/>
        </p:nvSpPr>
        <p:spPr>
          <a:xfrm>
            <a:off x="366943" y="415046"/>
            <a:ext cx="5729057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dirty="0" err="1"/>
              <a:t>Carbamazepina</a:t>
            </a:r>
            <a:endParaRPr lang="es-CO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07CCC42-7416-8B4F-A4D3-55F0DE9A92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1241235"/>
              </p:ext>
            </p:extLst>
          </p:nvPr>
        </p:nvGraphicFramePr>
        <p:xfrm>
          <a:off x="1080116" y="1547671"/>
          <a:ext cx="4302710" cy="2201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0210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2119D1B-F004-4B44-98B5-859696983E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616928"/>
              </p:ext>
            </p:extLst>
          </p:nvPr>
        </p:nvGraphicFramePr>
        <p:xfrm>
          <a:off x="5656406" y="1637725"/>
          <a:ext cx="6162261" cy="2722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D053ED63-AD9A-164B-94E8-770D99EE7A32}"/>
              </a:ext>
            </a:extLst>
          </p:cNvPr>
          <p:cNvSpPr txBox="1">
            <a:spLocks/>
          </p:cNvSpPr>
          <p:nvPr/>
        </p:nvSpPr>
        <p:spPr>
          <a:xfrm>
            <a:off x="366944" y="259952"/>
            <a:ext cx="5289462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ES" sz="4000" dirty="0" err="1"/>
              <a:t>Carbamazepina</a:t>
            </a:r>
            <a:endParaRPr lang="es-CO" sz="4000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76D70F9-EDC4-634D-BEA7-659F1AEA62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8711836"/>
              </p:ext>
            </p:extLst>
          </p:nvPr>
        </p:nvGraphicFramePr>
        <p:xfrm>
          <a:off x="530087" y="1637725"/>
          <a:ext cx="4669653" cy="2201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144790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4934" y="1418442"/>
            <a:ext cx="6456897" cy="3881779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000" b="1" dirty="0"/>
              <a:t>Efectiva en </a:t>
            </a:r>
            <a:r>
              <a:rPr lang="es-CO" sz="2000" b="1" dirty="0" err="1"/>
              <a:t>depresi</a:t>
            </a:r>
            <a:r>
              <a:rPr lang="es-ES" sz="2000" b="1" dirty="0"/>
              <a:t>ón bipolar.</a:t>
            </a:r>
          </a:p>
          <a:p>
            <a:pPr>
              <a:lnSpc>
                <a:spcPct val="100000"/>
              </a:lnSpc>
            </a:pPr>
            <a:r>
              <a:rPr lang="es-ES" sz="2000" b="1" dirty="0"/>
              <a:t>Esquema.</a:t>
            </a:r>
          </a:p>
          <a:p>
            <a:pPr lvl="1">
              <a:lnSpc>
                <a:spcPct val="100000"/>
              </a:lnSpc>
            </a:pPr>
            <a:r>
              <a:rPr lang="es-ES" sz="2000" dirty="0"/>
              <a:t>Inicio 25 mg/día por dos semanas.</a:t>
            </a:r>
          </a:p>
          <a:p>
            <a:pPr lvl="1">
              <a:lnSpc>
                <a:spcPct val="100000"/>
              </a:lnSpc>
            </a:pPr>
            <a:r>
              <a:rPr lang="es-ES" sz="2000" dirty="0"/>
              <a:t>Luego 25 mg cada 12 horas por 2 semanas.</a:t>
            </a:r>
          </a:p>
          <a:p>
            <a:pPr lvl="1">
              <a:lnSpc>
                <a:spcPct val="100000"/>
              </a:lnSpc>
            </a:pPr>
            <a:r>
              <a:rPr lang="es-ES" sz="2000" dirty="0"/>
              <a:t>Luego aumentar 25-50 mg día cada semana.</a:t>
            </a:r>
          </a:p>
          <a:p>
            <a:pPr>
              <a:lnSpc>
                <a:spcPct val="100000"/>
              </a:lnSpc>
            </a:pPr>
            <a:r>
              <a:rPr lang="es-ES" sz="2000" b="1" dirty="0"/>
              <a:t>Dosis meta.</a:t>
            </a:r>
          </a:p>
          <a:p>
            <a:pPr lvl="1">
              <a:lnSpc>
                <a:spcPct val="100000"/>
              </a:lnSpc>
            </a:pPr>
            <a:r>
              <a:rPr lang="es-ES" sz="2000" dirty="0"/>
              <a:t>50-200 mg/día.</a:t>
            </a:r>
          </a:p>
          <a:p>
            <a:pPr lvl="1">
              <a:lnSpc>
                <a:spcPct val="100000"/>
              </a:lnSpc>
            </a:pPr>
            <a:r>
              <a:rPr lang="es-ES" sz="2000" dirty="0"/>
              <a:t>Requerimientos hasta de 400 mg/día.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86DCDDD-4FC4-E64A-9977-5D12F13A98C5}"/>
              </a:ext>
            </a:extLst>
          </p:cNvPr>
          <p:cNvSpPr txBox="1">
            <a:spLocks/>
          </p:cNvSpPr>
          <p:nvPr/>
        </p:nvSpPr>
        <p:spPr>
          <a:xfrm>
            <a:off x="332784" y="392172"/>
            <a:ext cx="4776059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Lamotrigina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175EB61D-3AC7-E749-8437-1CA721146D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2018046"/>
              </p:ext>
            </p:extLst>
          </p:nvPr>
        </p:nvGraphicFramePr>
        <p:xfrm>
          <a:off x="471448" y="1702844"/>
          <a:ext cx="4302710" cy="1866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02E9CC36-2306-D842-A391-23920EAC8C4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5702" y="5378598"/>
            <a:ext cx="1439943" cy="140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4307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587849"/>
            <a:ext cx="4963886" cy="286168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es-CO" dirty="0"/>
              <a:t>Interacciones.</a:t>
            </a:r>
          </a:p>
          <a:p>
            <a:pPr lvl="1"/>
            <a:r>
              <a:rPr lang="es-ES" dirty="0"/>
              <a:t>Ácido valproico.</a:t>
            </a:r>
          </a:p>
          <a:p>
            <a:pPr lvl="2"/>
            <a:r>
              <a:rPr lang="es-ES" dirty="0">
                <a:sym typeface="Wingdings" pitchFamily="2" charset="2"/>
              </a:rPr>
              <a:t>↑ Niveles de lamotrigina.</a:t>
            </a:r>
            <a:endParaRPr lang="es-ES" dirty="0"/>
          </a:p>
          <a:p>
            <a:pPr lvl="1"/>
            <a:r>
              <a:rPr lang="es-ES" dirty="0"/>
              <a:t>Carbamazepina.</a:t>
            </a:r>
          </a:p>
          <a:p>
            <a:pPr lvl="2"/>
            <a:r>
              <a:rPr lang="es-ES" dirty="0">
                <a:sym typeface="Wingdings" pitchFamily="2" charset="2"/>
              </a:rPr>
              <a:t>↓ Niveles de lamotrigina.</a:t>
            </a:r>
          </a:p>
          <a:p>
            <a:r>
              <a:rPr lang="es-ES" dirty="0">
                <a:sym typeface="Wingdings" pitchFamily="2" charset="2"/>
              </a:rPr>
              <a:t>Litio + </a:t>
            </a:r>
            <a:r>
              <a:rPr lang="es-ES" dirty="0" err="1">
                <a:sym typeface="Wingdings" pitchFamily="2" charset="2"/>
              </a:rPr>
              <a:t>lamotrigina</a:t>
            </a:r>
            <a:r>
              <a:rPr lang="es-ES" dirty="0">
                <a:sym typeface="Wingdings" pitchFamily="2" charset="2"/>
              </a:rPr>
              <a:t>  </a:t>
            </a:r>
            <a:endParaRPr lang="es-CO" dirty="0"/>
          </a:p>
          <a:p>
            <a:pPr marL="0" indent="0">
              <a:buNone/>
            </a:pPr>
            <a:endParaRPr lang="es-CO" sz="16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A3D1BE0-546A-AA4A-8501-DCAE5DF3F2D3}"/>
              </a:ext>
            </a:extLst>
          </p:cNvPr>
          <p:cNvSpPr txBox="1">
            <a:spLocks/>
          </p:cNvSpPr>
          <p:nvPr/>
        </p:nvSpPr>
        <p:spPr>
          <a:xfrm>
            <a:off x="149464" y="299399"/>
            <a:ext cx="5430222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Lamotrigina</a:t>
            </a:r>
            <a:endParaRPr lang="es-CO" sz="4000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4305D23-9B71-694C-8DAC-C02BCA2D3F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5032235"/>
              </p:ext>
            </p:extLst>
          </p:nvPr>
        </p:nvGraphicFramePr>
        <p:xfrm>
          <a:off x="967456" y="1587849"/>
          <a:ext cx="3794239" cy="2261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8BE31D06-F9C6-A145-80F1-B1F1C04A929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44454" y="4820424"/>
            <a:ext cx="2090711" cy="203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061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8729561-ADC0-499F-92AE-E733B79C81AC}"/>
              </a:ext>
            </a:extLst>
          </p:cNvPr>
          <p:cNvSpPr/>
          <p:nvPr/>
        </p:nvSpPr>
        <p:spPr>
          <a:xfrm>
            <a:off x="4748031" y="1969812"/>
            <a:ext cx="7085023" cy="3290923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43" y="605476"/>
            <a:ext cx="11825057" cy="1162364"/>
          </a:xfrm>
        </p:spPr>
        <p:txBody>
          <a:bodyPr>
            <a:normAutofit/>
          </a:bodyPr>
          <a:lstStyle/>
          <a:p>
            <a:pPr algn="ctr"/>
            <a:r>
              <a:rPr lang="es-CO" sz="6000" dirty="0"/>
              <a:t>Antipsicóticos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22FE5747-BCA8-E849-AEAF-61B09629B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1519" y="2168133"/>
            <a:ext cx="6682754" cy="282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843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7E76203B-473E-411A-898C-52B699A2469D}"/>
              </a:ext>
            </a:extLst>
          </p:cNvPr>
          <p:cNvSpPr/>
          <p:nvPr/>
        </p:nvSpPr>
        <p:spPr>
          <a:xfrm>
            <a:off x="1577008" y="1424493"/>
            <a:ext cx="2584175" cy="2468792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39" y="318923"/>
            <a:ext cx="4966773" cy="861730"/>
          </a:xfrm>
        </p:spPr>
        <p:txBody>
          <a:bodyPr>
            <a:normAutofit/>
          </a:bodyPr>
          <a:lstStyle/>
          <a:p>
            <a:pPr algn="ctr"/>
            <a:r>
              <a:rPr lang="es-CO" sz="4000" dirty="0"/>
              <a:t>Antipsic</a:t>
            </a:r>
            <a:r>
              <a:rPr lang="es-ES" sz="4000" dirty="0" err="1"/>
              <a:t>óticos</a:t>
            </a:r>
            <a:endParaRPr lang="es-CO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9812" y="1424493"/>
            <a:ext cx="6204737" cy="3835484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s-CO" sz="2400" b="1" dirty="0"/>
              <a:t>Eficacia comparable entre ellos.</a:t>
            </a:r>
          </a:p>
          <a:p>
            <a:pPr lvl="1"/>
            <a:r>
              <a:rPr lang="es-CO" dirty="0"/>
              <a:t>Salvo clozapina </a:t>
            </a:r>
            <a:r>
              <a:rPr lang="es-CO" dirty="0">
                <a:sym typeface="Wingdings" pitchFamily="2" charset="2"/>
              </a:rPr>
              <a:t> e</a:t>
            </a:r>
            <a:r>
              <a:rPr lang="es-CO" dirty="0"/>
              <a:t>squizofrenia resistente.</a:t>
            </a:r>
          </a:p>
          <a:p>
            <a:r>
              <a:rPr lang="es-CO" sz="2400" b="1" dirty="0"/>
              <a:t>Difieren entre ellos.</a:t>
            </a:r>
          </a:p>
          <a:p>
            <a:pPr lvl="1"/>
            <a:r>
              <a:rPr lang="es-CO" dirty="0" err="1"/>
              <a:t>Farmacocin</a:t>
            </a:r>
            <a:r>
              <a:rPr lang="es-ES" dirty="0"/>
              <a:t>ética.</a:t>
            </a:r>
          </a:p>
          <a:p>
            <a:pPr lvl="1"/>
            <a:r>
              <a:rPr lang="es-ES" dirty="0"/>
              <a:t>Perfil de EA</a:t>
            </a:r>
            <a:r>
              <a:rPr lang="es-ES" dirty="0">
                <a:sym typeface="Wingdings" pitchFamily="2" charset="2"/>
              </a:rPr>
              <a:t> d</a:t>
            </a:r>
            <a:r>
              <a:rPr lang="es-ES" dirty="0"/>
              <a:t>iferente gravedad.</a:t>
            </a:r>
          </a:p>
          <a:p>
            <a:pPr lvl="1"/>
            <a:r>
              <a:rPr lang="es-ES" dirty="0"/>
              <a:t>Formulación.</a:t>
            </a:r>
          </a:p>
          <a:p>
            <a:pPr lvl="1"/>
            <a:r>
              <a:rPr lang="es-ES" dirty="0"/>
              <a:t>Costo.</a:t>
            </a:r>
          </a:p>
          <a:p>
            <a:pPr marL="457200" lvl="1" indent="0">
              <a:buNone/>
            </a:pPr>
            <a:r>
              <a:rPr lang="es-ES" dirty="0"/>
              <a:t>*Determinan elección.</a:t>
            </a:r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613692F-1B1B-024C-9BF7-4977DBE522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11021" y="1562575"/>
            <a:ext cx="2264631" cy="216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212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A21F499D-EF87-FB4A-A26F-FB6203A5CC60}"/>
              </a:ext>
            </a:extLst>
          </p:cNvPr>
          <p:cNvSpPr txBox="1">
            <a:spLocks/>
          </p:cNvSpPr>
          <p:nvPr/>
        </p:nvSpPr>
        <p:spPr>
          <a:xfrm>
            <a:off x="302790" y="287882"/>
            <a:ext cx="4756889" cy="1471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Antipsicóticos típicos</a:t>
            </a:r>
          </a:p>
        </p:txBody>
      </p:sp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BB24E956-4DF2-B142-9F63-D7A724CE6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629797"/>
              </p:ext>
            </p:extLst>
          </p:nvPr>
        </p:nvGraphicFramePr>
        <p:xfrm>
          <a:off x="4894217" y="1219199"/>
          <a:ext cx="7151904" cy="4901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968">
                  <a:extLst>
                    <a:ext uri="{9D8B030D-6E8A-4147-A177-3AD203B41FA5}">
                      <a16:colId xmlns:a16="http://schemas.microsoft.com/office/drawing/2014/main" val="3526578961"/>
                    </a:ext>
                  </a:extLst>
                </a:gridCol>
                <a:gridCol w="2383968">
                  <a:extLst>
                    <a:ext uri="{9D8B030D-6E8A-4147-A177-3AD203B41FA5}">
                      <a16:colId xmlns:a16="http://schemas.microsoft.com/office/drawing/2014/main" val="2275338041"/>
                    </a:ext>
                  </a:extLst>
                </a:gridCol>
                <a:gridCol w="2383968">
                  <a:extLst>
                    <a:ext uri="{9D8B030D-6E8A-4147-A177-3AD203B41FA5}">
                      <a16:colId xmlns:a16="http://schemas.microsoft.com/office/drawing/2014/main" val="3569242851"/>
                    </a:ext>
                  </a:extLst>
                </a:gridCol>
              </a:tblGrid>
              <a:tr h="652617"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>
                          <a:latin typeface="Montserrat" panose="00000500000000000000"/>
                        </a:rPr>
                        <a:t>Antipsicóticos típicos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>
                          <a:latin typeface="Montserrat" panose="00000500000000000000"/>
                        </a:rPr>
                        <a:t>Alta potencia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>
                          <a:latin typeface="Montserrat" panose="00000500000000000000"/>
                        </a:rPr>
                        <a:t>Baja potencia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98184"/>
                  </a:ext>
                </a:extLst>
              </a:tr>
              <a:tr h="1280481">
                <a:tc>
                  <a:txBody>
                    <a:bodyPr/>
                    <a:lstStyle/>
                    <a:p>
                      <a:pPr algn="l"/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Ejemplo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Haloperidol, </a:t>
                      </a:r>
                      <a:r>
                        <a:rPr lang="es-ES_tradnl" sz="1700" dirty="0" err="1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pipotiazina</a:t>
                      </a:r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 (IM), </a:t>
                      </a:r>
                      <a:r>
                        <a:rPr lang="es-ES_tradnl" sz="1700" dirty="0" err="1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trifluoperazina</a:t>
                      </a:r>
                      <a:endParaRPr lang="es-ES_tradnl" sz="1700" dirty="0">
                        <a:solidFill>
                          <a:srgbClr val="152B48"/>
                        </a:solidFill>
                        <a:latin typeface="Montserrat" panose="0000050000000000000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Levomepromazina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5459578"/>
                  </a:ext>
                </a:extLst>
              </a:tr>
              <a:tr h="652617">
                <a:tc>
                  <a:txBody>
                    <a:bodyPr/>
                    <a:lstStyle/>
                    <a:p>
                      <a:pPr algn="l"/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Dosis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Usualmente 1-10 mg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En centenas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221994"/>
                  </a:ext>
                </a:extLst>
              </a:tr>
              <a:tr h="1383841">
                <a:tc>
                  <a:txBody>
                    <a:bodyPr/>
                    <a:lstStyle/>
                    <a:p>
                      <a:pPr algn="l"/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Efecto.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Mínimamente sedante y anticolinérgico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Más sedante, anticolinérgico, hipotensión ortostática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497480"/>
                  </a:ext>
                </a:extLst>
              </a:tr>
              <a:tr h="932310">
                <a:tc>
                  <a:txBody>
                    <a:bodyPr/>
                    <a:lstStyle/>
                    <a:p>
                      <a:pPr algn="l"/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Riesgo de </a:t>
                      </a:r>
                      <a:r>
                        <a:rPr lang="es-ES_tradnl" sz="1700" dirty="0" err="1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extrapiramidalismo</a:t>
                      </a:r>
                      <a:endParaRPr lang="es-ES_tradnl" sz="1700" dirty="0">
                        <a:solidFill>
                          <a:srgbClr val="152B48"/>
                        </a:solidFill>
                        <a:latin typeface="Montserrat" panose="0000050000000000000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Mayor riesgo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>
                          <a:solidFill>
                            <a:srgbClr val="152B48"/>
                          </a:solidFill>
                          <a:latin typeface="Montserrat" panose="00000500000000000000"/>
                        </a:rPr>
                        <a:t>Menor riesgo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7667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8831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208" y="1425060"/>
            <a:ext cx="6977848" cy="3493169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 lnSpcReduction="10000"/>
          </a:bodyPr>
          <a:lstStyle/>
          <a:p>
            <a:r>
              <a:rPr lang="es-CO" sz="2400" b="1" dirty="0"/>
              <a:t>Efectos adversos extrapiramidales</a:t>
            </a:r>
          </a:p>
          <a:p>
            <a:pPr lvl="1"/>
            <a:r>
              <a:rPr lang="es-CO" dirty="0"/>
              <a:t>Distonía aguda.</a:t>
            </a:r>
          </a:p>
          <a:p>
            <a:pPr lvl="1"/>
            <a:r>
              <a:rPr lang="es-CO" dirty="0"/>
              <a:t>Acatisia.</a:t>
            </a:r>
          </a:p>
          <a:p>
            <a:pPr lvl="1"/>
            <a:r>
              <a:rPr lang="es-CO" dirty="0"/>
              <a:t>Parkinsonismo.</a:t>
            </a:r>
          </a:p>
          <a:p>
            <a:r>
              <a:rPr lang="es-CO" sz="2400" b="1" dirty="0"/>
              <a:t>Disquinesia </a:t>
            </a:r>
            <a:r>
              <a:rPr lang="es-CO" sz="2400" b="1" dirty="0" err="1"/>
              <a:t>tard</a:t>
            </a:r>
            <a:r>
              <a:rPr lang="es-ES" sz="2400" b="1" dirty="0" err="1"/>
              <a:t>ía</a:t>
            </a:r>
            <a:endParaRPr lang="es-ES" sz="2400" b="1" dirty="0"/>
          </a:p>
          <a:p>
            <a:pPr lvl="1"/>
            <a:r>
              <a:rPr lang="es-ES" dirty="0"/>
              <a:t>Movimientos </a:t>
            </a:r>
            <a:r>
              <a:rPr lang="es-ES" dirty="0" err="1"/>
              <a:t>hiperquinéticos</a:t>
            </a:r>
            <a:r>
              <a:rPr lang="es-ES" dirty="0"/>
              <a:t> involuntarios.</a:t>
            </a:r>
          </a:p>
          <a:p>
            <a:pPr lvl="1"/>
            <a:r>
              <a:rPr lang="es-ES" dirty="0"/>
              <a:t>Cara y extremidades.</a:t>
            </a:r>
          </a:p>
          <a:p>
            <a:r>
              <a:rPr lang="es-ES" sz="2400" b="1" dirty="0"/>
              <a:t>Hiperprolactinemia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020BEF2-999B-C74F-9661-3A715627CF5E}"/>
              </a:ext>
            </a:extLst>
          </p:cNvPr>
          <p:cNvSpPr txBox="1">
            <a:spLocks/>
          </p:cNvSpPr>
          <p:nvPr/>
        </p:nvSpPr>
        <p:spPr>
          <a:xfrm>
            <a:off x="366944" y="173446"/>
            <a:ext cx="4866907" cy="1477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Antipsicóticos típicos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E4EE4EA-CB81-D141-9FE7-798E6C5D56B4}"/>
              </a:ext>
            </a:extLst>
          </p:cNvPr>
          <p:cNvSpPr txBox="1"/>
          <p:nvPr/>
        </p:nvSpPr>
        <p:spPr>
          <a:xfrm>
            <a:off x="566057" y="1874728"/>
            <a:ext cx="2862968" cy="16312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sz="2000" dirty="0">
                <a:latin typeface="Montserrat" panose="00000500000000000000" pitchFamily="50" charset="0"/>
              </a:rPr>
              <a:t>Biperideno.</a:t>
            </a:r>
          </a:p>
          <a:p>
            <a:r>
              <a:rPr lang="es-ES_tradnl" sz="2000" dirty="0">
                <a:latin typeface="Montserrat" panose="00000500000000000000" pitchFamily="50" charset="0"/>
              </a:rPr>
              <a:t>Antihistamínicos.</a:t>
            </a:r>
          </a:p>
          <a:p>
            <a:r>
              <a:rPr lang="es-ES_tradnl" sz="2000" dirty="0">
                <a:latin typeface="Montserrat" panose="00000500000000000000" pitchFamily="50" charset="0"/>
              </a:rPr>
              <a:t>BZD.</a:t>
            </a:r>
          </a:p>
          <a:p>
            <a:r>
              <a:rPr lang="es-ES_tradnl" sz="2000" dirty="0" err="1">
                <a:latin typeface="Montserrat" panose="00000500000000000000" pitchFamily="50" charset="0"/>
              </a:rPr>
              <a:t>Propranolol</a:t>
            </a:r>
            <a:r>
              <a:rPr lang="es-ES_tradnl" sz="2000" dirty="0">
                <a:latin typeface="Montserrat" panose="00000500000000000000" pitchFamily="50" charset="0"/>
              </a:rPr>
              <a:t>.</a:t>
            </a:r>
          </a:p>
          <a:p>
            <a:r>
              <a:rPr lang="es-ES_tradnl" sz="2000" dirty="0">
                <a:latin typeface="Montserrat" panose="00000500000000000000" pitchFamily="50" charset="0"/>
              </a:rPr>
              <a:t>Amantadina.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1E39878F-155D-EA4E-96B5-147069265401}"/>
              </a:ext>
            </a:extLst>
          </p:cNvPr>
          <p:cNvSpPr/>
          <p:nvPr/>
        </p:nvSpPr>
        <p:spPr>
          <a:xfrm>
            <a:off x="3764825" y="1951672"/>
            <a:ext cx="746583" cy="1477328"/>
          </a:xfrm>
          <a:prstGeom prst="leftBrace">
            <a:avLst>
              <a:gd name="adj1" fmla="val 49470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50636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DABA0498-77D3-41E7-BA67-F29806519C86}"/>
              </a:ext>
            </a:extLst>
          </p:cNvPr>
          <p:cNvSpPr/>
          <p:nvPr/>
        </p:nvSpPr>
        <p:spPr>
          <a:xfrm>
            <a:off x="5017780" y="1810567"/>
            <a:ext cx="6538116" cy="4364946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Título 6">
            <a:extLst>
              <a:ext uri="{FF2B5EF4-FFF2-40B4-BE49-F238E27FC236}">
                <a16:creationId xmlns:a16="http://schemas.microsoft.com/office/drawing/2014/main" id="{AB0EACCB-3980-C447-B6A5-CA4F36D0A9F2}"/>
              </a:ext>
            </a:extLst>
          </p:cNvPr>
          <p:cNvSpPr txBox="1">
            <a:spLocks/>
          </p:cNvSpPr>
          <p:nvPr/>
        </p:nvSpPr>
        <p:spPr>
          <a:xfrm>
            <a:off x="35510" y="425770"/>
            <a:ext cx="5581520" cy="1215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Antidepresivos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D92D4177-0846-6445-ABA9-DDEB848E8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72332" y="2143464"/>
            <a:ext cx="5683849" cy="368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2153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8859" y="1204651"/>
            <a:ext cx="5569001" cy="4310745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s-ES" sz="2400" b="1" dirty="0"/>
              <a:t>Haloperidol IV.</a:t>
            </a:r>
          </a:p>
          <a:p>
            <a:pPr lvl="1"/>
            <a:r>
              <a:rPr lang="es-CO" dirty="0"/>
              <a:t>Riesgo prolongaci</a:t>
            </a:r>
            <a:r>
              <a:rPr lang="es-ES" dirty="0"/>
              <a:t>ón del QT.</a:t>
            </a:r>
          </a:p>
          <a:p>
            <a:pPr lvl="1"/>
            <a:r>
              <a:rPr lang="es-ES" dirty="0"/>
              <a:t>Riesgo arritmia cardiaca.</a:t>
            </a:r>
          </a:p>
          <a:p>
            <a:pPr lvl="1"/>
            <a:endParaRPr lang="es-ES" dirty="0"/>
          </a:p>
          <a:p>
            <a:r>
              <a:rPr lang="es-ES" sz="2400" b="1" dirty="0"/>
              <a:t>Antes de iniciarlo IV.</a:t>
            </a:r>
          </a:p>
          <a:p>
            <a:pPr lvl="1"/>
            <a:r>
              <a:rPr lang="es-ES" dirty="0"/>
              <a:t>EKG/ K+ sérico.</a:t>
            </a:r>
          </a:p>
          <a:p>
            <a:pPr lvl="1"/>
            <a:endParaRPr lang="es-ES" dirty="0"/>
          </a:p>
          <a:p>
            <a:r>
              <a:rPr lang="es-ES" sz="2400" b="1" dirty="0"/>
              <a:t>Posterior a administración IV (&gt; 3 mg).</a:t>
            </a:r>
          </a:p>
          <a:p>
            <a:pPr lvl="1"/>
            <a:r>
              <a:rPr lang="es-ES" dirty="0"/>
              <a:t>Monitoreo cardiaco.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76B7617-3261-A24B-8E96-021663761041}"/>
              </a:ext>
            </a:extLst>
          </p:cNvPr>
          <p:cNvSpPr txBox="1">
            <a:spLocks/>
          </p:cNvSpPr>
          <p:nvPr/>
        </p:nvSpPr>
        <p:spPr>
          <a:xfrm>
            <a:off x="279858" y="101536"/>
            <a:ext cx="5569001" cy="1579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Antipsicóticos típicos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EB2BE6C2-C206-244D-90C6-5B80C413DB1E}"/>
              </a:ext>
            </a:extLst>
          </p:cNvPr>
          <p:cNvSpPr txBox="1">
            <a:spLocks/>
          </p:cNvSpPr>
          <p:nvPr/>
        </p:nvSpPr>
        <p:spPr>
          <a:xfrm>
            <a:off x="480155" y="1865067"/>
            <a:ext cx="4302710" cy="1767841"/>
          </a:xfrm>
          <a:prstGeom prst="rect">
            <a:avLst/>
          </a:prstGeom>
          <a:solidFill>
            <a:srgbClr val="152B48"/>
          </a:solidFill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dirty="0">
                <a:solidFill>
                  <a:schemeClr val="bg1"/>
                </a:solidFill>
              </a:rPr>
              <a:t>Particularidades.</a:t>
            </a:r>
          </a:p>
          <a:p>
            <a:pPr lvl="1"/>
            <a:r>
              <a:rPr lang="es-CO" sz="1600" dirty="0">
                <a:solidFill>
                  <a:schemeClr val="bg1"/>
                </a:solidFill>
              </a:rPr>
              <a:t>Depresión </a:t>
            </a:r>
            <a:r>
              <a:rPr lang="es-CO" sz="1600" dirty="0" err="1">
                <a:solidFill>
                  <a:schemeClr val="bg1"/>
                </a:solidFill>
              </a:rPr>
              <a:t>postpsicótica</a:t>
            </a:r>
            <a:r>
              <a:rPr lang="es-CO" sz="16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s-CO" sz="1600" dirty="0">
                <a:solidFill>
                  <a:schemeClr val="bg1"/>
                </a:solidFill>
              </a:rPr>
              <a:t>Efectos cognitivos.</a:t>
            </a:r>
          </a:p>
          <a:p>
            <a:pPr lvl="1"/>
            <a:r>
              <a:rPr lang="es-CO" sz="1600" dirty="0">
                <a:solidFill>
                  <a:schemeClr val="bg1"/>
                </a:solidFill>
              </a:rPr>
              <a:t>↓ umbral convulsivo.</a:t>
            </a:r>
          </a:p>
          <a:p>
            <a:pPr lvl="1"/>
            <a:r>
              <a:rPr lang="es-CO" sz="1600" dirty="0">
                <a:solidFill>
                  <a:schemeClr val="bg1"/>
                </a:solidFill>
              </a:rPr>
              <a:t>Uso en demencia en ancianos.</a:t>
            </a:r>
          </a:p>
          <a:p>
            <a:pPr lvl="2"/>
            <a:r>
              <a:rPr lang="es-CO" sz="1600" dirty="0">
                <a:solidFill>
                  <a:schemeClr val="bg1"/>
                </a:solidFill>
              </a:rPr>
              <a:t>Riesgo cardiovascular.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7480C59-6F34-074C-AAD7-247118E3AA8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46028" y="4776877"/>
            <a:ext cx="1576008" cy="227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494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1486CFA-3272-446C-9BE1-2904E172D2E1}"/>
              </a:ext>
            </a:extLst>
          </p:cNvPr>
          <p:cNvSpPr/>
          <p:nvPr/>
        </p:nvSpPr>
        <p:spPr>
          <a:xfrm>
            <a:off x="1311716" y="1682692"/>
            <a:ext cx="3472070" cy="1962443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F6FF8E1-4C80-3042-BEAB-F4E20285BE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38701" y="1898825"/>
            <a:ext cx="3018100" cy="1530175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0217" y="1682690"/>
            <a:ext cx="4892110" cy="2815634"/>
          </a:xfrm>
          <a:noFill/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s-CO" sz="2500" dirty="0"/>
              <a:t>Caracter</a:t>
            </a:r>
            <a:r>
              <a:rPr lang="es-ES" sz="2500" dirty="0" err="1"/>
              <a:t>ísticas</a:t>
            </a:r>
            <a:r>
              <a:rPr lang="es-ES" sz="2500" dirty="0"/>
              <a:t> definitorias.</a:t>
            </a:r>
          </a:p>
          <a:p>
            <a:pPr lvl="1"/>
            <a:r>
              <a:rPr lang="es-ES" sz="2000" dirty="0"/>
              <a:t>Bajo riesgo.</a:t>
            </a:r>
          </a:p>
          <a:p>
            <a:pPr lvl="2"/>
            <a:r>
              <a:rPr lang="es-ES" dirty="0"/>
              <a:t>EA extrapiramidales.</a:t>
            </a:r>
          </a:p>
          <a:p>
            <a:pPr lvl="2"/>
            <a:r>
              <a:rPr lang="es-ES" dirty="0"/>
              <a:t>Disquinesia tardía.</a:t>
            </a:r>
          </a:p>
          <a:p>
            <a:pPr marL="914400" lvl="2" indent="0">
              <a:buNone/>
            </a:pPr>
            <a:r>
              <a:rPr lang="es-ES" dirty="0"/>
              <a:t>*Mayor </a:t>
            </a:r>
            <a:r>
              <a:rPr lang="es-ES" dirty="0">
                <a:sym typeface="Wingdings" pitchFamily="2" charset="2"/>
              </a:rPr>
              <a:t> r</a:t>
            </a:r>
            <a:r>
              <a:rPr lang="es-ES" dirty="0"/>
              <a:t>isperidona.</a:t>
            </a:r>
          </a:p>
          <a:p>
            <a:pPr marL="914400" lvl="2" indent="0">
              <a:buNone/>
            </a:pPr>
            <a:r>
              <a:rPr lang="es-ES" dirty="0"/>
              <a:t>*Menor </a:t>
            </a:r>
            <a:r>
              <a:rPr lang="es-ES" dirty="0">
                <a:sym typeface="Wingdings" pitchFamily="2" charset="2"/>
              </a:rPr>
              <a:t> clozapina / quetiapina.</a:t>
            </a:r>
            <a:endParaRPr lang="es-ES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84323C9-738C-E84F-A493-57C4731DEAF2}"/>
              </a:ext>
            </a:extLst>
          </p:cNvPr>
          <p:cNvSpPr txBox="1">
            <a:spLocks/>
          </p:cNvSpPr>
          <p:nvPr/>
        </p:nvSpPr>
        <p:spPr>
          <a:xfrm>
            <a:off x="366103" y="231012"/>
            <a:ext cx="5363296" cy="1451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Antipsicóticos atípicos</a:t>
            </a:r>
          </a:p>
        </p:txBody>
      </p:sp>
    </p:spTree>
    <p:extLst>
      <p:ext uri="{BB962C8B-B14F-4D97-AF65-F5344CB8AC3E}">
        <p14:creationId xmlns:p14="http://schemas.microsoft.com/office/powerpoint/2010/main" val="31632793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32DE49E-6E33-284C-931D-81720A63F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354591"/>
              </p:ext>
            </p:extLst>
          </p:nvPr>
        </p:nvGraphicFramePr>
        <p:xfrm>
          <a:off x="5859686" y="1494908"/>
          <a:ext cx="5724231" cy="3232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334D431A-40DE-F94B-ABAA-9E8F7F370274}"/>
              </a:ext>
            </a:extLst>
          </p:cNvPr>
          <p:cNvSpPr txBox="1">
            <a:spLocks/>
          </p:cNvSpPr>
          <p:nvPr/>
        </p:nvSpPr>
        <p:spPr>
          <a:xfrm>
            <a:off x="0" y="229200"/>
            <a:ext cx="5859686" cy="1265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Antipsicóticos atípicos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FA5E476D-9890-BB4E-B8CE-30F8250B1227}"/>
              </a:ext>
            </a:extLst>
          </p:cNvPr>
          <p:cNvSpPr txBox="1">
            <a:spLocks/>
          </p:cNvSpPr>
          <p:nvPr/>
        </p:nvSpPr>
        <p:spPr>
          <a:xfrm>
            <a:off x="863331" y="1706879"/>
            <a:ext cx="4302710" cy="2067769"/>
          </a:xfrm>
          <a:prstGeom prst="rect">
            <a:avLst/>
          </a:prstGeom>
          <a:solidFill>
            <a:srgbClr val="152B48"/>
          </a:solidFill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800" dirty="0">
                <a:solidFill>
                  <a:schemeClr val="bg1"/>
                </a:solidFill>
              </a:rPr>
              <a:t>Incremento de mortalidad.</a:t>
            </a:r>
          </a:p>
          <a:p>
            <a:pPr lvl="1"/>
            <a:r>
              <a:rPr lang="es-CO" sz="1600" dirty="0">
                <a:solidFill>
                  <a:schemeClr val="bg1"/>
                </a:solidFill>
              </a:rPr>
              <a:t>Todas las edades.</a:t>
            </a:r>
          </a:p>
          <a:p>
            <a:pPr lvl="1"/>
            <a:r>
              <a:rPr lang="es-CO" sz="1600" dirty="0">
                <a:solidFill>
                  <a:schemeClr val="bg1"/>
                </a:solidFill>
              </a:rPr>
              <a:t>Todos los </a:t>
            </a:r>
            <a:r>
              <a:rPr lang="es-CO" sz="1600" dirty="0" err="1">
                <a:solidFill>
                  <a:schemeClr val="bg1"/>
                </a:solidFill>
              </a:rPr>
              <a:t>diagn</a:t>
            </a:r>
            <a:r>
              <a:rPr lang="es-ES" sz="1600" dirty="0" err="1">
                <a:solidFill>
                  <a:schemeClr val="bg1"/>
                </a:solidFill>
              </a:rPr>
              <a:t>ósticos</a:t>
            </a:r>
            <a:r>
              <a:rPr lang="es-ES" sz="1600" dirty="0">
                <a:solidFill>
                  <a:schemeClr val="bg1"/>
                </a:solidFill>
              </a:rPr>
              <a:t>.</a:t>
            </a:r>
          </a:p>
          <a:p>
            <a:r>
              <a:rPr lang="es-ES" sz="1800" dirty="0">
                <a:solidFill>
                  <a:schemeClr val="bg1"/>
                </a:solidFill>
              </a:rPr>
              <a:t>Mayor riesgo de mortalidad.</a:t>
            </a:r>
          </a:p>
          <a:p>
            <a:pPr lvl="1"/>
            <a:r>
              <a:rPr lang="es-ES" sz="1600" dirty="0">
                <a:solidFill>
                  <a:schemeClr val="bg1"/>
                </a:solidFill>
              </a:rPr>
              <a:t>Mayor edad.</a:t>
            </a:r>
          </a:p>
          <a:p>
            <a:pPr lvl="1"/>
            <a:r>
              <a:rPr lang="es-ES" sz="1600" dirty="0">
                <a:solidFill>
                  <a:schemeClr val="bg1"/>
                </a:solidFill>
              </a:rPr>
              <a:t>Mayor tiempo de exposición.</a:t>
            </a:r>
            <a:endParaRPr lang="es-CO" sz="1600" dirty="0">
              <a:solidFill>
                <a:schemeClr val="bg1"/>
              </a:solidFill>
            </a:endParaRPr>
          </a:p>
        </p:txBody>
      </p:sp>
      <p:pic>
        <p:nvPicPr>
          <p:cNvPr id="32770" name="Picture 2" descr="Zyprexa Zydis Olanzapina - Unicom Chemist">
            <a:extLst>
              <a:ext uri="{FF2B5EF4-FFF2-40B4-BE49-F238E27FC236}">
                <a16:creationId xmlns:a16="http://schemas.microsoft.com/office/drawing/2014/main" id="{69B4B226-D2B9-C940-B0A7-97741F9826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66046" y="4904079"/>
            <a:ext cx="2511509" cy="164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8573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0581" y="1793595"/>
            <a:ext cx="5606840" cy="394895"/>
          </a:xfrm>
          <a:solidFill>
            <a:srgbClr val="152B48"/>
          </a:solidFill>
        </p:spPr>
        <p:txBody>
          <a:bodyPr>
            <a:normAutofit/>
          </a:bodyPr>
          <a:lstStyle/>
          <a:p>
            <a:pPr algn="ctr"/>
            <a:r>
              <a:rPr lang="es-CO" sz="2000" dirty="0">
                <a:solidFill>
                  <a:schemeClr val="bg1"/>
                </a:solidFill>
              </a:rPr>
              <a:t>Efectos anticolinérgicos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581" y="2376228"/>
            <a:ext cx="5606840" cy="294570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es-CO" sz="2000" dirty="0"/>
              <a:t>Principalmente.</a:t>
            </a:r>
          </a:p>
          <a:p>
            <a:pPr lvl="1"/>
            <a:r>
              <a:rPr lang="es-CO" sz="2000" dirty="0"/>
              <a:t>Clozapina*/ olanzapina/ quetiapina.</a:t>
            </a:r>
          </a:p>
          <a:p>
            <a:r>
              <a:rPr lang="es-CO" sz="2000" dirty="0"/>
              <a:t>M</a:t>
            </a:r>
            <a:r>
              <a:rPr lang="es-ES" sz="2000" dirty="0" err="1"/>
              <a:t>ás</a:t>
            </a:r>
            <a:r>
              <a:rPr lang="es-ES" sz="2000" dirty="0"/>
              <a:t> comunes.</a:t>
            </a:r>
          </a:p>
          <a:p>
            <a:pPr lvl="1"/>
            <a:r>
              <a:rPr lang="es-ES" sz="2000" dirty="0"/>
              <a:t>Boca seca.</a:t>
            </a:r>
          </a:p>
          <a:p>
            <a:pPr lvl="1"/>
            <a:r>
              <a:rPr lang="es-ES" sz="2000" dirty="0"/>
              <a:t>Constipación </a:t>
            </a:r>
            <a:r>
              <a:rPr lang="es-ES" sz="2000" dirty="0">
                <a:sym typeface="Wingdings" pitchFamily="2" charset="2"/>
              </a:rPr>
              <a:t> i</a:t>
            </a:r>
            <a:r>
              <a:rPr lang="es-ES" sz="2000" dirty="0"/>
              <a:t>mpactación fecal.</a:t>
            </a:r>
          </a:p>
          <a:p>
            <a:pPr lvl="2"/>
            <a:r>
              <a:rPr lang="es-ES" dirty="0"/>
              <a:t>Perforación intestinal.</a:t>
            </a:r>
          </a:p>
          <a:p>
            <a:r>
              <a:rPr lang="es-ES" sz="2000" dirty="0"/>
              <a:t>Menos comunes.</a:t>
            </a:r>
          </a:p>
          <a:p>
            <a:pPr lvl="1"/>
            <a:r>
              <a:rPr lang="es-ES" sz="2000" dirty="0"/>
              <a:t>Visión borrosa/ retención urinaria.</a:t>
            </a:r>
            <a:endParaRPr lang="es-CO" sz="20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076A1C4-E14B-2141-949E-BD2428C9F0C3}"/>
              </a:ext>
            </a:extLst>
          </p:cNvPr>
          <p:cNvSpPr txBox="1">
            <a:spLocks/>
          </p:cNvSpPr>
          <p:nvPr/>
        </p:nvSpPr>
        <p:spPr>
          <a:xfrm>
            <a:off x="497572" y="103179"/>
            <a:ext cx="5189125" cy="166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4000" dirty="0"/>
              <a:t>Antipsicóticos atípicos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62E90AE3-2349-1D49-9FCA-E604E618AE71}"/>
              </a:ext>
            </a:extLst>
          </p:cNvPr>
          <p:cNvSpPr txBox="1">
            <a:spLocks/>
          </p:cNvSpPr>
          <p:nvPr/>
        </p:nvSpPr>
        <p:spPr>
          <a:xfrm>
            <a:off x="497572" y="1798954"/>
            <a:ext cx="4302710" cy="1663337"/>
          </a:xfrm>
          <a:prstGeom prst="rect">
            <a:avLst/>
          </a:prstGeom>
          <a:solidFill>
            <a:srgbClr val="152B48"/>
          </a:solidFill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Prolongación del QT.</a:t>
            </a:r>
          </a:p>
          <a:p>
            <a:pPr lvl="1"/>
            <a:r>
              <a:rPr lang="es-ES" sz="1800" dirty="0">
                <a:solidFill>
                  <a:schemeClr val="bg1"/>
                </a:solidFill>
              </a:rPr>
              <a:t>Más leve con atípicos.</a:t>
            </a:r>
          </a:p>
          <a:p>
            <a:pPr lvl="1"/>
            <a:r>
              <a:rPr lang="es-ES" sz="1800" dirty="0">
                <a:solidFill>
                  <a:schemeClr val="bg1"/>
                </a:solidFill>
              </a:rPr>
              <a:t>Mayor con</a:t>
            </a:r>
            <a:r>
              <a:rPr lang="es-CO" sz="1800" dirty="0">
                <a:solidFill>
                  <a:schemeClr val="bg1"/>
                </a:solidFill>
              </a:rPr>
              <a:t> </a:t>
            </a:r>
            <a:r>
              <a:rPr lang="es-CO" sz="1800" dirty="0" err="1">
                <a:solidFill>
                  <a:schemeClr val="bg1"/>
                </a:solidFill>
              </a:rPr>
              <a:t>ziprasidona</a:t>
            </a:r>
            <a:r>
              <a:rPr lang="es-CO" sz="1800" dirty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s-CO" sz="1400" dirty="0">
                <a:solidFill>
                  <a:schemeClr val="bg1"/>
                </a:solidFill>
              </a:rPr>
              <a:t>Evitar si alto riesgo.</a:t>
            </a:r>
          </a:p>
          <a:p>
            <a:pPr lvl="2"/>
            <a:r>
              <a:rPr lang="es-CO" sz="1400" dirty="0">
                <a:solidFill>
                  <a:schemeClr val="bg1"/>
                </a:solidFill>
              </a:rPr>
              <a:t>Evitar medicamentos que ↑ QT.</a:t>
            </a:r>
            <a:endParaRPr lang="es-ES" sz="1400" dirty="0">
              <a:solidFill>
                <a:schemeClr val="bg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74C7617-15FC-3748-9A84-675A07E69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2065" y="5391171"/>
            <a:ext cx="2498176" cy="146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502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44D4AB1E-D61D-C941-8DFD-D368779B1445}"/>
              </a:ext>
            </a:extLst>
          </p:cNvPr>
          <p:cNvSpPr txBox="1">
            <a:spLocks/>
          </p:cNvSpPr>
          <p:nvPr/>
        </p:nvSpPr>
        <p:spPr>
          <a:xfrm>
            <a:off x="366712" y="205580"/>
            <a:ext cx="5450383" cy="11154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Antipsicóticos</a:t>
            </a:r>
            <a:r>
              <a:rPr lang="es-CO" sz="4000" dirty="0"/>
              <a:t> </a:t>
            </a:r>
            <a:r>
              <a:rPr lang="es-CO" dirty="0"/>
              <a:t>atípicos</a:t>
            </a:r>
            <a:endParaRPr lang="es-CO" sz="4000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5D35A904-2425-5B4E-8F50-3D45E49C3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1370" y="1193075"/>
            <a:ext cx="5141423" cy="4763999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r>
              <a:rPr lang="es-CO" sz="2200" b="1" dirty="0"/>
              <a:t>Hipotensi</a:t>
            </a:r>
            <a:r>
              <a:rPr lang="es-ES" sz="2200" b="1" dirty="0"/>
              <a:t>ón /taquicardia ortostática.</a:t>
            </a:r>
          </a:p>
          <a:p>
            <a:pPr lvl="1"/>
            <a:r>
              <a:rPr lang="es-ES" sz="2200" dirty="0"/>
              <a:t>Común primeros días.</a:t>
            </a:r>
          </a:p>
          <a:p>
            <a:pPr lvl="1"/>
            <a:r>
              <a:rPr lang="es-ES" sz="2200" dirty="0"/>
              <a:t>Común en incremento de dosis.</a:t>
            </a:r>
          </a:p>
          <a:p>
            <a:pPr lvl="1"/>
            <a:r>
              <a:rPr lang="es-ES" sz="2200" dirty="0"/>
              <a:t>Generalmente benignos.</a:t>
            </a:r>
          </a:p>
          <a:p>
            <a:pPr lvl="1"/>
            <a:r>
              <a:rPr lang="es-ES" sz="2200" dirty="0"/>
              <a:t>Generalmente autolimitados.</a:t>
            </a:r>
          </a:p>
          <a:p>
            <a:pPr lvl="1"/>
            <a:r>
              <a:rPr lang="es-ES" sz="2200" dirty="0"/>
              <a:t>En ocasiones requiere.</a:t>
            </a:r>
          </a:p>
          <a:p>
            <a:pPr lvl="2"/>
            <a:r>
              <a:rPr lang="es-ES" sz="2200" dirty="0"/>
              <a:t> ↓ en velocidad de titulación.</a:t>
            </a:r>
          </a:p>
          <a:p>
            <a:pPr lvl="2"/>
            <a:r>
              <a:rPr lang="es-ES" sz="2200" dirty="0"/>
              <a:t>División en 2-3 dosis/día.</a:t>
            </a:r>
          </a:p>
          <a:p>
            <a:pPr lvl="2"/>
            <a:r>
              <a:rPr lang="es-ES" sz="2200" dirty="0"/>
              <a:t>Cambio de medicación.</a:t>
            </a:r>
          </a:p>
        </p:txBody>
      </p:sp>
      <p:graphicFrame>
        <p:nvGraphicFramePr>
          <p:cNvPr id="8" name="Marcador de contenido 4">
            <a:extLst>
              <a:ext uri="{FF2B5EF4-FFF2-40B4-BE49-F238E27FC236}">
                <a16:creationId xmlns:a16="http://schemas.microsoft.com/office/drawing/2014/main" id="{CD9C0380-195D-0C4D-A7F4-76B0A89E5D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298138"/>
              </p:ext>
            </p:extLst>
          </p:nvPr>
        </p:nvGraphicFramePr>
        <p:xfrm>
          <a:off x="940548" y="1477826"/>
          <a:ext cx="4302710" cy="2201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80670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6371" y="1296236"/>
            <a:ext cx="5098792" cy="537053"/>
          </a:xfrm>
          <a:solidFill>
            <a:srgbClr val="152B48"/>
          </a:solidFill>
        </p:spPr>
        <p:txBody>
          <a:bodyPr>
            <a:normAutofit/>
          </a:bodyPr>
          <a:lstStyle/>
          <a:p>
            <a:pPr algn="ctr"/>
            <a:r>
              <a:rPr lang="es-CO" sz="2000" dirty="0">
                <a:solidFill>
                  <a:schemeClr val="bg1"/>
                </a:solidFill>
              </a:rPr>
              <a:t>Sedación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6371" y="1991631"/>
            <a:ext cx="5098792" cy="3493169"/>
          </a:xfrm>
          <a:ln w="28575">
            <a:solidFill>
              <a:srgbClr val="152B48"/>
            </a:solidFill>
          </a:ln>
        </p:spPr>
        <p:txBody>
          <a:bodyPr anchor="ctr">
            <a:noAutofit/>
          </a:bodyPr>
          <a:lstStyle/>
          <a:p>
            <a:r>
              <a:rPr lang="es-ES" sz="2000" dirty="0"/>
              <a:t>Cualquiera.</a:t>
            </a:r>
          </a:p>
          <a:p>
            <a:r>
              <a:rPr lang="es-ES" sz="2000" dirty="0"/>
              <a:t>Mayor (50% pacientes)</a:t>
            </a:r>
          </a:p>
          <a:p>
            <a:pPr lvl="1"/>
            <a:r>
              <a:rPr lang="es-ES" sz="2000" dirty="0"/>
              <a:t>Clozapina.</a:t>
            </a:r>
          </a:p>
          <a:p>
            <a:pPr lvl="1"/>
            <a:r>
              <a:rPr lang="es-ES" sz="2000" dirty="0"/>
              <a:t>Olanzapina.</a:t>
            </a:r>
          </a:p>
          <a:p>
            <a:pPr lvl="1"/>
            <a:r>
              <a:rPr lang="es-ES" sz="2000" dirty="0"/>
              <a:t>Quetiapina.</a:t>
            </a:r>
          </a:p>
          <a:p>
            <a:r>
              <a:rPr lang="es-CO" sz="2000" dirty="0"/>
              <a:t>Intermedia (10-25%)</a:t>
            </a:r>
          </a:p>
          <a:p>
            <a:pPr lvl="1"/>
            <a:r>
              <a:rPr lang="es-CO" sz="2000" dirty="0" err="1"/>
              <a:t>Ziprasidona</a:t>
            </a:r>
            <a:r>
              <a:rPr lang="es-CO" sz="2000" dirty="0"/>
              <a:t>.</a:t>
            </a:r>
          </a:p>
          <a:p>
            <a:r>
              <a:rPr lang="es-CO" sz="2000" dirty="0"/>
              <a:t>Menor (&lt;10% otros)</a:t>
            </a:r>
          </a:p>
          <a:p>
            <a:r>
              <a:rPr lang="es-CO" sz="2000" dirty="0"/>
              <a:t>Aripiprazol </a:t>
            </a:r>
            <a:r>
              <a:rPr lang="es-CO" sz="2000" dirty="0">
                <a:sym typeface="Wingdings" pitchFamily="2" charset="2"/>
              </a:rPr>
              <a:t> m</a:t>
            </a:r>
            <a:r>
              <a:rPr lang="es-ES" sz="2000" dirty="0" err="1">
                <a:sym typeface="Wingdings" pitchFamily="2" charset="2"/>
              </a:rPr>
              <a:t>ás</a:t>
            </a:r>
            <a:r>
              <a:rPr lang="es-ES" sz="2000" dirty="0">
                <a:sym typeface="Wingdings" pitchFamily="2" charset="2"/>
              </a:rPr>
              <a:t> insomnio.</a:t>
            </a:r>
            <a:endParaRPr lang="es-CO" sz="20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5422D461-1FC8-1A41-BDE8-F95BD7611AE4}"/>
              </a:ext>
            </a:extLst>
          </p:cNvPr>
          <p:cNvSpPr txBox="1">
            <a:spLocks/>
          </p:cNvSpPr>
          <p:nvPr/>
        </p:nvSpPr>
        <p:spPr>
          <a:xfrm>
            <a:off x="210190" y="89683"/>
            <a:ext cx="6199319" cy="1335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Antipsicóticos atípicos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AE081C2-CCAD-5D4A-93B2-89AA653567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3434210"/>
              </p:ext>
            </p:extLst>
          </p:nvPr>
        </p:nvGraphicFramePr>
        <p:xfrm>
          <a:off x="366944" y="1425060"/>
          <a:ext cx="4917978" cy="2201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7C815EE7-03E2-AB4D-A4ED-A7004BF2AA3F}"/>
              </a:ext>
            </a:extLst>
          </p:cNvPr>
          <p:cNvSpPr/>
          <p:nvPr/>
        </p:nvSpPr>
        <p:spPr>
          <a:xfrm>
            <a:off x="3484611" y="3214688"/>
            <a:ext cx="2794861" cy="646331"/>
          </a:xfrm>
          <a:prstGeom prst="rect">
            <a:avLst/>
          </a:prstGeom>
          <a:solidFill>
            <a:srgbClr val="152B48"/>
          </a:solidFill>
        </p:spPr>
        <p:txBody>
          <a:bodyPr wrap="square">
            <a:spAutoFit/>
          </a:bodyPr>
          <a:lstStyle/>
          <a:p>
            <a:pPr lvl="0"/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Preguntar cada año</a:t>
            </a:r>
          </a:p>
          <a:p>
            <a:pPr lvl="0"/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Funci</a:t>
            </a:r>
            <a:r>
              <a:rPr lang="es-ES" dirty="0">
                <a:solidFill>
                  <a:schemeClr val="bg1"/>
                </a:solidFill>
                <a:latin typeface="Montserrat" panose="00000500000000000000"/>
              </a:rPr>
              <a:t>ón sexual</a:t>
            </a:r>
            <a:r>
              <a:rPr lang="es-CO" dirty="0">
                <a:solidFill>
                  <a:schemeClr val="bg1"/>
                </a:solidFill>
                <a:latin typeface="Montserrat" panose="00000500000000000000"/>
              </a:rPr>
              <a:t>/ </a:t>
            </a:r>
            <a:r>
              <a:rPr lang="es-ES" dirty="0">
                <a:solidFill>
                  <a:schemeClr val="bg1"/>
                </a:solidFill>
                <a:latin typeface="Montserrat" panose="00000500000000000000"/>
              </a:rPr>
              <a:t>galactorrea</a:t>
            </a:r>
            <a:endParaRPr lang="es-CO" dirty="0">
              <a:solidFill>
                <a:schemeClr val="bg1"/>
              </a:solidFill>
              <a:latin typeface="Montserrat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3033324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A1E305F-4704-0547-94DF-633FFF5191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080395"/>
              </p:ext>
            </p:extLst>
          </p:nvPr>
        </p:nvGraphicFramePr>
        <p:xfrm>
          <a:off x="5052980" y="2014711"/>
          <a:ext cx="6668087" cy="308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476FC7D1-44DD-9B42-9586-13180666DA96}"/>
              </a:ext>
            </a:extLst>
          </p:cNvPr>
          <p:cNvSpPr txBox="1">
            <a:spLocks/>
          </p:cNvSpPr>
          <p:nvPr/>
        </p:nvSpPr>
        <p:spPr>
          <a:xfrm>
            <a:off x="323401" y="382632"/>
            <a:ext cx="5389422" cy="1412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Antipsicóticos atípicos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6F56252-0CE4-1B40-9558-CB2733B879D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2608" y="2136631"/>
            <a:ext cx="1671008" cy="86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7878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156" y="1224525"/>
            <a:ext cx="6977848" cy="54092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CO" sz="2000" dirty="0">
                <a:solidFill>
                  <a:schemeClr val="bg1"/>
                </a:solidFill>
              </a:rPr>
              <a:t>Evaluaci</a:t>
            </a:r>
            <a:r>
              <a:rPr lang="es-ES" sz="2000" dirty="0">
                <a:solidFill>
                  <a:schemeClr val="bg1"/>
                </a:solidFill>
              </a:rPr>
              <a:t>ón pretratamiento</a:t>
            </a:r>
            <a:endParaRPr lang="es-CO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6DB8A03-48C7-2042-95BA-C20878421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889488"/>
              </p:ext>
            </p:extLst>
          </p:nvPr>
        </p:nvGraphicFramePr>
        <p:xfrm>
          <a:off x="5044156" y="1855358"/>
          <a:ext cx="6977848" cy="3493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85E1D3B4-84C1-1D48-802F-2C6FB0175A50}"/>
              </a:ext>
            </a:extLst>
          </p:cNvPr>
          <p:cNvSpPr txBox="1">
            <a:spLocks/>
          </p:cNvSpPr>
          <p:nvPr/>
        </p:nvSpPr>
        <p:spPr>
          <a:xfrm>
            <a:off x="366944" y="272888"/>
            <a:ext cx="4677212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Clozapina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D5703C08-C74A-C645-BDD8-463C742A0CEB}"/>
              </a:ext>
            </a:extLst>
          </p:cNvPr>
          <p:cNvSpPr txBox="1">
            <a:spLocks/>
          </p:cNvSpPr>
          <p:nvPr/>
        </p:nvSpPr>
        <p:spPr>
          <a:xfrm>
            <a:off x="618094" y="1449718"/>
            <a:ext cx="3965905" cy="2152224"/>
          </a:xfrm>
          <a:prstGeom prst="rect">
            <a:avLst/>
          </a:prstGeom>
          <a:solidFill>
            <a:srgbClr val="152B48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b="1" dirty="0" err="1">
                <a:solidFill>
                  <a:schemeClr val="bg1"/>
                </a:solidFill>
              </a:rPr>
              <a:t>Indicaci</a:t>
            </a:r>
            <a:r>
              <a:rPr lang="es-ES" sz="1600" b="1" dirty="0">
                <a:solidFill>
                  <a:schemeClr val="bg1"/>
                </a:solidFill>
              </a:rPr>
              <a:t>ón primaria.</a:t>
            </a:r>
          </a:p>
          <a:p>
            <a:pPr lvl="1"/>
            <a:r>
              <a:rPr lang="es-ES" sz="1600" b="1" dirty="0">
                <a:solidFill>
                  <a:schemeClr val="bg1"/>
                </a:solidFill>
              </a:rPr>
              <a:t>Esquizofrenia o TEA.</a:t>
            </a:r>
          </a:p>
          <a:p>
            <a:pPr lvl="2"/>
            <a:r>
              <a:rPr lang="es-ES" sz="1600" dirty="0">
                <a:solidFill>
                  <a:schemeClr val="bg1"/>
                </a:solidFill>
              </a:rPr>
              <a:t>Resistente a tratamiento. </a:t>
            </a:r>
          </a:p>
          <a:p>
            <a:pPr lvl="2"/>
            <a:r>
              <a:rPr lang="es-ES" sz="1600" dirty="0">
                <a:solidFill>
                  <a:schemeClr val="bg1"/>
                </a:solidFill>
              </a:rPr>
              <a:t>Conducta persistente.</a:t>
            </a:r>
          </a:p>
          <a:p>
            <a:pPr lvl="3"/>
            <a:r>
              <a:rPr lang="es-ES" sz="1600" dirty="0">
                <a:solidFill>
                  <a:schemeClr val="bg1"/>
                </a:solidFill>
              </a:rPr>
              <a:t>Suicida.</a:t>
            </a:r>
          </a:p>
          <a:p>
            <a:pPr lvl="3"/>
            <a:r>
              <a:rPr lang="es-ES" sz="1600" dirty="0">
                <a:solidFill>
                  <a:schemeClr val="bg1"/>
                </a:solidFill>
              </a:rPr>
              <a:t>Auto o </a:t>
            </a:r>
            <a:r>
              <a:rPr lang="es-ES" sz="1600" dirty="0" err="1">
                <a:solidFill>
                  <a:schemeClr val="bg1"/>
                </a:solidFill>
              </a:rPr>
              <a:t>heteroagresiva</a:t>
            </a:r>
            <a:r>
              <a:rPr lang="es-ES" sz="1600" dirty="0">
                <a:solidFill>
                  <a:schemeClr val="bg1"/>
                </a:solidFill>
              </a:rPr>
              <a:t>. </a:t>
            </a:r>
            <a:endParaRPr lang="es-CO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292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51B6F602-3FF6-4ACE-BB13-16F672628E1C}"/>
              </a:ext>
            </a:extLst>
          </p:cNvPr>
          <p:cNvSpPr/>
          <p:nvPr/>
        </p:nvSpPr>
        <p:spPr>
          <a:xfrm>
            <a:off x="2091397" y="1459655"/>
            <a:ext cx="1491175" cy="2394893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4CA6976-127E-0841-8757-62F3E05DD686}"/>
              </a:ext>
            </a:extLst>
          </p:cNvPr>
          <p:cNvSpPr txBox="1">
            <a:spLocks/>
          </p:cNvSpPr>
          <p:nvPr/>
        </p:nvSpPr>
        <p:spPr>
          <a:xfrm>
            <a:off x="697870" y="277722"/>
            <a:ext cx="4283433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Clozapina</a:t>
            </a:r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id="{1F33FDCD-65D2-EA41-A797-9FFF71142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427" y="1383174"/>
            <a:ext cx="6449721" cy="4091652"/>
          </a:xfrm>
          <a:solidFill>
            <a:schemeClr val="bg1"/>
          </a:solidFill>
          <a:ln w="28575">
            <a:solidFill>
              <a:srgbClr val="152B48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 fontScale="92500" lnSpcReduction="20000"/>
          </a:bodyPr>
          <a:lstStyle/>
          <a:p>
            <a:r>
              <a:rPr lang="es-CO" sz="2400" dirty="0"/>
              <a:t>Inicio gradual </a:t>
            </a:r>
            <a:r>
              <a:rPr lang="es-CO" sz="2400" dirty="0">
                <a:sym typeface="Wingdings" pitchFamily="2" charset="2"/>
              </a:rPr>
              <a:t> </a:t>
            </a:r>
            <a:r>
              <a:rPr lang="es-CO" sz="2400" dirty="0"/>
              <a:t>25 mg/día.</a:t>
            </a:r>
          </a:p>
          <a:p>
            <a:pPr lvl="1"/>
            <a:r>
              <a:rPr lang="es-CO" dirty="0"/>
              <a:t>↑ 25-50 mg/día según tolerancia.</a:t>
            </a:r>
          </a:p>
          <a:p>
            <a:pPr lvl="1"/>
            <a:r>
              <a:rPr lang="es-CO" dirty="0"/>
              <a:t>Puede darse 1-2 veces día.</a:t>
            </a:r>
          </a:p>
          <a:p>
            <a:pPr lvl="1"/>
            <a:endParaRPr lang="es-CO" dirty="0"/>
          </a:p>
          <a:p>
            <a:r>
              <a:rPr lang="es-CO" sz="2400" dirty="0"/>
              <a:t>Mantenimiento usual </a:t>
            </a:r>
            <a:r>
              <a:rPr lang="es-CO" sz="2400" dirty="0">
                <a:sym typeface="Wingdings" pitchFamily="2" charset="2"/>
              </a:rPr>
              <a:t> </a:t>
            </a:r>
            <a:r>
              <a:rPr lang="es-CO" sz="2400" dirty="0"/>
              <a:t>300-600 mg/d</a:t>
            </a:r>
            <a:r>
              <a:rPr lang="es-ES" sz="2400" dirty="0" err="1"/>
              <a:t>ía</a:t>
            </a:r>
            <a:r>
              <a:rPr lang="es-ES" sz="2400" dirty="0"/>
              <a:t>.</a:t>
            </a:r>
          </a:p>
          <a:p>
            <a:endParaRPr lang="es-ES" sz="2400" dirty="0"/>
          </a:p>
          <a:p>
            <a:r>
              <a:rPr lang="es-ES" sz="2400" dirty="0"/>
              <a:t>No se recomienda &gt;900 mg/día.</a:t>
            </a:r>
          </a:p>
          <a:p>
            <a:endParaRPr lang="es-ES" sz="2400" dirty="0"/>
          </a:p>
          <a:p>
            <a:r>
              <a:rPr lang="es-ES" sz="2400" dirty="0"/>
              <a:t>En población adulta mayor/ enferma.</a:t>
            </a:r>
          </a:p>
          <a:p>
            <a:pPr lvl="1"/>
            <a:r>
              <a:rPr lang="es-ES" dirty="0"/>
              <a:t>Titulación más lenta.</a:t>
            </a:r>
          </a:p>
          <a:p>
            <a:pPr lvl="1"/>
            <a:r>
              <a:rPr lang="es-ES" dirty="0"/>
              <a:t>Dosis mantenimiento </a:t>
            </a:r>
            <a:r>
              <a:rPr lang="es-ES" dirty="0">
                <a:sym typeface="Wingdings" pitchFamily="2" charset="2"/>
              </a:rPr>
              <a:t> usual</a:t>
            </a:r>
            <a:r>
              <a:rPr lang="es-ES" dirty="0"/>
              <a:t> 100-150 mg/día</a:t>
            </a:r>
            <a:endParaRPr lang="es-CO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EB11FF0-718D-B648-AF77-4D1723BBC4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32074" y="1680978"/>
            <a:ext cx="1237957" cy="205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4477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762" y="1484428"/>
            <a:ext cx="6977848" cy="564096"/>
          </a:xfrm>
          <a:solidFill>
            <a:srgbClr val="152B48"/>
          </a:solidFill>
        </p:spPr>
        <p:txBody>
          <a:bodyPr>
            <a:norm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</a:rPr>
              <a:t>Riesgo agranulocitosis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4762" y="2048524"/>
            <a:ext cx="6977848" cy="384305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CO" sz="2400" b="1" dirty="0"/>
              <a:t>Monitoreo semanal a mensual.</a:t>
            </a:r>
          </a:p>
          <a:p>
            <a:pPr lvl="1"/>
            <a:r>
              <a:rPr lang="es-CO" dirty="0"/>
              <a:t>Neutros </a:t>
            </a:r>
            <a:r>
              <a:rPr lang="en-US" dirty="0"/>
              <a:t>≥</a:t>
            </a:r>
            <a:r>
              <a:rPr lang="es-CO" dirty="0"/>
              <a:t> 1500/</a:t>
            </a:r>
            <a:r>
              <a:rPr lang="es-CO" dirty="0" err="1"/>
              <a:t>mcL</a:t>
            </a:r>
            <a:r>
              <a:rPr lang="es-CO" dirty="0"/>
              <a:t>.</a:t>
            </a:r>
          </a:p>
          <a:p>
            <a:pPr lvl="1"/>
            <a:r>
              <a:rPr lang="es-CO" dirty="0"/>
              <a:t>Niveles menores.</a:t>
            </a:r>
          </a:p>
          <a:p>
            <a:pPr lvl="2"/>
            <a:r>
              <a:rPr lang="es-ES" sz="2400" dirty="0"/>
              <a:t>Interrupción.</a:t>
            </a:r>
          </a:p>
          <a:p>
            <a:pPr lvl="2"/>
            <a:r>
              <a:rPr lang="es-CO" sz="2400" dirty="0"/>
              <a:t>Monitoreo </a:t>
            </a:r>
            <a:r>
              <a:rPr lang="es-ES" sz="2400" dirty="0"/>
              <a:t>más frecuente.</a:t>
            </a:r>
          </a:p>
          <a:p>
            <a:pPr lvl="2"/>
            <a:r>
              <a:rPr lang="es-ES" sz="2400" dirty="0"/>
              <a:t>Reevaluación de uso.</a:t>
            </a:r>
          </a:p>
          <a:p>
            <a:pPr lvl="2"/>
            <a:endParaRPr lang="es-ES" sz="2400" dirty="0"/>
          </a:p>
          <a:p>
            <a:r>
              <a:rPr lang="es-ES" sz="2400" b="1" dirty="0"/>
              <a:t>Historia de neutropenia severa (&lt; 500)</a:t>
            </a:r>
          </a:p>
          <a:p>
            <a:pPr lvl="1"/>
            <a:r>
              <a:rPr lang="es-ES" dirty="0"/>
              <a:t>Alto riesgo de recurrencia rápida.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8939BB3-05C4-C24C-AAE4-9E6B0E46B39B}"/>
              </a:ext>
            </a:extLst>
          </p:cNvPr>
          <p:cNvSpPr txBox="1">
            <a:spLocks/>
          </p:cNvSpPr>
          <p:nvPr/>
        </p:nvSpPr>
        <p:spPr>
          <a:xfrm>
            <a:off x="411233" y="248062"/>
            <a:ext cx="4544690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Clozapina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CD2DF91-37A6-1A4E-B191-BC889EDC4D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6630192"/>
              </p:ext>
            </p:extLst>
          </p:nvPr>
        </p:nvGraphicFramePr>
        <p:xfrm>
          <a:off x="655821" y="1400685"/>
          <a:ext cx="4055515" cy="2028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Gráfico 16" descr="Microscopio contorno">
            <a:extLst>
              <a:ext uri="{FF2B5EF4-FFF2-40B4-BE49-F238E27FC236}">
                <a16:creationId xmlns:a16="http://schemas.microsoft.com/office/drawing/2014/main" id="{C3927890-5C5C-4B4E-80B0-DCCCE83D45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25010" y="5024846"/>
            <a:ext cx="1991026" cy="199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0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89" y="432976"/>
            <a:ext cx="5024846" cy="861730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En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8389" y="1228502"/>
            <a:ext cx="6932022" cy="4400996"/>
          </a:xfrm>
          <a:noFill/>
          <a:ln w="28575">
            <a:solidFill>
              <a:srgbClr val="152B48"/>
            </a:solidFill>
          </a:ln>
        </p:spPr>
        <p:txBody>
          <a:bodyPr anchor="ctr">
            <a:normAutofit fontScale="92500" lnSpcReduction="10000"/>
          </a:bodyPr>
          <a:lstStyle/>
          <a:p>
            <a:endParaRPr lang="es-ES" sz="2400" dirty="0"/>
          </a:p>
          <a:p>
            <a:r>
              <a:rPr lang="es-ES" sz="2400" dirty="0"/>
              <a:t>No se requieren paraclínicos para inicio.</a:t>
            </a:r>
          </a:p>
          <a:p>
            <a:pPr lvl="1"/>
            <a:r>
              <a:rPr lang="es-ES" dirty="0"/>
              <a:t>ADT </a:t>
            </a:r>
            <a:r>
              <a:rPr lang="es-ES" dirty="0">
                <a:sym typeface="Wingdings" pitchFamily="2" charset="2"/>
              </a:rPr>
              <a:t> </a:t>
            </a:r>
            <a:r>
              <a:rPr lang="es-ES" dirty="0"/>
              <a:t>EKG si riesgo cardiovascular.</a:t>
            </a:r>
          </a:p>
          <a:p>
            <a:pPr marL="457200" lvl="1" indent="0">
              <a:buNone/>
            </a:pPr>
            <a:endParaRPr lang="es-ES" dirty="0"/>
          </a:p>
          <a:p>
            <a:r>
              <a:rPr lang="es-ES" sz="2400" dirty="0"/>
              <a:t>No niveles séricos.</a:t>
            </a:r>
          </a:p>
          <a:p>
            <a:pPr lvl="1"/>
            <a:r>
              <a:rPr lang="es-ES" dirty="0"/>
              <a:t>Excepto si sospecha de intoxicación por </a:t>
            </a:r>
            <a:r>
              <a:rPr lang="es-ES" dirty="0" err="1"/>
              <a:t>ADT</a:t>
            </a:r>
            <a:r>
              <a:rPr lang="es-ES" dirty="0"/>
              <a:t>.</a:t>
            </a:r>
          </a:p>
          <a:p>
            <a:pPr marL="457200" lvl="1" indent="0">
              <a:buNone/>
            </a:pPr>
            <a:endParaRPr lang="es-ES" dirty="0"/>
          </a:p>
          <a:p>
            <a:r>
              <a:rPr lang="es-CO" sz="2400" dirty="0"/>
              <a:t>Iniciar a dosis bajas </a:t>
            </a:r>
            <a:r>
              <a:rPr lang="es-CO" sz="2400" dirty="0">
                <a:sym typeface="Wingdings" pitchFamily="2" charset="2"/>
              </a:rPr>
              <a:t> e</a:t>
            </a:r>
            <a:r>
              <a:rPr lang="es-CO" sz="2400" dirty="0"/>
              <a:t>valuar tolerancia.</a:t>
            </a:r>
          </a:p>
          <a:p>
            <a:endParaRPr lang="es-CO" sz="2400" dirty="0"/>
          </a:p>
          <a:p>
            <a:r>
              <a:rPr lang="es-CO" sz="2400" dirty="0"/>
              <a:t>Avanzar a dosis m</a:t>
            </a:r>
            <a:r>
              <a:rPr lang="es-ES" sz="2400" dirty="0" err="1"/>
              <a:t>ínima</a:t>
            </a:r>
            <a:r>
              <a:rPr lang="es-ES" sz="2400" dirty="0"/>
              <a:t> efectiva en 1 semana.</a:t>
            </a:r>
          </a:p>
          <a:p>
            <a:pPr lvl="1"/>
            <a:r>
              <a:rPr lang="es-ES" dirty="0"/>
              <a:t>No respuesta </a:t>
            </a:r>
            <a:r>
              <a:rPr lang="es-ES" dirty="0">
                <a:sym typeface="Wingdings" pitchFamily="2" charset="2"/>
              </a:rPr>
              <a:t> </a:t>
            </a:r>
            <a:r>
              <a:rPr lang="es-ES" dirty="0"/>
              <a:t>↑ dosis (si se tolera).</a:t>
            </a:r>
          </a:p>
          <a:p>
            <a:pPr marL="457200" lvl="1" indent="0">
              <a:buNone/>
            </a:pPr>
            <a:endParaRPr lang="es-ES" dirty="0"/>
          </a:p>
        </p:txBody>
      </p:sp>
      <p:pic>
        <p:nvPicPr>
          <p:cNvPr id="5" name="Gráfico 4" descr="Latido con relleno sólido">
            <a:extLst>
              <a:ext uri="{FF2B5EF4-FFF2-40B4-BE49-F238E27FC236}">
                <a16:creationId xmlns:a16="http://schemas.microsoft.com/office/drawing/2014/main" id="{6990CD18-9C0F-ED4F-9C9F-1CF270B43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1803" y="1548946"/>
            <a:ext cx="2544418" cy="145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620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9A9C29F-4F89-46A4-9B22-27D45A84C88C}"/>
              </a:ext>
            </a:extLst>
          </p:cNvPr>
          <p:cNvSpPr/>
          <p:nvPr/>
        </p:nvSpPr>
        <p:spPr>
          <a:xfrm>
            <a:off x="2310674" y="1611259"/>
            <a:ext cx="1872119" cy="2467427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72219"/>
            <a:ext cx="5474997" cy="3859029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lvl="0">
              <a:lnSpc>
                <a:spcPct val="100000"/>
              </a:lnSpc>
            </a:pPr>
            <a:r>
              <a:rPr lang="es-CO" sz="2000" dirty="0"/>
              <a:t>Emergencia neurológica vital.</a:t>
            </a:r>
          </a:p>
          <a:p>
            <a:pPr lvl="0">
              <a:lnSpc>
                <a:spcPct val="100000"/>
              </a:lnSpc>
            </a:pPr>
            <a:r>
              <a:rPr lang="es-CO" sz="2000" dirty="0"/>
              <a:t>Uso de neurolépticos.</a:t>
            </a:r>
          </a:p>
          <a:p>
            <a:pPr lvl="0">
              <a:lnSpc>
                <a:spcPct val="100000"/>
              </a:lnSpc>
            </a:pPr>
            <a:r>
              <a:rPr lang="es-CO" sz="2000" dirty="0"/>
              <a:t>Metoclopramida.</a:t>
            </a:r>
          </a:p>
          <a:p>
            <a:pPr lvl="0">
              <a:lnSpc>
                <a:spcPct val="100000"/>
              </a:lnSpc>
            </a:pPr>
            <a:r>
              <a:rPr lang="es-CO" sz="2000" dirty="0"/>
              <a:t>Abstinencia a dopamina.</a:t>
            </a:r>
          </a:p>
          <a:p>
            <a:pPr lvl="0">
              <a:lnSpc>
                <a:spcPct val="100000"/>
              </a:lnSpc>
            </a:pPr>
            <a:r>
              <a:rPr lang="es-CO" sz="2000" dirty="0"/>
              <a:t>Sospecha (2/4).</a:t>
            </a:r>
          </a:p>
          <a:p>
            <a:pPr lvl="1">
              <a:lnSpc>
                <a:spcPct val="100000"/>
              </a:lnSpc>
            </a:pPr>
            <a:r>
              <a:rPr lang="es-CO" sz="2000" dirty="0"/>
              <a:t>Cambio del estado mental.</a:t>
            </a:r>
          </a:p>
          <a:p>
            <a:pPr lvl="1">
              <a:lnSpc>
                <a:spcPct val="100000"/>
              </a:lnSpc>
            </a:pPr>
            <a:r>
              <a:rPr lang="es-CO" sz="2000" dirty="0"/>
              <a:t>Rigidez.</a:t>
            </a:r>
          </a:p>
          <a:p>
            <a:pPr lvl="1">
              <a:lnSpc>
                <a:spcPct val="100000"/>
              </a:lnSpc>
            </a:pPr>
            <a:r>
              <a:rPr lang="es-CO" sz="2000" dirty="0"/>
              <a:t>Fiebre/ hipertermia.</a:t>
            </a:r>
          </a:p>
          <a:p>
            <a:pPr lvl="1">
              <a:lnSpc>
                <a:spcPct val="100000"/>
              </a:lnSpc>
            </a:pPr>
            <a:r>
              <a:rPr lang="es-CO" sz="2000" dirty="0"/>
              <a:t>Disautonomía </a:t>
            </a:r>
            <a:r>
              <a:rPr lang="es-CO" sz="2000" dirty="0">
                <a:sym typeface="Wingdings" pitchFamily="2" charset="2"/>
              </a:rPr>
              <a:t> ↑ FC</a:t>
            </a:r>
            <a:r>
              <a:rPr lang="es-CO" sz="2000" dirty="0"/>
              <a:t>/ </a:t>
            </a:r>
            <a:r>
              <a:rPr lang="es-CO" sz="2000" dirty="0">
                <a:sym typeface="Wingdings" pitchFamily="2" charset="2"/>
              </a:rPr>
              <a:t>↑ PA</a:t>
            </a:r>
            <a:r>
              <a:rPr lang="es-CO" sz="2000" dirty="0"/>
              <a:t> / </a:t>
            </a:r>
            <a:r>
              <a:rPr lang="es-CO" sz="2000" dirty="0">
                <a:sym typeface="Wingdings" pitchFamily="2" charset="2"/>
              </a:rPr>
              <a:t>↑ FR</a:t>
            </a:r>
            <a:r>
              <a:rPr lang="es-CO" sz="2000" dirty="0"/>
              <a:t> / diaforesis.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07A21AA-13E8-FA41-A243-C4F3EE11B8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6955" y="0"/>
            <a:ext cx="6438314" cy="1496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Síndrome neuroléptico maligno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0D71A4F-B134-364F-80F4-4CD79A7629B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3410" y="1787138"/>
            <a:ext cx="1546645" cy="211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679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53CD251-19DF-B54A-83E8-D859D75D51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638047"/>
              </p:ext>
            </p:extLst>
          </p:nvPr>
        </p:nvGraphicFramePr>
        <p:xfrm>
          <a:off x="5011331" y="1859340"/>
          <a:ext cx="7180669" cy="394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B9082E66-32DA-9A42-8037-0FF54791EB36}"/>
              </a:ext>
            </a:extLst>
          </p:cNvPr>
          <p:cNvSpPr/>
          <p:nvPr/>
        </p:nvSpPr>
        <p:spPr>
          <a:xfrm>
            <a:off x="704568" y="1859340"/>
            <a:ext cx="4100436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Descartar diferenciales </a:t>
            </a: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  <a:sym typeface="Wingdings" pitchFamily="2" charset="2"/>
              </a:rPr>
              <a:t> i</a:t>
            </a: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nfecciosas/ farmacológicas/ golpe de calor.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sz="1600" dirty="0">
              <a:solidFill>
                <a:schemeClr val="bg1"/>
              </a:solidFill>
              <a:latin typeface="Montserrat" panose="000005000000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Exámenes </a:t>
            </a: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  <a:sym typeface="Wingdings" pitchFamily="2" charset="2"/>
              </a:rPr>
              <a:t> n</a:t>
            </a: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euroimagen/ punción lumbar/ </a:t>
            </a:r>
            <a:r>
              <a:rPr lang="es-ES_tradnl" sz="1600" dirty="0" err="1">
                <a:solidFill>
                  <a:schemeClr val="bg1"/>
                </a:solidFill>
                <a:latin typeface="Montserrat" panose="00000500000000000000"/>
              </a:rPr>
              <a:t>EEG</a:t>
            </a: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9E5AEEF-E6F7-0844-B949-55F8AE8BDD07}"/>
              </a:ext>
            </a:extLst>
          </p:cNvPr>
          <p:cNvSpPr txBox="1">
            <a:spLocks/>
          </p:cNvSpPr>
          <p:nvPr/>
        </p:nvSpPr>
        <p:spPr>
          <a:xfrm>
            <a:off x="393070" y="110970"/>
            <a:ext cx="6451867" cy="1308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Síndrome neuroléptico maligno</a:t>
            </a:r>
          </a:p>
        </p:txBody>
      </p:sp>
    </p:spTree>
    <p:extLst>
      <p:ext uri="{BB962C8B-B14F-4D97-AF65-F5344CB8AC3E}">
        <p14:creationId xmlns:p14="http://schemas.microsoft.com/office/powerpoint/2010/main" val="29341144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0145" y="1804013"/>
            <a:ext cx="5883062" cy="450167"/>
          </a:xfrm>
          <a:solidFill>
            <a:srgbClr val="152B48"/>
          </a:solidFill>
        </p:spPr>
        <p:txBody>
          <a:bodyPr>
            <a:normAutofit/>
          </a:bodyPr>
          <a:lstStyle/>
          <a:p>
            <a:pPr algn="ctr"/>
            <a:r>
              <a:rPr lang="es-CO" sz="2000" dirty="0">
                <a:solidFill>
                  <a:schemeClr val="bg1"/>
                </a:solidFill>
              </a:rPr>
              <a:t>Manejo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DD3791D-0963-CC41-B7C0-6407825CF8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477712"/>
              </p:ext>
            </p:extLst>
          </p:nvPr>
        </p:nvGraphicFramePr>
        <p:xfrm>
          <a:off x="1438098" y="1804013"/>
          <a:ext cx="3456119" cy="2189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5633A313-F3AC-5645-A921-CBD780DA902E}"/>
              </a:ext>
            </a:extLst>
          </p:cNvPr>
          <p:cNvSpPr txBox="1">
            <a:spLocks/>
          </p:cNvSpPr>
          <p:nvPr/>
        </p:nvSpPr>
        <p:spPr>
          <a:xfrm>
            <a:off x="462738" y="37720"/>
            <a:ext cx="6286406" cy="1703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4800" dirty="0"/>
              <a:t>Síndrome neuroléptico maligno</a:t>
            </a:r>
          </a:p>
        </p:txBody>
      </p:sp>
      <p:graphicFrame>
        <p:nvGraphicFramePr>
          <p:cNvPr id="29" name="Diagrama 28">
            <a:extLst>
              <a:ext uri="{FF2B5EF4-FFF2-40B4-BE49-F238E27FC236}">
                <a16:creationId xmlns:a16="http://schemas.microsoft.com/office/drawing/2014/main" id="{353E8939-D476-574A-BE73-4B958FB3AC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927855"/>
              </p:ext>
            </p:extLst>
          </p:nvPr>
        </p:nvGraphicFramePr>
        <p:xfrm>
          <a:off x="5740145" y="2561185"/>
          <a:ext cx="6007718" cy="3571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893735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AEF45DDF-2D10-4A4D-BAC4-76B61FFA0BEF}"/>
              </a:ext>
            </a:extLst>
          </p:cNvPr>
          <p:cNvSpPr/>
          <p:nvPr/>
        </p:nvSpPr>
        <p:spPr>
          <a:xfrm>
            <a:off x="6096000" y="3151163"/>
            <a:ext cx="4669654" cy="3348111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8" y="1083777"/>
            <a:ext cx="11954602" cy="2345223"/>
          </a:xfrm>
        </p:spPr>
        <p:txBody>
          <a:bodyPr anchor="ctr">
            <a:normAutofit/>
          </a:bodyPr>
          <a:lstStyle/>
          <a:p>
            <a:pPr algn="ctr"/>
            <a:r>
              <a:rPr lang="es-CO" sz="7200" dirty="0"/>
              <a:t>Ansiolíticos</a:t>
            </a:r>
            <a:r>
              <a:rPr lang="es-CO" sz="4800" dirty="0"/>
              <a:t> </a:t>
            </a:r>
            <a:br>
              <a:rPr lang="es-CO" dirty="0"/>
            </a:br>
            <a:endParaRPr lang="es-CO" dirty="0"/>
          </a:p>
        </p:txBody>
      </p:sp>
      <p:pic>
        <p:nvPicPr>
          <p:cNvPr id="44038" name="Picture 6" descr="Anxiolytic drug. Neurological reflex hammer and packaging box of medication  with name group of drug Anxiolytic with blister with pills on white  background close up. Concept for treatment of anxiety — Stock">
            <a:extLst>
              <a:ext uri="{FF2B5EF4-FFF2-40B4-BE49-F238E27FC236}">
                <a16:creationId xmlns:a16="http://schemas.microsoft.com/office/drawing/2014/main" id="{BEFF8BB6-1CF9-E140-BA00-1B09657D18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21081" y="3429000"/>
            <a:ext cx="4151623" cy="275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28799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C3E54323-16EF-4465-A20B-68365956BD9A}"/>
              </a:ext>
            </a:extLst>
          </p:cNvPr>
          <p:cNvSpPr/>
          <p:nvPr/>
        </p:nvSpPr>
        <p:spPr>
          <a:xfrm>
            <a:off x="1587227" y="1631852"/>
            <a:ext cx="2926079" cy="1797148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1205" y="1266065"/>
            <a:ext cx="6275336" cy="493776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r>
              <a:rPr lang="es-CO" sz="2000" dirty="0"/>
              <a:t>Eficaz en tratamiento de ansiedad.</a:t>
            </a:r>
          </a:p>
          <a:p>
            <a:pPr lvl="1"/>
            <a:r>
              <a:rPr lang="es-CO" sz="2000" dirty="0">
                <a:sym typeface="Wingdings" pitchFamily="2" charset="2"/>
              </a:rPr>
              <a:t>Manejo agudo de ansiedad.</a:t>
            </a:r>
          </a:p>
          <a:p>
            <a:pPr lvl="1"/>
            <a:r>
              <a:rPr lang="es-CO" sz="2000" dirty="0">
                <a:sym typeface="Wingdings" pitchFamily="2" charset="2"/>
              </a:rPr>
              <a:t>Previo a inicio de acci</a:t>
            </a:r>
            <a:r>
              <a:rPr lang="es-ES" sz="2000" dirty="0">
                <a:sym typeface="Wingdings" pitchFamily="2" charset="2"/>
              </a:rPr>
              <a:t>ón de </a:t>
            </a:r>
            <a:r>
              <a:rPr lang="es-ES" sz="2000" dirty="0" err="1">
                <a:sym typeface="Wingdings" pitchFamily="2" charset="2"/>
              </a:rPr>
              <a:t>ISRS</a:t>
            </a:r>
            <a:r>
              <a:rPr lang="es-ES" sz="2000" dirty="0">
                <a:sym typeface="Wingdings" pitchFamily="2" charset="2"/>
              </a:rPr>
              <a:t>.</a:t>
            </a:r>
          </a:p>
          <a:p>
            <a:pPr lvl="1"/>
            <a:endParaRPr lang="es-CO" sz="2000" dirty="0"/>
          </a:p>
          <a:p>
            <a:r>
              <a:rPr lang="es-ES" sz="2000" dirty="0"/>
              <a:t>↓ rápida síntomas somáticos/ emocionales.</a:t>
            </a:r>
          </a:p>
          <a:p>
            <a:pPr lvl="1"/>
            <a:r>
              <a:rPr lang="es-ES" sz="2000" dirty="0"/>
              <a:t>Minutos a horas.</a:t>
            </a:r>
          </a:p>
          <a:p>
            <a:pPr lvl="1"/>
            <a:endParaRPr lang="es-ES" sz="2000" dirty="0"/>
          </a:p>
          <a:p>
            <a:r>
              <a:rPr lang="es-ES" sz="2000" dirty="0"/>
              <a:t>Riesgo de dependencia y tolerancia.</a:t>
            </a:r>
          </a:p>
          <a:p>
            <a:endParaRPr lang="es-ES" sz="2000" dirty="0"/>
          </a:p>
          <a:p>
            <a:r>
              <a:rPr lang="es-ES" sz="2000" dirty="0"/>
              <a:t>Reemplazadas por antidepresivos.</a:t>
            </a:r>
          </a:p>
          <a:p>
            <a:pPr marL="0" indent="0">
              <a:buNone/>
            </a:pPr>
            <a:endParaRPr lang="es-ES" sz="2000" dirty="0"/>
          </a:p>
          <a:p>
            <a:r>
              <a:rPr lang="es-ES" sz="2000" dirty="0"/>
              <a:t>Requieren desmonte gradual.</a:t>
            </a:r>
            <a:endParaRPr lang="es-CO" sz="20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456F2FF-EC60-B840-B745-E606BEDB51FF}"/>
              </a:ext>
            </a:extLst>
          </p:cNvPr>
          <p:cNvSpPr txBox="1">
            <a:spLocks/>
          </p:cNvSpPr>
          <p:nvPr/>
        </p:nvSpPr>
        <p:spPr>
          <a:xfrm>
            <a:off x="236315" y="404335"/>
            <a:ext cx="5641970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Benzodiacepinas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8B602C2-2ACF-134B-BBDB-5E58F3AA87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41970" y="1762007"/>
            <a:ext cx="2630659" cy="15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015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635D7A2-FFAF-4CB0-A2F0-9209BB93B48D}"/>
              </a:ext>
            </a:extLst>
          </p:cNvPr>
          <p:cNvSpPr/>
          <p:nvPr/>
        </p:nvSpPr>
        <p:spPr>
          <a:xfrm>
            <a:off x="1983545" y="1479010"/>
            <a:ext cx="1758461" cy="2467427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2596" y="1621669"/>
            <a:ext cx="5390750" cy="393895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es-CO" sz="2400" dirty="0"/>
          </a:p>
          <a:p>
            <a:r>
              <a:rPr lang="es-CO" sz="2400" dirty="0"/>
              <a:t>Usar con </a:t>
            </a:r>
            <a:r>
              <a:rPr lang="es-CO" sz="2400" dirty="0" err="1"/>
              <a:t>precauc</a:t>
            </a:r>
            <a:r>
              <a:rPr lang="es-ES" sz="2400" dirty="0" err="1"/>
              <a:t>ión</a:t>
            </a:r>
            <a:r>
              <a:rPr lang="es-ES" sz="2400" dirty="0"/>
              <a:t>.</a:t>
            </a:r>
          </a:p>
          <a:p>
            <a:pPr lvl="1"/>
            <a:r>
              <a:rPr lang="es-ES" dirty="0"/>
              <a:t>Tolerancia rápida.</a:t>
            </a:r>
          </a:p>
          <a:p>
            <a:pPr lvl="1"/>
            <a:r>
              <a:rPr lang="es-ES" dirty="0"/>
              <a:t>Incremento de dosis por su cuenta.</a:t>
            </a:r>
          </a:p>
          <a:p>
            <a:pPr lvl="1"/>
            <a:r>
              <a:rPr lang="es-ES" dirty="0"/>
              <a:t>Pacientes con TUS.</a:t>
            </a:r>
          </a:p>
          <a:p>
            <a:r>
              <a:rPr lang="es-ES" sz="2400" dirty="0">
                <a:sym typeface="Wingdings" pitchFamily="2" charset="2"/>
              </a:rPr>
              <a:t></a:t>
            </a:r>
          </a:p>
          <a:p>
            <a:pPr lvl="1"/>
            <a:r>
              <a:rPr lang="es-ES" dirty="0">
                <a:sym typeface="Wingdings" pitchFamily="2" charset="2"/>
              </a:rPr>
              <a:t>Conjunto con </a:t>
            </a:r>
            <a:r>
              <a:rPr lang="es-ES" dirty="0" err="1">
                <a:sym typeface="Wingdings" pitchFamily="2" charset="2"/>
              </a:rPr>
              <a:t>ISRS</a:t>
            </a:r>
            <a:r>
              <a:rPr lang="es-ES" dirty="0">
                <a:sym typeface="Wingdings" pitchFamily="2" charset="2"/>
              </a:rPr>
              <a:t>.</a:t>
            </a:r>
          </a:p>
          <a:p>
            <a:pPr lvl="1"/>
            <a:r>
              <a:rPr lang="es-ES" dirty="0">
                <a:sym typeface="Wingdings" pitchFamily="2" charset="2"/>
              </a:rPr>
              <a:t>Mantenimiento agudo.</a:t>
            </a:r>
          </a:p>
          <a:p>
            <a:pPr lvl="1"/>
            <a:r>
              <a:rPr lang="es-ES" b="1" dirty="0">
                <a:sym typeface="Wingdings" pitchFamily="2" charset="2"/>
              </a:rPr>
              <a:t>Casos seleccionados.</a:t>
            </a:r>
          </a:p>
          <a:p>
            <a:pPr lvl="2"/>
            <a:r>
              <a:rPr lang="es-ES" sz="2400" dirty="0">
                <a:sym typeface="Wingdings" pitchFamily="2" charset="2"/>
              </a:rPr>
              <a:t>Monoterapia.</a:t>
            </a:r>
          </a:p>
          <a:p>
            <a:pPr lvl="2"/>
            <a:r>
              <a:rPr lang="es-ES" sz="2400" dirty="0">
                <a:sym typeface="Wingdings" pitchFamily="2" charset="2"/>
              </a:rPr>
              <a:t>Largo plazo.</a:t>
            </a:r>
          </a:p>
          <a:p>
            <a:pPr lvl="2"/>
            <a:endParaRPr lang="es-ES" dirty="0">
              <a:sym typeface="Wingdings" pitchFamily="2" charset="2"/>
            </a:endParaRPr>
          </a:p>
          <a:p>
            <a:endParaRPr lang="es-ES" dirty="0">
              <a:sym typeface="Wingdings" pitchFamily="2" charset="2"/>
            </a:endParaRPr>
          </a:p>
          <a:p>
            <a:pPr marL="0" indent="0">
              <a:buNone/>
            </a:pPr>
            <a:endParaRPr lang="es-CO" sz="16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3CC5422-A23B-6046-9690-CAFF81300F88}"/>
              </a:ext>
            </a:extLst>
          </p:cNvPr>
          <p:cNvSpPr txBox="1">
            <a:spLocks/>
          </p:cNvSpPr>
          <p:nvPr/>
        </p:nvSpPr>
        <p:spPr>
          <a:xfrm>
            <a:off x="366944" y="257745"/>
            <a:ext cx="5605652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Benzodiacepinas</a:t>
            </a:r>
          </a:p>
        </p:txBody>
      </p:sp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BE68ED23-D8EF-EF4F-B8B0-61E35CA846C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51947" y="1621669"/>
            <a:ext cx="1463040" cy="218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0272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3538" y="1441489"/>
            <a:ext cx="5893365" cy="3493169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es-CO" sz="2000" dirty="0"/>
              <a:t>Efecto farmacodin</a:t>
            </a:r>
            <a:r>
              <a:rPr lang="es-ES" sz="2000" dirty="0" err="1"/>
              <a:t>ámico</a:t>
            </a:r>
            <a:r>
              <a:rPr lang="es-ES" sz="2000" dirty="0"/>
              <a:t> principal.</a:t>
            </a:r>
          </a:p>
          <a:p>
            <a:pPr lvl="1"/>
            <a:r>
              <a:rPr lang="es-ES" sz="1800" dirty="0"/>
              <a:t>Receptores GABA del </a:t>
            </a:r>
            <a:r>
              <a:rPr lang="es-ES" sz="1800" dirty="0" err="1"/>
              <a:t>SNC</a:t>
            </a:r>
            <a:r>
              <a:rPr lang="es-ES" sz="1800" dirty="0"/>
              <a:t>.</a:t>
            </a:r>
          </a:p>
          <a:p>
            <a:pPr lvl="2"/>
            <a:r>
              <a:rPr lang="es-ES" sz="1600" dirty="0"/>
              <a:t>Potencia efectos de GABA endógeno.</a:t>
            </a:r>
          </a:p>
          <a:p>
            <a:pPr lvl="2"/>
            <a:endParaRPr lang="es-ES" sz="1600" dirty="0"/>
          </a:p>
          <a:p>
            <a:r>
              <a:rPr lang="es-ES" sz="2000" dirty="0"/>
              <a:t>Receptor GABA.</a:t>
            </a:r>
          </a:p>
          <a:p>
            <a:pPr lvl="1"/>
            <a:r>
              <a:rPr lang="es-ES_tradnl" sz="1800" dirty="0"/>
              <a:t>GABA</a:t>
            </a:r>
            <a:r>
              <a:rPr lang="es-ES_tradnl" sz="1800" baseline="-25000" dirty="0"/>
              <a:t>A </a:t>
            </a:r>
            <a:r>
              <a:rPr lang="es-ES_tradnl" sz="1800" dirty="0">
                <a:sym typeface="Wingdings" pitchFamily="2" charset="2"/>
              </a:rPr>
              <a:t> excitabilidad neuronal, cambios rápidos de ánimo, ansiedad clínica y sueño.</a:t>
            </a:r>
          </a:p>
          <a:p>
            <a:pPr lvl="1"/>
            <a:r>
              <a:rPr lang="es-ES_tradnl" sz="1800" dirty="0"/>
              <a:t>GABA</a:t>
            </a:r>
            <a:r>
              <a:rPr lang="es-ES_tradnl" sz="1800" baseline="-25000" dirty="0"/>
              <a:t>B</a:t>
            </a:r>
            <a:r>
              <a:rPr lang="es-ES_tradnl" sz="1800" dirty="0"/>
              <a:t> </a:t>
            </a:r>
            <a:r>
              <a:rPr lang="es-ES_tradnl" sz="1800" dirty="0">
                <a:sym typeface="Wingdings" pitchFamily="2" charset="2"/>
              </a:rPr>
              <a:t> memoria, ánimo, analgesia.</a:t>
            </a:r>
          </a:p>
          <a:p>
            <a:pPr lvl="1"/>
            <a:r>
              <a:rPr lang="es-ES_tradnl" sz="1800" dirty="0"/>
              <a:t>GABA</a:t>
            </a:r>
            <a:r>
              <a:rPr lang="es-ES_tradnl" sz="1800" baseline="-25000" dirty="0"/>
              <a:t>C</a:t>
            </a:r>
            <a:r>
              <a:rPr lang="es-ES_tradnl" sz="1800" dirty="0"/>
              <a:t> </a:t>
            </a:r>
            <a:r>
              <a:rPr lang="es-ES_tradnl" sz="1800" dirty="0">
                <a:sym typeface="Wingdings" pitchFamily="2" charset="2"/>
              </a:rPr>
              <a:t> no es claro.</a:t>
            </a:r>
            <a:endParaRPr lang="es-ES_tradnl" sz="18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054ACEF-D4C4-EF45-B87A-CDE3262DEC3A}"/>
              </a:ext>
            </a:extLst>
          </p:cNvPr>
          <p:cNvSpPr txBox="1">
            <a:spLocks/>
          </p:cNvSpPr>
          <p:nvPr/>
        </p:nvSpPr>
        <p:spPr>
          <a:xfrm>
            <a:off x="480156" y="301370"/>
            <a:ext cx="5215250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Benzodiacepinas</a:t>
            </a:r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id="{7792616F-D4CF-2544-A436-4861D365351B}"/>
              </a:ext>
            </a:extLst>
          </p:cNvPr>
          <p:cNvSpPr txBox="1">
            <a:spLocks/>
          </p:cNvSpPr>
          <p:nvPr/>
        </p:nvSpPr>
        <p:spPr>
          <a:xfrm>
            <a:off x="962031" y="1443556"/>
            <a:ext cx="3975730" cy="1158482"/>
          </a:xfrm>
          <a:prstGeom prst="rect">
            <a:avLst/>
          </a:prstGeom>
          <a:solidFill>
            <a:srgbClr val="152B48"/>
          </a:solidFill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400" b="1" dirty="0">
                <a:solidFill>
                  <a:schemeClr val="bg1"/>
                </a:solidFill>
              </a:rPr>
              <a:t>Flumazenil </a:t>
            </a:r>
            <a:r>
              <a:rPr lang="es-CO" sz="2400" b="1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s-CO" sz="2400" dirty="0">
                <a:solidFill>
                  <a:schemeClr val="bg1"/>
                </a:solidFill>
                <a:sym typeface="Wingdings" pitchFamily="2" charset="2"/>
              </a:rPr>
              <a:t>antagonista GABA</a:t>
            </a:r>
            <a:r>
              <a:rPr lang="es-CO" sz="2400" baseline="-25000" dirty="0">
                <a:solidFill>
                  <a:schemeClr val="bg1"/>
                </a:solidFill>
                <a:sym typeface="Wingdings" pitchFamily="2" charset="2"/>
              </a:rPr>
              <a:t>A</a:t>
            </a:r>
          </a:p>
          <a:p>
            <a:pPr lvl="1"/>
            <a:r>
              <a:rPr lang="es-CO" sz="2000" dirty="0">
                <a:solidFill>
                  <a:schemeClr val="bg1"/>
                </a:solidFill>
                <a:sym typeface="Wingdings" pitchFamily="2" charset="2"/>
              </a:rPr>
              <a:t>Antídoto.</a:t>
            </a:r>
            <a:endParaRPr lang="es-CO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102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0615" y="175714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2800" dirty="0">
                <a:solidFill>
                  <a:srgbClr val="152B48"/>
                </a:solidFill>
              </a:rPr>
              <a:t>Metabolismo hep</a:t>
            </a:r>
            <a:r>
              <a:rPr lang="es-ES" sz="2800" dirty="0">
                <a:solidFill>
                  <a:srgbClr val="152B48"/>
                </a:solidFill>
              </a:rPr>
              <a:t>ático</a:t>
            </a:r>
            <a:endParaRPr lang="es-CO" sz="2800" dirty="0">
              <a:solidFill>
                <a:srgbClr val="152B48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FA60558-C729-4B42-85B9-E703FD42B76E}"/>
              </a:ext>
            </a:extLst>
          </p:cNvPr>
          <p:cNvSpPr txBox="1">
            <a:spLocks/>
          </p:cNvSpPr>
          <p:nvPr/>
        </p:nvSpPr>
        <p:spPr>
          <a:xfrm>
            <a:off x="366944" y="415046"/>
            <a:ext cx="5597475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Benzodiacepinas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BFB75BCE-90B6-9A4F-BF63-C1C4B0DA6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4419" y="2737696"/>
            <a:ext cx="5730240" cy="3002859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es-ES" sz="2000" dirty="0"/>
              <a:t>CYP3A4</a:t>
            </a:r>
          </a:p>
          <a:p>
            <a:pPr lvl="1"/>
            <a:r>
              <a:rPr lang="es-ES" sz="1800" dirty="0"/>
              <a:t>Interacciones medicamentosas.</a:t>
            </a:r>
          </a:p>
          <a:p>
            <a:pPr lvl="1"/>
            <a:r>
              <a:rPr lang="es-ES" sz="1800" dirty="0"/>
              <a:t>Ej. diazepam, midazolam, alprazolam.</a:t>
            </a:r>
          </a:p>
          <a:p>
            <a:r>
              <a:rPr lang="es-CO" sz="2000" dirty="0"/>
              <a:t>Conjugaci</a:t>
            </a:r>
            <a:r>
              <a:rPr lang="es-ES" sz="2000" dirty="0"/>
              <a:t>ón </a:t>
            </a:r>
            <a:r>
              <a:rPr lang="es-ES" sz="2000" dirty="0">
                <a:sym typeface="Wingdings" pitchFamily="2" charset="2"/>
              </a:rPr>
              <a:t> </a:t>
            </a:r>
            <a:r>
              <a:rPr lang="es-ES" sz="2000" dirty="0" err="1">
                <a:sym typeface="Wingdings" pitchFamily="2" charset="2"/>
              </a:rPr>
              <a:t>l</a:t>
            </a:r>
            <a:r>
              <a:rPr lang="es-ES" sz="2000" dirty="0" err="1"/>
              <a:t>orazepam</a:t>
            </a:r>
            <a:endParaRPr lang="es-ES" sz="2000" dirty="0"/>
          </a:p>
          <a:p>
            <a:pPr lvl="1"/>
            <a:r>
              <a:rPr lang="es-ES" sz="1800" dirty="0"/>
              <a:t>Aclaramiento renal.</a:t>
            </a:r>
          </a:p>
          <a:p>
            <a:pPr lvl="1"/>
            <a:r>
              <a:rPr lang="es-ES" sz="1800" dirty="0"/>
              <a:t>Menos interacciones.</a:t>
            </a:r>
          </a:p>
          <a:p>
            <a:pPr lvl="1"/>
            <a:r>
              <a:rPr lang="es-ES" sz="1800" dirty="0"/>
              <a:t>Elección en polifarmacia.</a:t>
            </a:r>
          </a:p>
          <a:p>
            <a:pPr lvl="1"/>
            <a:r>
              <a:rPr lang="es-ES" sz="1800" dirty="0"/>
              <a:t>Elección en insuficiencia hepática.</a:t>
            </a:r>
            <a:endParaRPr lang="es-CO" sz="1800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23B3B5F-2DBB-A74D-8107-B7FC58C0B9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4516533"/>
              </p:ext>
            </p:extLst>
          </p:nvPr>
        </p:nvGraphicFramePr>
        <p:xfrm>
          <a:off x="497341" y="1617163"/>
          <a:ext cx="4302710" cy="2003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576352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8907" y="1561710"/>
            <a:ext cx="6263366" cy="373458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r>
              <a:rPr lang="es-CO" sz="2000" b="1" dirty="0"/>
              <a:t>Persistencia de BZD en el cuerpo.</a:t>
            </a:r>
          </a:p>
          <a:p>
            <a:pPr lvl="1"/>
            <a:r>
              <a:rPr lang="es-CO" sz="2000" dirty="0"/>
              <a:t>Determina tiempo de inicio de abstinencia.</a:t>
            </a:r>
          </a:p>
          <a:p>
            <a:pPr lvl="2"/>
            <a:r>
              <a:rPr lang="es-CO" dirty="0"/>
              <a:t>Vida media corta.</a:t>
            </a:r>
          </a:p>
          <a:p>
            <a:pPr lvl="3"/>
            <a:r>
              <a:rPr lang="es-CO" sz="2000" dirty="0"/>
              <a:t>Alprazolam/ Lorazepam.</a:t>
            </a:r>
          </a:p>
          <a:p>
            <a:pPr lvl="3"/>
            <a:r>
              <a:rPr lang="es-CO" sz="2000" dirty="0"/>
              <a:t>Mayor probabilidad de abstinencia.</a:t>
            </a:r>
          </a:p>
          <a:p>
            <a:pPr lvl="2"/>
            <a:r>
              <a:rPr lang="es-CO" dirty="0"/>
              <a:t>Vida media larga.</a:t>
            </a:r>
          </a:p>
          <a:p>
            <a:pPr lvl="3"/>
            <a:r>
              <a:rPr lang="es-CO" sz="2000" dirty="0"/>
              <a:t>Clonazepam/ diazepam.</a:t>
            </a:r>
          </a:p>
          <a:p>
            <a:pPr lvl="3"/>
            <a:r>
              <a:rPr lang="es-CO" sz="2000" dirty="0"/>
              <a:t>S</a:t>
            </a:r>
            <a:r>
              <a:rPr lang="es-ES" sz="2000" dirty="0" err="1"/>
              <a:t>íntomas</a:t>
            </a:r>
            <a:r>
              <a:rPr lang="es-ES" sz="2000" dirty="0"/>
              <a:t> retardados.</a:t>
            </a:r>
          </a:p>
          <a:p>
            <a:pPr lvl="3"/>
            <a:r>
              <a:rPr lang="es-ES" sz="2000" dirty="0"/>
              <a:t>Síntomas atenuados.</a:t>
            </a:r>
            <a:endParaRPr lang="es-CO" sz="20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C5B6483-D1EB-2A47-894F-CF71BEA1999B}"/>
              </a:ext>
            </a:extLst>
          </p:cNvPr>
          <p:cNvSpPr txBox="1">
            <a:spLocks/>
          </p:cNvSpPr>
          <p:nvPr/>
        </p:nvSpPr>
        <p:spPr>
          <a:xfrm>
            <a:off x="457862" y="380222"/>
            <a:ext cx="5311045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Benzodiacepinas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F10BDED-FD48-4C4F-8CE0-A9B86FA6A7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9933123"/>
              </p:ext>
            </p:extLst>
          </p:nvPr>
        </p:nvGraphicFramePr>
        <p:xfrm>
          <a:off x="962029" y="1425060"/>
          <a:ext cx="4302710" cy="2003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14079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6993" y="1514733"/>
            <a:ext cx="6164485" cy="3583640"/>
          </a:xfrm>
          <a:noFill/>
          <a:ln w="28575">
            <a:solidFill>
              <a:schemeClr val="tx1"/>
            </a:solidFill>
          </a:ln>
        </p:spPr>
        <p:txBody>
          <a:bodyPr anchor="ctr">
            <a:normAutofit lnSpcReduction="10000"/>
          </a:bodyPr>
          <a:lstStyle/>
          <a:p>
            <a:r>
              <a:rPr lang="es-CO" sz="2000" dirty="0">
                <a:latin typeface="Montserrat" panose="00000500000000000000"/>
              </a:rPr>
              <a:t>Desmonte lento </a:t>
            </a:r>
            <a:r>
              <a:rPr lang="es-CO" sz="2000" dirty="0">
                <a:latin typeface="Montserrat" panose="00000500000000000000"/>
                <a:sym typeface="Wingdings" pitchFamily="2" charset="2"/>
              </a:rPr>
              <a:t> s</a:t>
            </a:r>
            <a:r>
              <a:rPr lang="es-CO" sz="2000" dirty="0">
                <a:latin typeface="Montserrat" panose="00000500000000000000"/>
              </a:rPr>
              <a:t>i circunstancias permiten.</a:t>
            </a:r>
          </a:p>
          <a:p>
            <a:pPr lvl="1"/>
            <a:r>
              <a:rPr lang="es-CO" sz="2000" dirty="0">
                <a:latin typeface="Montserrat" panose="00000500000000000000"/>
              </a:rPr>
              <a:t>25% de la dosis cada 1 a 2 semanas.</a:t>
            </a:r>
          </a:p>
          <a:p>
            <a:pPr lvl="1"/>
            <a:endParaRPr lang="es-CO" sz="2000" dirty="0">
              <a:latin typeface="Montserrat" panose="00000500000000000000"/>
            </a:endParaRPr>
          </a:p>
          <a:p>
            <a:r>
              <a:rPr lang="es-CO" sz="2000" dirty="0">
                <a:latin typeface="Montserrat" panose="00000500000000000000"/>
              </a:rPr>
              <a:t>Monitoreo de s</a:t>
            </a:r>
            <a:r>
              <a:rPr lang="es-ES" sz="2000" dirty="0" err="1">
                <a:latin typeface="Montserrat" panose="00000500000000000000"/>
              </a:rPr>
              <a:t>íntomas</a:t>
            </a:r>
            <a:r>
              <a:rPr lang="es-ES" sz="2000" dirty="0">
                <a:latin typeface="Montserrat" panose="00000500000000000000"/>
              </a:rPr>
              <a:t> de abstinencia.</a:t>
            </a:r>
          </a:p>
          <a:p>
            <a:pPr lvl="1"/>
            <a:r>
              <a:rPr lang="es-ES" sz="2000" dirty="0">
                <a:latin typeface="Montserrat" panose="00000500000000000000"/>
              </a:rPr>
              <a:t>Tempranos </a:t>
            </a:r>
            <a:r>
              <a:rPr lang="es-ES" sz="2000" dirty="0">
                <a:latin typeface="Montserrat" panose="00000500000000000000"/>
                <a:sym typeface="Wingdings" pitchFamily="2" charset="2"/>
              </a:rPr>
              <a:t> a</a:t>
            </a:r>
            <a:r>
              <a:rPr lang="es-ES" sz="2000" dirty="0">
                <a:latin typeface="Montserrat" panose="00000500000000000000"/>
              </a:rPr>
              <a:t>nsiedad/ disforia/ temblor.</a:t>
            </a:r>
          </a:p>
          <a:p>
            <a:pPr lvl="1"/>
            <a:r>
              <a:rPr lang="es-ES" sz="2000" dirty="0">
                <a:latin typeface="Montserrat" panose="00000500000000000000"/>
              </a:rPr>
              <a:t>Avanzados </a:t>
            </a:r>
            <a:r>
              <a:rPr lang="es-ES" sz="2000" dirty="0">
                <a:latin typeface="Montserrat" panose="00000500000000000000"/>
                <a:sym typeface="Wingdings" pitchFamily="2" charset="2"/>
              </a:rPr>
              <a:t> alteraciones sensoperceptivas/ psicosis/ convulsiones.</a:t>
            </a:r>
          </a:p>
          <a:p>
            <a:pPr lvl="1"/>
            <a:endParaRPr lang="es-ES" sz="2000" dirty="0">
              <a:latin typeface="Montserrat" panose="00000500000000000000"/>
            </a:endParaRPr>
          </a:p>
          <a:p>
            <a:r>
              <a:rPr lang="es-ES" sz="2000" dirty="0">
                <a:latin typeface="Montserrat" panose="00000500000000000000"/>
              </a:rPr>
              <a:t>Reducir velocidad de desmonte.</a:t>
            </a:r>
            <a:endParaRPr lang="es-CO" sz="2000" dirty="0">
              <a:latin typeface="Montserrat" panose="0000050000000000000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5106ECA3-73ED-654B-8CFB-AB7F5819DAFC}"/>
              </a:ext>
            </a:extLst>
          </p:cNvPr>
          <p:cNvSpPr txBox="1">
            <a:spLocks/>
          </p:cNvSpPr>
          <p:nvPr/>
        </p:nvSpPr>
        <p:spPr>
          <a:xfrm>
            <a:off x="366944" y="310543"/>
            <a:ext cx="5424256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Benzodiacepinas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9DFA475-1DC0-C440-B45E-0BEC62BEFFCC}"/>
              </a:ext>
            </a:extLst>
          </p:cNvPr>
          <p:cNvSpPr/>
          <p:nvPr/>
        </p:nvSpPr>
        <p:spPr>
          <a:xfrm>
            <a:off x="505097" y="1459894"/>
            <a:ext cx="4847771" cy="1846659"/>
          </a:xfrm>
          <a:prstGeom prst="rect">
            <a:avLst/>
          </a:prstGeom>
          <a:solidFill>
            <a:srgbClr val="152B48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Inicio a bajas dosis </a:t>
            </a: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  <a:sym typeface="Wingdings" pitchFamily="2" charset="2"/>
              </a:rPr>
              <a:t> ↑ </a:t>
            </a: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a necesidad.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Clonazepam.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Inicio 0.25-0.5 mg cada 12 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Titulación hasta 2 mg cada 8 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Lorazepam.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Inicio 0.5-1 mg cada 8 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  <a:latin typeface="Montserrat" panose="00000500000000000000"/>
              </a:rPr>
              <a:t>Titulación hasta 2 mg cada 6 h.</a:t>
            </a:r>
          </a:p>
        </p:txBody>
      </p:sp>
    </p:spTree>
    <p:extLst>
      <p:ext uri="{BB962C8B-B14F-4D97-AF65-F5344CB8AC3E}">
        <p14:creationId xmlns:p14="http://schemas.microsoft.com/office/powerpoint/2010/main" val="1563696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043" y="313126"/>
            <a:ext cx="4060203" cy="886205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ISRS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7E7073B4-10CA-EF44-B05C-98CFD9220A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857761"/>
              </p:ext>
            </p:extLst>
          </p:nvPr>
        </p:nvGraphicFramePr>
        <p:xfrm>
          <a:off x="6096000" y="1699401"/>
          <a:ext cx="5519226" cy="3493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arcador de contenido 37">
            <a:extLst>
              <a:ext uri="{FF2B5EF4-FFF2-40B4-BE49-F238E27FC236}">
                <a16:creationId xmlns:a16="http://schemas.microsoft.com/office/drawing/2014/main" id="{0D8C47E2-8584-A340-B18D-FE160B33F131}"/>
              </a:ext>
            </a:extLst>
          </p:cNvPr>
          <p:cNvSpPr txBox="1">
            <a:spLocks/>
          </p:cNvSpPr>
          <p:nvPr/>
        </p:nvSpPr>
        <p:spPr>
          <a:xfrm>
            <a:off x="576774" y="1699401"/>
            <a:ext cx="5116073" cy="2003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dirty="0"/>
              <a:t>Inhiben bomba de recaptación</a:t>
            </a:r>
            <a:r>
              <a:rPr lang="es-ES" sz="2000" dirty="0"/>
              <a:t> de 5-HT.</a:t>
            </a:r>
          </a:p>
          <a:p>
            <a:r>
              <a:rPr lang="es-ES" sz="2000" dirty="0"/>
              <a:t>↑ Ocupación de receptor 5-HT postsináptico.</a:t>
            </a:r>
          </a:p>
          <a:p>
            <a:r>
              <a:rPr lang="es-ES" sz="2000" dirty="0"/>
              <a:t>Selectivos.</a:t>
            </a:r>
          </a:p>
          <a:p>
            <a:pPr lvl="1"/>
            <a:r>
              <a:rPr lang="es-ES" sz="2000" dirty="0"/>
              <a:t>Poca afinidad por otros receptores</a:t>
            </a:r>
            <a:r>
              <a:rPr lang="es-ES" sz="1800" dirty="0"/>
              <a:t>.</a:t>
            </a:r>
          </a:p>
        </p:txBody>
      </p:sp>
      <p:pic>
        <p:nvPicPr>
          <p:cNvPr id="13" name="Gráfico 12" descr="Medicina con relleno sólido">
            <a:extLst>
              <a:ext uri="{FF2B5EF4-FFF2-40B4-BE49-F238E27FC236}">
                <a16:creationId xmlns:a16="http://schemas.microsoft.com/office/drawing/2014/main" id="{5311F9EF-EBA9-1742-BB17-4EC8287043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52423" y="4414363"/>
            <a:ext cx="2443637" cy="244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99282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3922B7E-5557-4183-AB4D-24974EF76655}"/>
              </a:ext>
            </a:extLst>
          </p:cNvPr>
          <p:cNvSpPr/>
          <p:nvPr/>
        </p:nvSpPr>
        <p:spPr>
          <a:xfrm>
            <a:off x="1857829" y="1276776"/>
            <a:ext cx="1973943" cy="2467427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467" y="1336643"/>
            <a:ext cx="6469285" cy="4554826"/>
          </a:xfrm>
          <a:noFill/>
          <a:ln w="28575">
            <a:solidFill>
              <a:srgbClr val="152B48"/>
            </a:solidFill>
          </a:ln>
        </p:spPr>
        <p:txBody>
          <a:bodyPr anchor="ctr">
            <a:normAutofit/>
          </a:bodyPr>
          <a:lstStyle/>
          <a:p>
            <a:r>
              <a:rPr lang="es-CO" sz="2400" dirty="0"/>
              <a:t>Eficaz para manejo de ansiedad.</a:t>
            </a:r>
          </a:p>
          <a:p>
            <a:endParaRPr lang="es-CO" sz="2400" dirty="0"/>
          </a:p>
          <a:p>
            <a:r>
              <a:rPr lang="es-CO" sz="2400" dirty="0"/>
              <a:t>Inhibe corrientes de calcio.</a:t>
            </a:r>
          </a:p>
          <a:p>
            <a:pPr lvl="1"/>
            <a:r>
              <a:rPr lang="es-CO" dirty="0"/>
              <a:t>Por medio de canales activados por alto voltaje.</a:t>
            </a:r>
          </a:p>
          <a:p>
            <a:pPr lvl="1"/>
            <a:endParaRPr lang="es-CO" dirty="0"/>
          </a:p>
          <a:p>
            <a:r>
              <a:rPr lang="es-CO" sz="2400" dirty="0"/>
              <a:t>Dosis 50-300 mg.</a:t>
            </a:r>
          </a:p>
          <a:p>
            <a:pPr lvl="1"/>
            <a:r>
              <a:rPr lang="es-CO" dirty="0"/>
              <a:t>Mayor</a:t>
            </a:r>
            <a:r>
              <a:rPr lang="es-ES" dirty="0" err="1"/>
              <a:t>ía</a:t>
            </a:r>
            <a:r>
              <a:rPr lang="es-ES" dirty="0"/>
              <a:t> necesita &gt; 150 mg.</a:t>
            </a:r>
          </a:p>
          <a:p>
            <a:pPr lvl="1"/>
            <a:endParaRPr lang="es-ES" dirty="0"/>
          </a:p>
          <a:p>
            <a:r>
              <a:rPr lang="es-ES" sz="2400" dirty="0"/>
              <a:t>Depende de función renal para aclaramiento.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9BE6D27-C664-CD41-AB98-8BB6648C6997}"/>
              </a:ext>
            </a:extLst>
          </p:cNvPr>
          <p:cNvSpPr txBox="1">
            <a:spLocks/>
          </p:cNvSpPr>
          <p:nvPr/>
        </p:nvSpPr>
        <p:spPr>
          <a:xfrm>
            <a:off x="366944" y="272576"/>
            <a:ext cx="5087523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Pregabalina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EE85337-B3C4-9F42-9EBE-BAFDA6AC67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15513" y="1406923"/>
            <a:ext cx="1683657" cy="219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738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9BCD7104-C3C2-4370-9210-F955180C00A9}"/>
              </a:ext>
            </a:extLst>
          </p:cNvPr>
          <p:cNvSpPr/>
          <p:nvPr/>
        </p:nvSpPr>
        <p:spPr>
          <a:xfrm>
            <a:off x="1479185" y="1418453"/>
            <a:ext cx="2636434" cy="2152225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A1FB969-7B98-C849-A6EE-805995CF6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473196"/>
              </p:ext>
            </p:extLst>
          </p:nvPr>
        </p:nvGraphicFramePr>
        <p:xfrm>
          <a:off x="6096000" y="1418453"/>
          <a:ext cx="4817296" cy="308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891D42F5-DE46-604B-8208-B1BCCD10778C}"/>
              </a:ext>
            </a:extLst>
          </p:cNvPr>
          <p:cNvSpPr txBox="1">
            <a:spLocks/>
          </p:cNvSpPr>
          <p:nvPr/>
        </p:nvSpPr>
        <p:spPr>
          <a:xfrm>
            <a:off x="393069" y="327960"/>
            <a:ext cx="5267502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Pregabalina</a:t>
            </a:r>
          </a:p>
        </p:txBody>
      </p:sp>
      <p:pic>
        <p:nvPicPr>
          <p:cNvPr id="52226" name="Picture 2" descr="Lyrica 75 mg Pregabalin Capsules, Pfizer, Prescription, Rs 1 /box | ID:  22115123548">
            <a:extLst>
              <a:ext uri="{FF2B5EF4-FFF2-40B4-BE49-F238E27FC236}">
                <a16:creationId xmlns:a16="http://schemas.microsoft.com/office/drawing/2014/main" id="{17C4C1EF-B566-054D-888B-40556F60C1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87863" y="1617785"/>
            <a:ext cx="2423886" cy="181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5068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n relacionada">
            <a:extLst>
              <a:ext uri="{FF2B5EF4-FFF2-40B4-BE49-F238E27FC236}">
                <a16:creationId xmlns:a16="http://schemas.microsoft.com/office/drawing/2014/main" id="{92045A2C-2F1B-2C49-8E2D-B4F7D05D2B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68202" y="110612"/>
            <a:ext cx="4669654" cy="468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6B5523D1-CF17-8F4B-8D16-1C6B75A42987}"/>
              </a:ext>
            </a:extLst>
          </p:cNvPr>
          <p:cNvSpPr txBox="1">
            <a:spLocks/>
          </p:cNvSpPr>
          <p:nvPr/>
        </p:nvSpPr>
        <p:spPr>
          <a:xfrm>
            <a:off x="4763589" y="4632960"/>
            <a:ext cx="6278880" cy="25641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400" dirty="0">
                <a:solidFill>
                  <a:srgbClr val="0B2F50"/>
                </a:solidFill>
                <a:latin typeface="Montserrat" panose="02000505000000020004" pitchFamily="2" charset="0"/>
              </a:rPr>
              <a:t>Juan Pablo Londoño Herrera</a:t>
            </a:r>
          </a:p>
          <a:p>
            <a:pPr marL="0" indent="0" algn="ctr">
              <a:buNone/>
            </a:pPr>
            <a:r>
              <a:rPr lang="es-CO" sz="2400" dirty="0">
                <a:solidFill>
                  <a:srgbClr val="0B2F50"/>
                </a:solidFill>
                <a:latin typeface="Montserrat" panose="02000505000000020004" pitchFamily="2" charset="0"/>
              </a:rPr>
              <a:t>juanp.londo@gmail.com</a:t>
            </a:r>
          </a:p>
        </p:txBody>
      </p:sp>
    </p:spTree>
    <p:extLst>
      <p:ext uri="{BB962C8B-B14F-4D97-AF65-F5344CB8AC3E}">
        <p14:creationId xmlns:p14="http://schemas.microsoft.com/office/powerpoint/2010/main" val="3739811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C1E7712C-87C9-40AD-A01F-B667D8C00F7C}"/>
              </a:ext>
            </a:extLst>
          </p:cNvPr>
          <p:cNvSpPr/>
          <p:nvPr/>
        </p:nvSpPr>
        <p:spPr>
          <a:xfrm>
            <a:off x="1464048" y="1694795"/>
            <a:ext cx="2516666" cy="2489268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96" y="361173"/>
            <a:ext cx="4634969" cy="86173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6000" dirty="0"/>
              <a:t>ISRS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660" y="1405093"/>
            <a:ext cx="4990011" cy="4047814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s-CO" sz="2400" b="1" dirty="0"/>
          </a:p>
          <a:p>
            <a:r>
              <a:rPr lang="es-CO" sz="2400" b="1" dirty="0"/>
              <a:t>Pueden inhibir CYP </a:t>
            </a:r>
            <a:r>
              <a:rPr lang="es-ES" sz="2400" b="1" dirty="0"/>
              <a:t>P450</a:t>
            </a:r>
          </a:p>
          <a:p>
            <a:pPr lvl="1"/>
            <a:r>
              <a:rPr lang="es-ES" dirty="0"/>
              <a:t>Interacciones</a:t>
            </a:r>
          </a:p>
          <a:p>
            <a:pPr lvl="1"/>
            <a:endParaRPr lang="es-ES" dirty="0"/>
          </a:p>
          <a:p>
            <a:r>
              <a:rPr lang="es-ES" sz="2400" b="1" dirty="0"/>
              <a:t>Menor inhibición</a:t>
            </a:r>
          </a:p>
          <a:p>
            <a:pPr lvl="1"/>
            <a:r>
              <a:rPr lang="es-ES" dirty="0" err="1"/>
              <a:t>Escitalopram</a:t>
            </a:r>
            <a:endParaRPr lang="es-ES" dirty="0"/>
          </a:p>
          <a:p>
            <a:pPr lvl="1"/>
            <a:r>
              <a:rPr lang="es-ES" dirty="0"/>
              <a:t>Citalopram</a:t>
            </a:r>
          </a:p>
          <a:p>
            <a:pPr marL="457200" lvl="1" indent="0">
              <a:buNone/>
            </a:pPr>
            <a:r>
              <a:rPr lang="es-ES" dirty="0"/>
              <a:t>*De elección en polifarmacia.</a:t>
            </a:r>
            <a:endParaRPr lang="es-CO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E4A097-B718-B141-8675-9EA664504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0682" y="1964573"/>
            <a:ext cx="1943398" cy="194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387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88" y="193126"/>
            <a:ext cx="5244278" cy="1513753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ISRS  - efectos adversos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9646" y="1474589"/>
            <a:ext cx="6751440" cy="3493169"/>
          </a:xfrm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>
              <a:lnSpc>
                <a:spcPct val="110000"/>
              </a:lnSpc>
            </a:pPr>
            <a:r>
              <a:rPr lang="es-ES_tradnl" dirty="0"/>
              <a:t>EA comunes.</a:t>
            </a:r>
            <a:endParaRPr lang="es-CO" dirty="0"/>
          </a:p>
          <a:p>
            <a:pPr lvl="1">
              <a:lnSpc>
                <a:spcPct val="110000"/>
              </a:lnSpc>
            </a:pPr>
            <a:r>
              <a:rPr lang="es-ES_tradnl" dirty="0"/>
              <a:t>Somnolencia.</a:t>
            </a:r>
            <a:endParaRPr lang="es-CO" dirty="0"/>
          </a:p>
          <a:p>
            <a:pPr lvl="1">
              <a:lnSpc>
                <a:spcPct val="110000"/>
              </a:lnSpc>
            </a:pPr>
            <a:r>
              <a:rPr lang="es-ES_tradnl" dirty="0"/>
              <a:t>Insomnio</a:t>
            </a:r>
            <a:endParaRPr lang="es-CO" dirty="0"/>
          </a:p>
          <a:p>
            <a:pPr lvl="1">
              <a:lnSpc>
                <a:spcPct val="110000"/>
              </a:lnSpc>
            </a:pPr>
            <a:r>
              <a:rPr lang="es-ES_tradnl" dirty="0"/>
              <a:t>Ansiedad.</a:t>
            </a:r>
            <a:endParaRPr lang="es-CO" dirty="0"/>
          </a:p>
          <a:p>
            <a:pPr lvl="1">
              <a:lnSpc>
                <a:spcPct val="110000"/>
              </a:lnSpc>
            </a:pPr>
            <a:r>
              <a:rPr lang="es-ES_tradnl" dirty="0"/>
              <a:t>Mareo.</a:t>
            </a:r>
            <a:endParaRPr lang="es-CO" dirty="0"/>
          </a:p>
          <a:p>
            <a:pPr lvl="1">
              <a:lnSpc>
                <a:spcPct val="110000"/>
              </a:lnSpc>
            </a:pPr>
            <a:r>
              <a:rPr lang="es-ES_tradnl" dirty="0"/>
              <a:t>Cefalea.</a:t>
            </a:r>
            <a:endParaRPr lang="es-CO" dirty="0"/>
          </a:p>
          <a:p>
            <a:pPr lvl="1">
              <a:lnSpc>
                <a:spcPct val="110000"/>
              </a:lnSpc>
            </a:pPr>
            <a:r>
              <a:rPr lang="es-ES_tradnl" dirty="0"/>
              <a:t>Boca seca.</a:t>
            </a:r>
          </a:p>
          <a:p>
            <a:pPr lvl="1">
              <a:lnSpc>
                <a:spcPct val="110000"/>
              </a:lnSpc>
            </a:pPr>
            <a:r>
              <a:rPr lang="es-ES_tradnl" dirty="0"/>
              <a:t>Disfunción sexual*.</a:t>
            </a:r>
            <a:endParaRPr lang="es-CO" dirty="0"/>
          </a:p>
          <a:p>
            <a:pPr lvl="1">
              <a:lnSpc>
                <a:spcPct val="110000"/>
              </a:lnSpc>
            </a:pPr>
            <a:r>
              <a:rPr lang="es-ES_tradnl" dirty="0"/>
              <a:t>Ganancia de peso*.</a:t>
            </a:r>
            <a:endParaRPr lang="es-CO" dirty="0"/>
          </a:p>
          <a:p>
            <a:pPr marL="0" indent="0">
              <a:lnSpc>
                <a:spcPct val="110000"/>
              </a:lnSpc>
              <a:buNone/>
            </a:pPr>
            <a:endParaRPr lang="es-CO" sz="16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ACCE009-6329-404E-9B40-30A4E769641B}"/>
              </a:ext>
            </a:extLst>
          </p:cNvPr>
          <p:cNvSpPr/>
          <p:nvPr/>
        </p:nvSpPr>
        <p:spPr>
          <a:xfrm>
            <a:off x="9172403" y="2247829"/>
            <a:ext cx="3387909" cy="1946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s-ES_tradnl" sz="2400" dirty="0">
                <a:solidFill>
                  <a:srgbClr val="152B48"/>
                </a:solidFill>
                <a:latin typeface="Montserrat" panose="00000500000000000000" pitchFamily="50" charset="0"/>
              </a:rPr>
              <a:t>↑ Riesgo.</a:t>
            </a:r>
            <a:endParaRPr lang="es-CO" sz="2400" dirty="0">
              <a:solidFill>
                <a:srgbClr val="152B48"/>
              </a:solidFill>
              <a:latin typeface="Montserrat" panose="00000500000000000000" pitchFamily="50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s-ES_tradnl" sz="2400" dirty="0">
                <a:solidFill>
                  <a:srgbClr val="152B48"/>
                </a:solidFill>
                <a:latin typeface="Montserrat" panose="00000500000000000000" pitchFamily="50" charset="0"/>
              </a:rPr>
              <a:t>DM2.</a:t>
            </a:r>
            <a:endParaRPr lang="es-CO" sz="2400" dirty="0">
              <a:solidFill>
                <a:srgbClr val="152B48"/>
              </a:solidFill>
              <a:latin typeface="Montserrat" panose="00000500000000000000" pitchFamily="50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s-ES_tradnl" sz="2400" dirty="0">
                <a:solidFill>
                  <a:srgbClr val="152B48"/>
                </a:solidFill>
                <a:latin typeface="Montserrat" panose="00000500000000000000" pitchFamily="50" charset="0"/>
              </a:rPr>
              <a:t>Sangrado anormal.</a:t>
            </a:r>
            <a:endParaRPr lang="es-CO" sz="2400" dirty="0">
              <a:solidFill>
                <a:srgbClr val="152B48"/>
              </a:solidFill>
              <a:latin typeface="Montserrat" panose="00000500000000000000" pitchFamily="50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s-ES_tradnl" sz="2400" dirty="0">
                <a:solidFill>
                  <a:srgbClr val="152B48"/>
                </a:solidFill>
                <a:latin typeface="Montserrat" panose="00000500000000000000" pitchFamily="50" charset="0"/>
              </a:rPr>
              <a:t>Osteopenia.</a:t>
            </a:r>
            <a:endParaRPr lang="es-CO" sz="24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E08A2CA6-B5B4-4048-9F35-992B1EE06F3D}"/>
              </a:ext>
            </a:extLst>
          </p:cNvPr>
          <p:cNvSpPr txBox="1">
            <a:spLocks/>
          </p:cNvSpPr>
          <p:nvPr/>
        </p:nvSpPr>
        <p:spPr>
          <a:xfrm>
            <a:off x="474152" y="1838889"/>
            <a:ext cx="4585527" cy="2512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s-CO" sz="2000" dirty="0"/>
              <a:t>Citalopram</a:t>
            </a:r>
          </a:p>
          <a:p>
            <a:pPr lvl="1">
              <a:lnSpc>
                <a:spcPct val="110000"/>
              </a:lnSpc>
            </a:pPr>
            <a:r>
              <a:rPr lang="es-ES" sz="1800" dirty="0"/>
              <a:t>↑ </a:t>
            </a:r>
            <a:r>
              <a:rPr lang="es-ES" sz="1800" b="1" dirty="0"/>
              <a:t>QT</a:t>
            </a:r>
            <a:r>
              <a:rPr lang="es-ES" sz="1800" dirty="0"/>
              <a:t> dosis dependiente.</a:t>
            </a:r>
          </a:p>
          <a:p>
            <a:pPr lvl="1">
              <a:lnSpc>
                <a:spcPct val="110000"/>
              </a:lnSpc>
            </a:pPr>
            <a:r>
              <a:rPr lang="es-CO" sz="1800" dirty="0"/>
              <a:t>Dosis no &gt; 40 mg/d</a:t>
            </a:r>
            <a:r>
              <a:rPr lang="es-ES" sz="1800" dirty="0" err="1"/>
              <a:t>ía</a:t>
            </a:r>
            <a:r>
              <a:rPr lang="es-ES" sz="1800" dirty="0"/>
              <a:t>.</a:t>
            </a:r>
          </a:p>
          <a:p>
            <a:pPr lvl="1">
              <a:lnSpc>
                <a:spcPct val="110000"/>
              </a:lnSpc>
            </a:pPr>
            <a:r>
              <a:rPr lang="es-CO" sz="1800" dirty="0"/>
              <a:t>Factores de riesgo de ↑ de niveles.</a:t>
            </a:r>
          </a:p>
          <a:p>
            <a:pPr lvl="1">
              <a:lnSpc>
                <a:spcPct val="110000"/>
              </a:lnSpc>
            </a:pPr>
            <a:r>
              <a:rPr lang="es-CO" sz="1800" dirty="0"/>
              <a:t>Dosis</a:t>
            </a:r>
            <a:r>
              <a:rPr lang="es-ES" sz="1800" dirty="0"/>
              <a:t> no &gt; 20 mg/día.</a:t>
            </a:r>
          </a:p>
          <a:p>
            <a:pPr lvl="2">
              <a:lnSpc>
                <a:spcPct val="110000"/>
              </a:lnSpc>
            </a:pPr>
            <a:r>
              <a:rPr lang="es-ES" sz="1600" dirty="0"/>
              <a:t>Alteración hepática.</a:t>
            </a:r>
          </a:p>
          <a:p>
            <a:pPr lvl="2">
              <a:lnSpc>
                <a:spcPct val="110000"/>
              </a:lnSpc>
            </a:pPr>
            <a:r>
              <a:rPr lang="es-ES" sz="1600" dirty="0"/>
              <a:t>Mayores de 60 años.</a:t>
            </a:r>
          </a:p>
          <a:p>
            <a:pPr lvl="2">
              <a:lnSpc>
                <a:spcPct val="110000"/>
              </a:lnSpc>
            </a:pPr>
            <a:r>
              <a:rPr lang="es-ES" sz="1600" dirty="0"/>
              <a:t>Uso de inhibidores de CYP2C19.</a:t>
            </a:r>
          </a:p>
          <a:p>
            <a:pPr>
              <a:lnSpc>
                <a:spcPct val="110000"/>
              </a:lnSpc>
            </a:pPr>
            <a:endParaRPr lang="es-CO" sz="2000" dirty="0"/>
          </a:p>
        </p:txBody>
      </p:sp>
      <p:pic>
        <p:nvPicPr>
          <p:cNvPr id="8" name="Gráfico 7" descr="Estómago contorno">
            <a:extLst>
              <a:ext uri="{FF2B5EF4-FFF2-40B4-BE49-F238E27FC236}">
                <a16:creationId xmlns:a16="http://schemas.microsoft.com/office/drawing/2014/main" id="{9A4CD380-82BE-E146-B6EA-0D81E53849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72863" y="4967756"/>
            <a:ext cx="1759378" cy="175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98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E1B3DF-0BB0-4C66-B149-D1D47889E4A5}" vid="{BF97386F-A394-4AC0-8781-7EAE8F5D257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COM_FR_2020</Template>
  <TotalTime>2008</TotalTime>
  <Words>3539</Words>
  <Application>Microsoft Office PowerPoint</Application>
  <PresentationFormat>Panorámica</PresentationFormat>
  <Paragraphs>886</Paragraphs>
  <Slides>72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72</vt:i4>
      </vt:variant>
    </vt:vector>
  </HeadingPairs>
  <TitlesOfParts>
    <vt:vector size="76" baseType="lpstr">
      <vt:lpstr>Arial</vt:lpstr>
      <vt:lpstr>Calibri</vt:lpstr>
      <vt:lpstr>Montserrat</vt:lpstr>
      <vt:lpstr>Tema de Office</vt:lpstr>
      <vt:lpstr>Psicofarmacología</vt:lpstr>
      <vt:lpstr>Presentación de PowerPoint</vt:lpstr>
      <vt:lpstr>Grupos farmacológicos</vt:lpstr>
      <vt:lpstr>Generalidades de prescripción</vt:lpstr>
      <vt:lpstr>Presentación de PowerPoint</vt:lpstr>
      <vt:lpstr>En general</vt:lpstr>
      <vt:lpstr>ISRS</vt:lpstr>
      <vt:lpstr>ISRS</vt:lpstr>
      <vt:lpstr>ISRS  - efectos adversos</vt:lpstr>
      <vt:lpstr>Duales (IRSN)</vt:lpstr>
      <vt:lpstr>Duales (IRSN)</vt:lpstr>
      <vt:lpstr>Duales (IRSN)</vt:lpstr>
      <vt:lpstr>Moduladores de serotonina</vt:lpstr>
      <vt:lpstr>Moduladores de serotonina -  Vortioxetina</vt:lpstr>
      <vt:lpstr>Antidepresivos atípicos</vt:lpstr>
      <vt:lpstr>Antidepresivos atípicos - Bupropion</vt:lpstr>
      <vt:lpstr>Antidepresivos atípicos - Mirtazapina</vt:lpstr>
      <vt:lpstr>Tricíclicos y tetracíclicos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Síndrome serotoninérgico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Moderada a grave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Antipsicóticos</vt:lpstr>
      <vt:lpstr>Antipsicóticos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Efectos anticolinérgicos</vt:lpstr>
      <vt:lpstr>Presentación de PowerPoint</vt:lpstr>
      <vt:lpstr>Sedación</vt:lpstr>
      <vt:lpstr>Presentación de PowerPoint</vt:lpstr>
      <vt:lpstr>Evaluación pretratamiento</vt:lpstr>
      <vt:lpstr>Presentación de PowerPoint</vt:lpstr>
      <vt:lpstr>Riesgo agranulocitosis</vt:lpstr>
      <vt:lpstr>Síndrome neuroléptico maligno</vt:lpstr>
      <vt:lpstr>Presentación de PowerPoint</vt:lpstr>
      <vt:lpstr>Manejo</vt:lpstr>
      <vt:lpstr>Ansiolíticos  </vt:lpstr>
      <vt:lpstr>Presentación de PowerPoint</vt:lpstr>
      <vt:lpstr>Presentación de PowerPoint</vt:lpstr>
      <vt:lpstr>Presentación de PowerPoint</vt:lpstr>
      <vt:lpstr>Metabolismo hepático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Sentire Taller SAS</dc:creator>
  <cp:lastModifiedBy>User</cp:lastModifiedBy>
  <cp:revision>226</cp:revision>
  <dcterms:created xsi:type="dcterms:W3CDTF">2020-11-06T17:03:47Z</dcterms:created>
  <dcterms:modified xsi:type="dcterms:W3CDTF">2021-02-17T16:29:17Z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847502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