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6"/>
  </p:notesMasterIdLst>
  <p:sldIdLst>
    <p:sldId id="257" r:id="rId2"/>
    <p:sldId id="314" r:id="rId3"/>
    <p:sldId id="259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0" r:id="rId30"/>
    <p:sldId id="341" r:id="rId31"/>
    <p:sldId id="342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51" r:id="rId41"/>
    <p:sldId id="352" r:id="rId42"/>
    <p:sldId id="353" r:id="rId43"/>
    <p:sldId id="354" r:id="rId44"/>
    <p:sldId id="355" r:id="rId45"/>
    <p:sldId id="356" r:id="rId46"/>
    <p:sldId id="357" r:id="rId47"/>
    <p:sldId id="358" r:id="rId48"/>
    <p:sldId id="359" r:id="rId49"/>
    <p:sldId id="360" r:id="rId50"/>
    <p:sldId id="362" r:id="rId51"/>
    <p:sldId id="363" r:id="rId52"/>
    <p:sldId id="364" r:id="rId53"/>
    <p:sldId id="365" r:id="rId54"/>
    <p:sldId id="366" r:id="rId55"/>
    <p:sldId id="367" r:id="rId56"/>
    <p:sldId id="368" r:id="rId57"/>
    <p:sldId id="369" r:id="rId58"/>
    <p:sldId id="370" r:id="rId59"/>
    <p:sldId id="371" r:id="rId60"/>
    <p:sldId id="372" r:id="rId61"/>
    <p:sldId id="373" r:id="rId62"/>
    <p:sldId id="374" r:id="rId63"/>
    <p:sldId id="375" r:id="rId64"/>
    <p:sldId id="376" r:id="rId65"/>
    <p:sldId id="377" r:id="rId66"/>
    <p:sldId id="378" r:id="rId67"/>
    <p:sldId id="379" r:id="rId68"/>
    <p:sldId id="380" r:id="rId69"/>
    <p:sldId id="381" r:id="rId70"/>
    <p:sldId id="382" r:id="rId71"/>
    <p:sldId id="383" r:id="rId72"/>
    <p:sldId id="384" r:id="rId73"/>
    <p:sldId id="385" r:id="rId74"/>
    <p:sldId id="386" r:id="rId75"/>
    <p:sldId id="387" r:id="rId76"/>
    <p:sldId id="388" r:id="rId77"/>
    <p:sldId id="389" r:id="rId78"/>
    <p:sldId id="390" r:id="rId79"/>
    <p:sldId id="391" r:id="rId80"/>
    <p:sldId id="392" r:id="rId81"/>
    <p:sldId id="393" r:id="rId82"/>
    <p:sldId id="394" r:id="rId83"/>
    <p:sldId id="395" r:id="rId84"/>
    <p:sldId id="396" r:id="rId85"/>
    <p:sldId id="397" r:id="rId86"/>
    <p:sldId id="398" r:id="rId87"/>
    <p:sldId id="399" r:id="rId88"/>
    <p:sldId id="400" r:id="rId89"/>
    <p:sldId id="401" r:id="rId90"/>
    <p:sldId id="402" r:id="rId91"/>
    <p:sldId id="403" r:id="rId92"/>
    <p:sldId id="404" r:id="rId93"/>
    <p:sldId id="405" r:id="rId94"/>
    <p:sldId id="406" r:id="rId95"/>
    <p:sldId id="407" r:id="rId96"/>
    <p:sldId id="408" r:id="rId97"/>
    <p:sldId id="410" r:id="rId98"/>
    <p:sldId id="411" r:id="rId99"/>
    <p:sldId id="412" r:id="rId100"/>
    <p:sldId id="413" r:id="rId101"/>
    <p:sldId id="414" r:id="rId102"/>
    <p:sldId id="415" r:id="rId103"/>
    <p:sldId id="416" r:id="rId104"/>
    <p:sldId id="417" r:id="rId105"/>
    <p:sldId id="418" r:id="rId106"/>
    <p:sldId id="419" r:id="rId107"/>
    <p:sldId id="420" r:id="rId108"/>
    <p:sldId id="421" r:id="rId109"/>
    <p:sldId id="422" r:id="rId110"/>
    <p:sldId id="423" r:id="rId111"/>
    <p:sldId id="424" r:id="rId112"/>
    <p:sldId id="425" r:id="rId113"/>
    <p:sldId id="426" r:id="rId114"/>
    <p:sldId id="427" r:id="rId115"/>
    <p:sldId id="428" r:id="rId116"/>
    <p:sldId id="429" r:id="rId117"/>
    <p:sldId id="430" r:id="rId118"/>
    <p:sldId id="431" r:id="rId119"/>
    <p:sldId id="432" r:id="rId120"/>
    <p:sldId id="433" r:id="rId121"/>
    <p:sldId id="434" r:id="rId122"/>
    <p:sldId id="435" r:id="rId123"/>
    <p:sldId id="436" r:id="rId124"/>
    <p:sldId id="437" r:id="rId125"/>
    <p:sldId id="438" r:id="rId126"/>
    <p:sldId id="439" r:id="rId127"/>
    <p:sldId id="440" r:id="rId128"/>
    <p:sldId id="441" r:id="rId129"/>
    <p:sldId id="442" r:id="rId130"/>
    <p:sldId id="443" r:id="rId131"/>
    <p:sldId id="444" r:id="rId132"/>
    <p:sldId id="445" r:id="rId133"/>
    <p:sldId id="446" r:id="rId134"/>
    <p:sldId id="313" r:id="rId135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AEAA"/>
    <a:srgbClr val="152B48"/>
    <a:srgbClr val="00A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2" autoAdjust="0"/>
    <p:restoredTop sz="91234" autoAdjust="0"/>
  </p:normalViewPr>
  <p:slideViewPr>
    <p:cSldViewPr snapToGrid="0">
      <p:cViewPr varScale="1">
        <p:scale>
          <a:sx n="61" d="100"/>
          <a:sy n="61" d="100"/>
        </p:scale>
        <p:origin x="8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4" Type="http://schemas.openxmlformats.org/officeDocument/2006/relationships/image" Target="../media/image28.sv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085ECA-B8FF-46B4-8B72-D557AE601D8E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41792C94-BFC8-4472-BC99-DAEDDC32560A}">
      <dgm:prSet phldrT="[Texto]" custT="1"/>
      <dgm:spPr>
        <a:solidFill>
          <a:srgbClr val="152B48"/>
        </a:solidFill>
        <a:ln>
          <a:solidFill>
            <a:srgbClr val="152B48"/>
          </a:solidFill>
        </a:ln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latin typeface="Montserrat" pitchFamily="2" charset="77"/>
            </a:rPr>
            <a:t>Sexual</a:t>
          </a:r>
        </a:p>
      </dgm:t>
    </dgm:pt>
    <dgm:pt modelId="{3C84A84B-97C5-4593-9632-E1888B697667}" type="parTrans" cxnId="{9640FA79-784E-4D70-9E7A-91DCB9B10070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56B912D6-7B63-4772-8F2D-41D85CC0B09C}" type="sibTrans" cxnId="{9640FA79-784E-4D70-9E7A-91DCB9B10070}">
      <dgm:prSet/>
      <dgm:spPr>
        <a:solidFill>
          <a:srgbClr val="00AAA7"/>
        </a:solidFill>
      </dgm:spPr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DB4CBB3B-AFA7-4FA9-9DE5-83618563D6B0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Gato ingiere </a:t>
          </a:r>
          <a:r>
            <a:rPr lang="es-ES" sz="1600" dirty="0" err="1">
              <a:solidFill>
                <a:srgbClr val="152B48"/>
              </a:solidFill>
              <a:latin typeface="Montserrat" pitchFamily="2" charset="77"/>
            </a:rPr>
            <a:t>ooquiste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4F998A0C-1EDF-40A0-B090-7886881D187E}" type="parTrans" cxnId="{6CE6A352-ABF4-4E8F-9F14-AE6421A77905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E5ED75D6-0F59-40B3-B396-FC6258459B42}" type="sibTrans" cxnId="{6CE6A352-ABF4-4E8F-9F14-AE6421A77905}">
      <dgm:prSet/>
      <dgm:spPr>
        <a:solidFill>
          <a:srgbClr val="00AAA7"/>
        </a:solidFill>
      </dgm:spPr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0AC1E259-58F7-48BF-A1DB-52E366ECE0DD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Replicación en intestino del gato.</a:t>
          </a:r>
        </a:p>
      </dgm:t>
    </dgm:pt>
    <dgm:pt modelId="{45BE58A9-07DC-43D7-9F40-A4E28697FE9F}" type="parTrans" cxnId="{140F25E6-9D84-47C0-8652-120779146216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D56E8170-8C76-4AF1-8865-2796A30DD2BA}" type="sibTrans" cxnId="{140F25E6-9D84-47C0-8652-120779146216}">
      <dgm:prSet/>
      <dgm:spPr>
        <a:solidFill>
          <a:srgbClr val="00AAA7"/>
        </a:solidFill>
      </dgm:spPr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B5CFD7D0-4F1C-473F-B0B3-DC3F340F3039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Formación de ooquistes (intestino).</a:t>
          </a:r>
        </a:p>
      </dgm:t>
    </dgm:pt>
    <dgm:pt modelId="{86918254-E8B2-489A-B93E-CD21802C2813}" type="parTrans" cxnId="{1E9D771B-EAAD-4F90-A7D1-F9ABB0C2030D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4C571F94-B30E-4F33-A435-1D2A59D7D3AD}" type="sibTrans" cxnId="{1E9D771B-EAAD-4F90-A7D1-F9ABB0C2030D}">
      <dgm:prSet/>
      <dgm:spPr>
        <a:solidFill>
          <a:srgbClr val="00AAA7"/>
        </a:solidFill>
      </dgm:spPr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D1821499-482F-4053-8439-A6DD1FFC097A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Excreción (24h) infecciosos.</a:t>
          </a:r>
        </a:p>
      </dgm:t>
    </dgm:pt>
    <dgm:pt modelId="{C3454871-B511-4545-9815-0FE53B6C3D4D}" type="parTrans" cxnId="{FC0E43D7-E806-4E28-8E22-35B60F8FB12D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D9DB3ADD-DD74-41BA-9339-B3D5AB9DB3FF}" type="sibTrans" cxnId="{FC0E43D7-E806-4E28-8E22-35B60F8FB12D}">
      <dgm:prSet/>
      <dgm:spPr>
        <a:solidFill>
          <a:srgbClr val="00AAA7"/>
        </a:solidFill>
      </dgm:spPr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BE810974-A360-4808-9F1E-1508BA0C6773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2000" b="1" dirty="0">
              <a:solidFill>
                <a:schemeClr val="bg1"/>
              </a:solidFill>
              <a:latin typeface="Montserrat" pitchFamily="2" charset="77"/>
            </a:rPr>
            <a:t>Asexual</a:t>
          </a:r>
        </a:p>
      </dgm:t>
    </dgm:pt>
    <dgm:pt modelId="{406BE75C-DD4B-433E-B3A1-4B80CF8638D7}" type="parTrans" cxnId="{5ECAB9A4-76CF-4DE7-953A-CC2672597824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81C6AAD5-AEA5-4658-B9BF-37602C8AD5EE}" type="sibTrans" cxnId="{5ECAB9A4-76CF-4DE7-953A-CC2672597824}">
      <dgm:prSet/>
      <dgm:spPr>
        <a:solidFill>
          <a:srgbClr val="00AAA7"/>
        </a:solidFill>
      </dgm:spPr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7F068F4E-3D50-439E-A7CA-1574DB73981A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Ingestión del humano.</a:t>
          </a:r>
        </a:p>
      </dgm:t>
    </dgm:pt>
    <dgm:pt modelId="{452FCE6F-F88A-4CD9-96A3-052DDC15DCC2}" type="parTrans" cxnId="{0E939D32-30F8-4C9D-B46D-57FEED462EA9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4BE170A9-575A-42C5-8075-E7B590AF0E09}" type="sibTrans" cxnId="{0E939D32-30F8-4C9D-B46D-57FEED462EA9}">
      <dgm:prSet/>
      <dgm:spPr>
        <a:solidFill>
          <a:srgbClr val="00AAA7"/>
        </a:solidFill>
      </dgm:spPr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A8E1B107-7D28-46DB-B1CC-352345745A02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Formación de taquizoítos</a:t>
          </a:r>
        </a:p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(etapa aguda).</a:t>
          </a:r>
        </a:p>
      </dgm:t>
    </dgm:pt>
    <dgm:pt modelId="{C5A447F8-C8F8-47EF-8418-333609C8B57F}" type="parTrans" cxnId="{DA8B7782-4018-4E75-A36B-ACCE44056FDA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4A9616DF-0F30-4FE8-8083-7C5CF1B04E04}" type="sibTrans" cxnId="{DA8B7782-4018-4E75-A36B-ACCE44056FDA}">
      <dgm:prSet/>
      <dgm:spPr>
        <a:solidFill>
          <a:srgbClr val="00AAA7"/>
        </a:solidFill>
      </dgm:spPr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CFFAB396-A6D1-4AA2-BE61-F649E984EFF5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Diseminación sanguínea y linfática.</a:t>
          </a:r>
        </a:p>
      </dgm:t>
    </dgm:pt>
    <dgm:pt modelId="{A0E62BE5-80E6-4C78-A178-8969037503DE}" type="parTrans" cxnId="{D38D7ED3-E5B9-41FB-8D3C-12A5F1EA40D6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25454555-EF47-40AD-A8E3-6B5F424A2387}" type="sibTrans" cxnId="{D38D7ED3-E5B9-41FB-8D3C-12A5F1EA40D6}">
      <dgm:prSet/>
      <dgm:spPr>
        <a:solidFill>
          <a:srgbClr val="00AAA7"/>
        </a:solidFill>
      </dgm:spPr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B47B584E-A366-498B-B7DC-3EA79A5BA8CE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Respuesta inmune.</a:t>
          </a:r>
        </a:p>
      </dgm:t>
    </dgm:pt>
    <dgm:pt modelId="{9B4BE060-2C43-475A-924F-E39692E4B68B}" type="parTrans" cxnId="{A7653C12-438A-4E7B-BA0F-66F7FA1319C9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44A534FB-52FB-4B65-8061-B17314AE2591}" type="sibTrans" cxnId="{A7653C12-438A-4E7B-BA0F-66F7FA1319C9}">
      <dgm:prSet/>
      <dgm:spPr>
        <a:solidFill>
          <a:srgbClr val="00AAA7"/>
        </a:solidFill>
      </dgm:spPr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DB9BD5E6-3703-4AAD-AFED-A9A8EA28EC89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Quistes de tejido (</a:t>
          </a:r>
          <a:r>
            <a:rPr lang="es-ES" sz="1600" dirty="0" err="1">
              <a:solidFill>
                <a:srgbClr val="152B48"/>
              </a:solidFill>
              <a:latin typeface="Montserrat" pitchFamily="2" charset="77"/>
            </a:rPr>
            <a:t>bradizoítos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).</a:t>
          </a:r>
        </a:p>
      </dgm:t>
    </dgm:pt>
    <dgm:pt modelId="{21A98305-C729-4B38-96E1-96BFCE212003}" type="parTrans" cxnId="{5735FCC9-E689-4B56-B223-4DC31324F023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B1F58738-D08A-4DC9-A328-218C500948EC}" type="sibTrans" cxnId="{5735FCC9-E689-4B56-B223-4DC31324F023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9EF6A806-AC3A-4521-8A33-786525C026A2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Fase de esporulación (T ambiente 1-5 d).</a:t>
          </a:r>
        </a:p>
      </dgm:t>
    </dgm:pt>
    <dgm:pt modelId="{BB7B6B54-B483-482F-A9EF-49D809616905}" type="parTrans" cxnId="{B8FC00C9-F76D-4845-922A-4872E252E972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A9464CC1-97CA-43B1-812A-9E668E1E21BB}" type="sibTrans" cxnId="{B8FC00C9-F76D-4845-922A-4872E252E972}">
      <dgm:prSet/>
      <dgm:spPr>
        <a:solidFill>
          <a:srgbClr val="00AAA7"/>
        </a:solidFill>
      </dgm:spPr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175D9229-12EB-4827-92F7-34ACDEC9167D}" type="pres">
      <dgm:prSet presAssocID="{CC085ECA-B8FF-46B4-8B72-D557AE601D8E}" presName="Name0" presStyleCnt="0">
        <dgm:presLayoutVars>
          <dgm:dir/>
          <dgm:resizeHandles/>
        </dgm:presLayoutVars>
      </dgm:prSet>
      <dgm:spPr/>
    </dgm:pt>
    <dgm:pt modelId="{3F8D2FD0-7E1E-410B-8A8C-4237CDE3E4FF}" type="pres">
      <dgm:prSet presAssocID="{41792C94-BFC8-4472-BC99-DAEDDC32560A}" presName="compNode" presStyleCnt="0"/>
      <dgm:spPr/>
    </dgm:pt>
    <dgm:pt modelId="{83CD7160-01B5-42FD-AEC0-7312AFE7D731}" type="pres">
      <dgm:prSet presAssocID="{41792C94-BFC8-4472-BC99-DAEDDC32560A}" presName="dummyConnPt" presStyleCnt="0"/>
      <dgm:spPr/>
    </dgm:pt>
    <dgm:pt modelId="{A9C97127-493E-4445-A9DF-DBB95C11EA67}" type="pres">
      <dgm:prSet presAssocID="{41792C94-BFC8-4472-BC99-DAEDDC32560A}" presName="node" presStyleLbl="node1" presStyleIdx="0" presStyleCnt="12">
        <dgm:presLayoutVars>
          <dgm:bulletEnabled val="1"/>
        </dgm:presLayoutVars>
      </dgm:prSet>
      <dgm:spPr/>
    </dgm:pt>
    <dgm:pt modelId="{904A10FF-B476-47D3-A3E1-8A78B67F39BE}" type="pres">
      <dgm:prSet presAssocID="{56B912D6-7B63-4772-8F2D-41D85CC0B09C}" presName="sibTrans" presStyleLbl="bgSibTrans2D1" presStyleIdx="0" presStyleCnt="11"/>
      <dgm:spPr/>
    </dgm:pt>
    <dgm:pt modelId="{80F307D9-1E42-4679-BEEC-050FE04D18E3}" type="pres">
      <dgm:prSet presAssocID="{DB4CBB3B-AFA7-4FA9-9DE5-83618563D6B0}" presName="compNode" presStyleCnt="0"/>
      <dgm:spPr/>
    </dgm:pt>
    <dgm:pt modelId="{D1B534F8-8625-4E4D-8394-BC6B1DFC2A2D}" type="pres">
      <dgm:prSet presAssocID="{DB4CBB3B-AFA7-4FA9-9DE5-83618563D6B0}" presName="dummyConnPt" presStyleCnt="0"/>
      <dgm:spPr/>
    </dgm:pt>
    <dgm:pt modelId="{01524078-909B-4B1B-BD18-A1F324837842}" type="pres">
      <dgm:prSet presAssocID="{DB4CBB3B-AFA7-4FA9-9DE5-83618563D6B0}" presName="node" presStyleLbl="node1" presStyleIdx="1" presStyleCnt="12">
        <dgm:presLayoutVars>
          <dgm:bulletEnabled val="1"/>
        </dgm:presLayoutVars>
      </dgm:prSet>
      <dgm:spPr/>
    </dgm:pt>
    <dgm:pt modelId="{EC52AFD1-088C-4027-8C6A-EF49E210B797}" type="pres">
      <dgm:prSet presAssocID="{E5ED75D6-0F59-40B3-B396-FC6258459B42}" presName="sibTrans" presStyleLbl="bgSibTrans2D1" presStyleIdx="1" presStyleCnt="11"/>
      <dgm:spPr/>
    </dgm:pt>
    <dgm:pt modelId="{D4FF7A21-1A68-48B5-A5FC-4C76A9A412A9}" type="pres">
      <dgm:prSet presAssocID="{0AC1E259-58F7-48BF-A1DB-52E366ECE0DD}" presName="compNode" presStyleCnt="0"/>
      <dgm:spPr/>
    </dgm:pt>
    <dgm:pt modelId="{B891AAAC-2F8D-412B-B1AE-1C9A8106BA01}" type="pres">
      <dgm:prSet presAssocID="{0AC1E259-58F7-48BF-A1DB-52E366ECE0DD}" presName="dummyConnPt" presStyleCnt="0"/>
      <dgm:spPr/>
    </dgm:pt>
    <dgm:pt modelId="{2E5DAD45-3967-446C-A4B7-18A527783B3C}" type="pres">
      <dgm:prSet presAssocID="{0AC1E259-58F7-48BF-A1DB-52E366ECE0DD}" presName="node" presStyleLbl="node1" presStyleIdx="2" presStyleCnt="12">
        <dgm:presLayoutVars>
          <dgm:bulletEnabled val="1"/>
        </dgm:presLayoutVars>
      </dgm:prSet>
      <dgm:spPr/>
    </dgm:pt>
    <dgm:pt modelId="{D754045C-819E-4D22-AF33-3F5BBDDD0047}" type="pres">
      <dgm:prSet presAssocID="{D56E8170-8C76-4AF1-8865-2796A30DD2BA}" presName="sibTrans" presStyleLbl="bgSibTrans2D1" presStyleIdx="2" presStyleCnt="11"/>
      <dgm:spPr/>
    </dgm:pt>
    <dgm:pt modelId="{86E62115-BF4D-41E1-A4ED-84C2F2B50414}" type="pres">
      <dgm:prSet presAssocID="{B5CFD7D0-4F1C-473F-B0B3-DC3F340F3039}" presName="compNode" presStyleCnt="0"/>
      <dgm:spPr/>
    </dgm:pt>
    <dgm:pt modelId="{BBF5BC3B-6068-48A0-A79D-6A7638D6473E}" type="pres">
      <dgm:prSet presAssocID="{B5CFD7D0-4F1C-473F-B0B3-DC3F340F3039}" presName="dummyConnPt" presStyleCnt="0"/>
      <dgm:spPr/>
    </dgm:pt>
    <dgm:pt modelId="{CEFE88C0-4380-40A8-AFFE-43661264CDD7}" type="pres">
      <dgm:prSet presAssocID="{B5CFD7D0-4F1C-473F-B0B3-DC3F340F3039}" presName="node" presStyleLbl="node1" presStyleIdx="3" presStyleCnt="12">
        <dgm:presLayoutVars>
          <dgm:bulletEnabled val="1"/>
        </dgm:presLayoutVars>
      </dgm:prSet>
      <dgm:spPr/>
    </dgm:pt>
    <dgm:pt modelId="{135B320C-7A4B-44F9-AAB2-7AA266B45CC7}" type="pres">
      <dgm:prSet presAssocID="{4C571F94-B30E-4F33-A435-1D2A59D7D3AD}" presName="sibTrans" presStyleLbl="bgSibTrans2D1" presStyleIdx="3" presStyleCnt="11"/>
      <dgm:spPr/>
    </dgm:pt>
    <dgm:pt modelId="{2AB4AC20-65ED-4190-A1EE-212C4607A728}" type="pres">
      <dgm:prSet presAssocID="{D1821499-482F-4053-8439-A6DD1FFC097A}" presName="compNode" presStyleCnt="0"/>
      <dgm:spPr/>
    </dgm:pt>
    <dgm:pt modelId="{252CC1E7-0402-4496-91AB-5287E6DAA264}" type="pres">
      <dgm:prSet presAssocID="{D1821499-482F-4053-8439-A6DD1FFC097A}" presName="dummyConnPt" presStyleCnt="0"/>
      <dgm:spPr/>
    </dgm:pt>
    <dgm:pt modelId="{D8F99380-2FEE-48F1-AB53-FE0D56CA8844}" type="pres">
      <dgm:prSet presAssocID="{D1821499-482F-4053-8439-A6DD1FFC097A}" presName="node" presStyleLbl="node1" presStyleIdx="4" presStyleCnt="12">
        <dgm:presLayoutVars>
          <dgm:bulletEnabled val="1"/>
        </dgm:presLayoutVars>
      </dgm:prSet>
      <dgm:spPr/>
    </dgm:pt>
    <dgm:pt modelId="{9625DBD6-7009-45EE-85D6-99835F580904}" type="pres">
      <dgm:prSet presAssocID="{D9DB3ADD-DD74-41BA-9339-B3D5AB9DB3FF}" presName="sibTrans" presStyleLbl="bgSibTrans2D1" presStyleIdx="4" presStyleCnt="11"/>
      <dgm:spPr/>
    </dgm:pt>
    <dgm:pt modelId="{56795B53-78BC-45A3-A2C6-C87F9ED397D3}" type="pres">
      <dgm:prSet presAssocID="{9EF6A806-AC3A-4521-8A33-786525C026A2}" presName="compNode" presStyleCnt="0"/>
      <dgm:spPr/>
    </dgm:pt>
    <dgm:pt modelId="{59E539E7-2110-4E60-B1EF-4C591A10E852}" type="pres">
      <dgm:prSet presAssocID="{9EF6A806-AC3A-4521-8A33-786525C026A2}" presName="dummyConnPt" presStyleCnt="0"/>
      <dgm:spPr/>
    </dgm:pt>
    <dgm:pt modelId="{D1EDC8E3-E9E0-45A4-9F12-C4D18CF0DF26}" type="pres">
      <dgm:prSet presAssocID="{9EF6A806-AC3A-4521-8A33-786525C026A2}" presName="node" presStyleLbl="node1" presStyleIdx="5" presStyleCnt="12">
        <dgm:presLayoutVars>
          <dgm:bulletEnabled val="1"/>
        </dgm:presLayoutVars>
      </dgm:prSet>
      <dgm:spPr/>
    </dgm:pt>
    <dgm:pt modelId="{DFE1BF08-8952-43F5-9FA2-3356AF95898F}" type="pres">
      <dgm:prSet presAssocID="{A9464CC1-97CA-43B1-812A-9E668E1E21BB}" presName="sibTrans" presStyleLbl="bgSibTrans2D1" presStyleIdx="5" presStyleCnt="11"/>
      <dgm:spPr/>
    </dgm:pt>
    <dgm:pt modelId="{3D3771F0-6E6B-4A39-A3CE-7F5F632997C1}" type="pres">
      <dgm:prSet presAssocID="{BE810974-A360-4808-9F1E-1508BA0C6773}" presName="compNode" presStyleCnt="0"/>
      <dgm:spPr/>
    </dgm:pt>
    <dgm:pt modelId="{5994ECC9-8EAC-42F9-8CE2-840D0953F51D}" type="pres">
      <dgm:prSet presAssocID="{BE810974-A360-4808-9F1E-1508BA0C6773}" presName="dummyConnPt" presStyleCnt="0"/>
      <dgm:spPr/>
    </dgm:pt>
    <dgm:pt modelId="{8F8A7DDC-760F-4899-B6E4-8B2AB55FA6EB}" type="pres">
      <dgm:prSet presAssocID="{BE810974-A360-4808-9F1E-1508BA0C6773}" presName="node" presStyleLbl="node1" presStyleIdx="6" presStyleCnt="12">
        <dgm:presLayoutVars>
          <dgm:bulletEnabled val="1"/>
        </dgm:presLayoutVars>
      </dgm:prSet>
      <dgm:spPr/>
    </dgm:pt>
    <dgm:pt modelId="{404BF2E1-A544-4543-B23B-63B0D92EA00E}" type="pres">
      <dgm:prSet presAssocID="{81C6AAD5-AEA5-4658-B9BF-37602C8AD5EE}" presName="sibTrans" presStyleLbl="bgSibTrans2D1" presStyleIdx="6" presStyleCnt="11"/>
      <dgm:spPr/>
    </dgm:pt>
    <dgm:pt modelId="{A76DBEC7-76F6-4A14-9198-23322EA56268}" type="pres">
      <dgm:prSet presAssocID="{7F068F4E-3D50-439E-A7CA-1574DB73981A}" presName="compNode" presStyleCnt="0"/>
      <dgm:spPr/>
    </dgm:pt>
    <dgm:pt modelId="{FBEB7C32-4250-4A47-AF06-2E820BABF89A}" type="pres">
      <dgm:prSet presAssocID="{7F068F4E-3D50-439E-A7CA-1574DB73981A}" presName="dummyConnPt" presStyleCnt="0"/>
      <dgm:spPr/>
    </dgm:pt>
    <dgm:pt modelId="{E8ADA93C-1B68-4A75-B518-1F47D51BD1B7}" type="pres">
      <dgm:prSet presAssocID="{7F068F4E-3D50-439E-A7CA-1574DB73981A}" presName="node" presStyleLbl="node1" presStyleIdx="7" presStyleCnt="12">
        <dgm:presLayoutVars>
          <dgm:bulletEnabled val="1"/>
        </dgm:presLayoutVars>
      </dgm:prSet>
      <dgm:spPr/>
    </dgm:pt>
    <dgm:pt modelId="{F175B786-EE6E-482C-9BB0-189E5628F9CE}" type="pres">
      <dgm:prSet presAssocID="{4BE170A9-575A-42C5-8075-E7B590AF0E09}" presName="sibTrans" presStyleLbl="bgSibTrans2D1" presStyleIdx="7" presStyleCnt="11"/>
      <dgm:spPr/>
    </dgm:pt>
    <dgm:pt modelId="{9C11C869-290C-4183-B8C6-1A6C696242B0}" type="pres">
      <dgm:prSet presAssocID="{A8E1B107-7D28-46DB-B1CC-352345745A02}" presName="compNode" presStyleCnt="0"/>
      <dgm:spPr/>
    </dgm:pt>
    <dgm:pt modelId="{F50292BD-C4CD-476F-B1EA-551575E22CAE}" type="pres">
      <dgm:prSet presAssocID="{A8E1B107-7D28-46DB-B1CC-352345745A02}" presName="dummyConnPt" presStyleCnt="0"/>
      <dgm:spPr/>
    </dgm:pt>
    <dgm:pt modelId="{B7962D2D-ECD8-4F25-A431-183D7B25C457}" type="pres">
      <dgm:prSet presAssocID="{A8E1B107-7D28-46DB-B1CC-352345745A02}" presName="node" presStyleLbl="node1" presStyleIdx="8" presStyleCnt="12">
        <dgm:presLayoutVars>
          <dgm:bulletEnabled val="1"/>
        </dgm:presLayoutVars>
      </dgm:prSet>
      <dgm:spPr/>
    </dgm:pt>
    <dgm:pt modelId="{B95F411A-A6A0-46A7-A917-1740453980D1}" type="pres">
      <dgm:prSet presAssocID="{4A9616DF-0F30-4FE8-8083-7C5CF1B04E04}" presName="sibTrans" presStyleLbl="bgSibTrans2D1" presStyleIdx="8" presStyleCnt="11"/>
      <dgm:spPr/>
    </dgm:pt>
    <dgm:pt modelId="{8902413C-3174-4BC2-A564-9C7959C19B00}" type="pres">
      <dgm:prSet presAssocID="{CFFAB396-A6D1-4AA2-BE61-F649E984EFF5}" presName="compNode" presStyleCnt="0"/>
      <dgm:spPr/>
    </dgm:pt>
    <dgm:pt modelId="{19504D8E-B370-45E8-8965-1C314A6CD96C}" type="pres">
      <dgm:prSet presAssocID="{CFFAB396-A6D1-4AA2-BE61-F649E984EFF5}" presName="dummyConnPt" presStyleCnt="0"/>
      <dgm:spPr/>
    </dgm:pt>
    <dgm:pt modelId="{9B68EC4E-3499-486C-9CF2-FFB92E93B72F}" type="pres">
      <dgm:prSet presAssocID="{CFFAB396-A6D1-4AA2-BE61-F649E984EFF5}" presName="node" presStyleLbl="node1" presStyleIdx="9" presStyleCnt="12">
        <dgm:presLayoutVars>
          <dgm:bulletEnabled val="1"/>
        </dgm:presLayoutVars>
      </dgm:prSet>
      <dgm:spPr/>
    </dgm:pt>
    <dgm:pt modelId="{FFA07AC0-CDBC-4F28-BD95-EC0F79804B99}" type="pres">
      <dgm:prSet presAssocID="{25454555-EF47-40AD-A8E3-6B5F424A2387}" presName="sibTrans" presStyleLbl="bgSibTrans2D1" presStyleIdx="9" presStyleCnt="11"/>
      <dgm:spPr/>
    </dgm:pt>
    <dgm:pt modelId="{6C1A8854-D0A8-4971-BE51-BDC458F8D7FC}" type="pres">
      <dgm:prSet presAssocID="{B47B584E-A366-498B-B7DC-3EA79A5BA8CE}" presName="compNode" presStyleCnt="0"/>
      <dgm:spPr/>
    </dgm:pt>
    <dgm:pt modelId="{FB393B86-A654-4165-9F8F-D7224E797E14}" type="pres">
      <dgm:prSet presAssocID="{B47B584E-A366-498B-B7DC-3EA79A5BA8CE}" presName="dummyConnPt" presStyleCnt="0"/>
      <dgm:spPr/>
    </dgm:pt>
    <dgm:pt modelId="{9C824224-9179-4BC8-9974-33AEA642F8D2}" type="pres">
      <dgm:prSet presAssocID="{B47B584E-A366-498B-B7DC-3EA79A5BA8CE}" presName="node" presStyleLbl="node1" presStyleIdx="10" presStyleCnt="12">
        <dgm:presLayoutVars>
          <dgm:bulletEnabled val="1"/>
        </dgm:presLayoutVars>
      </dgm:prSet>
      <dgm:spPr/>
    </dgm:pt>
    <dgm:pt modelId="{19D9E846-489A-4062-9632-704677159B0A}" type="pres">
      <dgm:prSet presAssocID="{44A534FB-52FB-4B65-8061-B17314AE2591}" presName="sibTrans" presStyleLbl="bgSibTrans2D1" presStyleIdx="10" presStyleCnt="11"/>
      <dgm:spPr/>
    </dgm:pt>
    <dgm:pt modelId="{E2E2AFE1-FAF7-4991-8B2C-9E67EE3C213C}" type="pres">
      <dgm:prSet presAssocID="{DB9BD5E6-3703-4AAD-AFED-A9A8EA28EC89}" presName="compNode" presStyleCnt="0"/>
      <dgm:spPr/>
    </dgm:pt>
    <dgm:pt modelId="{1F557298-2A8A-4061-AF37-DBE2C8AD938C}" type="pres">
      <dgm:prSet presAssocID="{DB9BD5E6-3703-4AAD-AFED-A9A8EA28EC89}" presName="dummyConnPt" presStyleCnt="0"/>
      <dgm:spPr/>
    </dgm:pt>
    <dgm:pt modelId="{557F68AD-8A73-4FA0-9DCC-1CFC90CD19F7}" type="pres">
      <dgm:prSet presAssocID="{DB9BD5E6-3703-4AAD-AFED-A9A8EA28EC89}" presName="node" presStyleLbl="node1" presStyleIdx="11" presStyleCnt="12">
        <dgm:presLayoutVars>
          <dgm:bulletEnabled val="1"/>
        </dgm:presLayoutVars>
      </dgm:prSet>
      <dgm:spPr/>
    </dgm:pt>
  </dgm:ptLst>
  <dgm:cxnLst>
    <dgm:cxn modelId="{07403F0D-2AAF-4192-BAA6-9E9AD57960CD}" type="presOf" srcId="{7F068F4E-3D50-439E-A7CA-1574DB73981A}" destId="{E8ADA93C-1B68-4A75-B518-1F47D51BD1B7}" srcOrd="0" destOrd="0" presId="urn:microsoft.com/office/officeart/2005/8/layout/bProcess4"/>
    <dgm:cxn modelId="{A7653C12-438A-4E7B-BA0F-66F7FA1319C9}" srcId="{CC085ECA-B8FF-46B4-8B72-D557AE601D8E}" destId="{B47B584E-A366-498B-B7DC-3EA79A5BA8CE}" srcOrd="10" destOrd="0" parTransId="{9B4BE060-2C43-475A-924F-E39692E4B68B}" sibTransId="{44A534FB-52FB-4B65-8061-B17314AE2591}"/>
    <dgm:cxn modelId="{F69BAA19-32B4-4BF4-9154-76B73A4570A0}" type="presOf" srcId="{4BE170A9-575A-42C5-8075-E7B590AF0E09}" destId="{F175B786-EE6E-482C-9BB0-189E5628F9CE}" srcOrd="0" destOrd="0" presId="urn:microsoft.com/office/officeart/2005/8/layout/bProcess4"/>
    <dgm:cxn modelId="{1E9D771B-EAAD-4F90-A7D1-F9ABB0C2030D}" srcId="{CC085ECA-B8FF-46B4-8B72-D557AE601D8E}" destId="{B5CFD7D0-4F1C-473F-B0B3-DC3F340F3039}" srcOrd="3" destOrd="0" parTransId="{86918254-E8B2-489A-B93E-CD21802C2813}" sibTransId="{4C571F94-B30E-4F33-A435-1D2A59D7D3AD}"/>
    <dgm:cxn modelId="{50D2C32E-206B-43FE-B2EC-284874A0A4C8}" type="presOf" srcId="{B47B584E-A366-498B-B7DC-3EA79A5BA8CE}" destId="{9C824224-9179-4BC8-9974-33AEA642F8D2}" srcOrd="0" destOrd="0" presId="urn:microsoft.com/office/officeart/2005/8/layout/bProcess4"/>
    <dgm:cxn modelId="{C22E4930-A5DA-41FD-B188-2FCAF85255BF}" type="presOf" srcId="{BE810974-A360-4808-9F1E-1508BA0C6773}" destId="{8F8A7DDC-760F-4899-B6E4-8B2AB55FA6EB}" srcOrd="0" destOrd="0" presId="urn:microsoft.com/office/officeart/2005/8/layout/bProcess4"/>
    <dgm:cxn modelId="{AAAE1A32-8A5E-471D-814C-8A7C18180173}" type="presOf" srcId="{44A534FB-52FB-4B65-8061-B17314AE2591}" destId="{19D9E846-489A-4062-9632-704677159B0A}" srcOrd="0" destOrd="0" presId="urn:microsoft.com/office/officeart/2005/8/layout/bProcess4"/>
    <dgm:cxn modelId="{0E939D32-30F8-4C9D-B46D-57FEED462EA9}" srcId="{CC085ECA-B8FF-46B4-8B72-D557AE601D8E}" destId="{7F068F4E-3D50-439E-A7CA-1574DB73981A}" srcOrd="7" destOrd="0" parTransId="{452FCE6F-F88A-4CD9-96A3-052DDC15DCC2}" sibTransId="{4BE170A9-575A-42C5-8075-E7B590AF0E09}"/>
    <dgm:cxn modelId="{14CC793F-D784-4662-ADD8-9257F55B8446}" type="presOf" srcId="{9EF6A806-AC3A-4521-8A33-786525C026A2}" destId="{D1EDC8E3-E9E0-45A4-9F12-C4D18CF0DF26}" srcOrd="0" destOrd="0" presId="urn:microsoft.com/office/officeart/2005/8/layout/bProcess4"/>
    <dgm:cxn modelId="{A4C34340-8BA7-4F94-A2B9-EA19AE1ABB13}" type="presOf" srcId="{DB4CBB3B-AFA7-4FA9-9DE5-83618563D6B0}" destId="{01524078-909B-4B1B-BD18-A1F324837842}" srcOrd="0" destOrd="0" presId="urn:microsoft.com/office/officeart/2005/8/layout/bProcess4"/>
    <dgm:cxn modelId="{F3433F5B-0557-4447-AD31-F3658F6372EA}" type="presOf" srcId="{A8E1B107-7D28-46DB-B1CC-352345745A02}" destId="{B7962D2D-ECD8-4F25-A431-183D7B25C457}" srcOrd="0" destOrd="0" presId="urn:microsoft.com/office/officeart/2005/8/layout/bProcess4"/>
    <dgm:cxn modelId="{205FB945-543A-49C8-A5B9-1DBB9AAE454C}" type="presOf" srcId="{DB9BD5E6-3703-4AAD-AFED-A9A8EA28EC89}" destId="{557F68AD-8A73-4FA0-9DCC-1CFC90CD19F7}" srcOrd="0" destOrd="0" presId="urn:microsoft.com/office/officeart/2005/8/layout/bProcess4"/>
    <dgm:cxn modelId="{A9163C46-9D1F-4037-A2CC-750E21793BDE}" type="presOf" srcId="{0AC1E259-58F7-48BF-A1DB-52E366ECE0DD}" destId="{2E5DAD45-3967-446C-A4B7-18A527783B3C}" srcOrd="0" destOrd="0" presId="urn:microsoft.com/office/officeart/2005/8/layout/bProcess4"/>
    <dgm:cxn modelId="{496FAA48-3874-40AD-B9BF-D00A22406900}" type="presOf" srcId="{B5CFD7D0-4F1C-473F-B0B3-DC3F340F3039}" destId="{CEFE88C0-4380-40A8-AFFE-43661264CDD7}" srcOrd="0" destOrd="0" presId="urn:microsoft.com/office/officeart/2005/8/layout/bProcess4"/>
    <dgm:cxn modelId="{6CE6A352-ABF4-4E8F-9F14-AE6421A77905}" srcId="{CC085ECA-B8FF-46B4-8B72-D557AE601D8E}" destId="{DB4CBB3B-AFA7-4FA9-9DE5-83618563D6B0}" srcOrd="1" destOrd="0" parTransId="{4F998A0C-1EDF-40A0-B090-7886881D187E}" sibTransId="{E5ED75D6-0F59-40B3-B396-FC6258459B42}"/>
    <dgm:cxn modelId="{EBA25A75-491C-478C-93F7-D96BA6AD4D93}" type="presOf" srcId="{56B912D6-7B63-4772-8F2D-41D85CC0B09C}" destId="{904A10FF-B476-47D3-A3E1-8A78B67F39BE}" srcOrd="0" destOrd="0" presId="urn:microsoft.com/office/officeart/2005/8/layout/bProcess4"/>
    <dgm:cxn modelId="{9640FA79-784E-4D70-9E7A-91DCB9B10070}" srcId="{CC085ECA-B8FF-46B4-8B72-D557AE601D8E}" destId="{41792C94-BFC8-4472-BC99-DAEDDC32560A}" srcOrd="0" destOrd="0" parTransId="{3C84A84B-97C5-4593-9632-E1888B697667}" sibTransId="{56B912D6-7B63-4772-8F2D-41D85CC0B09C}"/>
    <dgm:cxn modelId="{6CA2E77B-C544-4FA4-B9AA-839AFD77E621}" type="presOf" srcId="{4C571F94-B30E-4F33-A435-1D2A59D7D3AD}" destId="{135B320C-7A4B-44F9-AAB2-7AA266B45CC7}" srcOrd="0" destOrd="0" presId="urn:microsoft.com/office/officeart/2005/8/layout/bProcess4"/>
    <dgm:cxn modelId="{3F3B6881-2DE7-42A8-81A5-5EA1A63D1557}" type="presOf" srcId="{4A9616DF-0F30-4FE8-8083-7C5CF1B04E04}" destId="{B95F411A-A6A0-46A7-A917-1740453980D1}" srcOrd="0" destOrd="0" presId="urn:microsoft.com/office/officeart/2005/8/layout/bProcess4"/>
    <dgm:cxn modelId="{DA8B7782-4018-4E75-A36B-ACCE44056FDA}" srcId="{CC085ECA-B8FF-46B4-8B72-D557AE601D8E}" destId="{A8E1B107-7D28-46DB-B1CC-352345745A02}" srcOrd="8" destOrd="0" parTransId="{C5A447F8-C8F8-47EF-8418-333609C8B57F}" sibTransId="{4A9616DF-0F30-4FE8-8083-7C5CF1B04E04}"/>
    <dgm:cxn modelId="{34710F95-A743-419D-849D-4AC54D159009}" type="presOf" srcId="{25454555-EF47-40AD-A8E3-6B5F424A2387}" destId="{FFA07AC0-CDBC-4F28-BD95-EC0F79804B99}" srcOrd="0" destOrd="0" presId="urn:microsoft.com/office/officeart/2005/8/layout/bProcess4"/>
    <dgm:cxn modelId="{1DB4E497-355A-4DDF-8AAA-6536BB8C16A0}" type="presOf" srcId="{CFFAB396-A6D1-4AA2-BE61-F649E984EFF5}" destId="{9B68EC4E-3499-486C-9CF2-FFB92E93B72F}" srcOrd="0" destOrd="0" presId="urn:microsoft.com/office/officeart/2005/8/layout/bProcess4"/>
    <dgm:cxn modelId="{0E8D4BA0-AE6A-4E21-B394-B3AE916744BB}" type="presOf" srcId="{41792C94-BFC8-4472-BC99-DAEDDC32560A}" destId="{A9C97127-493E-4445-A9DF-DBB95C11EA67}" srcOrd="0" destOrd="0" presId="urn:microsoft.com/office/officeart/2005/8/layout/bProcess4"/>
    <dgm:cxn modelId="{7C3B70A4-28F6-4FD3-8F6F-DC1B790CFA19}" type="presOf" srcId="{D56E8170-8C76-4AF1-8865-2796A30DD2BA}" destId="{D754045C-819E-4D22-AF33-3F5BBDDD0047}" srcOrd="0" destOrd="0" presId="urn:microsoft.com/office/officeart/2005/8/layout/bProcess4"/>
    <dgm:cxn modelId="{5ECAB9A4-76CF-4DE7-953A-CC2672597824}" srcId="{CC085ECA-B8FF-46B4-8B72-D557AE601D8E}" destId="{BE810974-A360-4808-9F1E-1508BA0C6773}" srcOrd="6" destOrd="0" parTransId="{406BE75C-DD4B-433E-B3A1-4B80CF8638D7}" sibTransId="{81C6AAD5-AEA5-4658-B9BF-37602C8AD5EE}"/>
    <dgm:cxn modelId="{313D33AE-A2F0-468B-B577-E088F4237DD6}" type="presOf" srcId="{D9DB3ADD-DD74-41BA-9339-B3D5AB9DB3FF}" destId="{9625DBD6-7009-45EE-85D6-99835F580904}" srcOrd="0" destOrd="0" presId="urn:microsoft.com/office/officeart/2005/8/layout/bProcess4"/>
    <dgm:cxn modelId="{BE900FBF-2E85-4079-AC84-1D3127143974}" type="presOf" srcId="{CC085ECA-B8FF-46B4-8B72-D557AE601D8E}" destId="{175D9229-12EB-4827-92F7-34ACDEC9167D}" srcOrd="0" destOrd="0" presId="urn:microsoft.com/office/officeart/2005/8/layout/bProcess4"/>
    <dgm:cxn modelId="{CF176AC7-9B58-4274-8DE1-388F75E8BD39}" type="presOf" srcId="{E5ED75D6-0F59-40B3-B396-FC6258459B42}" destId="{EC52AFD1-088C-4027-8C6A-EF49E210B797}" srcOrd="0" destOrd="0" presId="urn:microsoft.com/office/officeart/2005/8/layout/bProcess4"/>
    <dgm:cxn modelId="{B8FC00C9-F76D-4845-922A-4872E252E972}" srcId="{CC085ECA-B8FF-46B4-8B72-D557AE601D8E}" destId="{9EF6A806-AC3A-4521-8A33-786525C026A2}" srcOrd="5" destOrd="0" parTransId="{BB7B6B54-B483-482F-A9EF-49D809616905}" sibTransId="{A9464CC1-97CA-43B1-812A-9E668E1E21BB}"/>
    <dgm:cxn modelId="{5735FCC9-E689-4B56-B223-4DC31324F023}" srcId="{CC085ECA-B8FF-46B4-8B72-D557AE601D8E}" destId="{DB9BD5E6-3703-4AAD-AFED-A9A8EA28EC89}" srcOrd="11" destOrd="0" parTransId="{21A98305-C729-4B38-96E1-96BFCE212003}" sibTransId="{B1F58738-D08A-4DC9-A328-218C500948EC}"/>
    <dgm:cxn modelId="{AD1712CA-276C-4BA6-A35E-BB07D7E62117}" type="presOf" srcId="{81C6AAD5-AEA5-4658-B9BF-37602C8AD5EE}" destId="{404BF2E1-A544-4543-B23B-63B0D92EA00E}" srcOrd="0" destOrd="0" presId="urn:microsoft.com/office/officeart/2005/8/layout/bProcess4"/>
    <dgm:cxn modelId="{D38D7ED3-E5B9-41FB-8D3C-12A5F1EA40D6}" srcId="{CC085ECA-B8FF-46B4-8B72-D557AE601D8E}" destId="{CFFAB396-A6D1-4AA2-BE61-F649E984EFF5}" srcOrd="9" destOrd="0" parTransId="{A0E62BE5-80E6-4C78-A178-8969037503DE}" sibTransId="{25454555-EF47-40AD-A8E3-6B5F424A2387}"/>
    <dgm:cxn modelId="{FC0E43D7-E806-4E28-8E22-35B60F8FB12D}" srcId="{CC085ECA-B8FF-46B4-8B72-D557AE601D8E}" destId="{D1821499-482F-4053-8439-A6DD1FFC097A}" srcOrd="4" destOrd="0" parTransId="{C3454871-B511-4545-9815-0FE53B6C3D4D}" sibTransId="{D9DB3ADD-DD74-41BA-9339-B3D5AB9DB3FF}"/>
    <dgm:cxn modelId="{3D4BE7DB-88CF-44BE-9F19-4047F903A60F}" type="presOf" srcId="{D1821499-482F-4053-8439-A6DD1FFC097A}" destId="{D8F99380-2FEE-48F1-AB53-FE0D56CA8844}" srcOrd="0" destOrd="0" presId="urn:microsoft.com/office/officeart/2005/8/layout/bProcess4"/>
    <dgm:cxn modelId="{140F25E6-9D84-47C0-8652-120779146216}" srcId="{CC085ECA-B8FF-46B4-8B72-D557AE601D8E}" destId="{0AC1E259-58F7-48BF-A1DB-52E366ECE0DD}" srcOrd="2" destOrd="0" parTransId="{45BE58A9-07DC-43D7-9F40-A4E28697FE9F}" sibTransId="{D56E8170-8C76-4AF1-8865-2796A30DD2BA}"/>
    <dgm:cxn modelId="{BC582DF9-9386-460E-8B7C-67E59BC24F54}" type="presOf" srcId="{A9464CC1-97CA-43B1-812A-9E668E1E21BB}" destId="{DFE1BF08-8952-43F5-9FA2-3356AF95898F}" srcOrd="0" destOrd="0" presId="urn:microsoft.com/office/officeart/2005/8/layout/bProcess4"/>
    <dgm:cxn modelId="{A08A10D8-EF24-4157-9F46-EC587E068B56}" type="presParOf" srcId="{175D9229-12EB-4827-92F7-34ACDEC9167D}" destId="{3F8D2FD0-7E1E-410B-8A8C-4237CDE3E4FF}" srcOrd="0" destOrd="0" presId="urn:microsoft.com/office/officeart/2005/8/layout/bProcess4"/>
    <dgm:cxn modelId="{295448DE-3A07-4D7E-A0FB-D8C3639CBBB0}" type="presParOf" srcId="{3F8D2FD0-7E1E-410B-8A8C-4237CDE3E4FF}" destId="{83CD7160-01B5-42FD-AEC0-7312AFE7D731}" srcOrd="0" destOrd="0" presId="urn:microsoft.com/office/officeart/2005/8/layout/bProcess4"/>
    <dgm:cxn modelId="{E88E9BF5-DE0B-49AF-B914-A52C70E3FBDC}" type="presParOf" srcId="{3F8D2FD0-7E1E-410B-8A8C-4237CDE3E4FF}" destId="{A9C97127-493E-4445-A9DF-DBB95C11EA67}" srcOrd="1" destOrd="0" presId="urn:microsoft.com/office/officeart/2005/8/layout/bProcess4"/>
    <dgm:cxn modelId="{6CF0F128-D756-447A-A34E-B8DDBC742496}" type="presParOf" srcId="{175D9229-12EB-4827-92F7-34ACDEC9167D}" destId="{904A10FF-B476-47D3-A3E1-8A78B67F39BE}" srcOrd="1" destOrd="0" presId="urn:microsoft.com/office/officeart/2005/8/layout/bProcess4"/>
    <dgm:cxn modelId="{B235738F-4778-412C-99C7-D2CF371F2302}" type="presParOf" srcId="{175D9229-12EB-4827-92F7-34ACDEC9167D}" destId="{80F307D9-1E42-4679-BEEC-050FE04D18E3}" srcOrd="2" destOrd="0" presId="urn:microsoft.com/office/officeart/2005/8/layout/bProcess4"/>
    <dgm:cxn modelId="{4CD78B85-F37A-4A46-9494-9F82D793F10D}" type="presParOf" srcId="{80F307D9-1E42-4679-BEEC-050FE04D18E3}" destId="{D1B534F8-8625-4E4D-8394-BC6B1DFC2A2D}" srcOrd="0" destOrd="0" presId="urn:microsoft.com/office/officeart/2005/8/layout/bProcess4"/>
    <dgm:cxn modelId="{6C6CBF24-02DD-43EC-9FDC-1E9F94A0F3FD}" type="presParOf" srcId="{80F307D9-1E42-4679-BEEC-050FE04D18E3}" destId="{01524078-909B-4B1B-BD18-A1F324837842}" srcOrd="1" destOrd="0" presId="urn:microsoft.com/office/officeart/2005/8/layout/bProcess4"/>
    <dgm:cxn modelId="{F0683209-C161-4F27-BC15-578A2DBE5523}" type="presParOf" srcId="{175D9229-12EB-4827-92F7-34ACDEC9167D}" destId="{EC52AFD1-088C-4027-8C6A-EF49E210B797}" srcOrd="3" destOrd="0" presId="urn:microsoft.com/office/officeart/2005/8/layout/bProcess4"/>
    <dgm:cxn modelId="{13401B44-4959-4044-B117-765ECE989123}" type="presParOf" srcId="{175D9229-12EB-4827-92F7-34ACDEC9167D}" destId="{D4FF7A21-1A68-48B5-A5FC-4C76A9A412A9}" srcOrd="4" destOrd="0" presId="urn:microsoft.com/office/officeart/2005/8/layout/bProcess4"/>
    <dgm:cxn modelId="{915589AF-13EB-454B-98D6-44FD458E6656}" type="presParOf" srcId="{D4FF7A21-1A68-48B5-A5FC-4C76A9A412A9}" destId="{B891AAAC-2F8D-412B-B1AE-1C9A8106BA01}" srcOrd="0" destOrd="0" presId="urn:microsoft.com/office/officeart/2005/8/layout/bProcess4"/>
    <dgm:cxn modelId="{E68E535E-88E3-4671-8371-88923B6FBAFE}" type="presParOf" srcId="{D4FF7A21-1A68-48B5-A5FC-4C76A9A412A9}" destId="{2E5DAD45-3967-446C-A4B7-18A527783B3C}" srcOrd="1" destOrd="0" presId="urn:microsoft.com/office/officeart/2005/8/layout/bProcess4"/>
    <dgm:cxn modelId="{EB0AA675-D4B8-408F-9FA3-9FF8A759059B}" type="presParOf" srcId="{175D9229-12EB-4827-92F7-34ACDEC9167D}" destId="{D754045C-819E-4D22-AF33-3F5BBDDD0047}" srcOrd="5" destOrd="0" presId="urn:microsoft.com/office/officeart/2005/8/layout/bProcess4"/>
    <dgm:cxn modelId="{54090EF8-6431-49FF-8DC2-45E0AC7B15E7}" type="presParOf" srcId="{175D9229-12EB-4827-92F7-34ACDEC9167D}" destId="{86E62115-BF4D-41E1-A4ED-84C2F2B50414}" srcOrd="6" destOrd="0" presId="urn:microsoft.com/office/officeart/2005/8/layout/bProcess4"/>
    <dgm:cxn modelId="{64A2569C-6371-46B1-8E7B-9F73E291B4BB}" type="presParOf" srcId="{86E62115-BF4D-41E1-A4ED-84C2F2B50414}" destId="{BBF5BC3B-6068-48A0-A79D-6A7638D6473E}" srcOrd="0" destOrd="0" presId="urn:microsoft.com/office/officeart/2005/8/layout/bProcess4"/>
    <dgm:cxn modelId="{77386C87-72CE-4937-862B-169A066129C0}" type="presParOf" srcId="{86E62115-BF4D-41E1-A4ED-84C2F2B50414}" destId="{CEFE88C0-4380-40A8-AFFE-43661264CDD7}" srcOrd="1" destOrd="0" presId="urn:microsoft.com/office/officeart/2005/8/layout/bProcess4"/>
    <dgm:cxn modelId="{CA7665AA-CC8B-4782-A443-F997E5166B78}" type="presParOf" srcId="{175D9229-12EB-4827-92F7-34ACDEC9167D}" destId="{135B320C-7A4B-44F9-AAB2-7AA266B45CC7}" srcOrd="7" destOrd="0" presId="urn:microsoft.com/office/officeart/2005/8/layout/bProcess4"/>
    <dgm:cxn modelId="{E39256EF-E710-4965-8EE4-BA156040295A}" type="presParOf" srcId="{175D9229-12EB-4827-92F7-34ACDEC9167D}" destId="{2AB4AC20-65ED-4190-A1EE-212C4607A728}" srcOrd="8" destOrd="0" presId="urn:microsoft.com/office/officeart/2005/8/layout/bProcess4"/>
    <dgm:cxn modelId="{9656FDFD-1AA3-498D-9020-439A21759569}" type="presParOf" srcId="{2AB4AC20-65ED-4190-A1EE-212C4607A728}" destId="{252CC1E7-0402-4496-91AB-5287E6DAA264}" srcOrd="0" destOrd="0" presId="urn:microsoft.com/office/officeart/2005/8/layout/bProcess4"/>
    <dgm:cxn modelId="{D6D87D96-2FEB-43DC-B47E-1FB5E4EEACAF}" type="presParOf" srcId="{2AB4AC20-65ED-4190-A1EE-212C4607A728}" destId="{D8F99380-2FEE-48F1-AB53-FE0D56CA8844}" srcOrd="1" destOrd="0" presId="urn:microsoft.com/office/officeart/2005/8/layout/bProcess4"/>
    <dgm:cxn modelId="{8FA371D1-8385-4CD2-B687-BCC1F21D9517}" type="presParOf" srcId="{175D9229-12EB-4827-92F7-34ACDEC9167D}" destId="{9625DBD6-7009-45EE-85D6-99835F580904}" srcOrd="9" destOrd="0" presId="urn:microsoft.com/office/officeart/2005/8/layout/bProcess4"/>
    <dgm:cxn modelId="{C727690F-6C11-4050-BB90-9114551F1FE1}" type="presParOf" srcId="{175D9229-12EB-4827-92F7-34ACDEC9167D}" destId="{56795B53-78BC-45A3-A2C6-C87F9ED397D3}" srcOrd="10" destOrd="0" presId="urn:microsoft.com/office/officeart/2005/8/layout/bProcess4"/>
    <dgm:cxn modelId="{08DEE1F1-229E-43CD-BD71-21EFA9776059}" type="presParOf" srcId="{56795B53-78BC-45A3-A2C6-C87F9ED397D3}" destId="{59E539E7-2110-4E60-B1EF-4C591A10E852}" srcOrd="0" destOrd="0" presId="urn:microsoft.com/office/officeart/2005/8/layout/bProcess4"/>
    <dgm:cxn modelId="{862DD2B4-D53F-4DF6-B3C8-C2C5D54411AA}" type="presParOf" srcId="{56795B53-78BC-45A3-A2C6-C87F9ED397D3}" destId="{D1EDC8E3-E9E0-45A4-9F12-C4D18CF0DF26}" srcOrd="1" destOrd="0" presId="urn:microsoft.com/office/officeart/2005/8/layout/bProcess4"/>
    <dgm:cxn modelId="{A599B384-D91C-4138-AFBB-AA0E33E8533A}" type="presParOf" srcId="{175D9229-12EB-4827-92F7-34ACDEC9167D}" destId="{DFE1BF08-8952-43F5-9FA2-3356AF95898F}" srcOrd="11" destOrd="0" presId="urn:microsoft.com/office/officeart/2005/8/layout/bProcess4"/>
    <dgm:cxn modelId="{8C3E1FC1-7EE6-4B98-8BA6-8B382ECDC75D}" type="presParOf" srcId="{175D9229-12EB-4827-92F7-34ACDEC9167D}" destId="{3D3771F0-6E6B-4A39-A3CE-7F5F632997C1}" srcOrd="12" destOrd="0" presId="urn:microsoft.com/office/officeart/2005/8/layout/bProcess4"/>
    <dgm:cxn modelId="{71763DB6-BC59-47C3-9141-E82006ECDB6B}" type="presParOf" srcId="{3D3771F0-6E6B-4A39-A3CE-7F5F632997C1}" destId="{5994ECC9-8EAC-42F9-8CE2-840D0953F51D}" srcOrd="0" destOrd="0" presId="urn:microsoft.com/office/officeart/2005/8/layout/bProcess4"/>
    <dgm:cxn modelId="{9BAC034F-6A27-4FF3-8579-FBDCEC4E288E}" type="presParOf" srcId="{3D3771F0-6E6B-4A39-A3CE-7F5F632997C1}" destId="{8F8A7DDC-760F-4899-B6E4-8B2AB55FA6EB}" srcOrd="1" destOrd="0" presId="urn:microsoft.com/office/officeart/2005/8/layout/bProcess4"/>
    <dgm:cxn modelId="{74BA59E2-321C-4A08-B882-AFEB220C19EF}" type="presParOf" srcId="{175D9229-12EB-4827-92F7-34ACDEC9167D}" destId="{404BF2E1-A544-4543-B23B-63B0D92EA00E}" srcOrd="13" destOrd="0" presId="urn:microsoft.com/office/officeart/2005/8/layout/bProcess4"/>
    <dgm:cxn modelId="{A815BA54-F6AC-4931-857E-35A8B7B18A70}" type="presParOf" srcId="{175D9229-12EB-4827-92F7-34ACDEC9167D}" destId="{A76DBEC7-76F6-4A14-9198-23322EA56268}" srcOrd="14" destOrd="0" presId="urn:microsoft.com/office/officeart/2005/8/layout/bProcess4"/>
    <dgm:cxn modelId="{EEE4AD17-8F13-4DF8-A3DF-4AB3A92C6CE5}" type="presParOf" srcId="{A76DBEC7-76F6-4A14-9198-23322EA56268}" destId="{FBEB7C32-4250-4A47-AF06-2E820BABF89A}" srcOrd="0" destOrd="0" presId="urn:microsoft.com/office/officeart/2005/8/layout/bProcess4"/>
    <dgm:cxn modelId="{4A524E9B-AB08-4E45-A48E-C91D8B5C9594}" type="presParOf" srcId="{A76DBEC7-76F6-4A14-9198-23322EA56268}" destId="{E8ADA93C-1B68-4A75-B518-1F47D51BD1B7}" srcOrd="1" destOrd="0" presId="urn:microsoft.com/office/officeart/2005/8/layout/bProcess4"/>
    <dgm:cxn modelId="{D01B2807-9839-4C0B-8BF6-DA55ACADF04A}" type="presParOf" srcId="{175D9229-12EB-4827-92F7-34ACDEC9167D}" destId="{F175B786-EE6E-482C-9BB0-189E5628F9CE}" srcOrd="15" destOrd="0" presId="urn:microsoft.com/office/officeart/2005/8/layout/bProcess4"/>
    <dgm:cxn modelId="{467B3915-8E02-4850-AE64-677254F85CEF}" type="presParOf" srcId="{175D9229-12EB-4827-92F7-34ACDEC9167D}" destId="{9C11C869-290C-4183-B8C6-1A6C696242B0}" srcOrd="16" destOrd="0" presId="urn:microsoft.com/office/officeart/2005/8/layout/bProcess4"/>
    <dgm:cxn modelId="{6848648F-270C-4E19-A08B-6AA36FCC09F9}" type="presParOf" srcId="{9C11C869-290C-4183-B8C6-1A6C696242B0}" destId="{F50292BD-C4CD-476F-B1EA-551575E22CAE}" srcOrd="0" destOrd="0" presId="urn:microsoft.com/office/officeart/2005/8/layout/bProcess4"/>
    <dgm:cxn modelId="{8E1335F4-FE38-459F-9717-7173678F5146}" type="presParOf" srcId="{9C11C869-290C-4183-B8C6-1A6C696242B0}" destId="{B7962D2D-ECD8-4F25-A431-183D7B25C457}" srcOrd="1" destOrd="0" presId="urn:microsoft.com/office/officeart/2005/8/layout/bProcess4"/>
    <dgm:cxn modelId="{6684D10C-ABE3-4D99-9BF2-4A39EC6FEF88}" type="presParOf" srcId="{175D9229-12EB-4827-92F7-34ACDEC9167D}" destId="{B95F411A-A6A0-46A7-A917-1740453980D1}" srcOrd="17" destOrd="0" presId="urn:microsoft.com/office/officeart/2005/8/layout/bProcess4"/>
    <dgm:cxn modelId="{DB8498E7-EFFE-4DE1-BA9C-EBF676C92E2C}" type="presParOf" srcId="{175D9229-12EB-4827-92F7-34ACDEC9167D}" destId="{8902413C-3174-4BC2-A564-9C7959C19B00}" srcOrd="18" destOrd="0" presId="urn:microsoft.com/office/officeart/2005/8/layout/bProcess4"/>
    <dgm:cxn modelId="{671DE02B-EC51-40F3-9AFE-61E4865B27E6}" type="presParOf" srcId="{8902413C-3174-4BC2-A564-9C7959C19B00}" destId="{19504D8E-B370-45E8-8965-1C314A6CD96C}" srcOrd="0" destOrd="0" presId="urn:microsoft.com/office/officeart/2005/8/layout/bProcess4"/>
    <dgm:cxn modelId="{5B33FB83-5921-4C04-8491-EB31757DCAC7}" type="presParOf" srcId="{8902413C-3174-4BC2-A564-9C7959C19B00}" destId="{9B68EC4E-3499-486C-9CF2-FFB92E93B72F}" srcOrd="1" destOrd="0" presId="urn:microsoft.com/office/officeart/2005/8/layout/bProcess4"/>
    <dgm:cxn modelId="{D2756FE5-426E-443C-85DB-BDBEEDAC3301}" type="presParOf" srcId="{175D9229-12EB-4827-92F7-34ACDEC9167D}" destId="{FFA07AC0-CDBC-4F28-BD95-EC0F79804B99}" srcOrd="19" destOrd="0" presId="urn:microsoft.com/office/officeart/2005/8/layout/bProcess4"/>
    <dgm:cxn modelId="{5F969763-0DD2-4978-B275-C108B9E0051C}" type="presParOf" srcId="{175D9229-12EB-4827-92F7-34ACDEC9167D}" destId="{6C1A8854-D0A8-4971-BE51-BDC458F8D7FC}" srcOrd="20" destOrd="0" presId="urn:microsoft.com/office/officeart/2005/8/layout/bProcess4"/>
    <dgm:cxn modelId="{5D1F4802-86FB-4D47-9BB8-473C4A3C5502}" type="presParOf" srcId="{6C1A8854-D0A8-4971-BE51-BDC458F8D7FC}" destId="{FB393B86-A654-4165-9F8F-D7224E797E14}" srcOrd="0" destOrd="0" presId="urn:microsoft.com/office/officeart/2005/8/layout/bProcess4"/>
    <dgm:cxn modelId="{6C3C3EFD-CBFB-4B48-8010-8E984589CAD3}" type="presParOf" srcId="{6C1A8854-D0A8-4971-BE51-BDC458F8D7FC}" destId="{9C824224-9179-4BC8-9974-33AEA642F8D2}" srcOrd="1" destOrd="0" presId="urn:microsoft.com/office/officeart/2005/8/layout/bProcess4"/>
    <dgm:cxn modelId="{D948A376-96CC-464D-8C7F-E2407A9B4A37}" type="presParOf" srcId="{175D9229-12EB-4827-92F7-34ACDEC9167D}" destId="{19D9E846-489A-4062-9632-704677159B0A}" srcOrd="21" destOrd="0" presId="urn:microsoft.com/office/officeart/2005/8/layout/bProcess4"/>
    <dgm:cxn modelId="{206AFEAE-BD71-4922-9C68-029D325C1198}" type="presParOf" srcId="{175D9229-12EB-4827-92F7-34ACDEC9167D}" destId="{E2E2AFE1-FAF7-4991-8B2C-9E67EE3C213C}" srcOrd="22" destOrd="0" presId="urn:microsoft.com/office/officeart/2005/8/layout/bProcess4"/>
    <dgm:cxn modelId="{62765818-0791-4719-B513-86BF3B93FCEE}" type="presParOf" srcId="{E2E2AFE1-FAF7-4991-8B2C-9E67EE3C213C}" destId="{1F557298-2A8A-4061-AF37-DBE2C8AD938C}" srcOrd="0" destOrd="0" presId="urn:microsoft.com/office/officeart/2005/8/layout/bProcess4"/>
    <dgm:cxn modelId="{7D7FC30A-0B51-409A-BE55-58F169B75724}" type="presParOf" srcId="{E2E2AFE1-FAF7-4991-8B2C-9E67EE3C213C}" destId="{557F68AD-8A73-4FA0-9DCC-1CFC90CD19F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D7D6684-92E4-4588-890A-5087EEC3BD8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9B088948-5FC0-434C-845B-CC3F1C959D5A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2800" b="1" dirty="0">
              <a:solidFill>
                <a:srgbClr val="152B48"/>
              </a:solidFill>
              <a:latin typeface="Montserrat" pitchFamily="2" charset="77"/>
            </a:rPr>
            <a:t>Infección congénita presunta</a:t>
          </a:r>
        </a:p>
      </dgm:t>
    </dgm:pt>
    <dgm:pt modelId="{32EA99EC-C1C1-4336-BA2E-9FB7368B1331}" type="parTrans" cxnId="{BD74751F-A4B2-41B1-A790-A07823D2A6B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55F3E3E-E405-4FF1-A09D-30CC93D4A3F3}" type="sibTrans" cxnId="{BD74751F-A4B2-41B1-A790-A07823D2A6B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C483AEDB-8B3B-4FE6-86B9-8B9DB4BDA71B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2400" dirty="0">
              <a:solidFill>
                <a:srgbClr val="152B48"/>
              </a:solidFill>
              <a:latin typeface="Montserrat" pitchFamily="2" charset="77"/>
            </a:rPr>
            <a:t>IgG positivo, pero IgM e </a:t>
          </a:r>
          <a:r>
            <a:rPr lang="es-ES" sz="2400" dirty="0" err="1">
              <a:solidFill>
                <a:srgbClr val="152B48"/>
              </a:solidFill>
              <a:latin typeface="Montserrat" pitchFamily="2" charset="77"/>
            </a:rPr>
            <a:t>IgA</a:t>
          </a:r>
          <a:r>
            <a:rPr lang="es-ES" sz="2400" dirty="0">
              <a:solidFill>
                <a:srgbClr val="152B48"/>
              </a:solidFill>
              <a:latin typeface="Montserrat" pitchFamily="2" charset="77"/>
            </a:rPr>
            <a:t> negativos.</a:t>
          </a:r>
        </a:p>
      </dgm:t>
    </dgm:pt>
    <dgm:pt modelId="{1431EED7-58F6-4147-A789-A4B90923974C}" type="parTrans" cxnId="{65D906CC-8AC1-4BAC-AB2E-DC6AE2B4DFC0}">
      <dgm:prSet/>
      <dgm:spPr>
        <a:ln>
          <a:solidFill>
            <a:srgbClr val="00AAA7"/>
          </a:solidFill>
        </a:ln>
      </dgm:spPr>
      <dgm:t>
        <a:bodyPr/>
        <a:lstStyle/>
        <a:p>
          <a:endParaRPr lang="es-ES" dirty="0">
            <a:latin typeface="Montserrat" pitchFamily="2" charset="77"/>
          </a:endParaRPr>
        </a:p>
      </dgm:t>
    </dgm:pt>
    <dgm:pt modelId="{E967F109-4F4A-4AB4-9F49-0ACC76B1B487}" type="sibTrans" cxnId="{65D906CC-8AC1-4BAC-AB2E-DC6AE2B4DFC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279AAC4-3BE1-4BD8-B86E-378C789E21A1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2400" dirty="0">
              <a:solidFill>
                <a:srgbClr val="152B48"/>
              </a:solidFill>
              <a:latin typeface="Montserrat" pitchFamily="2" charset="77"/>
            </a:rPr>
            <a:t>Evidencia de infección materna.</a:t>
          </a:r>
        </a:p>
      </dgm:t>
    </dgm:pt>
    <dgm:pt modelId="{A60BC557-D181-43EF-922D-9E9DD37EE970}" type="parTrans" cxnId="{FF1ECE39-AD75-4DDB-BE32-BC3E6304D91A}">
      <dgm:prSet/>
      <dgm:spPr>
        <a:ln>
          <a:solidFill>
            <a:srgbClr val="00AAA7"/>
          </a:solidFill>
        </a:ln>
      </dgm:spPr>
      <dgm:t>
        <a:bodyPr/>
        <a:lstStyle/>
        <a:p>
          <a:endParaRPr lang="es-ES" dirty="0">
            <a:latin typeface="Montserrat" pitchFamily="2" charset="77"/>
          </a:endParaRPr>
        </a:p>
      </dgm:t>
    </dgm:pt>
    <dgm:pt modelId="{4EC7FD7B-7AAD-493D-8FA8-912A7049AD94}" type="sibTrans" cxnId="{FF1ECE39-AD75-4DDB-BE32-BC3E6304D91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B9C1E5E-7051-4AED-8452-5D090886D0DE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2400" dirty="0">
              <a:solidFill>
                <a:srgbClr val="152B48"/>
              </a:solidFill>
              <a:latin typeface="Montserrat" pitchFamily="2" charset="77"/>
            </a:rPr>
            <a:t>Hallazgos clínicos característicos.</a:t>
          </a:r>
        </a:p>
      </dgm:t>
    </dgm:pt>
    <dgm:pt modelId="{29629C0B-2322-4E0D-8928-245E1639426D}" type="parTrans" cxnId="{21255F84-AF4E-45BF-9E21-49F727807CA6}">
      <dgm:prSet/>
      <dgm:spPr>
        <a:ln>
          <a:solidFill>
            <a:srgbClr val="00AAA7"/>
          </a:solidFill>
        </a:ln>
      </dgm:spPr>
      <dgm:t>
        <a:bodyPr/>
        <a:lstStyle/>
        <a:p>
          <a:endParaRPr lang="es-ES" dirty="0">
            <a:latin typeface="Montserrat" pitchFamily="2" charset="77"/>
          </a:endParaRPr>
        </a:p>
      </dgm:t>
    </dgm:pt>
    <dgm:pt modelId="{01801A99-7C6D-448F-A7DC-5AE0C1179C5B}" type="sibTrans" cxnId="{21255F84-AF4E-45BF-9E21-49F727807CA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6A4C60C-A6F3-49F8-8E13-3F1094524D1B}" type="pres">
      <dgm:prSet presAssocID="{CD7D6684-92E4-4588-890A-5087EEC3BD8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A4924B4-59EA-42DC-95C1-36733A8196EF}" type="pres">
      <dgm:prSet presAssocID="{9B088948-5FC0-434C-845B-CC3F1C959D5A}" presName="root1" presStyleCnt="0"/>
      <dgm:spPr/>
    </dgm:pt>
    <dgm:pt modelId="{58A47880-D1B4-43AF-892D-75183EA9192A}" type="pres">
      <dgm:prSet presAssocID="{9B088948-5FC0-434C-845B-CC3F1C959D5A}" presName="LevelOneTextNode" presStyleLbl="node0" presStyleIdx="0" presStyleCnt="1">
        <dgm:presLayoutVars>
          <dgm:chPref val="3"/>
        </dgm:presLayoutVars>
      </dgm:prSet>
      <dgm:spPr/>
    </dgm:pt>
    <dgm:pt modelId="{B1883804-7B3F-4E36-BFB0-9ECB1AD38694}" type="pres">
      <dgm:prSet presAssocID="{9B088948-5FC0-434C-845B-CC3F1C959D5A}" presName="level2hierChild" presStyleCnt="0"/>
      <dgm:spPr/>
    </dgm:pt>
    <dgm:pt modelId="{BFD33C91-B200-463F-90C0-C658A49B1935}" type="pres">
      <dgm:prSet presAssocID="{1431EED7-58F6-4147-A789-A4B90923974C}" presName="conn2-1" presStyleLbl="parChTrans1D2" presStyleIdx="0" presStyleCnt="1"/>
      <dgm:spPr/>
    </dgm:pt>
    <dgm:pt modelId="{FBFC6E67-BA85-4C27-9639-4A3233CD39DD}" type="pres">
      <dgm:prSet presAssocID="{1431EED7-58F6-4147-A789-A4B90923974C}" presName="connTx" presStyleLbl="parChTrans1D2" presStyleIdx="0" presStyleCnt="1"/>
      <dgm:spPr/>
    </dgm:pt>
    <dgm:pt modelId="{34FF4309-29C2-4836-84E7-C0D9D3FB9A06}" type="pres">
      <dgm:prSet presAssocID="{C483AEDB-8B3B-4FE6-86B9-8B9DB4BDA71B}" presName="root2" presStyleCnt="0"/>
      <dgm:spPr/>
    </dgm:pt>
    <dgm:pt modelId="{06F6B34F-B9A7-42E3-BD56-A2A24321E6A4}" type="pres">
      <dgm:prSet presAssocID="{C483AEDB-8B3B-4FE6-86B9-8B9DB4BDA71B}" presName="LevelTwoTextNode" presStyleLbl="node2" presStyleIdx="0" presStyleCnt="1">
        <dgm:presLayoutVars>
          <dgm:chPref val="3"/>
        </dgm:presLayoutVars>
      </dgm:prSet>
      <dgm:spPr/>
    </dgm:pt>
    <dgm:pt modelId="{36554C2D-E14C-4F30-AEAA-ECD0BFF8D552}" type="pres">
      <dgm:prSet presAssocID="{C483AEDB-8B3B-4FE6-86B9-8B9DB4BDA71B}" presName="level3hierChild" presStyleCnt="0"/>
      <dgm:spPr/>
    </dgm:pt>
    <dgm:pt modelId="{340994D0-6B08-47E2-9D66-95B7490F8C55}" type="pres">
      <dgm:prSet presAssocID="{A60BC557-D181-43EF-922D-9E9DD37EE970}" presName="conn2-1" presStyleLbl="parChTrans1D3" presStyleIdx="0" presStyleCnt="2"/>
      <dgm:spPr/>
    </dgm:pt>
    <dgm:pt modelId="{9B389025-FA84-4228-B3F5-59D68BD06CED}" type="pres">
      <dgm:prSet presAssocID="{A60BC557-D181-43EF-922D-9E9DD37EE970}" presName="connTx" presStyleLbl="parChTrans1D3" presStyleIdx="0" presStyleCnt="2"/>
      <dgm:spPr/>
    </dgm:pt>
    <dgm:pt modelId="{A627B197-B2C9-4132-AB6D-ADD21F89E217}" type="pres">
      <dgm:prSet presAssocID="{6279AAC4-3BE1-4BD8-B86E-378C789E21A1}" presName="root2" presStyleCnt="0"/>
      <dgm:spPr/>
    </dgm:pt>
    <dgm:pt modelId="{EA51A9BF-652A-4E69-83F2-6DADCB12FF64}" type="pres">
      <dgm:prSet presAssocID="{6279AAC4-3BE1-4BD8-B86E-378C789E21A1}" presName="LevelTwoTextNode" presStyleLbl="node3" presStyleIdx="0" presStyleCnt="2">
        <dgm:presLayoutVars>
          <dgm:chPref val="3"/>
        </dgm:presLayoutVars>
      </dgm:prSet>
      <dgm:spPr/>
    </dgm:pt>
    <dgm:pt modelId="{11D09B8C-7F6B-4CFF-B852-4C5AB157BD90}" type="pres">
      <dgm:prSet presAssocID="{6279AAC4-3BE1-4BD8-B86E-378C789E21A1}" presName="level3hierChild" presStyleCnt="0"/>
      <dgm:spPr/>
    </dgm:pt>
    <dgm:pt modelId="{39B12DB5-43DD-4990-9B73-6E26D7215FC8}" type="pres">
      <dgm:prSet presAssocID="{29629C0B-2322-4E0D-8928-245E1639426D}" presName="conn2-1" presStyleLbl="parChTrans1D3" presStyleIdx="1" presStyleCnt="2"/>
      <dgm:spPr/>
    </dgm:pt>
    <dgm:pt modelId="{07BBDF17-09B8-496D-95F8-2235DB703B43}" type="pres">
      <dgm:prSet presAssocID="{29629C0B-2322-4E0D-8928-245E1639426D}" presName="connTx" presStyleLbl="parChTrans1D3" presStyleIdx="1" presStyleCnt="2"/>
      <dgm:spPr/>
    </dgm:pt>
    <dgm:pt modelId="{2F8DC4CB-A035-4FA5-9D81-A8EC41A97394}" type="pres">
      <dgm:prSet presAssocID="{DB9C1E5E-7051-4AED-8452-5D090886D0DE}" presName="root2" presStyleCnt="0"/>
      <dgm:spPr/>
    </dgm:pt>
    <dgm:pt modelId="{9F357C3A-9E70-49DF-95CF-ADCDA9E60580}" type="pres">
      <dgm:prSet presAssocID="{DB9C1E5E-7051-4AED-8452-5D090886D0DE}" presName="LevelTwoTextNode" presStyleLbl="node3" presStyleIdx="1" presStyleCnt="2">
        <dgm:presLayoutVars>
          <dgm:chPref val="3"/>
        </dgm:presLayoutVars>
      </dgm:prSet>
      <dgm:spPr/>
    </dgm:pt>
    <dgm:pt modelId="{33176122-B044-4F0A-AB27-779D432385DC}" type="pres">
      <dgm:prSet presAssocID="{DB9C1E5E-7051-4AED-8452-5D090886D0DE}" presName="level3hierChild" presStyleCnt="0"/>
      <dgm:spPr/>
    </dgm:pt>
  </dgm:ptLst>
  <dgm:cxnLst>
    <dgm:cxn modelId="{CA74AE1C-F486-4D5F-8DB0-5E12F1470AA5}" type="presOf" srcId="{CD7D6684-92E4-4588-890A-5087EEC3BD88}" destId="{A6A4C60C-A6F3-49F8-8E13-3F1094524D1B}" srcOrd="0" destOrd="0" presId="urn:microsoft.com/office/officeart/2005/8/layout/hierarchy2"/>
    <dgm:cxn modelId="{BD74751F-A4B2-41B1-A790-A07823D2A6B0}" srcId="{CD7D6684-92E4-4588-890A-5087EEC3BD88}" destId="{9B088948-5FC0-434C-845B-CC3F1C959D5A}" srcOrd="0" destOrd="0" parTransId="{32EA99EC-C1C1-4336-BA2E-9FB7368B1331}" sibTransId="{855F3E3E-E405-4FF1-A09D-30CC93D4A3F3}"/>
    <dgm:cxn modelId="{F3DE6331-FD51-4783-8C71-6F6ABBBC1C58}" type="presOf" srcId="{6279AAC4-3BE1-4BD8-B86E-378C789E21A1}" destId="{EA51A9BF-652A-4E69-83F2-6DADCB12FF64}" srcOrd="0" destOrd="0" presId="urn:microsoft.com/office/officeart/2005/8/layout/hierarchy2"/>
    <dgm:cxn modelId="{FF1ECE39-AD75-4DDB-BE32-BC3E6304D91A}" srcId="{C483AEDB-8B3B-4FE6-86B9-8B9DB4BDA71B}" destId="{6279AAC4-3BE1-4BD8-B86E-378C789E21A1}" srcOrd="0" destOrd="0" parTransId="{A60BC557-D181-43EF-922D-9E9DD37EE970}" sibTransId="{4EC7FD7B-7AAD-493D-8FA8-912A7049AD94}"/>
    <dgm:cxn modelId="{6FEA9076-CB31-40F8-98A1-CBA3F767A3F1}" type="presOf" srcId="{9B088948-5FC0-434C-845B-CC3F1C959D5A}" destId="{58A47880-D1B4-43AF-892D-75183EA9192A}" srcOrd="0" destOrd="0" presId="urn:microsoft.com/office/officeart/2005/8/layout/hierarchy2"/>
    <dgm:cxn modelId="{23E58A7C-E29E-4330-834F-187E3D64EC47}" type="presOf" srcId="{A60BC557-D181-43EF-922D-9E9DD37EE970}" destId="{340994D0-6B08-47E2-9D66-95B7490F8C55}" srcOrd="0" destOrd="0" presId="urn:microsoft.com/office/officeart/2005/8/layout/hierarchy2"/>
    <dgm:cxn modelId="{BDFD197F-3694-4EFC-8544-31C914CE8631}" type="presOf" srcId="{1431EED7-58F6-4147-A789-A4B90923974C}" destId="{FBFC6E67-BA85-4C27-9639-4A3233CD39DD}" srcOrd="1" destOrd="0" presId="urn:microsoft.com/office/officeart/2005/8/layout/hierarchy2"/>
    <dgm:cxn modelId="{21255F84-AF4E-45BF-9E21-49F727807CA6}" srcId="{C483AEDB-8B3B-4FE6-86B9-8B9DB4BDA71B}" destId="{DB9C1E5E-7051-4AED-8452-5D090886D0DE}" srcOrd="1" destOrd="0" parTransId="{29629C0B-2322-4E0D-8928-245E1639426D}" sibTransId="{01801A99-7C6D-448F-A7DC-5AE0C1179C5B}"/>
    <dgm:cxn modelId="{793D25A0-0CF0-45B6-A094-AAC9BA43E485}" type="presOf" srcId="{29629C0B-2322-4E0D-8928-245E1639426D}" destId="{39B12DB5-43DD-4990-9B73-6E26D7215FC8}" srcOrd="0" destOrd="0" presId="urn:microsoft.com/office/officeart/2005/8/layout/hierarchy2"/>
    <dgm:cxn modelId="{900363A8-662B-4BC2-BEFD-7DDC48A4CBB0}" type="presOf" srcId="{DB9C1E5E-7051-4AED-8452-5D090886D0DE}" destId="{9F357C3A-9E70-49DF-95CF-ADCDA9E60580}" srcOrd="0" destOrd="0" presId="urn:microsoft.com/office/officeart/2005/8/layout/hierarchy2"/>
    <dgm:cxn modelId="{EEEB60C7-08BB-45C2-B3E9-714D97AC7556}" type="presOf" srcId="{29629C0B-2322-4E0D-8928-245E1639426D}" destId="{07BBDF17-09B8-496D-95F8-2235DB703B43}" srcOrd="1" destOrd="0" presId="urn:microsoft.com/office/officeart/2005/8/layout/hierarchy2"/>
    <dgm:cxn modelId="{65D906CC-8AC1-4BAC-AB2E-DC6AE2B4DFC0}" srcId="{9B088948-5FC0-434C-845B-CC3F1C959D5A}" destId="{C483AEDB-8B3B-4FE6-86B9-8B9DB4BDA71B}" srcOrd="0" destOrd="0" parTransId="{1431EED7-58F6-4147-A789-A4B90923974C}" sibTransId="{E967F109-4F4A-4AB4-9F49-0ACC76B1B487}"/>
    <dgm:cxn modelId="{D0E606D2-6C88-4473-855C-BFC29ADD88C2}" type="presOf" srcId="{A60BC557-D181-43EF-922D-9E9DD37EE970}" destId="{9B389025-FA84-4228-B3F5-59D68BD06CED}" srcOrd="1" destOrd="0" presId="urn:microsoft.com/office/officeart/2005/8/layout/hierarchy2"/>
    <dgm:cxn modelId="{1C7148EC-7169-427C-86C8-108735B3D6FA}" type="presOf" srcId="{1431EED7-58F6-4147-A789-A4B90923974C}" destId="{BFD33C91-B200-463F-90C0-C658A49B1935}" srcOrd="0" destOrd="0" presId="urn:microsoft.com/office/officeart/2005/8/layout/hierarchy2"/>
    <dgm:cxn modelId="{8332C5F4-57BB-4BBE-B543-C6FAF22E58E1}" type="presOf" srcId="{C483AEDB-8B3B-4FE6-86B9-8B9DB4BDA71B}" destId="{06F6B34F-B9A7-42E3-BD56-A2A24321E6A4}" srcOrd="0" destOrd="0" presId="urn:microsoft.com/office/officeart/2005/8/layout/hierarchy2"/>
    <dgm:cxn modelId="{AEE0CCA2-8132-49D2-8B10-1A1E06B29C74}" type="presParOf" srcId="{A6A4C60C-A6F3-49F8-8E13-3F1094524D1B}" destId="{EA4924B4-59EA-42DC-95C1-36733A8196EF}" srcOrd="0" destOrd="0" presId="urn:microsoft.com/office/officeart/2005/8/layout/hierarchy2"/>
    <dgm:cxn modelId="{DEA7F5D9-7CC0-4DDD-B0D3-35FB7A3B3926}" type="presParOf" srcId="{EA4924B4-59EA-42DC-95C1-36733A8196EF}" destId="{58A47880-D1B4-43AF-892D-75183EA9192A}" srcOrd="0" destOrd="0" presId="urn:microsoft.com/office/officeart/2005/8/layout/hierarchy2"/>
    <dgm:cxn modelId="{17597D31-2C36-4959-8F23-FEC1D6628FEC}" type="presParOf" srcId="{EA4924B4-59EA-42DC-95C1-36733A8196EF}" destId="{B1883804-7B3F-4E36-BFB0-9ECB1AD38694}" srcOrd="1" destOrd="0" presId="urn:microsoft.com/office/officeart/2005/8/layout/hierarchy2"/>
    <dgm:cxn modelId="{5B326904-C2DF-41E3-B68A-5AC2DCE4CD85}" type="presParOf" srcId="{B1883804-7B3F-4E36-BFB0-9ECB1AD38694}" destId="{BFD33C91-B200-463F-90C0-C658A49B1935}" srcOrd="0" destOrd="0" presId="urn:microsoft.com/office/officeart/2005/8/layout/hierarchy2"/>
    <dgm:cxn modelId="{3C71AAB7-3816-4312-AE6F-5A04590F2A6F}" type="presParOf" srcId="{BFD33C91-B200-463F-90C0-C658A49B1935}" destId="{FBFC6E67-BA85-4C27-9639-4A3233CD39DD}" srcOrd="0" destOrd="0" presId="urn:microsoft.com/office/officeart/2005/8/layout/hierarchy2"/>
    <dgm:cxn modelId="{59AC53F2-E53C-414D-B966-62B1F00B5038}" type="presParOf" srcId="{B1883804-7B3F-4E36-BFB0-9ECB1AD38694}" destId="{34FF4309-29C2-4836-84E7-C0D9D3FB9A06}" srcOrd="1" destOrd="0" presId="urn:microsoft.com/office/officeart/2005/8/layout/hierarchy2"/>
    <dgm:cxn modelId="{F0449F6A-7185-4FBE-9350-9374AD6F7CA7}" type="presParOf" srcId="{34FF4309-29C2-4836-84E7-C0D9D3FB9A06}" destId="{06F6B34F-B9A7-42E3-BD56-A2A24321E6A4}" srcOrd="0" destOrd="0" presId="urn:microsoft.com/office/officeart/2005/8/layout/hierarchy2"/>
    <dgm:cxn modelId="{EB07A173-8CAB-4224-9C64-814F9EF1AB44}" type="presParOf" srcId="{34FF4309-29C2-4836-84E7-C0D9D3FB9A06}" destId="{36554C2D-E14C-4F30-AEAA-ECD0BFF8D552}" srcOrd="1" destOrd="0" presId="urn:microsoft.com/office/officeart/2005/8/layout/hierarchy2"/>
    <dgm:cxn modelId="{71E3CE50-9841-455E-9154-8263D6F085DE}" type="presParOf" srcId="{36554C2D-E14C-4F30-AEAA-ECD0BFF8D552}" destId="{340994D0-6B08-47E2-9D66-95B7490F8C55}" srcOrd="0" destOrd="0" presId="urn:microsoft.com/office/officeart/2005/8/layout/hierarchy2"/>
    <dgm:cxn modelId="{0FCB39CF-EEA5-44B3-B714-5D1163E6FD73}" type="presParOf" srcId="{340994D0-6B08-47E2-9D66-95B7490F8C55}" destId="{9B389025-FA84-4228-B3F5-59D68BD06CED}" srcOrd="0" destOrd="0" presId="urn:microsoft.com/office/officeart/2005/8/layout/hierarchy2"/>
    <dgm:cxn modelId="{42AB314A-E356-4149-BD9F-79AB85BC4FE7}" type="presParOf" srcId="{36554C2D-E14C-4F30-AEAA-ECD0BFF8D552}" destId="{A627B197-B2C9-4132-AB6D-ADD21F89E217}" srcOrd="1" destOrd="0" presId="urn:microsoft.com/office/officeart/2005/8/layout/hierarchy2"/>
    <dgm:cxn modelId="{E7FD5958-B029-49F2-A886-75F352506CBA}" type="presParOf" srcId="{A627B197-B2C9-4132-AB6D-ADD21F89E217}" destId="{EA51A9BF-652A-4E69-83F2-6DADCB12FF64}" srcOrd="0" destOrd="0" presId="urn:microsoft.com/office/officeart/2005/8/layout/hierarchy2"/>
    <dgm:cxn modelId="{A258D26D-0054-42B5-A30F-798F13068BE6}" type="presParOf" srcId="{A627B197-B2C9-4132-AB6D-ADD21F89E217}" destId="{11D09B8C-7F6B-4CFF-B852-4C5AB157BD90}" srcOrd="1" destOrd="0" presId="urn:microsoft.com/office/officeart/2005/8/layout/hierarchy2"/>
    <dgm:cxn modelId="{8C91B017-34BA-43EA-BCA5-78A8419CDE06}" type="presParOf" srcId="{36554C2D-E14C-4F30-AEAA-ECD0BFF8D552}" destId="{39B12DB5-43DD-4990-9B73-6E26D7215FC8}" srcOrd="2" destOrd="0" presId="urn:microsoft.com/office/officeart/2005/8/layout/hierarchy2"/>
    <dgm:cxn modelId="{ECA3A59A-0658-41B6-B26B-900BDFB4A0EB}" type="presParOf" srcId="{39B12DB5-43DD-4990-9B73-6E26D7215FC8}" destId="{07BBDF17-09B8-496D-95F8-2235DB703B43}" srcOrd="0" destOrd="0" presId="urn:microsoft.com/office/officeart/2005/8/layout/hierarchy2"/>
    <dgm:cxn modelId="{E29D89B6-6A5F-475F-8A1E-2A288F77217A}" type="presParOf" srcId="{36554C2D-E14C-4F30-AEAA-ECD0BFF8D552}" destId="{2F8DC4CB-A035-4FA5-9D81-A8EC41A97394}" srcOrd="3" destOrd="0" presId="urn:microsoft.com/office/officeart/2005/8/layout/hierarchy2"/>
    <dgm:cxn modelId="{D34438DD-801B-4A39-B1BD-49B411CBDAB2}" type="presParOf" srcId="{2F8DC4CB-A035-4FA5-9D81-A8EC41A97394}" destId="{9F357C3A-9E70-49DF-95CF-ADCDA9E60580}" srcOrd="0" destOrd="0" presId="urn:microsoft.com/office/officeart/2005/8/layout/hierarchy2"/>
    <dgm:cxn modelId="{7B0F8B93-1186-47FD-AAE6-F5F042AE87DB}" type="presParOf" srcId="{2F8DC4CB-A035-4FA5-9D81-A8EC41A97394}" destId="{33176122-B044-4F0A-AB27-779D432385D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D7D6684-92E4-4588-890A-5087EEC3BD8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9B088948-5FC0-434C-845B-CC3F1C959D5A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2400" b="1" dirty="0">
              <a:solidFill>
                <a:srgbClr val="152B48"/>
              </a:solidFill>
              <a:latin typeface="Montserrat" pitchFamily="2" charset="77"/>
            </a:rPr>
            <a:t>Toxoplasmosis congénita descartada</a:t>
          </a:r>
        </a:p>
      </dgm:t>
    </dgm:pt>
    <dgm:pt modelId="{32EA99EC-C1C1-4336-BA2E-9FB7368B1331}" type="parTrans" cxnId="{BD74751F-A4B2-41B1-A790-A07823D2A6B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55F3E3E-E405-4FF1-A09D-30CC93D4A3F3}" type="sibTrans" cxnId="{BD74751F-A4B2-41B1-A790-A07823D2A6B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C483AEDB-8B3B-4FE6-86B9-8B9DB4BDA71B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2000" dirty="0">
              <a:solidFill>
                <a:srgbClr val="152B48"/>
              </a:solidFill>
              <a:latin typeface="Montserrat" pitchFamily="2" charset="77"/>
            </a:rPr>
            <a:t>Disminución continua de IgG hasta la desaparición.</a:t>
          </a:r>
        </a:p>
      </dgm:t>
    </dgm:pt>
    <dgm:pt modelId="{1431EED7-58F6-4147-A789-A4B90923974C}" type="parTrans" cxnId="{65D906CC-8AC1-4BAC-AB2E-DC6AE2B4DFC0}">
      <dgm:prSet/>
      <dgm:spPr>
        <a:ln>
          <a:solidFill>
            <a:srgbClr val="00AAA7"/>
          </a:solidFill>
        </a:ln>
      </dgm:spPr>
      <dgm:t>
        <a:bodyPr/>
        <a:lstStyle/>
        <a:p>
          <a:endParaRPr lang="es-ES" dirty="0">
            <a:latin typeface="Montserrat" pitchFamily="2" charset="77"/>
          </a:endParaRPr>
        </a:p>
      </dgm:t>
    </dgm:pt>
    <dgm:pt modelId="{E967F109-4F4A-4AB4-9F49-0ACC76B1B487}" type="sibTrans" cxnId="{65D906CC-8AC1-4BAC-AB2E-DC6AE2B4DFC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279AAC4-3BE1-4BD8-B86E-378C789E21A1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2400" dirty="0">
              <a:solidFill>
                <a:srgbClr val="152B48"/>
              </a:solidFill>
              <a:latin typeface="Montserrat" pitchFamily="2" charset="77"/>
            </a:rPr>
            <a:t>IgA e </a:t>
          </a:r>
          <a:r>
            <a:rPr lang="es-ES" sz="2400" dirty="0" err="1">
              <a:solidFill>
                <a:srgbClr val="152B48"/>
              </a:solidFill>
              <a:latin typeface="Montserrat" pitchFamily="2" charset="77"/>
            </a:rPr>
            <a:t>IgM</a:t>
          </a:r>
          <a:r>
            <a:rPr lang="es-ES" sz="2400" dirty="0">
              <a:solidFill>
                <a:srgbClr val="152B48"/>
              </a:solidFill>
              <a:latin typeface="Montserrat" pitchFamily="2" charset="77"/>
            </a:rPr>
            <a:t> negativas</a:t>
          </a:r>
          <a:r>
            <a:rPr lang="es-ES" sz="2400" dirty="0">
              <a:latin typeface="Montserrat" pitchFamily="2" charset="77"/>
            </a:rPr>
            <a:t>.</a:t>
          </a:r>
        </a:p>
      </dgm:t>
    </dgm:pt>
    <dgm:pt modelId="{A60BC557-D181-43EF-922D-9E9DD37EE970}" type="parTrans" cxnId="{FF1ECE39-AD75-4DDB-BE32-BC3E6304D91A}">
      <dgm:prSet/>
      <dgm:spPr>
        <a:ln>
          <a:solidFill>
            <a:srgbClr val="00AAA7"/>
          </a:solidFill>
        </a:ln>
      </dgm:spPr>
      <dgm:t>
        <a:bodyPr/>
        <a:lstStyle/>
        <a:p>
          <a:endParaRPr lang="es-ES" dirty="0">
            <a:latin typeface="Montserrat" pitchFamily="2" charset="77"/>
          </a:endParaRPr>
        </a:p>
      </dgm:t>
    </dgm:pt>
    <dgm:pt modelId="{4EC7FD7B-7AAD-493D-8FA8-912A7049AD94}" type="sibTrans" cxnId="{FF1ECE39-AD75-4DDB-BE32-BC3E6304D91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B9C1E5E-7051-4AED-8452-5D090886D0DE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2400" dirty="0">
              <a:solidFill>
                <a:srgbClr val="152B48"/>
              </a:solidFill>
              <a:latin typeface="Montserrat" pitchFamily="2" charset="77"/>
            </a:rPr>
            <a:t>*Asegurar que el niño es capaz de producir </a:t>
          </a:r>
          <a:r>
            <a:rPr lang="es-ES" sz="2400" dirty="0" err="1">
              <a:solidFill>
                <a:srgbClr val="152B48"/>
              </a:solidFill>
              <a:latin typeface="Montserrat" pitchFamily="2" charset="77"/>
            </a:rPr>
            <a:t>IgG</a:t>
          </a:r>
          <a:r>
            <a:rPr lang="es-ES" sz="2400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29629C0B-2322-4E0D-8928-245E1639426D}" type="parTrans" cxnId="{21255F84-AF4E-45BF-9E21-49F727807CA6}">
      <dgm:prSet/>
      <dgm:spPr>
        <a:ln>
          <a:solidFill>
            <a:srgbClr val="00AAA7"/>
          </a:solidFill>
        </a:ln>
      </dgm:spPr>
      <dgm:t>
        <a:bodyPr/>
        <a:lstStyle/>
        <a:p>
          <a:endParaRPr lang="es-ES" dirty="0">
            <a:latin typeface="Montserrat" pitchFamily="2" charset="77"/>
          </a:endParaRPr>
        </a:p>
      </dgm:t>
    </dgm:pt>
    <dgm:pt modelId="{01801A99-7C6D-448F-A7DC-5AE0C1179C5B}" type="sibTrans" cxnId="{21255F84-AF4E-45BF-9E21-49F727807CA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6A4C60C-A6F3-49F8-8E13-3F1094524D1B}" type="pres">
      <dgm:prSet presAssocID="{CD7D6684-92E4-4588-890A-5087EEC3BD8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A4924B4-59EA-42DC-95C1-36733A8196EF}" type="pres">
      <dgm:prSet presAssocID="{9B088948-5FC0-434C-845B-CC3F1C959D5A}" presName="root1" presStyleCnt="0"/>
      <dgm:spPr/>
    </dgm:pt>
    <dgm:pt modelId="{58A47880-D1B4-43AF-892D-75183EA9192A}" type="pres">
      <dgm:prSet presAssocID="{9B088948-5FC0-434C-845B-CC3F1C959D5A}" presName="LevelOneTextNode" presStyleLbl="node0" presStyleIdx="0" presStyleCnt="1">
        <dgm:presLayoutVars>
          <dgm:chPref val="3"/>
        </dgm:presLayoutVars>
      </dgm:prSet>
      <dgm:spPr/>
    </dgm:pt>
    <dgm:pt modelId="{B1883804-7B3F-4E36-BFB0-9ECB1AD38694}" type="pres">
      <dgm:prSet presAssocID="{9B088948-5FC0-434C-845B-CC3F1C959D5A}" presName="level2hierChild" presStyleCnt="0"/>
      <dgm:spPr/>
    </dgm:pt>
    <dgm:pt modelId="{BFD33C91-B200-463F-90C0-C658A49B1935}" type="pres">
      <dgm:prSet presAssocID="{1431EED7-58F6-4147-A789-A4B90923974C}" presName="conn2-1" presStyleLbl="parChTrans1D2" presStyleIdx="0" presStyleCnt="1"/>
      <dgm:spPr/>
    </dgm:pt>
    <dgm:pt modelId="{FBFC6E67-BA85-4C27-9639-4A3233CD39DD}" type="pres">
      <dgm:prSet presAssocID="{1431EED7-58F6-4147-A789-A4B90923974C}" presName="connTx" presStyleLbl="parChTrans1D2" presStyleIdx="0" presStyleCnt="1"/>
      <dgm:spPr/>
    </dgm:pt>
    <dgm:pt modelId="{34FF4309-29C2-4836-84E7-C0D9D3FB9A06}" type="pres">
      <dgm:prSet presAssocID="{C483AEDB-8B3B-4FE6-86B9-8B9DB4BDA71B}" presName="root2" presStyleCnt="0"/>
      <dgm:spPr/>
    </dgm:pt>
    <dgm:pt modelId="{06F6B34F-B9A7-42E3-BD56-A2A24321E6A4}" type="pres">
      <dgm:prSet presAssocID="{C483AEDB-8B3B-4FE6-86B9-8B9DB4BDA71B}" presName="LevelTwoTextNode" presStyleLbl="node2" presStyleIdx="0" presStyleCnt="1">
        <dgm:presLayoutVars>
          <dgm:chPref val="3"/>
        </dgm:presLayoutVars>
      </dgm:prSet>
      <dgm:spPr/>
    </dgm:pt>
    <dgm:pt modelId="{36554C2D-E14C-4F30-AEAA-ECD0BFF8D552}" type="pres">
      <dgm:prSet presAssocID="{C483AEDB-8B3B-4FE6-86B9-8B9DB4BDA71B}" presName="level3hierChild" presStyleCnt="0"/>
      <dgm:spPr/>
    </dgm:pt>
    <dgm:pt modelId="{340994D0-6B08-47E2-9D66-95B7490F8C55}" type="pres">
      <dgm:prSet presAssocID="{A60BC557-D181-43EF-922D-9E9DD37EE970}" presName="conn2-1" presStyleLbl="parChTrans1D3" presStyleIdx="0" presStyleCnt="2"/>
      <dgm:spPr/>
    </dgm:pt>
    <dgm:pt modelId="{9B389025-FA84-4228-B3F5-59D68BD06CED}" type="pres">
      <dgm:prSet presAssocID="{A60BC557-D181-43EF-922D-9E9DD37EE970}" presName="connTx" presStyleLbl="parChTrans1D3" presStyleIdx="0" presStyleCnt="2"/>
      <dgm:spPr/>
    </dgm:pt>
    <dgm:pt modelId="{A627B197-B2C9-4132-AB6D-ADD21F89E217}" type="pres">
      <dgm:prSet presAssocID="{6279AAC4-3BE1-4BD8-B86E-378C789E21A1}" presName="root2" presStyleCnt="0"/>
      <dgm:spPr/>
    </dgm:pt>
    <dgm:pt modelId="{EA51A9BF-652A-4E69-83F2-6DADCB12FF64}" type="pres">
      <dgm:prSet presAssocID="{6279AAC4-3BE1-4BD8-B86E-378C789E21A1}" presName="LevelTwoTextNode" presStyleLbl="node3" presStyleIdx="0" presStyleCnt="2">
        <dgm:presLayoutVars>
          <dgm:chPref val="3"/>
        </dgm:presLayoutVars>
      </dgm:prSet>
      <dgm:spPr/>
    </dgm:pt>
    <dgm:pt modelId="{11D09B8C-7F6B-4CFF-B852-4C5AB157BD90}" type="pres">
      <dgm:prSet presAssocID="{6279AAC4-3BE1-4BD8-B86E-378C789E21A1}" presName="level3hierChild" presStyleCnt="0"/>
      <dgm:spPr/>
    </dgm:pt>
    <dgm:pt modelId="{39B12DB5-43DD-4990-9B73-6E26D7215FC8}" type="pres">
      <dgm:prSet presAssocID="{29629C0B-2322-4E0D-8928-245E1639426D}" presName="conn2-1" presStyleLbl="parChTrans1D3" presStyleIdx="1" presStyleCnt="2"/>
      <dgm:spPr/>
    </dgm:pt>
    <dgm:pt modelId="{07BBDF17-09B8-496D-95F8-2235DB703B43}" type="pres">
      <dgm:prSet presAssocID="{29629C0B-2322-4E0D-8928-245E1639426D}" presName="connTx" presStyleLbl="parChTrans1D3" presStyleIdx="1" presStyleCnt="2"/>
      <dgm:spPr/>
    </dgm:pt>
    <dgm:pt modelId="{2F8DC4CB-A035-4FA5-9D81-A8EC41A97394}" type="pres">
      <dgm:prSet presAssocID="{DB9C1E5E-7051-4AED-8452-5D090886D0DE}" presName="root2" presStyleCnt="0"/>
      <dgm:spPr/>
    </dgm:pt>
    <dgm:pt modelId="{9F357C3A-9E70-49DF-95CF-ADCDA9E60580}" type="pres">
      <dgm:prSet presAssocID="{DB9C1E5E-7051-4AED-8452-5D090886D0DE}" presName="LevelTwoTextNode" presStyleLbl="node3" presStyleIdx="1" presStyleCnt="2">
        <dgm:presLayoutVars>
          <dgm:chPref val="3"/>
        </dgm:presLayoutVars>
      </dgm:prSet>
      <dgm:spPr/>
    </dgm:pt>
    <dgm:pt modelId="{33176122-B044-4F0A-AB27-779D432385DC}" type="pres">
      <dgm:prSet presAssocID="{DB9C1E5E-7051-4AED-8452-5D090886D0DE}" presName="level3hierChild" presStyleCnt="0"/>
      <dgm:spPr/>
    </dgm:pt>
  </dgm:ptLst>
  <dgm:cxnLst>
    <dgm:cxn modelId="{CA74AE1C-F486-4D5F-8DB0-5E12F1470AA5}" type="presOf" srcId="{CD7D6684-92E4-4588-890A-5087EEC3BD88}" destId="{A6A4C60C-A6F3-49F8-8E13-3F1094524D1B}" srcOrd="0" destOrd="0" presId="urn:microsoft.com/office/officeart/2005/8/layout/hierarchy2"/>
    <dgm:cxn modelId="{BD74751F-A4B2-41B1-A790-A07823D2A6B0}" srcId="{CD7D6684-92E4-4588-890A-5087EEC3BD88}" destId="{9B088948-5FC0-434C-845B-CC3F1C959D5A}" srcOrd="0" destOrd="0" parTransId="{32EA99EC-C1C1-4336-BA2E-9FB7368B1331}" sibTransId="{855F3E3E-E405-4FF1-A09D-30CC93D4A3F3}"/>
    <dgm:cxn modelId="{F3DE6331-FD51-4783-8C71-6F6ABBBC1C58}" type="presOf" srcId="{6279AAC4-3BE1-4BD8-B86E-378C789E21A1}" destId="{EA51A9BF-652A-4E69-83F2-6DADCB12FF64}" srcOrd="0" destOrd="0" presId="urn:microsoft.com/office/officeart/2005/8/layout/hierarchy2"/>
    <dgm:cxn modelId="{FF1ECE39-AD75-4DDB-BE32-BC3E6304D91A}" srcId="{C483AEDB-8B3B-4FE6-86B9-8B9DB4BDA71B}" destId="{6279AAC4-3BE1-4BD8-B86E-378C789E21A1}" srcOrd="0" destOrd="0" parTransId="{A60BC557-D181-43EF-922D-9E9DD37EE970}" sibTransId="{4EC7FD7B-7AAD-493D-8FA8-912A7049AD94}"/>
    <dgm:cxn modelId="{6FEA9076-CB31-40F8-98A1-CBA3F767A3F1}" type="presOf" srcId="{9B088948-5FC0-434C-845B-CC3F1C959D5A}" destId="{58A47880-D1B4-43AF-892D-75183EA9192A}" srcOrd="0" destOrd="0" presId="urn:microsoft.com/office/officeart/2005/8/layout/hierarchy2"/>
    <dgm:cxn modelId="{23E58A7C-E29E-4330-834F-187E3D64EC47}" type="presOf" srcId="{A60BC557-D181-43EF-922D-9E9DD37EE970}" destId="{340994D0-6B08-47E2-9D66-95B7490F8C55}" srcOrd="0" destOrd="0" presId="urn:microsoft.com/office/officeart/2005/8/layout/hierarchy2"/>
    <dgm:cxn modelId="{BDFD197F-3694-4EFC-8544-31C914CE8631}" type="presOf" srcId="{1431EED7-58F6-4147-A789-A4B90923974C}" destId="{FBFC6E67-BA85-4C27-9639-4A3233CD39DD}" srcOrd="1" destOrd="0" presId="urn:microsoft.com/office/officeart/2005/8/layout/hierarchy2"/>
    <dgm:cxn modelId="{21255F84-AF4E-45BF-9E21-49F727807CA6}" srcId="{C483AEDB-8B3B-4FE6-86B9-8B9DB4BDA71B}" destId="{DB9C1E5E-7051-4AED-8452-5D090886D0DE}" srcOrd="1" destOrd="0" parTransId="{29629C0B-2322-4E0D-8928-245E1639426D}" sibTransId="{01801A99-7C6D-448F-A7DC-5AE0C1179C5B}"/>
    <dgm:cxn modelId="{793D25A0-0CF0-45B6-A094-AAC9BA43E485}" type="presOf" srcId="{29629C0B-2322-4E0D-8928-245E1639426D}" destId="{39B12DB5-43DD-4990-9B73-6E26D7215FC8}" srcOrd="0" destOrd="0" presId="urn:microsoft.com/office/officeart/2005/8/layout/hierarchy2"/>
    <dgm:cxn modelId="{900363A8-662B-4BC2-BEFD-7DDC48A4CBB0}" type="presOf" srcId="{DB9C1E5E-7051-4AED-8452-5D090886D0DE}" destId="{9F357C3A-9E70-49DF-95CF-ADCDA9E60580}" srcOrd="0" destOrd="0" presId="urn:microsoft.com/office/officeart/2005/8/layout/hierarchy2"/>
    <dgm:cxn modelId="{EEEB60C7-08BB-45C2-B3E9-714D97AC7556}" type="presOf" srcId="{29629C0B-2322-4E0D-8928-245E1639426D}" destId="{07BBDF17-09B8-496D-95F8-2235DB703B43}" srcOrd="1" destOrd="0" presId="urn:microsoft.com/office/officeart/2005/8/layout/hierarchy2"/>
    <dgm:cxn modelId="{65D906CC-8AC1-4BAC-AB2E-DC6AE2B4DFC0}" srcId="{9B088948-5FC0-434C-845B-CC3F1C959D5A}" destId="{C483AEDB-8B3B-4FE6-86B9-8B9DB4BDA71B}" srcOrd="0" destOrd="0" parTransId="{1431EED7-58F6-4147-A789-A4B90923974C}" sibTransId="{E967F109-4F4A-4AB4-9F49-0ACC76B1B487}"/>
    <dgm:cxn modelId="{D0E606D2-6C88-4473-855C-BFC29ADD88C2}" type="presOf" srcId="{A60BC557-D181-43EF-922D-9E9DD37EE970}" destId="{9B389025-FA84-4228-B3F5-59D68BD06CED}" srcOrd="1" destOrd="0" presId="urn:microsoft.com/office/officeart/2005/8/layout/hierarchy2"/>
    <dgm:cxn modelId="{1C7148EC-7169-427C-86C8-108735B3D6FA}" type="presOf" srcId="{1431EED7-58F6-4147-A789-A4B90923974C}" destId="{BFD33C91-B200-463F-90C0-C658A49B1935}" srcOrd="0" destOrd="0" presId="urn:microsoft.com/office/officeart/2005/8/layout/hierarchy2"/>
    <dgm:cxn modelId="{8332C5F4-57BB-4BBE-B543-C6FAF22E58E1}" type="presOf" srcId="{C483AEDB-8B3B-4FE6-86B9-8B9DB4BDA71B}" destId="{06F6B34F-B9A7-42E3-BD56-A2A24321E6A4}" srcOrd="0" destOrd="0" presId="urn:microsoft.com/office/officeart/2005/8/layout/hierarchy2"/>
    <dgm:cxn modelId="{AEE0CCA2-8132-49D2-8B10-1A1E06B29C74}" type="presParOf" srcId="{A6A4C60C-A6F3-49F8-8E13-3F1094524D1B}" destId="{EA4924B4-59EA-42DC-95C1-36733A8196EF}" srcOrd="0" destOrd="0" presId="urn:microsoft.com/office/officeart/2005/8/layout/hierarchy2"/>
    <dgm:cxn modelId="{DEA7F5D9-7CC0-4DDD-B0D3-35FB7A3B3926}" type="presParOf" srcId="{EA4924B4-59EA-42DC-95C1-36733A8196EF}" destId="{58A47880-D1B4-43AF-892D-75183EA9192A}" srcOrd="0" destOrd="0" presId="urn:microsoft.com/office/officeart/2005/8/layout/hierarchy2"/>
    <dgm:cxn modelId="{17597D31-2C36-4959-8F23-FEC1D6628FEC}" type="presParOf" srcId="{EA4924B4-59EA-42DC-95C1-36733A8196EF}" destId="{B1883804-7B3F-4E36-BFB0-9ECB1AD38694}" srcOrd="1" destOrd="0" presId="urn:microsoft.com/office/officeart/2005/8/layout/hierarchy2"/>
    <dgm:cxn modelId="{5B326904-C2DF-41E3-B68A-5AC2DCE4CD85}" type="presParOf" srcId="{B1883804-7B3F-4E36-BFB0-9ECB1AD38694}" destId="{BFD33C91-B200-463F-90C0-C658A49B1935}" srcOrd="0" destOrd="0" presId="urn:microsoft.com/office/officeart/2005/8/layout/hierarchy2"/>
    <dgm:cxn modelId="{3C71AAB7-3816-4312-AE6F-5A04590F2A6F}" type="presParOf" srcId="{BFD33C91-B200-463F-90C0-C658A49B1935}" destId="{FBFC6E67-BA85-4C27-9639-4A3233CD39DD}" srcOrd="0" destOrd="0" presId="urn:microsoft.com/office/officeart/2005/8/layout/hierarchy2"/>
    <dgm:cxn modelId="{59AC53F2-E53C-414D-B966-62B1F00B5038}" type="presParOf" srcId="{B1883804-7B3F-4E36-BFB0-9ECB1AD38694}" destId="{34FF4309-29C2-4836-84E7-C0D9D3FB9A06}" srcOrd="1" destOrd="0" presId="urn:microsoft.com/office/officeart/2005/8/layout/hierarchy2"/>
    <dgm:cxn modelId="{F0449F6A-7185-4FBE-9350-9374AD6F7CA7}" type="presParOf" srcId="{34FF4309-29C2-4836-84E7-C0D9D3FB9A06}" destId="{06F6B34F-B9A7-42E3-BD56-A2A24321E6A4}" srcOrd="0" destOrd="0" presId="urn:microsoft.com/office/officeart/2005/8/layout/hierarchy2"/>
    <dgm:cxn modelId="{EB07A173-8CAB-4224-9C64-814F9EF1AB44}" type="presParOf" srcId="{34FF4309-29C2-4836-84E7-C0D9D3FB9A06}" destId="{36554C2D-E14C-4F30-AEAA-ECD0BFF8D552}" srcOrd="1" destOrd="0" presId="urn:microsoft.com/office/officeart/2005/8/layout/hierarchy2"/>
    <dgm:cxn modelId="{71E3CE50-9841-455E-9154-8263D6F085DE}" type="presParOf" srcId="{36554C2D-E14C-4F30-AEAA-ECD0BFF8D552}" destId="{340994D0-6B08-47E2-9D66-95B7490F8C55}" srcOrd="0" destOrd="0" presId="urn:microsoft.com/office/officeart/2005/8/layout/hierarchy2"/>
    <dgm:cxn modelId="{0FCB39CF-EEA5-44B3-B714-5D1163E6FD73}" type="presParOf" srcId="{340994D0-6B08-47E2-9D66-95B7490F8C55}" destId="{9B389025-FA84-4228-B3F5-59D68BD06CED}" srcOrd="0" destOrd="0" presId="urn:microsoft.com/office/officeart/2005/8/layout/hierarchy2"/>
    <dgm:cxn modelId="{42AB314A-E356-4149-BD9F-79AB85BC4FE7}" type="presParOf" srcId="{36554C2D-E14C-4F30-AEAA-ECD0BFF8D552}" destId="{A627B197-B2C9-4132-AB6D-ADD21F89E217}" srcOrd="1" destOrd="0" presId="urn:microsoft.com/office/officeart/2005/8/layout/hierarchy2"/>
    <dgm:cxn modelId="{E7FD5958-B029-49F2-A886-75F352506CBA}" type="presParOf" srcId="{A627B197-B2C9-4132-AB6D-ADD21F89E217}" destId="{EA51A9BF-652A-4E69-83F2-6DADCB12FF64}" srcOrd="0" destOrd="0" presId="urn:microsoft.com/office/officeart/2005/8/layout/hierarchy2"/>
    <dgm:cxn modelId="{A258D26D-0054-42B5-A30F-798F13068BE6}" type="presParOf" srcId="{A627B197-B2C9-4132-AB6D-ADD21F89E217}" destId="{11D09B8C-7F6B-4CFF-B852-4C5AB157BD90}" srcOrd="1" destOrd="0" presId="urn:microsoft.com/office/officeart/2005/8/layout/hierarchy2"/>
    <dgm:cxn modelId="{8C91B017-34BA-43EA-BCA5-78A8419CDE06}" type="presParOf" srcId="{36554C2D-E14C-4F30-AEAA-ECD0BFF8D552}" destId="{39B12DB5-43DD-4990-9B73-6E26D7215FC8}" srcOrd="2" destOrd="0" presId="urn:microsoft.com/office/officeart/2005/8/layout/hierarchy2"/>
    <dgm:cxn modelId="{ECA3A59A-0658-41B6-B26B-900BDFB4A0EB}" type="presParOf" srcId="{39B12DB5-43DD-4990-9B73-6E26D7215FC8}" destId="{07BBDF17-09B8-496D-95F8-2235DB703B43}" srcOrd="0" destOrd="0" presId="urn:microsoft.com/office/officeart/2005/8/layout/hierarchy2"/>
    <dgm:cxn modelId="{E29D89B6-6A5F-475F-8A1E-2A288F77217A}" type="presParOf" srcId="{36554C2D-E14C-4F30-AEAA-ECD0BFF8D552}" destId="{2F8DC4CB-A035-4FA5-9D81-A8EC41A97394}" srcOrd="3" destOrd="0" presId="urn:microsoft.com/office/officeart/2005/8/layout/hierarchy2"/>
    <dgm:cxn modelId="{D34438DD-801B-4A39-B1BD-49B411CBDAB2}" type="presParOf" srcId="{2F8DC4CB-A035-4FA5-9D81-A8EC41A97394}" destId="{9F357C3A-9E70-49DF-95CF-ADCDA9E60580}" srcOrd="0" destOrd="0" presId="urn:microsoft.com/office/officeart/2005/8/layout/hierarchy2"/>
    <dgm:cxn modelId="{7B0F8B93-1186-47FD-AAE6-F5F042AE87DB}" type="presParOf" srcId="{2F8DC4CB-A035-4FA5-9D81-A8EC41A97394}" destId="{33176122-B044-4F0A-AB27-779D432385D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9DD1259-8096-43F9-827E-2F30A03861AD}" type="doc">
      <dgm:prSet loTypeId="urn:microsoft.com/office/officeart/2005/8/layout/vList6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D04AE293-D13B-4B14-A6CB-73EE9EE951C1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2400" dirty="0">
              <a:solidFill>
                <a:srgbClr val="152B48"/>
              </a:solidFill>
              <a:latin typeface="Montserrat" pitchFamily="2" charset="77"/>
            </a:rPr>
            <a:t>Pirimetamina</a:t>
          </a:r>
        </a:p>
      </dgm:t>
    </dgm:pt>
    <dgm:pt modelId="{68B359C9-0D9D-4FA9-B249-921B958F3426}" type="parTrans" cxnId="{1BB46623-D50E-45A0-86B4-7064F2C9FEE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BCA63EA4-A99C-4046-B89D-EF81448A0762}" type="sibTrans" cxnId="{1BB46623-D50E-45A0-86B4-7064F2C9FEE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210D9703-6837-429C-A226-23AAB8BCC61F}">
      <dgm:prSet phldrT="[Texto]" custT="1"/>
      <dgm:spPr>
        <a:ln>
          <a:solidFill>
            <a:srgbClr val="00AAA7"/>
          </a:solidFill>
        </a:ln>
      </dgm:spPr>
      <dgm:t>
        <a:bodyPr anchor="ctr"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Neutropenia (</a:t>
          </a:r>
          <a:r>
            <a:rPr lang="es-ES" sz="1800" dirty="0" err="1">
              <a:solidFill>
                <a:srgbClr val="152B48"/>
              </a:solidFill>
              <a:latin typeface="Montserrat" pitchFamily="2" charset="77"/>
            </a:rPr>
            <a:t>Enf</a:t>
          </a:r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. viral).</a:t>
          </a:r>
        </a:p>
      </dgm:t>
    </dgm:pt>
    <dgm:pt modelId="{F093E1BE-31D9-4FED-8170-54B68D249388}" type="parTrans" cxnId="{808A959C-3153-4D47-8349-D05223E3A69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BB161AC6-070C-48F2-B0C3-6C8D52C532FD}" type="sibTrans" cxnId="{808A959C-3153-4D47-8349-D05223E3A69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4F0A426-583E-4C4A-97F8-F05A92A0C5AF}">
      <dgm:prSet phldrT="[Texto]" custT="1"/>
      <dgm:spPr>
        <a:ln>
          <a:solidFill>
            <a:srgbClr val="00AAA7"/>
          </a:solidFill>
        </a:ln>
      </dgm:spPr>
      <dgm:t>
        <a:bodyPr anchor="ctr"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Anemia aplásica, hepatotoxicidad e hipersensibilidad.</a:t>
          </a:r>
        </a:p>
      </dgm:t>
    </dgm:pt>
    <dgm:pt modelId="{2495F5CA-981A-4194-B9E5-CE01B9E89D30}" type="parTrans" cxnId="{C8DC9993-B88B-4C05-8542-DDDB7C13FF0E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CC5CE23-E58D-4F0A-8A81-4C6A9BE2DABE}" type="sibTrans" cxnId="{C8DC9993-B88B-4C05-8542-DDDB7C13FF0E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412629E-4AF4-473A-99D0-C86FED17D079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2400" dirty="0">
              <a:solidFill>
                <a:srgbClr val="152B48"/>
              </a:solidFill>
              <a:latin typeface="Montserrat" pitchFamily="2" charset="77"/>
            </a:rPr>
            <a:t>Sulfadiazina</a:t>
          </a:r>
        </a:p>
      </dgm:t>
    </dgm:pt>
    <dgm:pt modelId="{95939788-1449-4D2A-B668-C0F373AB1B00}" type="parTrans" cxnId="{86564830-95DB-42B0-B446-0E757DF190F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B054E2F-ACB8-40AA-AD76-97C219A0F443}" type="sibTrans" cxnId="{86564830-95DB-42B0-B446-0E757DF190F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C891951-6E51-47C9-BD06-CF5131168A9E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Urticaria, dermatitis atópica, neutropenia.</a:t>
          </a:r>
        </a:p>
      </dgm:t>
    </dgm:pt>
    <dgm:pt modelId="{8BD3D771-6062-48E4-9259-7596494C43BC}" type="parTrans" cxnId="{D709F5C9-49C8-44D2-8C7C-A40BD258F8BD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368CA51F-727F-4996-BBA3-14093696A290}" type="sibTrans" cxnId="{D709F5C9-49C8-44D2-8C7C-A40BD258F8BD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9FE2D88-A22D-43E6-B591-4FF288A914DC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Supresión sostenida de la médula ósea.</a:t>
          </a:r>
        </a:p>
      </dgm:t>
    </dgm:pt>
    <dgm:pt modelId="{A1C5F9C2-8258-4B3C-B928-501E126B6629}" type="parTrans" cxnId="{7D8E90DE-AE94-486F-B0C4-8411472ED1C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C689612D-BC75-44A0-ACA5-69A649A72E50}" type="sibTrans" cxnId="{7D8E90DE-AE94-486F-B0C4-8411472ED1C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2A1D56A-BEF9-4DE5-B4D3-D147DEDBCE59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No administrar en G6PD.</a:t>
          </a:r>
        </a:p>
      </dgm:t>
    </dgm:pt>
    <dgm:pt modelId="{BD95015A-1067-4DE5-9EAA-DB77D2B137F4}" type="parTrans" cxnId="{DE63313E-760C-49DC-B0D3-7062330A2A1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234B117-4286-4279-A5C9-3F6E9AF88776}" type="sibTrans" cxnId="{DE63313E-760C-49DC-B0D3-7062330A2A1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F394F383-E017-4A3A-9946-F6FDEFB9FC8B}" type="pres">
      <dgm:prSet presAssocID="{09DD1259-8096-43F9-827E-2F30A03861AD}" presName="Name0" presStyleCnt="0">
        <dgm:presLayoutVars>
          <dgm:dir/>
          <dgm:animLvl val="lvl"/>
          <dgm:resizeHandles/>
        </dgm:presLayoutVars>
      </dgm:prSet>
      <dgm:spPr/>
    </dgm:pt>
    <dgm:pt modelId="{647A7F7F-BC5D-4ADE-8AA4-EF4365FCE9E8}" type="pres">
      <dgm:prSet presAssocID="{D04AE293-D13B-4B14-A6CB-73EE9EE951C1}" presName="linNode" presStyleCnt="0"/>
      <dgm:spPr/>
    </dgm:pt>
    <dgm:pt modelId="{2FA42894-3A31-4176-B61A-7AA897CD59D8}" type="pres">
      <dgm:prSet presAssocID="{D04AE293-D13B-4B14-A6CB-73EE9EE951C1}" presName="parentShp" presStyleLbl="node1" presStyleIdx="0" presStyleCnt="2" custScaleX="115738">
        <dgm:presLayoutVars>
          <dgm:bulletEnabled val="1"/>
        </dgm:presLayoutVars>
      </dgm:prSet>
      <dgm:spPr/>
    </dgm:pt>
    <dgm:pt modelId="{7EAF88F9-FA71-4000-B8FD-BF9015F71C84}" type="pres">
      <dgm:prSet presAssocID="{D04AE293-D13B-4B14-A6CB-73EE9EE951C1}" presName="childShp" presStyleLbl="bgAccFollowNode1" presStyleIdx="0" presStyleCnt="2" custScaleX="125889">
        <dgm:presLayoutVars>
          <dgm:bulletEnabled val="1"/>
        </dgm:presLayoutVars>
      </dgm:prSet>
      <dgm:spPr/>
    </dgm:pt>
    <dgm:pt modelId="{06E88BAB-86F0-4124-B2D7-EEA1CA8FD970}" type="pres">
      <dgm:prSet presAssocID="{BCA63EA4-A99C-4046-B89D-EF81448A0762}" presName="spacing" presStyleCnt="0"/>
      <dgm:spPr/>
    </dgm:pt>
    <dgm:pt modelId="{91DAFD88-0B5B-4738-81BC-66B905ECEDD5}" type="pres">
      <dgm:prSet presAssocID="{8412629E-4AF4-473A-99D0-C86FED17D079}" presName="linNode" presStyleCnt="0"/>
      <dgm:spPr/>
    </dgm:pt>
    <dgm:pt modelId="{AA20E79C-1E3D-43AE-896E-C941C495995D}" type="pres">
      <dgm:prSet presAssocID="{8412629E-4AF4-473A-99D0-C86FED17D079}" presName="parentShp" presStyleLbl="node1" presStyleIdx="1" presStyleCnt="2">
        <dgm:presLayoutVars>
          <dgm:bulletEnabled val="1"/>
        </dgm:presLayoutVars>
      </dgm:prSet>
      <dgm:spPr/>
    </dgm:pt>
    <dgm:pt modelId="{ACC4689C-C397-40CA-896F-23D4F2A6AF2F}" type="pres">
      <dgm:prSet presAssocID="{8412629E-4AF4-473A-99D0-C86FED17D079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D3D09A01-2413-4926-A81E-9DCF3F15A096}" type="presOf" srcId="{DC891951-6E51-47C9-BD06-CF5131168A9E}" destId="{ACC4689C-C397-40CA-896F-23D4F2A6AF2F}" srcOrd="0" destOrd="0" presId="urn:microsoft.com/office/officeart/2005/8/layout/vList6"/>
    <dgm:cxn modelId="{BD0F0816-B070-4133-A7B5-AF61BE1AF5E3}" type="presOf" srcId="{E9FE2D88-A22D-43E6-B591-4FF288A914DC}" destId="{ACC4689C-C397-40CA-896F-23D4F2A6AF2F}" srcOrd="0" destOrd="1" presId="urn:microsoft.com/office/officeart/2005/8/layout/vList6"/>
    <dgm:cxn modelId="{1BB46623-D50E-45A0-86B4-7064F2C9FEEA}" srcId="{09DD1259-8096-43F9-827E-2F30A03861AD}" destId="{D04AE293-D13B-4B14-A6CB-73EE9EE951C1}" srcOrd="0" destOrd="0" parTransId="{68B359C9-0D9D-4FA9-B249-921B958F3426}" sibTransId="{BCA63EA4-A99C-4046-B89D-EF81448A0762}"/>
    <dgm:cxn modelId="{86564830-95DB-42B0-B446-0E757DF190F4}" srcId="{09DD1259-8096-43F9-827E-2F30A03861AD}" destId="{8412629E-4AF4-473A-99D0-C86FED17D079}" srcOrd="1" destOrd="0" parTransId="{95939788-1449-4D2A-B668-C0F373AB1B00}" sibTransId="{DB054E2F-ACB8-40AA-AD76-97C219A0F443}"/>
    <dgm:cxn modelId="{DE63313E-760C-49DC-B0D3-7062330A2A12}" srcId="{8412629E-4AF4-473A-99D0-C86FED17D079}" destId="{A2A1D56A-BEF9-4DE5-B4D3-D147DEDBCE59}" srcOrd="2" destOrd="0" parTransId="{BD95015A-1067-4DE5-9EAA-DB77D2B137F4}" sibTransId="{A234B117-4286-4279-A5C9-3F6E9AF88776}"/>
    <dgm:cxn modelId="{0D8C9E64-E030-41A3-8192-FDBA128C98FD}" type="presOf" srcId="{74F0A426-583E-4C4A-97F8-F05A92A0C5AF}" destId="{7EAF88F9-FA71-4000-B8FD-BF9015F71C84}" srcOrd="0" destOrd="1" presId="urn:microsoft.com/office/officeart/2005/8/layout/vList6"/>
    <dgm:cxn modelId="{C8DC9993-B88B-4C05-8542-DDDB7C13FF0E}" srcId="{D04AE293-D13B-4B14-A6CB-73EE9EE951C1}" destId="{74F0A426-583E-4C4A-97F8-F05A92A0C5AF}" srcOrd="1" destOrd="0" parTransId="{2495F5CA-981A-4194-B9E5-CE01B9E89D30}" sibTransId="{ECC5CE23-E58D-4F0A-8A81-4C6A9BE2DABE}"/>
    <dgm:cxn modelId="{808A959C-3153-4D47-8349-D05223E3A69F}" srcId="{D04AE293-D13B-4B14-A6CB-73EE9EE951C1}" destId="{210D9703-6837-429C-A226-23AAB8BCC61F}" srcOrd="0" destOrd="0" parTransId="{F093E1BE-31D9-4FED-8170-54B68D249388}" sibTransId="{BB161AC6-070C-48F2-B0C3-6C8D52C532FD}"/>
    <dgm:cxn modelId="{3A86C1A8-DC1E-45E2-9FDD-2C12660825DF}" type="presOf" srcId="{09DD1259-8096-43F9-827E-2F30A03861AD}" destId="{F394F383-E017-4A3A-9946-F6FDEFB9FC8B}" srcOrd="0" destOrd="0" presId="urn:microsoft.com/office/officeart/2005/8/layout/vList6"/>
    <dgm:cxn modelId="{F5C53AC7-A896-40F2-948B-4F78F761E7B0}" type="presOf" srcId="{210D9703-6837-429C-A226-23AAB8BCC61F}" destId="{7EAF88F9-FA71-4000-B8FD-BF9015F71C84}" srcOrd="0" destOrd="0" presId="urn:microsoft.com/office/officeart/2005/8/layout/vList6"/>
    <dgm:cxn modelId="{D709F5C9-49C8-44D2-8C7C-A40BD258F8BD}" srcId="{8412629E-4AF4-473A-99D0-C86FED17D079}" destId="{DC891951-6E51-47C9-BD06-CF5131168A9E}" srcOrd="0" destOrd="0" parTransId="{8BD3D771-6062-48E4-9259-7596494C43BC}" sibTransId="{368CA51F-727F-4996-BBA3-14093696A290}"/>
    <dgm:cxn modelId="{44C085CC-E54D-426C-8978-2BD2E8EC6EB1}" type="presOf" srcId="{8412629E-4AF4-473A-99D0-C86FED17D079}" destId="{AA20E79C-1E3D-43AE-896E-C941C495995D}" srcOrd="0" destOrd="0" presId="urn:microsoft.com/office/officeart/2005/8/layout/vList6"/>
    <dgm:cxn modelId="{607E53D1-EEEB-417A-A9A6-B888217D59BE}" type="presOf" srcId="{D04AE293-D13B-4B14-A6CB-73EE9EE951C1}" destId="{2FA42894-3A31-4176-B61A-7AA897CD59D8}" srcOrd="0" destOrd="0" presId="urn:microsoft.com/office/officeart/2005/8/layout/vList6"/>
    <dgm:cxn modelId="{7D8E90DE-AE94-486F-B0C4-8411472ED1C4}" srcId="{8412629E-4AF4-473A-99D0-C86FED17D079}" destId="{E9FE2D88-A22D-43E6-B591-4FF288A914DC}" srcOrd="1" destOrd="0" parTransId="{A1C5F9C2-8258-4B3C-B928-501E126B6629}" sibTransId="{C689612D-BC75-44A0-ACA5-69A649A72E50}"/>
    <dgm:cxn modelId="{8207F5E5-1E60-4646-A77E-773B82C5519D}" type="presOf" srcId="{A2A1D56A-BEF9-4DE5-B4D3-D147DEDBCE59}" destId="{ACC4689C-C397-40CA-896F-23D4F2A6AF2F}" srcOrd="0" destOrd="2" presId="urn:microsoft.com/office/officeart/2005/8/layout/vList6"/>
    <dgm:cxn modelId="{291C24C0-54A1-44AF-8303-DFE616CF4AB3}" type="presParOf" srcId="{F394F383-E017-4A3A-9946-F6FDEFB9FC8B}" destId="{647A7F7F-BC5D-4ADE-8AA4-EF4365FCE9E8}" srcOrd="0" destOrd="0" presId="urn:microsoft.com/office/officeart/2005/8/layout/vList6"/>
    <dgm:cxn modelId="{6B772925-0901-4877-80BC-A9BBD835DE4C}" type="presParOf" srcId="{647A7F7F-BC5D-4ADE-8AA4-EF4365FCE9E8}" destId="{2FA42894-3A31-4176-B61A-7AA897CD59D8}" srcOrd="0" destOrd="0" presId="urn:microsoft.com/office/officeart/2005/8/layout/vList6"/>
    <dgm:cxn modelId="{E13D5DB9-0953-4987-A62A-4CBF641F8E20}" type="presParOf" srcId="{647A7F7F-BC5D-4ADE-8AA4-EF4365FCE9E8}" destId="{7EAF88F9-FA71-4000-B8FD-BF9015F71C84}" srcOrd="1" destOrd="0" presId="urn:microsoft.com/office/officeart/2005/8/layout/vList6"/>
    <dgm:cxn modelId="{D42633B3-A146-47F0-9910-A5768BA5AC86}" type="presParOf" srcId="{F394F383-E017-4A3A-9946-F6FDEFB9FC8B}" destId="{06E88BAB-86F0-4124-B2D7-EEA1CA8FD970}" srcOrd="1" destOrd="0" presId="urn:microsoft.com/office/officeart/2005/8/layout/vList6"/>
    <dgm:cxn modelId="{C4F4836D-B2C4-4C7B-A2C0-3A3FCF596878}" type="presParOf" srcId="{F394F383-E017-4A3A-9946-F6FDEFB9FC8B}" destId="{91DAFD88-0B5B-4738-81BC-66B905ECEDD5}" srcOrd="2" destOrd="0" presId="urn:microsoft.com/office/officeart/2005/8/layout/vList6"/>
    <dgm:cxn modelId="{4B5D6271-FE97-4978-9085-A7ADDBEC332E}" type="presParOf" srcId="{91DAFD88-0B5B-4738-81BC-66B905ECEDD5}" destId="{AA20E79C-1E3D-43AE-896E-C941C495995D}" srcOrd="0" destOrd="0" presId="urn:microsoft.com/office/officeart/2005/8/layout/vList6"/>
    <dgm:cxn modelId="{9BA552BE-FB18-4C76-BEBB-2F66A4E131BB}" type="presParOf" srcId="{91DAFD88-0B5B-4738-81BC-66B905ECEDD5}" destId="{ACC4689C-C397-40CA-896F-23D4F2A6AF2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08B1976-3B28-47B3-8974-65BE0FD014F6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BE7C2DE-CE72-4B7C-A964-D24E9A7AD6AB}">
      <dgm:prSet phldrT="[Texto]" custT="1"/>
      <dgm:spPr>
        <a:solidFill>
          <a:srgbClr val="152B48"/>
        </a:solidFill>
        <a:ln>
          <a:solidFill>
            <a:srgbClr val="152B48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ES" sz="2000" b="1" dirty="0">
              <a:latin typeface="Montserrat" pitchFamily="2" charset="77"/>
            </a:rPr>
            <a:t>Serología</a:t>
          </a:r>
        </a:p>
      </dgm:t>
    </dgm:pt>
    <dgm:pt modelId="{E2EDE64F-B471-4E90-A2EE-03B490D6BC32}" type="parTrans" cxnId="{7298ACF1-E9A6-4B76-AF79-991E06191291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ED81FD5A-8C39-4AB9-9F0B-66D146B0E488}" type="sibTrans" cxnId="{7298ACF1-E9A6-4B76-AF79-991E06191291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A6D1D4BB-D828-4958-8FA8-F8C26866087C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  <a:buClr>
              <a:srgbClr val="152B48"/>
            </a:buClr>
          </a:pPr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Hasta los 18 meses.</a:t>
          </a:r>
        </a:p>
      </dgm:t>
    </dgm:pt>
    <dgm:pt modelId="{2A2DC537-4A9F-494A-A2BD-7DB573687B76}" type="parTrans" cxnId="{200B4EB5-FF89-4AB6-B222-72C774ABB9AB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09621FD0-9975-4ACE-B236-1AF1D8CA19F6}" type="sibTrans" cxnId="{200B4EB5-FF89-4AB6-B222-72C774ABB9AB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A33262AE-A24F-4683-8FB7-6E9CE24FAE7B}">
      <dgm:prSet phldrT="[Texto]" custT="1"/>
      <dgm:spPr>
        <a:solidFill>
          <a:srgbClr val="152B48"/>
        </a:solidFill>
        <a:ln>
          <a:solidFill>
            <a:srgbClr val="152B48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ES" sz="2000" b="1" dirty="0">
              <a:latin typeface="Montserrat" pitchFamily="2" charset="77"/>
            </a:rPr>
            <a:t>Examen físico</a:t>
          </a:r>
        </a:p>
      </dgm:t>
    </dgm:pt>
    <dgm:pt modelId="{463F4F06-4CDB-42B1-B7BF-D6E7EA6D2250}" type="parTrans" cxnId="{50C681D2-D16F-49E1-9ABA-2C0C1DC0FAC1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D4964EDC-EFFC-4E31-A6B7-2C7D7C79A386}" type="sibTrans" cxnId="{50C681D2-D16F-49E1-9ABA-2C0C1DC0FAC1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684BE7B0-1EF0-405C-B7FB-F31CC5DCAE48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  <a:buClr>
              <a:srgbClr val="152B48"/>
            </a:buClr>
          </a:pPr>
          <a:r>
            <a:rPr lang="es-ES" sz="1800" b="1" dirty="0">
              <a:solidFill>
                <a:srgbClr val="152B48"/>
              </a:solidFill>
              <a:latin typeface="Montserrat" pitchFamily="2" charset="77"/>
            </a:rPr>
            <a:t>Evaluación del </a:t>
          </a:r>
          <a:r>
            <a:rPr lang="es-ES" sz="1800" b="1" dirty="0" err="1">
              <a:solidFill>
                <a:srgbClr val="152B48"/>
              </a:solidFill>
              <a:latin typeface="Montserrat" pitchFamily="2" charset="77"/>
            </a:rPr>
            <a:t>neurodesarrollo</a:t>
          </a:r>
          <a:r>
            <a:rPr lang="es-ES" sz="1800" b="1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8E69072F-17BB-4432-A138-CA4F2C2E1991}" type="parTrans" cxnId="{0A2072F0-1860-44F2-A873-7AE01AFE0866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67768F5A-0051-4A1A-8B34-96DB92EB8443}" type="sibTrans" cxnId="{0A2072F0-1860-44F2-A873-7AE01AFE0866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6FCEC906-6558-42A1-932B-4594EF449132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  <a:buClr>
              <a:srgbClr val="152B48"/>
            </a:buClr>
          </a:pPr>
          <a:r>
            <a:rPr lang="es-ES" sz="1800" b="1" dirty="0">
              <a:solidFill>
                <a:srgbClr val="152B48"/>
              </a:solidFill>
              <a:latin typeface="Montserrat" pitchFamily="2" charset="77"/>
            </a:rPr>
            <a:t>Evaluación oftalmológica: </a:t>
          </a:r>
          <a:r>
            <a:rPr lang="es-ES" sz="1800" b="0" i="1" dirty="0">
              <a:solidFill>
                <a:srgbClr val="152B48"/>
              </a:solidFill>
              <a:latin typeface="Montserrat" pitchFamily="2" charset="77"/>
            </a:rPr>
            <a:t>c</a:t>
          </a:r>
          <a:r>
            <a:rPr lang="es-ES" sz="1800" b="0" dirty="0">
              <a:solidFill>
                <a:srgbClr val="152B48"/>
              </a:solidFill>
              <a:latin typeface="Montserrat" pitchFamily="2" charset="77"/>
            </a:rPr>
            <a:t>ada 3 m hasta 18 m y luego cada 6-12 m.</a:t>
          </a:r>
          <a:endParaRPr lang="es-ES" sz="1800" b="1" dirty="0">
            <a:solidFill>
              <a:srgbClr val="152B48"/>
            </a:solidFill>
            <a:latin typeface="Montserrat" pitchFamily="2" charset="77"/>
          </a:endParaRPr>
        </a:p>
      </dgm:t>
    </dgm:pt>
    <dgm:pt modelId="{A0B1FD31-735F-4CBC-8BEA-C58BD3D39C8F}" type="parTrans" cxnId="{EEA43D19-D0BC-4194-8483-6D38C8AB3FAD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F52A482B-908E-46FF-ACEB-222E1730DCB3}" type="sibTrans" cxnId="{EEA43D19-D0BC-4194-8483-6D38C8AB3FAD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98019DE8-8E3D-4E1F-9A75-1D7AB8F2D70C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  <a:buClr>
              <a:srgbClr val="152B48"/>
            </a:buClr>
          </a:pPr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IgG e IgM en suero cada 3-6 meses hasta completar terapia.</a:t>
          </a:r>
        </a:p>
      </dgm:t>
    </dgm:pt>
    <dgm:pt modelId="{34C8BE8B-4A55-4532-8AD7-191C6EABE441}" type="parTrans" cxnId="{A0DE4CBC-04D3-4846-AF7A-39E3740BFCEA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5BB33965-6F9E-4331-B702-9F04A2452BEC}" type="sibTrans" cxnId="{A0DE4CBC-04D3-4846-AF7A-39E3740BFCEA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BE553E12-D733-4942-80A1-8DBDF0AA2E4D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  <a:buClr>
              <a:srgbClr val="152B48"/>
            </a:buClr>
          </a:pPr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Al final del tratamiento, 1 y 3 meses posterior (aumento de rebote).</a:t>
          </a:r>
        </a:p>
      </dgm:t>
    </dgm:pt>
    <dgm:pt modelId="{CD143D6B-B106-4D10-848C-6AF9C63FEFAA}" type="parTrans" cxnId="{4AF4DD1E-0E14-45E4-AD58-847C530CEC18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41CE46B8-2791-4920-9A58-71FC4C861968}" type="sibTrans" cxnId="{4AF4DD1E-0E14-45E4-AD58-847C530CEC18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8AFD52F1-B7CC-4F86-B059-5E66EEDE0BEC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  <a:buClr>
              <a:srgbClr val="152B48"/>
            </a:buClr>
          </a:pPr>
          <a:r>
            <a:rPr lang="es-ES" sz="1800" b="1" dirty="0">
              <a:solidFill>
                <a:srgbClr val="152B48"/>
              </a:solidFill>
              <a:latin typeface="Montserrat" pitchFamily="2" charset="77"/>
            </a:rPr>
            <a:t>Evaluación de la audición.</a:t>
          </a:r>
        </a:p>
      </dgm:t>
    </dgm:pt>
    <dgm:pt modelId="{133ECAFB-7936-44D6-A619-7440A91AC85C}" type="parTrans" cxnId="{4301C6F3-2D40-43E4-9C96-9AC9330461B9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3A9317EC-5EA8-45FA-A367-A5C84EBD4E01}" type="sibTrans" cxnId="{4301C6F3-2D40-43E4-9C96-9AC9330461B9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14BF475E-30D2-475D-BCCC-D213F317F446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pPr>
            <a:lnSpc>
              <a:spcPct val="100000"/>
            </a:lnSpc>
            <a:buClr>
              <a:srgbClr val="152B48"/>
            </a:buClr>
          </a:pPr>
          <a:r>
            <a:rPr lang="es-ES" sz="1800" b="0" dirty="0">
              <a:solidFill>
                <a:srgbClr val="152B48"/>
              </a:solidFill>
              <a:latin typeface="Montserrat" pitchFamily="2" charset="77"/>
            </a:rPr>
            <a:t>Cada 3-6 m hasta 1 a 2 años de edad.</a:t>
          </a:r>
        </a:p>
      </dgm:t>
    </dgm:pt>
    <dgm:pt modelId="{72DB64B5-4B07-4220-A414-E2BEA8BC3CA2}" type="parTrans" cxnId="{50540203-19FC-4884-A9BD-93D9C589228F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879BEFE8-B243-4C78-8467-4838E5CA1518}" type="sibTrans" cxnId="{50540203-19FC-4884-A9BD-93D9C589228F}">
      <dgm:prSet/>
      <dgm:spPr/>
      <dgm:t>
        <a:bodyPr/>
        <a:lstStyle/>
        <a:p>
          <a:pPr>
            <a:lnSpc>
              <a:spcPct val="100000"/>
            </a:lnSpc>
          </a:pPr>
          <a:endParaRPr lang="es-ES" sz="1800">
            <a:latin typeface="Montserrat" pitchFamily="2" charset="77"/>
          </a:endParaRPr>
        </a:p>
      </dgm:t>
    </dgm:pt>
    <dgm:pt modelId="{3E6BA409-A511-4554-AD5B-25A71D0FD03E}" type="pres">
      <dgm:prSet presAssocID="{408B1976-3B28-47B3-8974-65BE0FD014F6}" presName="Name0" presStyleCnt="0">
        <dgm:presLayoutVars>
          <dgm:dir/>
          <dgm:animLvl val="lvl"/>
          <dgm:resizeHandles val="exact"/>
        </dgm:presLayoutVars>
      </dgm:prSet>
      <dgm:spPr/>
    </dgm:pt>
    <dgm:pt modelId="{1A3A14F7-B1F5-4AAA-ADBD-DBB5C5281A75}" type="pres">
      <dgm:prSet presAssocID="{BBE7C2DE-CE72-4B7C-A964-D24E9A7AD6AB}" presName="composite" presStyleCnt="0"/>
      <dgm:spPr/>
    </dgm:pt>
    <dgm:pt modelId="{57519E62-D9B4-4D28-907F-79B17A66110F}" type="pres">
      <dgm:prSet presAssocID="{BBE7C2DE-CE72-4B7C-A964-D24E9A7AD6AB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47EC683B-494B-4E24-94DD-50766010FDDC}" type="pres">
      <dgm:prSet presAssocID="{BBE7C2DE-CE72-4B7C-A964-D24E9A7AD6AB}" presName="desTx" presStyleLbl="alignAccFollowNode1" presStyleIdx="0" presStyleCnt="2" custScaleY="100000">
        <dgm:presLayoutVars>
          <dgm:bulletEnabled val="1"/>
        </dgm:presLayoutVars>
      </dgm:prSet>
      <dgm:spPr/>
    </dgm:pt>
    <dgm:pt modelId="{7D882489-A337-4670-A8DA-076E6F671523}" type="pres">
      <dgm:prSet presAssocID="{ED81FD5A-8C39-4AB9-9F0B-66D146B0E488}" presName="space" presStyleCnt="0"/>
      <dgm:spPr/>
    </dgm:pt>
    <dgm:pt modelId="{A8982FEC-A017-45A6-BEA7-54FF6BDD3C6F}" type="pres">
      <dgm:prSet presAssocID="{A33262AE-A24F-4683-8FB7-6E9CE24FAE7B}" presName="composite" presStyleCnt="0"/>
      <dgm:spPr/>
    </dgm:pt>
    <dgm:pt modelId="{ABBC78AA-8AB8-488A-81A0-4CC81AA50194}" type="pres">
      <dgm:prSet presAssocID="{A33262AE-A24F-4683-8FB7-6E9CE24FAE7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E3446587-2FE6-4290-B688-1F70BFE8AB27}" type="pres">
      <dgm:prSet presAssocID="{A33262AE-A24F-4683-8FB7-6E9CE24FAE7B}" presName="desTx" presStyleLbl="alignAccFollowNode1" presStyleIdx="1" presStyleCnt="2" custScaleY="100000">
        <dgm:presLayoutVars>
          <dgm:bulletEnabled val="1"/>
        </dgm:presLayoutVars>
      </dgm:prSet>
      <dgm:spPr/>
    </dgm:pt>
  </dgm:ptLst>
  <dgm:cxnLst>
    <dgm:cxn modelId="{50540203-19FC-4884-A9BD-93D9C589228F}" srcId="{A33262AE-A24F-4683-8FB7-6E9CE24FAE7B}" destId="{14BF475E-30D2-475D-BCCC-D213F317F446}" srcOrd="1" destOrd="0" parTransId="{72DB64B5-4B07-4220-A414-E2BEA8BC3CA2}" sibTransId="{879BEFE8-B243-4C78-8467-4838E5CA1518}"/>
    <dgm:cxn modelId="{E27AB414-3A8A-49FB-A887-BF47109308E5}" type="presOf" srcId="{A33262AE-A24F-4683-8FB7-6E9CE24FAE7B}" destId="{ABBC78AA-8AB8-488A-81A0-4CC81AA50194}" srcOrd="0" destOrd="0" presId="urn:microsoft.com/office/officeart/2005/8/layout/hList1"/>
    <dgm:cxn modelId="{C8596217-A92E-475F-B3D0-06E62F77ADF0}" type="presOf" srcId="{684BE7B0-1EF0-405C-B7FB-F31CC5DCAE48}" destId="{E3446587-2FE6-4290-B688-1F70BFE8AB27}" srcOrd="0" destOrd="0" presId="urn:microsoft.com/office/officeart/2005/8/layout/hList1"/>
    <dgm:cxn modelId="{EEA43D19-D0BC-4194-8483-6D38C8AB3FAD}" srcId="{A33262AE-A24F-4683-8FB7-6E9CE24FAE7B}" destId="{6FCEC906-6558-42A1-932B-4594EF449132}" srcOrd="2" destOrd="0" parTransId="{A0B1FD31-735F-4CBC-8BEA-C58BD3D39C8F}" sibTransId="{F52A482B-908E-46FF-ACEB-222E1730DCB3}"/>
    <dgm:cxn modelId="{4AF4DD1E-0E14-45E4-AD58-847C530CEC18}" srcId="{BBE7C2DE-CE72-4B7C-A964-D24E9A7AD6AB}" destId="{BE553E12-D733-4942-80A1-8DBDF0AA2E4D}" srcOrd="2" destOrd="0" parTransId="{CD143D6B-B106-4D10-848C-6AF9C63FEFAA}" sibTransId="{41CE46B8-2791-4920-9A58-71FC4C861968}"/>
    <dgm:cxn modelId="{116AD91F-9CCC-4E4F-A5A4-91DB23F6C986}" type="presOf" srcId="{6FCEC906-6558-42A1-932B-4594EF449132}" destId="{E3446587-2FE6-4290-B688-1F70BFE8AB27}" srcOrd="0" destOrd="2" presId="urn:microsoft.com/office/officeart/2005/8/layout/hList1"/>
    <dgm:cxn modelId="{41C2FF66-7A4B-4523-89CD-A41C876A6E89}" type="presOf" srcId="{A6D1D4BB-D828-4958-8FA8-F8C26866087C}" destId="{47EC683B-494B-4E24-94DD-50766010FDDC}" srcOrd="0" destOrd="0" presId="urn:microsoft.com/office/officeart/2005/8/layout/hList1"/>
    <dgm:cxn modelId="{40230349-23C7-4CDF-A8D0-EC1D04DA65AF}" type="presOf" srcId="{98019DE8-8E3D-4E1F-9A75-1D7AB8F2D70C}" destId="{47EC683B-494B-4E24-94DD-50766010FDDC}" srcOrd="0" destOrd="1" presId="urn:microsoft.com/office/officeart/2005/8/layout/hList1"/>
    <dgm:cxn modelId="{200B4EB5-FF89-4AB6-B222-72C774ABB9AB}" srcId="{BBE7C2DE-CE72-4B7C-A964-D24E9A7AD6AB}" destId="{A6D1D4BB-D828-4958-8FA8-F8C26866087C}" srcOrd="0" destOrd="0" parTransId="{2A2DC537-4A9F-494A-A2BD-7DB573687B76}" sibTransId="{09621FD0-9975-4ACE-B236-1AF1D8CA19F6}"/>
    <dgm:cxn modelId="{4A625EBB-0E29-404F-9B8A-D28335CAF029}" type="presOf" srcId="{BBE7C2DE-CE72-4B7C-A964-D24E9A7AD6AB}" destId="{57519E62-D9B4-4D28-907F-79B17A66110F}" srcOrd="0" destOrd="0" presId="urn:microsoft.com/office/officeart/2005/8/layout/hList1"/>
    <dgm:cxn modelId="{A0DE4CBC-04D3-4846-AF7A-39E3740BFCEA}" srcId="{BBE7C2DE-CE72-4B7C-A964-D24E9A7AD6AB}" destId="{98019DE8-8E3D-4E1F-9A75-1D7AB8F2D70C}" srcOrd="1" destOrd="0" parTransId="{34C8BE8B-4A55-4532-8AD7-191C6EABE441}" sibTransId="{5BB33965-6F9E-4331-B702-9F04A2452BEC}"/>
    <dgm:cxn modelId="{50C681D2-D16F-49E1-9ABA-2C0C1DC0FAC1}" srcId="{408B1976-3B28-47B3-8974-65BE0FD014F6}" destId="{A33262AE-A24F-4683-8FB7-6E9CE24FAE7B}" srcOrd="1" destOrd="0" parTransId="{463F4F06-4CDB-42B1-B7BF-D6E7EA6D2250}" sibTransId="{D4964EDC-EFFC-4E31-A6B7-2C7D7C79A386}"/>
    <dgm:cxn modelId="{2BE69FD3-AB92-4464-B520-5787EC6492E2}" type="presOf" srcId="{BE553E12-D733-4942-80A1-8DBDF0AA2E4D}" destId="{47EC683B-494B-4E24-94DD-50766010FDDC}" srcOrd="0" destOrd="2" presId="urn:microsoft.com/office/officeart/2005/8/layout/hList1"/>
    <dgm:cxn modelId="{8BBF15E0-ACD2-4F25-92AE-3FD03F0A7F1B}" type="presOf" srcId="{14BF475E-30D2-475D-BCCC-D213F317F446}" destId="{E3446587-2FE6-4290-B688-1F70BFE8AB27}" srcOrd="0" destOrd="1" presId="urn:microsoft.com/office/officeart/2005/8/layout/hList1"/>
    <dgm:cxn modelId="{5EF9B9ED-9F0F-4E0D-B01F-48B91C5784B7}" type="presOf" srcId="{8AFD52F1-B7CC-4F86-B059-5E66EEDE0BEC}" destId="{E3446587-2FE6-4290-B688-1F70BFE8AB27}" srcOrd="0" destOrd="3" presId="urn:microsoft.com/office/officeart/2005/8/layout/hList1"/>
    <dgm:cxn modelId="{E91A33F0-8704-476A-B450-62F5C0B61DE1}" type="presOf" srcId="{408B1976-3B28-47B3-8974-65BE0FD014F6}" destId="{3E6BA409-A511-4554-AD5B-25A71D0FD03E}" srcOrd="0" destOrd="0" presId="urn:microsoft.com/office/officeart/2005/8/layout/hList1"/>
    <dgm:cxn modelId="{0A2072F0-1860-44F2-A873-7AE01AFE0866}" srcId="{A33262AE-A24F-4683-8FB7-6E9CE24FAE7B}" destId="{684BE7B0-1EF0-405C-B7FB-F31CC5DCAE48}" srcOrd="0" destOrd="0" parTransId="{8E69072F-17BB-4432-A138-CA4F2C2E1991}" sibTransId="{67768F5A-0051-4A1A-8B34-96DB92EB8443}"/>
    <dgm:cxn modelId="{7298ACF1-E9A6-4B76-AF79-991E06191291}" srcId="{408B1976-3B28-47B3-8974-65BE0FD014F6}" destId="{BBE7C2DE-CE72-4B7C-A964-D24E9A7AD6AB}" srcOrd="0" destOrd="0" parTransId="{E2EDE64F-B471-4E90-A2EE-03B490D6BC32}" sibTransId="{ED81FD5A-8C39-4AB9-9F0B-66D146B0E488}"/>
    <dgm:cxn modelId="{4301C6F3-2D40-43E4-9C96-9AC9330461B9}" srcId="{A33262AE-A24F-4683-8FB7-6E9CE24FAE7B}" destId="{8AFD52F1-B7CC-4F86-B059-5E66EEDE0BEC}" srcOrd="3" destOrd="0" parTransId="{133ECAFB-7936-44D6-A619-7440A91AC85C}" sibTransId="{3A9317EC-5EA8-45FA-A367-A5C84EBD4E01}"/>
    <dgm:cxn modelId="{F87B9461-52F9-4A7C-870B-A1DCEA89CEDE}" type="presParOf" srcId="{3E6BA409-A511-4554-AD5B-25A71D0FD03E}" destId="{1A3A14F7-B1F5-4AAA-ADBD-DBB5C5281A75}" srcOrd="0" destOrd="0" presId="urn:microsoft.com/office/officeart/2005/8/layout/hList1"/>
    <dgm:cxn modelId="{D6159512-BEBE-457F-AA75-B6B264697E35}" type="presParOf" srcId="{1A3A14F7-B1F5-4AAA-ADBD-DBB5C5281A75}" destId="{57519E62-D9B4-4D28-907F-79B17A66110F}" srcOrd="0" destOrd="0" presId="urn:microsoft.com/office/officeart/2005/8/layout/hList1"/>
    <dgm:cxn modelId="{75FE3E53-A8F0-4363-90FB-EE9A5A327707}" type="presParOf" srcId="{1A3A14F7-B1F5-4AAA-ADBD-DBB5C5281A75}" destId="{47EC683B-494B-4E24-94DD-50766010FDDC}" srcOrd="1" destOrd="0" presId="urn:microsoft.com/office/officeart/2005/8/layout/hList1"/>
    <dgm:cxn modelId="{A49C319A-59C3-4407-A356-AD8D2F16FBD0}" type="presParOf" srcId="{3E6BA409-A511-4554-AD5B-25A71D0FD03E}" destId="{7D882489-A337-4670-A8DA-076E6F671523}" srcOrd="1" destOrd="0" presId="urn:microsoft.com/office/officeart/2005/8/layout/hList1"/>
    <dgm:cxn modelId="{CA7DFBA5-4382-45F4-9D6D-19C885BE952F}" type="presParOf" srcId="{3E6BA409-A511-4554-AD5B-25A71D0FD03E}" destId="{A8982FEC-A017-45A6-BEA7-54FF6BDD3C6F}" srcOrd="2" destOrd="0" presId="urn:microsoft.com/office/officeart/2005/8/layout/hList1"/>
    <dgm:cxn modelId="{A682CA0C-4DF4-446B-B70F-BB38D5EA6EB4}" type="presParOf" srcId="{A8982FEC-A017-45A6-BEA7-54FF6BDD3C6F}" destId="{ABBC78AA-8AB8-488A-81A0-4CC81AA50194}" srcOrd="0" destOrd="0" presId="urn:microsoft.com/office/officeart/2005/8/layout/hList1"/>
    <dgm:cxn modelId="{E94565D3-3789-48E0-8880-9DBC7D210B7D}" type="presParOf" srcId="{A8982FEC-A017-45A6-BEA7-54FF6BDD3C6F}" destId="{E3446587-2FE6-4290-B688-1F70BFE8AB27}" srcOrd="1" destOrd="0" presId="urn:microsoft.com/office/officeart/2005/8/layout/h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97FEA51-98BD-4D1A-90BC-44EFC0923A0E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26475972-0537-47CF-A11F-F34D8109FBD6}">
      <dgm:prSet custT="1"/>
      <dgm:spPr/>
      <dgm:t>
        <a:bodyPr/>
        <a:lstStyle/>
        <a:p>
          <a:pPr>
            <a:defRPr b="1"/>
          </a:pP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Incidencia de infección neonatal por VHS varía de 1 en 3000 a 1 en 20 000 nacidos vivos.  </a:t>
          </a:r>
          <a:endParaRPr lang="en-U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3A9047E6-9D67-4FFE-81A5-AB3BD8BF2BA5}" type="parTrans" cxnId="{96879FBC-A4B4-4392-8BD8-40CA235C5B58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C3463F7B-BCFB-45BB-A79C-0566C9524C19}" type="sibTrans" cxnId="{96879FBC-A4B4-4392-8BD8-40CA235C5B58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3DE8FF35-4098-4D15-8DDA-6E622047F078}">
      <dgm:prSet/>
      <dgm:spPr/>
      <dgm:t>
        <a:bodyPr/>
        <a:lstStyle/>
        <a:p>
          <a:pPr>
            <a:defRPr b="1"/>
          </a:pPr>
          <a:r>
            <a:rPr lang="es-ES" dirty="0">
              <a:solidFill>
                <a:srgbClr val="152B48"/>
              </a:solidFill>
              <a:latin typeface="Montserrat" pitchFamily="2" charset="77"/>
            </a:rPr>
            <a:t>Transmisión a RN:</a:t>
          </a:r>
        </a:p>
        <a:p>
          <a:pPr>
            <a:defRPr b="1"/>
          </a:pPr>
          <a:endParaRPr lang="en-US" dirty="0">
            <a:solidFill>
              <a:srgbClr val="152B48"/>
            </a:solidFill>
            <a:latin typeface="Montserrat" pitchFamily="2" charset="77"/>
          </a:endParaRPr>
        </a:p>
      </dgm:t>
    </dgm:pt>
    <dgm:pt modelId="{17F4DD37-DD81-43E6-A6A1-0B1612516F22}" type="parTrans" cxnId="{95080DCE-014D-416E-A48D-50F029D978BC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C87D11F1-B054-48FA-BA31-F22DD65F540E}" type="sibTrans" cxnId="{95080DCE-014D-416E-A48D-50F029D978BC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8D0E6C27-8CBF-4A90-BFD8-A833E36518F5}">
      <dgm:prSet custT="1"/>
      <dgm:spPr/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Con mayor frecuencia </a:t>
          </a:r>
          <a:r>
            <a:rPr lang="es-ES" sz="1600" dirty="0">
              <a:solidFill>
                <a:srgbClr val="00AAA7"/>
              </a:solidFill>
              <a:latin typeface="Montserrat" pitchFamily="2" charset="77"/>
            </a:rPr>
            <a:t>durante el parto</a:t>
          </a:r>
          <a:r>
            <a:rPr lang="es-ES" sz="1600" dirty="0">
              <a:latin typeface="Montserrat" pitchFamily="2" charset="77"/>
            </a:rPr>
            <a:t> 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a través de un tracto genital materno infectado.</a:t>
          </a:r>
          <a:endParaRPr lang="en-U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47C9CAA7-4072-4870-91E0-768D7EDA8DAD}" type="parTrans" cxnId="{1CB431EF-7879-447B-8A27-4BC5909B9DE8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C60387B7-7FCD-4C99-B024-E2431BDFA799}" type="sibTrans" cxnId="{1CB431EF-7879-447B-8A27-4BC5909B9DE8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0A96D790-B91E-491C-BA93-F5AB19B67BDF}">
      <dgm:prSet custT="1"/>
      <dgm:spPr/>
      <dgm:t>
        <a:bodyPr/>
        <a:lstStyle/>
        <a:p>
          <a:r>
            <a:rPr lang="es-ES" sz="1600" dirty="0">
              <a:solidFill>
                <a:srgbClr val="00AAA7"/>
              </a:solidFill>
              <a:latin typeface="Montserrat" pitchFamily="2" charset="77"/>
            </a:rPr>
            <a:t>Infección ascendente 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a través de membranas amnióticas rotas o aparentemente intactas.  </a:t>
          </a:r>
          <a:endParaRPr lang="en-U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E57396CF-0506-4121-994B-BA617E1A9B6C}" type="parTrans" cxnId="{80C7F125-5C77-4D72-83F3-59E69FF9E480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F9E62E91-AC98-4523-9364-6A7C24FE51E9}" type="sibTrans" cxnId="{80C7F125-5C77-4D72-83F3-59E69FF9E480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037BD01C-4441-4827-AF1A-A8F6E13463A2}">
      <dgm:prSet custT="1"/>
      <dgm:spPr/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Las</a:t>
          </a:r>
          <a:r>
            <a:rPr lang="es-ES" sz="1600" dirty="0">
              <a:latin typeface="Montserrat" pitchFamily="2" charset="77"/>
            </a:rPr>
            <a:t> </a:t>
          </a:r>
          <a:r>
            <a:rPr lang="es-ES" sz="1600" dirty="0">
              <a:solidFill>
                <a:srgbClr val="00AAA7"/>
              </a:solidFill>
              <a:latin typeface="Montserrat" pitchFamily="2" charset="77"/>
            </a:rPr>
            <a:t>infecciones intrauterinas 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(raros).  </a:t>
          </a:r>
          <a:endParaRPr lang="en-U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30E39953-E5B8-424D-B529-7AB7AFD65FC5}" type="parTrans" cxnId="{D6F88A7B-8A71-4732-A08A-AFA1BCE50CC2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6C7B5551-92A1-4D2A-8541-DC024666FF8E}" type="sibTrans" cxnId="{D6F88A7B-8A71-4732-A08A-AFA1BCE50CC2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83A5431F-8127-4FC5-AABF-8456F57B9A35}">
      <dgm:prSet custT="1"/>
      <dgm:spPr/>
      <dgm:t>
        <a:bodyPr/>
        <a:lstStyle/>
        <a:p>
          <a:r>
            <a:rPr lang="es-ES" sz="1600" dirty="0">
              <a:solidFill>
                <a:srgbClr val="00AAA7"/>
              </a:solidFill>
              <a:latin typeface="Montserrat" pitchFamily="2" charset="77"/>
            </a:rPr>
            <a:t>Transmisión postnatal 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de un padre u otro cuidador, con mayor frecuencia de una infección no genital (por ejemplo, boca o manos).</a:t>
          </a:r>
          <a:r>
            <a:rPr lang="es-CO" sz="1600" dirty="0">
              <a:solidFill>
                <a:srgbClr val="152B48"/>
              </a:solidFill>
              <a:latin typeface="Montserrat" pitchFamily="2" charset="77"/>
            </a:rPr>
            <a:t> </a:t>
          </a:r>
          <a:endParaRPr lang="en-U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76DEA01F-8341-4043-A2C2-B8CE35AD43C1}" type="parTrans" cxnId="{22A259C4-1BB4-4B4C-BF8E-AB64B4E3DE22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E2AEAD6E-1C69-42B4-9D24-6473D9E3A26C}" type="sibTrans" cxnId="{22A259C4-1BB4-4B4C-BF8E-AB64B4E3DE22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F8743477-1724-4AD2-A935-4169C50E881C}" type="pres">
      <dgm:prSet presAssocID="{197FEA51-98BD-4D1A-90BC-44EFC0923A0E}" presName="root" presStyleCnt="0">
        <dgm:presLayoutVars>
          <dgm:dir/>
          <dgm:resizeHandles val="exact"/>
        </dgm:presLayoutVars>
      </dgm:prSet>
      <dgm:spPr/>
    </dgm:pt>
    <dgm:pt modelId="{CA517AC8-A95A-4E2B-97FD-AB91A995ADB4}" type="pres">
      <dgm:prSet presAssocID="{26475972-0537-47CF-A11F-F34D8109FBD6}" presName="compNode" presStyleCnt="0"/>
      <dgm:spPr/>
    </dgm:pt>
    <dgm:pt modelId="{5D931ADF-A0EB-4DD0-BDB9-2A486E89357A}" type="pres">
      <dgm:prSet presAssocID="{26475972-0537-47CF-A11F-F34D8109FBD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by"/>
        </a:ext>
      </dgm:extLst>
    </dgm:pt>
    <dgm:pt modelId="{4FDCAD20-8669-4BCE-AF87-17CCAA6D02D3}" type="pres">
      <dgm:prSet presAssocID="{26475972-0537-47CF-A11F-F34D8109FBD6}" presName="iconSpace" presStyleCnt="0"/>
      <dgm:spPr/>
    </dgm:pt>
    <dgm:pt modelId="{BEAAE8C1-C971-4904-892F-107C4C7B325A}" type="pres">
      <dgm:prSet presAssocID="{26475972-0537-47CF-A11F-F34D8109FBD6}" presName="parTx" presStyleLbl="revTx" presStyleIdx="0" presStyleCnt="4" custLinFactNeighborX="-385" custLinFactNeighborY="-17418">
        <dgm:presLayoutVars>
          <dgm:chMax val="0"/>
          <dgm:chPref val="0"/>
        </dgm:presLayoutVars>
      </dgm:prSet>
      <dgm:spPr/>
    </dgm:pt>
    <dgm:pt modelId="{02355734-91E9-43C6-904F-9AE5C7C28E73}" type="pres">
      <dgm:prSet presAssocID="{26475972-0537-47CF-A11F-F34D8109FBD6}" presName="txSpace" presStyleCnt="0"/>
      <dgm:spPr/>
    </dgm:pt>
    <dgm:pt modelId="{8956C54A-0127-4C48-BF5B-40EE5F1E97B3}" type="pres">
      <dgm:prSet presAssocID="{26475972-0537-47CF-A11F-F34D8109FBD6}" presName="desTx" presStyleLbl="revTx" presStyleIdx="1" presStyleCnt="4">
        <dgm:presLayoutVars/>
      </dgm:prSet>
      <dgm:spPr/>
    </dgm:pt>
    <dgm:pt modelId="{B1CE968E-9CA3-42D4-AC00-4AD71BC31C3E}" type="pres">
      <dgm:prSet presAssocID="{C3463F7B-BCFB-45BB-A79C-0566C9524C19}" presName="sibTrans" presStyleCnt="0"/>
      <dgm:spPr/>
    </dgm:pt>
    <dgm:pt modelId="{F18FA5E6-112D-4EF4-A40D-33A9811987C9}" type="pres">
      <dgm:prSet presAssocID="{3DE8FF35-4098-4D15-8DDA-6E622047F078}" presName="compNode" presStyleCnt="0"/>
      <dgm:spPr/>
    </dgm:pt>
    <dgm:pt modelId="{DA56D07A-6E54-4BF0-A72E-D17E503FFF2E}" type="pres">
      <dgm:prSet presAssocID="{3DE8FF35-4098-4D15-8DDA-6E622047F078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8383D3BF-0795-4EF9-9FA7-8514670E198B}" type="pres">
      <dgm:prSet presAssocID="{3DE8FF35-4098-4D15-8DDA-6E622047F078}" presName="iconSpace" presStyleCnt="0"/>
      <dgm:spPr/>
    </dgm:pt>
    <dgm:pt modelId="{91157CFE-FB9F-4893-978C-EE0CE02EBCB1}" type="pres">
      <dgm:prSet presAssocID="{3DE8FF35-4098-4D15-8DDA-6E622047F078}" presName="parTx" presStyleLbl="revTx" presStyleIdx="2" presStyleCnt="4" custLinFactNeighborX="119" custLinFactNeighborY="-21592">
        <dgm:presLayoutVars>
          <dgm:chMax val="0"/>
          <dgm:chPref val="0"/>
        </dgm:presLayoutVars>
      </dgm:prSet>
      <dgm:spPr/>
    </dgm:pt>
    <dgm:pt modelId="{AAE292A5-44C5-4E25-971D-ED001D8BD886}" type="pres">
      <dgm:prSet presAssocID="{3DE8FF35-4098-4D15-8DDA-6E622047F078}" presName="txSpace" presStyleCnt="0"/>
      <dgm:spPr/>
    </dgm:pt>
    <dgm:pt modelId="{E7A84C61-B12E-435E-B648-8FB6F0F0466D}" type="pres">
      <dgm:prSet presAssocID="{3DE8FF35-4098-4D15-8DDA-6E622047F078}" presName="desTx" presStyleLbl="revTx" presStyleIdx="3" presStyleCnt="4" custLinFactNeighborX="1717" custLinFactNeighborY="-15923">
        <dgm:presLayoutVars/>
      </dgm:prSet>
      <dgm:spPr/>
    </dgm:pt>
  </dgm:ptLst>
  <dgm:cxnLst>
    <dgm:cxn modelId="{80C7F125-5C77-4D72-83F3-59E69FF9E480}" srcId="{3DE8FF35-4098-4D15-8DDA-6E622047F078}" destId="{0A96D790-B91E-491C-BA93-F5AB19B67BDF}" srcOrd="1" destOrd="0" parTransId="{E57396CF-0506-4121-994B-BA617E1A9B6C}" sibTransId="{F9E62E91-AC98-4523-9364-6A7C24FE51E9}"/>
    <dgm:cxn modelId="{001EC936-B14C-4FF9-8FE9-144A407531C2}" type="presOf" srcId="{0A96D790-B91E-491C-BA93-F5AB19B67BDF}" destId="{E7A84C61-B12E-435E-B648-8FB6F0F0466D}" srcOrd="0" destOrd="1" presId="urn:microsoft.com/office/officeart/2018/5/layout/CenteredIconLabelDescriptionList"/>
    <dgm:cxn modelId="{CC2F7740-CDE0-4317-98A6-C5CB3005200C}" type="presOf" srcId="{83A5431F-8127-4FC5-AABF-8456F57B9A35}" destId="{E7A84C61-B12E-435E-B648-8FB6F0F0466D}" srcOrd="0" destOrd="3" presId="urn:microsoft.com/office/officeart/2018/5/layout/CenteredIconLabelDescriptionList"/>
    <dgm:cxn modelId="{E1BED75C-5927-4433-8201-1AAB341C2DAE}" type="presOf" srcId="{037BD01C-4441-4827-AF1A-A8F6E13463A2}" destId="{E7A84C61-B12E-435E-B648-8FB6F0F0466D}" srcOrd="0" destOrd="2" presId="urn:microsoft.com/office/officeart/2018/5/layout/CenteredIconLabelDescriptionList"/>
    <dgm:cxn modelId="{BB3F6561-972A-4950-A3EE-5C47898604C6}" type="presOf" srcId="{26475972-0537-47CF-A11F-F34D8109FBD6}" destId="{BEAAE8C1-C971-4904-892F-107C4C7B325A}" srcOrd="0" destOrd="0" presId="urn:microsoft.com/office/officeart/2018/5/layout/CenteredIconLabelDescriptionList"/>
    <dgm:cxn modelId="{D6F88A7B-8A71-4732-A08A-AFA1BCE50CC2}" srcId="{3DE8FF35-4098-4D15-8DDA-6E622047F078}" destId="{037BD01C-4441-4827-AF1A-A8F6E13463A2}" srcOrd="2" destOrd="0" parTransId="{30E39953-E5B8-424D-B529-7AB7AFD65FC5}" sibTransId="{6C7B5551-92A1-4D2A-8541-DC024666FF8E}"/>
    <dgm:cxn modelId="{5421B18C-3551-4129-83C2-2E357BDD10D4}" type="presOf" srcId="{3DE8FF35-4098-4D15-8DDA-6E622047F078}" destId="{91157CFE-FB9F-4893-978C-EE0CE02EBCB1}" srcOrd="0" destOrd="0" presId="urn:microsoft.com/office/officeart/2018/5/layout/CenteredIconLabelDescriptionList"/>
    <dgm:cxn modelId="{93F6529D-503E-4838-8022-963BCA039E9B}" type="presOf" srcId="{8D0E6C27-8CBF-4A90-BFD8-A833E36518F5}" destId="{E7A84C61-B12E-435E-B648-8FB6F0F0466D}" srcOrd="0" destOrd="0" presId="urn:microsoft.com/office/officeart/2018/5/layout/CenteredIconLabelDescriptionList"/>
    <dgm:cxn modelId="{96879FBC-A4B4-4392-8BD8-40CA235C5B58}" srcId="{197FEA51-98BD-4D1A-90BC-44EFC0923A0E}" destId="{26475972-0537-47CF-A11F-F34D8109FBD6}" srcOrd="0" destOrd="0" parTransId="{3A9047E6-9D67-4FFE-81A5-AB3BD8BF2BA5}" sibTransId="{C3463F7B-BCFB-45BB-A79C-0566C9524C19}"/>
    <dgm:cxn modelId="{22A259C4-1BB4-4B4C-BF8E-AB64B4E3DE22}" srcId="{3DE8FF35-4098-4D15-8DDA-6E622047F078}" destId="{83A5431F-8127-4FC5-AABF-8456F57B9A35}" srcOrd="3" destOrd="0" parTransId="{76DEA01F-8341-4043-A2C2-B8CE35AD43C1}" sibTransId="{E2AEAD6E-1C69-42B4-9D24-6473D9E3A26C}"/>
    <dgm:cxn modelId="{95080DCE-014D-416E-A48D-50F029D978BC}" srcId="{197FEA51-98BD-4D1A-90BC-44EFC0923A0E}" destId="{3DE8FF35-4098-4D15-8DDA-6E622047F078}" srcOrd="1" destOrd="0" parTransId="{17F4DD37-DD81-43E6-A6A1-0B1612516F22}" sibTransId="{C87D11F1-B054-48FA-BA31-F22DD65F540E}"/>
    <dgm:cxn modelId="{D35BA4E5-1CBE-4117-8D1F-970CBD31CC8C}" type="presOf" srcId="{197FEA51-98BD-4D1A-90BC-44EFC0923A0E}" destId="{F8743477-1724-4AD2-A935-4169C50E881C}" srcOrd="0" destOrd="0" presId="urn:microsoft.com/office/officeart/2018/5/layout/CenteredIconLabelDescriptionList"/>
    <dgm:cxn modelId="{1CB431EF-7879-447B-8A27-4BC5909B9DE8}" srcId="{3DE8FF35-4098-4D15-8DDA-6E622047F078}" destId="{8D0E6C27-8CBF-4A90-BFD8-A833E36518F5}" srcOrd="0" destOrd="0" parTransId="{47C9CAA7-4072-4870-91E0-768D7EDA8DAD}" sibTransId="{C60387B7-7FCD-4C99-B024-E2431BDFA799}"/>
    <dgm:cxn modelId="{EF8095EE-42F1-451B-962D-F75A085565DF}" type="presParOf" srcId="{F8743477-1724-4AD2-A935-4169C50E881C}" destId="{CA517AC8-A95A-4E2B-97FD-AB91A995ADB4}" srcOrd="0" destOrd="0" presId="urn:microsoft.com/office/officeart/2018/5/layout/CenteredIconLabelDescriptionList"/>
    <dgm:cxn modelId="{83A9E737-615D-448E-8CCB-BD37E11D6B55}" type="presParOf" srcId="{CA517AC8-A95A-4E2B-97FD-AB91A995ADB4}" destId="{5D931ADF-A0EB-4DD0-BDB9-2A486E89357A}" srcOrd="0" destOrd="0" presId="urn:microsoft.com/office/officeart/2018/5/layout/CenteredIconLabelDescriptionList"/>
    <dgm:cxn modelId="{10B6C27E-5DAB-4273-96A6-CAB095AF291C}" type="presParOf" srcId="{CA517AC8-A95A-4E2B-97FD-AB91A995ADB4}" destId="{4FDCAD20-8669-4BCE-AF87-17CCAA6D02D3}" srcOrd="1" destOrd="0" presId="urn:microsoft.com/office/officeart/2018/5/layout/CenteredIconLabelDescriptionList"/>
    <dgm:cxn modelId="{B31F5E61-CD63-41CC-9B92-52AED052D083}" type="presParOf" srcId="{CA517AC8-A95A-4E2B-97FD-AB91A995ADB4}" destId="{BEAAE8C1-C971-4904-892F-107C4C7B325A}" srcOrd="2" destOrd="0" presId="urn:microsoft.com/office/officeart/2018/5/layout/CenteredIconLabelDescriptionList"/>
    <dgm:cxn modelId="{E7314155-9DEB-43EA-BE38-528D80D6A558}" type="presParOf" srcId="{CA517AC8-A95A-4E2B-97FD-AB91A995ADB4}" destId="{02355734-91E9-43C6-904F-9AE5C7C28E73}" srcOrd="3" destOrd="0" presId="urn:microsoft.com/office/officeart/2018/5/layout/CenteredIconLabelDescriptionList"/>
    <dgm:cxn modelId="{C23D05FE-EF33-499F-A93D-2266A5E764F1}" type="presParOf" srcId="{CA517AC8-A95A-4E2B-97FD-AB91A995ADB4}" destId="{8956C54A-0127-4C48-BF5B-40EE5F1E97B3}" srcOrd="4" destOrd="0" presId="urn:microsoft.com/office/officeart/2018/5/layout/CenteredIconLabelDescriptionList"/>
    <dgm:cxn modelId="{A74E0E8F-71DF-42D1-91F6-7DCCF09A3873}" type="presParOf" srcId="{F8743477-1724-4AD2-A935-4169C50E881C}" destId="{B1CE968E-9CA3-42D4-AC00-4AD71BC31C3E}" srcOrd="1" destOrd="0" presId="urn:microsoft.com/office/officeart/2018/5/layout/CenteredIconLabelDescriptionList"/>
    <dgm:cxn modelId="{D14BA93D-90F6-4290-B48C-DCDB4B436532}" type="presParOf" srcId="{F8743477-1724-4AD2-A935-4169C50E881C}" destId="{F18FA5E6-112D-4EF4-A40D-33A9811987C9}" srcOrd="2" destOrd="0" presId="urn:microsoft.com/office/officeart/2018/5/layout/CenteredIconLabelDescriptionList"/>
    <dgm:cxn modelId="{AA6599E6-DE73-403D-AA0A-3D7A884CEEA7}" type="presParOf" srcId="{F18FA5E6-112D-4EF4-A40D-33A9811987C9}" destId="{DA56D07A-6E54-4BF0-A72E-D17E503FFF2E}" srcOrd="0" destOrd="0" presId="urn:microsoft.com/office/officeart/2018/5/layout/CenteredIconLabelDescriptionList"/>
    <dgm:cxn modelId="{E48C4FD3-DCDC-4B5F-82C7-65B7D3EE3789}" type="presParOf" srcId="{F18FA5E6-112D-4EF4-A40D-33A9811987C9}" destId="{8383D3BF-0795-4EF9-9FA7-8514670E198B}" srcOrd="1" destOrd="0" presId="urn:microsoft.com/office/officeart/2018/5/layout/CenteredIconLabelDescriptionList"/>
    <dgm:cxn modelId="{8FEC998F-0C42-4626-AF74-E1FEED454163}" type="presParOf" srcId="{F18FA5E6-112D-4EF4-A40D-33A9811987C9}" destId="{91157CFE-FB9F-4893-978C-EE0CE02EBCB1}" srcOrd="2" destOrd="0" presId="urn:microsoft.com/office/officeart/2018/5/layout/CenteredIconLabelDescriptionList"/>
    <dgm:cxn modelId="{0A3BD929-C616-40DF-ABB7-9A77A594DE90}" type="presParOf" srcId="{F18FA5E6-112D-4EF4-A40D-33A9811987C9}" destId="{AAE292A5-44C5-4E25-971D-ED001D8BD886}" srcOrd="3" destOrd="0" presId="urn:microsoft.com/office/officeart/2018/5/layout/CenteredIconLabelDescriptionList"/>
    <dgm:cxn modelId="{21ADDD13-73CB-480E-85A8-5FB187CE2843}" type="presParOf" srcId="{F18FA5E6-112D-4EF4-A40D-33A9811987C9}" destId="{E7A84C61-B12E-435E-B648-8FB6F0F0466D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B1979C1-EE15-408E-B1CE-2AA74CC2DFF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1AEE384-C182-4760-91CD-7C3643C3C76F}">
      <dgm:prSet custT="1"/>
      <dgm:spPr/>
      <dgm:t>
        <a:bodyPr/>
        <a:lstStyle/>
        <a:p>
          <a:r>
            <a:rPr lang="es-ES" sz="2400" dirty="0">
              <a:latin typeface="Montserrat" pitchFamily="2" charset="77"/>
            </a:rPr>
            <a:t>Las infecciones genitales por HSV aumentan el riesgo de adquisición del VIH. </a:t>
          </a:r>
          <a:endParaRPr lang="en-US" sz="2400" dirty="0">
            <a:latin typeface="Montserrat" pitchFamily="2" charset="77"/>
          </a:endParaRPr>
        </a:p>
      </dgm:t>
    </dgm:pt>
    <dgm:pt modelId="{1EB9FEE5-30CD-4187-8809-98A98FFB111E}" type="parTrans" cxnId="{83EA170C-AFA6-4D52-B6E6-3092080B4CAF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4C1FD6B2-0117-420A-8325-74353DFB122F}" type="sibTrans" cxnId="{83EA170C-AFA6-4D52-B6E6-3092080B4CAF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A42C1004-2EBE-4F24-8870-36FE8A345DC0}">
      <dgm:prSet custT="1"/>
      <dgm:spPr/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El </a:t>
          </a:r>
          <a:r>
            <a:rPr lang="es-ES" sz="1800" b="1" dirty="0">
              <a:solidFill>
                <a:srgbClr val="152B48"/>
              </a:solidFill>
              <a:latin typeface="Montserrat" pitchFamily="2" charset="77"/>
            </a:rPr>
            <a:t>abuso sexual </a:t>
          </a:r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siempre debe considerarse en niños </a:t>
          </a:r>
          <a:r>
            <a:rPr lang="es-ES" sz="1800" dirty="0" err="1">
              <a:solidFill>
                <a:srgbClr val="152B48"/>
              </a:solidFill>
              <a:latin typeface="Montserrat" pitchFamily="2" charset="77"/>
            </a:rPr>
            <a:t>prepúberes</a:t>
          </a:r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 con infecciones genitales por HSV-2. </a:t>
          </a:r>
          <a:endParaRPr lang="en-US" sz="1800" dirty="0">
            <a:solidFill>
              <a:srgbClr val="152B48"/>
            </a:solidFill>
            <a:latin typeface="Montserrat" pitchFamily="2" charset="77"/>
          </a:endParaRPr>
        </a:p>
      </dgm:t>
    </dgm:pt>
    <dgm:pt modelId="{6EA2D0CF-094B-4D64-9998-F16D2D9F27AC}" type="parTrans" cxnId="{884FAFBF-1529-4848-A26A-00581BE318A6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5DA0E159-03DB-47D3-98DC-689E4274C781}" type="sibTrans" cxnId="{884FAFBF-1529-4848-A26A-00581BE318A6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8D7B3E00-D86D-497E-BD4E-749087FE4174}">
      <dgm:prSet custT="1"/>
      <dgm:spPr/>
      <dgm:t>
        <a:bodyPr/>
        <a:lstStyle/>
        <a:p>
          <a:pPr algn="ctr"/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Por lo tanto, los aislamientos genitales de HSV de niños deben tipificarse para diferenciar entre HSV-1 y HSV-2. </a:t>
          </a:r>
          <a:r>
            <a:rPr lang="es-CO" sz="1400" dirty="0">
              <a:solidFill>
                <a:srgbClr val="152B48"/>
              </a:solidFill>
              <a:latin typeface="Montserrat" pitchFamily="2" charset="77"/>
            </a:rPr>
            <a:t> </a:t>
          </a:r>
          <a:endParaRPr lang="en-US" sz="1400" dirty="0">
            <a:solidFill>
              <a:srgbClr val="152B48"/>
            </a:solidFill>
            <a:latin typeface="Montserrat" pitchFamily="2" charset="77"/>
          </a:endParaRPr>
        </a:p>
      </dgm:t>
    </dgm:pt>
    <dgm:pt modelId="{F1D0F028-35FB-479E-B6B9-152D5F804F92}" type="parTrans" cxnId="{6A7B2F9D-FB1C-4235-94E9-43AF7508732C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D5B59AAA-320C-4289-B584-B9D05721D0B9}" type="sibTrans" cxnId="{6A7B2F9D-FB1C-4235-94E9-43AF7508732C}">
      <dgm:prSet/>
      <dgm:spPr/>
      <dgm:t>
        <a:bodyPr/>
        <a:lstStyle/>
        <a:p>
          <a:endParaRPr lang="en-US">
            <a:latin typeface="Montserrat" pitchFamily="2" charset="77"/>
          </a:endParaRPr>
        </a:p>
      </dgm:t>
    </dgm:pt>
    <dgm:pt modelId="{41807CC7-1EB2-4B3D-8473-50DC414B9A45}" type="pres">
      <dgm:prSet presAssocID="{DB1979C1-EE15-408E-B1CE-2AA74CC2DFF3}" presName="root" presStyleCnt="0">
        <dgm:presLayoutVars>
          <dgm:dir/>
          <dgm:resizeHandles val="exact"/>
        </dgm:presLayoutVars>
      </dgm:prSet>
      <dgm:spPr/>
    </dgm:pt>
    <dgm:pt modelId="{8BFE8A10-3F66-490A-B370-FD1AA690F161}" type="pres">
      <dgm:prSet presAssocID="{B1AEE384-C182-4760-91CD-7C3643C3C76F}" presName="compNode" presStyleCnt="0"/>
      <dgm:spPr/>
    </dgm:pt>
    <dgm:pt modelId="{69F2EC3F-0E65-42B6-89CB-5DDEDC80F63D}" type="pres">
      <dgm:prSet presAssocID="{B1AEE384-C182-4760-91CD-7C3643C3C76F}" presName="bgRect" presStyleLbl="bgShp" presStyleIdx="0" presStyleCnt="2"/>
      <dgm:spPr>
        <a:solidFill>
          <a:srgbClr val="152B48">
            <a:alpha val="40000"/>
          </a:srgbClr>
        </a:solidFill>
        <a:ln>
          <a:solidFill>
            <a:srgbClr val="152B48"/>
          </a:solidFill>
        </a:ln>
      </dgm:spPr>
    </dgm:pt>
    <dgm:pt modelId="{2C58E36F-86A9-4FC5-BFFC-31523AF58D6F}" type="pres">
      <dgm:prSet presAssocID="{B1AEE384-C182-4760-91CD-7C3643C3C76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83FB8882-21C9-487B-A6B8-92689BD5CA20}" type="pres">
      <dgm:prSet presAssocID="{B1AEE384-C182-4760-91CD-7C3643C3C76F}" presName="spaceRect" presStyleCnt="0"/>
      <dgm:spPr/>
    </dgm:pt>
    <dgm:pt modelId="{DC69BD89-04FA-4667-8AA2-ED05EB72F95E}" type="pres">
      <dgm:prSet presAssocID="{B1AEE384-C182-4760-91CD-7C3643C3C76F}" presName="parTx" presStyleLbl="revTx" presStyleIdx="0" presStyleCnt="3" custScaleX="116757" custLinFactNeighborX="2035" custLinFactNeighborY="4249">
        <dgm:presLayoutVars>
          <dgm:chMax val="0"/>
          <dgm:chPref val="0"/>
        </dgm:presLayoutVars>
      </dgm:prSet>
      <dgm:spPr/>
    </dgm:pt>
    <dgm:pt modelId="{87075093-B0DA-4A78-80A2-48EB9E865BB5}" type="pres">
      <dgm:prSet presAssocID="{4C1FD6B2-0117-420A-8325-74353DFB122F}" presName="sibTrans" presStyleCnt="0"/>
      <dgm:spPr/>
    </dgm:pt>
    <dgm:pt modelId="{45C38529-8E89-40C7-90C5-3874519C1A5F}" type="pres">
      <dgm:prSet presAssocID="{A42C1004-2EBE-4F24-8870-36FE8A345DC0}" presName="compNode" presStyleCnt="0"/>
      <dgm:spPr/>
    </dgm:pt>
    <dgm:pt modelId="{6F484841-A32B-41C6-9079-ABE57DE238CB}" type="pres">
      <dgm:prSet presAssocID="{A42C1004-2EBE-4F24-8870-36FE8A345DC0}" presName="bgRect" presStyleLbl="bgShp" presStyleIdx="1" presStyleCnt="2"/>
      <dgm:spPr>
        <a:solidFill>
          <a:srgbClr val="00AAA7">
            <a:alpha val="35000"/>
          </a:srgbClr>
        </a:solidFill>
      </dgm:spPr>
    </dgm:pt>
    <dgm:pt modelId="{8E9E6C15-150D-47B5-BC04-99AFA307CD08}" type="pres">
      <dgm:prSet presAssocID="{A42C1004-2EBE-4F24-8870-36FE8A345DC0}" presName="iconRect" presStyleLbl="node1" presStyleIdx="1" presStyleCnt="2" custLinFactNeighborX="-41446" custLinFactNeighborY="-108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545D362B-B6F0-4532-8C49-DD9A5518185A}" type="pres">
      <dgm:prSet presAssocID="{A42C1004-2EBE-4F24-8870-36FE8A345DC0}" presName="spaceRect" presStyleCnt="0"/>
      <dgm:spPr/>
    </dgm:pt>
    <dgm:pt modelId="{E3894AC8-A181-412E-AD91-C2FC95546D6D}" type="pres">
      <dgm:prSet presAssocID="{A42C1004-2EBE-4F24-8870-36FE8A345DC0}" presName="parTx" presStyleLbl="revTx" presStyleIdx="1" presStyleCnt="3" custLinFactNeighborX="-27398" custLinFactNeighborY="-2542">
        <dgm:presLayoutVars>
          <dgm:chMax val="0"/>
          <dgm:chPref val="0"/>
        </dgm:presLayoutVars>
      </dgm:prSet>
      <dgm:spPr/>
    </dgm:pt>
    <dgm:pt modelId="{750CFF5E-1C15-48F8-BD6D-B629F866EA87}" type="pres">
      <dgm:prSet presAssocID="{A42C1004-2EBE-4F24-8870-36FE8A345DC0}" presName="desTx" presStyleLbl="revTx" presStyleIdx="2" presStyleCnt="3" custScaleX="135206" custLinFactNeighborX="-29229" custLinFactNeighborY="-2542">
        <dgm:presLayoutVars/>
      </dgm:prSet>
      <dgm:spPr/>
    </dgm:pt>
  </dgm:ptLst>
  <dgm:cxnLst>
    <dgm:cxn modelId="{83EA170C-AFA6-4D52-B6E6-3092080B4CAF}" srcId="{DB1979C1-EE15-408E-B1CE-2AA74CC2DFF3}" destId="{B1AEE384-C182-4760-91CD-7C3643C3C76F}" srcOrd="0" destOrd="0" parTransId="{1EB9FEE5-30CD-4187-8809-98A98FFB111E}" sibTransId="{4C1FD6B2-0117-420A-8325-74353DFB122F}"/>
    <dgm:cxn modelId="{274B7D1B-747F-4F33-90AE-175B01890D19}" type="presOf" srcId="{8D7B3E00-D86D-497E-BD4E-749087FE4174}" destId="{750CFF5E-1C15-48F8-BD6D-B629F866EA87}" srcOrd="0" destOrd="0" presId="urn:microsoft.com/office/officeart/2018/2/layout/IconVerticalSolidList"/>
    <dgm:cxn modelId="{926AF495-C95A-404A-94FA-5325C0D814E9}" type="presOf" srcId="{A42C1004-2EBE-4F24-8870-36FE8A345DC0}" destId="{E3894AC8-A181-412E-AD91-C2FC95546D6D}" srcOrd="0" destOrd="0" presId="urn:microsoft.com/office/officeart/2018/2/layout/IconVerticalSolidList"/>
    <dgm:cxn modelId="{6A7B2F9D-FB1C-4235-94E9-43AF7508732C}" srcId="{A42C1004-2EBE-4F24-8870-36FE8A345DC0}" destId="{8D7B3E00-D86D-497E-BD4E-749087FE4174}" srcOrd="0" destOrd="0" parTransId="{F1D0F028-35FB-479E-B6B9-152D5F804F92}" sibTransId="{D5B59AAA-320C-4289-B584-B9D05721D0B9}"/>
    <dgm:cxn modelId="{F2F7A5A0-A7EA-47C6-92EC-68B757891B77}" type="presOf" srcId="{DB1979C1-EE15-408E-B1CE-2AA74CC2DFF3}" destId="{41807CC7-1EB2-4B3D-8473-50DC414B9A45}" srcOrd="0" destOrd="0" presId="urn:microsoft.com/office/officeart/2018/2/layout/IconVerticalSolidList"/>
    <dgm:cxn modelId="{884FAFBF-1529-4848-A26A-00581BE318A6}" srcId="{DB1979C1-EE15-408E-B1CE-2AA74CC2DFF3}" destId="{A42C1004-2EBE-4F24-8870-36FE8A345DC0}" srcOrd="1" destOrd="0" parTransId="{6EA2D0CF-094B-4D64-9998-F16D2D9F27AC}" sibTransId="{5DA0E159-03DB-47D3-98DC-689E4274C781}"/>
    <dgm:cxn modelId="{7A9D83E4-FC2E-4B20-BDE5-802A52A078AC}" type="presOf" srcId="{B1AEE384-C182-4760-91CD-7C3643C3C76F}" destId="{DC69BD89-04FA-4667-8AA2-ED05EB72F95E}" srcOrd="0" destOrd="0" presId="urn:microsoft.com/office/officeart/2018/2/layout/IconVerticalSolidList"/>
    <dgm:cxn modelId="{A2D9370E-241F-48A1-B31F-15D526DFD980}" type="presParOf" srcId="{41807CC7-1EB2-4B3D-8473-50DC414B9A45}" destId="{8BFE8A10-3F66-490A-B370-FD1AA690F161}" srcOrd="0" destOrd="0" presId="urn:microsoft.com/office/officeart/2018/2/layout/IconVerticalSolidList"/>
    <dgm:cxn modelId="{996D9EAF-9A64-448A-A67C-0B831794A58E}" type="presParOf" srcId="{8BFE8A10-3F66-490A-B370-FD1AA690F161}" destId="{69F2EC3F-0E65-42B6-89CB-5DDEDC80F63D}" srcOrd="0" destOrd="0" presId="urn:microsoft.com/office/officeart/2018/2/layout/IconVerticalSolidList"/>
    <dgm:cxn modelId="{F7516418-AEC6-405C-986B-EB560804DA58}" type="presParOf" srcId="{8BFE8A10-3F66-490A-B370-FD1AA690F161}" destId="{2C58E36F-86A9-4FC5-BFFC-31523AF58D6F}" srcOrd="1" destOrd="0" presId="urn:microsoft.com/office/officeart/2018/2/layout/IconVerticalSolidList"/>
    <dgm:cxn modelId="{082AB484-8EFF-42F9-B949-86F72594660C}" type="presParOf" srcId="{8BFE8A10-3F66-490A-B370-FD1AA690F161}" destId="{83FB8882-21C9-487B-A6B8-92689BD5CA20}" srcOrd="2" destOrd="0" presId="urn:microsoft.com/office/officeart/2018/2/layout/IconVerticalSolidList"/>
    <dgm:cxn modelId="{1375E71B-8CD6-4B91-9477-468CAF4883B6}" type="presParOf" srcId="{8BFE8A10-3F66-490A-B370-FD1AA690F161}" destId="{DC69BD89-04FA-4667-8AA2-ED05EB72F95E}" srcOrd="3" destOrd="0" presId="urn:microsoft.com/office/officeart/2018/2/layout/IconVerticalSolidList"/>
    <dgm:cxn modelId="{0C5542F2-9C10-4179-9C23-7799AB2DFA03}" type="presParOf" srcId="{41807CC7-1EB2-4B3D-8473-50DC414B9A45}" destId="{87075093-B0DA-4A78-80A2-48EB9E865BB5}" srcOrd="1" destOrd="0" presId="urn:microsoft.com/office/officeart/2018/2/layout/IconVerticalSolidList"/>
    <dgm:cxn modelId="{81765876-B18F-4CB2-B8F3-42F26A4AB047}" type="presParOf" srcId="{41807CC7-1EB2-4B3D-8473-50DC414B9A45}" destId="{45C38529-8E89-40C7-90C5-3874519C1A5F}" srcOrd="2" destOrd="0" presId="urn:microsoft.com/office/officeart/2018/2/layout/IconVerticalSolidList"/>
    <dgm:cxn modelId="{1BB8C1AF-67D6-43E1-9DCE-3FD06F6B87CA}" type="presParOf" srcId="{45C38529-8E89-40C7-90C5-3874519C1A5F}" destId="{6F484841-A32B-41C6-9079-ABE57DE238CB}" srcOrd="0" destOrd="0" presId="urn:microsoft.com/office/officeart/2018/2/layout/IconVerticalSolidList"/>
    <dgm:cxn modelId="{E7F439B5-4147-478D-9650-25CB50822C21}" type="presParOf" srcId="{45C38529-8E89-40C7-90C5-3874519C1A5F}" destId="{8E9E6C15-150D-47B5-BC04-99AFA307CD08}" srcOrd="1" destOrd="0" presId="urn:microsoft.com/office/officeart/2018/2/layout/IconVerticalSolidList"/>
    <dgm:cxn modelId="{C81BAF3B-0AF1-4D1D-8E86-0D95C5E5CCCB}" type="presParOf" srcId="{45C38529-8E89-40C7-90C5-3874519C1A5F}" destId="{545D362B-B6F0-4532-8C49-DD9A5518185A}" srcOrd="2" destOrd="0" presId="urn:microsoft.com/office/officeart/2018/2/layout/IconVerticalSolidList"/>
    <dgm:cxn modelId="{8F382CE0-BC94-4ED3-BBF0-28A85A646002}" type="presParOf" srcId="{45C38529-8E89-40C7-90C5-3874519C1A5F}" destId="{E3894AC8-A181-412E-AD91-C2FC95546D6D}" srcOrd="3" destOrd="0" presId="urn:microsoft.com/office/officeart/2018/2/layout/IconVerticalSolidList"/>
    <dgm:cxn modelId="{F532A4FD-B237-4D5E-B851-54F79EDD3708}" type="presParOf" srcId="{45C38529-8E89-40C7-90C5-3874519C1A5F}" destId="{750CFF5E-1C15-48F8-BD6D-B629F866EA8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0419992-EF46-A742-BE6C-1035311548CB}" type="doc">
      <dgm:prSet loTypeId="urn:microsoft.com/office/officeart/2005/8/layout/hierarchy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BC88328-AD4E-A54C-8903-6D7723037CCF}">
      <dgm:prSet/>
      <dgm:spPr>
        <a:ln>
          <a:solidFill>
            <a:srgbClr val="00AAA7"/>
          </a:solidFill>
        </a:ln>
      </dgm:spPr>
      <dgm:t>
        <a:bodyPr/>
        <a:lstStyle/>
        <a:p>
          <a:r>
            <a:rPr lang="es-CO" dirty="0">
              <a:solidFill>
                <a:srgbClr val="152B48"/>
              </a:solidFill>
              <a:latin typeface="Montserrat" pitchFamily="2" charset="77"/>
            </a:rPr>
            <a:t>FORMAS CLÍNICAS</a:t>
          </a:r>
        </a:p>
      </dgm:t>
    </dgm:pt>
    <dgm:pt modelId="{5729F733-C496-2342-91CA-A92D1FE7D582}" type="parTrans" cxnId="{714B71A5-2D1D-304E-AB9D-4ACB53C0A8E4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DE280D85-C25C-3045-A1EF-4FF1323AFE77}" type="sibTrans" cxnId="{714B71A5-2D1D-304E-AB9D-4ACB53C0A8E4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14AE0DC7-4FA0-0B4C-9BE7-BFECC426BB17}">
      <dgm:prSet/>
      <dgm:spPr/>
      <dgm:t>
        <a:bodyPr/>
        <a:lstStyle/>
        <a:p>
          <a:r>
            <a:rPr lang="es-CO" dirty="0">
              <a:solidFill>
                <a:srgbClr val="152B48"/>
              </a:solidFill>
              <a:latin typeface="Montserrat" pitchFamily="2" charset="77"/>
            </a:rPr>
            <a:t>Infección intrauterina.</a:t>
          </a:r>
        </a:p>
      </dgm:t>
    </dgm:pt>
    <dgm:pt modelId="{FE1582F6-A724-DE40-AF1D-C992CB76DE5D}" type="parTrans" cxnId="{CAC0C962-218E-8749-9473-3694AD73AE98}">
      <dgm:prSet/>
      <dgm:spPr>
        <a:ln>
          <a:solidFill>
            <a:srgbClr val="00AAA7"/>
          </a:solidFill>
        </a:ln>
      </dgm:spPr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91BB748E-9B06-3F4B-A349-9FA48E934D63}" type="sibTrans" cxnId="{CAC0C962-218E-8749-9473-3694AD73AE98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B45D2BBA-324D-2D4C-9EEA-05EC85D83563}">
      <dgm:prSet/>
      <dgm:spPr>
        <a:ln>
          <a:solidFill>
            <a:srgbClr val="00AAA7"/>
          </a:solidFill>
        </a:ln>
      </dgm:spPr>
      <dgm:t>
        <a:bodyPr/>
        <a:lstStyle/>
        <a:p>
          <a:r>
            <a:rPr lang="es-CO" dirty="0">
              <a:solidFill>
                <a:srgbClr val="152B48"/>
              </a:solidFill>
              <a:latin typeface="Montserrat" pitchFamily="2" charset="77"/>
            </a:rPr>
            <a:t>Infección perinatal y postnatal. </a:t>
          </a:r>
        </a:p>
      </dgm:t>
    </dgm:pt>
    <dgm:pt modelId="{A8D47F8D-C802-2C41-A70A-E16CD2AB8303}" type="parTrans" cxnId="{B61CF480-03BF-7444-A9B0-FF3894E67024}">
      <dgm:prSet/>
      <dgm:spPr>
        <a:ln>
          <a:solidFill>
            <a:srgbClr val="00AAA7"/>
          </a:solidFill>
        </a:ln>
      </dgm:spPr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89FB5C62-090F-3744-88B8-A4AC7BF63405}" type="sibTrans" cxnId="{B61CF480-03BF-7444-A9B0-FF3894E67024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6CC288BD-F262-C144-A1A2-F11D1C41021C}">
      <dgm:prSet/>
      <dgm:spPr>
        <a:ln>
          <a:solidFill>
            <a:srgbClr val="00AAA7"/>
          </a:solidFill>
        </a:ln>
      </dgm:spPr>
      <dgm:t>
        <a:bodyPr/>
        <a:lstStyle/>
        <a:p>
          <a:r>
            <a:rPr lang="es-CO" dirty="0">
              <a:solidFill>
                <a:srgbClr val="152B48"/>
              </a:solidFill>
              <a:latin typeface="Montserrat" pitchFamily="2" charset="77"/>
            </a:rPr>
            <a:t>Infección cutáneo ocular oral.</a:t>
          </a:r>
        </a:p>
      </dgm:t>
    </dgm:pt>
    <dgm:pt modelId="{8DFD0D71-40AD-CE43-BEB9-EB749E0A7B78}" type="parTrans" cxnId="{1F87630A-15A1-BF4E-9044-D489EF117465}">
      <dgm:prSet/>
      <dgm:spPr>
        <a:ln>
          <a:solidFill>
            <a:srgbClr val="00AAA7"/>
          </a:solidFill>
        </a:ln>
      </dgm:spPr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10FB2592-C668-7C41-BE11-D7B90CEBE4FE}" type="sibTrans" cxnId="{1F87630A-15A1-BF4E-9044-D489EF117465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5BA1BACB-1573-FD47-87E4-D2FB593FD735}">
      <dgm:prSet/>
      <dgm:spPr>
        <a:ln>
          <a:solidFill>
            <a:srgbClr val="00AAA7"/>
          </a:solidFill>
        </a:ln>
      </dgm:spPr>
      <dgm:t>
        <a:bodyPr/>
        <a:lstStyle/>
        <a:p>
          <a:r>
            <a:rPr lang="es-CO" dirty="0">
              <a:solidFill>
                <a:srgbClr val="152B48"/>
              </a:solidFill>
              <a:latin typeface="Montserrat" pitchFamily="2" charset="77"/>
            </a:rPr>
            <a:t>Enfermedad localizada SNC.</a:t>
          </a:r>
        </a:p>
      </dgm:t>
    </dgm:pt>
    <dgm:pt modelId="{7FC54C0D-45EE-9444-953A-446EA6ACECC8}" type="parTrans" cxnId="{463D44E8-074B-7C4B-8416-7FEA9D571739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02F10976-780C-764F-AAAA-840C39D4E9E2}" type="sibTrans" cxnId="{463D44E8-074B-7C4B-8416-7FEA9D571739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6D963ACC-ACC8-0040-81F2-680DFE3ECF41}">
      <dgm:prSet/>
      <dgm:spPr>
        <a:ln>
          <a:solidFill>
            <a:srgbClr val="00AAA7"/>
          </a:solidFill>
        </a:ln>
      </dgm:spPr>
      <dgm:t>
        <a:bodyPr/>
        <a:lstStyle/>
        <a:p>
          <a:r>
            <a:rPr lang="es-CO" dirty="0">
              <a:solidFill>
                <a:srgbClr val="152B48"/>
              </a:solidFill>
              <a:latin typeface="Montserrat" pitchFamily="2" charset="77"/>
            </a:rPr>
            <a:t>Enfermedad diseminada.</a:t>
          </a:r>
        </a:p>
      </dgm:t>
    </dgm:pt>
    <dgm:pt modelId="{1FD0DB08-B0B3-494B-A102-99B431243F2B}" type="parTrans" cxnId="{7CACFC63-17D8-4D42-B311-1A726A5DD1F5}">
      <dgm:prSet/>
      <dgm:spPr>
        <a:ln>
          <a:solidFill>
            <a:srgbClr val="00AAA7"/>
          </a:solidFill>
        </a:ln>
      </dgm:spPr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8B90D9AD-7BE9-0F4C-87FF-3B3A347EB5DA}" type="sibTrans" cxnId="{7CACFC63-17D8-4D42-B311-1A726A5DD1F5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C8F57ECB-598A-4B48-968E-E33FB899775E}" type="pres">
      <dgm:prSet presAssocID="{C0419992-EF46-A742-BE6C-1035311548C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5884660-6A18-0E4F-89F4-FEADC03A7211}" type="pres">
      <dgm:prSet presAssocID="{FBC88328-AD4E-A54C-8903-6D7723037CCF}" presName="hierRoot1" presStyleCnt="0"/>
      <dgm:spPr/>
    </dgm:pt>
    <dgm:pt modelId="{80160EBA-C9BE-4C4D-A4FF-2D577F3023E3}" type="pres">
      <dgm:prSet presAssocID="{FBC88328-AD4E-A54C-8903-6D7723037CCF}" presName="composite" presStyleCnt="0"/>
      <dgm:spPr/>
    </dgm:pt>
    <dgm:pt modelId="{D36D4627-B757-1A40-8AA5-B12CC5303DBE}" type="pres">
      <dgm:prSet presAssocID="{FBC88328-AD4E-A54C-8903-6D7723037CCF}" presName="background" presStyleLbl="node0" presStyleIdx="0" presStyleCnt="1"/>
      <dgm:spPr>
        <a:solidFill>
          <a:srgbClr val="152B48"/>
        </a:solidFill>
        <a:ln>
          <a:solidFill>
            <a:srgbClr val="152B48"/>
          </a:solidFill>
        </a:ln>
      </dgm:spPr>
    </dgm:pt>
    <dgm:pt modelId="{E3AC5B1A-78C7-7249-BFF6-9C9FBDF3A211}" type="pres">
      <dgm:prSet presAssocID="{FBC88328-AD4E-A54C-8903-6D7723037CCF}" presName="text" presStyleLbl="fgAcc0" presStyleIdx="0" presStyleCnt="1">
        <dgm:presLayoutVars>
          <dgm:chPref val="3"/>
        </dgm:presLayoutVars>
      </dgm:prSet>
      <dgm:spPr/>
    </dgm:pt>
    <dgm:pt modelId="{BC6DF736-DA6B-304E-9347-B02CD84AA427}" type="pres">
      <dgm:prSet presAssocID="{FBC88328-AD4E-A54C-8903-6D7723037CCF}" presName="hierChild2" presStyleCnt="0"/>
      <dgm:spPr/>
    </dgm:pt>
    <dgm:pt modelId="{EF7680E8-72D6-DF4F-9BD5-7C098A3B9621}" type="pres">
      <dgm:prSet presAssocID="{FE1582F6-A724-DE40-AF1D-C992CB76DE5D}" presName="Name10" presStyleLbl="parChTrans1D2" presStyleIdx="0" presStyleCnt="2"/>
      <dgm:spPr/>
    </dgm:pt>
    <dgm:pt modelId="{7D640EBA-E395-F847-B565-9A3413C10BA3}" type="pres">
      <dgm:prSet presAssocID="{14AE0DC7-4FA0-0B4C-9BE7-BFECC426BB17}" presName="hierRoot2" presStyleCnt="0"/>
      <dgm:spPr/>
    </dgm:pt>
    <dgm:pt modelId="{111C2EFD-5769-134E-8C2E-5D9D6381C373}" type="pres">
      <dgm:prSet presAssocID="{14AE0DC7-4FA0-0B4C-9BE7-BFECC426BB17}" presName="composite2" presStyleCnt="0"/>
      <dgm:spPr/>
    </dgm:pt>
    <dgm:pt modelId="{5DF5509D-028C-DC4B-A374-3E09E4A44D11}" type="pres">
      <dgm:prSet presAssocID="{14AE0DC7-4FA0-0B4C-9BE7-BFECC426BB17}" presName="background2" presStyleLbl="node2" presStyleIdx="0" presStyleCnt="2"/>
      <dgm:spPr>
        <a:solidFill>
          <a:srgbClr val="152B48"/>
        </a:solidFill>
        <a:ln>
          <a:solidFill>
            <a:srgbClr val="152B48"/>
          </a:solidFill>
        </a:ln>
      </dgm:spPr>
    </dgm:pt>
    <dgm:pt modelId="{3C3409D0-009B-1D49-947A-610FF14AAACA}" type="pres">
      <dgm:prSet presAssocID="{14AE0DC7-4FA0-0B4C-9BE7-BFECC426BB17}" presName="text2" presStyleLbl="fgAcc2" presStyleIdx="0" presStyleCnt="2">
        <dgm:presLayoutVars>
          <dgm:chPref val="3"/>
        </dgm:presLayoutVars>
      </dgm:prSet>
      <dgm:spPr/>
    </dgm:pt>
    <dgm:pt modelId="{1C4624FF-220F-B34A-9555-DD4FB0585CDC}" type="pres">
      <dgm:prSet presAssocID="{14AE0DC7-4FA0-0B4C-9BE7-BFECC426BB17}" presName="hierChild3" presStyleCnt="0"/>
      <dgm:spPr/>
    </dgm:pt>
    <dgm:pt modelId="{F2049E75-FDE8-304B-9132-7C340B67A8EE}" type="pres">
      <dgm:prSet presAssocID="{A8D47F8D-C802-2C41-A70A-E16CD2AB8303}" presName="Name10" presStyleLbl="parChTrans1D2" presStyleIdx="1" presStyleCnt="2"/>
      <dgm:spPr/>
    </dgm:pt>
    <dgm:pt modelId="{FB9B0D9E-8EF4-F544-9FD5-54A56A325ADA}" type="pres">
      <dgm:prSet presAssocID="{B45D2BBA-324D-2D4C-9EEA-05EC85D83563}" presName="hierRoot2" presStyleCnt="0"/>
      <dgm:spPr/>
    </dgm:pt>
    <dgm:pt modelId="{29C504BD-8380-9E42-ACCE-C91195EEB4D7}" type="pres">
      <dgm:prSet presAssocID="{B45D2BBA-324D-2D4C-9EEA-05EC85D83563}" presName="composite2" presStyleCnt="0"/>
      <dgm:spPr/>
    </dgm:pt>
    <dgm:pt modelId="{F65EDDAA-D537-D44F-B160-3D367AC853F1}" type="pres">
      <dgm:prSet presAssocID="{B45D2BBA-324D-2D4C-9EEA-05EC85D83563}" presName="background2" presStyleLbl="node2" presStyleIdx="1" presStyleCnt="2"/>
      <dgm:spPr>
        <a:solidFill>
          <a:srgbClr val="152B48"/>
        </a:solidFill>
        <a:ln>
          <a:solidFill>
            <a:srgbClr val="152B48"/>
          </a:solidFill>
        </a:ln>
      </dgm:spPr>
    </dgm:pt>
    <dgm:pt modelId="{FC1E4720-F3F7-6D42-9CFC-EE9B3104768A}" type="pres">
      <dgm:prSet presAssocID="{B45D2BBA-324D-2D4C-9EEA-05EC85D83563}" presName="text2" presStyleLbl="fgAcc2" presStyleIdx="1" presStyleCnt="2">
        <dgm:presLayoutVars>
          <dgm:chPref val="3"/>
        </dgm:presLayoutVars>
      </dgm:prSet>
      <dgm:spPr/>
    </dgm:pt>
    <dgm:pt modelId="{318FF12D-661D-E147-B5D7-C32748C9893D}" type="pres">
      <dgm:prSet presAssocID="{B45D2BBA-324D-2D4C-9EEA-05EC85D83563}" presName="hierChild3" presStyleCnt="0"/>
      <dgm:spPr/>
    </dgm:pt>
    <dgm:pt modelId="{4D65F755-982A-884E-9FB6-F0A7C01BB619}" type="pres">
      <dgm:prSet presAssocID="{8DFD0D71-40AD-CE43-BEB9-EB749E0A7B78}" presName="Name17" presStyleLbl="parChTrans1D3" presStyleIdx="0" presStyleCnt="3"/>
      <dgm:spPr/>
    </dgm:pt>
    <dgm:pt modelId="{F7AD12CD-115C-704F-B698-10A554968BD9}" type="pres">
      <dgm:prSet presAssocID="{6CC288BD-F262-C144-A1A2-F11D1C41021C}" presName="hierRoot3" presStyleCnt="0"/>
      <dgm:spPr/>
    </dgm:pt>
    <dgm:pt modelId="{EC819D87-9DC1-C44E-9F94-B9E087486CF9}" type="pres">
      <dgm:prSet presAssocID="{6CC288BD-F262-C144-A1A2-F11D1C41021C}" presName="composite3" presStyleCnt="0"/>
      <dgm:spPr/>
    </dgm:pt>
    <dgm:pt modelId="{A981757E-6362-A44E-BA79-E4E8BABD8C73}" type="pres">
      <dgm:prSet presAssocID="{6CC288BD-F262-C144-A1A2-F11D1C41021C}" presName="background3" presStyleLbl="node3" presStyleIdx="0" presStyleCnt="3"/>
      <dgm:spPr>
        <a:solidFill>
          <a:srgbClr val="152B48"/>
        </a:solidFill>
        <a:ln>
          <a:solidFill>
            <a:srgbClr val="152B48"/>
          </a:solidFill>
        </a:ln>
      </dgm:spPr>
    </dgm:pt>
    <dgm:pt modelId="{A57F51CC-DA17-0942-A887-5767FCA0ECB0}" type="pres">
      <dgm:prSet presAssocID="{6CC288BD-F262-C144-A1A2-F11D1C41021C}" presName="text3" presStyleLbl="fgAcc3" presStyleIdx="0" presStyleCnt="3">
        <dgm:presLayoutVars>
          <dgm:chPref val="3"/>
        </dgm:presLayoutVars>
      </dgm:prSet>
      <dgm:spPr/>
    </dgm:pt>
    <dgm:pt modelId="{C108CE9E-97CD-D541-87AB-134FA79F10BB}" type="pres">
      <dgm:prSet presAssocID="{6CC288BD-F262-C144-A1A2-F11D1C41021C}" presName="hierChild4" presStyleCnt="0"/>
      <dgm:spPr/>
    </dgm:pt>
    <dgm:pt modelId="{D954CDD1-0162-9040-8B7A-FE69C32BB2C1}" type="pres">
      <dgm:prSet presAssocID="{7FC54C0D-45EE-9444-953A-446EA6ACECC8}" presName="Name17" presStyleLbl="parChTrans1D3" presStyleIdx="1" presStyleCnt="3"/>
      <dgm:spPr/>
    </dgm:pt>
    <dgm:pt modelId="{A8CB381D-4DA0-CE46-953F-72F6968E08F4}" type="pres">
      <dgm:prSet presAssocID="{5BA1BACB-1573-FD47-87E4-D2FB593FD735}" presName="hierRoot3" presStyleCnt="0"/>
      <dgm:spPr/>
    </dgm:pt>
    <dgm:pt modelId="{A4F5570E-AF14-9141-A315-53E9684C98ED}" type="pres">
      <dgm:prSet presAssocID="{5BA1BACB-1573-FD47-87E4-D2FB593FD735}" presName="composite3" presStyleCnt="0"/>
      <dgm:spPr/>
    </dgm:pt>
    <dgm:pt modelId="{D33DB18F-C1AB-C345-8E95-C27A1D560261}" type="pres">
      <dgm:prSet presAssocID="{5BA1BACB-1573-FD47-87E4-D2FB593FD735}" presName="background3" presStyleLbl="node3" presStyleIdx="1" presStyleCnt="3"/>
      <dgm:spPr>
        <a:solidFill>
          <a:srgbClr val="152B48"/>
        </a:solidFill>
        <a:ln>
          <a:solidFill>
            <a:srgbClr val="152B48"/>
          </a:solidFill>
        </a:ln>
      </dgm:spPr>
    </dgm:pt>
    <dgm:pt modelId="{CE1E39C8-3F60-0C45-9441-CB4960EF1984}" type="pres">
      <dgm:prSet presAssocID="{5BA1BACB-1573-FD47-87E4-D2FB593FD735}" presName="text3" presStyleLbl="fgAcc3" presStyleIdx="1" presStyleCnt="3">
        <dgm:presLayoutVars>
          <dgm:chPref val="3"/>
        </dgm:presLayoutVars>
      </dgm:prSet>
      <dgm:spPr/>
    </dgm:pt>
    <dgm:pt modelId="{75B80AE5-516D-AA4B-A698-A1E8EB37CDD0}" type="pres">
      <dgm:prSet presAssocID="{5BA1BACB-1573-FD47-87E4-D2FB593FD735}" presName="hierChild4" presStyleCnt="0"/>
      <dgm:spPr/>
    </dgm:pt>
    <dgm:pt modelId="{0C0DE47B-E812-AC4A-A3F7-C3102EB26792}" type="pres">
      <dgm:prSet presAssocID="{1FD0DB08-B0B3-494B-A102-99B431243F2B}" presName="Name17" presStyleLbl="parChTrans1D3" presStyleIdx="2" presStyleCnt="3"/>
      <dgm:spPr/>
    </dgm:pt>
    <dgm:pt modelId="{84DAC8E7-F193-D34F-BF1F-58E8AFA0C68A}" type="pres">
      <dgm:prSet presAssocID="{6D963ACC-ACC8-0040-81F2-680DFE3ECF41}" presName="hierRoot3" presStyleCnt="0"/>
      <dgm:spPr/>
    </dgm:pt>
    <dgm:pt modelId="{A81ACE1E-B9C7-4640-913F-D3B39378E279}" type="pres">
      <dgm:prSet presAssocID="{6D963ACC-ACC8-0040-81F2-680DFE3ECF41}" presName="composite3" presStyleCnt="0"/>
      <dgm:spPr/>
    </dgm:pt>
    <dgm:pt modelId="{29F5AAB0-BDF5-4B46-B63B-47DA085D69E1}" type="pres">
      <dgm:prSet presAssocID="{6D963ACC-ACC8-0040-81F2-680DFE3ECF41}" presName="background3" presStyleLbl="node3" presStyleIdx="2" presStyleCnt="3"/>
      <dgm:spPr>
        <a:solidFill>
          <a:srgbClr val="152B48"/>
        </a:solidFill>
        <a:ln>
          <a:solidFill>
            <a:srgbClr val="152B48"/>
          </a:solidFill>
        </a:ln>
      </dgm:spPr>
    </dgm:pt>
    <dgm:pt modelId="{13EFDC08-5ACB-0640-B551-6B18E5798589}" type="pres">
      <dgm:prSet presAssocID="{6D963ACC-ACC8-0040-81F2-680DFE3ECF41}" presName="text3" presStyleLbl="fgAcc3" presStyleIdx="2" presStyleCnt="3">
        <dgm:presLayoutVars>
          <dgm:chPref val="3"/>
        </dgm:presLayoutVars>
      </dgm:prSet>
      <dgm:spPr/>
    </dgm:pt>
    <dgm:pt modelId="{1DF22E3D-4E77-C547-A13A-6F6EAEEF1A4A}" type="pres">
      <dgm:prSet presAssocID="{6D963ACC-ACC8-0040-81F2-680DFE3ECF41}" presName="hierChild4" presStyleCnt="0"/>
      <dgm:spPr/>
    </dgm:pt>
  </dgm:ptLst>
  <dgm:cxnLst>
    <dgm:cxn modelId="{1F87630A-15A1-BF4E-9044-D489EF117465}" srcId="{B45D2BBA-324D-2D4C-9EEA-05EC85D83563}" destId="{6CC288BD-F262-C144-A1A2-F11D1C41021C}" srcOrd="0" destOrd="0" parTransId="{8DFD0D71-40AD-CE43-BEB9-EB749E0A7B78}" sibTransId="{10FB2592-C668-7C41-BE11-D7B90CEBE4FE}"/>
    <dgm:cxn modelId="{27A8D511-7203-B745-94A1-C473D138684E}" type="presOf" srcId="{8DFD0D71-40AD-CE43-BEB9-EB749E0A7B78}" destId="{4D65F755-982A-884E-9FB6-F0A7C01BB619}" srcOrd="0" destOrd="0" presId="urn:microsoft.com/office/officeart/2005/8/layout/hierarchy1"/>
    <dgm:cxn modelId="{1CCFA92D-5A54-D64C-8AEF-31893D176713}" type="presOf" srcId="{B45D2BBA-324D-2D4C-9EEA-05EC85D83563}" destId="{FC1E4720-F3F7-6D42-9CFC-EE9B3104768A}" srcOrd="0" destOrd="0" presId="urn:microsoft.com/office/officeart/2005/8/layout/hierarchy1"/>
    <dgm:cxn modelId="{E200DA30-196C-474D-9B01-69ACE8A30B32}" type="presOf" srcId="{6D963ACC-ACC8-0040-81F2-680DFE3ECF41}" destId="{13EFDC08-5ACB-0640-B551-6B18E5798589}" srcOrd="0" destOrd="0" presId="urn:microsoft.com/office/officeart/2005/8/layout/hierarchy1"/>
    <dgm:cxn modelId="{8C51DE41-FCB0-C046-8913-B8F9E04E1034}" type="presOf" srcId="{1FD0DB08-B0B3-494B-A102-99B431243F2B}" destId="{0C0DE47B-E812-AC4A-A3F7-C3102EB26792}" srcOrd="0" destOrd="0" presId="urn:microsoft.com/office/officeart/2005/8/layout/hierarchy1"/>
    <dgm:cxn modelId="{CAC0C962-218E-8749-9473-3694AD73AE98}" srcId="{FBC88328-AD4E-A54C-8903-6D7723037CCF}" destId="{14AE0DC7-4FA0-0B4C-9BE7-BFECC426BB17}" srcOrd="0" destOrd="0" parTransId="{FE1582F6-A724-DE40-AF1D-C992CB76DE5D}" sibTransId="{91BB748E-9B06-3F4B-A349-9FA48E934D63}"/>
    <dgm:cxn modelId="{7CACFC63-17D8-4D42-B311-1A726A5DD1F5}" srcId="{B45D2BBA-324D-2D4C-9EEA-05EC85D83563}" destId="{6D963ACC-ACC8-0040-81F2-680DFE3ECF41}" srcOrd="2" destOrd="0" parTransId="{1FD0DB08-B0B3-494B-A102-99B431243F2B}" sibTransId="{8B90D9AD-7BE9-0F4C-87FF-3B3A347EB5DA}"/>
    <dgm:cxn modelId="{C1406452-A2FF-0547-9FC5-6EEEBDF31C1F}" type="presOf" srcId="{C0419992-EF46-A742-BE6C-1035311548CB}" destId="{C8F57ECB-598A-4B48-968E-E33FB899775E}" srcOrd="0" destOrd="0" presId="urn:microsoft.com/office/officeart/2005/8/layout/hierarchy1"/>
    <dgm:cxn modelId="{B61CF480-03BF-7444-A9B0-FF3894E67024}" srcId="{FBC88328-AD4E-A54C-8903-6D7723037CCF}" destId="{B45D2BBA-324D-2D4C-9EEA-05EC85D83563}" srcOrd="1" destOrd="0" parTransId="{A8D47F8D-C802-2C41-A70A-E16CD2AB8303}" sibTransId="{89FB5C62-090F-3744-88B8-A4AC7BF63405}"/>
    <dgm:cxn modelId="{B0C51783-DE09-6849-9B80-2FC96E702466}" type="presOf" srcId="{A8D47F8D-C802-2C41-A70A-E16CD2AB8303}" destId="{F2049E75-FDE8-304B-9132-7C340B67A8EE}" srcOrd="0" destOrd="0" presId="urn:microsoft.com/office/officeart/2005/8/layout/hierarchy1"/>
    <dgm:cxn modelId="{D267EEA0-6B56-7642-B046-651640170726}" type="presOf" srcId="{6CC288BD-F262-C144-A1A2-F11D1C41021C}" destId="{A57F51CC-DA17-0942-A887-5767FCA0ECB0}" srcOrd="0" destOrd="0" presId="urn:microsoft.com/office/officeart/2005/8/layout/hierarchy1"/>
    <dgm:cxn modelId="{714B71A5-2D1D-304E-AB9D-4ACB53C0A8E4}" srcId="{C0419992-EF46-A742-BE6C-1035311548CB}" destId="{FBC88328-AD4E-A54C-8903-6D7723037CCF}" srcOrd="0" destOrd="0" parTransId="{5729F733-C496-2342-91CA-A92D1FE7D582}" sibTransId="{DE280D85-C25C-3045-A1EF-4FF1323AFE77}"/>
    <dgm:cxn modelId="{B4E363A8-0171-C742-BF8D-D563F9ECCA90}" type="presOf" srcId="{14AE0DC7-4FA0-0B4C-9BE7-BFECC426BB17}" destId="{3C3409D0-009B-1D49-947A-610FF14AAACA}" srcOrd="0" destOrd="0" presId="urn:microsoft.com/office/officeart/2005/8/layout/hierarchy1"/>
    <dgm:cxn modelId="{42FD15C8-7E42-2943-88EC-27283D6ECBF8}" type="presOf" srcId="{FBC88328-AD4E-A54C-8903-6D7723037CCF}" destId="{E3AC5B1A-78C7-7249-BFF6-9C9FBDF3A211}" srcOrd="0" destOrd="0" presId="urn:microsoft.com/office/officeart/2005/8/layout/hierarchy1"/>
    <dgm:cxn modelId="{036943C8-4E85-4F43-A4CC-20D3B8A34F37}" type="presOf" srcId="{7FC54C0D-45EE-9444-953A-446EA6ACECC8}" destId="{D954CDD1-0162-9040-8B7A-FE69C32BB2C1}" srcOrd="0" destOrd="0" presId="urn:microsoft.com/office/officeart/2005/8/layout/hierarchy1"/>
    <dgm:cxn modelId="{270E6DD9-B052-E74E-A354-E35F126D728B}" type="presOf" srcId="{FE1582F6-A724-DE40-AF1D-C992CB76DE5D}" destId="{EF7680E8-72D6-DF4F-9BD5-7C098A3B9621}" srcOrd="0" destOrd="0" presId="urn:microsoft.com/office/officeart/2005/8/layout/hierarchy1"/>
    <dgm:cxn modelId="{463D44E8-074B-7C4B-8416-7FEA9D571739}" srcId="{B45D2BBA-324D-2D4C-9EEA-05EC85D83563}" destId="{5BA1BACB-1573-FD47-87E4-D2FB593FD735}" srcOrd="1" destOrd="0" parTransId="{7FC54C0D-45EE-9444-953A-446EA6ACECC8}" sibTransId="{02F10976-780C-764F-AAAA-840C39D4E9E2}"/>
    <dgm:cxn modelId="{FAB3F9FB-6E58-E148-BA63-C0583B8467AD}" type="presOf" srcId="{5BA1BACB-1573-FD47-87E4-D2FB593FD735}" destId="{CE1E39C8-3F60-0C45-9441-CB4960EF1984}" srcOrd="0" destOrd="0" presId="urn:microsoft.com/office/officeart/2005/8/layout/hierarchy1"/>
    <dgm:cxn modelId="{A322ABCB-089B-8943-960D-E903FE8A4A29}" type="presParOf" srcId="{C8F57ECB-598A-4B48-968E-E33FB899775E}" destId="{F5884660-6A18-0E4F-89F4-FEADC03A7211}" srcOrd="0" destOrd="0" presId="urn:microsoft.com/office/officeart/2005/8/layout/hierarchy1"/>
    <dgm:cxn modelId="{B8640190-0244-F04E-A435-2B3EDCE85A9F}" type="presParOf" srcId="{F5884660-6A18-0E4F-89F4-FEADC03A7211}" destId="{80160EBA-C9BE-4C4D-A4FF-2D577F3023E3}" srcOrd="0" destOrd="0" presId="urn:microsoft.com/office/officeart/2005/8/layout/hierarchy1"/>
    <dgm:cxn modelId="{FE8DE244-A8A0-A240-83B0-458441C458D2}" type="presParOf" srcId="{80160EBA-C9BE-4C4D-A4FF-2D577F3023E3}" destId="{D36D4627-B757-1A40-8AA5-B12CC5303DBE}" srcOrd="0" destOrd="0" presId="urn:microsoft.com/office/officeart/2005/8/layout/hierarchy1"/>
    <dgm:cxn modelId="{DF2EE81D-216D-9F49-B78B-411537B19F5E}" type="presParOf" srcId="{80160EBA-C9BE-4C4D-A4FF-2D577F3023E3}" destId="{E3AC5B1A-78C7-7249-BFF6-9C9FBDF3A211}" srcOrd="1" destOrd="0" presId="urn:microsoft.com/office/officeart/2005/8/layout/hierarchy1"/>
    <dgm:cxn modelId="{B63B3539-1E5E-1E40-931D-10C6AAEAE537}" type="presParOf" srcId="{F5884660-6A18-0E4F-89F4-FEADC03A7211}" destId="{BC6DF736-DA6B-304E-9347-B02CD84AA427}" srcOrd="1" destOrd="0" presId="urn:microsoft.com/office/officeart/2005/8/layout/hierarchy1"/>
    <dgm:cxn modelId="{48241466-187C-E447-91D9-86C53718D0CB}" type="presParOf" srcId="{BC6DF736-DA6B-304E-9347-B02CD84AA427}" destId="{EF7680E8-72D6-DF4F-9BD5-7C098A3B9621}" srcOrd="0" destOrd="0" presId="urn:microsoft.com/office/officeart/2005/8/layout/hierarchy1"/>
    <dgm:cxn modelId="{00F75CBF-0CFB-2945-83F0-4F7E47D8942C}" type="presParOf" srcId="{BC6DF736-DA6B-304E-9347-B02CD84AA427}" destId="{7D640EBA-E395-F847-B565-9A3413C10BA3}" srcOrd="1" destOrd="0" presId="urn:microsoft.com/office/officeart/2005/8/layout/hierarchy1"/>
    <dgm:cxn modelId="{6F1CA834-148D-F541-B898-9E81348DE720}" type="presParOf" srcId="{7D640EBA-E395-F847-B565-9A3413C10BA3}" destId="{111C2EFD-5769-134E-8C2E-5D9D6381C373}" srcOrd="0" destOrd="0" presId="urn:microsoft.com/office/officeart/2005/8/layout/hierarchy1"/>
    <dgm:cxn modelId="{2D9EBD65-F844-234E-9DCF-BAAAF365CC72}" type="presParOf" srcId="{111C2EFD-5769-134E-8C2E-5D9D6381C373}" destId="{5DF5509D-028C-DC4B-A374-3E09E4A44D11}" srcOrd="0" destOrd="0" presId="urn:microsoft.com/office/officeart/2005/8/layout/hierarchy1"/>
    <dgm:cxn modelId="{FB327FF5-51B5-EE4D-BC06-BEC575BAA6E3}" type="presParOf" srcId="{111C2EFD-5769-134E-8C2E-5D9D6381C373}" destId="{3C3409D0-009B-1D49-947A-610FF14AAACA}" srcOrd="1" destOrd="0" presId="urn:microsoft.com/office/officeart/2005/8/layout/hierarchy1"/>
    <dgm:cxn modelId="{CF73D6A4-E7CD-4748-B5CF-2F381B2CBF88}" type="presParOf" srcId="{7D640EBA-E395-F847-B565-9A3413C10BA3}" destId="{1C4624FF-220F-B34A-9555-DD4FB0585CDC}" srcOrd="1" destOrd="0" presId="urn:microsoft.com/office/officeart/2005/8/layout/hierarchy1"/>
    <dgm:cxn modelId="{91D139AD-F914-8B49-A907-CBAF79730291}" type="presParOf" srcId="{BC6DF736-DA6B-304E-9347-B02CD84AA427}" destId="{F2049E75-FDE8-304B-9132-7C340B67A8EE}" srcOrd="2" destOrd="0" presId="urn:microsoft.com/office/officeart/2005/8/layout/hierarchy1"/>
    <dgm:cxn modelId="{71C9F5C4-1C17-D944-9912-D6238E94C980}" type="presParOf" srcId="{BC6DF736-DA6B-304E-9347-B02CD84AA427}" destId="{FB9B0D9E-8EF4-F544-9FD5-54A56A325ADA}" srcOrd="3" destOrd="0" presId="urn:microsoft.com/office/officeart/2005/8/layout/hierarchy1"/>
    <dgm:cxn modelId="{9C19200D-E71A-B442-9D80-99CDF43FDCF0}" type="presParOf" srcId="{FB9B0D9E-8EF4-F544-9FD5-54A56A325ADA}" destId="{29C504BD-8380-9E42-ACCE-C91195EEB4D7}" srcOrd="0" destOrd="0" presId="urn:microsoft.com/office/officeart/2005/8/layout/hierarchy1"/>
    <dgm:cxn modelId="{32A66C5D-D66F-9246-8CD4-588DBECAD4B0}" type="presParOf" srcId="{29C504BD-8380-9E42-ACCE-C91195EEB4D7}" destId="{F65EDDAA-D537-D44F-B160-3D367AC853F1}" srcOrd="0" destOrd="0" presId="urn:microsoft.com/office/officeart/2005/8/layout/hierarchy1"/>
    <dgm:cxn modelId="{C7B44ECE-6EA7-494A-97F3-3E2DD453EC4A}" type="presParOf" srcId="{29C504BD-8380-9E42-ACCE-C91195EEB4D7}" destId="{FC1E4720-F3F7-6D42-9CFC-EE9B3104768A}" srcOrd="1" destOrd="0" presId="urn:microsoft.com/office/officeart/2005/8/layout/hierarchy1"/>
    <dgm:cxn modelId="{DFFDF834-02E0-834F-8CB3-D6532EDD5C91}" type="presParOf" srcId="{FB9B0D9E-8EF4-F544-9FD5-54A56A325ADA}" destId="{318FF12D-661D-E147-B5D7-C32748C9893D}" srcOrd="1" destOrd="0" presId="urn:microsoft.com/office/officeart/2005/8/layout/hierarchy1"/>
    <dgm:cxn modelId="{E9B2883F-42CC-7842-89A5-814DFC1B0CD5}" type="presParOf" srcId="{318FF12D-661D-E147-B5D7-C32748C9893D}" destId="{4D65F755-982A-884E-9FB6-F0A7C01BB619}" srcOrd="0" destOrd="0" presId="urn:microsoft.com/office/officeart/2005/8/layout/hierarchy1"/>
    <dgm:cxn modelId="{23F80F40-305C-CF44-BDF2-D836CFF58D8A}" type="presParOf" srcId="{318FF12D-661D-E147-B5D7-C32748C9893D}" destId="{F7AD12CD-115C-704F-B698-10A554968BD9}" srcOrd="1" destOrd="0" presId="urn:microsoft.com/office/officeart/2005/8/layout/hierarchy1"/>
    <dgm:cxn modelId="{CCDF9701-1D68-804C-9D29-22E9061EB4C9}" type="presParOf" srcId="{F7AD12CD-115C-704F-B698-10A554968BD9}" destId="{EC819D87-9DC1-C44E-9F94-B9E087486CF9}" srcOrd="0" destOrd="0" presId="urn:microsoft.com/office/officeart/2005/8/layout/hierarchy1"/>
    <dgm:cxn modelId="{8E70FA0B-EC91-B54B-958E-264EE3C6F10F}" type="presParOf" srcId="{EC819D87-9DC1-C44E-9F94-B9E087486CF9}" destId="{A981757E-6362-A44E-BA79-E4E8BABD8C73}" srcOrd="0" destOrd="0" presId="urn:microsoft.com/office/officeart/2005/8/layout/hierarchy1"/>
    <dgm:cxn modelId="{AEEFCB4B-483C-0445-A66D-9CD68B4C8649}" type="presParOf" srcId="{EC819D87-9DC1-C44E-9F94-B9E087486CF9}" destId="{A57F51CC-DA17-0942-A887-5767FCA0ECB0}" srcOrd="1" destOrd="0" presId="urn:microsoft.com/office/officeart/2005/8/layout/hierarchy1"/>
    <dgm:cxn modelId="{48688C8A-A245-9A4E-AA02-1F5A0478F446}" type="presParOf" srcId="{F7AD12CD-115C-704F-B698-10A554968BD9}" destId="{C108CE9E-97CD-D541-87AB-134FA79F10BB}" srcOrd="1" destOrd="0" presId="urn:microsoft.com/office/officeart/2005/8/layout/hierarchy1"/>
    <dgm:cxn modelId="{B667BC8A-BABD-5E4E-B6F5-0BCE0C1AB5C4}" type="presParOf" srcId="{318FF12D-661D-E147-B5D7-C32748C9893D}" destId="{D954CDD1-0162-9040-8B7A-FE69C32BB2C1}" srcOrd="2" destOrd="0" presId="urn:microsoft.com/office/officeart/2005/8/layout/hierarchy1"/>
    <dgm:cxn modelId="{0C44061D-A17C-814F-8AAC-5013586C59B5}" type="presParOf" srcId="{318FF12D-661D-E147-B5D7-C32748C9893D}" destId="{A8CB381D-4DA0-CE46-953F-72F6968E08F4}" srcOrd="3" destOrd="0" presId="urn:microsoft.com/office/officeart/2005/8/layout/hierarchy1"/>
    <dgm:cxn modelId="{DCE276AF-686A-CA40-BECF-8795C4A8C210}" type="presParOf" srcId="{A8CB381D-4DA0-CE46-953F-72F6968E08F4}" destId="{A4F5570E-AF14-9141-A315-53E9684C98ED}" srcOrd="0" destOrd="0" presId="urn:microsoft.com/office/officeart/2005/8/layout/hierarchy1"/>
    <dgm:cxn modelId="{90323E75-42FD-9046-B940-DED5DF984FCD}" type="presParOf" srcId="{A4F5570E-AF14-9141-A315-53E9684C98ED}" destId="{D33DB18F-C1AB-C345-8E95-C27A1D560261}" srcOrd="0" destOrd="0" presId="urn:microsoft.com/office/officeart/2005/8/layout/hierarchy1"/>
    <dgm:cxn modelId="{0252E5C8-AEBD-8843-B0B0-CAE28EC26ADC}" type="presParOf" srcId="{A4F5570E-AF14-9141-A315-53E9684C98ED}" destId="{CE1E39C8-3F60-0C45-9441-CB4960EF1984}" srcOrd="1" destOrd="0" presId="urn:microsoft.com/office/officeart/2005/8/layout/hierarchy1"/>
    <dgm:cxn modelId="{137D7167-DACC-6A41-86E2-8FB4BE4BA667}" type="presParOf" srcId="{A8CB381D-4DA0-CE46-953F-72F6968E08F4}" destId="{75B80AE5-516D-AA4B-A698-A1E8EB37CDD0}" srcOrd="1" destOrd="0" presId="urn:microsoft.com/office/officeart/2005/8/layout/hierarchy1"/>
    <dgm:cxn modelId="{F123E686-5171-8D44-B181-D672E1CABC49}" type="presParOf" srcId="{318FF12D-661D-E147-B5D7-C32748C9893D}" destId="{0C0DE47B-E812-AC4A-A3F7-C3102EB26792}" srcOrd="4" destOrd="0" presId="urn:microsoft.com/office/officeart/2005/8/layout/hierarchy1"/>
    <dgm:cxn modelId="{8C5664AF-CB73-1545-BB0F-0C2EEDE2112B}" type="presParOf" srcId="{318FF12D-661D-E147-B5D7-C32748C9893D}" destId="{84DAC8E7-F193-D34F-BF1F-58E8AFA0C68A}" srcOrd="5" destOrd="0" presId="urn:microsoft.com/office/officeart/2005/8/layout/hierarchy1"/>
    <dgm:cxn modelId="{CD3C6C91-A29D-B641-B311-CAFCE6529645}" type="presParOf" srcId="{84DAC8E7-F193-D34F-BF1F-58E8AFA0C68A}" destId="{A81ACE1E-B9C7-4640-913F-D3B39378E279}" srcOrd="0" destOrd="0" presId="urn:microsoft.com/office/officeart/2005/8/layout/hierarchy1"/>
    <dgm:cxn modelId="{6B14EA08-112B-A14F-BC4D-7F80471B8EE1}" type="presParOf" srcId="{A81ACE1E-B9C7-4640-913F-D3B39378E279}" destId="{29F5AAB0-BDF5-4B46-B63B-47DA085D69E1}" srcOrd="0" destOrd="0" presId="urn:microsoft.com/office/officeart/2005/8/layout/hierarchy1"/>
    <dgm:cxn modelId="{FF1CC626-D077-5A46-A62C-642F085671B9}" type="presParOf" srcId="{A81ACE1E-B9C7-4640-913F-D3B39378E279}" destId="{13EFDC08-5ACB-0640-B551-6B18E5798589}" srcOrd="1" destOrd="0" presId="urn:microsoft.com/office/officeart/2005/8/layout/hierarchy1"/>
    <dgm:cxn modelId="{D673E25E-69A8-374D-8B9D-92CAA419B5E8}" type="presParOf" srcId="{84DAC8E7-F193-D34F-BF1F-58E8AFA0C68A}" destId="{1DF22E3D-4E77-C547-A13A-6F6EAEEF1A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21EAF94-BAC7-A54F-B5C9-D527077FA0CB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5DD7E0D-AA7C-4E45-ACEE-2214BB6EB8A4}">
      <dgm:prSet custT="1"/>
      <dgm:spPr>
        <a:solidFill>
          <a:srgbClr val="152B48">
            <a:alpha val="50000"/>
          </a:srgbClr>
        </a:solidFill>
      </dgm:spPr>
      <dgm:t>
        <a:bodyPr/>
        <a:lstStyle/>
        <a:p>
          <a:r>
            <a:rPr lang="es-ES" sz="1400" b="1" dirty="0">
              <a:solidFill>
                <a:schemeClr val="bg1"/>
              </a:solidFill>
              <a:latin typeface="Montserrat" pitchFamily="2" charset="77"/>
            </a:rPr>
            <a:t>Aciclovir</a:t>
          </a:r>
          <a:endParaRPr lang="es-CO" sz="1400" b="1" dirty="0">
            <a:solidFill>
              <a:schemeClr val="bg1"/>
            </a:solidFill>
            <a:latin typeface="Montserrat" pitchFamily="2" charset="77"/>
          </a:endParaRPr>
        </a:p>
      </dgm:t>
    </dgm:pt>
    <dgm:pt modelId="{A2FB431E-780E-D549-A47F-F390379668B1}" type="parTrans" cxnId="{B6E1801E-7A94-B945-90C5-97E26060D80F}">
      <dgm:prSet/>
      <dgm:spPr/>
      <dgm:t>
        <a:bodyPr/>
        <a:lstStyle/>
        <a:p>
          <a:endParaRPr lang="es-ES" sz="2400" b="1">
            <a:solidFill>
              <a:schemeClr val="bg1"/>
            </a:solidFill>
            <a:latin typeface="Montserrat" pitchFamily="2" charset="77"/>
          </a:endParaRPr>
        </a:p>
      </dgm:t>
    </dgm:pt>
    <dgm:pt modelId="{B2585700-D1DF-6942-B4EC-0027586EDB09}" type="sibTrans" cxnId="{B6E1801E-7A94-B945-90C5-97E26060D80F}">
      <dgm:prSet/>
      <dgm:spPr/>
      <dgm:t>
        <a:bodyPr/>
        <a:lstStyle/>
        <a:p>
          <a:endParaRPr lang="es-ES" sz="2400" b="1">
            <a:solidFill>
              <a:schemeClr val="bg1"/>
            </a:solidFill>
            <a:latin typeface="Montserrat" pitchFamily="2" charset="77"/>
          </a:endParaRPr>
        </a:p>
      </dgm:t>
    </dgm:pt>
    <dgm:pt modelId="{97D7FBED-0F1A-AE40-B22F-A278C627C312}">
      <dgm:prSet custT="1"/>
      <dgm:spPr>
        <a:solidFill>
          <a:srgbClr val="00AAA7">
            <a:alpha val="50000"/>
          </a:srgbClr>
        </a:solidFill>
      </dgm:spPr>
      <dgm:t>
        <a:bodyPr/>
        <a:lstStyle/>
        <a:p>
          <a:pPr algn="l"/>
          <a:r>
            <a:rPr lang="es-ES" sz="1400" b="1" dirty="0" err="1">
              <a:solidFill>
                <a:schemeClr val="bg1"/>
              </a:solidFill>
              <a:latin typeface="Montserrat" pitchFamily="2" charset="77"/>
            </a:rPr>
            <a:t>Valaciclovir</a:t>
          </a:r>
          <a:endParaRPr lang="es-CO" sz="1400" b="1" dirty="0">
            <a:solidFill>
              <a:schemeClr val="bg1"/>
            </a:solidFill>
            <a:latin typeface="Montserrat" pitchFamily="2" charset="77"/>
          </a:endParaRPr>
        </a:p>
      </dgm:t>
    </dgm:pt>
    <dgm:pt modelId="{C45734C8-77E4-DE4D-9EA4-6211F424EE92}" type="parTrans" cxnId="{E4651AAF-55F2-6147-938E-AA6DD72F8373}">
      <dgm:prSet/>
      <dgm:spPr/>
      <dgm:t>
        <a:bodyPr/>
        <a:lstStyle/>
        <a:p>
          <a:endParaRPr lang="es-ES" sz="2400" b="1">
            <a:solidFill>
              <a:schemeClr val="bg1"/>
            </a:solidFill>
            <a:latin typeface="Montserrat" pitchFamily="2" charset="77"/>
          </a:endParaRPr>
        </a:p>
      </dgm:t>
    </dgm:pt>
    <dgm:pt modelId="{7D908DD0-3604-CF45-BBF1-112217E1048C}" type="sibTrans" cxnId="{E4651AAF-55F2-6147-938E-AA6DD72F8373}">
      <dgm:prSet/>
      <dgm:spPr/>
      <dgm:t>
        <a:bodyPr/>
        <a:lstStyle/>
        <a:p>
          <a:endParaRPr lang="es-ES" sz="2400" b="1">
            <a:solidFill>
              <a:schemeClr val="bg1"/>
            </a:solidFill>
            <a:latin typeface="Montserrat" pitchFamily="2" charset="77"/>
          </a:endParaRPr>
        </a:p>
      </dgm:t>
    </dgm:pt>
    <dgm:pt modelId="{2F24CACD-B82A-C94E-BF94-8E8D741FB8AF}">
      <dgm:prSet custT="1"/>
      <dgm:spPr>
        <a:solidFill>
          <a:srgbClr val="152B48">
            <a:alpha val="50000"/>
          </a:srgbClr>
        </a:solidFill>
      </dgm:spPr>
      <dgm:t>
        <a:bodyPr/>
        <a:lstStyle/>
        <a:p>
          <a:r>
            <a:rPr lang="es-ES" sz="1400" b="1" dirty="0" err="1">
              <a:solidFill>
                <a:schemeClr val="bg1"/>
              </a:solidFill>
              <a:latin typeface="Montserrat" pitchFamily="2" charset="77"/>
            </a:rPr>
            <a:t>Famciclovir</a:t>
          </a:r>
          <a:endParaRPr lang="es-CO" sz="1400" b="1" dirty="0">
            <a:solidFill>
              <a:schemeClr val="bg1"/>
            </a:solidFill>
            <a:latin typeface="Montserrat" pitchFamily="2" charset="77"/>
          </a:endParaRPr>
        </a:p>
      </dgm:t>
    </dgm:pt>
    <dgm:pt modelId="{975AD2B4-247D-5745-90C7-B8AF08131554}" type="parTrans" cxnId="{F06B66AC-AF92-6D44-BBB9-5B662CC27349}">
      <dgm:prSet/>
      <dgm:spPr/>
      <dgm:t>
        <a:bodyPr/>
        <a:lstStyle/>
        <a:p>
          <a:endParaRPr lang="es-ES" sz="2400" b="1">
            <a:solidFill>
              <a:schemeClr val="bg1"/>
            </a:solidFill>
            <a:latin typeface="Montserrat" pitchFamily="2" charset="77"/>
          </a:endParaRPr>
        </a:p>
      </dgm:t>
    </dgm:pt>
    <dgm:pt modelId="{2FD2834B-D78B-7246-9AE2-650B2291F0A4}" type="sibTrans" cxnId="{F06B66AC-AF92-6D44-BBB9-5B662CC27349}">
      <dgm:prSet/>
      <dgm:spPr/>
      <dgm:t>
        <a:bodyPr/>
        <a:lstStyle/>
        <a:p>
          <a:endParaRPr lang="es-ES" sz="2400" b="1">
            <a:solidFill>
              <a:schemeClr val="bg1"/>
            </a:solidFill>
            <a:latin typeface="Montserrat" pitchFamily="2" charset="77"/>
          </a:endParaRPr>
        </a:p>
      </dgm:t>
    </dgm:pt>
    <dgm:pt modelId="{8802C48C-E881-774A-9FC6-93CF3A9E4F46}">
      <dgm:prSet custT="1"/>
      <dgm:spPr>
        <a:solidFill>
          <a:srgbClr val="00AAA7">
            <a:alpha val="50000"/>
          </a:srgbClr>
        </a:solidFill>
      </dgm:spPr>
      <dgm:t>
        <a:bodyPr/>
        <a:lstStyle/>
        <a:p>
          <a:r>
            <a:rPr lang="es-CO" sz="1400" b="1" dirty="0">
              <a:solidFill>
                <a:schemeClr val="bg1"/>
              </a:solidFill>
              <a:latin typeface="Montserrat" pitchFamily="2" charset="77"/>
            </a:rPr>
            <a:t>Medidas</a:t>
          </a:r>
        </a:p>
        <a:p>
          <a:r>
            <a:rPr lang="es-CO" sz="1400" b="1" dirty="0">
              <a:solidFill>
                <a:schemeClr val="bg1"/>
              </a:solidFill>
              <a:latin typeface="Montserrat" pitchFamily="2" charset="77"/>
            </a:rPr>
            <a:t>soporte</a:t>
          </a:r>
        </a:p>
      </dgm:t>
    </dgm:pt>
    <dgm:pt modelId="{D7481115-A5FA-DF4C-A7A3-3A9D043D2482}" type="parTrans" cxnId="{A407BF93-5583-8846-B222-1701CAC8AF8F}">
      <dgm:prSet/>
      <dgm:spPr/>
      <dgm:t>
        <a:bodyPr/>
        <a:lstStyle/>
        <a:p>
          <a:endParaRPr lang="es-ES" sz="2400" b="1">
            <a:solidFill>
              <a:schemeClr val="bg1"/>
            </a:solidFill>
            <a:latin typeface="Montserrat" pitchFamily="2" charset="77"/>
          </a:endParaRPr>
        </a:p>
      </dgm:t>
    </dgm:pt>
    <dgm:pt modelId="{EDDE1681-5EA7-6043-9112-7446672A045B}" type="sibTrans" cxnId="{A407BF93-5583-8846-B222-1701CAC8AF8F}">
      <dgm:prSet/>
      <dgm:spPr/>
      <dgm:t>
        <a:bodyPr/>
        <a:lstStyle/>
        <a:p>
          <a:endParaRPr lang="es-ES" sz="2400" b="1">
            <a:solidFill>
              <a:schemeClr val="bg1"/>
            </a:solidFill>
            <a:latin typeface="Montserrat" pitchFamily="2" charset="77"/>
          </a:endParaRPr>
        </a:p>
      </dgm:t>
    </dgm:pt>
    <dgm:pt modelId="{0A9D11B5-302F-F24B-B839-DF8C2254979B}" type="pres">
      <dgm:prSet presAssocID="{021EAF94-BAC7-A54F-B5C9-D527077FA0CB}" presName="compositeShape" presStyleCnt="0">
        <dgm:presLayoutVars>
          <dgm:chMax val="7"/>
          <dgm:dir/>
          <dgm:resizeHandles val="exact"/>
        </dgm:presLayoutVars>
      </dgm:prSet>
      <dgm:spPr/>
    </dgm:pt>
    <dgm:pt modelId="{0E74F210-B511-2F43-980A-5E5A840A16B7}" type="pres">
      <dgm:prSet presAssocID="{55DD7E0D-AA7C-4E45-ACEE-2214BB6EB8A4}" presName="circ1" presStyleLbl="vennNode1" presStyleIdx="0" presStyleCnt="4"/>
      <dgm:spPr/>
    </dgm:pt>
    <dgm:pt modelId="{F90880ED-88CD-5D48-9169-F4D5FB81A290}" type="pres">
      <dgm:prSet presAssocID="{55DD7E0D-AA7C-4E45-ACEE-2214BB6EB8A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26AFECE-3D64-9148-A559-66CC8D19E83A}" type="pres">
      <dgm:prSet presAssocID="{97D7FBED-0F1A-AE40-B22F-A278C627C312}" presName="circ2" presStyleLbl="vennNode1" presStyleIdx="1" presStyleCnt="4" custScaleX="108812"/>
      <dgm:spPr/>
    </dgm:pt>
    <dgm:pt modelId="{FB4D0FFB-8DD7-3C42-B2A6-853F275B145E}" type="pres">
      <dgm:prSet presAssocID="{97D7FBED-0F1A-AE40-B22F-A278C627C31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26221EA-2F19-5E42-B8D4-E9D0F1C4B457}" type="pres">
      <dgm:prSet presAssocID="{2F24CACD-B82A-C94E-BF94-8E8D741FB8AF}" presName="circ3" presStyleLbl="vennNode1" presStyleIdx="2" presStyleCnt="4"/>
      <dgm:spPr/>
    </dgm:pt>
    <dgm:pt modelId="{E369E06D-15DE-414B-B7AD-30A157FEA043}" type="pres">
      <dgm:prSet presAssocID="{2F24CACD-B82A-C94E-BF94-8E8D741FB8A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3FF8B58-193F-734F-ACC1-22FFE4D9BD78}" type="pres">
      <dgm:prSet presAssocID="{8802C48C-E881-774A-9FC6-93CF3A9E4F46}" presName="circ4" presStyleLbl="vennNode1" presStyleIdx="3" presStyleCnt="4"/>
      <dgm:spPr/>
    </dgm:pt>
    <dgm:pt modelId="{C8D68937-B6C3-5D41-A5BC-51100CF8F1A5}" type="pres">
      <dgm:prSet presAssocID="{8802C48C-E881-774A-9FC6-93CF3A9E4F46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ABCAC04-DC24-F040-9143-07AE986CFABA}" type="presOf" srcId="{2F24CACD-B82A-C94E-BF94-8E8D741FB8AF}" destId="{826221EA-2F19-5E42-B8D4-E9D0F1C4B457}" srcOrd="0" destOrd="0" presId="urn:microsoft.com/office/officeart/2005/8/layout/venn1"/>
    <dgm:cxn modelId="{B6E1801E-7A94-B945-90C5-97E26060D80F}" srcId="{021EAF94-BAC7-A54F-B5C9-D527077FA0CB}" destId="{55DD7E0D-AA7C-4E45-ACEE-2214BB6EB8A4}" srcOrd="0" destOrd="0" parTransId="{A2FB431E-780E-D549-A47F-F390379668B1}" sibTransId="{B2585700-D1DF-6942-B4EC-0027586EDB09}"/>
    <dgm:cxn modelId="{5CD2A223-B50D-9B48-B17E-D197F291695E}" type="presOf" srcId="{55DD7E0D-AA7C-4E45-ACEE-2214BB6EB8A4}" destId="{0E74F210-B511-2F43-980A-5E5A840A16B7}" srcOrd="0" destOrd="0" presId="urn:microsoft.com/office/officeart/2005/8/layout/venn1"/>
    <dgm:cxn modelId="{A407BF93-5583-8846-B222-1701CAC8AF8F}" srcId="{021EAF94-BAC7-A54F-B5C9-D527077FA0CB}" destId="{8802C48C-E881-774A-9FC6-93CF3A9E4F46}" srcOrd="3" destOrd="0" parTransId="{D7481115-A5FA-DF4C-A7A3-3A9D043D2482}" sibTransId="{EDDE1681-5EA7-6043-9112-7446672A045B}"/>
    <dgm:cxn modelId="{A089099A-7BC4-F941-8A62-EBE40717AACE}" type="presOf" srcId="{8802C48C-E881-774A-9FC6-93CF3A9E4F46}" destId="{C8D68937-B6C3-5D41-A5BC-51100CF8F1A5}" srcOrd="1" destOrd="0" presId="urn:microsoft.com/office/officeart/2005/8/layout/venn1"/>
    <dgm:cxn modelId="{F06B66AC-AF92-6D44-BBB9-5B662CC27349}" srcId="{021EAF94-BAC7-A54F-B5C9-D527077FA0CB}" destId="{2F24CACD-B82A-C94E-BF94-8E8D741FB8AF}" srcOrd="2" destOrd="0" parTransId="{975AD2B4-247D-5745-90C7-B8AF08131554}" sibTransId="{2FD2834B-D78B-7246-9AE2-650B2291F0A4}"/>
    <dgm:cxn modelId="{E4651AAF-55F2-6147-938E-AA6DD72F8373}" srcId="{021EAF94-BAC7-A54F-B5C9-D527077FA0CB}" destId="{97D7FBED-0F1A-AE40-B22F-A278C627C312}" srcOrd="1" destOrd="0" parTransId="{C45734C8-77E4-DE4D-9EA4-6211F424EE92}" sibTransId="{7D908DD0-3604-CF45-BBF1-112217E1048C}"/>
    <dgm:cxn modelId="{3DC4DDC9-7FEF-BC4E-8A6D-7E17121D4D10}" type="presOf" srcId="{97D7FBED-0F1A-AE40-B22F-A278C627C312}" destId="{FB4D0FFB-8DD7-3C42-B2A6-853F275B145E}" srcOrd="1" destOrd="0" presId="urn:microsoft.com/office/officeart/2005/8/layout/venn1"/>
    <dgm:cxn modelId="{562454CB-BA6A-C546-AAB6-79DC96AF695E}" type="presOf" srcId="{55DD7E0D-AA7C-4E45-ACEE-2214BB6EB8A4}" destId="{F90880ED-88CD-5D48-9169-F4D5FB81A290}" srcOrd="1" destOrd="0" presId="urn:microsoft.com/office/officeart/2005/8/layout/venn1"/>
    <dgm:cxn modelId="{EF06A7D6-9F08-3B49-8AEA-84CE5691B28A}" type="presOf" srcId="{97D7FBED-0F1A-AE40-B22F-A278C627C312}" destId="{026AFECE-3D64-9148-A559-66CC8D19E83A}" srcOrd="0" destOrd="0" presId="urn:microsoft.com/office/officeart/2005/8/layout/venn1"/>
    <dgm:cxn modelId="{6810A9E6-1BC4-6B42-8220-3F97640BFB2F}" type="presOf" srcId="{021EAF94-BAC7-A54F-B5C9-D527077FA0CB}" destId="{0A9D11B5-302F-F24B-B839-DF8C2254979B}" srcOrd="0" destOrd="0" presId="urn:microsoft.com/office/officeart/2005/8/layout/venn1"/>
    <dgm:cxn modelId="{488B24EF-0F41-6946-92BB-7CF062B3FFFD}" type="presOf" srcId="{8802C48C-E881-774A-9FC6-93CF3A9E4F46}" destId="{A3FF8B58-193F-734F-ACC1-22FFE4D9BD78}" srcOrd="0" destOrd="0" presId="urn:microsoft.com/office/officeart/2005/8/layout/venn1"/>
    <dgm:cxn modelId="{C0522CF4-F7E2-094A-8255-ACAED496EA5D}" type="presOf" srcId="{2F24CACD-B82A-C94E-BF94-8E8D741FB8AF}" destId="{E369E06D-15DE-414B-B7AD-30A157FEA043}" srcOrd="1" destOrd="0" presId="urn:microsoft.com/office/officeart/2005/8/layout/venn1"/>
    <dgm:cxn modelId="{12B65BB3-C1D0-BF4B-B1C2-54C30CB5AB44}" type="presParOf" srcId="{0A9D11B5-302F-F24B-B839-DF8C2254979B}" destId="{0E74F210-B511-2F43-980A-5E5A840A16B7}" srcOrd="0" destOrd="0" presId="urn:microsoft.com/office/officeart/2005/8/layout/venn1"/>
    <dgm:cxn modelId="{4480EADA-99CA-8842-990D-63E8B4618C44}" type="presParOf" srcId="{0A9D11B5-302F-F24B-B839-DF8C2254979B}" destId="{F90880ED-88CD-5D48-9169-F4D5FB81A290}" srcOrd="1" destOrd="0" presId="urn:microsoft.com/office/officeart/2005/8/layout/venn1"/>
    <dgm:cxn modelId="{46ED6AD5-BF58-B94B-8B7B-FA99DE353A3A}" type="presParOf" srcId="{0A9D11B5-302F-F24B-B839-DF8C2254979B}" destId="{026AFECE-3D64-9148-A559-66CC8D19E83A}" srcOrd="2" destOrd="0" presId="urn:microsoft.com/office/officeart/2005/8/layout/venn1"/>
    <dgm:cxn modelId="{40ACD557-1267-7E4B-B059-7622316B18BD}" type="presParOf" srcId="{0A9D11B5-302F-F24B-B839-DF8C2254979B}" destId="{FB4D0FFB-8DD7-3C42-B2A6-853F275B145E}" srcOrd="3" destOrd="0" presId="urn:microsoft.com/office/officeart/2005/8/layout/venn1"/>
    <dgm:cxn modelId="{E6DF8177-1034-9C4A-85AF-ADFE1F2E6342}" type="presParOf" srcId="{0A9D11B5-302F-F24B-B839-DF8C2254979B}" destId="{826221EA-2F19-5E42-B8D4-E9D0F1C4B457}" srcOrd="4" destOrd="0" presId="urn:microsoft.com/office/officeart/2005/8/layout/venn1"/>
    <dgm:cxn modelId="{917213D5-39D4-B147-9ACA-914589F1FE55}" type="presParOf" srcId="{0A9D11B5-302F-F24B-B839-DF8C2254979B}" destId="{E369E06D-15DE-414B-B7AD-30A157FEA043}" srcOrd="5" destOrd="0" presId="urn:microsoft.com/office/officeart/2005/8/layout/venn1"/>
    <dgm:cxn modelId="{5437775D-AEF1-564C-8449-6249980A8A60}" type="presParOf" srcId="{0A9D11B5-302F-F24B-B839-DF8C2254979B}" destId="{A3FF8B58-193F-734F-ACC1-22FFE4D9BD78}" srcOrd="6" destOrd="0" presId="urn:microsoft.com/office/officeart/2005/8/layout/venn1"/>
    <dgm:cxn modelId="{B9115AAB-19F9-0B49-BAA2-82EB6D50B3A3}" type="presParOf" srcId="{0A9D11B5-302F-F24B-B839-DF8C2254979B}" destId="{C8D68937-B6C3-5D41-A5BC-51100CF8F1A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D0FAE33-4718-4635-A950-C3B1F7825E73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E415A15F-ADCF-4830-9645-8776A0E97BF5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2200" b="1" dirty="0">
              <a:solidFill>
                <a:schemeClr val="bg1"/>
              </a:solidFill>
              <a:latin typeface="Montserrat" pitchFamily="2" charset="77"/>
            </a:rPr>
            <a:t>CMV sintomático</a:t>
          </a:r>
        </a:p>
      </dgm:t>
    </dgm:pt>
    <dgm:pt modelId="{1C6DBFCC-BA81-4AAC-93D0-3FCD92847EF7}" type="parTrans" cxnId="{47D9C15D-E680-483C-AC06-B38E3CD1AC3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09312A2-ACB0-40C2-8D20-506F5E7A98CC}" type="sibTrans" cxnId="{47D9C15D-E680-483C-AC06-B38E3CD1AC3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21FA7E7-073A-412A-B142-013931B96789}">
      <dgm:prSet phldrT="[Texto]"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Presentan uno o más síntomas al nacer.</a:t>
          </a:r>
        </a:p>
      </dgm:t>
    </dgm:pt>
    <dgm:pt modelId="{014AFF02-A79D-4417-8868-EC3A779F91A0}" type="parTrans" cxnId="{52C67FAF-77E2-453B-8769-D1821B804A49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1641903-2C22-4108-AE46-EDB000918800}" type="sibTrans" cxnId="{52C67FAF-77E2-453B-8769-D1821B804A49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5883F31-7BA8-4904-8B3B-E3B56729E918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2200" b="1" dirty="0">
              <a:solidFill>
                <a:schemeClr val="bg1"/>
              </a:solidFill>
              <a:latin typeface="Montserrat" pitchFamily="2" charset="77"/>
            </a:rPr>
            <a:t>CMV asintomático</a:t>
          </a:r>
        </a:p>
      </dgm:t>
    </dgm:pt>
    <dgm:pt modelId="{1654167B-F2FB-405A-B17A-E00EBA0F3DB4}" type="parTrans" cxnId="{3E9889A4-7C73-4B51-9113-C66F0B8804A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1676BD8A-5B4A-410F-9D4B-55765D69AD6F}" type="sibTrans" cxnId="{3E9889A4-7C73-4B51-9113-C66F0B8804A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125F12A-441F-4025-AA89-2D6C8F9E4D99}">
      <dgm:prSet phldrT="[Texto]"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Sin síntomas aparentes al nacer.</a:t>
          </a:r>
        </a:p>
      </dgm:t>
    </dgm:pt>
    <dgm:pt modelId="{BA186636-0F8C-4B6F-A999-A98C3E51D0F1}" type="parTrans" cxnId="{264B2E6E-25E4-49B5-9568-7DD14A2268B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0B249D5-8D11-4EC9-8473-8BEA9A2E6E3D}" type="sibTrans" cxnId="{264B2E6E-25E4-49B5-9568-7DD14A2268B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4F2655E-E5B7-4069-AB00-020098E4DB14}">
      <dgm:prSet phldrT="[Texto]"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A lo largo de la vida pueden desarrollar síntomas sutiles.</a:t>
          </a:r>
        </a:p>
      </dgm:t>
    </dgm:pt>
    <dgm:pt modelId="{8A4305C1-4171-472A-A4C1-27CF91E5A900}" type="parTrans" cxnId="{A4F0604D-6291-42DE-901A-DECC060A86B3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474BAB1-9CF7-4A8E-B72C-AD5517E8FC71}" type="sibTrans" cxnId="{A4F0604D-6291-42DE-901A-DECC060A86B3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44219AF-D2B7-453F-B8B6-B5B25A071117}">
      <dgm:prSet phldrT="[Texto]"/>
      <dgm:spPr>
        <a:solidFill>
          <a:srgbClr val="152B48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Montserrat" pitchFamily="2" charset="77"/>
            </a:rPr>
            <a:t>CMV asintomático con pérdida auditiva</a:t>
          </a:r>
        </a:p>
      </dgm:t>
    </dgm:pt>
    <dgm:pt modelId="{D32ECD53-F104-407E-A337-04430F9E1004}" type="parTrans" cxnId="{E36D71A9-459F-4158-995E-7C423956288D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7BD60B1-9663-4B4B-A34C-C9AFB3C11264}" type="sibTrans" cxnId="{E36D71A9-459F-4158-995E-7C423956288D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31A306D-0811-451D-BA15-825FDBC8CDEF}">
      <dgm:prSet phldrT="[Texto]"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Pérdida auditiva aislada al nacer.</a:t>
          </a:r>
        </a:p>
      </dgm:t>
    </dgm:pt>
    <dgm:pt modelId="{A1A97886-E104-4D9B-B5FC-5CD4E2D65AE0}" type="parTrans" cxnId="{D43478A4-176D-40CF-908B-FE354D3DBD2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6B263F8-C9AA-4044-9AC3-FB664C629046}" type="sibTrans" cxnId="{D43478A4-176D-40CF-908B-FE354D3DBD2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14CD1E3-5FD6-4AA6-A5BC-F3609072FDA1}">
      <dgm:prSet phldrT="[Texto]"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Sin otros síntomas.</a:t>
          </a:r>
        </a:p>
      </dgm:t>
    </dgm:pt>
    <dgm:pt modelId="{90685697-0BAB-4C19-9BB4-89ADE180279A}" type="parTrans" cxnId="{ED53F1C9-7B46-40AA-AD88-2A7EEBC2A443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31ADAE0-FC9D-4C44-AE77-3C081F4B6069}" type="sibTrans" cxnId="{ED53F1C9-7B46-40AA-AD88-2A7EEBC2A443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2A7F7718-8B3D-43F1-A712-01018192787F}">
      <dgm:prSet phldrT="[Texto]"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Detección por prueba auditiva.</a:t>
          </a:r>
        </a:p>
      </dgm:t>
    </dgm:pt>
    <dgm:pt modelId="{76422BA9-C736-4D76-A039-93D4B9DA2E08}" type="parTrans" cxnId="{2905A966-8CA5-4415-ABC9-6BF7272AF388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8E04AB9-6613-4BD7-A5C9-3519E1A1E702}" type="sibTrans" cxnId="{2905A966-8CA5-4415-ABC9-6BF7272AF388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0E36EF7-8E30-472E-9A5F-281D7B826B09}" type="pres">
      <dgm:prSet presAssocID="{7D0FAE33-4718-4635-A950-C3B1F7825E73}" presName="theList" presStyleCnt="0">
        <dgm:presLayoutVars>
          <dgm:dir/>
          <dgm:animLvl val="lvl"/>
          <dgm:resizeHandles val="exact"/>
        </dgm:presLayoutVars>
      </dgm:prSet>
      <dgm:spPr/>
    </dgm:pt>
    <dgm:pt modelId="{86B95580-4E47-4F0A-A266-E1650BDF260A}" type="pres">
      <dgm:prSet presAssocID="{E415A15F-ADCF-4830-9645-8776A0E97BF5}" presName="compNode" presStyleCnt="0"/>
      <dgm:spPr/>
    </dgm:pt>
    <dgm:pt modelId="{5FB54AAA-A1B8-4B50-8FA8-561A4C1964CB}" type="pres">
      <dgm:prSet presAssocID="{E415A15F-ADCF-4830-9645-8776A0E97BF5}" presName="aNode" presStyleLbl="bgShp" presStyleIdx="0" presStyleCnt="3" custLinFactNeighborX="-38" custLinFactNeighborY="1330"/>
      <dgm:spPr/>
    </dgm:pt>
    <dgm:pt modelId="{92C5FC4F-E060-4E9F-9027-3BBDE841C9C6}" type="pres">
      <dgm:prSet presAssocID="{E415A15F-ADCF-4830-9645-8776A0E97BF5}" presName="textNode" presStyleLbl="bgShp" presStyleIdx="0" presStyleCnt="3"/>
      <dgm:spPr/>
    </dgm:pt>
    <dgm:pt modelId="{541DECA2-45AC-433A-8C38-0ED4B755DC6E}" type="pres">
      <dgm:prSet presAssocID="{E415A15F-ADCF-4830-9645-8776A0E97BF5}" presName="compChildNode" presStyleCnt="0"/>
      <dgm:spPr/>
    </dgm:pt>
    <dgm:pt modelId="{F42B79A3-1541-4864-B8EF-03B995DA723D}" type="pres">
      <dgm:prSet presAssocID="{E415A15F-ADCF-4830-9645-8776A0E97BF5}" presName="theInnerList" presStyleCnt="0"/>
      <dgm:spPr/>
    </dgm:pt>
    <dgm:pt modelId="{C6D134D2-2BC4-4585-9A84-50B26F5B1C75}" type="pres">
      <dgm:prSet presAssocID="{021FA7E7-073A-412A-B142-013931B96789}" presName="childNode" presStyleLbl="node1" presStyleIdx="0" presStyleCnt="6">
        <dgm:presLayoutVars>
          <dgm:bulletEnabled val="1"/>
        </dgm:presLayoutVars>
      </dgm:prSet>
      <dgm:spPr/>
    </dgm:pt>
    <dgm:pt modelId="{DED1BD8B-0DF3-4A03-8F7F-099CD2ED1A5D}" type="pres">
      <dgm:prSet presAssocID="{E415A15F-ADCF-4830-9645-8776A0E97BF5}" presName="aSpace" presStyleCnt="0"/>
      <dgm:spPr/>
    </dgm:pt>
    <dgm:pt modelId="{726D16D5-13D2-4F9E-87BC-7A692D8CF4AB}" type="pres">
      <dgm:prSet presAssocID="{05883F31-7BA8-4904-8B3B-E3B56729E918}" presName="compNode" presStyleCnt="0"/>
      <dgm:spPr/>
    </dgm:pt>
    <dgm:pt modelId="{2AEACC0A-28F4-4741-B063-C13443D16AA0}" type="pres">
      <dgm:prSet presAssocID="{05883F31-7BA8-4904-8B3B-E3B56729E918}" presName="aNode" presStyleLbl="bgShp" presStyleIdx="1" presStyleCnt="3"/>
      <dgm:spPr/>
    </dgm:pt>
    <dgm:pt modelId="{4ADB22AD-19CB-43E6-90BE-3567073FC308}" type="pres">
      <dgm:prSet presAssocID="{05883F31-7BA8-4904-8B3B-E3B56729E918}" presName="textNode" presStyleLbl="bgShp" presStyleIdx="1" presStyleCnt="3"/>
      <dgm:spPr/>
    </dgm:pt>
    <dgm:pt modelId="{F39A008C-CEFE-4BDE-B49B-A33AEC37204A}" type="pres">
      <dgm:prSet presAssocID="{05883F31-7BA8-4904-8B3B-E3B56729E918}" presName="compChildNode" presStyleCnt="0"/>
      <dgm:spPr/>
    </dgm:pt>
    <dgm:pt modelId="{AD34A786-E75E-4B16-A3BB-FE1B55FD5667}" type="pres">
      <dgm:prSet presAssocID="{05883F31-7BA8-4904-8B3B-E3B56729E918}" presName="theInnerList" presStyleCnt="0"/>
      <dgm:spPr/>
    </dgm:pt>
    <dgm:pt modelId="{28D6926D-B7D8-499A-A75F-758CD2122E0E}" type="pres">
      <dgm:prSet presAssocID="{D125F12A-441F-4025-AA89-2D6C8F9E4D99}" presName="childNode" presStyleLbl="node1" presStyleIdx="1" presStyleCnt="6">
        <dgm:presLayoutVars>
          <dgm:bulletEnabled val="1"/>
        </dgm:presLayoutVars>
      </dgm:prSet>
      <dgm:spPr/>
    </dgm:pt>
    <dgm:pt modelId="{C87D7076-4E8A-46C0-BEA9-E8E2AFB756F8}" type="pres">
      <dgm:prSet presAssocID="{D125F12A-441F-4025-AA89-2D6C8F9E4D99}" presName="aSpace2" presStyleCnt="0"/>
      <dgm:spPr/>
    </dgm:pt>
    <dgm:pt modelId="{66CB8BC6-39F2-46B7-A7A2-DD12F663854E}" type="pres">
      <dgm:prSet presAssocID="{64F2655E-E5B7-4069-AB00-020098E4DB14}" presName="childNode" presStyleLbl="node1" presStyleIdx="2" presStyleCnt="6">
        <dgm:presLayoutVars>
          <dgm:bulletEnabled val="1"/>
        </dgm:presLayoutVars>
      </dgm:prSet>
      <dgm:spPr/>
    </dgm:pt>
    <dgm:pt modelId="{69B0269F-9932-4607-BB91-0F022919B10E}" type="pres">
      <dgm:prSet presAssocID="{05883F31-7BA8-4904-8B3B-E3B56729E918}" presName="aSpace" presStyleCnt="0"/>
      <dgm:spPr/>
    </dgm:pt>
    <dgm:pt modelId="{DCC685F5-C7A5-4D21-9C55-7B307DBF48B1}" type="pres">
      <dgm:prSet presAssocID="{944219AF-D2B7-453F-B8B6-B5B25A071117}" presName="compNode" presStyleCnt="0"/>
      <dgm:spPr/>
    </dgm:pt>
    <dgm:pt modelId="{5C814871-11D8-4754-9D41-06176E7B01A6}" type="pres">
      <dgm:prSet presAssocID="{944219AF-D2B7-453F-B8B6-B5B25A071117}" presName="aNode" presStyleLbl="bgShp" presStyleIdx="2" presStyleCnt="3"/>
      <dgm:spPr/>
    </dgm:pt>
    <dgm:pt modelId="{49CE664F-581D-4DFE-8266-6AAFD658AFB3}" type="pres">
      <dgm:prSet presAssocID="{944219AF-D2B7-453F-B8B6-B5B25A071117}" presName="textNode" presStyleLbl="bgShp" presStyleIdx="2" presStyleCnt="3"/>
      <dgm:spPr/>
    </dgm:pt>
    <dgm:pt modelId="{891A2A70-4B39-4DC5-8155-5DCFEA85D6AF}" type="pres">
      <dgm:prSet presAssocID="{944219AF-D2B7-453F-B8B6-B5B25A071117}" presName="compChildNode" presStyleCnt="0"/>
      <dgm:spPr/>
    </dgm:pt>
    <dgm:pt modelId="{655E6AFE-A442-4F35-85EC-175DF32EA67F}" type="pres">
      <dgm:prSet presAssocID="{944219AF-D2B7-453F-B8B6-B5B25A071117}" presName="theInnerList" presStyleCnt="0"/>
      <dgm:spPr/>
    </dgm:pt>
    <dgm:pt modelId="{A50D9A69-5EA4-48B1-8FA2-F349BAA192B8}" type="pres">
      <dgm:prSet presAssocID="{931A306D-0811-451D-BA15-825FDBC8CDEF}" presName="childNode" presStyleLbl="node1" presStyleIdx="3" presStyleCnt="6">
        <dgm:presLayoutVars>
          <dgm:bulletEnabled val="1"/>
        </dgm:presLayoutVars>
      </dgm:prSet>
      <dgm:spPr/>
    </dgm:pt>
    <dgm:pt modelId="{51DD59E8-6547-4DBD-98EA-D60A5F83B242}" type="pres">
      <dgm:prSet presAssocID="{931A306D-0811-451D-BA15-825FDBC8CDEF}" presName="aSpace2" presStyleCnt="0"/>
      <dgm:spPr/>
    </dgm:pt>
    <dgm:pt modelId="{2DD31E20-AD09-4A5D-993C-17364D6E5B97}" type="pres">
      <dgm:prSet presAssocID="{A14CD1E3-5FD6-4AA6-A5BC-F3609072FDA1}" presName="childNode" presStyleLbl="node1" presStyleIdx="4" presStyleCnt="6">
        <dgm:presLayoutVars>
          <dgm:bulletEnabled val="1"/>
        </dgm:presLayoutVars>
      </dgm:prSet>
      <dgm:spPr/>
    </dgm:pt>
    <dgm:pt modelId="{30132505-1B04-4742-AFC1-B931BD72E5AF}" type="pres">
      <dgm:prSet presAssocID="{A14CD1E3-5FD6-4AA6-A5BC-F3609072FDA1}" presName="aSpace2" presStyleCnt="0"/>
      <dgm:spPr/>
    </dgm:pt>
    <dgm:pt modelId="{F2530147-2755-4ECF-899B-D1E0FCEFDE41}" type="pres">
      <dgm:prSet presAssocID="{2A7F7718-8B3D-43F1-A712-01018192787F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C4BAD10B-E03F-405D-9F94-66559D220DF8}" type="presOf" srcId="{944219AF-D2B7-453F-B8B6-B5B25A071117}" destId="{49CE664F-581D-4DFE-8266-6AAFD658AFB3}" srcOrd="1" destOrd="0" presId="urn:microsoft.com/office/officeart/2005/8/layout/lProcess2"/>
    <dgm:cxn modelId="{1251B923-39F7-4CA7-9AE3-B05EBDA9FCA2}" type="presOf" srcId="{2A7F7718-8B3D-43F1-A712-01018192787F}" destId="{F2530147-2755-4ECF-899B-D1E0FCEFDE41}" srcOrd="0" destOrd="0" presId="urn:microsoft.com/office/officeart/2005/8/layout/lProcess2"/>
    <dgm:cxn modelId="{47D9C15D-E680-483C-AC06-B38E3CD1AC30}" srcId="{7D0FAE33-4718-4635-A950-C3B1F7825E73}" destId="{E415A15F-ADCF-4830-9645-8776A0E97BF5}" srcOrd="0" destOrd="0" parTransId="{1C6DBFCC-BA81-4AAC-93D0-3FCD92847EF7}" sibTransId="{D09312A2-ACB0-40C2-8D20-506F5E7A98CC}"/>
    <dgm:cxn modelId="{2905A966-8CA5-4415-ABC9-6BF7272AF388}" srcId="{944219AF-D2B7-453F-B8B6-B5B25A071117}" destId="{2A7F7718-8B3D-43F1-A712-01018192787F}" srcOrd="2" destOrd="0" parTransId="{76422BA9-C736-4D76-A039-93D4B9DA2E08}" sibTransId="{68E04AB9-6613-4BD7-A5C9-3519E1A1E702}"/>
    <dgm:cxn modelId="{A4F0604D-6291-42DE-901A-DECC060A86B3}" srcId="{05883F31-7BA8-4904-8B3B-E3B56729E918}" destId="{64F2655E-E5B7-4069-AB00-020098E4DB14}" srcOrd="1" destOrd="0" parTransId="{8A4305C1-4171-472A-A4C1-27CF91E5A900}" sibTransId="{9474BAB1-9CF7-4A8E-B72C-AD5517E8FC71}"/>
    <dgm:cxn modelId="{264B2E6E-25E4-49B5-9568-7DD14A2268B6}" srcId="{05883F31-7BA8-4904-8B3B-E3B56729E918}" destId="{D125F12A-441F-4025-AA89-2D6C8F9E4D99}" srcOrd="0" destOrd="0" parTransId="{BA186636-0F8C-4B6F-A999-A98C3E51D0F1}" sibTransId="{D0B249D5-8D11-4EC9-8473-8BEA9A2E6E3D}"/>
    <dgm:cxn modelId="{4002356E-6D04-4551-BDDC-935CB2737CD9}" type="presOf" srcId="{05883F31-7BA8-4904-8B3B-E3B56729E918}" destId="{2AEACC0A-28F4-4741-B063-C13443D16AA0}" srcOrd="0" destOrd="0" presId="urn:microsoft.com/office/officeart/2005/8/layout/lProcess2"/>
    <dgm:cxn modelId="{08163254-C9A5-4C50-B370-81FB6499C56B}" type="presOf" srcId="{E415A15F-ADCF-4830-9645-8776A0E97BF5}" destId="{5FB54AAA-A1B8-4B50-8FA8-561A4C1964CB}" srcOrd="0" destOrd="0" presId="urn:microsoft.com/office/officeart/2005/8/layout/lProcess2"/>
    <dgm:cxn modelId="{B68A3381-D8C1-4233-A432-B4A17AA9F29C}" type="presOf" srcId="{A14CD1E3-5FD6-4AA6-A5BC-F3609072FDA1}" destId="{2DD31E20-AD09-4A5D-993C-17364D6E5B97}" srcOrd="0" destOrd="0" presId="urn:microsoft.com/office/officeart/2005/8/layout/lProcess2"/>
    <dgm:cxn modelId="{74557081-D04D-476F-88EE-F7922318C255}" type="presOf" srcId="{05883F31-7BA8-4904-8B3B-E3B56729E918}" destId="{4ADB22AD-19CB-43E6-90BE-3567073FC308}" srcOrd="1" destOrd="0" presId="urn:microsoft.com/office/officeart/2005/8/layout/lProcess2"/>
    <dgm:cxn modelId="{380D0289-447B-4ABA-81F6-B05C9B3C792F}" type="presOf" srcId="{7D0FAE33-4718-4635-A950-C3B1F7825E73}" destId="{A0E36EF7-8E30-472E-9A5F-281D7B826B09}" srcOrd="0" destOrd="0" presId="urn:microsoft.com/office/officeart/2005/8/layout/lProcess2"/>
    <dgm:cxn modelId="{2EDC5692-3710-4EF5-8FF9-7563D55C3A3D}" type="presOf" srcId="{931A306D-0811-451D-BA15-825FDBC8CDEF}" destId="{A50D9A69-5EA4-48B1-8FA2-F349BAA192B8}" srcOrd="0" destOrd="0" presId="urn:microsoft.com/office/officeart/2005/8/layout/lProcess2"/>
    <dgm:cxn modelId="{D43478A4-176D-40CF-908B-FE354D3DBD2F}" srcId="{944219AF-D2B7-453F-B8B6-B5B25A071117}" destId="{931A306D-0811-451D-BA15-825FDBC8CDEF}" srcOrd="0" destOrd="0" parTransId="{A1A97886-E104-4D9B-B5FC-5CD4E2D65AE0}" sibTransId="{E6B263F8-C9AA-4044-9AC3-FB664C629046}"/>
    <dgm:cxn modelId="{3E9889A4-7C73-4B51-9113-C66F0B8804AA}" srcId="{7D0FAE33-4718-4635-A950-C3B1F7825E73}" destId="{05883F31-7BA8-4904-8B3B-E3B56729E918}" srcOrd="1" destOrd="0" parTransId="{1654167B-F2FB-405A-B17A-E00EBA0F3DB4}" sibTransId="{1676BD8A-5B4A-410F-9D4B-55765D69AD6F}"/>
    <dgm:cxn modelId="{E36D71A9-459F-4158-995E-7C423956288D}" srcId="{7D0FAE33-4718-4635-A950-C3B1F7825E73}" destId="{944219AF-D2B7-453F-B8B6-B5B25A071117}" srcOrd="2" destOrd="0" parTransId="{D32ECD53-F104-407E-A337-04430F9E1004}" sibTransId="{77BD60B1-9663-4B4B-A34C-C9AFB3C11264}"/>
    <dgm:cxn modelId="{52C67FAF-77E2-453B-8769-D1821B804A49}" srcId="{E415A15F-ADCF-4830-9645-8776A0E97BF5}" destId="{021FA7E7-073A-412A-B142-013931B96789}" srcOrd="0" destOrd="0" parTransId="{014AFF02-A79D-4417-8868-EC3A779F91A0}" sibTransId="{91641903-2C22-4108-AE46-EDB000918800}"/>
    <dgm:cxn modelId="{F93A4BB1-CAAF-42D7-8422-9E4ADE878ABC}" type="presOf" srcId="{64F2655E-E5B7-4069-AB00-020098E4DB14}" destId="{66CB8BC6-39F2-46B7-A7A2-DD12F663854E}" srcOrd="0" destOrd="0" presId="urn:microsoft.com/office/officeart/2005/8/layout/lProcess2"/>
    <dgm:cxn modelId="{50126AC6-C599-41C7-B7D8-59518AD0ADB1}" type="presOf" srcId="{E415A15F-ADCF-4830-9645-8776A0E97BF5}" destId="{92C5FC4F-E060-4E9F-9027-3BBDE841C9C6}" srcOrd="1" destOrd="0" presId="urn:microsoft.com/office/officeart/2005/8/layout/lProcess2"/>
    <dgm:cxn modelId="{ED53F1C9-7B46-40AA-AD88-2A7EEBC2A443}" srcId="{944219AF-D2B7-453F-B8B6-B5B25A071117}" destId="{A14CD1E3-5FD6-4AA6-A5BC-F3609072FDA1}" srcOrd="1" destOrd="0" parTransId="{90685697-0BAB-4C19-9BB4-89ADE180279A}" sibTransId="{731ADAE0-FC9D-4C44-AE77-3C081F4B6069}"/>
    <dgm:cxn modelId="{9B0FCBCA-469E-45FA-BDB0-0D112B83345A}" type="presOf" srcId="{021FA7E7-073A-412A-B142-013931B96789}" destId="{C6D134D2-2BC4-4585-9A84-50B26F5B1C75}" srcOrd="0" destOrd="0" presId="urn:microsoft.com/office/officeart/2005/8/layout/lProcess2"/>
    <dgm:cxn modelId="{C3F5F7DA-3AB6-4F74-BA23-98062332EFBD}" type="presOf" srcId="{D125F12A-441F-4025-AA89-2D6C8F9E4D99}" destId="{28D6926D-B7D8-499A-A75F-758CD2122E0E}" srcOrd="0" destOrd="0" presId="urn:microsoft.com/office/officeart/2005/8/layout/lProcess2"/>
    <dgm:cxn modelId="{F6782FF4-8BDB-4097-AAB5-864F4EDFCB00}" type="presOf" srcId="{944219AF-D2B7-453F-B8B6-B5B25A071117}" destId="{5C814871-11D8-4754-9D41-06176E7B01A6}" srcOrd="0" destOrd="0" presId="urn:microsoft.com/office/officeart/2005/8/layout/lProcess2"/>
    <dgm:cxn modelId="{15D53AE3-675E-42E4-86B2-DA9085088A1E}" type="presParOf" srcId="{A0E36EF7-8E30-472E-9A5F-281D7B826B09}" destId="{86B95580-4E47-4F0A-A266-E1650BDF260A}" srcOrd="0" destOrd="0" presId="urn:microsoft.com/office/officeart/2005/8/layout/lProcess2"/>
    <dgm:cxn modelId="{43D0187E-66EF-460E-B7CC-0239FF36FA4F}" type="presParOf" srcId="{86B95580-4E47-4F0A-A266-E1650BDF260A}" destId="{5FB54AAA-A1B8-4B50-8FA8-561A4C1964CB}" srcOrd="0" destOrd="0" presId="urn:microsoft.com/office/officeart/2005/8/layout/lProcess2"/>
    <dgm:cxn modelId="{BF0D7BA5-619B-4740-BA17-F0E6EAA4FB9E}" type="presParOf" srcId="{86B95580-4E47-4F0A-A266-E1650BDF260A}" destId="{92C5FC4F-E060-4E9F-9027-3BBDE841C9C6}" srcOrd="1" destOrd="0" presId="urn:microsoft.com/office/officeart/2005/8/layout/lProcess2"/>
    <dgm:cxn modelId="{863C1C8D-7515-4169-9182-3F8C7511810D}" type="presParOf" srcId="{86B95580-4E47-4F0A-A266-E1650BDF260A}" destId="{541DECA2-45AC-433A-8C38-0ED4B755DC6E}" srcOrd="2" destOrd="0" presId="urn:microsoft.com/office/officeart/2005/8/layout/lProcess2"/>
    <dgm:cxn modelId="{26347B84-951C-49BB-8B30-F1A889010449}" type="presParOf" srcId="{541DECA2-45AC-433A-8C38-0ED4B755DC6E}" destId="{F42B79A3-1541-4864-B8EF-03B995DA723D}" srcOrd="0" destOrd="0" presId="urn:microsoft.com/office/officeart/2005/8/layout/lProcess2"/>
    <dgm:cxn modelId="{76EF1712-8578-4800-A72F-B72AD237F58C}" type="presParOf" srcId="{F42B79A3-1541-4864-B8EF-03B995DA723D}" destId="{C6D134D2-2BC4-4585-9A84-50B26F5B1C75}" srcOrd="0" destOrd="0" presId="urn:microsoft.com/office/officeart/2005/8/layout/lProcess2"/>
    <dgm:cxn modelId="{84B2EE39-B151-4244-A4E1-AB53BBB314AB}" type="presParOf" srcId="{A0E36EF7-8E30-472E-9A5F-281D7B826B09}" destId="{DED1BD8B-0DF3-4A03-8F7F-099CD2ED1A5D}" srcOrd="1" destOrd="0" presId="urn:microsoft.com/office/officeart/2005/8/layout/lProcess2"/>
    <dgm:cxn modelId="{5EA7C1B1-BE57-437E-8D2D-CF794BD365CF}" type="presParOf" srcId="{A0E36EF7-8E30-472E-9A5F-281D7B826B09}" destId="{726D16D5-13D2-4F9E-87BC-7A692D8CF4AB}" srcOrd="2" destOrd="0" presId="urn:microsoft.com/office/officeart/2005/8/layout/lProcess2"/>
    <dgm:cxn modelId="{B15181D0-55CF-473D-A842-D47DD92F4756}" type="presParOf" srcId="{726D16D5-13D2-4F9E-87BC-7A692D8CF4AB}" destId="{2AEACC0A-28F4-4741-B063-C13443D16AA0}" srcOrd="0" destOrd="0" presId="urn:microsoft.com/office/officeart/2005/8/layout/lProcess2"/>
    <dgm:cxn modelId="{A685B0B4-4122-4DE2-93E2-88D988F3DFDE}" type="presParOf" srcId="{726D16D5-13D2-4F9E-87BC-7A692D8CF4AB}" destId="{4ADB22AD-19CB-43E6-90BE-3567073FC308}" srcOrd="1" destOrd="0" presId="urn:microsoft.com/office/officeart/2005/8/layout/lProcess2"/>
    <dgm:cxn modelId="{AFBE26DC-A17A-40B9-93B5-2B6C7FC29C15}" type="presParOf" srcId="{726D16D5-13D2-4F9E-87BC-7A692D8CF4AB}" destId="{F39A008C-CEFE-4BDE-B49B-A33AEC37204A}" srcOrd="2" destOrd="0" presId="urn:microsoft.com/office/officeart/2005/8/layout/lProcess2"/>
    <dgm:cxn modelId="{6871221E-6A20-40A9-AFCA-5A431DE5A2DE}" type="presParOf" srcId="{F39A008C-CEFE-4BDE-B49B-A33AEC37204A}" destId="{AD34A786-E75E-4B16-A3BB-FE1B55FD5667}" srcOrd="0" destOrd="0" presId="urn:microsoft.com/office/officeart/2005/8/layout/lProcess2"/>
    <dgm:cxn modelId="{EB24BA87-1E82-42B8-887D-F4BF3C3A4F6B}" type="presParOf" srcId="{AD34A786-E75E-4B16-A3BB-FE1B55FD5667}" destId="{28D6926D-B7D8-499A-A75F-758CD2122E0E}" srcOrd="0" destOrd="0" presId="urn:microsoft.com/office/officeart/2005/8/layout/lProcess2"/>
    <dgm:cxn modelId="{B3DEA605-BEBC-4925-98DE-245FFD38355D}" type="presParOf" srcId="{AD34A786-E75E-4B16-A3BB-FE1B55FD5667}" destId="{C87D7076-4E8A-46C0-BEA9-E8E2AFB756F8}" srcOrd="1" destOrd="0" presId="urn:microsoft.com/office/officeart/2005/8/layout/lProcess2"/>
    <dgm:cxn modelId="{052C96E9-0A15-4FC2-AE14-4A1A72D6858B}" type="presParOf" srcId="{AD34A786-E75E-4B16-A3BB-FE1B55FD5667}" destId="{66CB8BC6-39F2-46B7-A7A2-DD12F663854E}" srcOrd="2" destOrd="0" presId="urn:microsoft.com/office/officeart/2005/8/layout/lProcess2"/>
    <dgm:cxn modelId="{1142C22D-64AC-42B3-8384-B3A3F46923D0}" type="presParOf" srcId="{A0E36EF7-8E30-472E-9A5F-281D7B826B09}" destId="{69B0269F-9932-4607-BB91-0F022919B10E}" srcOrd="3" destOrd="0" presId="urn:microsoft.com/office/officeart/2005/8/layout/lProcess2"/>
    <dgm:cxn modelId="{80A45D0E-D208-4B7E-B409-1982B85B48EF}" type="presParOf" srcId="{A0E36EF7-8E30-472E-9A5F-281D7B826B09}" destId="{DCC685F5-C7A5-4D21-9C55-7B307DBF48B1}" srcOrd="4" destOrd="0" presId="urn:microsoft.com/office/officeart/2005/8/layout/lProcess2"/>
    <dgm:cxn modelId="{14A1540D-5543-4BC8-B497-595D4DDCE2C4}" type="presParOf" srcId="{DCC685F5-C7A5-4D21-9C55-7B307DBF48B1}" destId="{5C814871-11D8-4754-9D41-06176E7B01A6}" srcOrd="0" destOrd="0" presId="urn:microsoft.com/office/officeart/2005/8/layout/lProcess2"/>
    <dgm:cxn modelId="{E6C4C0F9-1BC6-4174-A313-7AEF9F313964}" type="presParOf" srcId="{DCC685F5-C7A5-4D21-9C55-7B307DBF48B1}" destId="{49CE664F-581D-4DFE-8266-6AAFD658AFB3}" srcOrd="1" destOrd="0" presId="urn:microsoft.com/office/officeart/2005/8/layout/lProcess2"/>
    <dgm:cxn modelId="{A89CB563-E36C-4D5A-B7F3-B6974A27049C}" type="presParOf" srcId="{DCC685F5-C7A5-4D21-9C55-7B307DBF48B1}" destId="{891A2A70-4B39-4DC5-8155-5DCFEA85D6AF}" srcOrd="2" destOrd="0" presId="urn:microsoft.com/office/officeart/2005/8/layout/lProcess2"/>
    <dgm:cxn modelId="{32DD4C72-5891-418D-9707-E7F641C42710}" type="presParOf" srcId="{891A2A70-4B39-4DC5-8155-5DCFEA85D6AF}" destId="{655E6AFE-A442-4F35-85EC-175DF32EA67F}" srcOrd="0" destOrd="0" presId="urn:microsoft.com/office/officeart/2005/8/layout/lProcess2"/>
    <dgm:cxn modelId="{24982B3C-FC58-4D8A-A6A4-88B35F10C5A2}" type="presParOf" srcId="{655E6AFE-A442-4F35-85EC-175DF32EA67F}" destId="{A50D9A69-5EA4-48B1-8FA2-F349BAA192B8}" srcOrd="0" destOrd="0" presId="urn:microsoft.com/office/officeart/2005/8/layout/lProcess2"/>
    <dgm:cxn modelId="{002A5265-CF56-4BF8-A6C1-5313CDBB6EAB}" type="presParOf" srcId="{655E6AFE-A442-4F35-85EC-175DF32EA67F}" destId="{51DD59E8-6547-4DBD-98EA-D60A5F83B242}" srcOrd="1" destOrd="0" presId="urn:microsoft.com/office/officeart/2005/8/layout/lProcess2"/>
    <dgm:cxn modelId="{B3ACE9E8-BCAD-4678-B8FD-2F6C716BDA91}" type="presParOf" srcId="{655E6AFE-A442-4F35-85EC-175DF32EA67F}" destId="{2DD31E20-AD09-4A5D-993C-17364D6E5B97}" srcOrd="2" destOrd="0" presId="urn:microsoft.com/office/officeart/2005/8/layout/lProcess2"/>
    <dgm:cxn modelId="{AADF51C4-971B-45F4-8B91-75730887E359}" type="presParOf" srcId="{655E6AFE-A442-4F35-85EC-175DF32EA67F}" destId="{30132505-1B04-4742-AFC1-B931BD72E5AF}" srcOrd="3" destOrd="0" presId="urn:microsoft.com/office/officeart/2005/8/layout/lProcess2"/>
    <dgm:cxn modelId="{FDA5F837-C97F-4B94-BD07-EDD1CDC6F4A9}" type="presParOf" srcId="{655E6AFE-A442-4F35-85EC-175DF32EA67F}" destId="{F2530147-2755-4ECF-899B-D1E0FCEFDE41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30FD784-73B8-4368-8EFE-52287CB37A48}" type="doc">
      <dgm:prSet loTypeId="urn:microsoft.com/office/officeart/2005/8/layout/hierarchy2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31B621EC-FA5A-4B5A-AA4F-80EBE6F77AFD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2000" b="1" dirty="0">
              <a:solidFill>
                <a:srgbClr val="152B48"/>
              </a:solidFill>
              <a:latin typeface="Montserrat" pitchFamily="2" charset="77"/>
            </a:rPr>
            <a:t>Presencia de síntomas</a:t>
          </a:r>
        </a:p>
      </dgm:t>
    </dgm:pt>
    <dgm:pt modelId="{52761B35-8D67-499C-B479-F443C9561DFC}" type="parTrans" cxnId="{90075560-CC0C-4B24-A6E1-373CE3F7A1C6}">
      <dgm:prSet/>
      <dgm:spPr/>
      <dgm:t>
        <a:bodyPr/>
        <a:lstStyle/>
        <a:p>
          <a:endParaRPr lang="es-ES" sz="1800">
            <a:solidFill>
              <a:srgbClr val="152B48"/>
            </a:solidFill>
            <a:latin typeface="Montserrat" pitchFamily="2" charset="77"/>
          </a:endParaRPr>
        </a:p>
      </dgm:t>
    </dgm:pt>
    <dgm:pt modelId="{181CD025-6943-4F34-ACED-C4FD90BD67B9}" type="sibTrans" cxnId="{90075560-CC0C-4B24-A6E1-373CE3F7A1C6}">
      <dgm:prSet/>
      <dgm:spPr/>
      <dgm:t>
        <a:bodyPr/>
        <a:lstStyle/>
        <a:p>
          <a:endParaRPr lang="es-ES" sz="1800">
            <a:solidFill>
              <a:srgbClr val="152B48"/>
            </a:solidFill>
            <a:latin typeface="Montserrat" pitchFamily="2" charset="77"/>
          </a:endParaRPr>
        </a:p>
      </dgm:t>
    </dgm:pt>
    <dgm:pt modelId="{C54F36C6-A8DE-4B36-AFFE-7A9F3971860F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Sintomático:</a:t>
          </a:r>
        </a:p>
      </dgm:t>
    </dgm:pt>
    <dgm:pt modelId="{322D7A50-1C3A-4AEE-BD02-A2D629C4B615}" type="parTrans" cxnId="{FB7CC269-6044-49C1-B358-E5787554963A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800" dirty="0">
            <a:solidFill>
              <a:srgbClr val="152B48"/>
            </a:solidFill>
            <a:latin typeface="Montserrat" pitchFamily="2" charset="77"/>
          </a:endParaRPr>
        </a:p>
      </dgm:t>
    </dgm:pt>
    <dgm:pt modelId="{602A9A45-9F16-4A50-B83C-1C286547275B}" type="sibTrans" cxnId="{FB7CC269-6044-49C1-B358-E5787554963A}">
      <dgm:prSet/>
      <dgm:spPr/>
      <dgm:t>
        <a:bodyPr/>
        <a:lstStyle/>
        <a:p>
          <a:endParaRPr lang="es-ES" sz="1800">
            <a:solidFill>
              <a:srgbClr val="152B48"/>
            </a:solidFill>
            <a:latin typeface="Montserrat" pitchFamily="2" charset="77"/>
          </a:endParaRPr>
        </a:p>
      </dgm:t>
    </dgm:pt>
    <dgm:pt modelId="{696D36E9-A26E-498B-A32E-DC80D6F444C7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Compromete la vida.</a:t>
          </a:r>
        </a:p>
      </dgm:t>
    </dgm:pt>
    <dgm:pt modelId="{3E6ADA7C-A2D7-4A57-9461-B7F73FF09518}" type="parTrans" cxnId="{DD49AF5C-DCBC-4393-A160-64ACE9FEFFE0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800" dirty="0">
            <a:solidFill>
              <a:srgbClr val="152B48"/>
            </a:solidFill>
            <a:latin typeface="Montserrat" pitchFamily="2" charset="77"/>
          </a:endParaRPr>
        </a:p>
      </dgm:t>
    </dgm:pt>
    <dgm:pt modelId="{B873B5C5-95A5-4C26-BFCC-D8AE61C8ACE0}" type="sibTrans" cxnId="{DD49AF5C-DCBC-4393-A160-64ACE9FEFFE0}">
      <dgm:prSet/>
      <dgm:spPr/>
      <dgm:t>
        <a:bodyPr/>
        <a:lstStyle/>
        <a:p>
          <a:endParaRPr lang="es-ES" sz="1800">
            <a:solidFill>
              <a:srgbClr val="152B48"/>
            </a:solidFill>
            <a:latin typeface="Montserrat" pitchFamily="2" charset="77"/>
          </a:endParaRPr>
        </a:p>
      </dgm:t>
    </dgm:pt>
    <dgm:pt modelId="{AF25E82B-CB03-41C5-813E-9F14956F25DA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No compromete la vida:</a:t>
          </a:r>
        </a:p>
      </dgm:t>
    </dgm:pt>
    <dgm:pt modelId="{8892B0D9-29AD-457E-9E25-6E06ABF7493D}" type="parTrans" cxnId="{06C46DFA-759F-4180-BF3B-0FD1D0AFEA0D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800" dirty="0">
            <a:solidFill>
              <a:srgbClr val="152B48"/>
            </a:solidFill>
            <a:latin typeface="Montserrat" pitchFamily="2" charset="77"/>
          </a:endParaRPr>
        </a:p>
      </dgm:t>
    </dgm:pt>
    <dgm:pt modelId="{366A2565-351F-4D84-B5D5-1496F480D704}" type="sibTrans" cxnId="{06C46DFA-759F-4180-BF3B-0FD1D0AFEA0D}">
      <dgm:prSet/>
      <dgm:spPr/>
      <dgm:t>
        <a:bodyPr/>
        <a:lstStyle/>
        <a:p>
          <a:endParaRPr lang="es-ES" sz="1800">
            <a:solidFill>
              <a:srgbClr val="152B48"/>
            </a:solidFill>
            <a:latin typeface="Montserrat" pitchFamily="2" charset="77"/>
          </a:endParaRPr>
        </a:p>
      </dgm:t>
    </dgm:pt>
    <dgm:pt modelId="{4B16E7DD-4406-43AA-A94D-EC4FE291441A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Asintomático:</a:t>
          </a:r>
        </a:p>
      </dgm:t>
    </dgm:pt>
    <dgm:pt modelId="{7329E0E0-C407-43F0-9CC6-E0A1A53F7FC8}" type="parTrans" cxnId="{7F7BF7F1-8850-4DCC-A2FF-B2CB87EED3EA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800" dirty="0">
            <a:solidFill>
              <a:srgbClr val="152B48"/>
            </a:solidFill>
            <a:latin typeface="Montserrat" pitchFamily="2" charset="77"/>
          </a:endParaRPr>
        </a:p>
      </dgm:t>
    </dgm:pt>
    <dgm:pt modelId="{71FF755F-F830-43EB-AB54-309AD572A95A}" type="sibTrans" cxnId="{7F7BF7F1-8850-4DCC-A2FF-B2CB87EED3EA}">
      <dgm:prSet/>
      <dgm:spPr/>
      <dgm:t>
        <a:bodyPr/>
        <a:lstStyle/>
        <a:p>
          <a:endParaRPr lang="es-ES" sz="1800">
            <a:solidFill>
              <a:srgbClr val="152B48"/>
            </a:solidFill>
            <a:latin typeface="Montserrat" pitchFamily="2" charset="77"/>
          </a:endParaRPr>
        </a:p>
      </dgm:t>
    </dgm:pt>
    <dgm:pt modelId="{4B2FD2F2-B5DE-4536-BEA6-7019A4350460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Con perdida auditiva.</a:t>
          </a:r>
        </a:p>
      </dgm:t>
    </dgm:pt>
    <dgm:pt modelId="{89353904-F10A-4F43-861C-171295F59F43}" type="parTrans" cxnId="{FC023BB7-AC32-47A3-9757-12D4F89BDA81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800" dirty="0">
            <a:solidFill>
              <a:srgbClr val="152B48"/>
            </a:solidFill>
            <a:latin typeface="Montserrat" pitchFamily="2" charset="77"/>
          </a:endParaRPr>
        </a:p>
      </dgm:t>
    </dgm:pt>
    <dgm:pt modelId="{DF9DE640-61B7-4521-9FAA-25FE5BED5388}" type="sibTrans" cxnId="{FC023BB7-AC32-47A3-9757-12D4F89BDA81}">
      <dgm:prSet/>
      <dgm:spPr/>
      <dgm:t>
        <a:bodyPr/>
        <a:lstStyle/>
        <a:p>
          <a:endParaRPr lang="es-ES" sz="1800">
            <a:solidFill>
              <a:srgbClr val="152B48"/>
            </a:solidFill>
            <a:latin typeface="Montserrat" pitchFamily="2" charset="77"/>
          </a:endParaRPr>
        </a:p>
      </dgm:t>
    </dgm:pt>
    <dgm:pt modelId="{33FBF4D1-EEC9-4595-A2D2-A05750B3EC4F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Complicaciones tardías.</a:t>
          </a:r>
        </a:p>
      </dgm:t>
    </dgm:pt>
    <dgm:pt modelId="{DC15BF76-66FD-4FCB-B5DB-13CD5A91173B}" type="parTrans" cxnId="{1167DC9C-483E-40C2-BE2F-C6F9CCCF1E26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800" dirty="0">
            <a:solidFill>
              <a:srgbClr val="152B48"/>
            </a:solidFill>
            <a:latin typeface="Montserrat" pitchFamily="2" charset="77"/>
          </a:endParaRPr>
        </a:p>
      </dgm:t>
    </dgm:pt>
    <dgm:pt modelId="{7A448E73-7F68-4062-B574-A5D0EA8D058E}" type="sibTrans" cxnId="{1167DC9C-483E-40C2-BE2F-C6F9CCCF1E26}">
      <dgm:prSet/>
      <dgm:spPr/>
      <dgm:t>
        <a:bodyPr/>
        <a:lstStyle/>
        <a:p>
          <a:endParaRPr lang="es-ES" sz="1800">
            <a:solidFill>
              <a:srgbClr val="152B48"/>
            </a:solidFill>
            <a:latin typeface="Montserrat" pitchFamily="2" charset="77"/>
          </a:endParaRPr>
        </a:p>
      </dgm:t>
    </dgm:pt>
    <dgm:pt modelId="{DF1EA8AE-04A5-4202-8297-D0ED4C897C72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Sin perdida auditiva.</a:t>
          </a:r>
        </a:p>
      </dgm:t>
    </dgm:pt>
    <dgm:pt modelId="{FC2BBC2E-99FA-45B9-A70E-F43134D835FD}" type="parTrans" cxnId="{F57B0948-A681-4AD8-BF24-A4077C51F2B5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800" dirty="0">
            <a:solidFill>
              <a:srgbClr val="152B48"/>
            </a:solidFill>
            <a:latin typeface="Montserrat" pitchFamily="2" charset="77"/>
          </a:endParaRPr>
        </a:p>
      </dgm:t>
    </dgm:pt>
    <dgm:pt modelId="{5D2FDE3D-8BB3-4969-8102-EC8C66F09033}" type="sibTrans" cxnId="{F57B0948-A681-4AD8-BF24-A4077C51F2B5}">
      <dgm:prSet/>
      <dgm:spPr/>
      <dgm:t>
        <a:bodyPr/>
        <a:lstStyle/>
        <a:p>
          <a:endParaRPr lang="es-ES" sz="1800">
            <a:solidFill>
              <a:srgbClr val="152B48"/>
            </a:solidFill>
            <a:latin typeface="Montserrat" pitchFamily="2" charset="77"/>
          </a:endParaRPr>
        </a:p>
      </dgm:t>
    </dgm:pt>
    <dgm:pt modelId="{DE2E4993-B8DB-43AE-989A-C77A524E8A7D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Grave.</a:t>
          </a:r>
        </a:p>
      </dgm:t>
    </dgm:pt>
    <dgm:pt modelId="{941B661D-FEE2-4C1C-ACE7-FD6F23E6B33A}" type="parTrans" cxnId="{DB4A1461-1A91-483F-AE7F-66F9E08EA1EC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800" dirty="0">
            <a:solidFill>
              <a:srgbClr val="152B48"/>
            </a:solidFill>
            <a:latin typeface="Montserrat" pitchFamily="2" charset="77"/>
          </a:endParaRPr>
        </a:p>
      </dgm:t>
    </dgm:pt>
    <dgm:pt modelId="{D2E4EB5D-9AC3-4805-8996-E68059DBD496}" type="sibTrans" cxnId="{DB4A1461-1A91-483F-AE7F-66F9E08EA1EC}">
      <dgm:prSet/>
      <dgm:spPr/>
      <dgm:t>
        <a:bodyPr/>
        <a:lstStyle/>
        <a:p>
          <a:endParaRPr lang="es-ES" sz="1800">
            <a:solidFill>
              <a:srgbClr val="152B48"/>
            </a:solidFill>
            <a:latin typeface="Montserrat" pitchFamily="2" charset="77"/>
          </a:endParaRPr>
        </a:p>
      </dgm:t>
    </dgm:pt>
    <dgm:pt modelId="{E6982A93-6E19-4542-9E00-3CC514EA10E5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Leve.</a:t>
          </a:r>
        </a:p>
      </dgm:t>
    </dgm:pt>
    <dgm:pt modelId="{5E9D5391-98AD-44E5-A12F-315CEFB1FF24}" type="parTrans" cxnId="{0DF28486-53C6-43A2-B4BB-C597211B2391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800" dirty="0">
            <a:solidFill>
              <a:srgbClr val="152B48"/>
            </a:solidFill>
            <a:latin typeface="Montserrat" pitchFamily="2" charset="77"/>
          </a:endParaRPr>
        </a:p>
      </dgm:t>
    </dgm:pt>
    <dgm:pt modelId="{6700559B-FC28-4B44-9BDB-22609ACFD488}" type="sibTrans" cxnId="{0DF28486-53C6-43A2-B4BB-C597211B2391}">
      <dgm:prSet/>
      <dgm:spPr/>
      <dgm:t>
        <a:bodyPr/>
        <a:lstStyle/>
        <a:p>
          <a:endParaRPr lang="es-ES" sz="1800">
            <a:solidFill>
              <a:srgbClr val="152B48"/>
            </a:solidFill>
            <a:latin typeface="Montserrat" pitchFamily="2" charset="77"/>
          </a:endParaRPr>
        </a:p>
      </dgm:t>
    </dgm:pt>
    <dgm:pt modelId="{D1FCB862-4987-43A8-9E91-12BEAF306F5A}" type="pres">
      <dgm:prSet presAssocID="{330FD784-73B8-4368-8EFE-52287CB37A4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114CAB2-A2C0-4F2C-B871-FF60CAF897F1}" type="pres">
      <dgm:prSet presAssocID="{31B621EC-FA5A-4B5A-AA4F-80EBE6F77AFD}" presName="root1" presStyleCnt="0"/>
      <dgm:spPr/>
    </dgm:pt>
    <dgm:pt modelId="{63294291-CA6D-41CB-A32B-748F5B69B415}" type="pres">
      <dgm:prSet presAssocID="{31B621EC-FA5A-4B5A-AA4F-80EBE6F77AFD}" presName="LevelOneTextNode" presStyleLbl="node0" presStyleIdx="0" presStyleCnt="1">
        <dgm:presLayoutVars>
          <dgm:chPref val="3"/>
        </dgm:presLayoutVars>
      </dgm:prSet>
      <dgm:spPr/>
    </dgm:pt>
    <dgm:pt modelId="{AA09A39C-FB38-4B16-9E59-D71F8561870A}" type="pres">
      <dgm:prSet presAssocID="{31B621EC-FA5A-4B5A-AA4F-80EBE6F77AFD}" presName="level2hierChild" presStyleCnt="0"/>
      <dgm:spPr/>
    </dgm:pt>
    <dgm:pt modelId="{9566054A-C524-4596-908A-0D28370C4711}" type="pres">
      <dgm:prSet presAssocID="{322D7A50-1C3A-4AEE-BD02-A2D629C4B615}" presName="conn2-1" presStyleLbl="parChTrans1D2" presStyleIdx="0" presStyleCnt="2"/>
      <dgm:spPr/>
    </dgm:pt>
    <dgm:pt modelId="{CA6224A6-DC70-4819-B183-B45C07F06262}" type="pres">
      <dgm:prSet presAssocID="{322D7A50-1C3A-4AEE-BD02-A2D629C4B615}" presName="connTx" presStyleLbl="parChTrans1D2" presStyleIdx="0" presStyleCnt="2"/>
      <dgm:spPr/>
    </dgm:pt>
    <dgm:pt modelId="{807C9F28-BD6C-465B-83AD-B15B4678C8DF}" type="pres">
      <dgm:prSet presAssocID="{C54F36C6-A8DE-4B36-AFFE-7A9F3971860F}" presName="root2" presStyleCnt="0"/>
      <dgm:spPr/>
    </dgm:pt>
    <dgm:pt modelId="{11DEDBC6-6972-46BF-A5DB-35031308B617}" type="pres">
      <dgm:prSet presAssocID="{C54F36C6-A8DE-4B36-AFFE-7A9F3971860F}" presName="LevelTwoTextNode" presStyleLbl="node2" presStyleIdx="0" presStyleCnt="2">
        <dgm:presLayoutVars>
          <dgm:chPref val="3"/>
        </dgm:presLayoutVars>
      </dgm:prSet>
      <dgm:spPr/>
    </dgm:pt>
    <dgm:pt modelId="{1E3E3CFE-D62C-41D7-8BE5-31F7C40F7544}" type="pres">
      <dgm:prSet presAssocID="{C54F36C6-A8DE-4B36-AFFE-7A9F3971860F}" presName="level3hierChild" presStyleCnt="0"/>
      <dgm:spPr/>
    </dgm:pt>
    <dgm:pt modelId="{7EE10411-D135-4D55-992C-759D679E25F5}" type="pres">
      <dgm:prSet presAssocID="{3E6ADA7C-A2D7-4A57-9461-B7F73FF09518}" presName="conn2-1" presStyleLbl="parChTrans1D3" presStyleIdx="0" presStyleCnt="5"/>
      <dgm:spPr/>
    </dgm:pt>
    <dgm:pt modelId="{6041BB0B-328C-404C-A951-EDF25D4F7AF5}" type="pres">
      <dgm:prSet presAssocID="{3E6ADA7C-A2D7-4A57-9461-B7F73FF09518}" presName="connTx" presStyleLbl="parChTrans1D3" presStyleIdx="0" presStyleCnt="5"/>
      <dgm:spPr/>
    </dgm:pt>
    <dgm:pt modelId="{949B7962-C6F0-4C78-A809-B2FE36BCBDBB}" type="pres">
      <dgm:prSet presAssocID="{696D36E9-A26E-498B-A32E-DC80D6F444C7}" presName="root2" presStyleCnt="0"/>
      <dgm:spPr/>
    </dgm:pt>
    <dgm:pt modelId="{A7E174DF-FEE1-4392-BA3F-662E3BA86D8A}" type="pres">
      <dgm:prSet presAssocID="{696D36E9-A26E-498B-A32E-DC80D6F444C7}" presName="LevelTwoTextNode" presStyleLbl="node3" presStyleIdx="0" presStyleCnt="5">
        <dgm:presLayoutVars>
          <dgm:chPref val="3"/>
        </dgm:presLayoutVars>
      </dgm:prSet>
      <dgm:spPr/>
    </dgm:pt>
    <dgm:pt modelId="{0CA3C565-15DB-4764-BE50-EAE285530222}" type="pres">
      <dgm:prSet presAssocID="{696D36E9-A26E-498B-A32E-DC80D6F444C7}" presName="level3hierChild" presStyleCnt="0"/>
      <dgm:spPr/>
    </dgm:pt>
    <dgm:pt modelId="{1E98F8F5-CCF9-4824-BA8B-696832794FD4}" type="pres">
      <dgm:prSet presAssocID="{8892B0D9-29AD-457E-9E25-6E06ABF7493D}" presName="conn2-1" presStyleLbl="parChTrans1D3" presStyleIdx="1" presStyleCnt="5"/>
      <dgm:spPr/>
    </dgm:pt>
    <dgm:pt modelId="{DB730349-857C-460D-98D4-FE8C491D16AB}" type="pres">
      <dgm:prSet presAssocID="{8892B0D9-29AD-457E-9E25-6E06ABF7493D}" presName="connTx" presStyleLbl="parChTrans1D3" presStyleIdx="1" presStyleCnt="5"/>
      <dgm:spPr/>
    </dgm:pt>
    <dgm:pt modelId="{F2EE3FA2-A484-402A-A744-4C63F965E2AD}" type="pres">
      <dgm:prSet presAssocID="{AF25E82B-CB03-41C5-813E-9F14956F25DA}" presName="root2" presStyleCnt="0"/>
      <dgm:spPr/>
    </dgm:pt>
    <dgm:pt modelId="{FFA81982-D3AC-4096-A869-B32E22CE21DE}" type="pres">
      <dgm:prSet presAssocID="{AF25E82B-CB03-41C5-813E-9F14956F25DA}" presName="LevelTwoTextNode" presStyleLbl="node3" presStyleIdx="1" presStyleCnt="5">
        <dgm:presLayoutVars>
          <dgm:chPref val="3"/>
        </dgm:presLayoutVars>
      </dgm:prSet>
      <dgm:spPr/>
    </dgm:pt>
    <dgm:pt modelId="{02C04C9D-AB11-4337-80EA-9F78F66B1E6C}" type="pres">
      <dgm:prSet presAssocID="{AF25E82B-CB03-41C5-813E-9F14956F25DA}" presName="level3hierChild" presStyleCnt="0"/>
      <dgm:spPr/>
    </dgm:pt>
    <dgm:pt modelId="{5A49043E-D8E7-42AA-8651-06E7EF744DA1}" type="pres">
      <dgm:prSet presAssocID="{941B661D-FEE2-4C1C-ACE7-FD6F23E6B33A}" presName="conn2-1" presStyleLbl="parChTrans1D4" presStyleIdx="0" presStyleCnt="2"/>
      <dgm:spPr/>
    </dgm:pt>
    <dgm:pt modelId="{B0D669BD-F029-4039-8463-FF0E68F93FF5}" type="pres">
      <dgm:prSet presAssocID="{941B661D-FEE2-4C1C-ACE7-FD6F23E6B33A}" presName="connTx" presStyleLbl="parChTrans1D4" presStyleIdx="0" presStyleCnt="2"/>
      <dgm:spPr/>
    </dgm:pt>
    <dgm:pt modelId="{0C9EDA77-5769-454E-B4F9-DCA8C8843533}" type="pres">
      <dgm:prSet presAssocID="{DE2E4993-B8DB-43AE-989A-C77A524E8A7D}" presName="root2" presStyleCnt="0"/>
      <dgm:spPr/>
    </dgm:pt>
    <dgm:pt modelId="{465A1916-5D19-46E0-8AB5-3EB4E838A509}" type="pres">
      <dgm:prSet presAssocID="{DE2E4993-B8DB-43AE-989A-C77A524E8A7D}" presName="LevelTwoTextNode" presStyleLbl="node4" presStyleIdx="0" presStyleCnt="2">
        <dgm:presLayoutVars>
          <dgm:chPref val="3"/>
        </dgm:presLayoutVars>
      </dgm:prSet>
      <dgm:spPr/>
    </dgm:pt>
    <dgm:pt modelId="{CD62DE78-BA53-450D-8E5C-717FAA890070}" type="pres">
      <dgm:prSet presAssocID="{DE2E4993-B8DB-43AE-989A-C77A524E8A7D}" presName="level3hierChild" presStyleCnt="0"/>
      <dgm:spPr/>
    </dgm:pt>
    <dgm:pt modelId="{B3342DC6-6A41-467B-BD68-DEA808C49F73}" type="pres">
      <dgm:prSet presAssocID="{5E9D5391-98AD-44E5-A12F-315CEFB1FF24}" presName="conn2-1" presStyleLbl="parChTrans1D4" presStyleIdx="1" presStyleCnt="2"/>
      <dgm:spPr/>
    </dgm:pt>
    <dgm:pt modelId="{7F13407D-6747-46C7-BBD7-629E16098B22}" type="pres">
      <dgm:prSet presAssocID="{5E9D5391-98AD-44E5-A12F-315CEFB1FF24}" presName="connTx" presStyleLbl="parChTrans1D4" presStyleIdx="1" presStyleCnt="2"/>
      <dgm:spPr/>
    </dgm:pt>
    <dgm:pt modelId="{FEC1EB24-1F7C-4D79-9080-9A45D7428559}" type="pres">
      <dgm:prSet presAssocID="{E6982A93-6E19-4542-9E00-3CC514EA10E5}" presName="root2" presStyleCnt="0"/>
      <dgm:spPr/>
    </dgm:pt>
    <dgm:pt modelId="{42537700-8914-434F-A8F8-6BAC669F665B}" type="pres">
      <dgm:prSet presAssocID="{E6982A93-6E19-4542-9E00-3CC514EA10E5}" presName="LevelTwoTextNode" presStyleLbl="node4" presStyleIdx="1" presStyleCnt="2">
        <dgm:presLayoutVars>
          <dgm:chPref val="3"/>
        </dgm:presLayoutVars>
      </dgm:prSet>
      <dgm:spPr/>
    </dgm:pt>
    <dgm:pt modelId="{D5604413-5957-4106-B950-049EF6E2EBFE}" type="pres">
      <dgm:prSet presAssocID="{E6982A93-6E19-4542-9E00-3CC514EA10E5}" presName="level3hierChild" presStyleCnt="0"/>
      <dgm:spPr/>
    </dgm:pt>
    <dgm:pt modelId="{CBB81189-005E-4685-B513-0D162C7DEEF2}" type="pres">
      <dgm:prSet presAssocID="{DC15BF76-66FD-4FCB-B5DB-13CD5A91173B}" presName="conn2-1" presStyleLbl="parChTrans1D3" presStyleIdx="2" presStyleCnt="5"/>
      <dgm:spPr/>
    </dgm:pt>
    <dgm:pt modelId="{123EFA4B-1E48-420B-B71D-FFBE90DC8D81}" type="pres">
      <dgm:prSet presAssocID="{DC15BF76-66FD-4FCB-B5DB-13CD5A91173B}" presName="connTx" presStyleLbl="parChTrans1D3" presStyleIdx="2" presStyleCnt="5"/>
      <dgm:spPr/>
    </dgm:pt>
    <dgm:pt modelId="{D2C8C6A4-1D61-41EE-8A11-5C3D833B5A72}" type="pres">
      <dgm:prSet presAssocID="{33FBF4D1-EEC9-4595-A2D2-A05750B3EC4F}" presName="root2" presStyleCnt="0"/>
      <dgm:spPr/>
    </dgm:pt>
    <dgm:pt modelId="{99B97534-18CE-48F2-AB44-A42318897674}" type="pres">
      <dgm:prSet presAssocID="{33FBF4D1-EEC9-4595-A2D2-A05750B3EC4F}" presName="LevelTwoTextNode" presStyleLbl="node3" presStyleIdx="2" presStyleCnt="5">
        <dgm:presLayoutVars>
          <dgm:chPref val="3"/>
        </dgm:presLayoutVars>
      </dgm:prSet>
      <dgm:spPr/>
    </dgm:pt>
    <dgm:pt modelId="{587A0CE1-AABF-40EC-B935-519B5D4A6A0C}" type="pres">
      <dgm:prSet presAssocID="{33FBF4D1-EEC9-4595-A2D2-A05750B3EC4F}" presName="level3hierChild" presStyleCnt="0"/>
      <dgm:spPr/>
    </dgm:pt>
    <dgm:pt modelId="{CA64F0E9-214C-4C5C-9083-B23E574AA43C}" type="pres">
      <dgm:prSet presAssocID="{7329E0E0-C407-43F0-9CC6-E0A1A53F7FC8}" presName="conn2-1" presStyleLbl="parChTrans1D2" presStyleIdx="1" presStyleCnt="2"/>
      <dgm:spPr/>
    </dgm:pt>
    <dgm:pt modelId="{E54E103F-2EC8-40B3-BA94-2A31AD837880}" type="pres">
      <dgm:prSet presAssocID="{7329E0E0-C407-43F0-9CC6-E0A1A53F7FC8}" presName="connTx" presStyleLbl="parChTrans1D2" presStyleIdx="1" presStyleCnt="2"/>
      <dgm:spPr/>
    </dgm:pt>
    <dgm:pt modelId="{9773465E-8D0B-487D-B672-778AE3E767C0}" type="pres">
      <dgm:prSet presAssocID="{4B16E7DD-4406-43AA-A94D-EC4FE291441A}" presName="root2" presStyleCnt="0"/>
      <dgm:spPr/>
    </dgm:pt>
    <dgm:pt modelId="{F8898991-5F85-444D-B8C1-B34AD4EF6E12}" type="pres">
      <dgm:prSet presAssocID="{4B16E7DD-4406-43AA-A94D-EC4FE291441A}" presName="LevelTwoTextNode" presStyleLbl="node2" presStyleIdx="1" presStyleCnt="2">
        <dgm:presLayoutVars>
          <dgm:chPref val="3"/>
        </dgm:presLayoutVars>
      </dgm:prSet>
      <dgm:spPr/>
    </dgm:pt>
    <dgm:pt modelId="{177A1E1C-A470-4373-B708-E910A94B9C9B}" type="pres">
      <dgm:prSet presAssocID="{4B16E7DD-4406-43AA-A94D-EC4FE291441A}" presName="level3hierChild" presStyleCnt="0"/>
      <dgm:spPr/>
    </dgm:pt>
    <dgm:pt modelId="{FF9BEFDC-A39E-4E77-8E0C-40F9EFFB75D8}" type="pres">
      <dgm:prSet presAssocID="{89353904-F10A-4F43-861C-171295F59F43}" presName="conn2-1" presStyleLbl="parChTrans1D3" presStyleIdx="3" presStyleCnt="5"/>
      <dgm:spPr/>
    </dgm:pt>
    <dgm:pt modelId="{3B9864E5-EBF2-49B7-BC9B-25BF6FEED76B}" type="pres">
      <dgm:prSet presAssocID="{89353904-F10A-4F43-861C-171295F59F43}" presName="connTx" presStyleLbl="parChTrans1D3" presStyleIdx="3" presStyleCnt="5"/>
      <dgm:spPr/>
    </dgm:pt>
    <dgm:pt modelId="{A7CCDAEF-D668-4E27-86E5-33F2E3A7117C}" type="pres">
      <dgm:prSet presAssocID="{4B2FD2F2-B5DE-4536-BEA6-7019A4350460}" presName="root2" presStyleCnt="0"/>
      <dgm:spPr/>
    </dgm:pt>
    <dgm:pt modelId="{C8EEFDAC-9560-47D7-9655-78671FCBFBAB}" type="pres">
      <dgm:prSet presAssocID="{4B2FD2F2-B5DE-4536-BEA6-7019A4350460}" presName="LevelTwoTextNode" presStyleLbl="node3" presStyleIdx="3" presStyleCnt="5">
        <dgm:presLayoutVars>
          <dgm:chPref val="3"/>
        </dgm:presLayoutVars>
      </dgm:prSet>
      <dgm:spPr/>
    </dgm:pt>
    <dgm:pt modelId="{07160771-1B3E-4E01-8AF6-2806AC56C688}" type="pres">
      <dgm:prSet presAssocID="{4B2FD2F2-B5DE-4536-BEA6-7019A4350460}" presName="level3hierChild" presStyleCnt="0"/>
      <dgm:spPr/>
    </dgm:pt>
    <dgm:pt modelId="{BA084B77-B681-4AB7-9905-7E0A82C95692}" type="pres">
      <dgm:prSet presAssocID="{FC2BBC2E-99FA-45B9-A70E-F43134D835FD}" presName="conn2-1" presStyleLbl="parChTrans1D3" presStyleIdx="4" presStyleCnt="5"/>
      <dgm:spPr/>
    </dgm:pt>
    <dgm:pt modelId="{FDD43EEB-0A4A-45D3-A337-034180E91126}" type="pres">
      <dgm:prSet presAssocID="{FC2BBC2E-99FA-45B9-A70E-F43134D835FD}" presName="connTx" presStyleLbl="parChTrans1D3" presStyleIdx="4" presStyleCnt="5"/>
      <dgm:spPr/>
    </dgm:pt>
    <dgm:pt modelId="{18E10896-B269-49E2-9EB3-5A6084203FE3}" type="pres">
      <dgm:prSet presAssocID="{DF1EA8AE-04A5-4202-8297-D0ED4C897C72}" presName="root2" presStyleCnt="0"/>
      <dgm:spPr/>
    </dgm:pt>
    <dgm:pt modelId="{ECB30615-57DB-4167-8EB4-5ED285000F4E}" type="pres">
      <dgm:prSet presAssocID="{DF1EA8AE-04A5-4202-8297-D0ED4C897C72}" presName="LevelTwoTextNode" presStyleLbl="node3" presStyleIdx="4" presStyleCnt="5">
        <dgm:presLayoutVars>
          <dgm:chPref val="3"/>
        </dgm:presLayoutVars>
      </dgm:prSet>
      <dgm:spPr/>
    </dgm:pt>
    <dgm:pt modelId="{BB6A416B-5A42-430F-9477-99B6A878FDB6}" type="pres">
      <dgm:prSet presAssocID="{DF1EA8AE-04A5-4202-8297-D0ED4C897C72}" presName="level3hierChild" presStyleCnt="0"/>
      <dgm:spPr/>
    </dgm:pt>
  </dgm:ptLst>
  <dgm:cxnLst>
    <dgm:cxn modelId="{B9F62D1F-B6A6-476C-BDCA-BD88C09D3FA7}" type="presOf" srcId="{89353904-F10A-4F43-861C-171295F59F43}" destId="{FF9BEFDC-A39E-4E77-8E0C-40F9EFFB75D8}" srcOrd="0" destOrd="0" presId="urn:microsoft.com/office/officeart/2005/8/layout/hierarchy2"/>
    <dgm:cxn modelId="{F3D5F322-5BF2-4ECA-9FA2-F3A9A77A5EEC}" type="presOf" srcId="{DE2E4993-B8DB-43AE-989A-C77A524E8A7D}" destId="{465A1916-5D19-46E0-8AB5-3EB4E838A509}" srcOrd="0" destOrd="0" presId="urn:microsoft.com/office/officeart/2005/8/layout/hierarchy2"/>
    <dgm:cxn modelId="{C7A2FA2B-F25B-49E8-9538-3DD563DE2FAD}" type="presOf" srcId="{7329E0E0-C407-43F0-9CC6-E0A1A53F7FC8}" destId="{E54E103F-2EC8-40B3-BA94-2A31AD837880}" srcOrd="1" destOrd="0" presId="urn:microsoft.com/office/officeart/2005/8/layout/hierarchy2"/>
    <dgm:cxn modelId="{7F258C31-241D-44C4-9838-2FDF1B17A285}" type="presOf" srcId="{31B621EC-FA5A-4B5A-AA4F-80EBE6F77AFD}" destId="{63294291-CA6D-41CB-A32B-748F5B69B415}" srcOrd="0" destOrd="0" presId="urn:microsoft.com/office/officeart/2005/8/layout/hierarchy2"/>
    <dgm:cxn modelId="{EB53C035-C86B-4ADC-8875-EB7D0BDCC1EF}" type="presOf" srcId="{FC2BBC2E-99FA-45B9-A70E-F43134D835FD}" destId="{BA084B77-B681-4AB7-9905-7E0A82C95692}" srcOrd="0" destOrd="0" presId="urn:microsoft.com/office/officeart/2005/8/layout/hierarchy2"/>
    <dgm:cxn modelId="{DD49AF5C-DCBC-4393-A160-64ACE9FEFFE0}" srcId="{C54F36C6-A8DE-4B36-AFFE-7A9F3971860F}" destId="{696D36E9-A26E-498B-A32E-DC80D6F444C7}" srcOrd="0" destOrd="0" parTransId="{3E6ADA7C-A2D7-4A57-9461-B7F73FF09518}" sibTransId="{B873B5C5-95A5-4C26-BFCC-D8AE61C8ACE0}"/>
    <dgm:cxn modelId="{90075560-CC0C-4B24-A6E1-373CE3F7A1C6}" srcId="{330FD784-73B8-4368-8EFE-52287CB37A48}" destId="{31B621EC-FA5A-4B5A-AA4F-80EBE6F77AFD}" srcOrd="0" destOrd="0" parTransId="{52761B35-8D67-499C-B479-F443C9561DFC}" sibTransId="{181CD025-6943-4F34-ACED-C4FD90BD67B9}"/>
    <dgm:cxn modelId="{DB4A1461-1A91-483F-AE7F-66F9E08EA1EC}" srcId="{AF25E82B-CB03-41C5-813E-9F14956F25DA}" destId="{DE2E4993-B8DB-43AE-989A-C77A524E8A7D}" srcOrd="0" destOrd="0" parTransId="{941B661D-FEE2-4C1C-ACE7-FD6F23E6B33A}" sibTransId="{D2E4EB5D-9AC3-4805-8996-E68059DBD496}"/>
    <dgm:cxn modelId="{0E1B2F47-4A7B-43F0-8422-DE59113CB8B4}" type="presOf" srcId="{941B661D-FEE2-4C1C-ACE7-FD6F23E6B33A}" destId="{5A49043E-D8E7-42AA-8651-06E7EF744DA1}" srcOrd="0" destOrd="0" presId="urn:microsoft.com/office/officeart/2005/8/layout/hierarchy2"/>
    <dgm:cxn modelId="{F57B0948-A681-4AD8-BF24-A4077C51F2B5}" srcId="{4B16E7DD-4406-43AA-A94D-EC4FE291441A}" destId="{DF1EA8AE-04A5-4202-8297-D0ED4C897C72}" srcOrd="1" destOrd="0" parTransId="{FC2BBC2E-99FA-45B9-A70E-F43134D835FD}" sibTransId="{5D2FDE3D-8BB3-4969-8102-EC8C66F09033}"/>
    <dgm:cxn modelId="{FB7CC269-6044-49C1-B358-E5787554963A}" srcId="{31B621EC-FA5A-4B5A-AA4F-80EBE6F77AFD}" destId="{C54F36C6-A8DE-4B36-AFFE-7A9F3971860F}" srcOrd="0" destOrd="0" parTransId="{322D7A50-1C3A-4AEE-BD02-A2D629C4B615}" sibTransId="{602A9A45-9F16-4A50-B83C-1C286547275B}"/>
    <dgm:cxn modelId="{97562F6B-4BA1-43DE-B2CF-E43B06A64245}" type="presOf" srcId="{FC2BBC2E-99FA-45B9-A70E-F43134D835FD}" destId="{FDD43EEB-0A4A-45D3-A337-034180E91126}" srcOrd="1" destOrd="0" presId="urn:microsoft.com/office/officeart/2005/8/layout/hierarchy2"/>
    <dgm:cxn modelId="{7516AC53-CFB1-4121-8875-8CCB77CFC0FD}" type="presOf" srcId="{7329E0E0-C407-43F0-9CC6-E0A1A53F7FC8}" destId="{CA64F0E9-214C-4C5C-9083-B23E574AA43C}" srcOrd="0" destOrd="0" presId="urn:microsoft.com/office/officeart/2005/8/layout/hierarchy2"/>
    <dgm:cxn modelId="{B7280B56-5D09-4941-8265-E74D9AD52EBE}" type="presOf" srcId="{696D36E9-A26E-498B-A32E-DC80D6F444C7}" destId="{A7E174DF-FEE1-4392-BA3F-662E3BA86D8A}" srcOrd="0" destOrd="0" presId="urn:microsoft.com/office/officeart/2005/8/layout/hierarchy2"/>
    <dgm:cxn modelId="{CA5D5076-C1D3-4984-ACF4-82A3CD383F15}" type="presOf" srcId="{89353904-F10A-4F43-861C-171295F59F43}" destId="{3B9864E5-EBF2-49B7-BC9B-25BF6FEED76B}" srcOrd="1" destOrd="0" presId="urn:microsoft.com/office/officeart/2005/8/layout/hierarchy2"/>
    <dgm:cxn modelId="{1829E057-80F0-4FFA-A692-303926991679}" type="presOf" srcId="{4B16E7DD-4406-43AA-A94D-EC4FE291441A}" destId="{F8898991-5F85-444D-B8C1-B34AD4EF6E12}" srcOrd="0" destOrd="0" presId="urn:microsoft.com/office/officeart/2005/8/layout/hierarchy2"/>
    <dgm:cxn modelId="{E31F7C7C-D574-4760-B8B2-A6F6C6F2904C}" type="presOf" srcId="{DF1EA8AE-04A5-4202-8297-D0ED4C897C72}" destId="{ECB30615-57DB-4167-8EB4-5ED285000F4E}" srcOrd="0" destOrd="0" presId="urn:microsoft.com/office/officeart/2005/8/layout/hierarchy2"/>
    <dgm:cxn modelId="{0DF28486-53C6-43A2-B4BB-C597211B2391}" srcId="{AF25E82B-CB03-41C5-813E-9F14956F25DA}" destId="{E6982A93-6E19-4542-9E00-3CC514EA10E5}" srcOrd="1" destOrd="0" parTransId="{5E9D5391-98AD-44E5-A12F-315CEFB1FF24}" sibTransId="{6700559B-FC28-4B44-9BDB-22609ACFD488}"/>
    <dgm:cxn modelId="{1167DC9C-483E-40C2-BE2F-C6F9CCCF1E26}" srcId="{C54F36C6-A8DE-4B36-AFFE-7A9F3971860F}" destId="{33FBF4D1-EEC9-4595-A2D2-A05750B3EC4F}" srcOrd="2" destOrd="0" parTransId="{DC15BF76-66FD-4FCB-B5DB-13CD5A91173B}" sibTransId="{7A448E73-7F68-4062-B574-A5D0EA8D058E}"/>
    <dgm:cxn modelId="{D10B85AE-8215-4FA7-91BD-4849AC408F6E}" type="presOf" srcId="{E6982A93-6E19-4542-9E00-3CC514EA10E5}" destId="{42537700-8914-434F-A8F8-6BAC669F665B}" srcOrd="0" destOrd="0" presId="urn:microsoft.com/office/officeart/2005/8/layout/hierarchy2"/>
    <dgm:cxn modelId="{F782C2B6-ABE8-4A5E-9BB3-0193535091EC}" type="presOf" srcId="{8892B0D9-29AD-457E-9E25-6E06ABF7493D}" destId="{DB730349-857C-460D-98D4-FE8C491D16AB}" srcOrd="1" destOrd="0" presId="urn:microsoft.com/office/officeart/2005/8/layout/hierarchy2"/>
    <dgm:cxn modelId="{4B741BB7-B479-4737-99B9-50D2CACA0514}" type="presOf" srcId="{322D7A50-1C3A-4AEE-BD02-A2D629C4B615}" destId="{9566054A-C524-4596-908A-0D28370C4711}" srcOrd="0" destOrd="0" presId="urn:microsoft.com/office/officeart/2005/8/layout/hierarchy2"/>
    <dgm:cxn modelId="{FC023BB7-AC32-47A3-9757-12D4F89BDA81}" srcId="{4B16E7DD-4406-43AA-A94D-EC4FE291441A}" destId="{4B2FD2F2-B5DE-4536-BEA6-7019A4350460}" srcOrd="0" destOrd="0" parTransId="{89353904-F10A-4F43-861C-171295F59F43}" sibTransId="{DF9DE640-61B7-4521-9FAA-25FE5BED5388}"/>
    <dgm:cxn modelId="{18398BC5-6B8B-4838-BDFB-A13D8A130033}" type="presOf" srcId="{C54F36C6-A8DE-4B36-AFFE-7A9F3971860F}" destId="{11DEDBC6-6972-46BF-A5DB-35031308B617}" srcOrd="0" destOrd="0" presId="urn:microsoft.com/office/officeart/2005/8/layout/hierarchy2"/>
    <dgm:cxn modelId="{792A2EC6-5985-473F-9844-91C67971116E}" type="presOf" srcId="{5E9D5391-98AD-44E5-A12F-315CEFB1FF24}" destId="{7F13407D-6747-46C7-BBD7-629E16098B22}" srcOrd="1" destOrd="0" presId="urn:microsoft.com/office/officeart/2005/8/layout/hierarchy2"/>
    <dgm:cxn modelId="{B0253FC7-D8E2-4374-8A86-4BC4146DD82E}" type="presOf" srcId="{5E9D5391-98AD-44E5-A12F-315CEFB1FF24}" destId="{B3342DC6-6A41-467B-BD68-DEA808C49F73}" srcOrd="0" destOrd="0" presId="urn:microsoft.com/office/officeart/2005/8/layout/hierarchy2"/>
    <dgm:cxn modelId="{251194CC-013D-4FDC-A1D9-F1DD0432662B}" type="presOf" srcId="{8892B0D9-29AD-457E-9E25-6E06ABF7493D}" destId="{1E98F8F5-CCF9-4824-BA8B-696832794FD4}" srcOrd="0" destOrd="0" presId="urn:microsoft.com/office/officeart/2005/8/layout/hierarchy2"/>
    <dgm:cxn modelId="{98CCD7CE-13CE-444A-A8FE-A2C551E1F312}" type="presOf" srcId="{4B2FD2F2-B5DE-4536-BEA6-7019A4350460}" destId="{C8EEFDAC-9560-47D7-9655-78671FCBFBAB}" srcOrd="0" destOrd="0" presId="urn:microsoft.com/office/officeart/2005/8/layout/hierarchy2"/>
    <dgm:cxn modelId="{980832D7-007D-4914-9A5D-A9803ACEDB85}" type="presOf" srcId="{DC15BF76-66FD-4FCB-B5DB-13CD5A91173B}" destId="{123EFA4B-1E48-420B-B71D-FFBE90DC8D81}" srcOrd="1" destOrd="0" presId="urn:microsoft.com/office/officeart/2005/8/layout/hierarchy2"/>
    <dgm:cxn modelId="{76AC2DDE-8478-4E28-99FF-E7C2218372BA}" type="presOf" srcId="{33FBF4D1-EEC9-4595-A2D2-A05750B3EC4F}" destId="{99B97534-18CE-48F2-AB44-A42318897674}" srcOrd="0" destOrd="0" presId="urn:microsoft.com/office/officeart/2005/8/layout/hierarchy2"/>
    <dgm:cxn modelId="{80DD64E0-02C6-4E6E-B473-A7302011D29A}" type="presOf" srcId="{AF25E82B-CB03-41C5-813E-9F14956F25DA}" destId="{FFA81982-D3AC-4096-A869-B32E22CE21DE}" srcOrd="0" destOrd="0" presId="urn:microsoft.com/office/officeart/2005/8/layout/hierarchy2"/>
    <dgm:cxn modelId="{2D54D9E1-5BA4-41C7-975B-CC7BB878F144}" type="presOf" srcId="{3E6ADA7C-A2D7-4A57-9461-B7F73FF09518}" destId="{6041BB0B-328C-404C-A951-EDF25D4F7AF5}" srcOrd="1" destOrd="0" presId="urn:microsoft.com/office/officeart/2005/8/layout/hierarchy2"/>
    <dgm:cxn modelId="{6579B4E2-43BE-4420-8698-9688CDBC970D}" type="presOf" srcId="{DC15BF76-66FD-4FCB-B5DB-13CD5A91173B}" destId="{CBB81189-005E-4685-B513-0D162C7DEEF2}" srcOrd="0" destOrd="0" presId="urn:microsoft.com/office/officeart/2005/8/layout/hierarchy2"/>
    <dgm:cxn modelId="{B0EA23E6-8EFA-43E6-8897-F58ED6D695B0}" type="presOf" srcId="{330FD784-73B8-4368-8EFE-52287CB37A48}" destId="{D1FCB862-4987-43A8-9E91-12BEAF306F5A}" srcOrd="0" destOrd="0" presId="urn:microsoft.com/office/officeart/2005/8/layout/hierarchy2"/>
    <dgm:cxn modelId="{458649EB-E447-4308-B394-C93EB97A863E}" type="presOf" srcId="{3E6ADA7C-A2D7-4A57-9461-B7F73FF09518}" destId="{7EE10411-D135-4D55-992C-759D679E25F5}" srcOrd="0" destOrd="0" presId="urn:microsoft.com/office/officeart/2005/8/layout/hierarchy2"/>
    <dgm:cxn modelId="{711C52EE-C3F0-4746-A986-BD949313A1AB}" type="presOf" srcId="{322D7A50-1C3A-4AEE-BD02-A2D629C4B615}" destId="{CA6224A6-DC70-4819-B183-B45C07F06262}" srcOrd="1" destOrd="0" presId="urn:microsoft.com/office/officeart/2005/8/layout/hierarchy2"/>
    <dgm:cxn modelId="{7F7BF7F1-8850-4DCC-A2FF-B2CB87EED3EA}" srcId="{31B621EC-FA5A-4B5A-AA4F-80EBE6F77AFD}" destId="{4B16E7DD-4406-43AA-A94D-EC4FE291441A}" srcOrd="1" destOrd="0" parTransId="{7329E0E0-C407-43F0-9CC6-E0A1A53F7FC8}" sibTransId="{71FF755F-F830-43EB-AB54-309AD572A95A}"/>
    <dgm:cxn modelId="{A03EFDF3-F3FC-4D8D-AF7A-422C913328B9}" type="presOf" srcId="{941B661D-FEE2-4C1C-ACE7-FD6F23E6B33A}" destId="{B0D669BD-F029-4039-8463-FF0E68F93FF5}" srcOrd="1" destOrd="0" presId="urn:microsoft.com/office/officeart/2005/8/layout/hierarchy2"/>
    <dgm:cxn modelId="{06C46DFA-759F-4180-BF3B-0FD1D0AFEA0D}" srcId="{C54F36C6-A8DE-4B36-AFFE-7A9F3971860F}" destId="{AF25E82B-CB03-41C5-813E-9F14956F25DA}" srcOrd="1" destOrd="0" parTransId="{8892B0D9-29AD-457E-9E25-6E06ABF7493D}" sibTransId="{366A2565-351F-4D84-B5D5-1496F480D704}"/>
    <dgm:cxn modelId="{3417503F-55CE-4DF9-A3E2-242166AF4ED2}" type="presParOf" srcId="{D1FCB862-4987-43A8-9E91-12BEAF306F5A}" destId="{F114CAB2-A2C0-4F2C-B871-FF60CAF897F1}" srcOrd="0" destOrd="0" presId="urn:microsoft.com/office/officeart/2005/8/layout/hierarchy2"/>
    <dgm:cxn modelId="{D509A592-26AE-433D-9C0B-BACFF147D3FF}" type="presParOf" srcId="{F114CAB2-A2C0-4F2C-B871-FF60CAF897F1}" destId="{63294291-CA6D-41CB-A32B-748F5B69B415}" srcOrd="0" destOrd="0" presId="urn:microsoft.com/office/officeart/2005/8/layout/hierarchy2"/>
    <dgm:cxn modelId="{5711BC2F-1BE0-479D-A881-194D22B14BDE}" type="presParOf" srcId="{F114CAB2-A2C0-4F2C-B871-FF60CAF897F1}" destId="{AA09A39C-FB38-4B16-9E59-D71F8561870A}" srcOrd="1" destOrd="0" presId="urn:microsoft.com/office/officeart/2005/8/layout/hierarchy2"/>
    <dgm:cxn modelId="{5E8D4D18-28D5-4DA7-A9B2-953155DFF512}" type="presParOf" srcId="{AA09A39C-FB38-4B16-9E59-D71F8561870A}" destId="{9566054A-C524-4596-908A-0D28370C4711}" srcOrd="0" destOrd="0" presId="urn:microsoft.com/office/officeart/2005/8/layout/hierarchy2"/>
    <dgm:cxn modelId="{A4671CA7-B7D5-4F2A-95AF-023A875DA451}" type="presParOf" srcId="{9566054A-C524-4596-908A-0D28370C4711}" destId="{CA6224A6-DC70-4819-B183-B45C07F06262}" srcOrd="0" destOrd="0" presId="urn:microsoft.com/office/officeart/2005/8/layout/hierarchy2"/>
    <dgm:cxn modelId="{8E97A798-E9CB-42A5-B605-B7B6D84EEEFD}" type="presParOf" srcId="{AA09A39C-FB38-4B16-9E59-D71F8561870A}" destId="{807C9F28-BD6C-465B-83AD-B15B4678C8DF}" srcOrd="1" destOrd="0" presId="urn:microsoft.com/office/officeart/2005/8/layout/hierarchy2"/>
    <dgm:cxn modelId="{C9C8A02B-432E-4EBE-BB43-2B9E97450BDC}" type="presParOf" srcId="{807C9F28-BD6C-465B-83AD-B15B4678C8DF}" destId="{11DEDBC6-6972-46BF-A5DB-35031308B617}" srcOrd="0" destOrd="0" presId="urn:microsoft.com/office/officeart/2005/8/layout/hierarchy2"/>
    <dgm:cxn modelId="{DD219B75-6463-4840-A9D8-CFC85D20060B}" type="presParOf" srcId="{807C9F28-BD6C-465B-83AD-B15B4678C8DF}" destId="{1E3E3CFE-D62C-41D7-8BE5-31F7C40F7544}" srcOrd="1" destOrd="0" presId="urn:microsoft.com/office/officeart/2005/8/layout/hierarchy2"/>
    <dgm:cxn modelId="{5FA0D151-A8CB-4BCD-B099-8F4D11C033D6}" type="presParOf" srcId="{1E3E3CFE-D62C-41D7-8BE5-31F7C40F7544}" destId="{7EE10411-D135-4D55-992C-759D679E25F5}" srcOrd="0" destOrd="0" presId="urn:microsoft.com/office/officeart/2005/8/layout/hierarchy2"/>
    <dgm:cxn modelId="{914D34B5-FFCD-4361-B6EC-374CED5D2AAE}" type="presParOf" srcId="{7EE10411-D135-4D55-992C-759D679E25F5}" destId="{6041BB0B-328C-404C-A951-EDF25D4F7AF5}" srcOrd="0" destOrd="0" presId="urn:microsoft.com/office/officeart/2005/8/layout/hierarchy2"/>
    <dgm:cxn modelId="{9248DBC2-E75B-40BC-A48F-85C971A94629}" type="presParOf" srcId="{1E3E3CFE-D62C-41D7-8BE5-31F7C40F7544}" destId="{949B7962-C6F0-4C78-A809-B2FE36BCBDBB}" srcOrd="1" destOrd="0" presId="urn:microsoft.com/office/officeart/2005/8/layout/hierarchy2"/>
    <dgm:cxn modelId="{E9578591-8DD9-40F0-BF40-7E56A96A951F}" type="presParOf" srcId="{949B7962-C6F0-4C78-A809-B2FE36BCBDBB}" destId="{A7E174DF-FEE1-4392-BA3F-662E3BA86D8A}" srcOrd="0" destOrd="0" presId="urn:microsoft.com/office/officeart/2005/8/layout/hierarchy2"/>
    <dgm:cxn modelId="{16984351-0B0D-4069-A353-3DBC94D1BDB8}" type="presParOf" srcId="{949B7962-C6F0-4C78-A809-B2FE36BCBDBB}" destId="{0CA3C565-15DB-4764-BE50-EAE285530222}" srcOrd="1" destOrd="0" presId="urn:microsoft.com/office/officeart/2005/8/layout/hierarchy2"/>
    <dgm:cxn modelId="{6653D2DC-9A23-4456-925F-8524CA1C0B05}" type="presParOf" srcId="{1E3E3CFE-D62C-41D7-8BE5-31F7C40F7544}" destId="{1E98F8F5-CCF9-4824-BA8B-696832794FD4}" srcOrd="2" destOrd="0" presId="urn:microsoft.com/office/officeart/2005/8/layout/hierarchy2"/>
    <dgm:cxn modelId="{74D6BA7F-B2A0-4EDA-8AF5-7B438665E62C}" type="presParOf" srcId="{1E98F8F5-CCF9-4824-BA8B-696832794FD4}" destId="{DB730349-857C-460D-98D4-FE8C491D16AB}" srcOrd="0" destOrd="0" presId="urn:microsoft.com/office/officeart/2005/8/layout/hierarchy2"/>
    <dgm:cxn modelId="{79FF8DD9-1BCF-408A-8518-8AC40E2361AA}" type="presParOf" srcId="{1E3E3CFE-D62C-41D7-8BE5-31F7C40F7544}" destId="{F2EE3FA2-A484-402A-A744-4C63F965E2AD}" srcOrd="3" destOrd="0" presId="urn:microsoft.com/office/officeart/2005/8/layout/hierarchy2"/>
    <dgm:cxn modelId="{7C084D89-B070-4915-92D8-5EFBD7DC4E14}" type="presParOf" srcId="{F2EE3FA2-A484-402A-A744-4C63F965E2AD}" destId="{FFA81982-D3AC-4096-A869-B32E22CE21DE}" srcOrd="0" destOrd="0" presId="urn:microsoft.com/office/officeart/2005/8/layout/hierarchy2"/>
    <dgm:cxn modelId="{B5E78E5D-4C96-4EF5-B40C-E109A73AEBF6}" type="presParOf" srcId="{F2EE3FA2-A484-402A-A744-4C63F965E2AD}" destId="{02C04C9D-AB11-4337-80EA-9F78F66B1E6C}" srcOrd="1" destOrd="0" presId="urn:microsoft.com/office/officeart/2005/8/layout/hierarchy2"/>
    <dgm:cxn modelId="{3D75C869-4CC6-4EC7-BDC6-9282A187A9ED}" type="presParOf" srcId="{02C04C9D-AB11-4337-80EA-9F78F66B1E6C}" destId="{5A49043E-D8E7-42AA-8651-06E7EF744DA1}" srcOrd="0" destOrd="0" presId="urn:microsoft.com/office/officeart/2005/8/layout/hierarchy2"/>
    <dgm:cxn modelId="{50D1B86E-0599-4570-A7C7-9C3D9DF1EE1D}" type="presParOf" srcId="{5A49043E-D8E7-42AA-8651-06E7EF744DA1}" destId="{B0D669BD-F029-4039-8463-FF0E68F93FF5}" srcOrd="0" destOrd="0" presId="urn:microsoft.com/office/officeart/2005/8/layout/hierarchy2"/>
    <dgm:cxn modelId="{2CF41F74-7A7F-4D8E-8A2D-3013D0227E7E}" type="presParOf" srcId="{02C04C9D-AB11-4337-80EA-9F78F66B1E6C}" destId="{0C9EDA77-5769-454E-B4F9-DCA8C8843533}" srcOrd="1" destOrd="0" presId="urn:microsoft.com/office/officeart/2005/8/layout/hierarchy2"/>
    <dgm:cxn modelId="{1E162011-A358-4F49-A994-A24E831085BB}" type="presParOf" srcId="{0C9EDA77-5769-454E-B4F9-DCA8C8843533}" destId="{465A1916-5D19-46E0-8AB5-3EB4E838A509}" srcOrd="0" destOrd="0" presId="urn:microsoft.com/office/officeart/2005/8/layout/hierarchy2"/>
    <dgm:cxn modelId="{BCFFF385-377D-4915-9B00-F9DCD0655787}" type="presParOf" srcId="{0C9EDA77-5769-454E-B4F9-DCA8C8843533}" destId="{CD62DE78-BA53-450D-8E5C-717FAA890070}" srcOrd="1" destOrd="0" presId="urn:microsoft.com/office/officeart/2005/8/layout/hierarchy2"/>
    <dgm:cxn modelId="{0BB04751-2A68-4F9B-A9C6-580303174F44}" type="presParOf" srcId="{02C04C9D-AB11-4337-80EA-9F78F66B1E6C}" destId="{B3342DC6-6A41-467B-BD68-DEA808C49F73}" srcOrd="2" destOrd="0" presId="urn:microsoft.com/office/officeart/2005/8/layout/hierarchy2"/>
    <dgm:cxn modelId="{24A708AF-8B15-4608-A021-3CC03763EB9A}" type="presParOf" srcId="{B3342DC6-6A41-467B-BD68-DEA808C49F73}" destId="{7F13407D-6747-46C7-BBD7-629E16098B22}" srcOrd="0" destOrd="0" presId="urn:microsoft.com/office/officeart/2005/8/layout/hierarchy2"/>
    <dgm:cxn modelId="{EFADCE86-0345-4025-875B-E5C2FADF73AB}" type="presParOf" srcId="{02C04C9D-AB11-4337-80EA-9F78F66B1E6C}" destId="{FEC1EB24-1F7C-4D79-9080-9A45D7428559}" srcOrd="3" destOrd="0" presId="urn:microsoft.com/office/officeart/2005/8/layout/hierarchy2"/>
    <dgm:cxn modelId="{6ACEACE0-8E9D-47BF-B7EE-14F46DDF0E09}" type="presParOf" srcId="{FEC1EB24-1F7C-4D79-9080-9A45D7428559}" destId="{42537700-8914-434F-A8F8-6BAC669F665B}" srcOrd="0" destOrd="0" presId="urn:microsoft.com/office/officeart/2005/8/layout/hierarchy2"/>
    <dgm:cxn modelId="{9B508114-5F73-42CB-A66C-7FC53A553DCC}" type="presParOf" srcId="{FEC1EB24-1F7C-4D79-9080-9A45D7428559}" destId="{D5604413-5957-4106-B950-049EF6E2EBFE}" srcOrd="1" destOrd="0" presId="urn:microsoft.com/office/officeart/2005/8/layout/hierarchy2"/>
    <dgm:cxn modelId="{74999880-DF71-4320-B1FE-73542B34F94F}" type="presParOf" srcId="{1E3E3CFE-D62C-41D7-8BE5-31F7C40F7544}" destId="{CBB81189-005E-4685-B513-0D162C7DEEF2}" srcOrd="4" destOrd="0" presId="urn:microsoft.com/office/officeart/2005/8/layout/hierarchy2"/>
    <dgm:cxn modelId="{0A2CAAD6-4EAA-452B-9243-D4C81509D168}" type="presParOf" srcId="{CBB81189-005E-4685-B513-0D162C7DEEF2}" destId="{123EFA4B-1E48-420B-B71D-FFBE90DC8D81}" srcOrd="0" destOrd="0" presId="urn:microsoft.com/office/officeart/2005/8/layout/hierarchy2"/>
    <dgm:cxn modelId="{819B1081-08F2-4C85-9833-987B77E03E73}" type="presParOf" srcId="{1E3E3CFE-D62C-41D7-8BE5-31F7C40F7544}" destId="{D2C8C6A4-1D61-41EE-8A11-5C3D833B5A72}" srcOrd="5" destOrd="0" presId="urn:microsoft.com/office/officeart/2005/8/layout/hierarchy2"/>
    <dgm:cxn modelId="{D05BF858-F478-4CB0-A0A2-9A7D38549607}" type="presParOf" srcId="{D2C8C6A4-1D61-41EE-8A11-5C3D833B5A72}" destId="{99B97534-18CE-48F2-AB44-A42318897674}" srcOrd="0" destOrd="0" presId="urn:microsoft.com/office/officeart/2005/8/layout/hierarchy2"/>
    <dgm:cxn modelId="{ADB93E20-5151-4DEF-9A79-4BD5B0E122F8}" type="presParOf" srcId="{D2C8C6A4-1D61-41EE-8A11-5C3D833B5A72}" destId="{587A0CE1-AABF-40EC-B935-519B5D4A6A0C}" srcOrd="1" destOrd="0" presId="urn:microsoft.com/office/officeart/2005/8/layout/hierarchy2"/>
    <dgm:cxn modelId="{FD00316D-C70F-4F3F-A2B5-163E5AC7EFDF}" type="presParOf" srcId="{AA09A39C-FB38-4B16-9E59-D71F8561870A}" destId="{CA64F0E9-214C-4C5C-9083-B23E574AA43C}" srcOrd="2" destOrd="0" presId="urn:microsoft.com/office/officeart/2005/8/layout/hierarchy2"/>
    <dgm:cxn modelId="{5F8EAC30-516A-4500-A96E-8CD28E5850C3}" type="presParOf" srcId="{CA64F0E9-214C-4C5C-9083-B23E574AA43C}" destId="{E54E103F-2EC8-40B3-BA94-2A31AD837880}" srcOrd="0" destOrd="0" presId="urn:microsoft.com/office/officeart/2005/8/layout/hierarchy2"/>
    <dgm:cxn modelId="{ADBE9409-1E24-44A9-9E5E-5177C5065F5C}" type="presParOf" srcId="{AA09A39C-FB38-4B16-9E59-D71F8561870A}" destId="{9773465E-8D0B-487D-B672-778AE3E767C0}" srcOrd="3" destOrd="0" presId="urn:microsoft.com/office/officeart/2005/8/layout/hierarchy2"/>
    <dgm:cxn modelId="{6CBFB2F3-52A2-4F41-B730-244B19087185}" type="presParOf" srcId="{9773465E-8D0B-487D-B672-778AE3E767C0}" destId="{F8898991-5F85-444D-B8C1-B34AD4EF6E12}" srcOrd="0" destOrd="0" presId="urn:microsoft.com/office/officeart/2005/8/layout/hierarchy2"/>
    <dgm:cxn modelId="{D1F7B93F-57B8-453B-BA8E-0ADEB7ADB12F}" type="presParOf" srcId="{9773465E-8D0B-487D-B672-778AE3E767C0}" destId="{177A1E1C-A470-4373-B708-E910A94B9C9B}" srcOrd="1" destOrd="0" presId="urn:microsoft.com/office/officeart/2005/8/layout/hierarchy2"/>
    <dgm:cxn modelId="{B16B79C7-8162-4FCB-B4D6-0734355E0D56}" type="presParOf" srcId="{177A1E1C-A470-4373-B708-E910A94B9C9B}" destId="{FF9BEFDC-A39E-4E77-8E0C-40F9EFFB75D8}" srcOrd="0" destOrd="0" presId="urn:microsoft.com/office/officeart/2005/8/layout/hierarchy2"/>
    <dgm:cxn modelId="{1D5242F0-4937-4CEC-974A-85E84D805137}" type="presParOf" srcId="{FF9BEFDC-A39E-4E77-8E0C-40F9EFFB75D8}" destId="{3B9864E5-EBF2-49B7-BC9B-25BF6FEED76B}" srcOrd="0" destOrd="0" presId="urn:microsoft.com/office/officeart/2005/8/layout/hierarchy2"/>
    <dgm:cxn modelId="{E1EE242F-F819-45A9-BC14-E7C760A8D40C}" type="presParOf" srcId="{177A1E1C-A470-4373-B708-E910A94B9C9B}" destId="{A7CCDAEF-D668-4E27-86E5-33F2E3A7117C}" srcOrd="1" destOrd="0" presId="urn:microsoft.com/office/officeart/2005/8/layout/hierarchy2"/>
    <dgm:cxn modelId="{8EA52F3A-23C4-43CD-95E0-2C1344020F8B}" type="presParOf" srcId="{A7CCDAEF-D668-4E27-86E5-33F2E3A7117C}" destId="{C8EEFDAC-9560-47D7-9655-78671FCBFBAB}" srcOrd="0" destOrd="0" presId="urn:microsoft.com/office/officeart/2005/8/layout/hierarchy2"/>
    <dgm:cxn modelId="{1E547285-9BD1-4C57-9D65-76CECC11A42F}" type="presParOf" srcId="{A7CCDAEF-D668-4E27-86E5-33F2E3A7117C}" destId="{07160771-1B3E-4E01-8AF6-2806AC56C688}" srcOrd="1" destOrd="0" presId="urn:microsoft.com/office/officeart/2005/8/layout/hierarchy2"/>
    <dgm:cxn modelId="{5C7A9DFB-E0EA-496C-8874-922ADA562829}" type="presParOf" srcId="{177A1E1C-A470-4373-B708-E910A94B9C9B}" destId="{BA084B77-B681-4AB7-9905-7E0A82C95692}" srcOrd="2" destOrd="0" presId="urn:microsoft.com/office/officeart/2005/8/layout/hierarchy2"/>
    <dgm:cxn modelId="{9C3A8A7B-C295-41A1-9EF6-9BBD49288356}" type="presParOf" srcId="{BA084B77-B681-4AB7-9905-7E0A82C95692}" destId="{FDD43EEB-0A4A-45D3-A337-034180E91126}" srcOrd="0" destOrd="0" presId="urn:microsoft.com/office/officeart/2005/8/layout/hierarchy2"/>
    <dgm:cxn modelId="{BFBF96E6-D16C-463F-994D-DEC3875E322F}" type="presParOf" srcId="{177A1E1C-A470-4373-B708-E910A94B9C9B}" destId="{18E10896-B269-49E2-9EB3-5A6084203FE3}" srcOrd="3" destOrd="0" presId="urn:microsoft.com/office/officeart/2005/8/layout/hierarchy2"/>
    <dgm:cxn modelId="{12AD8859-CB56-4AE9-9652-3206C348BBC3}" type="presParOf" srcId="{18E10896-B269-49E2-9EB3-5A6084203FE3}" destId="{ECB30615-57DB-4167-8EB4-5ED285000F4E}" srcOrd="0" destOrd="0" presId="urn:microsoft.com/office/officeart/2005/8/layout/hierarchy2"/>
    <dgm:cxn modelId="{38D905A0-D0DC-41AE-A6A8-074EDBE36B6C}" type="presParOf" srcId="{18E10896-B269-49E2-9EB3-5A6084203FE3}" destId="{BB6A416B-5A42-430F-9477-99B6A878FDB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EDF0B8-C0E9-405C-887F-B3EBBDD47265}" type="doc">
      <dgm:prSet loTypeId="urn:microsoft.com/office/officeart/2005/8/layout/b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5F361A53-1FB8-4A35-8A8D-F4650E8458F9}">
      <dgm:prSet phldrT="[Texto]"/>
      <dgm:spPr>
        <a:ln>
          <a:solidFill>
            <a:srgbClr val="00AAA7"/>
          </a:solidFill>
        </a:ln>
      </dgm:spPr>
      <dgm:t>
        <a:bodyPr/>
        <a:lstStyle/>
        <a:p>
          <a:pPr algn="ctr"/>
          <a:r>
            <a:rPr lang="es-ES" dirty="0">
              <a:solidFill>
                <a:srgbClr val="152B48"/>
              </a:solidFill>
              <a:latin typeface="Montserrat" pitchFamily="2" charset="77"/>
            </a:rPr>
            <a:t>Infección materna.</a:t>
          </a:r>
        </a:p>
      </dgm:t>
    </dgm:pt>
    <dgm:pt modelId="{66C086CF-576C-4AD8-B8E7-CFC2D39370D0}" type="parTrans" cxnId="{54EE0F1F-5A85-4506-865B-ADB0F33BF59F}">
      <dgm:prSet/>
      <dgm:spPr/>
      <dgm:t>
        <a:bodyPr/>
        <a:lstStyle/>
        <a:p>
          <a:endParaRPr lang="es-ES"/>
        </a:p>
      </dgm:t>
    </dgm:pt>
    <dgm:pt modelId="{E689595E-C50F-4BBB-9CDD-B594B3CA7EB0}" type="sibTrans" cxnId="{54EE0F1F-5A85-4506-865B-ADB0F33BF59F}">
      <dgm:prSet/>
      <dgm:spPr>
        <a:solidFill>
          <a:srgbClr val="00AAA7"/>
        </a:solidFill>
      </dgm:spPr>
      <dgm:t>
        <a:bodyPr/>
        <a:lstStyle/>
        <a:p>
          <a:endParaRPr lang="es-ES"/>
        </a:p>
      </dgm:t>
    </dgm:pt>
    <dgm:pt modelId="{A73AE45E-0279-4F0C-B254-D4C95C8989FD}">
      <dgm:prSet phldrT="[Texto]"/>
      <dgm:spPr>
        <a:ln>
          <a:solidFill>
            <a:srgbClr val="00AAA7"/>
          </a:solidFill>
        </a:ln>
      </dgm:spPr>
      <dgm:t>
        <a:bodyPr/>
        <a:lstStyle/>
        <a:p>
          <a:pPr algn="ctr"/>
          <a:r>
            <a:rPr lang="es-ES" dirty="0">
              <a:solidFill>
                <a:srgbClr val="152B48"/>
              </a:solidFill>
              <a:latin typeface="Montserrat" pitchFamily="2" charset="77"/>
            </a:rPr>
            <a:t>Transmisión </a:t>
          </a:r>
          <a:r>
            <a:rPr lang="es-ES" dirty="0" err="1">
              <a:solidFill>
                <a:srgbClr val="152B48"/>
              </a:solidFill>
              <a:latin typeface="Montserrat" pitchFamily="2" charset="77"/>
            </a:rPr>
            <a:t>transplacentaria</a:t>
          </a:r>
          <a:r>
            <a:rPr lang="es-ES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C0084077-C960-49E8-AE6C-753EBF09B8C2}" type="parTrans" cxnId="{17750DA5-4E6B-4417-9A18-963404BDD8F3}">
      <dgm:prSet/>
      <dgm:spPr/>
      <dgm:t>
        <a:bodyPr/>
        <a:lstStyle/>
        <a:p>
          <a:endParaRPr lang="es-ES"/>
        </a:p>
      </dgm:t>
    </dgm:pt>
    <dgm:pt modelId="{9584C3DC-886B-4D0D-A31E-F85C8ED99EA7}" type="sibTrans" cxnId="{17750DA5-4E6B-4417-9A18-963404BDD8F3}">
      <dgm:prSet/>
      <dgm:spPr>
        <a:solidFill>
          <a:srgbClr val="00AAA7"/>
        </a:solidFill>
      </dgm:spPr>
      <dgm:t>
        <a:bodyPr/>
        <a:lstStyle/>
        <a:p>
          <a:endParaRPr lang="es-ES"/>
        </a:p>
      </dgm:t>
    </dgm:pt>
    <dgm:pt modelId="{7EE81E5F-4E96-4BC9-8A3B-D3954FB7CA30}">
      <dgm:prSet phldrT="[Texto]"/>
      <dgm:spPr>
        <a:ln>
          <a:solidFill>
            <a:srgbClr val="00AAA7"/>
          </a:solidFill>
        </a:ln>
      </dgm:spPr>
      <dgm:t>
        <a:bodyPr/>
        <a:lstStyle/>
        <a:p>
          <a:pPr algn="ctr"/>
          <a:r>
            <a:rPr lang="es-ES" dirty="0">
              <a:solidFill>
                <a:srgbClr val="152B48"/>
              </a:solidFill>
              <a:latin typeface="Montserrat" pitchFamily="2" charset="77"/>
            </a:rPr>
            <a:t>Invasión de </a:t>
          </a:r>
          <a:r>
            <a:rPr lang="es-ES" dirty="0" err="1">
              <a:solidFill>
                <a:srgbClr val="152B48"/>
              </a:solidFill>
              <a:latin typeface="Montserrat" pitchFamily="2" charset="77"/>
            </a:rPr>
            <a:t>taquzoitos</a:t>
          </a:r>
          <a:r>
            <a:rPr lang="es-ES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BD8E9B01-4C87-4D87-84F4-C11B8FC870DD}" type="parTrans" cxnId="{99041760-C859-4528-8D68-968DA7F15A34}">
      <dgm:prSet/>
      <dgm:spPr/>
      <dgm:t>
        <a:bodyPr/>
        <a:lstStyle/>
        <a:p>
          <a:endParaRPr lang="es-ES"/>
        </a:p>
      </dgm:t>
    </dgm:pt>
    <dgm:pt modelId="{08628CF9-CE94-43EA-8E12-F4F927635E7F}" type="sibTrans" cxnId="{99041760-C859-4528-8D68-968DA7F15A34}">
      <dgm:prSet/>
      <dgm:spPr>
        <a:solidFill>
          <a:srgbClr val="00AAA7"/>
        </a:solidFill>
      </dgm:spPr>
      <dgm:t>
        <a:bodyPr/>
        <a:lstStyle/>
        <a:p>
          <a:endParaRPr lang="es-ES"/>
        </a:p>
      </dgm:t>
    </dgm:pt>
    <dgm:pt modelId="{7AC0605C-0753-47A7-88DD-18289A2CC6FA}">
      <dgm:prSet phldrT="[Texto]"/>
      <dgm:spPr>
        <a:ln>
          <a:solidFill>
            <a:srgbClr val="00AAA7"/>
          </a:solidFill>
        </a:ln>
      </dgm:spPr>
      <dgm:t>
        <a:bodyPr/>
        <a:lstStyle/>
        <a:p>
          <a:pPr algn="ctr"/>
          <a:r>
            <a:rPr lang="es-ES" dirty="0">
              <a:solidFill>
                <a:srgbClr val="152B48"/>
              </a:solidFill>
              <a:latin typeface="Montserrat" pitchFamily="2" charset="77"/>
            </a:rPr>
            <a:t>Cerebro y músculos.</a:t>
          </a:r>
        </a:p>
      </dgm:t>
    </dgm:pt>
    <dgm:pt modelId="{546B2E25-7A1F-489B-828C-37BA5DF54F77}" type="parTrans" cxnId="{6197E4F0-060E-4FF7-BD16-772BBF77D200}">
      <dgm:prSet/>
      <dgm:spPr/>
      <dgm:t>
        <a:bodyPr/>
        <a:lstStyle/>
        <a:p>
          <a:endParaRPr lang="es-ES"/>
        </a:p>
      </dgm:t>
    </dgm:pt>
    <dgm:pt modelId="{862C1200-DE83-4E7B-8180-2A462AF72424}" type="sibTrans" cxnId="{6197E4F0-060E-4FF7-BD16-772BBF77D200}">
      <dgm:prSet/>
      <dgm:spPr>
        <a:solidFill>
          <a:srgbClr val="00AAA7"/>
        </a:solidFill>
      </dgm:spPr>
      <dgm:t>
        <a:bodyPr/>
        <a:lstStyle/>
        <a:p>
          <a:endParaRPr lang="es-ES"/>
        </a:p>
      </dgm:t>
    </dgm:pt>
    <dgm:pt modelId="{14804FAD-C680-4A64-967F-1306DDAF7E10}">
      <dgm:prSet phldrT="[Texto]"/>
      <dgm:spPr>
        <a:ln>
          <a:solidFill>
            <a:srgbClr val="00AAA7"/>
          </a:solidFill>
        </a:ln>
      </dgm:spPr>
      <dgm:t>
        <a:bodyPr/>
        <a:lstStyle/>
        <a:p>
          <a:pPr algn="ctr"/>
          <a:r>
            <a:rPr lang="es-ES" dirty="0">
              <a:solidFill>
                <a:srgbClr val="152B48"/>
              </a:solidFill>
              <a:latin typeface="Montserrat" pitchFamily="2" charset="77"/>
            </a:rPr>
            <a:t>Formación de </a:t>
          </a:r>
          <a:r>
            <a:rPr lang="es-ES" dirty="0" err="1">
              <a:solidFill>
                <a:srgbClr val="152B48"/>
              </a:solidFill>
              <a:latin typeface="Montserrat" pitchFamily="2" charset="77"/>
            </a:rPr>
            <a:t>bradizoitos</a:t>
          </a:r>
          <a:r>
            <a:rPr lang="es-ES" dirty="0">
              <a:solidFill>
                <a:srgbClr val="152B48"/>
              </a:solidFill>
              <a:latin typeface="Montserrat" pitchFamily="2" charset="77"/>
            </a:rPr>
            <a:t>.*</a:t>
          </a:r>
        </a:p>
      </dgm:t>
    </dgm:pt>
    <dgm:pt modelId="{2A3000C1-FF2B-4DC0-B3F0-84FDA6C04644}" type="parTrans" cxnId="{55E06194-EE82-405E-B74B-6E2178804426}">
      <dgm:prSet/>
      <dgm:spPr/>
      <dgm:t>
        <a:bodyPr/>
        <a:lstStyle/>
        <a:p>
          <a:endParaRPr lang="es-ES"/>
        </a:p>
      </dgm:t>
    </dgm:pt>
    <dgm:pt modelId="{B9E4F3F1-E3D0-4913-8505-6B3E34B7AFBA}" type="sibTrans" cxnId="{55E06194-EE82-405E-B74B-6E2178804426}">
      <dgm:prSet/>
      <dgm:spPr>
        <a:solidFill>
          <a:srgbClr val="00AAA7"/>
        </a:solidFill>
      </dgm:spPr>
      <dgm:t>
        <a:bodyPr/>
        <a:lstStyle/>
        <a:p>
          <a:endParaRPr lang="es-ES"/>
        </a:p>
      </dgm:t>
    </dgm:pt>
    <dgm:pt modelId="{60B620F2-0D58-48AD-9966-745F0FBC6720}">
      <dgm:prSet phldrT="[Texto]"/>
      <dgm:spPr>
        <a:ln>
          <a:solidFill>
            <a:srgbClr val="00AAA7"/>
          </a:solidFill>
        </a:ln>
      </dgm:spPr>
      <dgm:t>
        <a:bodyPr/>
        <a:lstStyle/>
        <a:p>
          <a:pPr algn="ctr"/>
          <a:r>
            <a:rPr lang="es-ES" dirty="0">
              <a:solidFill>
                <a:srgbClr val="152B48"/>
              </a:solidFill>
              <a:latin typeface="Montserrat" pitchFamily="2" charset="77"/>
            </a:rPr>
            <a:t>Quistes impenetrable a los antibióticos.</a:t>
          </a:r>
        </a:p>
      </dgm:t>
    </dgm:pt>
    <dgm:pt modelId="{A41DC6B3-08BD-406C-B607-B0329560BC8A}" type="parTrans" cxnId="{C3273478-12FC-4C78-9F38-44E6A196A5B4}">
      <dgm:prSet/>
      <dgm:spPr/>
      <dgm:t>
        <a:bodyPr/>
        <a:lstStyle/>
        <a:p>
          <a:endParaRPr lang="es-ES"/>
        </a:p>
      </dgm:t>
    </dgm:pt>
    <dgm:pt modelId="{BA766CEA-85FD-4933-8A76-019A3DE08C05}" type="sibTrans" cxnId="{C3273478-12FC-4C78-9F38-44E6A196A5B4}">
      <dgm:prSet/>
      <dgm:spPr>
        <a:solidFill>
          <a:srgbClr val="00AAA7"/>
        </a:solidFill>
      </dgm:spPr>
      <dgm:t>
        <a:bodyPr/>
        <a:lstStyle/>
        <a:p>
          <a:endParaRPr lang="es-ES"/>
        </a:p>
      </dgm:t>
    </dgm:pt>
    <dgm:pt modelId="{7B7FE41B-790A-4B8A-A0B0-A7A8065A264F}">
      <dgm:prSet phldrT="[Texto]"/>
      <dgm:spPr>
        <a:ln>
          <a:solidFill>
            <a:srgbClr val="00AAA7"/>
          </a:solidFill>
        </a:ln>
      </dgm:spPr>
      <dgm:t>
        <a:bodyPr/>
        <a:lstStyle/>
        <a:p>
          <a:pPr algn="ctr"/>
          <a:r>
            <a:rPr lang="es-ES" dirty="0">
              <a:solidFill>
                <a:srgbClr val="152B48"/>
              </a:solidFill>
              <a:latin typeface="Montserrat" pitchFamily="2" charset="77"/>
            </a:rPr>
            <a:t>Ventana de oportunidad.</a:t>
          </a:r>
        </a:p>
      </dgm:t>
    </dgm:pt>
    <dgm:pt modelId="{1AE845B5-5EF7-4D5D-9A28-5EFFB00A3EF6}" type="parTrans" cxnId="{F5DB5228-B012-49D5-B81B-C5D53919F10F}">
      <dgm:prSet/>
      <dgm:spPr/>
      <dgm:t>
        <a:bodyPr/>
        <a:lstStyle/>
        <a:p>
          <a:endParaRPr lang="es-ES"/>
        </a:p>
      </dgm:t>
    </dgm:pt>
    <dgm:pt modelId="{B811A32F-5DAD-41EB-A9F2-F4EFC27BD325}" type="sibTrans" cxnId="{F5DB5228-B012-49D5-B81B-C5D53919F10F}">
      <dgm:prSet/>
      <dgm:spPr/>
      <dgm:t>
        <a:bodyPr/>
        <a:lstStyle/>
        <a:p>
          <a:endParaRPr lang="es-ES"/>
        </a:p>
      </dgm:t>
    </dgm:pt>
    <dgm:pt modelId="{C110793C-82BB-4C5A-B436-18B90958A761}" type="pres">
      <dgm:prSet presAssocID="{DCEDF0B8-C0E9-405C-887F-B3EBBDD47265}" presName="Name0" presStyleCnt="0">
        <dgm:presLayoutVars>
          <dgm:dir/>
          <dgm:resizeHandles/>
        </dgm:presLayoutVars>
      </dgm:prSet>
      <dgm:spPr/>
    </dgm:pt>
    <dgm:pt modelId="{3DF5B9E6-AC27-4FC2-A70F-42F404FA232F}" type="pres">
      <dgm:prSet presAssocID="{5F361A53-1FB8-4A35-8A8D-F4650E8458F9}" presName="compNode" presStyleCnt="0"/>
      <dgm:spPr/>
    </dgm:pt>
    <dgm:pt modelId="{BC514B69-D852-4CA7-BF30-1E5DE4541211}" type="pres">
      <dgm:prSet presAssocID="{5F361A53-1FB8-4A35-8A8D-F4650E8458F9}" presName="dummyConnPt" presStyleCnt="0"/>
      <dgm:spPr/>
    </dgm:pt>
    <dgm:pt modelId="{30D18E36-973E-43F8-9D57-8FF60BF064BB}" type="pres">
      <dgm:prSet presAssocID="{5F361A53-1FB8-4A35-8A8D-F4650E8458F9}" presName="node" presStyleLbl="node1" presStyleIdx="0" presStyleCnt="7">
        <dgm:presLayoutVars>
          <dgm:bulletEnabled val="1"/>
        </dgm:presLayoutVars>
      </dgm:prSet>
      <dgm:spPr/>
    </dgm:pt>
    <dgm:pt modelId="{370F7A6B-9ECC-4E03-A33E-F254D6F58A1C}" type="pres">
      <dgm:prSet presAssocID="{E689595E-C50F-4BBB-9CDD-B594B3CA7EB0}" presName="sibTrans" presStyleLbl="bgSibTrans2D1" presStyleIdx="0" presStyleCnt="6"/>
      <dgm:spPr/>
    </dgm:pt>
    <dgm:pt modelId="{3AD8284C-B937-418B-93DB-CB396DAA9863}" type="pres">
      <dgm:prSet presAssocID="{A73AE45E-0279-4F0C-B254-D4C95C8989FD}" presName="compNode" presStyleCnt="0"/>
      <dgm:spPr/>
    </dgm:pt>
    <dgm:pt modelId="{70EF931E-FB68-4CBC-A1E9-39FD1D097EB7}" type="pres">
      <dgm:prSet presAssocID="{A73AE45E-0279-4F0C-B254-D4C95C8989FD}" presName="dummyConnPt" presStyleCnt="0"/>
      <dgm:spPr/>
    </dgm:pt>
    <dgm:pt modelId="{04589F2C-14D9-4999-814D-B245080B7CFB}" type="pres">
      <dgm:prSet presAssocID="{A73AE45E-0279-4F0C-B254-D4C95C8989FD}" presName="node" presStyleLbl="node1" presStyleIdx="1" presStyleCnt="7">
        <dgm:presLayoutVars>
          <dgm:bulletEnabled val="1"/>
        </dgm:presLayoutVars>
      </dgm:prSet>
      <dgm:spPr/>
    </dgm:pt>
    <dgm:pt modelId="{4CB63E58-64A9-4EED-A8C2-76FD21309BF1}" type="pres">
      <dgm:prSet presAssocID="{9584C3DC-886B-4D0D-A31E-F85C8ED99EA7}" presName="sibTrans" presStyleLbl="bgSibTrans2D1" presStyleIdx="1" presStyleCnt="6"/>
      <dgm:spPr/>
    </dgm:pt>
    <dgm:pt modelId="{F110B5BE-613D-4A59-8742-CB2BC70393D9}" type="pres">
      <dgm:prSet presAssocID="{7EE81E5F-4E96-4BC9-8A3B-D3954FB7CA30}" presName="compNode" presStyleCnt="0"/>
      <dgm:spPr/>
    </dgm:pt>
    <dgm:pt modelId="{018927AB-331F-4F08-BBF7-D1F22156D291}" type="pres">
      <dgm:prSet presAssocID="{7EE81E5F-4E96-4BC9-8A3B-D3954FB7CA30}" presName="dummyConnPt" presStyleCnt="0"/>
      <dgm:spPr/>
    </dgm:pt>
    <dgm:pt modelId="{784134D7-0654-4CBD-A7BE-21960DE284D7}" type="pres">
      <dgm:prSet presAssocID="{7EE81E5F-4E96-4BC9-8A3B-D3954FB7CA30}" presName="node" presStyleLbl="node1" presStyleIdx="2" presStyleCnt="7">
        <dgm:presLayoutVars>
          <dgm:bulletEnabled val="1"/>
        </dgm:presLayoutVars>
      </dgm:prSet>
      <dgm:spPr/>
    </dgm:pt>
    <dgm:pt modelId="{F6695982-C9BD-42D1-B06C-707006E6FE5D}" type="pres">
      <dgm:prSet presAssocID="{08628CF9-CE94-43EA-8E12-F4F927635E7F}" presName="sibTrans" presStyleLbl="bgSibTrans2D1" presStyleIdx="2" presStyleCnt="6"/>
      <dgm:spPr/>
    </dgm:pt>
    <dgm:pt modelId="{A3271F4F-F9CB-4B57-9B87-732A8CFD909D}" type="pres">
      <dgm:prSet presAssocID="{7AC0605C-0753-47A7-88DD-18289A2CC6FA}" presName="compNode" presStyleCnt="0"/>
      <dgm:spPr/>
    </dgm:pt>
    <dgm:pt modelId="{893079A6-0A9B-4B07-9A21-4F660B686267}" type="pres">
      <dgm:prSet presAssocID="{7AC0605C-0753-47A7-88DD-18289A2CC6FA}" presName="dummyConnPt" presStyleCnt="0"/>
      <dgm:spPr/>
    </dgm:pt>
    <dgm:pt modelId="{52FA720B-DA7C-483F-80B9-DF890B6A6494}" type="pres">
      <dgm:prSet presAssocID="{7AC0605C-0753-47A7-88DD-18289A2CC6FA}" presName="node" presStyleLbl="node1" presStyleIdx="3" presStyleCnt="7">
        <dgm:presLayoutVars>
          <dgm:bulletEnabled val="1"/>
        </dgm:presLayoutVars>
      </dgm:prSet>
      <dgm:spPr/>
    </dgm:pt>
    <dgm:pt modelId="{683D0B8A-4448-4982-AE24-534AB534BDAD}" type="pres">
      <dgm:prSet presAssocID="{862C1200-DE83-4E7B-8180-2A462AF72424}" presName="sibTrans" presStyleLbl="bgSibTrans2D1" presStyleIdx="3" presStyleCnt="6"/>
      <dgm:spPr/>
    </dgm:pt>
    <dgm:pt modelId="{532EA3B2-D2A5-4481-BCCD-BE80E63DFA4B}" type="pres">
      <dgm:prSet presAssocID="{14804FAD-C680-4A64-967F-1306DDAF7E10}" presName="compNode" presStyleCnt="0"/>
      <dgm:spPr/>
    </dgm:pt>
    <dgm:pt modelId="{B3BC8EF2-0408-4772-940F-55A104EFDB73}" type="pres">
      <dgm:prSet presAssocID="{14804FAD-C680-4A64-967F-1306DDAF7E10}" presName="dummyConnPt" presStyleCnt="0"/>
      <dgm:spPr/>
    </dgm:pt>
    <dgm:pt modelId="{CA2052FC-1060-4C13-B62D-C398410B33C9}" type="pres">
      <dgm:prSet presAssocID="{14804FAD-C680-4A64-967F-1306DDAF7E10}" presName="node" presStyleLbl="node1" presStyleIdx="4" presStyleCnt="7">
        <dgm:presLayoutVars>
          <dgm:bulletEnabled val="1"/>
        </dgm:presLayoutVars>
      </dgm:prSet>
      <dgm:spPr/>
    </dgm:pt>
    <dgm:pt modelId="{95F7F29A-B67B-45B5-951B-F86CC86B5291}" type="pres">
      <dgm:prSet presAssocID="{B9E4F3F1-E3D0-4913-8505-6B3E34B7AFBA}" presName="sibTrans" presStyleLbl="bgSibTrans2D1" presStyleIdx="4" presStyleCnt="6"/>
      <dgm:spPr/>
    </dgm:pt>
    <dgm:pt modelId="{C52CC930-8713-4099-A1B0-4884AD57581E}" type="pres">
      <dgm:prSet presAssocID="{60B620F2-0D58-48AD-9966-745F0FBC6720}" presName="compNode" presStyleCnt="0"/>
      <dgm:spPr/>
    </dgm:pt>
    <dgm:pt modelId="{3D88317C-8FFF-45F0-8A2F-910C14CE3C8F}" type="pres">
      <dgm:prSet presAssocID="{60B620F2-0D58-48AD-9966-745F0FBC6720}" presName="dummyConnPt" presStyleCnt="0"/>
      <dgm:spPr/>
    </dgm:pt>
    <dgm:pt modelId="{62569372-84A3-4F8C-8F71-F398BD5A0246}" type="pres">
      <dgm:prSet presAssocID="{60B620F2-0D58-48AD-9966-745F0FBC6720}" presName="node" presStyleLbl="node1" presStyleIdx="5" presStyleCnt="7">
        <dgm:presLayoutVars>
          <dgm:bulletEnabled val="1"/>
        </dgm:presLayoutVars>
      </dgm:prSet>
      <dgm:spPr/>
    </dgm:pt>
    <dgm:pt modelId="{64245F3A-9969-4DA6-8D19-7787F0605199}" type="pres">
      <dgm:prSet presAssocID="{BA766CEA-85FD-4933-8A76-019A3DE08C05}" presName="sibTrans" presStyleLbl="bgSibTrans2D1" presStyleIdx="5" presStyleCnt="6"/>
      <dgm:spPr/>
    </dgm:pt>
    <dgm:pt modelId="{FCF299A2-D718-4FD0-A24A-A58617664E5C}" type="pres">
      <dgm:prSet presAssocID="{7B7FE41B-790A-4B8A-A0B0-A7A8065A264F}" presName="compNode" presStyleCnt="0"/>
      <dgm:spPr/>
    </dgm:pt>
    <dgm:pt modelId="{57E1DDD1-1FBE-47F9-BD75-1DE45D28F3F5}" type="pres">
      <dgm:prSet presAssocID="{7B7FE41B-790A-4B8A-A0B0-A7A8065A264F}" presName="dummyConnPt" presStyleCnt="0"/>
      <dgm:spPr/>
    </dgm:pt>
    <dgm:pt modelId="{C0465F9F-260A-4873-ABD6-2B10ED04657D}" type="pres">
      <dgm:prSet presAssocID="{7B7FE41B-790A-4B8A-A0B0-A7A8065A264F}" presName="node" presStyleLbl="node1" presStyleIdx="6" presStyleCnt="7">
        <dgm:presLayoutVars>
          <dgm:bulletEnabled val="1"/>
        </dgm:presLayoutVars>
      </dgm:prSet>
      <dgm:spPr/>
    </dgm:pt>
  </dgm:ptLst>
  <dgm:cxnLst>
    <dgm:cxn modelId="{0F091E0A-87F6-4DF9-8A73-F4C50908C162}" type="presOf" srcId="{B9E4F3F1-E3D0-4913-8505-6B3E34B7AFBA}" destId="{95F7F29A-B67B-45B5-951B-F86CC86B5291}" srcOrd="0" destOrd="0" presId="urn:microsoft.com/office/officeart/2005/8/layout/bProcess4"/>
    <dgm:cxn modelId="{147AA810-90BA-4C34-BCF4-103A4BDFF117}" type="presOf" srcId="{7B7FE41B-790A-4B8A-A0B0-A7A8065A264F}" destId="{C0465F9F-260A-4873-ABD6-2B10ED04657D}" srcOrd="0" destOrd="0" presId="urn:microsoft.com/office/officeart/2005/8/layout/bProcess4"/>
    <dgm:cxn modelId="{54EE0F1F-5A85-4506-865B-ADB0F33BF59F}" srcId="{DCEDF0B8-C0E9-405C-887F-B3EBBDD47265}" destId="{5F361A53-1FB8-4A35-8A8D-F4650E8458F9}" srcOrd="0" destOrd="0" parTransId="{66C086CF-576C-4AD8-B8E7-CFC2D39370D0}" sibTransId="{E689595E-C50F-4BBB-9CDD-B594B3CA7EB0}"/>
    <dgm:cxn modelId="{8AA53821-6B70-4B48-93EC-2284F806DF56}" type="presOf" srcId="{BA766CEA-85FD-4933-8A76-019A3DE08C05}" destId="{64245F3A-9969-4DA6-8D19-7787F0605199}" srcOrd="0" destOrd="0" presId="urn:microsoft.com/office/officeart/2005/8/layout/bProcess4"/>
    <dgm:cxn modelId="{F5DB5228-B012-49D5-B81B-C5D53919F10F}" srcId="{DCEDF0B8-C0E9-405C-887F-B3EBBDD47265}" destId="{7B7FE41B-790A-4B8A-A0B0-A7A8065A264F}" srcOrd="6" destOrd="0" parTransId="{1AE845B5-5EF7-4D5D-9A28-5EFFB00A3EF6}" sibTransId="{B811A32F-5DAD-41EB-A9F2-F4EFC27BD325}"/>
    <dgm:cxn modelId="{A71D8C2F-F744-4515-BFD0-6E276AA47A68}" type="presOf" srcId="{7EE81E5F-4E96-4BC9-8A3B-D3954FB7CA30}" destId="{784134D7-0654-4CBD-A7BE-21960DE284D7}" srcOrd="0" destOrd="0" presId="urn:microsoft.com/office/officeart/2005/8/layout/bProcess4"/>
    <dgm:cxn modelId="{104BB138-2552-4711-94B6-5F39FFD28C13}" type="presOf" srcId="{9584C3DC-886B-4D0D-A31E-F85C8ED99EA7}" destId="{4CB63E58-64A9-4EED-A8C2-76FD21309BF1}" srcOrd="0" destOrd="0" presId="urn:microsoft.com/office/officeart/2005/8/layout/bProcess4"/>
    <dgm:cxn modelId="{99041760-C859-4528-8D68-968DA7F15A34}" srcId="{DCEDF0B8-C0E9-405C-887F-B3EBBDD47265}" destId="{7EE81E5F-4E96-4BC9-8A3B-D3954FB7CA30}" srcOrd="2" destOrd="0" parTransId="{BD8E9B01-4C87-4D87-84F4-C11B8FC870DD}" sibTransId="{08628CF9-CE94-43EA-8E12-F4F927635E7F}"/>
    <dgm:cxn modelId="{0A6B834B-F6A1-4FBE-A356-5975C58D8984}" type="presOf" srcId="{60B620F2-0D58-48AD-9966-745F0FBC6720}" destId="{62569372-84A3-4F8C-8F71-F398BD5A0246}" srcOrd="0" destOrd="0" presId="urn:microsoft.com/office/officeart/2005/8/layout/bProcess4"/>
    <dgm:cxn modelId="{C3273478-12FC-4C78-9F38-44E6A196A5B4}" srcId="{DCEDF0B8-C0E9-405C-887F-B3EBBDD47265}" destId="{60B620F2-0D58-48AD-9966-745F0FBC6720}" srcOrd="5" destOrd="0" parTransId="{A41DC6B3-08BD-406C-B607-B0329560BC8A}" sibTransId="{BA766CEA-85FD-4933-8A76-019A3DE08C05}"/>
    <dgm:cxn modelId="{B10D327C-F644-44DA-B7B3-17DF610577AA}" type="presOf" srcId="{A73AE45E-0279-4F0C-B254-D4C95C8989FD}" destId="{04589F2C-14D9-4999-814D-B245080B7CFB}" srcOrd="0" destOrd="0" presId="urn:microsoft.com/office/officeart/2005/8/layout/bProcess4"/>
    <dgm:cxn modelId="{8CE47387-2951-4B94-A841-EBB09BF49347}" type="presOf" srcId="{08628CF9-CE94-43EA-8E12-F4F927635E7F}" destId="{F6695982-C9BD-42D1-B06C-707006E6FE5D}" srcOrd="0" destOrd="0" presId="urn:microsoft.com/office/officeart/2005/8/layout/bProcess4"/>
    <dgm:cxn modelId="{32312B93-DC4B-466E-9E06-851BCBB5CF7A}" type="presOf" srcId="{5F361A53-1FB8-4A35-8A8D-F4650E8458F9}" destId="{30D18E36-973E-43F8-9D57-8FF60BF064BB}" srcOrd="0" destOrd="0" presId="urn:microsoft.com/office/officeart/2005/8/layout/bProcess4"/>
    <dgm:cxn modelId="{55E06194-EE82-405E-B74B-6E2178804426}" srcId="{DCEDF0B8-C0E9-405C-887F-B3EBBDD47265}" destId="{14804FAD-C680-4A64-967F-1306DDAF7E10}" srcOrd="4" destOrd="0" parTransId="{2A3000C1-FF2B-4DC0-B3F0-84FDA6C04644}" sibTransId="{B9E4F3F1-E3D0-4913-8505-6B3E34B7AFBA}"/>
    <dgm:cxn modelId="{17750DA5-4E6B-4417-9A18-963404BDD8F3}" srcId="{DCEDF0B8-C0E9-405C-887F-B3EBBDD47265}" destId="{A73AE45E-0279-4F0C-B254-D4C95C8989FD}" srcOrd="1" destOrd="0" parTransId="{C0084077-C960-49E8-AE6C-753EBF09B8C2}" sibTransId="{9584C3DC-886B-4D0D-A31E-F85C8ED99EA7}"/>
    <dgm:cxn modelId="{156913AB-CDAC-496D-A62F-FCA59AD2B563}" type="presOf" srcId="{7AC0605C-0753-47A7-88DD-18289A2CC6FA}" destId="{52FA720B-DA7C-483F-80B9-DF890B6A6494}" srcOrd="0" destOrd="0" presId="urn:microsoft.com/office/officeart/2005/8/layout/bProcess4"/>
    <dgm:cxn modelId="{DF0AF7B4-AA19-4A04-8A79-E2D6AF8AB0A4}" type="presOf" srcId="{14804FAD-C680-4A64-967F-1306DDAF7E10}" destId="{CA2052FC-1060-4C13-B62D-C398410B33C9}" srcOrd="0" destOrd="0" presId="urn:microsoft.com/office/officeart/2005/8/layout/bProcess4"/>
    <dgm:cxn modelId="{3B23EBCB-464E-4E76-A53B-1A4DE60D40A4}" type="presOf" srcId="{862C1200-DE83-4E7B-8180-2A462AF72424}" destId="{683D0B8A-4448-4982-AE24-534AB534BDAD}" srcOrd="0" destOrd="0" presId="urn:microsoft.com/office/officeart/2005/8/layout/bProcess4"/>
    <dgm:cxn modelId="{AB1427EA-C04F-41AB-93E8-1DC7B3937D71}" type="presOf" srcId="{E689595E-C50F-4BBB-9CDD-B594B3CA7EB0}" destId="{370F7A6B-9ECC-4E03-A33E-F254D6F58A1C}" srcOrd="0" destOrd="0" presId="urn:microsoft.com/office/officeart/2005/8/layout/bProcess4"/>
    <dgm:cxn modelId="{6C74FFEB-A72D-44A7-919E-806463173DFE}" type="presOf" srcId="{DCEDF0B8-C0E9-405C-887F-B3EBBDD47265}" destId="{C110793C-82BB-4C5A-B436-18B90958A761}" srcOrd="0" destOrd="0" presId="urn:microsoft.com/office/officeart/2005/8/layout/bProcess4"/>
    <dgm:cxn modelId="{6197E4F0-060E-4FF7-BD16-772BBF77D200}" srcId="{DCEDF0B8-C0E9-405C-887F-B3EBBDD47265}" destId="{7AC0605C-0753-47A7-88DD-18289A2CC6FA}" srcOrd="3" destOrd="0" parTransId="{546B2E25-7A1F-489B-828C-37BA5DF54F77}" sibTransId="{862C1200-DE83-4E7B-8180-2A462AF72424}"/>
    <dgm:cxn modelId="{2E00925C-183A-41A6-8369-43C22C3C8993}" type="presParOf" srcId="{C110793C-82BB-4C5A-B436-18B90958A761}" destId="{3DF5B9E6-AC27-4FC2-A70F-42F404FA232F}" srcOrd="0" destOrd="0" presId="urn:microsoft.com/office/officeart/2005/8/layout/bProcess4"/>
    <dgm:cxn modelId="{2DED19BC-75D3-4512-9B43-1DCDE5ADC9B3}" type="presParOf" srcId="{3DF5B9E6-AC27-4FC2-A70F-42F404FA232F}" destId="{BC514B69-D852-4CA7-BF30-1E5DE4541211}" srcOrd="0" destOrd="0" presId="urn:microsoft.com/office/officeart/2005/8/layout/bProcess4"/>
    <dgm:cxn modelId="{AB4BB326-9F26-45E2-AFB1-7C0972BC2263}" type="presParOf" srcId="{3DF5B9E6-AC27-4FC2-A70F-42F404FA232F}" destId="{30D18E36-973E-43F8-9D57-8FF60BF064BB}" srcOrd="1" destOrd="0" presId="urn:microsoft.com/office/officeart/2005/8/layout/bProcess4"/>
    <dgm:cxn modelId="{137D2818-C3A5-4399-910F-FBD6287CB00A}" type="presParOf" srcId="{C110793C-82BB-4C5A-B436-18B90958A761}" destId="{370F7A6B-9ECC-4E03-A33E-F254D6F58A1C}" srcOrd="1" destOrd="0" presId="urn:microsoft.com/office/officeart/2005/8/layout/bProcess4"/>
    <dgm:cxn modelId="{FBA923C6-79A8-4CA5-AE1C-72805D79F4BB}" type="presParOf" srcId="{C110793C-82BB-4C5A-B436-18B90958A761}" destId="{3AD8284C-B937-418B-93DB-CB396DAA9863}" srcOrd="2" destOrd="0" presId="urn:microsoft.com/office/officeart/2005/8/layout/bProcess4"/>
    <dgm:cxn modelId="{F0586441-88CF-4977-B41D-4001A80245BF}" type="presParOf" srcId="{3AD8284C-B937-418B-93DB-CB396DAA9863}" destId="{70EF931E-FB68-4CBC-A1E9-39FD1D097EB7}" srcOrd="0" destOrd="0" presId="urn:microsoft.com/office/officeart/2005/8/layout/bProcess4"/>
    <dgm:cxn modelId="{4C532F75-400D-4F46-BB27-4E056B75DA45}" type="presParOf" srcId="{3AD8284C-B937-418B-93DB-CB396DAA9863}" destId="{04589F2C-14D9-4999-814D-B245080B7CFB}" srcOrd="1" destOrd="0" presId="urn:microsoft.com/office/officeart/2005/8/layout/bProcess4"/>
    <dgm:cxn modelId="{599BAE8C-5D10-48F9-9711-A232F38CFD07}" type="presParOf" srcId="{C110793C-82BB-4C5A-B436-18B90958A761}" destId="{4CB63E58-64A9-4EED-A8C2-76FD21309BF1}" srcOrd="3" destOrd="0" presId="urn:microsoft.com/office/officeart/2005/8/layout/bProcess4"/>
    <dgm:cxn modelId="{E4F1F578-7613-4DCF-BC11-3F35360574CE}" type="presParOf" srcId="{C110793C-82BB-4C5A-B436-18B90958A761}" destId="{F110B5BE-613D-4A59-8742-CB2BC70393D9}" srcOrd="4" destOrd="0" presId="urn:microsoft.com/office/officeart/2005/8/layout/bProcess4"/>
    <dgm:cxn modelId="{8F15753E-E790-4E81-B04C-04D450664F4C}" type="presParOf" srcId="{F110B5BE-613D-4A59-8742-CB2BC70393D9}" destId="{018927AB-331F-4F08-BBF7-D1F22156D291}" srcOrd="0" destOrd="0" presId="urn:microsoft.com/office/officeart/2005/8/layout/bProcess4"/>
    <dgm:cxn modelId="{F240117A-887D-458D-AC2D-39B36C2CD10A}" type="presParOf" srcId="{F110B5BE-613D-4A59-8742-CB2BC70393D9}" destId="{784134D7-0654-4CBD-A7BE-21960DE284D7}" srcOrd="1" destOrd="0" presId="urn:microsoft.com/office/officeart/2005/8/layout/bProcess4"/>
    <dgm:cxn modelId="{40D88972-DD5A-4E6B-AB01-A2D048456913}" type="presParOf" srcId="{C110793C-82BB-4C5A-B436-18B90958A761}" destId="{F6695982-C9BD-42D1-B06C-707006E6FE5D}" srcOrd="5" destOrd="0" presId="urn:microsoft.com/office/officeart/2005/8/layout/bProcess4"/>
    <dgm:cxn modelId="{368328A2-9E02-4168-938E-E8B8B93D2BB2}" type="presParOf" srcId="{C110793C-82BB-4C5A-B436-18B90958A761}" destId="{A3271F4F-F9CB-4B57-9B87-732A8CFD909D}" srcOrd="6" destOrd="0" presId="urn:microsoft.com/office/officeart/2005/8/layout/bProcess4"/>
    <dgm:cxn modelId="{9F10D75D-9E1E-4BFD-894D-A216C2121679}" type="presParOf" srcId="{A3271F4F-F9CB-4B57-9B87-732A8CFD909D}" destId="{893079A6-0A9B-4B07-9A21-4F660B686267}" srcOrd="0" destOrd="0" presId="urn:microsoft.com/office/officeart/2005/8/layout/bProcess4"/>
    <dgm:cxn modelId="{0B992AA0-8278-41C2-AA6F-639A024B6305}" type="presParOf" srcId="{A3271F4F-F9CB-4B57-9B87-732A8CFD909D}" destId="{52FA720B-DA7C-483F-80B9-DF890B6A6494}" srcOrd="1" destOrd="0" presId="urn:microsoft.com/office/officeart/2005/8/layout/bProcess4"/>
    <dgm:cxn modelId="{F186FAD3-3BF4-41F8-81AC-9B0C040945CB}" type="presParOf" srcId="{C110793C-82BB-4C5A-B436-18B90958A761}" destId="{683D0B8A-4448-4982-AE24-534AB534BDAD}" srcOrd="7" destOrd="0" presId="urn:microsoft.com/office/officeart/2005/8/layout/bProcess4"/>
    <dgm:cxn modelId="{EB772CFF-4498-4595-9A0F-0FB4614DAFDF}" type="presParOf" srcId="{C110793C-82BB-4C5A-B436-18B90958A761}" destId="{532EA3B2-D2A5-4481-BCCD-BE80E63DFA4B}" srcOrd="8" destOrd="0" presId="urn:microsoft.com/office/officeart/2005/8/layout/bProcess4"/>
    <dgm:cxn modelId="{F5400509-DCAC-4DCB-921B-941D1E3C92CB}" type="presParOf" srcId="{532EA3B2-D2A5-4481-BCCD-BE80E63DFA4B}" destId="{B3BC8EF2-0408-4772-940F-55A104EFDB73}" srcOrd="0" destOrd="0" presId="urn:microsoft.com/office/officeart/2005/8/layout/bProcess4"/>
    <dgm:cxn modelId="{F7FD8CDF-9AD5-4CD9-8F0B-7E1162587AD5}" type="presParOf" srcId="{532EA3B2-D2A5-4481-BCCD-BE80E63DFA4B}" destId="{CA2052FC-1060-4C13-B62D-C398410B33C9}" srcOrd="1" destOrd="0" presId="urn:microsoft.com/office/officeart/2005/8/layout/bProcess4"/>
    <dgm:cxn modelId="{C21EAB3B-F20A-4A7E-B2D5-A65683775957}" type="presParOf" srcId="{C110793C-82BB-4C5A-B436-18B90958A761}" destId="{95F7F29A-B67B-45B5-951B-F86CC86B5291}" srcOrd="9" destOrd="0" presId="urn:microsoft.com/office/officeart/2005/8/layout/bProcess4"/>
    <dgm:cxn modelId="{224473C0-05FB-4875-A12B-30D695EA3787}" type="presParOf" srcId="{C110793C-82BB-4C5A-B436-18B90958A761}" destId="{C52CC930-8713-4099-A1B0-4884AD57581E}" srcOrd="10" destOrd="0" presId="urn:microsoft.com/office/officeart/2005/8/layout/bProcess4"/>
    <dgm:cxn modelId="{25720825-FCED-4CE4-BE31-56387E89C101}" type="presParOf" srcId="{C52CC930-8713-4099-A1B0-4884AD57581E}" destId="{3D88317C-8FFF-45F0-8A2F-910C14CE3C8F}" srcOrd="0" destOrd="0" presId="urn:microsoft.com/office/officeart/2005/8/layout/bProcess4"/>
    <dgm:cxn modelId="{E46091E4-340B-4E12-BB1A-6995019D39A9}" type="presParOf" srcId="{C52CC930-8713-4099-A1B0-4884AD57581E}" destId="{62569372-84A3-4F8C-8F71-F398BD5A0246}" srcOrd="1" destOrd="0" presId="urn:microsoft.com/office/officeart/2005/8/layout/bProcess4"/>
    <dgm:cxn modelId="{06D666EE-841E-4279-983E-D71DD1D4E3D3}" type="presParOf" srcId="{C110793C-82BB-4C5A-B436-18B90958A761}" destId="{64245F3A-9969-4DA6-8D19-7787F0605199}" srcOrd="11" destOrd="0" presId="urn:microsoft.com/office/officeart/2005/8/layout/bProcess4"/>
    <dgm:cxn modelId="{D279707D-736D-4BC6-97A3-719CE1F62EB1}" type="presParOf" srcId="{C110793C-82BB-4C5A-B436-18B90958A761}" destId="{FCF299A2-D718-4FD0-A24A-A58617664E5C}" srcOrd="12" destOrd="0" presId="urn:microsoft.com/office/officeart/2005/8/layout/bProcess4"/>
    <dgm:cxn modelId="{841DDAE5-7319-4E5B-A47E-29E5CE4BF2A4}" type="presParOf" srcId="{FCF299A2-D718-4FD0-A24A-A58617664E5C}" destId="{57E1DDD1-1FBE-47F9-BD75-1DE45D28F3F5}" srcOrd="0" destOrd="0" presId="urn:microsoft.com/office/officeart/2005/8/layout/bProcess4"/>
    <dgm:cxn modelId="{D398E825-CEF5-4EC2-91FB-CAD7047CCC95}" type="presParOf" srcId="{FCF299A2-D718-4FD0-A24A-A58617664E5C}" destId="{C0465F9F-260A-4873-ABD6-2B10ED04657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C66AE38-7008-459A-A0E3-350BB1AF1791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C5D4147D-B91F-44D4-A71B-7573D8F6499E}">
      <dgm:prSet phldrT="[Texto]"/>
      <dgm:spPr>
        <a:solidFill>
          <a:srgbClr val="152B48"/>
        </a:solidFill>
      </dgm:spPr>
      <dgm:t>
        <a:bodyPr/>
        <a:lstStyle/>
        <a:p>
          <a:r>
            <a:rPr lang="es-ES" dirty="0">
              <a:solidFill>
                <a:schemeClr val="bg1"/>
              </a:solidFill>
              <a:latin typeface="Montserrat" pitchFamily="2" charset="77"/>
            </a:rPr>
            <a:t>Leve</a:t>
          </a:r>
        </a:p>
      </dgm:t>
    </dgm:pt>
    <dgm:pt modelId="{32BFD628-D4ED-4A0C-9554-3B47F9664CFD}" type="parTrans" cxnId="{288F2FBE-5B8C-458E-B6FB-60DB939E1FB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BF0E085-DB77-4557-BF21-ECE8B28D5DA5}" type="sibTrans" cxnId="{288F2FBE-5B8C-458E-B6FB-60DB939E1FB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5AA9575-7FEC-4ED3-880F-D25F9C245E49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1 o 2 síntomas aislados.</a:t>
          </a:r>
        </a:p>
      </dgm:t>
    </dgm:pt>
    <dgm:pt modelId="{C995E7F0-03FE-4382-9AB3-B882F193230B}" type="parTrans" cxnId="{E61DB5EE-9E1B-4429-B326-6C6588F1742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FDDB165-9CD7-4425-A0B7-5C41184B6AA4}" type="sibTrans" cxnId="{E61DB5EE-9E1B-4429-B326-6C6588F1742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CB5D5CD-CB70-4174-8411-E3A463C2E6BD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Sin compromiso de SNC.</a:t>
          </a:r>
        </a:p>
      </dgm:t>
    </dgm:pt>
    <dgm:pt modelId="{F35092BE-446E-4621-9830-8F5E23318D97}" type="parTrans" cxnId="{1AA59B6B-EB09-4B74-8506-1911871D3C81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CC8EE196-2805-4E3B-9E79-F722EFB0EBD6}" type="sibTrans" cxnId="{1AA59B6B-EB09-4B74-8506-1911871D3C81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93ACAFD-0A1C-4DDB-AEFD-451CE3005697}">
      <dgm:prSet phldrT="[Texto]"/>
      <dgm:spPr>
        <a:solidFill>
          <a:srgbClr val="152B48"/>
        </a:solidFill>
      </dgm:spPr>
      <dgm:t>
        <a:bodyPr/>
        <a:lstStyle/>
        <a:p>
          <a:r>
            <a:rPr lang="es-ES" dirty="0">
              <a:solidFill>
                <a:schemeClr val="bg1"/>
              </a:solidFill>
              <a:latin typeface="Montserrat" pitchFamily="2" charset="77"/>
            </a:rPr>
            <a:t>Grave</a:t>
          </a:r>
        </a:p>
      </dgm:t>
    </dgm:pt>
    <dgm:pt modelId="{90047BE4-DC0C-4FE4-B12A-F997642E38EA}" type="parTrans" cxnId="{2799A1B1-6D7A-4E12-A34A-DD46B449BD3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F7E19C0-7589-4698-995C-4F61E865C90C}" type="sibTrans" cxnId="{2799A1B1-6D7A-4E12-A34A-DD46B449BD3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36FAD22-F3E0-4115-B482-C52BDAE822C7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Incluye el compromiso del SNC.</a:t>
          </a:r>
        </a:p>
      </dgm:t>
    </dgm:pt>
    <dgm:pt modelId="{6757AC6A-4384-4261-9153-74CE53DB0F96}" type="parTrans" cxnId="{6A8EC182-BBF6-4C5E-B000-6508825FAF9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1ABF50C-4F3B-4017-A041-0082B75D3EDB}" type="sibTrans" cxnId="{6A8EC182-BBF6-4C5E-B000-6508825FAF9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388587C7-7D86-4358-B86D-B6D63E7CE67B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Hallazgos en </a:t>
          </a:r>
          <a:r>
            <a:rPr lang="es-ES" dirty="0" err="1">
              <a:solidFill>
                <a:srgbClr val="152B48"/>
              </a:solidFill>
              <a:latin typeface="Montserrat" pitchFamily="2" charset="77"/>
            </a:rPr>
            <a:t>neuroimagen</a:t>
          </a:r>
          <a:r>
            <a:rPr lang="es-ES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A64DFC68-E956-44DC-A9E7-4B8657323471}" type="parTrans" cxnId="{4292CE65-7E48-472B-AD59-628E98562A43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A9D2437-A920-46DB-87B4-1CE71D00F08C}" type="sibTrans" cxnId="{4292CE65-7E48-472B-AD59-628E98562A43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A8B8257-E39E-489A-8B55-300141F7CE54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Hallazgos transitorios.</a:t>
          </a:r>
        </a:p>
      </dgm:t>
    </dgm:pt>
    <dgm:pt modelId="{44C379BF-BBC5-4740-BF80-473E5D23E5F3}" type="parTrans" cxnId="{E039561B-2934-4A22-8B73-6057B7827EFE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3A6952E1-ADDC-4483-8ECC-F5EA2E338FD7}" type="sibTrans" cxnId="{E039561B-2934-4A22-8B73-6057B7827EFE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3B03535-67A0-4410-A1D6-61D58F41CE81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Enfermedad de compromete la vida.</a:t>
          </a:r>
        </a:p>
      </dgm:t>
    </dgm:pt>
    <dgm:pt modelId="{BF2C2753-B996-4832-854B-7ABDDF93F8C4}" type="parTrans" cxnId="{01CF4688-ADCA-4978-9FD5-B6CB51EA5C9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398C593-1F83-4D04-AC8C-EB10601ACD4E}" type="sibTrans" cxnId="{01CF4688-ADCA-4978-9FD5-B6CB51EA5C9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A675477-B281-425A-9818-6058BAF5972F}">
      <dgm:prSet phldrT="[Texto]"/>
      <dgm:spPr>
        <a:solidFill>
          <a:srgbClr val="152B48"/>
        </a:solidFill>
      </dgm:spPr>
      <dgm:t>
        <a:bodyPr/>
        <a:lstStyle/>
        <a:p>
          <a:r>
            <a:rPr lang="es-ES" dirty="0">
              <a:solidFill>
                <a:schemeClr val="bg1"/>
              </a:solidFill>
              <a:latin typeface="Montserrat" pitchFamily="2" charset="77"/>
            </a:rPr>
            <a:t>Moderado</a:t>
          </a:r>
        </a:p>
      </dgm:t>
    </dgm:pt>
    <dgm:pt modelId="{832A9AB6-5DC8-40B8-9C42-4774731843CB}" type="parTrans" cxnId="{CAB333DF-4393-4755-A0DD-9E5BA04BB7C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673E7EA-6E4E-4BF2-B0D5-C5DEFE42061C}" type="sibTrans" cxnId="{CAB333DF-4393-4755-A0DD-9E5BA04BB7C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C0C17C08-C40E-4CEE-BBB7-91E278084FB1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2 o más manifestaciones transitorias.</a:t>
          </a:r>
        </a:p>
      </dgm:t>
    </dgm:pt>
    <dgm:pt modelId="{1D3E23C0-4FE2-4B9C-9AA2-B3F11E104A09}" type="parTrans" cxnId="{2B5A7292-9BAF-4AA2-94FD-9D630056346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F0E3A7E-1D5A-4925-8537-C2C30AA626E5}" type="sibTrans" cxnId="{2B5A7292-9BAF-4AA2-94FD-9D630056346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54FE4C8D-F5FA-4F4D-8EB3-30168684F0F2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Mas de 2 duración de los síntomas .</a:t>
          </a:r>
        </a:p>
      </dgm:t>
    </dgm:pt>
    <dgm:pt modelId="{CAA2D16F-4FEC-4DBB-AB46-1DB69111F61D}" type="parTrans" cxnId="{D453469F-36A3-4D2C-AA5F-B553971C9BD8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4DDF853A-4B1E-403C-9A4A-179C641293F3}" type="sibTrans" cxnId="{D453469F-36A3-4D2C-AA5F-B553971C9BD8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62CD5F2-F5E3-4F9E-A0FB-46D4D5F3AED5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Falta de consenso.</a:t>
          </a:r>
        </a:p>
      </dgm:t>
    </dgm:pt>
    <dgm:pt modelId="{54B8863F-440D-4668-8A15-0211033921DD}" type="parTrans" cxnId="{8E6A35B2-0EF6-46DB-AB6D-BB4EB8BCEBE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9349AAD-A24D-41B2-A3B1-A8C952FA829D}" type="sibTrans" cxnId="{8E6A35B2-0EF6-46DB-AB6D-BB4EB8BCEBE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BD8EFE2-AD41-4E77-BE09-48A61D31C589}" type="pres">
      <dgm:prSet presAssocID="{0C66AE38-7008-459A-A0E3-350BB1AF1791}" presName="theList" presStyleCnt="0">
        <dgm:presLayoutVars>
          <dgm:dir/>
          <dgm:animLvl val="lvl"/>
          <dgm:resizeHandles val="exact"/>
        </dgm:presLayoutVars>
      </dgm:prSet>
      <dgm:spPr/>
    </dgm:pt>
    <dgm:pt modelId="{3E2112AB-3D67-4B01-9D4F-B322EB39ABD5}" type="pres">
      <dgm:prSet presAssocID="{C5D4147D-B91F-44D4-A71B-7573D8F6499E}" presName="compNode" presStyleCnt="0"/>
      <dgm:spPr/>
    </dgm:pt>
    <dgm:pt modelId="{24F0E24D-EB10-45BA-BD74-299BEECD55BA}" type="pres">
      <dgm:prSet presAssocID="{C5D4147D-B91F-44D4-A71B-7573D8F6499E}" presName="aNode" presStyleLbl="bgShp" presStyleIdx="0" presStyleCnt="3"/>
      <dgm:spPr/>
    </dgm:pt>
    <dgm:pt modelId="{6CC02F9E-E5F5-4C9E-A6CE-0A57DA20167C}" type="pres">
      <dgm:prSet presAssocID="{C5D4147D-B91F-44D4-A71B-7573D8F6499E}" presName="textNode" presStyleLbl="bgShp" presStyleIdx="0" presStyleCnt="3"/>
      <dgm:spPr/>
    </dgm:pt>
    <dgm:pt modelId="{BBD39C82-5F75-42B6-8A44-E8CB8EC0FCC4}" type="pres">
      <dgm:prSet presAssocID="{C5D4147D-B91F-44D4-A71B-7573D8F6499E}" presName="compChildNode" presStyleCnt="0"/>
      <dgm:spPr/>
    </dgm:pt>
    <dgm:pt modelId="{C939D5C2-7E8F-4A76-B0C0-EBFAB0AD4C65}" type="pres">
      <dgm:prSet presAssocID="{C5D4147D-B91F-44D4-A71B-7573D8F6499E}" presName="theInnerList" presStyleCnt="0"/>
      <dgm:spPr/>
    </dgm:pt>
    <dgm:pt modelId="{63BA6782-C298-4C64-8351-7EAFF0C64612}" type="pres">
      <dgm:prSet presAssocID="{95AA9575-7FEC-4ED3-880F-D25F9C245E49}" presName="childNode" presStyleLbl="node1" presStyleIdx="0" presStyleCnt="9">
        <dgm:presLayoutVars>
          <dgm:bulletEnabled val="1"/>
        </dgm:presLayoutVars>
      </dgm:prSet>
      <dgm:spPr/>
    </dgm:pt>
    <dgm:pt modelId="{D12B1CF3-1C58-4F08-A33A-35FB6B051B79}" type="pres">
      <dgm:prSet presAssocID="{95AA9575-7FEC-4ED3-880F-D25F9C245E49}" presName="aSpace2" presStyleCnt="0"/>
      <dgm:spPr/>
    </dgm:pt>
    <dgm:pt modelId="{91ABE6E9-0393-4250-8016-375B7F235DD2}" type="pres">
      <dgm:prSet presAssocID="{7CB5D5CD-CB70-4174-8411-E3A463C2E6BD}" presName="childNode" presStyleLbl="node1" presStyleIdx="1" presStyleCnt="9">
        <dgm:presLayoutVars>
          <dgm:bulletEnabled val="1"/>
        </dgm:presLayoutVars>
      </dgm:prSet>
      <dgm:spPr/>
    </dgm:pt>
    <dgm:pt modelId="{11929840-620C-450C-AF78-ED5090EEA10F}" type="pres">
      <dgm:prSet presAssocID="{7CB5D5CD-CB70-4174-8411-E3A463C2E6BD}" presName="aSpace2" presStyleCnt="0"/>
      <dgm:spPr/>
    </dgm:pt>
    <dgm:pt modelId="{6B171044-3D4C-4298-9B50-A630A29266B7}" type="pres">
      <dgm:prSet presAssocID="{EA8B8257-E39E-489A-8B55-300141F7CE54}" presName="childNode" presStyleLbl="node1" presStyleIdx="2" presStyleCnt="9">
        <dgm:presLayoutVars>
          <dgm:bulletEnabled val="1"/>
        </dgm:presLayoutVars>
      </dgm:prSet>
      <dgm:spPr/>
    </dgm:pt>
    <dgm:pt modelId="{1C3DD82E-33BD-40C6-8C8E-1E0E91437F3E}" type="pres">
      <dgm:prSet presAssocID="{C5D4147D-B91F-44D4-A71B-7573D8F6499E}" presName="aSpace" presStyleCnt="0"/>
      <dgm:spPr/>
    </dgm:pt>
    <dgm:pt modelId="{B6529899-88E0-430B-B316-B9410EE46580}" type="pres">
      <dgm:prSet presAssocID="{AA675477-B281-425A-9818-6058BAF5972F}" presName="compNode" presStyleCnt="0"/>
      <dgm:spPr/>
    </dgm:pt>
    <dgm:pt modelId="{C98BB2AD-B829-4EB0-AA2D-56881B7AFE95}" type="pres">
      <dgm:prSet presAssocID="{AA675477-B281-425A-9818-6058BAF5972F}" presName="aNode" presStyleLbl="bgShp" presStyleIdx="1" presStyleCnt="3"/>
      <dgm:spPr/>
    </dgm:pt>
    <dgm:pt modelId="{D2A5F451-D4D0-4CEB-AC75-DAF64CC498EF}" type="pres">
      <dgm:prSet presAssocID="{AA675477-B281-425A-9818-6058BAF5972F}" presName="textNode" presStyleLbl="bgShp" presStyleIdx="1" presStyleCnt="3"/>
      <dgm:spPr/>
    </dgm:pt>
    <dgm:pt modelId="{F55C2B94-F4BF-484A-A75B-E75ADDDAE7F0}" type="pres">
      <dgm:prSet presAssocID="{AA675477-B281-425A-9818-6058BAF5972F}" presName="compChildNode" presStyleCnt="0"/>
      <dgm:spPr/>
    </dgm:pt>
    <dgm:pt modelId="{5F37623F-A06F-48AD-9B01-D412569040D4}" type="pres">
      <dgm:prSet presAssocID="{AA675477-B281-425A-9818-6058BAF5972F}" presName="theInnerList" presStyleCnt="0"/>
      <dgm:spPr/>
    </dgm:pt>
    <dgm:pt modelId="{0D8981BD-2707-45BB-BC39-9A29A16E9EBA}" type="pres">
      <dgm:prSet presAssocID="{C0C17C08-C40E-4CEE-BBB7-91E278084FB1}" presName="childNode" presStyleLbl="node1" presStyleIdx="3" presStyleCnt="9">
        <dgm:presLayoutVars>
          <dgm:bulletEnabled val="1"/>
        </dgm:presLayoutVars>
      </dgm:prSet>
      <dgm:spPr/>
    </dgm:pt>
    <dgm:pt modelId="{A5425BD6-9DCD-4F04-BA45-F9424869AA86}" type="pres">
      <dgm:prSet presAssocID="{C0C17C08-C40E-4CEE-BBB7-91E278084FB1}" presName="aSpace2" presStyleCnt="0"/>
      <dgm:spPr/>
    </dgm:pt>
    <dgm:pt modelId="{F53A2DAF-4308-4E75-B9D8-ED3C918D99BE}" type="pres">
      <dgm:prSet presAssocID="{54FE4C8D-F5FA-4F4D-8EB3-30168684F0F2}" presName="childNode" presStyleLbl="node1" presStyleIdx="4" presStyleCnt="9">
        <dgm:presLayoutVars>
          <dgm:bulletEnabled val="1"/>
        </dgm:presLayoutVars>
      </dgm:prSet>
      <dgm:spPr/>
    </dgm:pt>
    <dgm:pt modelId="{F2DF2702-1B09-4D78-9476-617C956E3FDB}" type="pres">
      <dgm:prSet presAssocID="{54FE4C8D-F5FA-4F4D-8EB3-30168684F0F2}" presName="aSpace2" presStyleCnt="0"/>
      <dgm:spPr/>
    </dgm:pt>
    <dgm:pt modelId="{7CBDE0BD-B77F-44E0-9BF4-45B2E1103604}" type="pres">
      <dgm:prSet presAssocID="{762CD5F2-F5E3-4F9E-A0FB-46D4D5F3AED5}" presName="childNode" presStyleLbl="node1" presStyleIdx="5" presStyleCnt="9">
        <dgm:presLayoutVars>
          <dgm:bulletEnabled val="1"/>
        </dgm:presLayoutVars>
      </dgm:prSet>
      <dgm:spPr/>
    </dgm:pt>
    <dgm:pt modelId="{D8277E74-8D1D-47CA-B5E3-85B5EF732203}" type="pres">
      <dgm:prSet presAssocID="{AA675477-B281-425A-9818-6058BAF5972F}" presName="aSpace" presStyleCnt="0"/>
      <dgm:spPr/>
    </dgm:pt>
    <dgm:pt modelId="{0CD51CA3-7C1A-4869-B76E-38B43DC16C87}" type="pres">
      <dgm:prSet presAssocID="{793ACAFD-0A1C-4DDB-AEFD-451CE3005697}" presName="compNode" presStyleCnt="0"/>
      <dgm:spPr/>
    </dgm:pt>
    <dgm:pt modelId="{73EB88C6-0FA5-4C68-8F39-B9989132F7B8}" type="pres">
      <dgm:prSet presAssocID="{793ACAFD-0A1C-4DDB-AEFD-451CE3005697}" presName="aNode" presStyleLbl="bgShp" presStyleIdx="2" presStyleCnt="3"/>
      <dgm:spPr/>
    </dgm:pt>
    <dgm:pt modelId="{47584A29-5CCF-4408-971B-66A8D4BBC760}" type="pres">
      <dgm:prSet presAssocID="{793ACAFD-0A1C-4DDB-AEFD-451CE3005697}" presName="textNode" presStyleLbl="bgShp" presStyleIdx="2" presStyleCnt="3"/>
      <dgm:spPr/>
    </dgm:pt>
    <dgm:pt modelId="{942350DE-570B-4C00-B125-3AAC87FE6D2E}" type="pres">
      <dgm:prSet presAssocID="{793ACAFD-0A1C-4DDB-AEFD-451CE3005697}" presName="compChildNode" presStyleCnt="0"/>
      <dgm:spPr/>
    </dgm:pt>
    <dgm:pt modelId="{42C3675C-B3F1-4376-A68C-B412F04A4E07}" type="pres">
      <dgm:prSet presAssocID="{793ACAFD-0A1C-4DDB-AEFD-451CE3005697}" presName="theInnerList" presStyleCnt="0"/>
      <dgm:spPr/>
    </dgm:pt>
    <dgm:pt modelId="{13C8972F-7820-4EFB-90A3-6BF993996739}" type="pres">
      <dgm:prSet presAssocID="{636FAD22-F3E0-4115-B482-C52BDAE822C7}" presName="childNode" presStyleLbl="node1" presStyleIdx="6" presStyleCnt="9">
        <dgm:presLayoutVars>
          <dgm:bulletEnabled val="1"/>
        </dgm:presLayoutVars>
      </dgm:prSet>
      <dgm:spPr/>
    </dgm:pt>
    <dgm:pt modelId="{7230F53E-4206-46DE-A431-48E6628EB748}" type="pres">
      <dgm:prSet presAssocID="{636FAD22-F3E0-4115-B482-C52BDAE822C7}" presName="aSpace2" presStyleCnt="0"/>
      <dgm:spPr/>
    </dgm:pt>
    <dgm:pt modelId="{BD1EE91B-1469-4A4E-8E13-989A1D1CCBB3}" type="pres">
      <dgm:prSet presAssocID="{388587C7-7D86-4358-B86D-B6D63E7CE67B}" presName="childNode" presStyleLbl="node1" presStyleIdx="7" presStyleCnt="9">
        <dgm:presLayoutVars>
          <dgm:bulletEnabled val="1"/>
        </dgm:presLayoutVars>
      </dgm:prSet>
      <dgm:spPr/>
    </dgm:pt>
    <dgm:pt modelId="{4087FA8F-7BF7-4745-8EDB-F3390A467962}" type="pres">
      <dgm:prSet presAssocID="{388587C7-7D86-4358-B86D-B6D63E7CE67B}" presName="aSpace2" presStyleCnt="0"/>
      <dgm:spPr/>
    </dgm:pt>
    <dgm:pt modelId="{65749F46-08BA-426A-9148-1421BA734B4D}" type="pres">
      <dgm:prSet presAssocID="{83B03535-67A0-4410-A1D6-61D58F41CE81}" presName="childNode" presStyleLbl="node1" presStyleIdx="8" presStyleCnt="9">
        <dgm:presLayoutVars>
          <dgm:bulletEnabled val="1"/>
        </dgm:presLayoutVars>
      </dgm:prSet>
      <dgm:spPr/>
    </dgm:pt>
  </dgm:ptLst>
  <dgm:cxnLst>
    <dgm:cxn modelId="{1343F019-5149-4730-BFFC-7C3B7A6D146A}" type="presOf" srcId="{793ACAFD-0A1C-4DDB-AEFD-451CE3005697}" destId="{73EB88C6-0FA5-4C68-8F39-B9989132F7B8}" srcOrd="0" destOrd="0" presId="urn:microsoft.com/office/officeart/2005/8/layout/lProcess2"/>
    <dgm:cxn modelId="{727EA71A-7B16-4ED1-A605-4B0104B1BD74}" type="presOf" srcId="{EA8B8257-E39E-489A-8B55-300141F7CE54}" destId="{6B171044-3D4C-4298-9B50-A630A29266B7}" srcOrd="0" destOrd="0" presId="urn:microsoft.com/office/officeart/2005/8/layout/lProcess2"/>
    <dgm:cxn modelId="{E039561B-2934-4A22-8B73-6057B7827EFE}" srcId="{C5D4147D-B91F-44D4-A71B-7573D8F6499E}" destId="{EA8B8257-E39E-489A-8B55-300141F7CE54}" srcOrd="2" destOrd="0" parTransId="{44C379BF-BBC5-4740-BF80-473E5D23E5F3}" sibTransId="{3A6952E1-ADDC-4483-8ECC-F5EA2E338FD7}"/>
    <dgm:cxn modelId="{C1A3FC24-6BFB-48C3-867C-4FC4C5DBFFE0}" type="presOf" srcId="{C0C17C08-C40E-4CEE-BBB7-91E278084FB1}" destId="{0D8981BD-2707-45BB-BC39-9A29A16E9EBA}" srcOrd="0" destOrd="0" presId="urn:microsoft.com/office/officeart/2005/8/layout/lProcess2"/>
    <dgm:cxn modelId="{AA20E039-FED2-4F55-BCA8-0106AFCB3515}" type="presOf" srcId="{388587C7-7D86-4358-B86D-B6D63E7CE67B}" destId="{BD1EE91B-1469-4A4E-8E13-989A1D1CCBB3}" srcOrd="0" destOrd="0" presId="urn:microsoft.com/office/officeart/2005/8/layout/lProcess2"/>
    <dgm:cxn modelId="{EE1A165E-2C73-4CDB-8ADB-5D96941A0782}" type="presOf" srcId="{AA675477-B281-425A-9818-6058BAF5972F}" destId="{D2A5F451-D4D0-4CEB-AC75-DAF64CC498EF}" srcOrd="1" destOrd="0" presId="urn:microsoft.com/office/officeart/2005/8/layout/lProcess2"/>
    <dgm:cxn modelId="{BF19045F-74DB-4DF7-9FFE-D43DB4463AA5}" type="presOf" srcId="{0C66AE38-7008-459A-A0E3-350BB1AF1791}" destId="{0BD8EFE2-AD41-4E77-BE09-48A61D31C589}" srcOrd="0" destOrd="0" presId="urn:microsoft.com/office/officeart/2005/8/layout/lProcess2"/>
    <dgm:cxn modelId="{1A409342-EF81-41C1-A8A7-5476BBA93D35}" type="presOf" srcId="{83B03535-67A0-4410-A1D6-61D58F41CE81}" destId="{65749F46-08BA-426A-9148-1421BA734B4D}" srcOrd="0" destOrd="0" presId="urn:microsoft.com/office/officeart/2005/8/layout/lProcess2"/>
    <dgm:cxn modelId="{4292CE65-7E48-472B-AD59-628E98562A43}" srcId="{793ACAFD-0A1C-4DDB-AEFD-451CE3005697}" destId="{388587C7-7D86-4358-B86D-B6D63E7CE67B}" srcOrd="1" destOrd="0" parTransId="{A64DFC68-E956-44DC-A9E7-4B8657323471}" sibTransId="{0A9D2437-A920-46DB-87B4-1CE71D00F08C}"/>
    <dgm:cxn modelId="{46D65E47-7212-484D-8EDE-DE29D34E90D7}" type="presOf" srcId="{C5D4147D-B91F-44D4-A71B-7573D8F6499E}" destId="{24F0E24D-EB10-45BA-BD74-299BEECD55BA}" srcOrd="0" destOrd="0" presId="urn:microsoft.com/office/officeart/2005/8/layout/lProcess2"/>
    <dgm:cxn modelId="{1AA59B6B-EB09-4B74-8506-1911871D3C81}" srcId="{C5D4147D-B91F-44D4-A71B-7573D8F6499E}" destId="{7CB5D5CD-CB70-4174-8411-E3A463C2E6BD}" srcOrd="1" destOrd="0" parTransId="{F35092BE-446E-4621-9830-8F5E23318D97}" sibTransId="{CC8EE196-2805-4E3B-9E79-F722EFB0EBD6}"/>
    <dgm:cxn modelId="{0FB7C574-C5C6-4CB2-8E7E-7C70DF48D14C}" type="presOf" srcId="{95AA9575-7FEC-4ED3-880F-D25F9C245E49}" destId="{63BA6782-C298-4C64-8351-7EAFF0C64612}" srcOrd="0" destOrd="0" presId="urn:microsoft.com/office/officeart/2005/8/layout/lProcess2"/>
    <dgm:cxn modelId="{F22DEB56-A456-4B75-A3A4-F0BE439CDBF2}" type="presOf" srcId="{7CB5D5CD-CB70-4174-8411-E3A463C2E6BD}" destId="{91ABE6E9-0393-4250-8016-375B7F235DD2}" srcOrd="0" destOrd="0" presId="urn:microsoft.com/office/officeart/2005/8/layout/lProcess2"/>
    <dgm:cxn modelId="{6C7F2478-431E-43F0-902D-5FA090DC9B40}" type="presOf" srcId="{762CD5F2-F5E3-4F9E-A0FB-46D4D5F3AED5}" destId="{7CBDE0BD-B77F-44E0-9BF4-45B2E1103604}" srcOrd="0" destOrd="0" presId="urn:microsoft.com/office/officeart/2005/8/layout/lProcess2"/>
    <dgm:cxn modelId="{9B64265A-8B86-45DC-AA6B-5C70E86C29BD}" type="presOf" srcId="{636FAD22-F3E0-4115-B482-C52BDAE822C7}" destId="{13C8972F-7820-4EFB-90A3-6BF993996739}" srcOrd="0" destOrd="0" presId="urn:microsoft.com/office/officeart/2005/8/layout/lProcess2"/>
    <dgm:cxn modelId="{6A8EC182-BBF6-4C5E-B000-6508825FAF9F}" srcId="{793ACAFD-0A1C-4DDB-AEFD-451CE3005697}" destId="{636FAD22-F3E0-4115-B482-C52BDAE822C7}" srcOrd="0" destOrd="0" parTransId="{6757AC6A-4384-4261-9153-74CE53DB0F96}" sibTransId="{61ABF50C-4F3B-4017-A041-0082B75D3EDB}"/>
    <dgm:cxn modelId="{01CF4688-ADCA-4978-9FD5-B6CB51EA5C92}" srcId="{793ACAFD-0A1C-4DDB-AEFD-451CE3005697}" destId="{83B03535-67A0-4410-A1D6-61D58F41CE81}" srcOrd="2" destOrd="0" parTransId="{BF2C2753-B996-4832-854B-7ABDDF93F8C4}" sibTransId="{7398C593-1F83-4D04-AC8C-EB10601ACD4E}"/>
    <dgm:cxn modelId="{2B5A7292-9BAF-4AA2-94FD-9D6300563462}" srcId="{AA675477-B281-425A-9818-6058BAF5972F}" destId="{C0C17C08-C40E-4CEE-BBB7-91E278084FB1}" srcOrd="0" destOrd="0" parTransId="{1D3E23C0-4FE2-4B9C-9AA2-B3F11E104A09}" sibTransId="{6F0E3A7E-1D5A-4925-8537-C2C30AA626E5}"/>
    <dgm:cxn modelId="{D453469F-36A3-4D2C-AA5F-B553971C9BD8}" srcId="{AA675477-B281-425A-9818-6058BAF5972F}" destId="{54FE4C8D-F5FA-4F4D-8EB3-30168684F0F2}" srcOrd="1" destOrd="0" parTransId="{CAA2D16F-4FEC-4DBB-AB46-1DB69111F61D}" sibTransId="{4DDF853A-4B1E-403C-9A4A-179C641293F3}"/>
    <dgm:cxn modelId="{9287C99F-71A2-477B-8806-FA39E5DA69AF}" type="presOf" srcId="{C5D4147D-B91F-44D4-A71B-7573D8F6499E}" destId="{6CC02F9E-E5F5-4C9E-A6CE-0A57DA20167C}" srcOrd="1" destOrd="0" presId="urn:microsoft.com/office/officeart/2005/8/layout/lProcess2"/>
    <dgm:cxn modelId="{B117A1A4-7FD1-4039-A1B1-F776A9B9FC53}" type="presOf" srcId="{AA675477-B281-425A-9818-6058BAF5972F}" destId="{C98BB2AD-B829-4EB0-AA2D-56881B7AFE95}" srcOrd="0" destOrd="0" presId="urn:microsoft.com/office/officeart/2005/8/layout/lProcess2"/>
    <dgm:cxn modelId="{CA32B9A4-F6D7-4A44-B2C0-37C7BA49E550}" type="presOf" srcId="{54FE4C8D-F5FA-4F4D-8EB3-30168684F0F2}" destId="{F53A2DAF-4308-4E75-B9D8-ED3C918D99BE}" srcOrd="0" destOrd="0" presId="urn:microsoft.com/office/officeart/2005/8/layout/lProcess2"/>
    <dgm:cxn modelId="{2799A1B1-6D7A-4E12-A34A-DD46B449BD30}" srcId="{0C66AE38-7008-459A-A0E3-350BB1AF1791}" destId="{793ACAFD-0A1C-4DDB-AEFD-451CE3005697}" srcOrd="2" destOrd="0" parTransId="{90047BE4-DC0C-4FE4-B12A-F997642E38EA}" sibTransId="{0F7E19C0-7589-4698-995C-4F61E865C90C}"/>
    <dgm:cxn modelId="{8E6A35B2-0EF6-46DB-AB6D-BB4EB8BCEBEF}" srcId="{AA675477-B281-425A-9818-6058BAF5972F}" destId="{762CD5F2-F5E3-4F9E-A0FB-46D4D5F3AED5}" srcOrd="2" destOrd="0" parTransId="{54B8863F-440D-4668-8A15-0211033921DD}" sibTransId="{69349AAD-A24D-41B2-A3B1-A8C952FA829D}"/>
    <dgm:cxn modelId="{288F2FBE-5B8C-458E-B6FB-60DB939E1FBC}" srcId="{0C66AE38-7008-459A-A0E3-350BB1AF1791}" destId="{C5D4147D-B91F-44D4-A71B-7573D8F6499E}" srcOrd="0" destOrd="0" parTransId="{32BFD628-D4ED-4A0C-9554-3B47F9664CFD}" sibTransId="{ABF0E085-DB77-4557-BF21-ECE8B28D5DA5}"/>
    <dgm:cxn modelId="{2C4D91DA-CDD8-482B-AD3F-4CA732096B22}" type="presOf" srcId="{793ACAFD-0A1C-4DDB-AEFD-451CE3005697}" destId="{47584A29-5CCF-4408-971B-66A8D4BBC760}" srcOrd="1" destOrd="0" presId="urn:microsoft.com/office/officeart/2005/8/layout/lProcess2"/>
    <dgm:cxn modelId="{CAB333DF-4393-4755-A0DD-9E5BA04BB7C2}" srcId="{0C66AE38-7008-459A-A0E3-350BB1AF1791}" destId="{AA675477-B281-425A-9818-6058BAF5972F}" srcOrd="1" destOrd="0" parTransId="{832A9AB6-5DC8-40B8-9C42-4774731843CB}" sibTransId="{E673E7EA-6E4E-4BF2-B0D5-C5DEFE42061C}"/>
    <dgm:cxn modelId="{E61DB5EE-9E1B-4429-B326-6C6588F17424}" srcId="{C5D4147D-B91F-44D4-A71B-7573D8F6499E}" destId="{95AA9575-7FEC-4ED3-880F-D25F9C245E49}" srcOrd="0" destOrd="0" parTransId="{C995E7F0-03FE-4382-9AB3-B882F193230B}" sibTransId="{0FDDB165-9CD7-4425-A0B7-5C41184B6AA4}"/>
    <dgm:cxn modelId="{227FE9AF-ACC5-4000-A0A5-450927E98BB1}" type="presParOf" srcId="{0BD8EFE2-AD41-4E77-BE09-48A61D31C589}" destId="{3E2112AB-3D67-4B01-9D4F-B322EB39ABD5}" srcOrd="0" destOrd="0" presId="urn:microsoft.com/office/officeart/2005/8/layout/lProcess2"/>
    <dgm:cxn modelId="{6873EE18-D6EF-4C84-AA4D-ED7C5BE7F198}" type="presParOf" srcId="{3E2112AB-3D67-4B01-9D4F-B322EB39ABD5}" destId="{24F0E24D-EB10-45BA-BD74-299BEECD55BA}" srcOrd="0" destOrd="0" presId="urn:microsoft.com/office/officeart/2005/8/layout/lProcess2"/>
    <dgm:cxn modelId="{F2A07C80-CE92-4FEF-936A-6D4D2A833B7B}" type="presParOf" srcId="{3E2112AB-3D67-4B01-9D4F-B322EB39ABD5}" destId="{6CC02F9E-E5F5-4C9E-A6CE-0A57DA20167C}" srcOrd="1" destOrd="0" presId="urn:microsoft.com/office/officeart/2005/8/layout/lProcess2"/>
    <dgm:cxn modelId="{B5169157-5B84-48E9-8CD0-B5590B6088CA}" type="presParOf" srcId="{3E2112AB-3D67-4B01-9D4F-B322EB39ABD5}" destId="{BBD39C82-5F75-42B6-8A44-E8CB8EC0FCC4}" srcOrd="2" destOrd="0" presId="urn:microsoft.com/office/officeart/2005/8/layout/lProcess2"/>
    <dgm:cxn modelId="{2A793EA2-B8A5-4F9C-856D-7858C7E2BB0C}" type="presParOf" srcId="{BBD39C82-5F75-42B6-8A44-E8CB8EC0FCC4}" destId="{C939D5C2-7E8F-4A76-B0C0-EBFAB0AD4C65}" srcOrd="0" destOrd="0" presId="urn:microsoft.com/office/officeart/2005/8/layout/lProcess2"/>
    <dgm:cxn modelId="{6C7C7569-66B5-46A6-A30A-9600999352EC}" type="presParOf" srcId="{C939D5C2-7E8F-4A76-B0C0-EBFAB0AD4C65}" destId="{63BA6782-C298-4C64-8351-7EAFF0C64612}" srcOrd="0" destOrd="0" presId="urn:microsoft.com/office/officeart/2005/8/layout/lProcess2"/>
    <dgm:cxn modelId="{2BBC8EBE-125B-4844-8B60-98D173EDD9FD}" type="presParOf" srcId="{C939D5C2-7E8F-4A76-B0C0-EBFAB0AD4C65}" destId="{D12B1CF3-1C58-4F08-A33A-35FB6B051B79}" srcOrd="1" destOrd="0" presId="urn:microsoft.com/office/officeart/2005/8/layout/lProcess2"/>
    <dgm:cxn modelId="{372A80E7-ABBF-4C96-9D7D-C8B44B26B96D}" type="presParOf" srcId="{C939D5C2-7E8F-4A76-B0C0-EBFAB0AD4C65}" destId="{91ABE6E9-0393-4250-8016-375B7F235DD2}" srcOrd="2" destOrd="0" presId="urn:microsoft.com/office/officeart/2005/8/layout/lProcess2"/>
    <dgm:cxn modelId="{A821299B-D674-4B06-B819-3461CD7D1254}" type="presParOf" srcId="{C939D5C2-7E8F-4A76-B0C0-EBFAB0AD4C65}" destId="{11929840-620C-450C-AF78-ED5090EEA10F}" srcOrd="3" destOrd="0" presId="urn:microsoft.com/office/officeart/2005/8/layout/lProcess2"/>
    <dgm:cxn modelId="{EB198BBB-9054-41EC-A43D-2A2A6DBA926F}" type="presParOf" srcId="{C939D5C2-7E8F-4A76-B0C0-EBFAB0AD4C65}" destId="{6B171044-3D4C-4298-9B50-A630A29266B7}" srcOrd="4" destOrd="0" presId="urn:microsoft.com/office/officeart/2005/8/layout/lProcess2"/>
    <dgm:cxn modelId="{DEACC16D-45B5-408E-B175-EA85A3A82E08}" type="presParOf" srcId="{0BD8EFE2-AD41-4E77-BE09-48A61D31C589}" destId="{1C3DD82E-33BD-40C6-8C8E-1E0E91437F3E}" srcOrd="1" destOrd="0" presId="urn:microsoft.com/office/officeart/2005/8/layout/lProcess2"/>
    <dgm:cxn modelId="{EA562FF7-A64B-4EC3-A262-8DC2C4D1C8C5}" type="presParOf" srcId="{0BD8EFE2-AD41-4E77-BE09-48A61D31C589}" destId="{B6529899-88E0-430B-B316-B9410EE46580}" srcOrd="2" destOrd="0" presId="urn:microsoft.com/office/officeart/2005/8/layout/lProcess2"/>
    <dgm:cxn modelId="{50035BB1-5249-4D0B-AA97-4BB1E62BFFCF}" type="presParOf" srcId="{B6529899-88E0-430B-B316-B9410EE46580}" destId="{C98BB2AD-B829-4EB0-AA2D-56881B7AFE95}" srcOrd="0" destOrd="0" presId="urn:microsoft.com/office/officeart/2005/8/layout/lProcess2"/>
    <dgm:cxn modelId="{965721D1-A147-48DE-8D21-E0C7FCB16348}" type="presParOf" srcId="{B6529899-88E0-430B-B316-B9410EE46580}" destId="{D2A5F451-D4D0-4CEB-AC75-DAF64CC498EF}" srcOrd="1" destOrd="0" presId="urn:microsoft.com/office/officeart/2005/8/layout/lProcess2"/>
    <dgm:cxn modelId="{4BA87B90-A188-423A-8246-30D6A065C6D7}" type="presParOf" srcId="{B6529899-88E0-430B-B316-B9410EE46580}" destId="{F55C2B94-F4BF-484A-A75B-E75ADDDAE7F0}" srcOrd="2" destOrd="0" presId="urn:microsoft.com/office/officeart/2005/8/layout/lProcess2"/>
    <dgm:cxn modelId="{CE43CAE6-9F52-478F-A87A-7706A9715FD6}" type="presParOf" srcId="{F55C2B94-F4BF-484A-A75B-E75ADDDAE7F0}" destId="{5F37623F-A06F-48AD-9B01-D412569040D4}" srcOrd="0" destOrd="0" presId="urn:microsoft.com/office/officeart/2005/8/layout/lProcess2"/>
    <dgm:cxn modelId="{3D5EF773-83C4-4C6A-A9BB-E1D511D75F86}" type="presParOf" srcId="{5F37623F-A06F-48AD-9B01-D412569040D4}" destId="{0D8981BD-2707-45BB-BC39-9A29A16E9EBA}" srcOrd="0" destOrd="0" presId="urn:microsoft.com/office/officeart/2005/8/layout/lProcess2"/>
    <dgm:cxn modelId="{F88AC3FE-4B2C-43FC-9467-B321854F1814}" type="presParOf" srcId="{5F37623F-A06F-48AD-9B01-D412569040D4}" destId="{A5425BD6-9DCD-4F04-BA45-F9424869AA86}" srcOrd="1" destOrd="0" presId="urn:microsoft.com/office/officeart/2005/8/layout/lProcess2"/>
    <dgm:cxn modelId="{22A48F76-AC56-4ED8-9010-9212AD025A8F}" type="presParOf" srcId="{5F37623F-A06F-48AD-9B01-D412569040D4}" destId="{F53A2DAF-4308-4E75-B9D8-ED3C918D99BE}" srcOrd="2" destOrd="0" presId="urn:microsoft.com/office/officeart/2005/8/layout/lProcess2"/>
    <dgm:cxn modelId="{4DDA59EA-5295-4473-BE53-9F786DF36C27}" type="presParOf" srcId="{5F37623F-A06F-48AD-9B01-D412569040D4}" destId="{F2DF2702-1B09-4D78-9476-617C956E3FDB}" srcOrd="3" destOrd="0" presId="urn:microsoft.com/office/officeart/2005/8/layout/lProcess2"/>
    <dgm:cxn modelId="{DFDC3F7D-4352-449B-B32E-1A11F0987FCB}" type="presParOf" srcId="{5F37623F-A06F-48AD-9B01-D412569040D4}" destId="{7CBDE0BD-B77F-44E0-9BF4-45B2E1103604}" srcOrd="4" destOrd="0" presId="urn:microsoft.com/office/officeart/2005/8/layout/lProcess2"/>
    <dgm:cxn modelId="{30234ECF-F8C3-435B-9C8B-4F98359938DF}" type="presParOf" srcId="{0BD8EFE2-AD41-4E77-BE09-48A61D31C589}" destId="{D8277E74-8D1D-47CA-B5E3-85B5EF732203}" srcOrd="3" destOrd="0" presId="urn:microsoft.com/office/officeart/2005/8/layout/lProcess2"/>
    <dgm:cxn modelId="{388EA54F-E321-4D53-8C51-4F4C76BCB821}" type="presParOf" srcId="{0BD8EFE2-AD41-4E77-BE09-48A61D31C589}" destId="{0CD51CA3-7C1A-4869-B76E-38B43DC16C87}" srcOrd="4" destOrd="0" presId="urn:microsoft.com/office/officeart/2005/8/layout/lProcess2"/>
    <dgm:cxn modelId="{E5D3E122-F1C2-4067-83F9-F8751FFE1141}" type="presParOf" srcId="{0CD51CA3-7C1A-4869-B76E-38B43DC16C87}" destId="{73EB88C6-0FA5-4C68-8F39-B9989132F7B8}" srcOrd="0" destOrd="0" presId="urn:microsoft.com/office/officeart/2005/8/layout/lProcess2"/>
    <dgm:cxn modelId="{CB30D81E-B854-4B77-BAF3-A7A9604688C0}" type="presParOf" srcId="{0CD51CA3-7C1A-4869-B76E-38B43DC16C87}" destId="{47584A29-5CCF-4408-971B-66A8D4BBC760}" srcOrd="1" destOrd="0" presId="urn:microsoft.com/office/officeart/2005/8/layout/lProcess2"/>
    <dgm:cxn modelId="{83825539-6394-4FD0-B60D-E8D80B0B61C9}" type="presParOf" srcId="{0CD51CA3-7C1A-4869-B76E-38B43DC16C87}" destId="{942350DE-570B-4C00-B125-3AAC87FE6D2E}" srcOrd="2" destOrd="0" presId="urn:microsoft.com/office/officeart/2005/8/layout/lProcess2"/>
    <dgm:cxn modelId="{3E8D5DEE-F5C3-4664-A280-9BEDE1A97EAB}" type="presParOf" srcId="{942350DE-570B-4C00-B125-3AAC87FE6D2E}" destId="{42C3675C-B3F1-4376-A68C-B412F04A4E07}" srcOrd="0" destOrd="0" presId="urn:microsoft.com/office/officeart/2005/8/layout/lProcess2"/>
    <dgm:cxn modelId="{D899661C-5E7B-49A3-863C-BE83E916FB5D}" type="presParOf" srcId="{42C3675C-B3F1-4376-A68C-B412F04A4E07}" destId="{13C8972F-7820-4EFB-90A3-6BF993996739}" srcOrd="0" destOrd="0" presId="urn:microsoft.com/office/officeart/2005/8/layout/lProcess2"/>
    <dgm:cxn modelId="{B1AC865A-0A36-4E07-B7D1-820A62394D79}" type="presParOf" srcId="{42C3675C-B3F1-4376-A68C-B412F04A4E07}" destId="{7230F53E-4206-46DE-A431-48E6628EB748}" srcOrd="1" destOrd="0" presId="urn:microsoft.com/office/officeart/2005/8/layout/lProcess2"/>
    <dgm:cxn modelId="{49FDCAA9-BCCB-45B4-8A89-6B75C061655C}" type="presParOf" srcId="{42C3675C-B3F1-4376-A68C-B412F04A4E07}" destId="{BD1EE91B-1469-4A4E-8E13-989A1D1CCBB3}" srcOrd="2" destOrd="0" presId="urn:microsoft.com/office/officeart/2005/8/layout/lProcess2"/>
    <dgm:cxn modelId="{E5BEA09D-BC31-4AD5-B01B-B4BCCF142588}" type="presParOf" srcId="{42C3675C-B3F1-4376-A68C-B412F04A4E07}" destId="{4087FA8F-7BF7-4745-8EDB-F3390A467962}" srcOrd="3" destOrd="0" presId="urn:microsoft.com/office/officeart/2005/8/layout/lProcess2"/>
    <dgm:cxn modelId="{B4F743A2-6560-429C-B126-961A3F420754}" type="presParOf" srcId="{42C3675C-B3F1-4376-A68C-B412F04A4E07}" destId="{65749F46-08BA-426A-9148-1421BA734B4D}" srcOrd="4" destOrd="0" presId="urn:microsoft.com/office/officeart/2005/8/layout/lProcess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9D3B266-23FB-40FF-9180-BC7AED87AA09}" type="doc">
      <dgm:prSet loTypeId="urn:microsoft.com/office/officeart/2005/8/layout/lProcess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008E73C4-1F6A-4C4A-B6F5-52DD14C00995}">
      <dgm:prSet phldrT="[Texto]"/>
      <dgm:spPr>
        <a:solidFill>
          <a:srgbClr val="152B48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Montserrat" pitchFamily="2" charset="77"/>
            </a:rPr>
            <a:t>RN – 3 sem</a:t>
          </a:r>
        </a:p>
      </dgm:t>
    </dgm:pt>
    <dgm:pt modelId="{06FAF404-EA69-46B2-91CC-005FBA022056}" type="parTrans" cxnId="{00B4C18D-D096-498B-B368-D05781C5911B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3FA3D8C-4BD1-417C-B6DE-4ACEDB140519}" type="sibTrans" cxnId="{00B4C18D-D096-498B-B368-D05781C5911B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96A1FF6-B6DE-4192-93F1-2C368401C3FE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Detección de CMV en orina o saliva.</a:t>
          </a:r>
        </a:p>
      </dgm:t>
    </dgm:pt>
    <dgm:pt modelId="{BBEE912B-9244-4F38-83B6-9BF7E8D6AF2D}" type="parTrans" cxnId="{E78C1E3F-762B-4E64-BC78-8DA0CD06539E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CE86C1F9-272D-4613-B6AA-EFE1D0EB3981}" type="sibTrans" cxnId="{E78C1E3F-762B-4E64-BC78-8DA0CD06539E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AF28A3A-74F1-4487-91F6-E583C866869C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Se debe realizar lo antes posible.</a:t>
          </a:r>
        </a:p>
      </dgm:t>
    </dgm:pt>
    <dgm:pt modelId="{461761E0-FA20-4E33-B0F5-BEDEDDC438BD}" type="parTrans" cxnId="{D002602F-5AEE-4FC9-A7DF-3D7BFB0A401B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30E20A7-884D-4446-8F4D-F18BB75C0174}" type="sibTrans" cxnId="{D002602F-5AEE-4FC9-A7DF-3D7BFB0A401B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F361AE0A-418E-4C2A-9450-85AA8EFC5AEC}">
      <dgm:prSet phldrT="[Texto]"/>
      <dgm:spPr>
        <a:solidFill>
          <a:srgbClr val="152B48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Montserrat" pitchFamily="2" charset="77"/>
            </a:rPr>
            <a:t>3 sem – 1 año</a:t>
          </a:r>
        </a:p>
      </dgm:t>
    </dgm:pt>
    <dgm:pt modelId="{C168552E-7128-4561-9E83-D4FD906FAC63}" type="parTrans" cxnId="{4F4D3681-B770-4EEB-AA33-02973F2D1F2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9B98D60-B7EA-476C-9E40-EC8E6314279F}" type="sibTrans" cxnId="{4F4D3681-B770-4EEB-AA33-02973F2D1F2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CF29BFE0-3549-4EB6-A160-FDAB28C9BA9D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Detección CMV orina o saliva.</a:t>
          </a:r>
        </a:p>
      </dgm:t>
    </dgm:pt>
    <dgm:pt modelId="{84B75792-2010-49B1-B28F-A00A4A9FB7CA}" type="parTrans" cxnId="{7237E645-6836-4271-84AE-969DF65EBF68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129E9DA-0C65-40F1-98E3-A17651EB660E}" type="sibTrans" cxnId="{7237E645-6836-4271-84AE-969DF65EBF68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FE182D8-237E-43EE-AD11-B9183C6A8CE7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Puede indicar infección congénita o posnatal.</a:t>
          </a:r>
        </a:p>
      </dgm:t>
    </dgm:pt>
    <dgm:pt modelId="{2EDCD055-0ACB-4483-A79C-DABFA3136962}" type="parTrans" cxnId="{C14C5E46-3627-4773-A257-C26136EB65F5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5DC70F36-4722-4D04-B881-C9E9CFAD786C}" type="sibTrans" cxnId="{C14C5E46-3627-4773-A257-C26136EB65F5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66665EA-66F1-4BE2-A639-2E6CCAB512CD}">
      <dgm:prSet phldrT="[Texto]"/>
      <dgm:spPr>
        <a:solidFill>
          <a:srgbClr val="152B48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Montserrat" pitchFamily="2" charset="77"/>
            </a:rPr>
            <a:t>&gt; 1 año</a:t>
          </a:r>
        </a:p>
      </dgm:t>
    </dgm:pt>
    <dgm:pt modelId="{6FEB4C65-0C06-4DCD-BB46-39695BD50D52}" type="parTrans" cxnId="{0D7CD787-1682-498F-B64B-4571278E93DD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6494DE2-5544-4976-9F3D-D915045315B4}" type="sibTrans" cxnId="{0D7CD787-1682-498F-B64B-4571278E93DD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F14A249B-B4D2-463E-9A92-6B2BA75476C1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No es factible el diagnóstico de infección congénita.</a:t>
          </a:r>
        </a:p>
      </dgm:t>
    </dgm:pt>
    <dgm:pt modelId="{4A2A0D34-06C5-43A0-9E36-430B38E29350}" type="parTrans" cxnId="{163DC04B-F620-40C5-8B0C-77D70AD09F8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512A44B0-A2BA-40EB-9574-14B78D313F48}" type="sibTrans" cxnId="{163DC04B-F620-40C5-8B0C-77D70AD09F8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38AEAA5D-16A4-4F3B-A219-160912C290D1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Mayoría de niños posterior a 1 año ya han sido infectados por CMV.</a:t>
          </a:r>
        </a:p>
      </dgm:t>
    </dgm:pt>
    <dgm:pt modelId="{F59C3F13-2063-4EB4-A54A-C36B6CB4EAA2}" type="parTrans" cxnId="{6818D194-FCD5-48BC-B796-5D967C374FC1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BF59167-9025-4B8A-B6E0-CAA75465B0DB}" type="sibTrans" cxnId="{6818D194-FCD5-48BC-B796-5D967C374FC1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730D802-9417-48B5-9182-27C27814BB66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Detección con prueba en papel filtro al nacer.* </a:t>
          </a:r>
        </a:p>
      </dgm:t>
    </dgm:pt>
    <dgm:pt modelId="{813F4BA6-FCA4-431E-95A3-7C44BA60BB94}" type="parTrans" cxnId="{0051C9D4-A280-4043-80AE-D34A8965D82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F5735FA-11E0-428D-B352-129AF9486D5C}" type="sibTrans" cxnId="{0051C9D4-A280-4043-80AE-D34A8965D82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1E711AFA-9391-420E-A198-E8338CB8F846}">
      <dgm:prSet phldrT="[Texto]"/>
      <dgm:spPr>
        <a:ln>
          <a:solidFill>
            <a:srgbClr val="06AEAA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Si anterior (-), aislamiento o serología.</a:t>
          </a:r>
        </a:p>
      </dgm:t>
    </dgm:pt>
    <dgm:pt modelId="{DA0CB17E-4B67-4E31-A752-552D96DFF884}" type="parTrans" cxnId="{2C700B23-5804-4758-8415-1DA5835ECED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59F53CC-DCC5-409D-ADAF-2CCF372FF66F}" type="sibTrans" cxnId="{2C700B23-5804-4758-8415-1DA5835ECED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1CE93316-B2E3-446E-8C70-60FDC7A222DC}" type="pres">
      <dgm:prSet presAssocID="{B9D3B266-23FB-40FF-9180-BC7AED87AA09}" presName="theList" presStyleCnt="0">
        <dgm:presLayoutVars>
          <dgm:dir/>
          <dgm:animLvl val="lvl"/>
          <dgm:resizeHandles val="exact"/>
        </dgm:presLayoutVars>
      </dgm:prSet>
      <dgm:spPr/>
    </dgm:pt>
    <dgm:pt modelId="{1D4B6558-FD7B-4ECF-B81C-3D70AEA8F1A2}" type="pres">
      <dgm:prSet presAssocID="{008E73C4-1F6A-4C4A-B6F5-52DD14C00995}" presName="compNode" presStyleCnt="0"/>
      <dgm:spPr/>
    </dgm:pt>
    <dgm:pt modelId="{CF4D5F02-8749-4785-ABB5-7D8F0085DB0D}" type="pres">
      <dgm:prSet presAssocID="{008E73C4-1F6A-4C4A-B6F5-52DD14C00995}" presName="aNode" presStyleLbl="bgShp" presStyleIdx="0" presStyleCnt="3"/>
      <dgm:spPr/>
    </dgm:pt>
    <dgm:pt modelId="{9C70D7FA-35DF-4BD8-A6B6-844C572DD4E3}" type="pres">
      <dgm:prSet presAssocID="{008E73C4-1F6A-4C4A-B6F5-52DD14C00995}" presName="textNode" presStyleLbl="bgShp" presStyleIdx="0" presStyleCnt="3"/>
      <dgm:spPr/>
    </dgm:pt>
    <dgm:pt modelId="{F11FF77D-40BB-4A3E-B3ED-92E17E2DF380}" type="pres">
      <dgm:prSet presAssocID="{008E73C4-1F6A-4C4A-B6F5-52DD14C00995}" presName="compChildNode" presStyleCnt="0"/>
      <dgm:spPr/>
    </dgm:pt>
    <dgm:pt modelId="{C1543ED4-001A-4DCE-848A-1A743A69547F}" type="pres">
      <dgm:prSet presAssocID="{008E73C4-1F6A-4C4A-B6F5-52DD14C00995}" presName="theInnerList" presStyleCnt="0"/>
      <dgm:spPr/>
    </dgm:pt>
    <dgm:pt modelId="{38047F33-1864-4757-8180-14001C1E7F0E}" type="pres">
      <dgm:prSet presAssocID="{896A1FF6-B6DE-4192-93F1-2C368401C3FE}" presName="childNode" presStyleLbl="node1" presStyleIdx="0" presStyleCnt="8">
        <dgm:presLayoutVars>
          <dgm:bulletEnabled val="1"/>
        </dgm:presLayoutVars>
      </dgm:prSet>
      <dgm:spPr/>
    </dgm:pt>
    <dgm:pt modelId="{5F0CA8BB-C4E5-4952-A2F1-91006E7ECE8A}" type="pres">
      <dgm:prSet presAssocID="{896A1FF6-B6DE-4192-93F1-2C368401C3FE}" presName="aSpace2" presStyleCnt="0"/>
      <dgm:spPr/>
    </dgm:pt>
    <dgm:pt modelId="{E02E994B-C715-4B00-B451-B1F1E1287EF9}" type="pres">
      <dgm:prSet presAssocID="{EAF28A3A-74F1-4487-91F6-E583C866869C}" presName="childNode" presStyleLbl="node1" presStyleIdx="1" presStyleCnt="8">
        <dgm:presLayoutVars>
          <dgm:bulletEnabled val="1"/>
        </dgm:presLayoutVars>
      </dgm:prSet>
      <dgm:spPr/>
    </dgm:pt>
    <dgm:pt modelId="{4EE0CA4F-D38E-41D9-B7AD-8C490A94A96D}" type="pres">
      <dgm:prSet presAssocID="{008E73C4-1F6A-4C4A-B6F5-52DD14C00995}" presName="aSpace" presStyleCnt="0"/>
      <dgm:spPr/>
    </dgm:pt>
    <dgm:pt modelId="{1E897FAE-B897-4E8B-8402-BCD21E74E594}" type="pres">
      <dgm:prSet presAssocID="{F361AE0A-418E-4C2A-9450-85AA8EFC5AEC}" presName="compNode" presStyleCnt="0"/>
      <dgm:spPr/>
    </dgm:pt>
    <dgm:pt modelId="{687BE7EC-3FBC-4BE4-B3A1-5A5A97DDA46F}" type="pres">
      <dgm:prSet presAssocID="{F361AE0A-418E-4C2A-9450-85AA8EFC5AEC}" presName="aNode" presStyleLbl="bgShp" presStyleIdx="1" presStyleCnt="3"/>
      <dgm:spPr/>
    </dgm:pt>
    <dgm:pt modelId="{56E69157-77C8-4AE5-B6CA-2D06B5EA94DF}" type="pres">
      <dgm:prSet presAssocID="{F361AE0A-418E-4C2A-9450-85AA8EFC5AEC}" presName="textNode" presStyleLbl="bgShp" presStyleIdx="1" presStyleCnt="3"/>
      <dgm:spPr/>
    </dgm:pt>
    <dgm:pt modelId="{34C637FC-22D0-459B-BCC8-5D883EA42A8D}" type="pres">
      <dgm:prSet presAssocID="{F361AE0A-418E-4C2A-9450-85AA8EFC5AEC}" presName="compChildNode" presStyleCnt="0"/>
      <dgm:spPr/>
    </dgm:pt>
    <dgm:pt modelId="{3FE92515-CC4E-4B3E-8839-A397F3DC46E0}" type="pres">
      <dgm:prSet presAssocID="{F361AE0A-418E-4C2A-9450-85AA8EFC5AEC}" presName="theInnerList" presStyleCnt="0"/>
      <dgm:spPr/>
    </dgm:pt>
    <dgm:pt modelId="{7C2ED3E9-BCD1-4F22-A503-80414AAFABD8}" type="pres">
      <dgm:prSet presAssocID="{CF29BFE0-3549-4EB6-A160-FDAB28C9BA9D}" presName="childNode" presStyleLbl="node1" presStyleIdx="2" presStyleCnt="8">
        <dgm:presLayoutVars>
          <dgm:bulletEnabled val="1"/>
        </dgm:presLayoutVars>
      </dgm:prSet>
      <dgm:spPr/>
    </dgm:pt>
    <dgm:pt modelId="{CFF9B8F0-3F60-4F9D-878F-FBAAE60086A0}" type="pres">
      <dgm:prSet presAssocID="{CF29BFE0-3549-4EB6-A160-FDAB28C9BA9D}" presName="aSpace2" presStyleCnt="0"/>
      <dgm:spPr/>
    </dgm:pt>
    <dgm:pt modelId="{5275801D-666D-4C67-9C8F-EB2BBDD74E4E}" type="pres">
      <dgm:prSet presAssocID="{8FE182D8-237E-43EE-AD11-B9183C6A8CE7}" presName="childNode" presStyleLbl="node1" presStyleIdx="3" presStyleCnt="8">
        <dgm:presLayoutVars>
          <dgm:bulletEnabled val="1"/>
        </dgm:presLayoutVars>
      </dgm:prSet>
      <dgm:spPr/>
    </dgm:pt>
    <dgm:pt modelId="{B12B8465-04DE-45F7-A633-B6C57F44EA27}" type="pres">
      <dgm:prSet presAssocID="{8FE182D8-237E-43EE-AD11-B9183C6A8CE7}" presName="aSpace2" presStyleCnt="0"/>
      <dgm:spPr/>
    </dgm:pt>
    <dgm:pt modelId="{88A5A876-40AE-4CB2-A77F-715437785693}" type="pres">
      <dgm:prSet presAssocID="{6730D802-9417-48B5-9182-27C27814BB66}" presName="childNode" presStyleLbl="node1" presStyleIdx="4" presStyleCnt="8">
        <dgm:presLayoutVars>
          <dgm:bulletEnabled val="1"/>
        </dgm:presLayoutVars>
      </dgm:prSet>
      <dgm:spPr/>
    </dgm:pt>
    <dgm:pt modelId="{CFB3CE39-D240-49CE-BCCE-EE94454177EE}" type="pres">
      <dgm:prSet presAssocID="{6730D802-9417-48B5-9182-27C27814BB66}" presName="aSpace2" presStyleCnt="0"/>
      <dgm:spPr/>
    </dgm:pt>
    <dgm:pt modelId="{7FFAFFB2-2E88-4C0E-AE1A-447F4B99B44D}" type="pres">
      <dgm:prSet presAssocID="{1E711AFA-9391-420E-A198-E8338CB8F846}" presName="childNode" presStyleLbl="node1" presStyleIdx="5" presStyleCnt="8">
        <dgm:presLayoutVars>
          <dgm:bulletEnabled val="1"/>
        </dgm:presLayoutVars>
      </dgm:prSet>
      <dgm:spPr/>
    </dgm:pt>
    <dgm:pt modelId="{89E4B724-D3DA-4015-88B9-591181FB45DF}" type="pres">
      <dgm:prSet presAssocID="{F361AE0A-418E-4C2A-9450-85AA8EFC5AEC}" presName="aSpace" presStyleCnt="0"/>
      <dgm:spPr/>
    </dgm:pt>
    <dgm:pt modelId="{D5F681C0-EAA2-4626-8672-F2F08C404F0F}" type="pres">
      <dgm:prSet presAssocID="{A66665EA-66F1-4BE2-A639-2E6CCAB512CD}" presName="compNode" presStyleCnt="0"/>
      <dgm:spPr/>
    </dgm:pt>
    <dgm:pt modelId="{D303CBAC-69BB-45B6-8EB1-78DA5E54D1A5}" type="pres">
      <dgm:prSet presAssocID="{A66665EA-66F1-4BE2-A639-2E6CCAB512CD}" presName="aNode" presStyleLbl="bgShp" presStyleIdx="2" presStyleCnt="3"/>
      <dgm:spPr/>
    </dgm:pt>
    <dgm:pt modelId="{A0E8CA18-8207-498E-9600-86D3336DE85B}" type="pres">
      <dgm:prSet presAssocID="{A66665EA-66F1-4BE2-A639-2E6CCAB512CD}" presName="textNode" presStyleLbl="bgShp" presStyleIdx="2" presStyleCnt="3"/>
      <dgm:spPr/>
    </dgm:pt>
    <dgm:pt modelId="{57BEDE89-32BF-4792-8F1D-742B0C1A345F}" type="pres">
      <dgm:prSet presAssocID="{A66665EA-66F1-4BE2-A639-2E6CCAB512CD}" presName="compChildNode" presStyleCnt="0"/>
      <dgm:spPr/>
    </dgm:pt>
    <dgm:pt modelId="{47709F6A-A3F3-42E9-A599-B8EBD5018A6C}" type="pres">
      <dgm:prSet presAssocID="{A66665EA-66F1-4BE2-A639-2E6CCAB512CD}" presName="theInnerList" presStyleCnt="0"/>
      <dgm:spPr/>
    </dgm:pt>
    <dgm:pt modelId="{746A6C0D-95BA-4E91-8B32-6AAB299A0B8C}" type="pres">
      <dgm:prSet presAssocID="{F14A249B-B4D2-463E-9A92-6B2BA75476C1}" presName="childNode" presStyleLbl="node1" presStyleIdx="6" presStyleCnt="8">
        <dgm:presLayoutVars>
          <dgm:bulletEnabled val="1"/>
        </dgm:presLayoutVars>
      </dgm:prSet>
      <dgm:spPr/>
    </dgm:pt>
    <dgm:pt modelId="{0A0BF1CE-8912-44F7-A0C5-FFEE541C28B3}" type="pres">
      <dgm:prSet presAssocID="{F14A249B-B4D2-463E-9A92-6B2BA75476C1}" presName="aSpace2" presStyleCnt="0"/>
      <dgm:spPr/>
    </dgm:pt>
    <dgm:pt modelId="{D6486CD3-CA5F-4B8B-8AB2-4902CEDB116D}" type="pres">
      <dgm:prSet presAssocID="{38AEAA5D-16A4-4F3B-A219-160912C290D1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A6A8E306-25D0-4B6B-8B26-76BC53ABA9D9}" type="presOf" srcId="{1E711AFA-9391-420E-A198-E8338CB8F846}" destId="{7FFAFFB2-2E88-4C0E-AE1A-447F4B99B44D}" srcOrd="0" destOrd="0" presId="urn:microsoft.com/office/officeart/2005/8/layout/lProcess2"/>
    <dgm:cxn modelId="{E1D9660E-95B8-44D1-B830-A19D71B22203}" type="presOf" srcId="{A66665EA-66F1-4BE2-A639-2E6CCAB512CD}" destId="{A0E8CA18-8207-498E-9600-86D3336DE85B}" srcOrd="1" destOrd="0" presId="urn:microsoft.com/office/officeart/2005/8/layout/lProcess2"/>
    <dgm:cxn modelId="{2C700B23-5804-4758-8415-1DA5835ECED2}" srcId="{F361AE0A-418E-4C2A-9450-85AA8EFC5AEC}" destId="{1E711AFA-9391-420E-A198-E8338CB8F846}" srcOrd="3" destOrd="0" parTransId="{DA0CB17E-4B67-4E31-A752-552D96DFF884}" sibTransId="{A59F53CC-DCC5-409D-ADAF-2CCF372FF66F}"/>
    <dgm:cxn modelId="{0DD78D24-DDA6-4529-B010-CBAE7D6C82BA}" type="presOf" srcId="{008E73C4-1F6A-4C4A-B6F5-52DD14C00995}" destId="{9C70D7FA-35DF-4BD8-A6B6-844C572DD4E3}" srcOrd="1" destOrd="0" presId="urn:microsoft.com/office/officeart/2005/8/layout/lProcess2"/>
    <dgm:cxn modelId="{D002602F-5AEE-4FC9-A7DF-3D7BFB0A401B}" srcId="{008E73C4-1F6A-4C4A-B6F5-52DD14C00995}" destId="{EAF28A3A-74F1-4487-91F6-E583C866869C}" srcOrd="1" destOrd="0" parTransId="{461761E0-FA20-4E33-B0F5-BEDEDDC438BD}" sibTransId="{D30E20A7-884D-4446-8F4D-F18BB75C0174}"/>
    <dgm:cxn modelId="{C8CF913D-4AC4-4923-81A3-72A59797A598}" type="presOf" srcId="{A66665EA-66F1-4BE2-A639-2E6CCAB512CD}" destId="{D303CBAC-69BB-45B6-8EB1-78DA5E54D1A5}" srcOrd="0" destOrd="0" presId="urn:microsoft.com/office/officeart/2005/8/layout/lProcess2"/>
    <dgm:cxn modelId="{E78C1E3F-762B-4E64-BC78-8DA0CD06539E}" srcId="{008E73C4-1F6A-4C4A-B6F5-52DD14C00995}" destId="{896A1FF6-B6DE-4192-93F1-2C368401C3FE}" srcOrd="0" destOrd="0" parTransId="{BBEE912B-9244-4F38-83B6-9BF7E8D6AF2D}" sibTransId="{CE86C1F9-272D-4613-B6AA-EFE1D0EB3981}"/>
    <dgm:cxn modelId="{5ED11964-4CA1-474C-B5A7-8E6646A7D3C1}" type="presOf" srcId="{F361AE0A-418E-4C2A-9450-85AA8EFC5AEC}" destId="{687BE7EC-3FBC-4BE4-B3A1-5A5A97DDA46F}" srcOrd="0" destOrd="0" presId="urn:microsoft.com/office/officeart/2005/8/layout/lProcess2"/>
    <dgm:cxn modelId="{7237E645-6836-4271-84AE-969DF65EBF68}" srcId="{F361AE0A-418E-4C2A-9450-85AA8EFC5AEC}" destId="{CF29BFE0-3549-4EB6-A160-FDAB28C9BA9D}" srcOrd="0" destOrd="0" parTransId="{84B75792-2010-49B1-B28F-A00A4A9FB7CA}" sibTransId="{0129E9DA-0C65-40F1-98E3-A17651EB660E}"/>
    <dgm:cxn modelId="{C14C5E46-3627-4773-A257-C26136EB65F5}" srcId="{F361AE0A-418E-4C2A-9450-85AA8EFC5AEC}" destId="{8FE182D8-237E-43EE-AD11-B9183C6A8CE7}" srcOrd="1" destOrd="0" parTransId="{2EDCD055-0ACB-4483-A79C-DABFA3136962}" sibTransId="{5DC70F36-4722-4D04-B881-C9E9CFAD786C}"/>
    <dgm:cxn modelId="{EED32049-0488-43E0-B017-587DB51035C0}" type="presOf" srcId="{F361AE0A-418E-4C2A-9450-85AA8EFC5AEC}" destId="{56E69157-77C8-4AE5-B6CA-2D06B5EA94DF}" srcOrd="1" destOrd="0" presId="urn:microsoft.com/office/officeart/2005/8/layout/lProcess2"/>
    <dgm:cxn modelId="{F75F2F49-5B63-4DAC-B11C-68DA727B3128}" type="presOf" srcId="{CF29BFE0-3549-4EB6-A160-FDAB28C9BA9D}" destId="{7C2ED3E9-BCD1-4F22-A503-80414AAFABD8}" srcOrd="0" destOrd="0" presId="urn:microsoft.com/office/officeart/2005/8/layout/lProcess2"/>
    <dgm:cxn modelId="{163DC04B-F620-40C5-8B0C-77D70AD09F8A}" srcId="{A66665EA-66F1-4BE2-A639-2E6CCAB512CD}" destId="{F14A249B-B4D2-463E-9A92-6B2BA75476C1}" srcOrd="0" destOrd="0" parTransId="{4A2A0D34-06C5-43A0-9E36-430B38E29350}" sibTransId="{512A44B0-A2BA-40EB-9574-14B78D313F48}"/>
    <dgm:cxn modelId="{6F7F7E76-51F5-49DB-AFF7-F5DA7E9F6638}" type="presOf" srcId="{6730D802-9417-48B5-9182-27C27814BB66}" destId="{88A5A876-40AE-4CB2-A77F-715437785693}" srcOrd="0" destOrd="0" presId="urn:microsoft.com/office/officeart/2005/8/layout/lProcess2"/>
    <dgm:cxn modelId="{4F4D3681-B770-4EEB-AA33-02973F2D1F2F}" srcId="{B9D3B266-23FB-40FF-9180-BC7AED87AA09}" destId="{F361AE0A-418E-4C2A-9450-85AA8EFC5AEC}" srcOrd="1" destOrd="0" parTransId="{C168552E-7128-4561-9E83-D4FD906FAC63}" sibTransId="{09B98D60-B7EA-476C-9E40-EC8E6314279F}"/>
    <dgm:cxn modelId="{0D7CD787-1682-498F-B64B-4571278E93DD}" srcId="{B9D3B266-23FB-40FF-9180-BC7AED87AA09}" destId="{A66665EA-66F1-4BE2-A639-2E6CCAB512CD}" srcOrd="2" destOrd="0" parTransId="{6FEB4C65-0C06-4DCD-BB46-39695BD50D52}" sibTransId="{06494DE2-5544-4976-9F3D-D915045315B4}"/>
    <dgm:cxn modelId="{00B4C18D-D096-498B-B368-D05781C5911B}" srcId="{B9D3B266-23FB-40FF-9180-BC7AED87AA09}" destId="{008E73C4-1F6A-4C4A-B6F5-52DD14C00995}" srcOrd="0" destOrd="0" parTransId="{06FAF404-EA69-46B2-91CC-005FBA022056}" sibTransId="{93FA3D8C-4BD1-417C-B6DE-4ACEDB140519}"/>
    <dgm:cxn modelId="{6818D194-FCD5-48BC-B796-5D967C374FC1}" srcId="{A66665EA-66F1-4BE2-A639-2E6CCAB512CD}" destId="{38AEAA5D-16A4-4F3B-A219-160912C290D1}" srcOrd="1" destOrd="0" parTransId="{F59C3F13-2063-4EB4-A54A-C36B6CB4EAA2}" sibTransId="{8BF59167-9025-4B8A-B6E0-CAA75465B0DB}"/>
    <dgm:cxn modelId="{A4825EC2-EA8D-43BE-A69D-1545258D3992}" type="presOf" srcId="{EAF28A3A-74F1-4487-91F6-E583C866869C}" destId="{E02E994B-C715-4B00-B451-B1F1E1287EF9}" srcOrd="0" destOrd="0" presId="urn:microsoft.com/office/officeart/2005/8/layout/lProcess2"/>
    <dgm:cxn modelId="{BC67D7C4-F5EA-40A7-9718-E8B7D66BFE76}" type="presOf" srcId="{38AEAA5D-16A4-4F3B-A219-160912C290D1}" destId="{D6486CD3-CA5F-4B8B-8AB2-4902CEDB116D}" srcOrd="0" destOrd="0" presId="urn:microsoft.com/office/officeart/2005/8/layout/lProcess2"/>
    <dgm:cxn modelId="{564B8ACA-9EA0-4719-A36B-3415F44A62AF}" type="presOf" srcId="{8FE182D8-237E-43EE-AD11-B9183C6A8CE7}" destId="{5275801D-666D-4C67-9C8F-EB2BBDD74E4E}" srcOrd="0" destOrd="0" presId="urn:microsoft.com/office/officeart/2005/8/layout/lProcess2"/>
    <dgm:cxn modelId="{187941D2-A148-4822-B0A1-A588CA2173DD}" type="presOf" srcId="{008E73C4-1F6A-4C4A-B6F5-52DD14C00995}" destId="{CF4D5F02-8749-4785-ABB5-7D8F0085DB0D}" srcOrd="0" destOrd="0" presId="urn:microsoft.com/office/officeart/2005/8/layout/lProcess2"/>
    <dgm:cxn modelId="{5E2253D4-1BD8-4452-ABE8-C797FE34D4A6}" type="presOf" srcId="{F14A249B-B4D2-463E-9A92-6B2BA75476C1}" destId="{746A6C0D-95BA-4E91-8B32-6AAB299A0B8C}" srcOrd="0" destOrd="0" presId="urn:microsoft.com/office/officeart/2005/8/layout/lProcess2"/>
    <dgm:cxn modelId="{0051C9D4-A280-4043-80AE-D34A8965D82F}" srcId="{F361AE0A-418E-4C2A-9450-85AA8EFC5AEC}" destId="{6730D802-9417-48B5-9182-27C27814BB66}" srcOrd="2" destOrd="0" parTransId="{813F4BA6-FCA4-431E-95A3-7C44BA60BB94}" sibTransId="{9F5735FA-11E0-428D-B352-129AF9486D5C}"/>
    <dgm:cxn modelId="{206AE8E5-600E-4B58-ABD2-F663ABBC7299}" type="presOf" srcId="{B9D3B266-23FB-40FF-9180-BC7AED87AA09}" destId="{1CE93316-B2E3-446E-8C70-60FDC7A222DC}" srcOrd="0" destOrd="0" presId="urn:microsoft.com/office/officeart/2005/8/layout/lProcess2"/>
    <dgm:cxn modelId="{7667B1E7-D15B-4404-8810-78FD4DDF0162}" type="presOf" srcId="{896A1FF6-B6DE-4192-93F1-2C368401C3FE}" destId="{38047F33-1864-4757-8180-14001C1E7F0E}" srcOrd="0" destOrd="0" presId="urn:microsoft.com/office/officeart/2005/8/layout/lProcess2"/>
    <dgm:cxn modelId="{0E886DA7-57B2-41D6-9ADF-EB814618B05F}" type="presParOf" srcId="{1CE93316-B2E3-446E-8C70-60FDC7A222DC}" destId="{1D4B6558-FD7B-4ECF-B81C-3D70AEA8F1A2}" srcOrd="0" destOrd="0" presId="urn:microsoft.com/office/officeart/2005/8/layout/lProcess2"/>
    <dgm:cxn modelId="{9ABBA4CA-DCEC-43D7-8056-E7BF42DD542F}" type="presParOf" srcId="{1D4B6558-FD7B-4ECF-B81C-3D70AEA8F1A2}" destId="{CF4D5F02-8749-4785-ABB5-7D8F0085DB0D}" srcOrd="0" destOrd="0" presId="urn:microsoft.com/office/officeart/2005/8/layout/lProcess2"/>
    <dgm:cxn modelId="{FEF5D7E0-A053-4693-AE3E-01A49A7F9821}" type="presParOf" srcId="{1D4B6558-FD7B-4ECF-B81C-3D70AEA8F1A2}" destId="{9C70D7FA-35DF-4BD8-A6B6-844C572DD4E3}" srcOrd="1" destOrd="0" presId="urn:microsoft.com/office/officeart/2005/8/layout/lProcess2"/>
    <dgm:cxn modelId="{90AF54B4-78BF-4735-8419-59731A99DDAB}" type="presParOf" srcId="{1D4B6558-FD7B-4ECF-B81C-3D70AEA8F1A2}" destId="{F11FF77D-40BB-4A3E-B3ED-92E17E2DF380}" srcOrd="2" destOrd="0" presId="urn:microsoft.com/office/officeart/2005/8/layout/lProcess2"/>
    <dgm:cxn modelId="{E29FB1F3-FCCD-4ECA-A3C0-5D91BF7CDEC2}" type="presParOf" srcId="{F11FF77D-40BB-4A3E-B3ED-92E17E2DF380}" destId="{C1543ED4-001A-4DCE-848A-1A743A69547F}" srcOrd="0" destOrd="0" presId="urn:microsoft.com/office/officeart/2005/8/layout/lProcess2"/>
    <dgm:cxn modelId="{C202A9E4-5AEE-45FB-8871-B61758F2BF85}" type="presParOf" srcId="{C1543ED4-001A-4DCE-848A-1A743A69547F}" destId="{38047F33-1864-4757-8180-14001C1E7F0E}" srcOrd="0" destOrd="0" presId="urn:microsoft.com/office/officeart/2005/8/layout/lProcess2"/>
    <dgm:cxn modelId="{71EBD611-F293-471F-BA7A-22F6F50D6429}" type="presParOf" srcId="{C1543ED4-001A-4DCE-848A-1A743A69547F}" destId="{5F0CA8BB-C4E5-4952-A2F1-91006E7ECE8A}" srcOrd="1" destOrd="0" presId="urn:microsoft.com/office/officeart/2005/8/layout/lProcess2"/>
    <dgm:cxn modelId="{318192AE-3DE5-458C-892C-A3BDEEB67BE6}" type="presParOf" srcId="{C1543ED4-001A-4DCE-848A-1A743A69547F}" destId="{E02E994B-C715-4B00-B451-B1F1E1287EF9}" srcOrd="2" destOrd="0" presId="urn:microsoft.com/office/officeart/2005/8/layout/lProcess2"/>
    <dgm:cxn modelId="{20645A8B-C622-4D73-AD0B-D7C53F06AC16}" type="presParOf" srcId="{1CE93316-B2E3-446E-8C70-60FDC7A222DC}" destId="{4EE0CA4F-D38E-41D9-B7AD-8C490A94A96D}" srcOrd="1" destOrd="0" presId="urn:microsoft.com/office/officeart/2005/8/layout/lProcess2"/>
    <dgm:cxn modelId="{4CF5FDC6-C601-4B03-940C-AC12719B8C9B}" type="presParOf" srcId="{1CE93316-B2E3-446E-8C70-60FDC7A222DC}" destId="{1E897FAE-B897-4E8B-8402-BCD21E74E594}" srcOrd="2" destOrd="0" presId="urn:microsoft.com/office/officeart/2005/8/layout/lProcess2"/>
    <dgm:cxn modelId="{84BC9014-A9E7-4AA7-A5F6-A54DCF79550B}" type="presParOf" srcId="{1E897FAE-B897-4E8B-8402-BCD21E74E594}" destId="{687BE7EC-3FBC-4BE4-B3A1-5A5A97DDA46F}" srcOrd="0" destOrd="0" presId="urn:microsoft.com/office/officeart/2005/8/layout/lProcess2"/>
    <dgm:cxn modelId="{9561813C-3926-48E7-ACEF-C5F328D2EA9E}" type="presParOf" srcId="{1E897FAE-B897-4E8B-8402-BCD21E74E594}" destId="{56E69157-77C8-4AE5-B6CA-2D06B5EA94DF}" srcOrd="1" destOrd="0" presId="urn:microsoft.com/office/officeart/2005/8/layout/lProcess2"/>
    <dgm:cxn modelId="{463CB1E3-50CE-40C5-AD59-2B04C338E1D4}" type="presParOf" srcId="{1E897FAE-B897-4E8B-8402-BCD21E74E594}" destId="{34C637FC-22D0-459B-BCC8-5D883EA42A8D}" srcOrd="2" destOrd="0" presId="urn:microsoft.com/office/officeart/2005/8/layout/lProcess2"/>
    <dgm:cxn modelId="{14AF0E0B-F71B-4FC7-9AE0-49D2710846EA}" type="presParOf" srcId="{34C637FC-22D0-459B-BCC8-5D883EA42A8D}" destId="{3FE92515-CC4E-4B3E-8839-A397F3DC46E0}" srcOrd="0" destOrd="0" presId="urn:microsoft.com/office/officeart/2005/8/layout/lProcess2"/>
    <dgm:cxn modelId="{D3E4915D-C337-410E-AD24-21B33F055197}" type="presParOf" srcId="{3FE92515-CC4E-4B3E-8839-A397F3DC46E0}" destId="{7C2ED3E9-BCD1-4F22-A503-80414AAFABD8}" srcOrd="0" destOrd="0" presId="urn:microsoft.com/office/officeart/2005/8/layout/lProcess2"/>
    <dgm:cxn modelId="{48645837-7F87-4656-9302-603FBAA498DE}" type="presParOf" srcId="{3FE92515-CC4E-4B3E-8839-A397F3DC46E0}" destId="{CFF9B8F0-3F60-4F9D-878F-FBAAE60086A0}" srcOrd="1" destOrd="0" presId="urn:microsoft.com/office/officeart/2005/8/layout/lProcess2"/>
    <dgm:cxn modelId="{FD5904B0-88D4-4817-87F0-B892A279E7EF}" type="presParOf" srcId="{3FE92515-CC4E-4B3E-8839-A397F3DC46E0}" destId="{5275801D-666D-4C67-9C8F-EB2BBDD74E4E}" srcOrd="2" destOrd="0" presId="urn:microsoft.com/office/officeart/2005/8/layout/lProcess2"/>
    <dgm:cxn modelId="{2C1DC9D7-4BBB-4940-A856-544403BA3C8A}" type="presParOf" srcId="{3FE92515-CC4E-4B3E-8839-A397F3DC46E0}" destId="{B12B8465-04DE-45F7-A633-B6C57F44EA27}" srcOrd="3" destOrd="0" presId="urn:microsoft.com/office/officeart/2005/8/layout/lProcess2"/>
    <dgm:cxn modelId="{32C36ED7-56FB-4919-B905-902932B787D3}" type="presParOf" srcId="{3FE92515-CC4E-4B3E-8839-A397F3DC46E0}" destId="{88A5A876-40AE-4CB2-A77F-715437785693}" srcOrd="4" destOrd="0" presId="urn:microsoft.com/office/officeart/2005/8/layout/lProcess2"/>
    <dgm:cxn modelId="{88FBBADB-E773-496C-B224-DFAE0DA1C648}" type="presParOf" srcId="{3FE92515-CC4E-4B3E-8839-A397F3DC46E0}" destId="{CFB3CE39-D240-49CE-BCCE-EE94454177EE}" srcOrd="5" destOrd="0" presId="urn:microsoft.com/office/officeart/2005/8/layout/lProcess2"/>
    <dgm:cxn modelId="{7CD33273-416A-4DF1-8788-129D18AE4059}" type="presParOf" srcId="{3FE92515-CC4E-4B3E-8839-A397F3DC46E0}" destId="{7FFAFFB2-2E88-4C0E-AE1A-447F4B99B44D}" srcOrd="6" destOrd="0" presId="urn:microsoft.com/office/officeart/2005/8/layout/lProcess2"/>
    <dgm:cxn modelId="{DCFD38E7-47AC-4BC1-96DB-8054563EC425}" type="presParOf" srcId="{1CE93316-B2E3-446E-8C70-60FDC7A222DC}" destId="{89E4B724-D3DA-4015-88B9-591181FB45DF}" srcOrd="3" destOrd="0" presId="urn:microsoft.com/office/officeart/2005/8/layout/lProcess2"/>
    <dgm:cxn modelId="{CC4293B1-94F0-4C9B-9249-C0BC5237F295}" type="presParOf" srcId="{1CE93316-B2E3-446E-8C70-60FDC7A222DC}" destId="{D5F681C0-EAA2-4626-8672-F2F08C404F0F}" srcOrd="4" destOrd="0" presId="urn:microsoft.com/office/officeart/2005/8/layout/lProcess2"/>
    <dgm:cxn modelId="{8C3C52FA-2FBA-456F-9153-68845C4BC50B}" type="presParOf" srcId="{D5F681C0-EAA2-4626-8672-F2F08C404F0F}" destId="{D303CBAC-69BB-45B6-8EB1-78DA5E54D1A5}" srcOrd="0" destOrd="0" presId="urn:microsoft.com/office/officeart/2005/8/layout/lProcess2"/>
    <dgm:cxn modelId="{F6FEC238-981F-49B7-8074-BA2400AEE034}" type="presParOf" srcId="{D5F681C0-EAA2-4626-8672-F2F08C404F0F}" destId="{A0E8CA18-8207-498E-9600-86D3336DE85B}" srcOrd="1" destOrd="0" presId="urn:microsoft.com/office/officeart/2005/8/layout/lProcess2"/>
    <dgm:cxn modelId="{50BED0AD-6ABE-43C8-986E-3CBDCEE4A756}" type="presParOf" srcId="{D5F681C0-EAA2-4626-8672-F2F08C404F0F}" destId="{57BEDE89-32BF-4792-8F1D-742B0C1A345F}" srcOrd="2" destOrd="0" presId="urn:microsoft.com/office/officeart/2005/8/layout/lProcess2"/>
    <dgm:cxn modelId="{193E6886-CAF1-410D-92D6-6F4F2E512CC8}" type="presParOf" srcId="{57BEDE89-32BF-4792-8F1D-742B0C1A345F}" destId="{47709F6A-A3F3-42E9-A599-B8EBD5018A6C}" srcOrd="0" destOrd="0" presId="urn:microsoft.com/office/officeart/2005/8/layout/lProcess2"/>
    <dgm:cxn modelId="{8F638DB5-C3BA-4FD8-9BDD-93E18CAF1B8A}" type="presParOf" srcId="{47709F6A-A3F3-42E9-A599-B8EBD5018A6C}" destId="{746A6C0D-95BA-4E91-8B32-6AAB299A0B8C}" srcOrd="0" destOrd="0" presId="urn:microsoft.com/office/officeart/2005/8/layout/lProcess2"/>
    <dgm:cxn modelId="{B678AA15-A83B-4F04-8B91-93E06C61A34B}" type="presParOf" srcId="{47709F6A-A3F3-42E9-A599-B8EBD5018A6C}" destId="{0A0BF1CE-8912-44F7-A0C5-FFEE541C28B3}" srcOrd="1" destOrd="0" presId="urn:microsoft.com/office/officeart/2005/8/layout/lProcess2"/>
    <dgm:cxn modelId="{F193C191-162C-4C66-8730-638BA013D7FF}" type="presParOf" srcId="{47709F6A-A3F3-42E9-A599-B8EBD5018A6C}" destId="{D6486CD3-CA5F-4B8B-8AB2-4902CEDB116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EEDD18E-922E-41B0-8BFE-EEECFC992523}" type="doc">
      <dgm:prSet loTypeId="urn:microsoft.com/office/officeart/2005/8/layout/hierarchy2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6B4589D3-526A-4466-A625-9D7ACD7E4582}">
      <dgm:prSet phldrT="[Texto]"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800" b="1" dirty="0">
              <a:solidFill>
                <a:srgbClr val="152B48"/>
              </a:solidFill>
              <a:latin typeface="Montserrat" pitchFamily="2" charset="77"/>
            </a:rPr>
            <a:t>Escenarios</a:t>
          </a:r>
        </a:p>
      </dgm:t>
    </dgm:pt>
    <dgm:pt modelId="{5639FC9F-2FB2-4FE5-BCF4-A884CF157DAA}" type="parTrans" cxnId="{6156F669-1CD6-4AFE-B316-55B37DAF4F6D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DFB2449A-9E99-451B-9B4F-E3EE6D8D8CA2}" type="sibTrans" cxnId="{6156F669-1CD6-4AFE-B316-55B37DAF4F6D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5141C89C-7311-498C-8E8D-BFFDB3A24122}">
      <dgm:prSet phldrT="[Texto]"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Infección congénita confirmada:</a:t>
          </a:r>
        </a:p>
      </dgm:t>
    </dgm:pt>
    <dgm:pt modelId="{B1C6CBB5-F296-4B8D-A48A-E8C060B8E273}" type="parTrans" cxnId="{A39692C7-AFBD-4984-8318-29CB88BDC5F0}">
      <dgm:prSet custT="1"/>
      <dgm:spPr>
        <a:ln>
          <a:solidFill>
            <a:srgbClr val="06AEAA"/>
          </a:solidFill>
        </a:ln>
      </dgm:spPr>
      <dgm:t>
        <a:bodyPr/>
        <a:lstStyle/>
        <a:p>
          <a:endParaRPr lang="es-E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4774DDAF-3EC7-4E8B-9E6B-A673C05946BE}" type="sibTrans" cxnId="{A39692C7-AFBD-4984-8318-29CB88BDC5F0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DF3282F6-E6B3-4169-B90B-75D8416DF30A}">
      <dgm:prSet phldrT="[Texto]"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CMV mediante cultivo en &lt; 3 semanas.</a:t>
          </a:r>
        </a:p>
      </dgm:t>
    </dgm:pt>
    <dgm:pt modelId="{88E41452-F374-4057-8613-CBB485E189F0}" type="parTrans" cxnId="{31ADA56C-83AD-4F80-A05C-D02D42E277D6}">
      <dgm:prSet custT="1"/>
      <dgm:spPr>
        <a:ln>
          <a:solidFill>
            <a:srgbClr val="06AEAA"/>
          </a:solidFill>
        </a:ln>
      </dgm:spPr>
      <dgm:t>
        <a:bodyPr/>
        <a:lstStyle/>
        <a:p>
          <a:endParaRPr lang="es-E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5C35A498-23DA-40FA-B984-064AD7CC8722}" type="sibTrans" cxnId="{31ADA56C-83AD-4F80-A05C-D02D42E277D6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40899CF5-8A73-4204-9E80-009DF4E8937D}">
      <dgm:prSet phldrT="[Texto]"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CMV mediante PCR en &lt; 3 semanas.</a:t>
          </a:r>
        </a:p>
      </dgm:t>
    </dgm:pt>
    <dgm:pt modelId="{E762EC5E-1C63-44B5-99A6-58BCDA60F52E}" type="parTrans" cxnId="{4EC5C7C0-F573-4B42-BD2A-B7EB90C54411}">
      <dgm:prSet custT="1"/>
      <dgm:spPr>
        <a:ln>
          <a:solidFill>
            <a:srgbClr val="06AEAA"/>
          </a:solidFill>
        </a:ln>
      </dgm:spPr>
      <dgm:t>
        <a:bodyPr/>
        <a:lstStyle/>
        <a:p>
          <a:endParaRPr lang="es-E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B4937A9E-A3CB-455B-8B5D-4D1E75A1A755}" type="sibTrans" cxnId="{4EC5C7C0-F573-4B42-BD2A-B7EB90C54411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6B34736E-13F0-4648-B870-3331E2F69F8D}">
      <dgm:prSet phldrT="[Texto]"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No infectado:</a:t>
          </a:r>
        </a:p>
      </dgm:t>
    </dgm:pt>
    <dgm:pt modelId="{F0F28BA6-CAA9-4C10-8152-A846C506DA54}" type="parTrans" cxnId="{2271AB9C-E41C-4BB2-8315-F643010767CD}">
      <dgm:prSet custT="1"/>
      <dgm:spPr>
        <a:ln>
          <a:solidFill>
            <a:srgbClr val="06AEAA"/>
          </a:solidFill>
        </a:ln>
      </dgm:spPr>
      <dgm:t>
        <a:bodyPr/>
        <a:lstStyle/>
        <a:p>
          <a:endParaRPr lang="es-E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78CEA2CD-0011-4EA6-B5ED-F12152D352BF}" type="sibTrans" cxnId="{2271AB9C-E41C-4BB2-8315-F643010767CD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9E9E21AF-2263-424B-AF88-2459F531C45B}">
      <dgm:prSet phldrT="[Texto]"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No detección en orina carga viral.</a:t>
          </a:r>
        </a:p>
      </dgm:t>
    </dgm:pt>
    <dgm:pt modelId="{00402D09-4BAD-45B7-B00D-64517B7D1F18}" type="parTrans" cxnId="{01A5C2CB-CCE2-452D-9B89-6F2C469AC81F}">
      <dgm:prSet custT="1"/>
      <dgm:spPr>
        <a:ln>
          <a:solidFill>
            <a:srgbClr val="06AEAA"/>
          </a:solidFill>
        </a:ln>
      </dgm:spPr>
      <dgm:t>
        <a:bodyPr/>
        <a:lstStyle/>
        <a:p>
          <a:endParaRPr lang="es-E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0F593B09-6C8B-437F-A510-09338672CD16}" type="sibTrans" cxnId="{01A5C2CB-CCE2-452D-9B89-6F2C469AC81F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A312E9C5-B398-4C86-B7A6-F9931754B41C}">
      <dgm:prSet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Infección congénita posible:</a:t>
          </a:r>
        </a:p>
      </dgm:t>
    </dgm:pt>
    <dgm:pt modelId="{32258B0D-DD14-4293-8FE7-7BDA18EC0EEB}" type="parTrans" cxnId="{EDB4BE74-42DB-4B00-9506-81AC72D855D5}">
      <dgm:prSet custT="1"/>
      <dgm:spPr>
        <a:ln>
          <a:solidFill>
            <a:srgbClr val="06AEAA"/>
          </a:solidFill>
        </a:ln>
      </dgm:spPr>
      <dgm:t>
        <a:bodyPr/>
        <a:lstStyle/>
        <a:p>
          <a:endParaRPr lang="es-E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B6D94540-D563-4791-9411-A6A5E0252B8A}" type="sibTrans" cxnId="{EDB4BE74-42DB-4B00-9506-81AC72D855D5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80753CDB-DC90-4399-A0EC-C0300E45F463}">
      <dgm:prSet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Uno o más signos o síntomas.</a:t>
          </a:r>
        </a:p>
      </dgm:t>
    </dgm:pt>
    <dgm:pt modelId="{E4940418-B5EA-4B8C-B950-E5F27FB28905}" type="parTrans" cxnId="{2336560F-171C-417B-97D7-64D459266E8D}">
      <dgm:prSet custT="1"/>
      <dgm:spPr>
        <a:ln>
          <a:solidFill>
            <a:srgbClr val="06AEAA"/>
          </a:solidFill>
        </a:ln>
      </dgm:spPr>
      <dgm:t>
        <a:bodyPr/>
        <a:lstStyle/>
        <a:p>
          <a:endParaRPr lang="es-E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5AE47D35-B0A5-4378-957E-7AA62F058AAC}" type="sibTrans" cxnId="{2336560F-171C-417B-97D7-64D459266E8D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65BFB789-B652-4FCE-A7CB-45176DCE54DF}">
      <dgm:prSet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Exclusión de otras causas.</a:t>
          </a:r>
        </a:p>
      </dgm:t>
    </dgm:pt>
    <dgm:pt modelId="{512DA6DF-D1BE-4C52-AE07-A811AB88D1A5}" type="parTrans" cxnId="{B726F4CA-BEAD-4430-A3BA-5AFC2AD6A135}">
      <dgm:prSet custT="1"/>
      <dgm:spPr>
        <a:ln>
          <a:solidFill>
            <a:srgbClr val="06AEAA"/>
          </a:solidFill>
        </a:ln>
      </dgm:spPr>
      <dgm:t>
        <a:bodyPr/>
        <a:lstStyle/>
        <a:p>
          <a:endParaRPr lang="es-E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8CE11076-436E-405C-8734-E292C41DEEFB}" type="sibTrans" cxnId="{B726F4CA-BEAD-4430-A3BA-5AFC2AD6A135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5DD6026A-6BE3-4F6D-A15E-96B52304103E}">
      <dgm:prSet custT="1"/>
      <dgm:spPr>
        <a:ln>
          <a:solidFill>
            <a:srgbClr val="06AEAA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Detección de CMV &gt; 3 semanas – año.</a:t>
          </a:r>
        </a:p>
      </dgm:t>
    </dgm:pt>
    <dgm:pt modelId="{3CACB046-B72A-46BD-9876-F24CCB6A0C69}" type="parTrans" cxnId="{9BB0027A-A433-462A-A8B6-5C32DB92C430}">
      <dgm:prSet custT="1"/>
      <dgm:spPr>
        <a:ln>
          <a:solidFill>
            <a:srgbClr val="06AEAA"/>
          </a:solidFill>
        </a:ln>
      </dgm:spPr>
      <dgm:t>
        <a:bodyPr/>
        <a:lstStyle/>
        <a:p>
          <a:endParaRPr lang="es-E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E9890D83-82E7-4335-A6B2-9E2E237D4B56}" type="sibTrans" cxnId="{9BB0027A-A433-462A-A8B6-5C32DB92C430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E6D6235A-63B8-480B-A03C-BFC1300AA228}" type="pres">
      <dgm:prSet presAssocID="{BEEDD18E-922E-41B0-8BFE-EEECFC99252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2619FC6-3F91-4A3E-817D-793C176905A5}" type="pres">
      <dgm:prSet presAssocID="{6B4589D3-526A-4466-A625-9D7ACD7E4582}" presName="root1" presStyleCnt="0"/>
      <dgm:spPr/>
    </dgm:pt>
    <dgm:pt modelId="{5B85FCB8-7C26-4017-9F31-148D30B98ADC}" type="pres">
      <dgm:prSet presAssocID="{6B4589D3-526A-4466-A625-9D7ACD7E4582}" presName="LevelOneTextNode" presStyleLbl="node0" presStyleIdx="0" presStyleCnt="1" custScaleX="97569" custLinFactNeighborX="-69205" custLinFactNeighborY="31071">
        <dgm:presLayoutVars>
          <dgm:chPref val="3"/>
        </dgm:presLayoutVars>
      </dgm:prSet>
      <dgm:spPr/>
    </dgm:pt>
    <dgm:pt modelId="{5C3E29C5-0B16-4875-8A19-CD6E7775B2FA}" type="pres">
      <dgm:prSet presAssocID="{6B4589D3-526A-4466-A625-9D7ACD7E4582}" presName="level2hierChild" presStyleCnt="0"/>
      <dgm:spPr/>
    </dgm:pt>
    <dgm:pt modelId="{B81467BC-FA96-414A-9C1A-69366BFEF46E}" type="pres">
      <dgm:prSet presAssocID="{B1C6CBB5-F296-4B8D-A48A-E8C060B8E273}" presName="conn2-1" presStyleLbl="parChTrans1D2" presStyleIdx="0" presStyleCnt="3"/>
      <dgm:spPr/>
    </dgm:pt>
    <dgm:pt modelId="{323062AA-5A63-4F88-B1ED-41805E780A99}" type="pres">
      <dgm:prSet presAssocID="{B1C6CBB5-F296-4B8D-A48A-E8C060B8E273}" presName="connTx" presStyleLbl="parChTrans1D2" presStyleIdx="0" presStyleCnt="3"/>
      <dgm:spPr/>
    </dgm:pt>
    <dgm:pt modelId="{1A18C9DE-421C-4DA5-9212-586A18FD402B}" type="pres">
      <dgm:prSet presAssocID="{5141C89C-7311-498C-8E8D-BFFDB3A24122}" presName="root2" presStyleCnt="0"/>
      <dgm:spPr/>
    </dgm:pt>
    <dgm:pt modelId="{478C4CB2-3176-4C04-AC9B-C07BB95485B0}" type="pres">
      <dgm:prSet presAssocID="{5141C89C-7311-498C-8E8D-BFFDB3A24122}" presName="LevelTwoTextNode" presStyleLbl="node2" presStyleIdx="0" presStyleCnt="3">
        <dgm:presLayoutVars>
          <dgm:chPref val="3"/>
        </dgm:presLayoutVars>
      </dgm:prSet>
      <dgm:spPr/>
    </dgm:pt>
    <dgm:pt modelId="{3BDB6F8C-B2FD-4A19-9941-E6ED35262DD2}" type="pres">
      <dgm:prSet presAssocID="{5141C89C-7311-498C-8E8D-BFFDB3A24122}" presName="level3hierChild" presStyleCnt="0"/>
      <dgm:spPr/>
    </dgm:pt>
    <dgm:pt modelId="{7733BC5C-CC8D-4E61-83C7-E62E3919C100}" type="pres">
      <dgm:prSet presAssocID="{88E41452-F374-4057-8613-CBB485E189F0}" presName="conn2-1" presStyleLbl="parChTrans1D3" presStyleIdx="0" presStyleCnt="6"/>
      <dgm:spPr/>
    </dgm:pt>
    <dgm:pt modelId="{0ECF9562-D8DF-45B1-B672-ADE3D57944A5}" type="pres">
      <dgm:prSet presAssocID="{88E41452-F374-4057-8613-CBB485E189F0}" presName="connTx" presStyleLbl="parChTrans1D3" presStyleIdx="0" presStyleCnt="6"/>
      <dgm:spPr/>
    </dgm:pt>
    <dgm:pt modelId="{CB7DAF49-6F48-4FD0-99F9-15888ABD57D2}" type="pres">
      <dgm:prSet presAssocID="{DF3282F6-E6B3-4169-B90B-75D8416DF30A}" presName="root2" presStyleCnt="0"/>
      <dgm:spPr/>
    </dgm:pt>
    <dgm:pt modelId="{2E56573B-5232-445C-A090-D1A6D0EF192B}" type="pres">
      <dgm:prSet presAssocID="{DF3282F6-E6B3-4169-B90B-75D8416DF30A}" presName="LevelTwoTextNode" presStyleLbl="node3" presStyleIdx="0" presStyleCnt="6">
        <dgm:presLayoutVars>
          <dgm:chPref val="3"/>
        </dgm:presLayoutVars>
      </dgm:prSet>
      <dgm:spPr/>
    </dgm:pt>
    <dgm:pt modelId="{8F5C2551-D723-496D-883F-5FFEB68F0A88}" type="pres">
      <dgm:prSet presAssocID="{DF3282F6-E6B3-4169-B90B-75D8416DF30A}" presName="level3hierChild" presStyleCnt="0"/>
      <dgm:spPr/>
    </dgm:pt>
    <dgm:pt modelId="{5CA4572E-C8FA-45E4-9E0B-3A84C2E5A45D}" type="pres">
      <dgm:prSet presAssocID="{E762EC5E-1C63-44B5-99A6-58BCDA60F52E}" presName="conn2-1" presStyleLbl="parChTrans1D3" presStyleIdx="1" presStyleCnt="6"/>
      <dgm:spPr/>
    </dgm:pt>
    <dgm:pt modelId="{7D487C7F-EB9C-4C7C-A396-031546833FC8}" type="pres">
      <dgm:prSet presAssocID="{E762EC5E-1C63-44B5-99A6-58BCDA60F52E}" presName="connTx" presStyleLbl="parChTrans1D3" presStyleIdx="1" presStyleCnt="6"/>
      <dgm:spPr/>
    </dgm:pt>
    <dgm:pt modelId="{7305672B-6AEF-42F3-9817-D7B84B115AF4}" type="pres">
      <dgm:prSet presAssocID="{40899CF5-8A73-4204-9E80-009DF4E8937D}" presName="root2" presStyleCnt="0"/>
      <dgm:spPr/>
    </dgm:pt>
    <dgm:pt modelId="{1B0DF18B-3558-45BB-8038-88D5144B902A}" type="pres">
      <dgm:prSet presAssocID="{40899CF5-8A73-4204-9E80-009DF4E8937D}" presName="LevelTwoTextNode" presStyleLbl="node3" presStyleIdx="1" presStyleCnt="6">
        <dgm:presLayoutVars>
          <dgm:chPref val="3"/>
        </dgm:presLayoutVars>
      </dgm:prSet>
      <dgm:spPr/>
    </dgm:pt>
    <dgm:pt modelId="{3724D702-A95A-438D-9B28-9E484C3EF7A8}" type="pres">
      <dgm:prSet presAssocID="{40899CF5-8A73-4204-9E80-009DF4E8937D}" presName="level3hierChild" presStyleCnt="0"/>
      <dgm:spPr/>
    </dgm:pt>
    <dgm:pt modelId="{08F2C7D0-1CA8-451F-ACD5-18CF2DF29096}" type="pres">
      <dgm:prSet presAssocID="{32258B0D-DD14-4293-8FE7-7BDA18EC0EEB}" presName="conn2-1" presStyleLbl="parChTrans1D2" presStyleIdx="1" presStyleCnt="3"/>
      <dgm:spPr/>
    </dgm:pt>
    <dgm:pt modelId="{AE31905B-6EAB-447B-AA18-3BB989C71C81}" type="pres">
      <dgm:prSet presAssocID="{32258B0D-DD14-4293-8FE7-7BDA18EC0EEB}" presName="connTx" presStyleLbl="parChTrans1D2" presStyleIdx="1" presStyleCnt="3"/>
      <dgm:spPr/>
    </dgm:pt>
    <dgm:pt modelId="{6FEFB267-D1CA-472B-AC6A-B30072A50282}" type="pres">
      <dgm:prSet presAssocID="{A312E9C5-B398-4C86-B7A6-F9931754B41C}" presName="root2" presStyleCnt="0"/>
      <dgm:spPr/>
    </dgm:pt>
    <dgm:pt modelId="{7AAD89F8-0BFE-4291-8347-CAF61DF9400B}" type="pres">
      <dgm:prSet presAssocID="{A312E9C5-B398-4C86-B7A6-F9931754B41C}" presName="LevelTwoTextNode" presStyleLbl="node2" presStyleIdx="1" presStyleCnt="3" custLinFactNeighborX="0" custLinFactNeighborY="1654">
        <dgm:presLayoutVars>
          <dgm:chPref val="3"/>
        </dgm:presLayoutVars>
      </dgm:prSet>
      <dgm:spPr/>
    </dgm:pt>
    <dgm:pt modelId="{BE1A132B-6C7F-400C-B3A3-C39E73829259}" type="pres">
      <dgm:prSet presAssocID="{A312E9C5-B398-4C86-B7A6-F9931754B41C}" presName="level3hierChild" presStyleCnt="0"/>
      <dgm:spPr/>
    </dgm:pt>
    <dgm:pt modelId="{5BE3B0E0-2CBC-4E56-B54D-7275567E4827}" type="pres">
      <dgm:prSet presAssocID="{E4940418-B5EA-4B8C-B950-E5F27FB28905}" presName="conn2-1" presStyleLbl="parChTrans1D3" presStyleIdx="2" presStyleCnt="6"/>
      <dgm:spPr/>
    </dgm:pt>
    <dgm:pt modelId="{C2AC9741-A72A-4896-990B-CD7CD7B74686}" type="pres">
      <dgm:prSet presAssocID="{E4940418-B5EA-4B8C-B950-E5F27FB28905}" presName="connTx" presStyleLbl="parChTrans1D3" presStyleIdx="2" presStyleCnt="6"/>
      <dgm:spPr/>
    </dgm:pt>
    <dgm:pt modelId="{FCA4DD3E-6A83-4FC0-8A04-3BFB44EC9BCD}" type="pres">
      <dgm:prSet presAssocID="{80753CDB-DC90-4399-A0EC-C0300E45F463}" presName="root2" presStyleCnt="0"/>
      <dgm:spPr/>
    </dgm:pt>
    <dgm:pt modelId="{8E6BBF81-582E-4269-84B8-0582DD036FDB}" type="pres">
      <dgm:prSet presAssocID="{80753CDB-DC90-4399-A0EC-C0300E45F463}" presName="LevelTwoTextNode" presStyleLbl="node3" presStyleIdx="2" presStyleCnt="6">
        <dgm:presLayoutVars>
          <dgm:chPref val="3"/>
        </dgm:presLayoutVars>
      </dgm:prSet>
      <dgm:spPr/>
    </dgm:pt>
    <dgm:pt modelId="{EDE46E75-309C-441E-BAA7-AB0F9BEFAFFE}" type="pres">
      <dgm:prSet presAssocID="{80753CDB-DC90-4399-A0EC-C0300E45F463}" presName="level3hierChild" presStyleCnt="0"/>
      <dgm:spPr/>
    </dgm:pt>
    <dgm:pt modelId="{AF0F3EC8-8B86-49C0-87B2-0572A63F7855}" type="pres">
      <dgm:prSet presAssocID="{512DA6DF-D1BE-4C52-AE07-A811AB88D1A5}" presName="conn2-1" presStyleLbl="parChTrans1D3" presStyleIdx="3" presStyleCnt="6"/>
      <dgm:spPr/>
    </dgm:pt>
    <dgm:pt modelId="{45756078-50C2-4DE3-BB14-8C66B363F132}" type="pres">
      <dgm:prSet presAssocID="{512DA6DF-D1BE-4C52-AE07-A811AB88D1A5}" presName="connTx" presStyleLbl="parChTrans1D3" presStyleIdx="3" presStyleCnt="6"/>
      <dgm:spPr/>
    </dgm:pt>
    <dgm:pt modelId="{3CCFEBDA-B478-4761-8331-49F624BC01A4}" type="pres">
      <dgm:prSet presAssocID="{65BFB789-B652-4FCE-A7CB-45176DCE54DF}" presName="root2" presStyleCnt="0"/>
      <dgm:spPr/>
    </dgm:pt>
    <dgm:pt modelId="{702AF8CC-539C-4C5C-8616-72E92A91E92D}" type="pres">
      <dgm:prSet presAssocID="{65BFB789-B652-4FCE-A7CB-45176DCE54DF}" presName="LevelTwoTextNode" presStyleLbl="node3" presStyleIdx="3" presStyleCnt="6">
        <dgm:presLayoutVars>
          <dgm:chPref val="3"/>
        </dgm:presLayoutVars>
      </dgm:prSet>
      <dgm:spPr/>
    </dgm:pt>
    <dgm:pt modelId="{156D3541-D43B-4D8A-8D9B-B15202A7C44A}" type="pres">
      <dgm:prSet presAssocID="{65BFB789-B652-4FCE-A7CB-45176DCE54DF}" presName="level3hierChild" presStyleCnt="0"/>
      <dgm:spPr/>
    </dgm:pt>
    <dgm:pt modelId="{C2F03355-69C0-4D30-B461-2817F14326D4}" type="pres">
      <dgm:prSet presAssocID="{3CACB046-B72A-46BD-9876-F24CCB6A0C69}" presName="conn2-1" presStyleLbl="parChTrans1D3" presStyleIdx="4" presStyleCnt="6"/>
      <dgm:spPr/>
    </dgm:pt>
    <dgm:pt modelId="{60344604-8A38-4EC1-870A-0B1C61B1057E}" type="pres">
      <dgm:prSet presAssocID="{3CACB046-B72A-46BD-9876-F24CCB6A0C69}" presName="connTx" presStyleLbl="parChTrans1D3" presStyleIdx="4" presStyleCnt="6"/>
      <dgm:spPr/>
    </dgm:pt>
    <dgm:pt modelId="{A7CDFFBC-DF81-4DAE-A373-15831C50B137}" type="pres">
      <dgm:prSet presAssocID="{5DD6026A-6BE3-4F6D-A15E-96B52304103E}" presName="root2" presStyleCnt="0"/>
      <dgm:spPr/>
    </dgm:pt>
    <dgm:pt modelId="{6476F12D-75A9-4E76-8BEF-019EE02ADED0}" type="pres">
      <dgm:prSet presAssocID="{5DD6026A-6BE3-4F6D-A15E-96B52304103E}" presName="LevelTwoTextNode" presStyleLbl="node3" presStyleIdx="4" presStyleCnt="6">
        <dgm:presLayoutVars>
          <dgm:chPref val="3"/>
        </dgm:presLayoutVars>
      </dgm:prSet>
      <dgm:spPr/>
    </dgm:pt>
    <dgm:pt modelId="{96D432FF-A72D-4FB1-B1E2-5C4BE78479CF}" type="pres">
      <dgm:prSet presAssocID="{5DD6026A-6BE3-4F6D-A15E-96B52304103E}" presName="level3hierChild" presStyleCnt="0"/>
      <dgm:spPr/>
    </dgm:pt>
    <dgm:pt modelId="{4D67F075-B8AB-484A-8D29-0DD320B977BF}" type="pres">
      <dgm:prSet presAssocID="{F0F28BA6-CAA9-4C10-8152-A846C506DA54}" presName="conn2-1" presStyleLbl="parChTrans1D2" presStyleIdx="2" presStyleCnt="3"/>
      <dgm:spPr/>
    </dgm:pt>
    <dgm:pt modelId="{16C36567-BF71-47C5-B73A-6F358981B65E}" type="pres">
      <dgm:prSet presAssocID="{F0F28BA6-CAA9-4C10-8152-A846C506DA54}" presName="connTx" presStyleLbl="parChTrans1D2" presStyleIdx="2" presStyleCnt="3"/>
      <dgm:spPr/>
    </dgm:pt>
    <dgm:pt modelId="{65ED3F40-DB0C-48F8-B668-C0ABE0DFEF8B}" type="pres">
      <dgm:prSet presAssocID="{6B34736E-13F0-4648-B870-3331E2F69F8D}" presName="root2" presStyleCnt="0"/>
      <dgm:spPr/>
    </dgm:pt>
    <dgm:pt modelId="{66393929-A73F-49C5-A5C4-B79834FADC0B}" type="pres">
      <dgm:prSet presAssocID="{6B34736E-13F0-4648-B870-3331E2F69F8D}" presName="LevelTwoTextNode" presStyleLbl="node2" presStyleIdx="2" presStyleCnt="3">
        <dgm:presLayoutVars>
          <dgm:chPref val="3"/>
        </dgm:presLayoutVars>
      </dgm:prSet>
      <dgm:spPr/>
    </dgm:pt>
    <dgm:pt modelId="{F25A3522-6020-4559-BF3B-A3BAB999B245}" type="pres">
      <dgm:prSet presAssocID="{6B34736E-13F0-4648-B870-3331E2F69F8D}" presName="level3hierChild" presStyleCnt="0"/>
      <dgm:spPr/>
    </dgm:pt>
    <dgm:pt modelId="{8EB2E615-F8E6-4657-B7B3-9AE93AD5BE05}" type="pres">
      <dgm:prSet presAssocID="{00402D09-4BAD-45B7-B00D-64517B7D1F18}" presName="conn2-1" presStyleLbl="parChTrans1D3" presStyleIdx="5" presStyleCnt="6"/>
      <dgm:spPr/>
    </dgm:pt>
    <dgm:pt modelId="{0526A9B5-88EC-4672-B2EE-76D444E4035F}" type="pres">
      <dgm:prSet presAssocID="{00402D09-4BAD-45B7-B00D-64517B7D1F18}" presName="connTx" presStyleLbl="parChTrans1D3" presStyleIdx="5" presStyleCnt="6"/>
      <dgm:spPr/>
    </dgm:pt>
    <dgm:pt modelId="{C28E4EFA-CA14-4218-871B-F5ABFB705ED0}" type="pres">
      <dgm:prSet presAssocID="{9E9E21AF-2263-424B-AF88-2459F531C45B}" presName="root2" presStyleCnt="0"/>
      <dgm:spPr/>
    </dgm:pt>
    <dgm:pt modelId="{94EE9253-5BBD-4FFC-A703-7FB49CB43E4F}" type="pres">
      <dgm:prSet presAssocID="{9E9E21AF-2263-424B-AF88-2459F531C45B}" presName="LevelTwoTextNode" presStyleLbl="node3" presStyleIdx="5" presStyleCnt="6">
        <dgm:presLayoutVars>
          <dgm:chPref val="3"/>
        </dgm:presLayoutVars>
      </dgm:prSet>
      <dgm:spPr/>
    </dgm:pt>
    <dgm:pt modelId="{AFEB72FA-0487-45C0-A001-A33F0D36BB1E}" type="pres">
      <dgm:prSet presAssocID="{9E9E21AF-2263-424B-AF88-2459F531C45B}" presName="level3hierChild" presStyleCnt="0"/>
      <dgm:spPr/>
    </dgm:pt>
  </dgm:ptLst>
  <dgm:cxnLst>
    <dgm:cxn modelId="{CEC0AC0B-7373-4CE8-B68B-5F5FB82FD11B}" type="presOf" srcId="{5141C89C-7311-498C-8E8D-BFFDB3A24122}" destId="{478C4CB2-3176-4C04-AC9B-C07BB95485B0}" srcOrd="0" destOrd="0" presId="urn:microsoft.com/office/officeart/2005/8/layout/hierarchy2"/>
    <dgm:cxn modelId="{2336560F-171C-417B-97D7-64D459266E8D}" srcId="{A312E9C5-B398-4C86-B7A6-F9931754B41C}" destId="{80753CDB-DC90-4399-A0EC-C0300E45F463}" srcOrd="0" destOrd="0" parTransId="{E4940418-B5EA-4B8C-B950-E5F27FB28905}" sibTransId="{5AE47D35-B0A5-4378-957E-7AA62F058AAC}"/>
    <dgm:cxn modelId="{D1E0621C-AE09-4BF6-9913-43637C15A75A}" type="presOf" srcId="{88E41452-F374-4057-8613-CBB485E189F0}" destId="{0ECF9562-D8DF-45B1-B672-ADE3D57944A5}" srcOrd="1" destOrd="0" presId="urn:microsoft.com/office/officeart/2005/8/layout/hierarchy2"/>
    <dgm:cxn modelId="{70E99527-547F-499E-B806-5A183D992B75}" type="presOf" srcId="{A312E9C5-B398-4C86-B7A6-F9931754B41C}" destId="{7AAD89F8-0BFE-4291-8347-CAF61DF9400B}" srcOrd="0" destOrd="0" presId="urn:microsoft.com/office/officeart/2005/8/layout/hierarchy2"/>
    <dgm:cxn modelId="{B957C931-3E41-464E-9641-8531F078C55E}" type="presOf" srcId="{F0F28BA6-CAA9-4C10-8152-A846C506DA54}" destId="{16C36567-BF71-47C5-B73A-6F358981B65E}" srcOrd="1" destOrd="0" presId="urn:microsoft.com/office/officeart/2005/8/layout/hierarchy2"/>
    <dgm:cxn modelId="{B3414A38-C9FF-421F-8CDC-D770B9D4A7B7}" type="presOf" srcId="{F0F28BA6-CAA9-4C10-8152-A846C506DA54}" destId="{4D67F075-B8AB-484A-8D29-0DD320B977BF}" srcOrd="0" destOrd="0" presId="urn:microsoft.com/office/officeart/2005/8/layout/hierarchy2"/>
    <dgm:cxn modelId="{3EC95239-7AD1-4DDB-A2C7-8051CC9E7F91}" type="presOf" srcId="{32258B0D-DD14-4293-8FE7-7BDA18EC0EEB}" destId="{AE31905B-6EAB-447B-AA18-3BB989C71C81}" srcOrd="1" destOrd="0" presId="urn:microsoft.com/office/officeart/2005/8/layout/hierarchy2"/>
    <dgm:cxn modelId="{2E6BAD64-E508-4D6F-A5D2-32742EECDAEE}" type="presOf" srcId="{00402D09-4BAD-45B7-B00D-64517B7D1F18}" destId="{0526A9B5-88EC-4672-B2EE-76D444E4035F}" srcOrd="1" destOrd="0" presId="urn:microsoft.com/office/officeart/2005/8/layout/hierarchy2"/>
    <dgm:cxn modelId="{ECE55B46-57D6-4BE3-AD6A-A136B83BED7B}" type="presOf" srcId="{6B4589D3-526A-4466-A625-9D7ACD7E4582}" destId="{5B85FCB8-7C26-4017-9F31-148D30B98ADC}" srcOrd="0" destOrd="0" presId="urn:microsoft.com/office/officeart/2005/8/layout/hierarchy2"/>
    <dgm:cxn modelId="{6156F669-1CD6-4AFE-B316-55B37DAF4F6D}" srcId="{BEEDD18E-922E-41B0-8BFE-EEECFC992523}" destId="{6B4589D3-526A-4466-A625-9D7ACD7E4582}" srcOrd="0" destOrd="0" parTransId="{5639FC9F-2FB2-4FE5-BCF4-A884CF157DAA}" sibTransId="{DFB2449A-9E99-451B-9B4F-E3EE6D8D8CA2}"/>
    <dgm:cxn modelId="{31ADA56C-83AD-4F80-A05C-D02D42E277D6}" srcId="{5141C89C-7311-498C-8E8D-BFFDB3A24122}" destId="{DF3282F6-E6B3-4169-B90B-75D8416DF30A}" srcOrd="0" destOrd="0" parTransId="{88E41452-F374-4057-8613-CBB485E189F0}" sibTransId="{5C35A498-23DA-40FA-B984-064AD7CC8722}"/>
    <dgm:cxn modelId="{7F188852-EB1E-42EB-9952-BD4D6DB06FB9}" type="presOf" srcId="{6B34736E-13F0-4648-B870-3331E2F69F8D}" destId="{66393929-A73F-49C5-A5C4-B79834FADC0B}" srcOrd="0" destOrd="0" presId="urn:microsoft.com/office/officeart/2005/8/layout/hierarchy2"/>
    <dgm:cxn modelId="{01F1C552-D102-49E1-B985-94F35F05E904}" type="presOf" srcId="{E762EC5E-1C63-44B5-99A6-58BCDA60F52E}" destId="{5CA4572E-C8FA-45E4-9E0B-3A84C2E5A45D}" srcOrd="0" destOrd="0" presId="urn:microsoft.com/office/officeart/2005/8/layout/hierarchy2"/>
    <dgm:cxn modelId="{EDB4BE74-42DB-4B00-9506-81AC72D855D5}" srcId="{6B4589D3-526A-4466-A625-9D7ACD7E4582}" destId="{A312E9C5-B398-4C86-B7A6-F9931754B41C}" srcOrd="1" destOrd="0" parTransId="{32258B0D-DD14-4293-8FE7-7BDA18EC0EEB}" sibTransId="{B6D94540-D563-4791-9411-A6A5E0252B8A}"/>
    <dgm:cxn modelId="{0341D754-95C4-4DC8-BBB6-6633204E717F}" type="presOf" srcId="{32258B0D-DD14-4293-8FE7-7BDA18EC0EEB}" destId="{08F2C7D0-1CA8-451F-ACD5-18CF2DF29096}" srcOrd="0" destOrd="0" presId="urn:microsoft.com/office/officeart/2005/8/layout/hierarchy2"/>
    <dgm:cxn modelId="{1B18BD57-D002-4149-A2BB-7BF1F2F2E489}" type="presOf" srcId="{512DA6DF-D1BE-4C52-AE07-A811AB88D1A5}" destId="{AF0F3EC8-8B86-49C0-87B2-0572A63F7855}" srcOrd="0" destOrd="0" presId="urn:microsoft.com/office/officeart/2005/8/layout/hierarchy2"/>
    <dgm:cxn modelId="{FECDE277-B84D-4CDA-80D8-1EB127CDE4C3}" type="presOf" srcId="{3CACB046-B72A-46BD-9876-F24CCB6A0C69}" destId="{C2F03355-69C0-4D30-B461-2817F14326D4}" srcOrd="0" destOrd="0" presId="urn:microsoft.com/office/officeart/2005/8/layout/hierarchy2"/>
    <dgm:cxn modelId="{9BB0027A-A433-462A-A8B6-5C32DB92C430}" srcId="{A312E9C5-B398-4C86-B7A6-F9931754B41C}" destId="{5DD6026A-6BE3-4F6D-A15E-96B52304103E}" srcOrd="2" destOrd="0" parTransId="{3CACB046-B72A-46BD-9876-F24CCB6A0C69}" sibTransId="{E9890D83-82E7-4335-A6B2-9E2E237D4B56}"/>
    <dgm:cxn modelId="{B8D6E57F-B6E0-49BD-8B19-9C119C4AC51B}" type="presOf" srcId="{5DD6026A-6BE3-4F6D-A15E-96B52304103E}" destId="{6476F12D-75A9-4E76-8BEF-019EE02ADED0}" srcOrd="0" destOrd="0" presId="urn:microsoft.com/office/officeart/2005/8/layout/hierarchy2"/>
    <dgm:cxn modelId="{C7752481-BE49-4699-B355-DFF318B794F6}" type="presOf" srcId="{B1C6CBB5-F296-4B8D-A48A-E8C060B8E273}" destId="{323062AA-5A63-4F88-B1ED-41805E780A99}" srcOrd="1" destOrd="0" presId="urn:microsoft.com/office/officeart/2005/8/layout/hierarchy2"/>
    <dgm:cxn modelId="{DEA49183-B75D-48E1-A57D-82E9432679E4}" type="presOf" srcId="{E762EC5E-1C63-44B5-99A6-58BCDA60F52E}" destId="{7D487C7F-EB9C-4C7C-A396-031546833FC8}" srcOrd="1" destOrd="0" presId="urn:microsoft.com/office/officeart/2005/8/layout/hierarchy2"/>
    <dgm:cxn modelId="{91F14C85-675E-4AED-9337-97AAF572A8FC}" type="presOf" srcId="{80753CDB-DC90-4399-A0EC-C0300E45F463}" destId="{8E6BBF81-582E-4269-84B8-0582DD036FDB}" srcOrd="0" destOrd="0" presId="urn:microsoft.com/office/officeart/2005/8/layout/hierarchy2"/>
    <dgm:cxn modelId="{1C0A6C93-4CAD-44C7-8DA5-B120D3304A7A}" type="presOf" srcId="{B1C6CBB5-F296-4B8D-A48A-E8C060B8E273}" destId="{B81467BC-FA96-414A-9C1A-69366BFEF46E}" srcOrd="0" destOrd="0" presId="urn:microsoft.com/office/officeart/2005/8/layout/hierarchy2"/>
    <dgm:cxn modelId="{100A7D93-4744-4881-BEA6-5BF6981F26A3}" type="presOf" srcId="{BEEDD18E-922E-41B0-8BFE-EEECFC992523}" destId="{E6D6235A-63B8-480B-A03C-BFC1300AA228}" srcOrd="0" destOrd="0" presId="urn:microsoft.com/office/officeart/2005/8/layout/hierarchy2"/>
    <dgm:cxn modelId="{DB4A8595-CFFD-4072-98E4-34D35A51EE31}" type="presOf" srcId="{65BFB789-B652-4FCE-A7CB-45176DCE54DF}" destId="{702AF8CC-539C-4C5C-8616-72E92A91E92D}" srcOrd="0" destOrd="0" presId="urn:microsoft.com/office/officeart/2005/8/layout/hierarchy2"/>
    <dgm:cxn modelId="{2271AB9C-E41C-4BB2-8315-F643010767CD}" srcId="{6B4589D3-526A-4466-A625-9D7ACD7E4582}" destId="{6B34736E-13F0-4648-B870-3331E2F69F8D}" srcOrd="2" destOrd="0" parTransId="{F0F28BA6-CAA9-4C10-8152-A846C506DA54}" sibTransId="{78CEA2CD-0011-4EA6-B5ED-F12152D352BF}"/>
    <dgm:cxn modelId="{E8841BA8-272F-4F49-9176-6395064301CF}" type="presOf" srcId="{88E41452-F374-4057-8613-CBB485E189F0}" destId="{7733BC5C-CC8D-4E61-83C7-E62E3919C100}" srcOrd="0" destOrd="0" presId="urn:microsoft.com/office/officeart/2005/8/layout/hierarchy2"/>
    <dgm:cxn modelId="{4EC5C7C0-F573-4B42-BD2A-B7EB90C54411}" srcId="{5141C89C-7311-498C-8E8D-BFFDB3A24122}" destId="{40899CF5-8A73-4204-9E80-009DF4E8937D}" srcOrd="1" destOrd="0" parTransId="{E762EC5E-1C63-44B5-99A6-58BCDA60F52E}" sibTransId="{B4937A9E-A3CB-455B-8B5D-4D1E75A1A755}"/>
    <dgm:cxn modelId="{665E50C2-0FBA-43BE-A9F1-01F9C92D28D8}" type="presOf" srcId="{00402D09-4BAD-45B7-B00D-64517B7D1F18}" destId="{8EB2E615-F8E6-4657-B7B3-9AE93AD5BE05}" srcOrd="0" destOrd="0" presId="urn:microsoft.com/office/officeart/2005/8/layout/hierarchy2"/>
    <dgm:cxn modelId="{F85653C2-B93E-44DE-A486-47805164A001}" type="presOf" srcId="{DF3282F6-E6B3-4169-B90B-75D8416DF30A}" destId="{2E56573B-5232-445C-A090-D1A6D0EF192B}" srcOrd="0" destOrd="0" presId="urn:microsoft.com/office/officeart/2005/8/layout/hierarchy2"/>
    <dgm:cxn modelId="{184ABFC5-CC75-4ADF-BDE9-CF413A5E2E4C}" type="presOf" srcId="{3CACB046-B72A-46BD-9876-F24CCB6A0C69}" destId="{60344604-8A38-4EC1-870A-0B1C61B1057E}" srcOrd="1" destOrd="0" presId="urn:microsoft.com/office/officeart/2005/8/layout/hierarchy2"/>
    <dgm:cxn modelId="{3796C8C6-5C60-4F1A-B440-F5110EC29893}" type="presOf" srcId="{512DA6DF-D1BE-4C52-AE07-A811AB88D1A5}" destId="{45756078-50C2-4DE3-BB14-8C66B363F132}" srcOrd="1" destOrd="0" presId="urn:microsoft.com/office/officeart/2005/8/layout/hierarchy2"/>
    <dgm:cxn modelId="{A39692C7-AFBD-4984-8318-29CB88BDC5F0}" srcId="{6B4589D3-526A-4466-A625-9D7ACD7E4582}" destId="{5141C89C-7311-498C-8E8D-BFFDB3A24122}" srcOrd="0" destOrd="0" parTransId="{B1C6CBB5-F296-4B8D-A48A-E8C060B8E273}" sibTransId="{4774DDAF-3EC7-4E8B-9E6B-A673C05946BE}"/>
    <dgm:cxn modelId="{B726F4CA-BEAD-4430-A3BA-5AFC2AD6A135}" srcId="{A312E9C5-B398-4C86-B7A6-F9931754B41C}" destId="{65BFB789-B652-4FCE-A7CB-45176DCE54DF}" srcOrd="1" destOrd="0" parTransId="{512DA6DF-D1BE-4C52-AE07-A811AB88D1A5}" sibTransId="{8CE11076-436E-405C-8734-E292C41DEEFB}"/>
    <dgm:cxn modelId="{01A5C2CB-CCE2-452D-9B89-6F2C469AC81F}" srcId="{6B34736E-13F0-4648-B870-3331E2F69F8D}" destId="{9E9E21AF-2263-424B-AF88-2459F531C45B}" srcOrd="0" destOrd="0" parTransId="{00402D09-4BAD-45B7-B00D-64517B7D1F18}" sibTransId="{0F593B09-6C8B-437F-A510-09338672CD16}"/>
    <dgm:cxn modelId="{7D3B54E2-00DC-4A32-8DCA-30E3D2870971}" type="presOf" srcId="{E4940418-B5EA-4B8C-B950-E5F27FB28905}" destId="{5BE3B0E0-2CBC-4E56-B54D-7275567E4827}" srcOrd="0" destOrd="0" presId="urn:microsoft.com/office/officeart/2005/8/layout/hierarchy2"/>
    <dgm:cxn modelId="{372F2CEB-45FB-41C5-8A07-A5ECD1CC2E87}" type="presOf" srcId="{40899CF5-8A73-4204-9E80-009DF4E8937D}" destId="{1B0DF18B-3558-45BB-8038-88D5144B902A}" srcOrd="0" destOrd="0" presId="urn:microsoft.com/office/officeart/2005/8/layout/hierarchy2"/>
    <dgm:cxn modelId="{6F7555EC-6CEF-46CF-BD21-BC0A95201FBF}" type="presOf" srcId="{E4940418-B5EA-4B8C-B950-E5F27FB28905}" destId="{C2AC9741-A72A-4896-990B-CD7CD7B74686}" srcOrd="1" destOrd="0" presId="urn:microsoft.com/office/officeart/2005/8/layout/hierarchy2"/>
    <dgm:cxn modelId="{7FE8FEEE-6D7E-4D4E-B1CC-EACE680CA242}" type="presOf" srcId="{9E9E21AF-2263-424B-AF88-2459F531C45B}" destId="{94EE9253-5BBD-4FFC-A703-7FB49CB43E4F}" srcOrd="0" destOrd="0" presId="urn:microsoft.com/office/officeart/2005/8/layout/hierarchy2"/>
    <dgm:cxn modelId="{06758392-9F2C-432D-97DF-ECF5D97A5728}" type="presParOf" srcId="{E6D6235A-63B8-480B-A03C-BFC1300AA228}" destId="{52619FC6-3F91-4A3E-817D-793C176905A5}" srcOrd="0" destOrd="0" presId="urn:microsoft.com/office/officeart/2005/8/layout/hierarchy2"/>
    <dgm:cxn modelId="{4176EE19-864C-4684-918E-6B0000AC6DE3}" type="presParOf" srcId="{52619FC6-3F91-4A3E-817D-793C176905A5}" destId="{5B85FCB8-7C26-4017-9F31-148D30B98ADC}" srcOrd="0" destOrd="0" presId="urn:microsoft.com/office/officeart/2005/8/layout/hierarchy2"/>
    <dgm:cxn modelId="{42CF3AAE-A39A-4799-A0E5-2F7978845E8B}" type="presParOf" srcId="{52619FC6-3F91-4A3E-817D-793C176905A5}" destId="{5C3E29C5-0B16-4875-8A19-CD6E7775B2FA}" srcOrd="1" destOrd="0" presId="urn:microsoft.com/office/officeart/2005/8/layout/hierarchy2"/>
    <dgm:cxn modelId="{238AD5E9-9205-4FA3-9663-10A14350EDF3}" type="presParOf" srcId="{5C3E29C5-0B16-4875-8A19-CD6E7775B2FA}" destId="{B81467BC-FA96-414A-9C1A-69366BFEF46E}" srcOrd="0" destOrd="0" presId="urn:microsoft.com/office/officeart/2005/8/layout/hierarchy2"/>
    <dgm:cxn modelId="{67FD02BE-D8E2-479C-97FC-418E66D9B850}" type="presParOf" srcId="{B81467BC-FA96-414A-9C1A-69366BFEF46E}" destId="{323062AA-5A63-4F88-B1ED-41805E780A99}" srcOrd="0" destOrd="0" presId="urn:microsoft.com/office/officeart/2005/8/layout/hierarchy2"/>
    <dgm:cxn modelId="{08EB0384-A543-41AC-82F8-D4E822FD60DF}" type="presParOf" srcId="{5C3E29C5-0B16-4875-8A19-CD6E7775B2FA}" destId="{1A18C9DE-421C-4DA5-9212-586A18FD402B}" srcOrd="1" destOrd="0" presId="urn:microsoft.com/office/officeart/2005/8/layout/hierarchy2"/>
    <dgm:cxn modelId="{C331C8B8-91F8-43F5-8B6B-07F5ED116FD2}" type="presParOf" srcId="{1A18C9DE-421C-4DA5-9212-586A18FD402B}" destId="{478C4CB2-3176-4C04-AC9B-C07BB95485B0}" srcOrd="0" destOrd="0" presId="urn:microsoft.com/office/officeart/2005/8/layout/hierarchy2"/>
    <dgm:cxn modelId="{FEB76DB4-7E38-41FB-9159-2B7AE58B6376}" type="presParOf" srcId="{1A18C9DE-421C-4DA5-9212-586A18FD402B}" destId="{3BDB6F8C-B2FD-4A19-9941-E6ED35262DD2}" srcOrd="1" destOrd="0" presId="urn:microsoft.com/office/officeart/2005/8/layout/hierarchy2"/>
    <dgm:cxn modelId="{5CD2FAE0-1519-485A-83C9-3DF446CFF1E5}" type="presParOf" srcId="{3BDB6F8C-B2FD-4A19-9941-E6ED35262DD2}" destId="{7733BC5C-CC8D-4E61-83C7-E62E3919C100}" srcOrd="0" destOrd="0" presId="urn:microsoft.com/office/officeart/2005/8/layout/hierarchy2"/>
    <dgm:cxn modelId="{CCEC2754-B735-42CC-A68D-7F9ECD3C33E3}" type="presParOf" srcId="{7733BC5C-CC8D-4E61-83C7-E62E3919C100}" destId="{0ECF9562-D8DF-45B1-B672-ADE3D57944A5}" srcOrd="0" destOrd="0" presId="urn:microsoft.com/office/officeart/2005/8/layout/hierarchy2"/>
    <dgm:cxn modelId="{AA50A5E1-F667-4485-855D-36F0FDBA2634}" type="presParOf" srcId="{3BDB6F8C-B2FD-4A19-9941-E6ED35262DD2}" destId="{CB7DAF49-6F48-4FD0-99F9-15888ABD57D2}" srcOrd="1" destOrd="0" presId="urn:microsoft.com/office/officeart/2005/8/layout/hierarchy2"/>
    <dgm:cxn modelId="{BB308088-A5AD-4362-8AFA-DED0C7925414}" type="presParOf" srcId="{CB7DAF49-6F48-4FD0-99F9-15888ABD57D2}" destId="{2E56573B-5232-445C-A090-D1A6D0EF192B}" srcOrd="0" destOrd="0" presId="urn:microsoft.com/office/officeart/2005/8/layout/hierarchy2"/>
    <dgm:cxn modelId="{B88A64D2-88BB-402D-9CCD-70CEB9F970AE}" type="presParOf" srcId="{CB7DAF49-6F48-4FD0-99F9-15888ABD57D2}" destId="{8F5C2551-D723-496D-883F-5FFEB68F0A88}" srcOrd="1" destOrd="0" presId="urn:microsoft.com/office/officeart/2005/8/layout/hierarchy2"/>
    <dgm:cxn modelId="{9EAD0F61-E5CD-402D-A8F0-D8A197C9957F}" type="presParOf" srcId="{3BDB6F8C-B2FD-4A19-9941-E6ED35262DD2}" destId="{5CA4572E-C8FA-45E4-9E0B-3A84C2E5A45D}" srcOrd="2" destOrd="0" presId="urn:microsoft.com/office/officeart/2005/8/layout/hierarchy2"/>
    <dgm:cxn modelId="{3E83A2EF-9A65-439E-90C8-1B70380B17BA}" type="presParOf" srcId="{5CA4572E-C8FA-45E4-9E0B-3A84C2E5A45D}" destId="{7D487C7F-EB9C-4C7C-A396-031546833FC8}" srcOrd="0" destOrd="0" presId="urn:microsoft.com/office/officeart/2005/8/layout/hierarchy2"/>
    <dgm:cxn modelId="{7B49E16A-482A-4C46-AF90-4CE84165D18B}" type="presParOf" srcId="{3BDB6F8C-B2FD-4A19-9941-E6ED35262DD2}" destId="{7305672B-6AEF-42F3-9817-D7B84B115AF4}" srcOrd="3" destOrd="0" presId="urn:microsoft.com/office/officeart/2005/8/layout/hierarchy2"/>
    <dgm:cxn modelId="{64715FBE-290B-4360-900B-92089E8D1F0C}" type="presParOf" srcId="{7305672B-6AEF-42F3-9817-D7B84B115AF4}" destId="{1B0DF18B-3558-45BB-8038-88D5144B902A}" srcOrd="0" destOrd="0" presId="urn:microsoft.com/office/officeart/2005/8/layout/hierarchy2"/>
    <dgm:cxn modelId="{BB269CA8-65D8-4C0E-B709-273F036850CA}" type="presParOf" srcId="{7305672B-6AEF-42F3-9817-D7B84B115AF4}" destId="{3724D702-A95A-438D-9B28-9E484C3EF7A8}" srcOrd="1" destOrd="0" presId="urn:microsoft.com/office/officeart/2005/8/layout/hierarchy2"/>
    <dgm:cxn modelId="{2357B164-55B5-4E8E-B530-87A7FC24C44F}" type="presParOf" srcId="{5C3E29C5-0B16-4875-8A19-CD6E7775B2FA}" destId="{08F2C7D0-1CA8-451F-ACD5-18CF2DF29096}" srcOrd="2" destOrd="0" presId="urn:microsoft.com/office/officeart/2005/8/layout/hierarchy2"/>
    <dgm:cxn modelId="{848A3A07-258D-4BAA-AA0B-4BAA608B8CCE}" type="presParOf" srcId="{08F2C7D0-1CA8-451F-ACD5-18CF2DF29096}" destId="{AE31905B-6EAB-447B-AA18-3BB989C71C81}" srcOrd="0" destOrd="0" presId="urn:microsoft.com/office/officeart/2005/8/layout/hierarchy2"/>
    <dgm:cxn modelId="{8CFF4145-4760-4579-AC5B-4785BC172BBF}" type="presParOf" srcId="{5C3E29C5-0B16-4875-8A19-CD6E7775B2FA}" destId="{6FEFB267-D1CA-472B-AC6A-B30072A50282}" srcOrd="3" destOrd="0" presId="urn:microsoft.com/office/officeart/2005/8/layout/hierarchy2"/>
    <dgm:cxn modelId="{84066441-6D04-4DF2-8F14-60C9EC17E4F0}" type="presParOf" srcId="{6FEFB267-D1CA-472B-AC6A-B30072A50282}" destId="{7AAD89F8-0BFE-4291-8347-CAF61DF9400B}" srcOrd="0" destOrd="0" presId="urn:microsoft.com/office/officeart/2005/8/layout/hierarchy2"/>
    <dgm:cxn modelId="{48706650-DB7B-45F7-83B6-423D485B405B}" type="presParOf" srcId="{6FEFB267-D1CA-472B-AC6A-B30072A50282}" destId="{BE1A132B-6C7F-400C-B3A3-C39E73829259}" srcOrd="1" destOrd="0" presId="urn:microsoft.com/office/officeart/2005/8/layout/hierarchy2"/>
    <dgm:cxn modelId="{37E1CFE4-C941-4A74-82FE-049EA3EA4872}" type="presParOf" srcId="{BE1A132B-6C7F-400C-B3A3-C39E73829259}" destId="{5BE3B0E0-2CBC-4E56-B54D-7275567E4827}" srcOrd="0" destOrd="0" presId="urn:microsoft.com/office/officeart/2005/8/layout/hierarchy2"/>
    <dgm:cxn modelId="{90F8720A-6862-49B5-AA65-B4A0630BB3A7}" type="presParOf" srcId="{5BE3B0E0-2CBC-4E56-B54D-7275567E4827}" destId="{C2AC9741-A72A-4896-990B-CD7CD7B74686}" srcOrd="0" destOrd="0" presId="urn:microsoft.com/office/officeart/2005/8/layout/hierarchy2"/>
    <dgm:cxn modelId="{34C105F2-8DBB-4E0D-887E-267F9EE97C22}" type="presParOf" srcId="{BE1A132B-6C7F-400C-B3A3-C39E73829259}" destId="{FCA4DD3E-6A83-4FC0-8A04-3BFB44EC9BCD}" srcOrd="1" destOrd="0" presId="urn:microsoft.com/office/officeart/2005/8/layout/hierarchy2"/>
    <dgm:cxn modelId="{00239291-3A81-41EC-90BB-A1BFB9F9126B}" type="presParOf" srcId="{FCA4DD3E-6A83-4FC0-8A04-3BFB44EC9BCD}" destId="{8E6BBF81-582E-4269-84B8-0582DD036FDB}" srcOrd="0" destOrd="0" presId="urn:microsoft.com/office/officeart/2005/8/layout/hierarchy2"/>
    <dgm:cxn modelId="{F54A0B13-0FA0-4A61-AC58-E212E019AADD}" type="presParOf" srcId="{FCA4DD3E-6A83-4FC0-8A04-3BFB44EC9BCD}" destId="{EDE46E75-309C-441E-BAA7-AB0F9BEFAFFE}" srcOrd="1" destOrd="0" presId="urn:microsoft.com/office/officeart/2005/8/layout/hierarchy2"/>
    <dgm:cxn modelId="{056B31C8-2B3A-4625-AF74-FDD6226545FB}" type="presParOf" srcId="{BE1A132B-6C7F-400C-B3A3-C39E73829259}" destId="{AF0F3EC8-8B86-49C0-87B2-0572A63F7855}" srcOrd="2" destOrd="0" presId="urn:microsoft.com/office/officeart/2005/8/layout/hierarchy2"/>
    <dgm:cxn modelId="{05743767-42F4-4C53-9A5E-BCF68A2A4746}" type="presParOf" srcId="{AF0F3EC8-8B86-49C0-87B2-0572A63F7855}" destId="{45756078-50C2-4DE3-BB14-8C66B363F132}" srcOrd="0" destOrd="0" presId="urn:microsoft.com/office/officeart/2005/8/layout/hierarchy2"/>
    <dgm:cxn modelId="{9A8CDB30-1922-40DC-8B40-FCB0EB2E8072}" type="presParOf" srcId="{BE1A132B-6C7F-400C-B3A3-C39E73829259}" destId="{3CCFEBDA-B478-4761-8331-49F624BC01A4}" srcOrd="3" destOrd="0" presId="urn:microsoft.com/office/officeart/2005/8/layout/hierarchy2"/>
    <dgm:cxn modelId="{D55A1C23-3260-412E-A4AB-DD03B7D4E9C4}" type="presParOf" srcId="{3CCFEBDA-B478-4761-8331-49F624BC01A4}" destId="{702AF8CC-539C-4C5C-8616-72E92A91E92D}" srcOrd="0" destOrd="0" presId="urn:microsoft.com/office/officeart/2005/8/layout/hierarchy2"/>
    <dgm:cxn modelId="{696BC1E1-7ECC-4C4D-8043-76E7DBCC9D69}" type="presParOf" srcId="{3CCFEBDA-B478-4761-8331-49F624BC01A4}" destId="{156D3541-D43B-4D8A-8D9B-B15202A7C44A}" srcOrd="1" destOrd="0" presId="urn:microsoft.com/office/officeart/2005/8/layout/hierarchy2"/>
    <dgm:cxn modelId="{EEA50F0E-66A9-4130-B989-D70A48A7CC83}" type="presParOf" srcId="{BE1A132B-6C7F-400C-B3A3-C39E73829259}" destId="{C2F03355-69C0-4D30-B461-2817F14326D4}" srcOrd="4" destOrd="0" presId="urn:microsoft.com/office/officeart/2005/8/layout/hierarchy2"/>
    <dgm:cxn modelId="{2C78136F-86D5-4187-B391-D01DC1F53BF9}" type="presParOf" srcId="{C2F03355-69C0-4D30-B461-2817F14326D4}" destId="{60344604-8A38-4EC1-870A-0B1C61B1057E}" srcOrd="0" destOrd="0" presId="urn:microsoft.com/office/officeart/2005/8/layout/hierarchy2"/>
    <dgm:cxn modelId="{57D14CA1-DBE2-4C70-9DC8-35CD4F501069}" type="presParOf" srcId="{BE1A132B-6C7F-400C-B3A3-C39E73829259}" destId="{A7CDFFBC-DF81-4DAE-A373-15831C50B137}" srcOrd="5" destOrd="0" presId="urn:microsoft.com/office/officeart/2005/8/layout/hierarchy2"/>
    <dgm:cxn modelId="{676E414A-9A1A-460C-A369-0667531A03D2}" type="presParOf" srcId="{A7CDFFBC-DF81-4DAE-A373-15831C50B137}" destId="{6476F12D-75A9-4E76-8BEF-019EE02ADED0}" srcOrd="0" destOrd="0" presId="urn:microsoft.com/office/officeart/2005/8/layout/hierarchy2"/>
    <dgm:cxn modelId="{8887A3A3-2217-49ED-B396-4A08A7514A20}" type="presParOf" srcId="{A7CDFFBC-DF81-4DAE-A373-15831C50B137}" destId="{96D432FF-A72D-4FB1-B1E2-5C4BE78479CF}" srcOrd="1" destOrd="0" presId="urn:microsoft.com/office/officeart/2005/8/layout/hierarchy2"/>
    <dgm:cxn modelId="{50FFAF10-3B95-46F2-AB83-3535F4A6A75A}" type="presParOf" srcId="{5C3E29C5-0B16-4875-8A19-CD6E7775B2FA}" destId="{4D67F075-B8AB-484A-8D29-0DD320B977BF}" srcOrd="4" destOrd="0" presId="urn:microsoft.com/office/officeart/2005/8/layout/hierarchy2"/>
    <dgm:cxn modelId="{AFD539F4-4C5D-432F-BBB2-7FEAC57F0225}" type="presParOf" srcId="{4D67F075-B8AB-484A-8D29-0DD320B977BF}" destId="{16C36567-BF71-47C5-B73A-6F358981B65E}" srcOrd="0" destOrd="0" presId="urn:microsoft.com/office/officeart/2005/8/layout/hierarchy2"/>
    <dgm:cxn modelId="{C795AF6B-925D-4DDA-B801-87799AC71FE4}" type="presParOf" srcId="{5C3E29C5-0B16-4875-8A19-CD6E7775B2FA}" destId="{65ED3F40-DB0C-48F8-B668-C0ABE0DFEF8B}" srcOrd="5" destOrd="0" presId="urn:microsoft.com/office/officeart/2005/8/layout/hierarchy2"/>
    <dgm:cxn modelId="{8C71F3BD-69DC-40A3-A3EE-95449A2B70A2}" type="presParOf" srcId="{65ED3F40-DB0C-48F8-B668-C0ABE0DFEF8B}" destId="{66393929-A73F-49C5-A5C4-B79834FADC0B}" srcOrd="0" destOrd="0" presId="urn:microsoft.com/office/officeart/2005/8/layout/hierarchy2"/>
    <dgm:cxn modelId="{C5FEC4C7-7C3A-43C0-9F0D-D2FD9F8177EF}" type="presParOf" srcId="{65ED3F40-DB0C-48F8-B668-C0ABE0DFEF8B}" destId="{F25A3522-6020-4559-BF3B-A3BAB999B245}" srcOrd="1" destOrd="0" presId="urn:microsoft.com/office/officeart/2005/8/layout/hierarchy2"/>
    <dgm:cxn modelId="{46513A0C-2130-4247-8439-AB08559D63F1}" type="presParOf" srcId="{F25A3522-6020-4559-BF3B-A3BAB999B245}" destId="{8EB2E615-F8E6-4657-B7B3-9AE93AD5BE05}" srcOrd="0" destOrd="0" presId="urn:microsoft.com/office/officeart/2005/8/layout/hierarchy2"/>
    <dgm:cxn modelId="{9355BC63-89AF-44E7-9539-B1B047A02D80}" type="presParOf" srcId="{8EB2E615-F8E6-4657-B7B3-9AE93AD5BE05}" destId="{0526A9B5-88EC-4672-B2EE-76D444E4035F}" srcOrd="0" destOrd="0" presId="urn:microsoft.com/office/officeart/2005/8/layout/hierarchy2"/>
    <dgm:cxn modelId="{B821D686-0FD7-493E-A528-C99736082903}" type="presParOf" srcId="{F25A3522-6020-4559-BF3B-A3BAB999B245}" destId="{C28E4EFA-CA14-4218-871B-F5ABFB705ED0}" srcOrd="1" destOrd="0" presId="urn:microsoft.com/office/officeart/2005/8/layout/hierarchy2"/>
    <dgm:cxn modelId="{8826EAED-E97D-4BF7-A374-ED3E8292D42B}" type="presParOf" srcId="{C28E4EFA-CA14-4218-871B-F5ABFB705ED0}" destId="{94EE9253-5BBD-4FFC-A703-7FB49CB43E4F}" srcOrd="0" destOrd="0" presId="urn:microsoft.com/office/officeart/2005/8/layout/hierarchy2"/>
    <dgm:cxn modelId="{18ABFA33-D347-48A4-A23A-924DD8BC1DA9}" type="presParOf" srcId="{C28E4EFA-CA14-4218-871B-F5ABFB705ED0}" destId="{AFEB72FA-0487-45C0-A001-A33F0D36BB1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52A8F46E-3579-4067-B4E3-3881F7B5492B}" type="doc">
      <dgm:prSet loTypeId="urn:microsoft.com/office/officeart/2005/8/layout/default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D9F7D632-8305-4ECF-A6D2-CB4E9E023AF5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Zika</a:t>
          </a:r>
        </a:p>
      </dgm:t>
    </dgm:pt>
    <dgm:pt modelId="{FE641A0A-EAFB-4B16-9419-B75A7957C436}" type="parTrans" cxnId="{1E3138EA-9D72-4EB7-86D4-E3F84A3BAB06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D0545F0B-87F2-4F69-8ECE-9145FA726F43}" type="sibTrans" cxnId="{1E3138EA-9D72-4EB7-86D4-E3F84A3BAB06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D2DCC856-EADB-4DF8-87C4-FEFB2349ECAA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Toxoplasma</a:t>
          </a:r>
        </a:p>
      </dgm:t>
    </dgm:pt>
    <dgm:pt modelId="{85BF0234-7ADC-4275-8656-DAD2C20FAB1A}" type="parTrans" cxnId="{69BA3E2A-6A00-4E18-B948-3670D7BAE44F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E981933F-4405-4F5C-A64C-98AE457A6451}" type="sibTrans" cxnId="{69BA3E2A-6A00-4E18-B948-3670D7BAE44F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350E4EB5-8D54-4347-9C79-365E283A0587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Coriomeningitis linfocítica</a:t>
          </a:r>
        </a:p>
      </dgm:t>
    </dgm:pt>
    <dgm:pt modelId="{33229D2D-4553-40D8-8306-C80DAF22A29B}" type="parTrans" cxnId="{A1D1D4A5-AA00-4F69-9601-73DA97F0F3CE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A4418F44-8E3F-44BF-8697-36C5D5E77296}" type="sibTrans" cxnId="{A1D1D4A5-AA00-4F69-9601-73DA97F0F3CE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D05A4354-3B49-4516-9B05-89A7D5DF3EC0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Sepsis neonatal</a:t>
          </a:r>
        </a:p>
      </dgm:t>
    </dgm:pt>
    <dgm:pt modelId="{250E6121-E3AD-4131-BA33-8F081D21BB9B}" type="parTrans" cxnId="{1B1F4EC7-A125-4CA0-98CF-5C5AC851BA24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9DE8C3F3-C0DA-421F-8E12-17B8AA7FCB84}" type="sibTrans" cxnId="{1B1F4EC7-A125-4CA0-98CF-5C5AC851BA24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E3E379F4-357D-4C48-A2F5-1CB019A139C4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Esclerosis tuberosa</a:t>
          </a:r>
        </a:p>
      </dgm:t>
    </dgm:pt>
    <dgm:pt modelId="{26D0D344-1736-4263-9577-970A1C434663}" type="parTrans" cxnId="{A7F940CB-591C-42E9-BE83-ABB0A4F6CEF6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3DBE8311-3E4F-472B-B462-2FDEBE9A03C8}" type="sibTrans" cxnId="{A7F940CB-591C-42E9-BE83-ABB0A4F6CEF6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1E220FF4-552A-441C-8995-6D74B92D1907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Rubeola</a:t>
          </a:r>
        </a:p>
      </dgm:t>
    </dgm:pt>
    <dgm:pt modelId="{6D8E74A1-BCC9-430D-A899-E62ABB944997}" type="parTrans" cxnId="{D476AA3A-3A42-44FC-8456-47C51522D437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3D33EF4E-1B4F-4C24-BF94-99A47D995967}" type="sibTrans" cxnId="{D476AA3A-3A42-44FC-8456-47C51522D437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202D5B83-D0A3-4CA7-BD30-B4B334AF6793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Galactosemia</a:t>
          </a:r>
        </a:p>
      </dgm:t>
    </dgm:pt>
    <dgm:pt modelId="{1859D6EE-C7EA-465D-958A-E41C14AB5202}" type="parTrans" cxnId="{0765FFD7-D493-4053-BE13-8B0CA77491D6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CE419ACA-4F3B-427D-9F3A-3A543817D224}" type="sibTrans" cxnId="{0765FFD7-D493-4053-BE13-8B0CA77491D6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D585F88B-C3CD-4E73-9824-1F745417D67C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Acidemias orgánicas</a:t>
          </a:r>
        </a:p>
      </dgm:t>
    </dgm:pt>
    <dgm:pt modelId="{0CDADFB2-EE04-40A5-908E-1714726D4E23}" type="parTrans" cxnId="{77148A0A-7AFA-4EDE-8AA4-F14EE5F340E5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CC3BF327-EECE-45CE-AC39-4626E5FC78CD}" type="sibTrans" cxnId="{77148A0A-7AFA-4EDE-8AA4-F14EE5F340E5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DAB133DE-AFEC-45B6-B4C0-24CA35A5457A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Alteraciones peroxisomales</a:t>
          </a:r>
        </a:p>
      </dgm:t>
    </dgm:pt>
    <dgm:pt modelId="{8CBEF9B7-5985-4492-BB13-6D999E4AA450}" type="parTrans" cxnId="{94EB5FC2-AEBB-42CA-81EA-627548CC04DB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597F71F7-7337-4AB0-A1D2-AE47A889FBE4}" type="sibTrans" cxnId="{94EB5FC2-AEBB-42CA-81EA-627548CC04DB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6A41A138-A9FB-460D-8BA3-23A1336064A2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Leucoditrofias hereditarias</a:t>
          </a:r>
        </a:p>
      </dgm:t>
    </dgm:pt>
    <dgm:pt modelId="{39A5907C-9FC5-4302-97BB-3F027008216F}" type="parTrans" cxnId="{C304E430-337D-4049-BB40-76DDE725CFA9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4F48337F-464B-4E47-A762-15612229402A}" type="sibTrans" cxnId="{C304E430-337D-4049-BB40-76DDE725CFA9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826177B8-F87B-4007-BE99-244D623D0AC7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Hepatitis viral</a:t>
          </a:r>
        </a:p>
      </dgm:t>
    </dgm:pt>
    <dgm:pt modelId="{0E120C86-ED18-49B3-835B-C7FC7CEE4138}" type="parTrans" cxnId="{10D54A55-CFB6-449B-8493-479B3C16399E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39F25C8C-E45F-4EB2-858C-C5201BBBB42F}" type="sibTrans" cxnId="{10D54A55-CFB6-449B-8493-479B3C16399E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13DABCD6-D5FB-4FE3-A2BD-542C89DDB643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Atresia biliar</a:t>
          </a:r>
        </a:p>
      </dgm:t>
    </dgm:pt>
    <dgm:pt modelId="{42B47687-71A2-4C34-81CB-188230C91551}" type="parTrans" cxnId="{7BCF900B-8800-4CF3-9AD6-61C9EBEBC133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A2BDC9DD-1D1B-44AF-A656-29A57F1E9D25}" type="sibTrans" cxnId="{7BCF900B-8800-4CF3-9AD6-61C9EBEBC133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4A6E7215-C86F-4CBB-BFDF-4328CBCC3C27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Trombosis</a:t>
          </a:r>
        </a:p>
      </dgm:t>
    </dgm:pt>
    <dgm:pt modelId="{B2C59F87-3E37-4D6B-BFEE-29137F230D51}" type="parTrans" cxnId="{71450C81-81E0-43C8-8AAA-6C864C17F7D0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EDC4C464-736A-43A8-B5E7-41B328FE3390}" type="sibTrans" cxnId="{71450C81-81E0-43C8-8AAA-6C864C17F7D0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410F6AD1-1FF8-4ACD-8060-B60DA100F2B9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Enfermedad hemolítica</a:t>
          </a:r>
        </a:p>
      </dgm:t>
    </dgm:pt>
    <dgm:pt modelId="{2FDC0DA5-E0D1-4030-ABCB-CAEC1250879E}" type="parTrans" cxnId="{2505ECCF-CCC7-4B09-B445-212540D15CEE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5CDD6D50-6E44-43A7-8D7F-437057482F66}" type="sibTrans" cxnId="{2505ECCF-CCC7-4B09-B445-212540D15CEE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F3FC7B63-6C12-42F2-B910-D2535FE101CD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Lesión hepática isquémica</a:t>
          </a:r>
        </a:p>
      </dgm:t>
    </dgm:pt>
    <dgm:pt modelId="{A74A111B-D49E-44DC-8D76-E917F9119E02}" type="parTrans" cxnId="{01F13EF3-72B0-4EA6-A73C-E7453EADA4BF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766A8045-6273-4752-A2CD-F79B75DEA774}" type="sibTrans" cxnId="{01F13EF3-72B0-4EA6-A73C-E7453EADA4BF}">
      <dgm:prSet/>
      <dgm:spPr/>
      <dgm:t>
        <a:bodyPr/>
        <a:lstStyle/>
        <a:p>
          <a:endParaRPr lang="es-ES" sz="1400">
            <a:solidFill>
              <a:srgbClr val="152B48"/>
            </a:solidFill>
            <a:latin typeface="Montserrat" pitchFamily="2" charset="77"/>
          </a:endParaRPr>
        </a:p>
      </dgm:t>
    </dgm:pt>
    <dgm:pt modelId="{A5F1AFD6-B8DE-4BE6-A386-3D289A79D845}" type="pres">
      <dgm:prSet presAssocID="{52A8F46E-3579-4067-B4E3-3881F7B5492B}" presName="diagram" presStyleCnt="0">
        <dgm:presLayoutVars>
          <dgm:dir/>
          <dgm:resizeHandles val="exact"/>
        </dgm:presLayoutVars>
      </dgm:prSet>
      <dgm:spPr/>
    </dgm:pt>
    <dgm:pt modelId="{5E225191-CC85-485C-9635-464F95D037E1}" type="pres">
      <dgm:prSet presAssocID="{D9F7D632-8305-4ECF-A6D2-CB4E9E023AF5}" presName="node" presStyleLbl="node1" presStyleIdx="0" presStyleCnt="15">
        <dgm:presLayoutVars>
          <dgm:bulletEnabled val="1"/>
        </dgm:presLayoutVars>
      </dgm:prSet>
      <dgm:spPr/>
    </dgm:pt>
    <dgm:pt modelId="{4EAF0162-D93C-4276-BC2A-92D064267CE5}" type="pres">
      <dgm:prSet presAssocID="{D0545F0B-87F2-4F69-8ECE-9145FA726F43}" presName="sibTrans" presStyleCnt="0"/>
      <dgm:spPr/>
    </dgm:pt>
    <dgm:pt modelId="{655A0AEA-E011-4169-977F-77035B155ABA}" type="pres">
      <dgm:prSet presAssocID="{D2DCC856-EADB-4DF8-87C4-FEFB2349ECAA}" presName="node" presStyleLbl="node1" presStyleIdx="1" presStyleCnt="15">
        <dgm:presLayoutVars>
          <dgm:bulletEnabled val="1"/>
        </dgm:presLayoutVars>
      </dgm:prSet>
      <dgm:spPr/>
    </dgm:pt>
    <dgm:pt modelId="{267D458D-191B-4CEB-8064-9F0A42D15379}" type="pres">
      <dgm:prSet presAssocID="{E981933F-4405-4F5C-A64C-98AE457A6451}" presName="sibTrans" presStyleCnt="0"/>
      <dgm:spPr/>
    </dgm:pt>
    <dgm:pt modelId="{E0C26AEE-B881-4ED0-A53B-E877E8F24F67}" type="pres">
      <dgm:prSet presAssocID="{350E4EB5-8D54-4347-9C79-365E283A0587}" presName="node" presStyleLbl="node1" presStyleIdx="2" presStyleCnt="15" custLinFactNeighborY="1263">
        <dgm:presLayoutVars>
          <dgm:bulletEnabled val="1"/>
        </dgm:presLayoutVars>
      </dgm:prSet>
      <dgm:spPr/>
    </dgm:pt>
    <dgm:pt modelId="{18C1CB5E-6589-4649-A569-FD5C8E09839C}" type="pres">
      <dgm:prSet presAssocID="{A4418F44-8E3F-44BF-8697-36C5D5E77296}" presName="sibTrans" presStyleCnt="0"/>
      <dgm:spPr/>
    </dgm:pt>
    <dgm:pt modelId="{8DA8A8DF-7B6A-46AB-B772-28A08D04D6FC}" type="pres">
      <dgm:prSet presAssocID="{D05A4354-3B49-4516-9B05-89A7D5DF3EC0}" presName="node" presStyleLbl="node1" presStyleIdx="3" presStyleCnt="15">
        <dgm:presLayoutVars>
          <dgm:bulletEnabled val="1"/>
        </dgm:presLayoutVars>
      </dgm:prSet>
      <dgm:spPr/>
    </dgm:pt>
    <dgm:pt modelId="{43A34690-67D9-4CF4-8BD3-7813FC1238CA}" type="pres">
      <dgm:prSet presAssocID="{9DE8C3F3-C0DA-421F-8E12-17B8AA7FCB84}" presName="sibTrans" presStyleCnt="0"/>
      <dgm:spPr/>
    </dgm:pt>
    <dgm:pt modelId="{B1AEB29E-4F9B-4F34-8E04-8ED9F84B684E}" type="pres">
      <dgm:prSet presAssocID="{1E220FF4-552A-441C-8995-6D74B92D1907}" presName="node" presStyleLbl="node1" presStyleIdx="4" presStyleCnt="15">
        <dgm:presLayoutVars>
          <dgm:bulletEnabled val="1"/>
        </dgm:presLayoutVars>
      </dgm:prSet>
      <dgm:spPr/>
    </dgm:pt>
    <dgm:pt modelId="{372C0197-F9DA-4346-9856-F647D606D839}" type="pres">
      <dgm:prSet presAssocID="{3D33EF4E-1B4F-4C24-BF94-99A47D995967}" presName="sibTrans" presStyleCnt="0"/>
      <dgm:spPr/>
    </dgm:pt>
    <dgm:pt modelId="{0384E923-1FF7-413C-B86B-4060D4A6EC03}" type="pres">
      <dgm:prSet presAssocID="{E3E379F4-357D-4C48-A2F5-1CB019A139C4}" presName="node" presStyleLbl="node1" presStyleIdx="5" presStyleCnt="15">
        <dgm:presLayoutVars>
          <dgm:bulletEnabled val="1"/>
        </dgm:presLayoutVars>
      </dgm:prSet>
      <dgm:spPr/>
    </dgm:pt>
    <dgm:pt modelId="{7FAEFA4E-D85B-4482-A23D-2C1129109685}" type="pres">
      <dgm:prSet presAssocID="{3DBE8311-3E4F-472B-B462-2FDEBE9A03C8}" presName="sibTrans" presStyleCnt="0"/>
      <dgm:spPr/>
    </dgm:pt>
    <dgm:pt modelId="{38C735E1-BEE2-4F0B-A3BE-0D8C6C1B52A7}" type="pres">
      <dgm:prSet presAssocID="{202D5B83-D0A3-4CA7-BD30-B4B334AF6793}" presName="node" presStyleLbl="node1" presStyleIdx="6" presStyleCnt="15">
        <dgm:presLayoutVars>
          <dgm:bulletEnabled val="1"/>
        </dgm:presLayoutVars>
      </dgm:prSet>
      <dgm:spPr/>
    </dgm:pt>
    <dgm:pt modelId="{A3CC866A-74E7-4CF9-B310-E9A1476064F1}" type="pres">
      <dgm:prSet presAssocID="{CE419ACA-4F3B-427D-9F3A-3A543817D224}" presName="sibTrans" presStyleCnt="0"/>
      <dgm:spPr/>
    </dgm:pt>
    <dgm:pt modelId="{697B8794-0576-4ACC-BA15-9625B4EAA43E}" type="pres">
      <dgm:prSet presAssocID="{D585F88B-C3CD-4E73-9824-1F745417D67C}" presName="node" presStyleLbl="node1" presStyleIdx="7" presStyleCnt="15">
        <dgm:presLayoutVars>
          <dgm:bulletEnabled val="1"/>
        </dgm:presLayoutVars>
      </dgm:prSet>
      <dgm:spPr/>
    </dgm:pt>
    <dgm:pt modelId="{703E192C-F446-459B-801C-43C43341EAFF}" type="pres">
      <dgm:prSet presAssocID="{CC3BF327-EECE-45CE-AC39-4626E5FC78CD}" presName="sibTrans" presStyleCnt="0"/>
      <dgm:spPr/>
    </dgm:pt>
    <dgm:pt modelId="{762D1FD0-36FA-49F5-906A-9FFE51A08A60}" type="pres">
      <dgm:prSet presAssocID="{DAB133DE-AFEC-45B6-B4C0-24CA35A5457A}" presName="node" presStyleLbl="node1" presStyleIdx="8" presStyleCnt="15">
        <dgm:presLayoutVars>
          <dgm:bulletEnabled val="1"/>
        </dgm:presLayoutVars>
      </dgm:prSet>
      <dgm:spPr/>
    </dgm:pt>
    <dgm:pt modelId="{9F4BBB41-2213-4B54-92E2-24FEA76A798C}" type="pres">
      <dgm:prSet presAssocID="{597F71F7-7337-4AB0-A1D2-AE47A889FBE4}" presName="sibTrans" presStyleCnt="0"/>
      <dgm:spPr/>
    </dgm:pt>
    <dgm:pt modelId="{60C98023-D736-4218-B05B-FFB6A1A00F13}" type="pres">
      <dgm:prSet presAssocID="{6A41A138-A9FB-460D-8BA3-23A1336064A2}" presName="node" presStyleLbl="node1" presStyleIdx="9" presStyleCnt="15">
        <dgm:presLayoutVars>
          <dgm:bulletEnabled val="1"/>
        </dgm:presLayoutVars>
      </dgm:prSet>
      <dgm:spPr/>
    </dgm:pt>
    <dgm:pt modelId="{1396FAF1-FD84-438A-858F-B249D601EBAF}" type="pres">
      <dgm:prSet presAssocID="{4F48337F-464B-4E47-A762-15612229402A}" presName="sibTrans" presStyleCnt="0"/>
      <dgm:spPr/>
    </dgm:pt>
    <dgm:pt modelId="{37D3373A-A1BE-49AA-B118-E6594AD78BF4}" type="pres">
      <dgm:prSet presAssocID="{826177B8-F87B-4007-BE99-244D623D0AC7}" presName="node" presStyleLbl="node1" presStyleIdx="10" presStyleCnt="15">
        <dgm:presLayoutVars>
          <dgm:bulletEnabled val="1"/>
        </dgm:presLayoutVars>
      </dgm:prSet>
      <dgm:spPr/>
    </dgm:pt>
    <dgm:pt modelId="{90C1ACD0-F459-4E07-9EDD-E45E153F5229}" type="pres">
      <dgm:prSet presAssocID="{39F25C8C-E45F-4EB2-858C-C5201BBBB42F}" presName="sibTrans" presStyleCnt="0"/>
      <dgm:spPr/>
    </dgm:pt>
    <dgm:pt modelId="{8F3D1C67-C4E5-4655-854B-65BBAC36AAE0}" type="pres">
      <dgm:prSet presAssocID="{13DABCD6-D5FB-4FE3-A2BD-542C89DDB643}" presName="node" presStyleLbl="node1" presStyleIdx="11" presStyleCnt="15">
        <dgm:presLayoutVars>
          <dgm:bulletEnabled val="1"/>
        </dgm:presLayoutVars>
      </dgm:prSet>
      <dgm:spPr/>
    </dgm:pt>
    <dgm:pt modelId="{6E60AE81-8C99-4B3E-A840-139847CDEB7C}" type="pres">
      <dgm:prSet presAssocID="{A2BDC9DD-1D1B-44AF-A656-29A57F1E9D25}" presName="sibTrans" presStyleCnt="0"/>
      <dgm:spPr/>
    </dgm:pt>
    <dgm:pt modelId="{19E6D336-BA99-4480-B959-05DAEDACB544}" type="pres">
      <dgm:prSet presAssocID="{4A6E7215-C86F-4CBB-BFDF-4328CBCC3C27}" presName="node" presStyleLbl="node1" presStyleIdx="12" presStyleCnt="15">
        <dgm:presLayoutVars>
          <dgm:bulletEnabled val="1"/>
        </dgm:presLayoutVars>
      </dgm:prSet>
      <dgm:spPr/>
    </dgm:pt>
    <dgm:pt modelId="{6EFEB74C-DB2C-4A9E-95EA-ED330AC773E5}" type="pres">
      <dgm:prSet presAssocID="{EDC4C464-736A-43A8-B5E7-41B328FE3390}" presName="sibTrans" presStyleCnt="0"/>
      <dgm:spPr/>
    </dgm:pt>
    <dgm:pt modelId="{2CED1F41-E170-4974-B22D-9279D70A43ED}" type="pres">
      <dgm:prSet presAssocID="{410F6AD1-1FF8-4ACD-8060-B60DA100F2B9}" presName="node" presStyleLbl="node1" presStyleIdx="13" presStyleCnt="15">
        <dgm:presLayoutVars>
          <dgm:bulletEnabled val="1"/>
        </dgm:presLayoutVars>
      </dgm:prSet>
      <dgm:spPr/>
    </dgm:pt>
    <dgm:pt modelId="{8B549E3F-4A4C-441A-8060-E43E116C67E4}" type="pres">
      <dgm:prSet presAssocID="{5CDD6D50-6E44-43A7-8D7F-437057482F66}" presName="sibTrans" presStyleCnt="0"/>
      <dgm:spPr/>
    </dgm:pt>
    <dgm:pt modelId="{3C4DCC88-9C34-4F09-AC32-E5D594BA36B3}" type="pres">
      <dgm:prSet presAssocID="{F3FC7B63-6C12-42F2-B910-D2535FE101CD}" presName="node" presStyleLbl="node1" presStyleIdx="14" presStyleCnt="15">
        <dgm:presLayoutVars>
          <dgm:bulletEnabled val="1"/>
        </dgm:presLayoutVars>
      </dgm:prSet>
      <dgm:spPr/>
    </dgm:pt>
  </dgm:ptLst>
  <dgm:cxnLst>
    <dgm:cxn modelId="{77148A0A-7AFA-4EDE-8AA4-F14EE5F340E5}" srcId="{52A8F46E-3579-4067-B4E3-3881F7B5492B}" destId="{D585F88B-C3CD-4E73-9824-1F745417D67C}" srcOrd="7" destOrd="0" parTransId="{0CDADFB2-EE04-40A5-908E-1714726D4E23}" sibTransId="{CC3BF327-EECE-45CE-AC39-4626E5FC78CD}"/>
    <dgm:cxn modelId="{7BCF900B-8800-4CF3-9AD6-61C9EBEBC133}" srcId="{52A8F46E-3579-4067-B4E3-3881F7B5492B}" destId="{13DABCD6-D5FB-4FE3-A2BD-542C89DDB643}" srcOrd="11" destOrd="0" parTransId="{42B47687-71A2-4C34-81CB-188230C91551}" sibTransId="{A2BDC9DD-1D1B-44AF-A656-29A57F1E9D25}"/>
    <dgm:cxn modelId="{08CFB317-CF4B-484F-8CB9-D9323C9BF7F9}" type="presOf" srcId="{DAB133DE-AFEC-45B6-B4C0-24CA35A5457A}" destId="{762D1FD0-36FA-49F5-906A-9FFE51A08A60}" srcOrd="0" destOrd="0" presId="urn:microsoft.com/office/officeart/2005/8/layout/default"/>
    <dgm:cxn modelId="{1373071E-4D37-4779-B9F9-C9AA79774A1D}" type="presOf" srcId="{4A6E7215-C86F-4CBB-BFDF-4328CBCC3C27}" destId="{19E6D336-BA99-4480-B959-05DAEDACB544}" srcOrd="0" destOrd="0" presId="urn:microsoft.com/office/officeart/2005/8/layout/default"/>
    <dgm:cxn modelId="{A483EA22-3FEF-469F-977C-05064B967FA6}" type="presOf" srcId="{1E220FF4-552A-441C-8995-6D74B92D1907}" destId="{B1AEB29E-4F9B-4F34-8E04-8ED9F84B684E}" srcOrd="0" destOrd="0" presId="urn:microsoft.com/office/officeart/2005/8/layout/default"/>
    <dgm:cxn modelId="{69BA3E2A-6A00-4E18-B948-3670D7BAE44F}" srcId="{52A8F46E-3579-4067-B4E3-3881F7B5492B}" destId="{D2DCC856-EADB-4DF8-87C4-FEFB2349ECAA}" srcOrd="1" destOrd="0" parTransId="{85BF0234-7ADC-4275-8656-DAD2C20FAB1A}" sibTransId="{E981933F-4405-4F5C-A64C-98AE457A6451}"/>
    <dgm:cxn modelId="{C304E430-337D-4049-BB40-76DDE725CFA9}" srcId="{52A8F46E-3579-4067-B4E3-3881F7B5492B}" destId="{6A41A138-A9FB-460D-8BA3-23A1336064A2}" srcOrd="9" destOrd="0" parTransId="{39A5907C-9FC5-4302-97BB-3F027008216F}" sibTransId="{4F48337F-464B-4E47-A762-15612229402A}"/>
    <dgm:cxn modelId="{D476AA3A-3A42-44FC-8456-47C51522D437}" srcId="{52A8F46E-3579-4067-B4E3-3881F7B5492B}" destId="{1E220FF4-552A-441C-8995-6D74B92D1907}" srcOrd="4" destOrd="0" parTransId="{6D8E74A1-BCC9-430D-A899-E62ABB944997}" sibTransId="{3D33EF4E-1B4F-4C24-BF94-99A47D995967}"/>
    <dgm:cxn modelId="{BAA68847-3404-4A22-B771-67201CE18FE5}" type="presOf" srcId="{D585F88B-C3CD-4E73-9824-1F745417D67C}" destId="{697B8794-0576-4ACC-BA15-9625B4EAA43E}" srcOrd="0" destOrd="0" presId="urn:microsoft.com/office/officeart/2005/8/layout/default"/>
    <dgm:cxn modelId="{0112084B-771C-4FC5-8B06-14ABE7B861A6}" type="presOf" srcId="{410F6AD1-1FF8-4ACD-8060-B60DA100F2B9}" destId="{2CED1F41-E170-4974-B22D-9279D70A43ED}" srcOrd="0" destOrd="0" presId="urn:microsoft.com/office/officeart/2005/8/layout/default"/>
    <dgm:cxn modelId="{DE9E094B-119D-4EA2-948B-0A347A9C8EF1}" type="presOf" srcId="{D9F7D632-8305-4ECF-A6D2-CB4E9E023AF5}" destId="{5E225191-CC85-485C-9635-464F95D037E1}" srcOrd="0" destOrd="0" presId="urn:microsoft.com/office/officeart/2005/8/layout/default"/>
    <dgm:cxn modelId="{8A68B56F-1E25-485B-872D-B4E23B5FFE48}" type="presOf" srcId="{E3E379F4-357D-4C48-A2F5-1CB019A139C4}" destId="{0384E923-1FF7-413C-B86B-4060D4A6EC03}" srcOrd="0" destOrd="0" presId="urn:microsoft.com/office/officeart/2005/8/layout/default"/>
    <dgm:cxn modelId="{10D54A55-CFB6-449B-8493-479B3C16399E}" srcId="{52A8F46E-3579-4067-B4E3-3881F7B5492B}" destId="{826177B8-F87B-4007-BE99-244D623D0AC7}" srcOrd="10" destOrd="0" parTransId="{0E120C86-ED18-49B3-835B-C7FC7CEE4138}" sibTransId="{39F25C8C-E45F-4EB2-858C-C5201BBBB42F}"/>
    <dgm:cxn modelId="{F9D6DE57-D9C1-4785-9B73-CBA371B4D8A2}" type="presOf" srcId="{13DABCD6-D5FB-4FE3-A2BD-542C89DDB643}" destId="{8F3D1C67-C4E5-4655-854B-65BBAC36AAE0}" srcOrd="0" destOrd="0" presId="urn:microsoft.com/office/officeart/2005/8/layout/default"/>
    <dgm:cxn modelId="{71450C81-81E0-43C8-8AAA-6C864C17F7D0}" srcId="{52A8F46E-3579-4067-B4E3-3881F7B5492B}" destId="{4A6E7215-C86F-4CBB-BFDF-4328CBCC3C27}" srcOrd="12" destOrd="0" parTransId="{B2C59F87-3E37-4D6B-BFEE-29137F230D51}" sibTransId="{EDC4C464-736A-43A8-B5E7-41B328FE3390}"/>
    <dgm:cxn modelId="{E6E13882-209A-4367-96DA-6D15862ECA21}" type="presOf" srcId="{D2DCC856-EADB-4DF8-87C4-FEFB2349ECAA}" destId="{655A0AEA-E011-4169-977F-77035B155ABA}" srcOrd="0" destOrd="0" presId="urn:microsoft.com/office/officeart/2005/8/layout/default"/>
    <dgm:cxn modelId="{A1D1D4A5-AA00-4F69-9601-73DA97F0F3CE}" srcId="{52A8F46E-3579-4067-B4E3-3881F7B5492B}" destId="{350E4EB5-8D54-4347-9C79-365E283A0587}" srcOrd="2" destOrd="0" parTransId="{33229D2D-4553-40D8-8306-C80DAF22A29B}" sibTransId="{A4418F44-8E3F-44BF-8697-36C5D5E77296}"/>
    <dgm:cxn modelId="{C4262CA7-260A-4C14-B53C-49C0E4F7AB88}" type="presOf" srcId="{F3FC7B63-6C12-42F2-B910-D2535FE101CD}" destId="{3C4DCC88-9C34-4F09-AC32-E5D594BA36B3}" srcOrd="0" destOrd="0" presId="urn:microsoft.com/office/officeart/2005/8/layout/default"/>
    <dgm:cxn modelId="{D9EF3CB8-F2E6-4C71-BF25-DFB7DBA6317F}" type="presOf" srcId="{6A41A138-A9FB-460D-8BA3-23A1336064A2}" destId="{60C98023-D736-4218-B05B-FFB6A1A00F13}" srcOrd="0" destOrd="0" presId="urn:microsoft.com/office/officeart/2005/8/layout/default"/>
    <dgm:cxn modelId="{94EB5FC2-AEBB-42CA-81EA-627548CC04DB}" srcId="{52A8F46E-3579-4067-B4E3-3881F7B5492B}" destId="{DAB133DE-AFEC-45B6-B4C0-24CA35A5457A}" srcOrd="8" destOrd="0" parTransId="{8CBEF9B7-5985-4492-BB13-6D999E4AA450}" sibTransId="{597F71F7-7337-4AB0-A1D2-AE47A889FBE4}"/>
    <dgm:cxn modelId="{DD01AEC4-9C5F-47E1-8737-401A9A28FCBD}" type="presOf" srcId="{52A8F46E-3579-4067-B4E3-3881F7B5492B}" destId="{A5F1AFD6-B8DE-4BE6-A386-3D289A79D845}" srcOrd="0" destOrd="0" presId="urn:microsoft.com/office/officeart/2005/8/layout/default"/>
    <dgm:cxn modelId="{1B1F4EC7-A125-4CA0-98CF-5C5AC851BA24}" srcId="{52A8F46E-3579-4067-B4E3-3881F7B5492B}" destId="{D05A4354-3B49-4516-9B05-89A7D5DF3EC0}" srcOrd="3" destOrd="0" parTransId="{250E6121-E3AD-4131-BA33-8F081D21BB9B}" sibTransId="{9DE8C3F3-C0DA-421F-8E12-17B8AA7FCB84}"/>
    <dgm:cxn modelId="{60E231CA-B0BF-418D-A064-1FE951150DCF}" type="presOf" srcId="{D05A4354-3B49-4516-9B05-89A7D5DF3EC0}" destId="{8DA8A8DF-7B6A-46AB-B772-28A08D04D6FC}" srcOrd="0" destOrd="0" presId="urn:microsoft.com/office/officeart/2005/8/layout/default"/>
    <dgm:cxn modelId="{A7F940CB-591C-42E9-BE83-ABB0A4F6CEF6}" srcId="{52A8F46E-3579-4067-B4E3-3881F7B5492B}" destId="{E3E379F4-357D-4C48-A2F5-1CB019A139C4}" srcOrd="5" destOrd="0" parTransId="{26D0D344-1736-4263-9577-970A1C434663}" sibTransId="{3DBE8311-3E4F-472B-B462-2FDEBE9A03C8}"/>
    <dgm:cxn modelId="{010A9ACC-08BF-4DDE-B7EC-A20C4CDFB341}" type="presOf" srcId="{826177B8-F87B-4007-BE99-244D623D0AC7}" destId="{37D3373A-A1BE-49AA-B118-E6594AD78BF4}" srcOrd="0" destOrd="0" presId="urn:microsoft.com/office/officeart/2005/8/layout/default"/>
    <dgm:cxn modelId="{2505ECCF-CCC7-4B09-B445-212540D15CEE}" srcId="{52A8F46E-3579-4067-B4E3-3881F7B5492B}" destId="{410F6AD1-1FF8-4ACD-8060-B60DA100F2B9}" srcOrd="13" destOrd="0" parTransId="{2FDC0DA5-E0D1-4030-ABCB-CAEC1250879E}" sibTransId="{5CDD6D50-6E44-43A7-8D7F-437057482F66}"/>
    <dgm:cxn modelId="{537CD9D6-450E-47E2-9006-D4BF8B05019B}" type="presOf" srcId="{202D5B83-D0A3-4CA7-BD30-B4B334AF6793}" destId="{38C735E1-BEE2-4F0B-A3BE-0D8C6C1B52A7}" srcOrd="0" destOrd="0" presId="urn:microsoft.com/office/officeart/2005/8/layout/default"/>
    <dgm:cxn modelId="{0765FFD7-D493-4053-BE13-8B0CA77491D6}" srcId="{52A8F46E-3579-4067-B4E3-3881F7B5492B}" destId="{202D5B83-D0A3-4CA7-BD30-B4B334AF6793}" srcOrd="6" destOrd="0" parTransId="{1859D6EE-C7EA-465D-958A-E41C14AB5202}" sibTransId="{CE419ACA-4F3B-427D-9F3A-3A543817D224}"/>
    <dgm:cxn modelId="{1E3138EA-9D72-4EB7-86D4-E3F84A3BAB06}" srcId="{52A8F46E-3579-4067-B4E3-3881F7B5492B}" destId="{D9F7D632-8305-4ECF-A6D2-CB4E9E023AF5}" srcOrd="0" destOrd="0" parTransId="{FE641A0A-EAFB-4B16-9419-B75A7957C436}" sibTransId="{D0545F0B-87F2-4F69-8ECE-9145FA726F43}"/>
    <dgm:cxn modelId="{01F13EF3-72B0-4EA6-A73C-E7453EADA4BF}" srcId="{52A8F46E-3579-4067-B4E3-3881F7B5492B}" destId="{F3FC7B63-6C12-42F2-B910-D2535FE101CD}" srcOrd="14" destOrd="0" parTransId="{A74A111B-D49E-44DC-8D76-E917F9119E02}" sibTransId="{766A8045-6273-4752-A2CD-F79B75DEA774}"/>
    <dgm:cxn modelId="{91BE27FF-0514-4A8A-BA5F-8DC4195411B0}" type="presOf" srcId="{350E4EB5-8D54-4347-9C79-365E283A0587}" destId="{E0C26AEE-B881-4ED0-A53B-E877E8F24F67}" srcOrd="0" destOrd="0" presId="urn:microsoft.com/office/officeart/2005/8/layout/default"/>
    <dgm:cxn modelId="{38C0B093-C998-44FE-BA6C-07C628FE046D}" type="presParOf" srcId="{A5F1AFD6-B8DE-4BE6-A386-3D289A79D845}" destId="{5E225191-CC85-485C-9635-464F95D037E1}" srcOrd="0" destOrd="0" presId="urn:microsoft.com/office/officeart/2005/8/layout/default"/>
    <dgm:cxn modelId="{D40C8902-4438-40FD-AB92-E745264975C8}" type="presParOf" srcId="{A5F1AFD6-B8DE-4BE6-A386-3D289A79D845}" destId="{4EAF0162-D93C-4276-BC2A-92D064267CE5}" srcOrd="1" destOrd="0" presId="urn:microsoft.com/office/officeart/2005/8/layout/default"/>
    <dgm:cxn modelId="{FA99118A-606E-4768-B653-31B128CE7BDB}" type="presParOf" srcId="{A5F1AFD6-B8DE-4BE6-A386-3D289A79D845}" destId="{655A0AEA-E011-4169-977F-77035B155ABA}" srcOrd="2" destOrd="0" presId="urn:microsoft.com/office/officeart/2005/8/layout/default"/>
    <dgm:cxn modelId="{7B3C0BF4-86AC-42A3-B28B-94626D57B8D2}" type="presParOf" srcId="{A5F1AFD6-B8DE-4BE6-A386-3D289A79D845}" destId="{267D458D-191B-4CEB-8064-9F0A42D15379}" srcOrd="3" destOrd="0" presId="urn:microsoft.com/office/officeart/2005/8/layout/default"/>
    <dgm:cxn modelId="{0FD4F382-B459-4BAB-8ED5-495AD7D5C8CE}" type="presParOf" srcId="{A5F1AFD6-B8DE-4BE6-A386-3D289A79D845}" destId="{E0C26AEE-B881-4ED0-A53B-E877E8F24F67}" srcOrd="4" destOrd="0" presId="urn:microsoft.com/office/officeart/2005/8/layout/default"/>
    <dgm:cxn modelId="{F0404329-2871-4B41-ADA2-5101CB82CEF6}" type="presParOf" srcId="{A5F1AFD6-B8DE-4BE6-A386-3D289A79D845}" destId="{18C1CB5E-6589-4649-A569-FD5C8E09839C}" srcOrd="5" destOrd="0" presId="urn:microsoft.com/office/officeart/2005/8/layout/default"/>
    <dgm:cxn modelId="{8E8685C1-DE98-4520-A0A2-292B1640F1F2}" type="presParOf" srcId="{A5F1AFD6-B8DE-4BE6-A386-3D289A79D845}" destId="{8DA8A8DF-7B6A-46AB-B772-28A08D04D6FC}" srcOrd="6" destOrd="0" presId="urn:microsoft.com/office/officeart/2005/8/layout/default"/>
    <dgm:cxn modelId="{82208443-6FE2-491F-A73C-420B1FA4AD0C}" type="presParOf" srcId="{A5F1AFD6-B8DE-4BE6-A386-3D289A79D845}" destId="{43A34690-67D9-4CF4-8BD3-7813FC1238CA}" srcOrd="7" destOrd="0" presId="urn:microsoft.com/office/officeart/2005/8/layout/default"/>
    <dgm:cxn modelId="{FEEAE7E1-999C-4FEC-8A51-E60D005EBF77}" type="presParOf" srcId="{A5F1AFD6-B8DE-4BE6-A386-3D289A79D845}" destId="{B1AEB29E-4F9B-4F34-8E04-8ED9F84B684E}" srcOrd="8" destOrd="0" presId="urn:microsoft.com/office/officeart/2005/8/layout/default"/>
    <dgm:cxn modelId="{61B408EA-77BB-47AA-8592-B604CD0E7145}" type="presParOf" srcId="{A5F1AFD6-B8DE-4BE6-A386-3D289A79D845}" destId="{372C0197-F9DA-4346-9856-F647D606D839}" srcOrd="9" destOrd="0" presId="urn:microsoft.com/office/officeart/2005/8/layout/default"/>
    <dgm:cxn modelId="{7FC27A1D-6725-4CC2-9AC5-8B22F69E7894}" type="presParOf" srcId="{A5F1AFD6-B8DE-4BE6-A386-3D289A79D845}" destId="{0384E923-1FF7-413C-B86B-4060D4A6EC03}" srcOrd="10" destOrd="0" presId="urn:microsoft.com/office/officeart/2005/8/layout/default"/>
    <dgm:cxn modelId="{18398E4F-2ABB-4D3B-95F6-06F48913BC16}" type="presParOf" srcId="{A5F1AFD6-B8DE-4BE6-A386-3D289A79D845}" destId="{7FAEFA4E-D85B-4482-A23D-2C1129109685}" srcOrd="11" destOrd="0" presId="urn:microsoft.com/office/officeart/2005/8/layout/default"/>
    <dgm:cxn modelId="{24D84FDC-C890-478E-BFBF-9B9524D63ADA}" type="presParOf" srcId="{A5F1AFD6-B8DE-4BE6-A386-3D289A79D845}" destId="{38C735E1-BEE2-4F0B-A3BE-0D8C6C1B52A7}" srcOrd="12" destOrd="0" presId="urn:microsoft.com/office/officeart/2005/8/layout/default"/>
    <dgm:cxn modelId="{304D8272-F437-4EFC-B5A1-1D8CB08EB304}" type="presParOf" srcId="{A5F1AFD6-B8DE-4BE6-A386-3D289A79D845}" destId="{A3CC866A-74E7-4CF9-B310-E9A1476064F1}" srcOrd="13" destOrd="0" presId="urn:microsoft.com/office/officeart/2005/8/layout/default"/>
    <dgm:cxn modelId="{19FFC049-4CD7-494B-B5C1-A5396791A2E1}" type="presParOf" srcId="{A5F1AFD6-B8DE-4BE6-A386-3D289A79D845}" destId="{697B8794-0576-4ACC-BA15-9625B4EAA43E}" srcOrd="14" destOrd="0" presId="urn:microsoft.com/office/officeart/2005/8/layout/default"/>
    <dgm:cxn modelId="{6CC94EBC-6964-4A81-B42D-37D5E3136137}" type="presParOf" srcId="{A5F1AFD6-B8DE-4BE6-A386-3D289A79D845}" destId="{703E192C-F446-459B-801C-43C43341EAFF}" srcOrd="15" destOrd="0" presId="urn:microsoft.com/office/officeart/2005/8/layout/default"/>
    <dgm:cxn modelId="{E287AA45-09FC-40D6-B1D5-C1968F50B135}" type="presParOf" srcId="{A5F1AFD6-B8DE-4BE6-A386-3D289A79D845}" destId="{762D1FD0-36FA-49F5-906A-9FFE51A08A60}" srcOrd="16" destOrd="0" presId="urn:microsoft.com/office/officeart/2005/8/layout/default"/>
    <dgm:cxn modelId="{6D7DAB2A-F167-4C99-A2A2-6CD4CA7736F0}" type="presParOf" srcId="{A5F1AFD6-B8DE-4BE6-A386-3D289A79D845}" destId="{9F4BBB41-2213-4B54-92E2-24FEA76A798C}" srcOrd="17" destOrd="0" presId="urn:microsoft.com/office/officeart/2005/8/layout/default"/>
    <dgm:cxn modelId="{46891D34-5BF0-410A-9083-B6BDB586AC54}" type="presParOf" srcId="{A5F1AFD6-B8DE-4BE6-A386-3D289A79D845}" destId="{60C98023-D736-4218-B05B-FFB6A1A00F13}" srcOrd="18" destOrd="0" presId="urn:microsoft.com/office/officeart/2005/8/layout/default"/>
    <dgm:cxn modelId="{A7A74C26-29A5-43D6-8733-F835B5AC5BF6}" type="presParOf" srcId="{A5F1AFD6-B8DE-4BE6-A386-3D289A79D845}" destId="{1396FAF1-FD84-438A-858F-B249D601EBAF}" srcOrd="19" destOrd="0" presId="urn:microsoft.com/office/officeart/2005/8/layout/default"/>
    <dgm:cxn modelId="{494FB4E0-0F91-4CFD-A448-60044E736411}" type="presParOf" srcId="{A5F1AFD6-B8DE-4BE6-A386-3D289A79D845}" destId="{37D3373A-A1BE-49AA-B118-E6594AD78BF4}" srcOrd="20" destOrd="0" presId="urn:microsoft.com/office/officeart/2005/8/layout/default"/>
    <dgm:cxn modelId="{73DC484D-CFEA-4C8D-A3D4-859D3DAEA64C}" type="presParOf" srcId="{A5F1AFD6-B8DE-4BE6-A386-3D289A79D845}" destId="{90C1ACD0-F459-4E07-9EDD-E45E153F5229}" srcOrd="21" destOrd="0" presId="urn:microsoft.com/office/officeart/2005/8/layout/default"/>
    <dgm:cxn modelId="{6704C4C2-5C52-450F-A836-AF06BA842928}" type="presParOf" srcId="{A5F1AFD6-B8DE-4BE6-A386-3D289A79D845}" destId="{8F3D1C67-C4E5-4655-854B-65BBAC36AAE0}" srcOrd="22" destOrd="0" presId="urn:microsoft.com/office/officeart/2005/8/layout/default"/>
    <dgm:cxn modelId="{52694BA7-96DB-4F79-9055-8DCF2158FD45}" type="presParOf" srcId="{A5F1AFD6-B8DE-4BE6-A386-3D289A79D845}" destId="{6E60AE81-8C99-4B3E-A840-139847CDEB7C}" srcOrd="23" destOrd="0" presId="urn:microsoft.com/office/officeart/2005/8/layout/default"/>
    <dgm:cxn modelId="{888ECF0A-B95B-4373-983A-8D3C6555F23D}" type="presParOf" srcId="{A5F1AFD6-B8DE-4BE6-A386-3D289A79D845}" destId="{19E6D336-BA99-4480-B959-05DAEDACB544}" srcOrd="24" destOrd="0" presId="urn:microsoft.com/office/officeart/2005/8/layout/default"/>
    <dgm:cxn modelId="{9E80F7D5-6394-48A0-8AA1-273889A9A9BC}" type="presParOf" srcId="{A5F1AFD6-B8DE-4BE6-A386-3D289A79D845}" destId="{6EFEB74C-DB2C-4A9E-95EA-ED330AC773E5}" srcOrd="25" destOrd="0" presId="urn:microsoft.com/office/officeart/2005/8/layout/default"/>
    <dgm:cxn modelId="{A0C614DE-EEF8-40E6-8460-6AA6453A8AE4}" type="presParOf" srcId="{A5F1AFD6-B8DE-4BE6-A386-3D289A79D845}" destId="{2CED1F41-E170-4974-B22D-9279D70A43ED}" srcOrd="26" destOrd="0" presId="urn:microsoft.com/office/officeart/2005/8/layout/default"/>
    <dgm:cxn modelId="{5C1E61CE-B094-417E-B555-A415E4AC0F30}" type="presParOf" srcId="{A5F1AFD6-B8DE-4BE6-A386-3D289A79D845}" destId="{8B549E3F-4A4C-441A-8060-E43E116C67E4}" srcOrd="27" destOrd="0" presId="urn:microsoft.com/office/officeart/2005/8/layout/default"/>
    <dgm:cxn modelId="{1EF450D7-852C-4ECA-9F1F-9C66D2224D7A}" type="presParOf" srcId="{A5F1AFD6-B8DE-4BE6-A386-3D289A79D845}" destId="{3C4DCC88-9C34-4F09-AC32-E5D594BA36B3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7700767-732D-4528-BEBE-2A6F544735F7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59154AC5-BFA2-4799-925B-B395E72B82EA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Mantenimiento de fluidos.</a:t>
          </a:r>
        </a:p>
      </dgm:t>
    </dgm:pt>
    <dgm:pt modelId="{30A86CF6-177F-47BE-B02C-AF6562C97D9A}" type="parTrans" cxnId="{7ACF96DF-A127-4D40-972D-329384B17E4A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918AED59-3412-4336-A288-42112BFC22F8}" type="sibTrans" cxnId="{7ACF96DF-A127-4D40-972D-329384B17E4A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2B98A1A0-350A-40AF-B6C5-D0FF32DB760F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Transfusión de productos sanguíneos.</a:t>
          </a:r>
        </a:p>
      </dgm:t>
    </dgm:pt>
    <dgm:pt modelId="{5B8B0162-C239-484D-9428-D8720F7537D5}" type="parTrans" cxnId="{3350DAFE-3B03-4570-B746-40B7A815E1B8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FBC4B628-0A4F-430E-8055-AB779423EF59}" type="sibTrans" cxnId="{3350DAFE-3B03-4570-B746-40B7A815E1B8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FB3E373F-DF03-49F8-8737-A83B401958FB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Control de convulsiones.</a:t>
          </a:r>
        </a:p>
      </dgm:t>
    </dgm:pt>
    <dgm:pt modelId="{1748301F-68CA-4265-8E0B-D83EBD54AB32}" type="parTrans" cxnId="{F55FE059-E749-4CE7-A2F6-17F85D61B82E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2E475105-5080-41C3-87A3-B0240B08A863}" type="sibTrans" cxnId="{F55FE059-E749-4CE7-A2F6-17F85D61B82E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701775D4-BA27-4F5C-98AC-477FCCE98F0F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Soporte ventilatorio y oxigenoterapia.</a:t>
          </a:r>
        </a:p>
      </dgm:t>
    </dgm:pt>
    <dgm:pt modelId="{E9109625-0178-4EF5-8C81-10E59A92D2E2}" type="parTrans" cxnId="{1D1EAD2C-071F-4202-AAFC-72A7DD2DBCCD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3D90D23D-4F5F-4427-BB0A-4E74416FC0DE}" type="sibTrans" cxnId="{1D1EAD2C-071F-4202-AAFC-72A7DD2DBCCD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5B6E3533-163F-4D92-BA6D-5D08CA01C235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Apoyo nutricional.</a:t>
          </a:r>
        </a:p>
      </dgm:t>
    </dgm:pt>
    <dgm:pt modelId="{C796E388-A970-4AA4-96B3-1531331C16B1}" type="parTrans" cxnId="{EED7641E-232F-4D23-B572-137B0494A6D0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CB59EE64-DDA7-4A5B-8B1D-76EABA0EFF53}" type="sibTrans" cxnId="{EED7641E-232F-4D23-B572-137B0494A6D0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46DB25A5-CB92-4861-A229-1CED5D35F87F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Tratamiento antibiótico (infecciones bacterianas).</a:t>
          </a:r>
        </a:p>
      </dgm:t>
    </dgm:pt>
    <dgm:pt modelId="{B35DD339-0C10-4F1C-9F24-04025855B40F}" type="parTrans" cxnId="{FDE85D1A-D47E-4F5A-BA15-F8AAB0232181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6FB66713-BB48-4116-9AC1-8C0212A2E056}" type="sibTrans" cxnId="{FDE85D1A-D47E-4F5A-BA15-F8AAB0232181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D122C67F-4CB7-476D-96FE-A87DFD48F540}" type="pres">
      <dgm:prSet presAssocID="{57700767-732D-4528-BEBE-2A6F544735F7}" presName="linear" presStyleCnt="0">
        <dgm:presLayoutVars>
          <dgm:dir/>
          <dgm:animLvl val="lvl"/>
          <dgm:resizeHandles val="exact"/>
        </dgm:presLayoutVars>
      </dgm:prSet>
      <dgm:spPr/>
    </dgm:pt>
    <dgm:pt modelId="{0797EB38-2ACB-442C-8D43-E76A4E0BB3DD}" type="pres">
      <dgm:prSet presAssocID="{59154AC5-BFA2-4799-925B-B395E72B82EA}" presName="parentLin" presStyleCnt="0"/>
      <dgm:spPr/>
    </dgm:pt>
    <dgm:pt modelId="{4B363D65-0598-4D0B-9E23-14025A42D149}" type="pres">
      <dgm:prSet presAssocID="{59154AC5-BFA2-4799-925B-B395E72B82EA}" presName="parentLeftMargin" presStyleLbl="node1" presStyleIdx="0" presStyleCnt="6"/>
      <dgm:spPr/>
    </dgm:pt>
    <dgm:pt modelId="{ACBE86B9-A620-45C6-91B9-9EDC33E08CA2}" type="pres">
      <dgm:prSet presAssocID="{59154AC5-BFA2-4799-925B-B395E72B82EA}" presName="parentText" presStyleLbl="node1" presStyleIdx="0" presStyleCnt="6" custScaleX="123460">
        <dgm:presLayoutVars>
          <dgm:chMax val="0"/>
          <dgm:bulletEnabled val="1"/>
        </dgm:presLayoutVars>
      </dgm:prSet>
      <dgm:spPr/>
    </dgm:pt>
    <dgm:pt modelId="{311CA213-7E82-48BB-A9DE-6674CF9DB5F6}" type="pres">
      <dgm:prSet presAssocID="{59154AC5-BFA2-4799-925B-B395E72B82EA}" presName="negativeSpace" presStyleCnt="0"/>
      <dgm:spPr/>
    </dgm:pt>
    <dgm:pt modelId="{5F3FD846-AA4C-4457-A944-9DD9399557EE}" type="pres">
      <dgm:prSet presAssocID="{59154AC5-BFA2-4799-925B-B395E72B82EA}" presName="childText" presStyleLbl="conFgAcc1" presStyleIdx="0" presStyleCnt="6">
        <dgm:presLayoutVars>
          <dgm:bulletEnabled val="1"/>
        </dgm:presLayoutVars>
      </dgm:prSet>
      <dgm:spPr>
        <a:solidFill>
          <a:srgbClr val="152B48">
            <a:alpha val="35000"/>
          </a:srgbClr>
        </a:solidFill>
        <a:ln>
          <a:solidFill>
            <a:srgbClr val="152B48"/>
          </a:solidFill>
        </a:ln>
      </dgm:spPr>
    </dgm:pt>
    <dgm:pt modelId="{907DC942-5467-4DD5-A120-02357D8BF534}" type="pres">
      <dgm:prSet presAssocID="{918AED59-3412-4336-A288-42112BFC22F8}" presName="spaceBetweenRectangles" presStyleCnt="0"/>
      <dgm:spPr/>
    </dgm:pt>
    <dgm:pt modelId="{11EA925C-59BB-4EB6-B69A-7F5855D14565}" type="pres">
      <dgm:prSet presAssocID="{2B98A1A0-350A-40AF-B6C5-D0FF32DB760F}" presName="parentLin" presStyleCnt="0"/>
      <dgm:spPr/>
    </dgm:pt>
    <dgm:pt modelId="{7F8AC375-885C-43BA-9BE5-EB3E763B1E16}" type="pres">
      <dgm:prSet presAssocID="{2B98A1A0-350A-40AF-B6C5-D0FF32DB760F}" presName="parentLeftMargin" presStyleLbl="node1" presStyleIdx="0" presStyleCnt="6"/>
      <dgm:spPr/>
    </dgm:pt>
    <dgm:pt modelId="{C838C9F4-6BC8-4071-A72F-10013D2E84E4}" type="pres">
      <dgm:prSet presAssocID="{2B98A1A0-350A-40AF-B6C5-D0FF32DB760F}" presName="parentText" presStyleLbl="node1" presStyleIdx="1" presStyleCnt="6" custScaleX="123460">
        <dgm:presLayoutVars>
          <dgm:chMax val="0"/>
          <dgm:bulletEnabled val="1"/>
        </dgm:presLayoutVars>
      </dgm:prSet>
      <dgm:spPr/>
    </dgm:pt>
    <dgm:pt modelId="{E74F6A95-DBCD-461F-BBA3-54EC0E743340}" type="pres">
      <dgm:prSet presAssocID="{2B98A1A0-350A-40AF-B6C5-D0FF32DB760F}" presName="negativeSpace" presStyleCnt="0"/>
      <dgm:spPr/>
    </dgm:pt>
    <dgm:pt modelId="{EB766520-0E7A-46C8-ADEC-77FFD86777C7}" type="pres">
      <dgm:prSet presAssocID="{2B98A1A0-350A-40AF-B6C5-D0FF32DB760F}" presName="childText" presStyleLbl="conFgAcc1" presStyleIdx="1" presStyleCnt="6">
        <dgm:presLayoutVars>
          <dgm:bulletEnabled val="1"/>
        </dgm:presLayoutVars>
      </dgm:prSet>
      <dgm:spPr>
        <a:solidFill>
          <a:srgbClr val="152B48">
            <a:alpha val="35000"/>
          </a:srgbClr>
        </a:solidFill>
        <a:ln>
          <a:solidFill>
            <a:srgbClr val="152B48"/>
          </a:solidFill>
        </a:ln>
      </dgm:spPr>
    </dgm:pt>
    <dgm:pt modelId="{756B79A7-AD3C-4180-B885-861ACF2317A3}" type="pres">
      <dgm:prSet presAssocID="{FBC4B628-0A4F-430E-8055-AB779423EF59}" presName="spaceBetweenRectangles" presStyleCnt="0"/>
      <dgm:spPr/>
    </dgm:pt>
    <dgm:pt modelId="{945981AE-0312-4CEC-BAAD-BED2DF2FCEB8}" type="pres">
      <dgm:prSet presAssocID="{FB3E373F-DF03-49F8-8737-A83B401958FB}" presName="parentLin" presStyleCnt="0"/>
      <dgm:spPr/>
    </dgm:pt>
    <dgm:pt modelId="{716786B1-B3A8-452C-A8D1-815E2DBBEC74}" type="pres">
      <dgm:prSet presAssocID="{FB3E373F-DF03-49F8-8737-A83B401958FB}" presName="parentLeftMargin" presStyleLbl="node1" presStyleIdx="1" presStyleCnt="6"/>
      <dgm:spPr/>
    </dgm:pt>
    <dgm:pt modelId="{D7E11A3B-22ED-4E98-9493-D2A6D62BD165}" type="pres">
      <dgm:prSet presAssocID="{FB3E373F-DF03-49F8-8737-A83B401958FB}" presName="parentText" presStyleLbl="node1" presStyleIdx="2" presStyleCnt="6" custScaleX="123460">
        <dgm:presLayoutVars>
          <dgm:chMax val="0"/>
          <dgm:bulletEnabled val="1"/>
        </dgm:presLayoutVars>
      </dgm:prSet>
      <dgm:spPr/>
    </dgm:pt>
    <dgm:pt modelId="{01FBAF23-053F-4256-9036-A734B12702E8}" type="pres">
      <dgm:prSet presAssocID="{FB3E373F-DF03-49F8-8737-A83B401958FB}" presName="negativeSpace" presStyleCnt="0"/>
      <dgm:spPr/>
    </dgm:pt>
    <dgm:pt modelId="{C417D5D5-6185-4C6E-A74E-4D8E875DAE6F}" type="pres">
      <dgm:prSet presAssocID="{FB3E373F-DF03-49F8-8737-A83B401958FB}" presName="childText" presStyleLbl="conFgAcc1" presStyleIdx="2" presStyleCnt="6">
        <dgm:presLayoutVars>
          <dgm:bulletEnabled val="1"/>
        </dgm:presLayoutVars>
      </dgm:prSet>
      <dgm:spPr>
        <a:solidFill>
          <a:srgbClr val="152B48">
            <a:alpha val="35000"/>
          </a:srgbClr>
        </a:solidFill>
        <a:ln>
          <a:solidFill>
            <a:srgbClr val="152B48"/>
          </a:solidFill>
        </a:ln>
      </dgm:spPr>
    </dgm:pt>
    <dgm:pt modelId="{438CCF55-742E-47C4-B135-4E166AE8BEFD}" type="pres">
      <dgm:prSet presAssocID="{2E475105-5080-41C3-87A3-B0240B08A863}" presName="spaceBetweenRectangles" presStyleCnt="0"/>
      <dgm:spPr/>
    </dgm:pt>
    <dgm:pt modelId="{7D107D92-1889-41F6-89C8-AA834DBB9D5F}" type="pres">
      <dgm:prSet presAssocID="{701775D4-BA27-4F5C-98AC-477FCCE98F0F}" presName="parentLin" presStyleCnt="0"/>
      <dgm:spPr/>
    </dgm:pt>
    <dgm:pt modelId="{740204AE-28FD-445B-9C4A-5D958C120214}" type="pres">
      <dgm:prSet presAssocID="{701775D4-BA27-4F5C-98AC-477FCCE98F0F}" presName="parentLeftMargin" presStyleLbl="node1" presStyleIdx="2" presStyleCnt="6"/>
      <dgm:spPr/>
    </dgm:pt>
    <dgm:pt modelId="{ABD46B5F-B607-4A13-85E8-BABE8A83F430}" type="pres">
      <dgm:prSet presAssocID="{701775D4-BA27-4F5C-98AC-477FCCE98F0F}" presName="parentText" presStyleLbl="node1" presStyleIdx="3" presStyleCnt="6" custScaleX="130477">
        <dgm:presLayoutVars>
          <dgm:chMax val="0"/>
          <dgm:bulletEnabled val="1"/>
        </dgm:presLayoutVars>
      </dgm:prSet>
      <dgm:spPr/>
    </dgm:pt>
    <dgm:pt modelId="{649FC71F-4C18-41F9-82DC-B59C528BFC56}" type="pres">
      <dgm:prSet presAssocID="{701775D4-BA27-4F5C-98AC-477FCCE98F0F}" presName="negativeSpace" presStyleCnt="0"/>
      <dgm:spPr/>
    </dgm:pt>
    <dgm:pt modelId="{74D8E25D-0186-4C35-8EC7-F4F99700CD50}" type="pres">
      <dgm:prSet presAssocID="{701775D4-BA27-4F5C-98AC-477FCCE98F0F}" presName="childText" presStyleLbl="conFgAcc1" presStyleIdx="3" presStyleCnt="6">
        <dgm:presLayoutVars>
          <dgm:bulletEnabled val="1"/>
        </dgm:presLayoutVars>
      </dgm:prSet>
      <dgm:spPr>
        <a:solidFill>
          <a:srgbClr val="152B48">
            <a:alpha val="35000"/>
          </a:srgbClr>
        </a:solidFill>
        <a:ln>
          <a:solidFill>
            <a:srgbClr val="152B48"/>
          </a:solidFill>
        </a:ln>
      </dgm:spPr>
    </dgm:pt>
    <dgm:pt modelId="{641B93CA-F44A-42A1-982C-46FCBB057F9F}" type="pres">
      <dgm:prSet presAssocID="{3D90D23D-4F5F-4427-BB0A-4E74416FC0DE}" presName="spaceBetweenRectangles" presStyleCnt="0"/>
      <dgm:spPr/>
    </dgm:pt>
    <dgm:pt modelId="{C1379B38-4ADC-4DDE-8038-D16FD0244B16}" type="pres">
      <dgm:prSet presAssocID="{5B6E3533-163F-4D92-BA6D-5D08CA01C235}" presName="parentLin" presStyleCnt="0"/>
      <dgm:spPr/>
    </dgm:pt>
    <dgm:pt modelId="{16435035-C2A3-4521-8E25-0FD45D9FBEFC}" type="pres">
      <dgm:prSet presAssocID="{5B6E3533-163F-4D92-BA6D-5D08CA01C235}" presName="parentLeftMargin" presStyleLbl="node1" presStyleIdx="3" presStyleCnt="6"/>
      <dgm:spPr/>
    </dgm:pt>
    <dgm:pt modelId="{8C4E4359-D4BC-46F0-A455-AAEC32F6E99A}" type="pres">
      <dgm:prSet presAssocID="{5B6E3533-163F-4D92-BA6D-5D08CA01C235}" presName="parentText" presStyleLbl="node1" presStyleIdx="4" presStyleCnt="6" custScaleX="126099">
        <dgm:presLayoutVars>
          <dgm:chMax val="0"/>
          <dgm:bulletEnabled val="1"/>
        </dgm:presLayoutVars>
      </dgm:prSet>
      <dgm:spPr/>
    </dgm:pt>
    <dgm:pt modelId="{0E5C4AF1-60EC-4A91-A417-23B4A6F2CDDC}" type="pres">
      <dgm:prSet presAssocID="{5B6E3533-163F-4D92-BA6D-5D08CA01C235}" presName="negativeSpace" presStyleCnt="0"/>
      <dgm:spPr/>
    </dgm:pt>
    <dgm:pt modelId="{A395F8C5-DFA2-45DC-AB31-2C1CBE2B99D0}" type="pres">
      <dgm:prSet presAssocID="{5B6E3533-163F-4D92-BA6D-5D08CA01C235}" presName="childText" presStyleLbl="conFgAcc1" presStyleIdx="4" presStyleCnt="6">
        <dgm:presLayoutVars>
          <dgm:bulletEnabled val="1"/>
        </dgm:presLayoutVars>
      </dgm:prSet>
      <dgm:spPr>
        <a:solidFill>
          <a:srgbClr val="152B48">
            <a:alpha val="35000"/>
          </a:srgbClr>
        </a:solidFill>
        <a:ln>
          <a:solidFill>
            <a:srgbClr val="152B48"/>
          </a:solidFill>
        </a:ln>
      </dgm:spPr>
    </dgm:pt>
    <dgm:pt modelId="{6779CA40-4EA6-4CEC-A861-D750D92A885B}" type="pres">
      <dgm:prSet presAssocID="{CB59EE64-DDA7-4A5B-8B1D-76EABA0EFF53}" presName="spaceBetweenRectangles" presStyleCnt="0"/>
      <dgm:spPr/>
    </dgm:pt>
    <dgm:pt modelId="{5A6A47A5-5694-4201-BBED-E4E90EB00B41}" type="pres">
      <dgm:prSet presAssocID="{46DB25A5-CB92-4861-A229-1CED5D35F87F}" presName="parentLin" presStyleCnt="0"/>
      <dgm:spPr/>
    </dgm:pt>
    <dgm:pt modelId="{D2AD3C42-8BC3-490B-A9E6-A5A765B0CBA6}" type="pres">
      <dgm:prSet presAssocID="{46DB25A5-CB92-4861-A229-1CED5D35F87F}" presName="parentLeftMargin" presStyleLbl="node1" presStyleIdx="4" presStyleCnt="6"/>
      <dgm:spPr/>
    </dgm:pt>
    <dgm:pt modelId="{51E21385-42F5-4D2C-91D6-61CEAA8CB764}" type="pres">
      <dgm:prSet presAssocID="{46DB25A5-CB92-4861-A229-1CED5D35F87F}" presName="parentText" presStyleLbl="node1" presStyleIdx="5" presStyleCnt="6" custScaleX="131945">
        <dgm:presLayoutVars>
          <dgm:chMax val="0"/>
          <dgm:bulletEnabled val="1"/>
        </dgm:presLayoutVars>
      </dgm:prSet>
      <dgm:spPr/>
    </dgm:pt>
    <dgm:pt modelId="{FADA4013-0B70-483D-83A8-8008B3F0E938}" type="pres">
      <dgm:prSet presAssocID="{46DB25A5-CB92-4861-A229-1CED5D35F87F}" presName="negativeSpace" presStyleCnt="0"/>
      <dgm:spPr/>
    </dgm:pt>
    <dgm:pt modelId="{F78D3DEC-A5A0-4E0C-B94B-047A4D73B7D2}" type="pres">
      <dgm:prSet presAssocID="{46DB25A5-CB92-4861-A229-1CED5D35F87F}" presName="childText" presStyleLbl="conFgAcc1" presStyleIdx="5" presStyleCnt="6">
        <dgm:presLayoutVars>
          <dgm:bulletEnabled val="1"/>
        </dgm:presLayoutVars>
      </dgm:prSet>
      <dgm:spPr>
        <a:solidFill>
          <a:srgbClr val="152B48">
            <a:alpha val="35000"/>
          </a:srgbClr>
        </a:solidFill>
        <a:ln>
          <a:solidFill>
            <a:srgbClr val="152B48"/>
          </a:solidFill>
        </a:ln>
      </dgm:spPr>
    </dgm:pt>
  </dgm:ptLst>
  <dgm:cxnLst>
    <dgm:cxn modelId="{650AA005-ABB6-4E7F-A334-15E1EA91F94B}" type="presOf" srcId="{46DB25A5-CB92-4861-A229-1CED5D35F87F}" destId="{D2AD3C42-8BC3-490B-A9E6-A5A765B0CBA6}" srcOrd="0" destOrd="0" presId="urn:microsoft.com/office/officeart/2005/8/layout/list1"/>
    <dgm:cxn modelId="{12967E08-CDC5-4CAB-B666-8E5A0C364D89}" type="presOf" srcId="{5B6E3533-163F-4D92-BA6D-5D08CA01C235}" destId="{8C4E4359-D4BC-46F0-A455-AAEC32F6E99A}" srcOrd="1" destOrd="0" presId="urn:microsoft.com/office/officeart/2005/8/layout/list1"/>
    <dgm:cxn modelId="{7667A612-3591-41DE-B0DE-AB147E0900B1}" type="presOf" srcId="{59154AC5-BFA2-4799-925B-B395E72B82EA}" destId="{4B363D65-0598-4D0B-9E23-14025A42D149}" srcOrd="0" destOrd="0" presId="urn:microsoft.com/office/officeart/2005/8/layout/list1"/>
    <dgm:cxn modelId="{FDE85D1A-D47E-4F5A-BA15-F8AAB0232181}" srcId="{57700767-732D-4528-BEBE-2A6F544735F7}" destId="{46DB25A5-CB92-4861-A229-1CED5D35F87F}" srcOrd="5" destOrd="0" parTransId="{B35DD339-0C10-4F1C-9F24-04025855B40F}" sibTransId="{6FB66713-BB48-4116-9AC1-8C0212A2E056}"/>
    <dgm:cxn modelId="{EED7641E-232F-4D23-B572-137B0494A6D0}" srcId="{57700767-732D-4528-BEBE-2A6F544735F7}" destId="{5B6E3533-163F-4D92-BA6D-5D08CA01C235}" srcOrd="4" destOrd="0" parTransId="{C796E388-A970-4AA4-96B3-1531331C16B1}" sibTransId="{CB59EE64-DDA7-4A5B-8B1D-76EABA0EFF53}"/>
    <dgm:cxn modelId="{1D1EAD2C-071F-4202-AAFC-72A7DD2DBCCD}" srcId="{57700767-732D-4528-BEBE-2A6F544735F7}" destId="{701775D4-BA27-4F5C-98AC-477FCCE98F0F}" srcOrd="3" destOrd="0" parTransId="{E9109625-0178-4EF5-8C81-10E59A92D2E2}" sibTransId="{3D90D23D-4F5F-4427-BB0A-4E74416FC0DE}"/>
    <dgm:cxn modelId="{601C1633-C6E7-403F-A8AB-1D35CA0F7893}" type="presOf" srcId="{5B6E3533-163F-4D92-BA6D-5D08CA01C235}" destId="{16435035-C2A3-4521-8E25-0FD45D9FBEFC}" srcOrd="0" destOrd="0" presId="urn:microsoft.com/office/officeart/2005/8/layout/list1"/>
    <dgm:cxn modelId="{57476653-8B47-4F05-A66D-6149CE53B045}" type="presOf" srcId="{701775D4-BA27-4F5C-98AC-477FCCE98F0F}" destId="{740204AE-28FD-445B-9C4A-5D958C120214}" srcOrd="0" destOrd="0" presId="urn:microsoft.com/office/officeart/2005/8/layout/list1"/>
    <dgm:cxn modelId="{F55FE059-E749-4CE7-A2F6-17F85D61B82E}" srcId="{57700767-732D-4528-BEBE-2A6F544735F7}" destId="{FB3E373F-DF03-49F8-8737-A83B401958FB}" srcOrd="2" destOrd="0" parTransId="{1748301F-68CA-4265-8E0B-D83EBD54AB32}" sibTransId="{2E475105-5080-41C3-87A3-B0240B08A863}"/>
    <dgm:cxn modelId="{BA0AB67A-13FD-4B4F-B666-809C13969F32}" type="presOf" srcId="{701775D4-BA27-4F5C-98AC-477FCCE98F0F}" destId="{ABD46B5F-B607-4A13-85E8-BABE8A83F430}" srcOrd="1" destOrd="0" presId="urn:microsoft.com/office/officeart/2005/8/layout/list1"/>
    <dgm:cxn modelId="{E7B5F08B-0558-40F1-94A9-BA973A795BC1}" type="presOf" srcId="{2B98A1A0-350A-40AF-B6C5-D0FF32DB760F}" destId="{7F8AC375-885C-43BA-9BE5-EB3E763B1E16}" srcOrd="0" destOrd="0" presId="urn:microsoft.com/office/officeart/2005/8/layout/list1"/>
    <dgm:cxn modelId="{DCE61C9C-96D4-40A7-B5C7-AABBD0EE04B0}" type="presOf" srcId="{46DB25A5-CB92-4861-A229-1CED5D35F87F}" destId="{51E21385-42F5-4D2C-91D6-61CEAA8CB764}" srcOrd="1" destOrd="0" presId="urn:microsoft.com/office/officeart/2005/8/layout/list1"/>
    <dgm:cxn modelId="{7216ADA8-652A-4414-8009-591CFB48E1AF}" type="presOf" srcId="{2B98A1A0-350A-40AF-B6C5-D0FF32DB760F}" destId="{C838C9F4-6BC8-4071-A72F-10013D2E84E4}" srcOrd="1" destOrd="0" presId="urn:microsoft.com/office/officeart/2005/8/layout/list1"/>
    <dgm:cxn modelId="{710C36BC-0DE3-4116-8DEA-C641FD99BA15}" type="presOf" srcId="{FB3E373F-DF03-49F8-8737-A83B401958FB}" destId="{716786B1-B3A8-452C-A8D1-815E2DBBEC74}" srcOrd="0" destOrd="0" presId="urn:microsoft.com/office/officeart/2005/8/layout/list1"/>
    <dgm:cxn modelId="{207BDBC9-686E-4D4F-9263-F446040BDB23}" type="presOf" srcId="{FB3E373F-DF03-49F8-8737-A83B401958FB}" destId="{D7E11A3B-22ED-4E98-9493-D2A6D62BD165}" srcOrd="1" destOrd="0" presId="urn:microsoft.com/office/officeart/2005/8/layout/list1"/>
    <dgm:cxn modelId="{7ACF96DF-A127-4D40-972D-329384B17E4A}" srcId="{57700767-732D-4528-BEBE-2A6F544735F7}" destId="{59154AC5-BFA2-4799-925B-B395E72B82EA}" srcOrd="0" destOrd="0" parTransId="{30A86CF6-177F-47BE-B02C-AF6562C97D9A}" sibTransId="{918AED59-3412-4336-A288-42112BFC22F8}"/>
    <dgm:cxn modelId="{54ED01F4-9DAD-49B8-9797-D2F337FCA815}" type="presOf" srcId="{59154AC5-BFA2-4799-925B-B395E72B82EA}" destId="{ACBE86B9-A620-45C6-91B9-9EDC33E08CA2}" srcOrd="1" destOrd="0" presId="urn:microsoft.com/office/officeart/2005/8/layout/list1"/>
    <dgm:cxn modelId="{433720F8-295B-487D-92FC-4899D3811BB4}" type="presOf" srcId="{57700767-732D-4528-BEBE-2A6F544735F7}" destId="{D122C67F-4CB7-476D-96FE-A87DFD48F540}" srcOrd="0" destOrd="0" presId="urn:microsoft.com/office/officeart/2005/8/layout/list1"/>
    <dgm:cxn modelId="{3350DAFE-3B03-4570-B746-40B7A815E1B8}" srcId="{57700767-732D-4528-BEBE-2A6F544735F7}" destId="{2B98A1A0-350A-40AF-B6C5-D0FF32DB760F}" srcOrd="1" destOrd="0" parTransId="{5B8B0162-C239-484D-9428-D8720F7537D5}" sibTransId="{FBC4B628-0A4F-430E-8055-AB779423EF59}"/>
    <dgm:cxn modelId="{9199C58F-A9B6-4023-8B84-EFF6D8AC5A95}" type="presParOf" srcId="{D122C67F-4CB7-476D-96FE-A87DFD48F540}" destId="{0797EB38-2ACB-442C-8D43-E76A4E0BB3DD}" srcOrd="0" destOrd="0" presId="urn:microsoft.com/office/officeart/2005/8/layout/list1"/>
    <dgm:cxn modelId="{0E6C9545-C0BC-42B6-BE51-DECD676D0E4C}" type="presParOf" srcId="{0797EB38-2ACB-442C-8D43-E76A4E0BB3DD}" destId="{4B363D65-0598-4D0B-9E23-14025A42D149}" srcOrd="0" destOrd="0" presId="urn:microsoft.com/office/officeart/2005/8/layout/list1"/>
    <dgm:cxn modelId="{84BBBFB5-0909-43C9-956D-562CDD0C26D3}" type="presParOf" srcId="{0797EB38-2ACB-442C-8D43-E76A4E0BB3DD}" destId="{ACBE86B9-A620-45C6-91B9-9EDC33E08CA2}" srcOrd="1" destOrd="0" presId="urn:microsoft.com/office/officeart/2005/8/layout/list1"/>
    <dgm:cxn modelId="{2EAFE3F2-8C42-4C0F-96AF-718F552021A7}" type="presParOf" srcId="{D122C67F-4CB7-476D-96FE-A87DFD48F540}" destId="{311CA213-7E82-48BB-A9DE-6674CF9DB5F6}" srcOrd="1" destOrd="0" presId="urn:microsoft.com/office/officeart/2005/8/layout/list1"/>
    <dgm:cxn modelId="{9EA69602-85B5-4F07-BAFB-810C75A0227D}" type="presParOf" srcId="{D122C67F-4CB7-476D-96FE-A87DFD48F540}" destId="{5F3FD846-AA4C-4457-A944-9DD9399557EE}" srcOrd="2" destOrd="0" presId="urn:microsoft.com/office/officeart/2005/8/layout/list1"/>
    <dgm:cxn modelId="{3D594B82-07BE-4042-A668-4A3A086AED86}" type="presParOf" srcId="{D122C67F-4CB7-476D-96FE-A87DFD48F540}" destId="{907DC942-5467-4DD5-A120-02357D8BF534}" srcOrd="3" destOrd="0" presId="urn:microsoft.com/office/officeart/2005/8/layout/list1"/>
    <dgm:cxn modelId="{F81D7C66-16C1-4A7F-8FF5-74A00B8336BF}" type="presParOf" srcId="{D122C67F-4CB7-476D-96FE-A87DFD48F540}" destId="{11EA925C-59BB-4EB6-B69A-7F5855D14565}" srcOrd="4" destOrd="0" presId="urn:microsoft.com/office/officeart/2005/8/layout/list1"/>
    <dgm:cxn modelId="{5B786B2A-CE2C-4DA6-8B4B-3E09FC30AA30}" type="presParOf" srcId="{11EA925C-59BB-4EB6-B69A-7F5855D14565}" destId="{7F8AC375-885C-43BA-9BE5-EB3E763B1E16}" srcOrd="0" destOrd="0" presId="urn:microsoft.com/office/officeart/2005/8/layout/list1"/>
    <dgm:cxn modelId="{E0600C31-E5C4-4CD2-999D-A75C4870C250}" type="presParOf" srcId="{11EA925C-59BB-4EB6-B69A-7F5855D14565}" destId="{C838C9F4-6BC8-4071-A72F-10013D2E84E4}" srcOrd="1" destOrd="0" presId="urn:microsoft.com/office/officeart/2005/8/layout/list1"/>
    <dgm:cxn modelId="{AF49A1CF-3596-4D0E-A890-99114160AC2B}" type="presParOf" srcId="{D122C67F-4CB7-476D-96FE-A87DFD48F540}" destId="{E74F6A95-DBCD-461F-BBA3-54EC0E743340}" srcOrd="5" destOrd="0" presId="urn:microsoft.com/office/officeart/2005/8/layout/list1"/>
    <dgm:cxn modelId="{C0029914-D31F-4E90-A037-0521966AEC5F}" type="presParOf" srcId="{D122C67F-4CB7-476D-96FE-A87DFD48F540}" destId="{EB766520-0E7A-46C8-ADEC-77FFD86777C7}" srcOrd="6" destOrd="0" presId="urn:microsoft.com/office/officeart/2005/8/layout/list1"/>
    <dgm:cxn modelId="{3C05F61D-B4CB-4F42-B535-6283350B9A9B}" type="presParOf" srcId="{D122C67F-4CB7-476D-96FE-A87DFD48F540}" destId="{756B79A7-AD3C-4180-B885-861ACF2317A3}" srcOrd="7" destOrd="0" presId="urn:microsoft.com/office/officeart/2005/8/layout/list1"/>
    <dgm:cxn modelId="{47D7567D-9524-441E-B8FF-EB87EAA3A9DF}" type="presParOf" srcId="{D122C67F-4CB7-476D-96FE-A87DFD48F540}" destId="{945981AE-0312-4CEC-BAAD-BED2DF2FCEB8}" srcOrd="8" destOrd="0" presId="urn:microsoft.com/office/officeart/2005/8/layout/list1"/>
    <dgm:cxn modelId="{E14BD7E8-C763-4EF6-9731-F6FB28367049}" type="presParOf" srcId="{945981AE-0312-4CEC-BAAD-BED2DF2FCEB8}" destId="{716786B1-B3A8-452C-A8D1-815E2DBBEC74}" srcOrd="0" destOrd="0" presId="urn:microsoft.com/office/officeart/2005/8/layout/list1"/>
    <dgm:cxn modelId="{A2C212F5-28FA-47EE-A093-00870C9D849D}" type="presParOf" srcId="{945981AE-0312-4CEC-BAAD-BED2DF2FCEB8}" destId="{D7E11A3B-22ED-4E98-9493-D2A6D62BD165}" srcOrd="1" destOrd="0" presId="urn:microsoft.com/office/officeart/2005/8/layout/list1"/>
    <dgm:cxn modelId="{D474D8EF-6F9D-4234-8613-8859459A5BC3}" type="presParOf" srcId="{D122C67F-4CB7-476D-96FE-A87DFD48F540}" destId="{01FBAF23-053F-4256-9036-A734B12702E8}" srcOrd="9" destOrd="0" presId="urn:microsoft.com/office/officeart/2005/8/layout/list1"/>
    <dgm:cxn modelId="{0384994A-5341-4DC5-B3B3-E16439DB88AE}" type="presParOf" srcId="{D122C67F-4CB7-476D-96FE-A87DFD48F540}" destId="{C417D5D5-6185-4C6E-A74E-4D8E875DAE6F}" srcOrd="10" destOrd="0" presId="urn:microsoft.com/office/officeart/2005/8/layout/list1"/>
    <dgm:cxn modelId="{A13820C2-E305-4229-9C72-41739B1CE98E}" type="presParOf" srcId="{D122C67F-4CB7-476D-96FE-A87DFD48F540}" destId="{438CCF55-742E-47C4-B135-4E166AE8BEFD}" srcOrd="11" destOrd="0" presId="urn:microsoft.com/office/officeart/2005/8/layout/list1"/>
    <dgm:cxn modelId="{8C499D27-3881-4D20-80E5-EBA4A6931391}" type="presParOf" srcId="{D122C67F-4CB7-476D-96FE-A87DFD48F540}" destId="{7D107D92-1889-41F6-89C8-AA834DBB9D5F}" srcOrd="12" destOrd="0" presId="urn:microsoft.com/office/officeart/2005/8/layout/list1"/>
    <dgm:cxn modelId="{91EEC784-02EF-433B-A18C-5D9BD6CA71E6}" type="presParOf" srcId="{7D107D92-1889-41F6-89C8-AA834DBB9D5F}" destId="{740204AE-28FD-445B-9C4A-5D958C120214}" srcOrd="0" destOrd="0" presId="urn:microsoft.com/office/officeart/2005/8/layout/list1"/>
    <dgm:cxn modelId="{22CDBCC8-484F-42B4-933B-9F72CAFA543C}" type="presParOf" srcId="{7D107D92-1889-41F6-89C8-AA834DBB9D5F}" destId="{ABD46B5F-B607-4A13-85E8-BABE8A83F430}" srcOrd="1" destOrd="0" presId="urn:microsoft.com/office/officeart/2005/8/layout/list1"/>
    <dgm:cxn modelId="{06D4BC5D-D482-4208-8F5E-E897C945DF36}" type="presParOf" srcId="{D122C67F-4CB7-476D-96FE-A87DFD48F540}" destId="{649FC71F-4C18-41F9-82DC-B59C528BFC56}" srcOrd="13" destOrd="0" presId="urn:microsoft.com/office/officeart/2005/8/layout/list1"/>
    <dgm:cxn modelId="{AAB10EE7-FC9C-43F2-80D9-45A94697DD7F}" type="presParOf" srcId="{D122C67F-4CB7-476D-96FE-A87DFD48F540}" destId="{74D8E25D-0186-4C35-8EC7-F4F99700CD50}" srcOrd="14" destOrd="0" presId="urn:microsoft.com/office/officeart/2005/8/layout/list1"/>
    <dgm:cxn modelId="{EE838923-8680-4444-A96E-997BBAE58302}" type="presParOf" srcId="{D122C67F-4CB7-476D-96FE-A87DFD48F540}" destId="{641B93CA-F44A-42A1-982C-46FCBB057F9F}" srcOrd="15" destOrd="0" presId="urn:microsoft.com/office/officeart/2005/8/layout/list1"/>
    <dgm:cxn modelId="{4773D72A-221D-4984-B6A5-91C8B33BBFC9}" type="presParOf" srcId="{D122C67F-4CB7-476D-96FE-A87DFD48F540}" destId="{C1379B38-4ADC-4DDE-8038-D16FD0244B16}" srcOrd="16" destOrd="0" presId="urn:microsoft.com/office/officeart/2005/8/layout/list1"/>
    <dgm:cxn modelId="{BB5DA11F-C6EC-412F-ACFA-4C771F34199E}" type="presParOf" srcId="{C1379B38-4ADC-4DDE-8038-D16FD0244B16}" destId="{16435035-C2A3-4521-8E25-0FD45D9FBEFC}" srcOrd="0" destOrd="0" presId="urn:microsoft.com/office/officeart/2005/8/layout/list1"/>
    <dgm:cxn modelId="{35AA5139-C82A-4B32-91C9-85ADD76EB38D}" type="presParOf" srcId="{C1379B38-4ADC-4DDE-8038-D16FD0244B16}" destId="{8C4E4359-D4BC-46F0-A455-AAEC32F6E99A}" srcOrd="1" destOrd="0" presId="urn:microsoft.com/office/officeart/2005/8/layout/list1"/>
    <dgm:cxn modelId="{05C69934-DF7C-4A16-87D4-993E7EED13D8}" type="presParOf" srcId="{D122C67F-4CB7-476D-96FE-A87DFD48F540}" destId="{0E5C4AF1-60EC-4A91-A417-23B4A6F2CDDC}" srcOrd="17" destOrd="0" presId="urn:microsoft.com/office/officeart/2005/8/layout/list1"/>
    <dgm:cxn modelId="{CA70EBF3-C84A-4C35-B1E4-63A0EBFF7514}" type="presParOf" srcId="{D122C67F-4CB7-476D-96FE-A87DFD48F540}" destId="{A395F8C5-DFA2-45DC-AB31-2C1CBE2B99D0}" srcOrd="18" destOrd="0" presId="urn:microsoft.com/office/officeart/2005/8/layout/list1"/>
    <dgm:cxn modelId="{B7E3B862-1458-4EDE-AF81-E278ABEEDDE1}" type="presParOf" srcId="{D122C67F-4CB7-476D-96FE-A87DFD48F540}" destId="{6779CA40-4EA6-4CEC-A861-D750D92A885B}" srcOrd="19" destOrd="0" presId="urn:microsoft.com/office/officeart/2005/8/layout/list1"/>
    <dgm:cxn modelId="{E097EC83-E851-4F1A-A30C-956D063F4209}" type="presParOf" srcId="{D122C67F-4CB7-476D-96FE-A87DFD48F540}" destId="{5A6A47A5-5694-4201-BBED-E4E90EB00B41}" srcOrd="20" destOrd="0" presId="urn:microsoft.com/office/officeart/2005/8/layout/list1"/>
    <dgm:cxn modelId="{4AD1796C-DE93-431E-BB51-D6CE16E48DF5}" type="presParOf" srcId="{5A6A47A5-5694-4201-BBED-E4E90EB00B41}" destId="{D2AD3C42-8BC3-490B-A9E6-A5A765B0CBA6}" srcOrd="0" destOrd="0" presId="urn:microsoft.com/office/officeart/2005/8/layout/list1"/>
    <dgm:cxn modelId="{B644D66A-B04C-43D7-99C7-86DB8911DCC7}" type="presParOf" srcId="{5A6A47A5-5694-4201-BBED-E4E90EB00B41}" destId="{51E21385-42F5-4D2C-91D6-61CEAA8CB764}" srcOrd="1" destOrd="0" presId="urn:microsoft.com/office/officeart/2005/8/layout/list1"/>
    <dgm:cxn modelId="{E2B7865D-D01E-4357-8A10-951266764347}" type="presParOf" srcId="{D122C67F-4CB7-476D-96FE-A87DFD48F540}" destId="{FADA4013-0B70-483D-83A8-8008B3F0E938}" srcOrd="21" destOrd="0" presId="urn:microsoft.com/office/officeart/2005/8/layout/list1"/>
    <dgm:cxn modelId="{F4A16211-FEB3-4A51-8EE3-0002D72B98E9}" type="presParOf" srcId="{D122C67F-4CB7-476D-96FE-A87DFD48F540}" destId="{F78D3DEC-A5A0-4E0C-B94B-047A4D73B7D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696A683-4681-4CFD-B689-A5B755E146EA}" type="doc">
      <dgm:prSet loTypeId="urn:microsoft.com/office/officeart/2005/8/layout/hierarchy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98FE6B6B-DB31-4791-B8A2-AFD6B5974F4E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800" b="1" dirty="0">
              <a:latin typeface="Montserrat" pitchFamily="2" charset="77"/>
            </a:rPr>
            <a:t>Sífilis gestacional</a:t>
          </a:r>
        </a:p>
      </dgm:t>
    </dgm:pt>
    <dgm:pt modelId="{BCAF3659-B2A1-4B28-A997-08695775200B}" type="parTrans" cxnId="{3084E850-BD31-4960-90C8-ABA614ED9C4C}">
      <dgm:prSet/>
      <dgm:spPr/>
      <dgm:t>
        <a:bodyPr/>
        <a:lstStyle/>
        <a:p>
          <a:endParaRPr lang="es-CO" sz="1600">
            <a:latin typeface="Montserrat" pitchFamily="2" charset="77"/>
          </a:endParaRPr>
        </a:p>
      </dgm:t>
    </dgm:pt>
    <dgm:pt modelId="{D2682588-21DA-4C5D-B8A8-5460C136CB3D}" type="sibTrans" cxnId="{3084E850-BD31-4960-90C8-ABA614ED9C4C}">
      <dgm:prSet/>
      <dgm:spPr/>
      <dgm:t>
        <a:bodyPr/>
        <a:lstStyle/>
        <a:p>
          <a:endParaRPr lang="es-CO" sz="1600">
            <a:latin typeface="Montserrat" pitchFamily="2" charset="77"/>
          </a:endParaRPr>
        </a:p>
      </dgm:t>
    </dgm:pt>
    <dgm:pt modelId="{FCAC2C0E-5686-4678-861E-466812B2BB96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CO" sz="1600" dirty="0">
              <a:latin typeface="Montserrat" pitchFamily="2" charset="77"/>
            </a:rPr>
            <a:t>Caso probable: gestante, puérpera o aborto en últimos 40 días, con prueba treponémica (+) sin tratamiento adecuado.</a:t>
          </a:r>
        </a:p>
      </dgm:t>
    </dgm:pt>
    <dgm:pt modelId="{CBD6B590-7E67-47DE-8624-E36FF5A1D391}" type="parTrans" cxnId="{C32C47C4-692A-4944-B158-390ADFF44001}">
      <dgm:prSet/>
      <dgm:spPr>
        <a:ln>
          <a:solidFill>
            <a:srgbClr val="00AAA7"/>
          </a:solidFill>
        </a:ln>
      </dgm:spPr>
      <dgm:t>
        <a:bodyPr/>
        <a:lstStyle/>
        <a:p>
          <a:endParaRPr lang="es-CO" sz="1600">
            <a:latin typeface="Montserrat" pitchFamily="2" charset="77"/>
          </a:endParaRPr>
        </a:p>
      </dgm:t>
    </dgm:pt>
    <dgm:pt modelId="{83CFB171-A880-4B16-A580-C2B049C1DF9F}" type="sibTrans" cxnId="{C32C47C4-692A-4944-B158-390ADFF44001}">
      <dgm:prSet/>
      <dgm:spPr/>
      <dgm:t>
        <a:bodyPr/>
        <a:lstStyle/>
        <a:p>
          <a:endParaRPr lang="es-CO" sz="1600">
            <a:latin typeface="Montserrat" pitchFamily="2" charset="77"/>
          </a:endParaRPr>
        </a:p>
      </dgm:t>
    </dgm:pt>
    <dgm:pt modelId="{AEC0E314-8FB0-4AE5-9E72-3D11CD2192DF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CO" sz="1800" b="1" dirty="0">
              <a:latin typeface="Montserrat" pitchFamily="2" charset="77"/>
            </a:rPr>
            <a:t>Sífilis congénita </a:t>
          </a:r>
        </a:p>
      </dgm:t>
    </dgm:pt>
    <dgm:pt modelId="{58D123D3-24B1-4670-AF48-484DAAEDEBC0}" type="parTrans" cxnId="{D4607EDB-32A9-4432-9460-8BC164442DC7}">
      <dgm:prSet/>
      <dgm:spPr/>
      <dgm:t>
        <a:bodyPr/>
        <a:lstStyle/>
        <a:p>
          <a:endParaRPr lang="es-CO" sz="1600">
            <a:latin typeface="Montserrat" pitchFamily="2" charset="77"/>
          </a:endParaRPr>
        </a:p>
      </dgm:t>
    </dgm:pt>
    <dgm:pt modelId="{6F27C693-0EE3-4304-93F5-B39ACA3E5492}" type="sibTrans" cxnId="{D4607EDB-32A9-4432-9460-8BC164442DC7}">
      <dgm:prSet/>
      <dgm:spPr/>
      <dgm:t>
        <a:bodyPr/>
        <a:lstStyle/>
        <a:p>
          <a:endParaRPr lang="es-CO" sz="1600">
            <a:latin typeface="Montserrat" pitchFamily="2" charset="77"/>
          </a:endParaRPr>
        </a:p>
      </dgm:t>
    </dgm:pt>
    <dgm:pt modelId="{0F14C225-5FDE-4937-A2A6-ABD5DA69F78E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CO" sz="1600" dirty="0">
              <a:latin typeface="Montserrat" pitchFamily="2" charset="77"/>
            </a:rPr>
            <a:t>Producto de madre con sífilis (vivo o muerto), sin tratamiento o no adecuado.</a:t>
          </a:r>
        </a:p>
      </dgm:t>
    </dgm:pt>
    <dgm:pt modelId="{EEC8362F-F2A5-4F61-85C4-A83D53CC4786}" type="parTrans" cxnId="{9C0546B8-DC7A-4C82-A880-BEFCBBEFE73D}">
      <dgm:prSet/>
      <dgm:spPr>
        <a:ln>
          <a:solidFill>
            <a:schemeClr val="accent3"/>
          </a:solidFill>
        </a:ln>
      </dgm:spPr>
      <dgm:t>
        <a:bodyPr/>
        <a:lstStyle/>
        <a:p>
          <a:endParaRPr lang="es-CO" sz="1600">
            <a:latin typeface="Montserrat" pitchFamily="2" charset="77"/>
          </a:endParaRPr>
        </a:p>
      </dgm:t>
    </dgm:pt>
    <dgm:pt modelId="{137640F8-2AF0-47BF-A79D-85C9696F28AA}" type="sibTrans" cxnId="{9C0546B8-DC7A-4C82-A880-BEFCBBEFE73D}">
      <dgm:prSet/>
      <dgm:spPr/>
      <dgm:t>
        <a:bodyPr/>
        <a:lstStyle/>
        <a:p>
          <a:endParaRPr lang="es-CO" sz="1600">
            <a:latin typeface="Montserrat" pitchFamily="2" charset="77"/>
          </a:endParaRPr>
        </a:p>
      </dgm:t>
    </dgm:pt>
    <dgm:pt modelId="{FB0CBDA5-363E-4BF9-8887-0B28DE6FFCC0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CO" sz="1600" dirty="0">
              <a:latin typeface="Montserrat" pitchFamily="2" charset="77"/>
            </a:rPr>
            <a:t>Caso confirmado: igual + prueba no treponémica (+) a cualquier título, sin tratamiento adecuado o recaída sin manejo.</a:t>
          </a:r>
        </a:p>
      </dgm:t>
    </dgm:pt>
    <dgm:pt modelId="{072B407F-2670-4C0F-9379-FF5D6533A8CA}" type="parTrans" cxnId="{8A733CCA-81AD-4ABB-BD9A-BCC825447D28}">
      <dgm:prSet/>
      <dgm:spPr>
        <a:ln>
          <a:solidFill>
            <a:srgbClr val="00AAA7"/>
          </a:solidFill>
        </a:ln>
      </dgm:spPr>
      <dgm:t>
        <a:bodyPr/>
        <a:lstStyle/>
        <a:p>
          <a:endParaRPr lang="es-CO" sz="1600">
            <a:latin typeface="Montserrat" pitchFamily="2" charset="77"/>
          </a:endParaRPr>
        </a:p>
      </dgm:t>
    </dgm:pt>
    <dgm:pt modelId="{E066821B-BD37-4852-8251-A6FB1C1762F5}" type="sibTrans" cxnId="{8A733CCA-81AD-4ABB-BD9A-BCC825447D28}">
      <dgm:prSet/>
      <dgm:spPr/>
      <dgm:t>
        <a:bodyPr/>
        <a:lstStyle/>
        <a:p>
          <a:endParaRPr lang="es-CO" sz="1600">
            <a:latin typeface="Montserrat" pitchFamily="2" charset="77"/>
          </a:endParaRPr>
        </a:p>
      </dgm:t>
    </dgm:pt>
    <dgm:pt modelId="{1ABA472F-050D-4182-BB79-B8A0066336CE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CO" sz="1600" dirty="0">
              <a:latin typeface="Montserrat" pitchFamily="2" charset="77"/>
            </a:rPr>
            <a:t>Evidencia clínica, inmunológica (títulos 4 veces mayores a los de la madre), microbiológica o molecular.</a:t>
          </a:r>
        </a:p>
      </dgm:t>
    </dgm:pt>
    <dgm:pt modelId="{0307D658-3327-4394-8666-F3F9C4F04148}" type="parTrans" cxnId="{9BE5BC9A-0909-4C02-9A31-928E3D216250}">
      <dgm:prSet/>
      <dgm:spPr>
        <a:ln>
          <a:solidFill>
            <a:srgbClr val="00AAA7"/>
          </a:solidFill>
        </a:ln>
      </dgm:spPr>
      <dgm:t>
        <a:bodyPr/>
        <a:lstStyle/>
        <a:p>
          <a:endParaRPr lang="es-CO" sz="1600">
            <a:latin typeface="Montserrat" pitchFamily="2" charset="77"/>
          </a:endParaRPr>
        </a:p>
      </dgm:t>
    </dgm:pt>
    <dgm:pt modelId="{803B2F09-B2AE-403F-9BD4-FEAC7AEF647E}" type="sibTrans" cxnId="{9BE5BC9A-0909-4C02-9A31-928E3D216250}">
      <dgm:prSet/>
      <dgm:spPr/>
      <dgm:t>
        <a:bodyPr/>
        <a:lstStyle/>
        <a:p>
          <a:endParaRPr lang="es-CO" sz="1600">
            <a:latin typeface="Montserrat" pitchFamily="2" charset="77"/>
          </a:endParaRPr>
        </a:p>
      </dgm:t>
    </dgm:pt>
    <dgm:pt modelId="{9F4B4658-0B13-497A-ADCC-9E0915DB5B2A}" type="pres">
      <dgm:prSet presAssocID="{0696A683-4681-4CFD-B689-A5B755E146E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E484F9B-843B-42B8-9825-63DE5474BB3D}" type="pres">
      <dgm:prSet presAssocID="{98FE6B6B-DB31-4791-B8A2-AFD6B5974F4E}" presName="root" presStyleCnt="0"/>
      <dgm:spPr/>
    </dgm:pt>
    <dgm:pt modelId="{31FD0B2E-B5E9-47C1-883D-1B61103CC490}" type="pres">
      <dgm:prSet presAssocID="{98FE6B6B-DB31-4791-B8A2-AFD6B5974F4E}" presName="rootComposite" presStyleCnt="0"/>
      <dgm:spPr/>
    </dgm:pt>
    <dgm:pt modelId="{83441137-A6DB-4CA7-BD17-6CFC1E3E1B3E}" type="pres">
      <dgm:prSet presAssocID="{98FE6B6B-DB31-4791-B8A2-AFD6B5974F4E}" presName="rootText" presStyleLbl="node1" presStyleIdx="0" presStyleCnt="2" custScaleX="82390" custScaleY="81157"/>
      <dgm:spPr/>
    </dgm:pt>
    <dgm:pt modelId="{FAEE2AA4-DE01-4EBD-9204-A937ADF8D757}" type="pres">
      <dgm:prSet presAssocID="{98FE6B6B-DB31-4791-B8A2-AFD6B5974F4E}" presName="rootConnector" presStyleLbl="node1" presStyleIdx="0" presStyleCnt="2"/>
      <dgm:spPr/>
    </dgm:pt>
    <dgm:pt modelId="{D19E1011-768C-412F-AC1B-60F84CFDE35D}" type="pres">
      <dgm:prSet presAssocID="{98FE6B6B-DB31-4791-B8A2-AFD6B5974F4E}" presName="childShape" presStyleCnt="0"/>
      <dgm:spPr/>
    </dgm:pt>
    <dgm:pt modelId="{16514EA0-C401-4C2E-A420-7B8038627644}" type="pres">
      <dgm:prSet presAssocID="{CBD6B590-7E67-47DE-8624-E36FF5A1D391}" presName="Name13" presStyleLbl="parChTrans1D2" presStyleIdx="0" presStyleCnt="4"/>
      <dgm:spPr/>
    </dgm:pt>
    <dgm:pt modelId="{212F82A7-92DF-48DE-8DF5-7F03DDEE45F0}" type="pres">
      <dgm:prSet presAssocID="{FCAC2C0E-5686-4678-861E-466812B2BB96}" presName="childText" presStyleLbl="bgAcc1" presStyleIdx="0" presStyleCnt="4" custScaleX="133280">
        <dgm:presLayoutVars>
          <dgm:bulletEnabled val="1"/>
        </dgm:presLayoutVars>
      </dgm:prSet>
      <dgm:spPr/>
    </dgm:pt>
    <dgm:pt modelId="{BC8D8437-3FFB-4E27-A2AF-EB34836C1A4E}" type="pres">
      <dgm:prSet presAssocID="{072B407F-2670-4C0F-9379-FF5D6533A8CA}" presName="Name13" presStyleLbl="parChTrans1D2" presStyleIdx="1" presStyleCnt="4"/>
      <dgm:spPr/>
    </dgm:pt>
    <dgm:pt modelId="{427897D4-70BC-484D-A0F2-8AEF6DE68FCA}" type="pres">
      <dgm:prSet presAssocID="{FB0CBDA5-363E-4BF9-8887-0B28DE6FFCC0}" presName="childText" presStyleLbl="bgAcc1" presStyleIdx="1" presStyleCnt="4" custScaleX="133280">
        <dgm:presLayoutVars>
          <dgm:bulletEnabled val="1"/>
        </dgm:presLayoutVars>
      </dgm:prSet>
      <dgm:spPr/>
    </dgm:pt>
    <dgm:pt modelId="{17EF80B2-CC9B-478C-B1A6-8771AE6BE518}" type="pres">
      <dgm:prSet presAssocID="{AEC0E314-8FB0-4AE5-9E72-3D11CD2192DF}" presName="root" presStyleCnt="0"/>
      <dgm:spPr/>
    </dgm:pt>
    <dgm:pt modelId="{6103A112-169F-4642-8982-E5FD2664CAF1}" type="pres">
      <dgm:prSet presAssocID="{AEC0E314-8FB0-4AE5-9E72-3D11CD2192DF}" presName="rootComposite" presStyleCnt="0"/>
      <dgm:spPr/>
    </dgm:pt>
    <dgm:pt modelId="{1408C8D1-843C-46D6-9D5C-CF3CA1A96216}" type="pres">
      <dgm:prSet presAssocID="{AEC0E314-8FB0-4AE5-9E72-3D11CD2192DF}" presName="rootText" presStyleLbl="node1" presStyleIdx="1" presStyleCnt="2" custScaleX="82390" custScaleY="81157"/>
      <dgm:spPr/>
    </dgm:pt>
    <dgm:pt modelId="{0392DD59-928C-400B-AA0B-CCDCF9D4D5B8}" type="pres">
      <dgm:prSet presAssocID="{AEC0E314-8FB0-4AE5-9E72-3D11CD2192DF}" presName="rootConnector" presStyleLbl="node1" presStyleIdx="1" presStyleCnt="2"/>
      <dgm:spPr/>
    </dgm:pt>
    <dgm:pt modelId="{858F4AB2-87AA-4ABA-B0FF-19E97B24163D}" type="pres">
      <dgm:prSet presAssocID="{AEC0E314-8FB0-4AE5-9E72-3D11CD2192DF}" presName="childShape" presStyleCnt="0"/>
      <dgm:spPr/>
    </dgm:pt>
    <dgm:pt modelId="{5D574E47-DF3B-495F-9DFC-71F9FE4DF812}" type="pres">
      <dgm:prSet presAssocID="{EEC8362F-F2A5-4F61-85C4-A83D53CC4786}" presName="Name13" presStyleLbl="parChTrans1D2" presStyleIdx="2" presStyleCnt="4"/>
      <dgm:spPr/>
    </dgm:pt>
    <dgm:pt modelId="{519C57CD-0648-49F1-A365-50604B9F758A}" type="pres">
      <dgm:prSet presAssocID="{0F14C225-5FDE-4937-A2A6-ABD5DA69F78E}" presName="childText" presStyleLbl="bgAcc1" presStyleIdx="2" presStyleCnt="4" custScaleX="133280">
        <dgm:presLayoutVars>
          <dgm:bulletEnabled val="1"/>
        </dgm:presLayoutVars>
      </dgm:prSet>
      <dgm:spPr/>
    </dgm:pt>
    <dgm:pt modelId="{0C4BD952-CE2D-438E-91EE-35EC532A1B69}" type="pres">
      <dgm:prSet presAssocID="{0307D658-3327-4394-8666-F3F9C4F04148}" presName="Name13" presStyleLbl="parChTrans1D2" presStyleIdx="3" presStyleCnt="4"/>
      <dgm:spPr/>
    </dgm:pt>
    <dgm:pt modelId="{5AB25C84-90E5-4AC4-93A4-04EB222F1E68}" type="pres">
      <dgm:prSet presAssocID="{1ABA472F-050D-4182-BB79-B8A0066336CE}" presName="childText" presStyleLbl="bgAcc1" presStyleIdx="3" presStyleCnt="4" custScaleX="133280">
        <dgm:presLayoutVars>
          <dgm:bulletEnabled val="1"/>
        </dgm:presLayoutVars>
      </dgm:prSet>
      <dgm:spPr/>
    </dgm:pt>
  </dgm:ptLst>
  <dgm:cxnLst>
    <dgm:cxn modelId="{B3768200-AC3F-4D02-BAA7-D58E7C69667E}" type="presOf" srcId="{1ABA472F-050D-4182-BB79-B8A0066336CE}" destId="{5AB25C84-90E5-4AC4-93A4-04EB222F1E68}" srcOrd="0" destOrd="0" presId="urn:microsoft.com/office/officeart/2005/8/layout/hierarchy3"/>
    <dgm:cxn modelId="{4D499801-5926-49FC-AD1A-798874F30912}" type="presOf" srcId="{AEC0E314-8FB0-4AE5-9E72-3D11CD2192DF}" destId="{0392DD59-928C-400B-AA0B-CCDCF9D4D5B8}" srcOrd="1" destOrd="0" presId="urn:microsoft.com/office/officeart/2005/8/layout/hierarchy3"/>
    <dgm:cxn modelId="{043D2F12-3F50-4EA1-AB7E-98F02375C88E}" type="presOf" srcId="{EEC8362F-F2A5-4F61-85C4-A83D53CC4786}" destId="{5D574E47-DF3B-495F-9DFC-71F9FE4DF812}" srcOrd="0" destOrd="0" presId="urn:microsoft.com/office/officeart/2005/8/layout/hierarchy3"/>
    <dgm:cxn modelId="{1C4C0F26-8DD7-479F-A956-992BD8749B1C}" type="presOf" srcId="{0307D658-3327-4394-8666-F3F9C4F04148}" destId="{0C4BD952-CE2D-438E-91EE-35EC532A1B69}" srcOrd="0" destOrd="0" presId="urn:microsoft.com/office/officeart/2005/8/layout/hierarchy3"/>
    <dgm:cxn modelId="{27EF8C27-168C-4517-8F57-E9A44B3BD4DF}" type="presOf" srcId="{FB0CBDA5-363E-4BF9-8887-0B28DE6FFCC0}" destId="{427897D4-70BC-484D-A0F2-8AEF6DE68FCA}" srcOrd="0" destOrd="0" presId="urn:microsoft.com/office/officeart/2005/8/layout/hierarchy3"/>
    <dgm:cxn modelId="{BB66043F-7597-45C5-BB37-33E77E46E7C9}" type="presOf" srcId="{072B407F-2670-4C0F-9379-FF5D6533A8CA}" destId="{BC8D8437-3FFB-4E27-A2AF-EB34836C1A4E}" srcOrd="0" destOrd="0" presId="urn:microsoft.com/office/officeart/2005/8/layout/hierarchy3"/>
    <dgm:cxn modelId="{3CAF364B-FFDF-49B0-9C1F-773BEE8854C9}" type="presOf" srcId="{CBD6B590-7E67-47DE-8624-E36FF5A1D391}" destId="{16514EA0-C401-4C2E-A420-7B8038627644}" srcOrd="0" destOrd="0" presId="urn:microsoft.com/office/officeart/2005/8/layout/hierarchy3"/>
    <dgm:cxn modelId="{3084E850-BD31-4960-90C8-ABA614ED9C4C}" srcId="{0696A683-4681-4CFD-B689-A5B755E146EA}" destId="{98FE6B6B-DB31-4791-B8A2-AFD6B5974F4E}" srcOrd="0" destOrd="0" parTransId="{BCAF3659-B2A1-4B28-A997-08695775200B}" sibTransId="{D2682588-21DA-4C5D-B8A8-5460C136CB3D}"/>
    <dgm:cxn modelId="{4F05A483-D7EE-46C3-A1E6-194B01EA186B}" type="presOf" srcId="{FCAC2C0E-5686-4678-861E-466812B2BB96}" destId="{212F82A7-92DF-48DE-8DF5-7F03DDEE45F0}" srcOrd="0" destOrd="0" presId="urn:microsoft.com/office/officeart/2005/8/layout/hierarchy3"/>
    <dgm:cxn modelId="{5843E08E-7946-437A-932D-C04481354717}" type="presOf" srcId="{98FE6B6B-DB31-4791-B8A2-AFD6B5974F4E}" destId="{83441137-A6DB-4CA7-BD17-6CFC1E3E1B3E}" srcOrd="0" destOrd="0" presId="urn:microsoft.com/office/officeart/2005/8/layout/hierarchy3"/>
    <dgm:cxn modelId="{9BE5BC9A-0909-4C02-9A31-928E3D216250}" srcId="{AEC0E314-8FB0-4AE5-9E72-3D11CD2192DF}" destId="{1ABA472F-050D-4182-BB79-B8A0066336CE}" srcOrd="1" destOrd="0" parTransId="{0307D658-3327-4394-8666-F3F9C4F04148}" sibTransId="{803B2F09-B2AE-403F-9BD4-FEAC7AEF647E}"/>
    <dgm:cxn modelId="{9C0546B8-DC7A-4C82-A880-BEFCBBEFE73D}" srcId="{AEC0E314-8FB0-4AE5-9E72-3D11CD2192DF}" destId="{0F14C225-5FDE-4937-A2A6-ABD5DA69F78E}" srcOrd="0" destOrd="0" parTransId="{EEC8362F-F2A5-4F61-85C4-A83D53CC4786}" sibTransId="{137640F8-2AF0-47BF-A79D-85C9696F28AA}"/>
    <dgm:cxn modelId="{DA0A79C2-F0D2-4695-86BA-9D6A15B563B2}" type="presOf" srcId="{0696A683-4681-4CFD-B689-A5B755E146EA}" destId="{9F4B4658-0B13-497A-ADCC-9E0915DB5B2A}" srcOrd="0" destOrd="0" presId="urn:microsoft.com/office/officeart/2005/8/layout/hierarchy3"/>
    <dgm:cxn modelId="{C32C47C4-692A-4944-B158-390ADFF44001}" srcId="{98FE6B6B-DB31-4791-B8A2-AFD6B5974F4E}" destId="{FCAC2C0E-5686-4678-861E-466812B2BB96}" srcOrd="0" destOrd="0" parTransId="{CBD6B590-7E67-47DE-8624-E36FF5A1D391}" sibTransId="{83CFB171-A880-4B16-A580-C2B049C1DF9F}"/>
    <dgm:cxn modelId="{07B001C5-8B25-4DD1-BA41-DEE0E752AD21}" type="presOf" srcId="{0F14C225-5FDE-4937-A2A6-ABD5DA69F78E}" destId="{519C57CD-0648-49F1-A365-50604B9F758A}" srcOrd="0" destOrd="0" presId="urn:microsoft.com/office/officeart/2005/8/layout/hierarchy3"/>
    <dgm:cxn modelId="{8A733CCA-81AD-4ABB-BD9A-BCC825447D28}" srcId="{98FE6B6B-DB31-4791-B8A2-AFD6B5974F4E}" destId="{FB0CBDA5-363E-4BF9-8887-0B28DE6FFCC0}" srcOrd="1" destOrd="0" parTransId="{072B407F-2670-4C0F-9379-FF5D6533A8CA}" sibTransId="{E066821B-BD37-4852-8251-A6FB1C1762F5}"/>
    <dgm:cxn modelId="{D4607EDB-32A9-4432-9460-8BC164442DC7}" srcId="{0696A683-4681-4CFD-B689-A5B755E146EA}" destId="{AEC0E314-8FB0-4AE5-9E72-3D11CD2192DF}" srcOrd="1" destOrd="0" parTransId="{58D123D3-24B1-4670-AF48-484DAAEDEBC0}" sibTransId="{6F27C693-0EE3-4304-93F5-B39ACA3E5492}"/>
    <dgm:cxn modelId="{7C3C4EE9-E3A1-4902-AEE5-EF0FCFEEFD29}" type="presOf" srcId="{AEC0E314-8FB0-4AE5-9E72-3D11CD2192DF}" destId="{1408C8D1-843C-46D6-9D5C-CF3CA1A96216}" srcOrd="0" destOrd="0" presId="urn:microsoft.com/office/officeart/2005/8/layout/hierarchy3"/>
    <dgm:cxn modelId="{9E2DABFD-3FB6-4E17-8608-C81C9D31225C}" type="presOf" srcId="{98FE6B6B-DB31-4791-B8A2-AFD6B5974F4E}" destId="{FAEE2AA4-DE01-4EBD-9204-A937ADF8D757}" srcOrd="1" destOrd="0" presId="urn:microsoft.com/office/officeart/2005/8/layout/hierarchy3"/>
    <dgm:cxn modelId="{F75B2E47-EDF8-4717-B5EC-C1B2D39C70E0}" type="presParOf" srcId="{9F4B4658-0B13-497A-ADCC-9E0915DB5B2A}" destId="{2E484F9B-843B-42B8-9825-63DE5474BB3D}" srcOrd="0" destOrd="0" presId="urn:microsoft.com/office/officeart/2005/8/layout/hierarchy3"/>
    <dgm:cxn modelId="{9327EDE6-9450-4FDF-A627-D2416027F097}" type="presParOf" srcId="{2E484F9B-843B-42B8-9825-63DE5474BB3D}" destId="{31FD0B2E-B5E9-47C1-883D-1B61103CC490}" srcOrd="0" destOrd="0" presId="urn:microsoft.com/office/officeart/2005/8/layout/hierarchy3"/>
    <dgm:cxn modelId="{220AF267-3ACF-420A-A649-E47425D0801C}" type="presParOf" srcId="{31FD0B2E-B5E9-47C1-883D-1B61103CC490}" destId="{83441137-A6DB-4CA7-BD17-6CFC1E3E1B3E}" srcOrd="0" destOrd="0" presId="urn:microsoft.com/office/officeart/2005/8/layout/hierarchy3"/>
    <dgm:cxn modelId="{03CA1CF8-3420-481E-B1A4-74CF398B8B42}" type="presParOf" srcId="{31FD0B2E-B5E9-47C1-883D-1B61103CC490}" destId="{FAEE2AA4-DE01-4EBD-9204-A937ADF8D757}" srcOrd="1" destOrd="0" presId="urn:microsoft.com/office/officeart/2005/8/layout/hierarchy3"/>
    <dgm:cxn modelId="{D992BD1A-0162-4D86-AF98-CA1244358907}" type="presParOf" srcId="{2E484F9B-843B-42B8-9825-63DE5474BB3D}" destId="{D19E1011-768C-412F-AC1B-60F84CFDE35D}" srcOrd="1" destOrd="0" presId="urn:microsoft.com/office/officeart/2005/8/layout/hierarchy3"/>
    <dgm:cxn modelId="{20A45D8E-FD8E-4ADE-AB99-D2319344C65C}" type="presParOf" srcId="{D19E1011-768C-412F-AC1B-60F84CFDE35D}" destId="{16514EA0-C401-4C2E-A420-7B8038627644}" srcOrd="0" destOrd="0" presId="urn:microsoft.com/office/officeart/2005/8/layout/hierarchy3"/>
    <dgm:cxn modelId="{80AC0BCB-57C7-47FF-8A30-6E3175BD4898}" type="presParOf" srcId="{D19E1011-768C-412F-AC1B-60F84CFDE35D}" destId="{212F82A7-92DF-48DE-8DF5-7F03DDEE45F0}" srcOrd="1" destOrd="0" presId="urn:microsoft.com/office/officeart/2005/8/layout/hierarchy3"/>
    <dgm:cxn modelId="{C38D592B-35A1-4D1C-AE4F-5E0FF51AE5D9}" type="presParOf" srcId="{D19E1011-768C-412F-AC1B-60F84CFDE35D}" destId="{BC8D8437-3FFB-4E27-A2AF-EB34836C1A4E}" srcOrd="2" destOrd="0" presId="urn:microsoft.com/office/officeart/2005/8/layout/hierarchy3"/>
    <dgm:cxn modelId="{DEAE0182-73F7-4E99-83C6-EA13E04B2160}" type="presParOf" srcId="{D19E1011-768C-412F-AC1B-60F84CFDE35D}" destId="{427897D4-70BC-484D-A0F2-8AEF6DE68FCA}" srcOrd="3" destOrd="0" presId="urn:microsoft.com/office/officeart/2005/8/layout/hierarchy3"/>
    <dgm:cxn modelId="{68E021B0-2A4D-45A9-B20D-71AEE426BAED}" type="presParOf" srcId="{9F4B4658-0B13-497A-ADCC-9E0915DB5B2A}" destId="{17EF80B2-CC9B-478C-B1A6-8771AE6BE518}" srcOrd="1" destOrd="0" presId="urn:microsoft.com/office/officeart/2005/8/layout/hierarchy3"/>
    <dgm:cxn modelId="{3FF1667E-E809-47DE-AC30-20D329034812}" type="presParOf" srcId="{17EF80B2-CC9B-478C-B1A6-8771AE6BE518}" destId="{6103A112-169F-4642-8982-E5FD2664CAF1}" srcOrd="0" destOrd="0" presId="urn:microsoft.com/office/officeart/2005/8/layout/hierarchy3"/>
    <dgm:cxn modelId="{558C7FBE-DD23-4C09-9BBB-1FCD1AE1324D}" type="presParOf" srcId="{6103A112-169F-4642-8982-E5FD2664CAF1}" destId="{1408C8D1-843C-46D6-9D5C-CF3CA1A96216}" srcOrd="0" destOrd="0" presId="urn:microsoft.com/office/officeart/2005/8/layout/hierarchy3"/>
    <dgm:cxn modelId="{24F60271-A56C-4182-ADC1-CF39B0EF0F7A}" type="presParOf" srcId="{6103A112-169F-4642-8982-E5FD2664CAF1}" destId="{0392DD59-928C-400B-AA0B-CCDCF9D4D5B8}" srcOrd="1" destOrd="0" presId="urn:microsoft.com/office/officeart/2005/8/layout/hierarchy3"/>
    <dgm:cxn modelId="{6C652BD1-5066-4BDB-A260-EB02B244FB0D}" type="presParOf" srcId="{17EF80B2-CC9B-478C-B1A6-8771AE6BE518}" destId="{858F4AB2-87AA-4ABA-B0FF-19E97B24163D}" srcOrd="1" destOrd="0" presId="urn:microsoft.com/office/officeart/2005/8/layout/hierarchy3"/>
    <dgm:cxn modelId="{96305F5B-CFE5-4060-B371-67F462E2B9D1}" type="presParOf" srcId="{858F4AB2-87AA-4ABA-B0FF-19E97B24163D}" destId="{5D574E47-DF3B-495F-9DFC-71F9FE4DF812}" srcOrd="0" destOrd="0" presId="urn:microsoft.com/office/officeart/2005/8/layout/hierarchy3"/>
    <dgm:cxn modelId="{D0308499-A6FD-493E-BF75-5DD7F04A85D3}" type="presParOf" srcId="{858F4AB2-87AA-4ABA-B0FF-19E97B24163D}" destId="{519C57CD-0648-49F1-A365-50604B9F758A}" srcOrd="1" destOrd="0" presId="urn:microsoft.com/office/officeart/2005/8/layout/hierarchy3"/>
    <dgm:cxn modelId="{C4D62240-00DE-4835-A187-6C5AC3799A42}" type="presParOf" srcId="{858F4AB2-87AA-4ABA-B0FF-19E97B24163D}" destId="{0C4BD952-CE2D-438E-91EE-35EC532A1B69}" srcOrd="2" destOrd="0" presId="urn:microsoft.com/office/officeart/2005/8/layout/hierarchy3"/>
    <dgm:cxn modelId="{B45ADE53-B069-41FE-A266-5D2032D35B13}" type="presParOf" srcId="{858F4AB2-87AA-4ABA-B0FF-19E97B24163D}" destId="{5AB25C84-90E5-4AC4-93A4-04EB222F1E68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1B8712-A7B3-4FBF-994B-B95EACDF80ED}" type="doc">
      <dgm:prSet loTypeId="urn:microsoft.com/office/officeart/2005/8/layout/vList6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4742636F-1FDA-4A28-8FD5-149DFEB06486}">
      <dgm:prSet phldrT="[Texto]"/>
      <dgm:spPr>
        <a:ln>
          <a:solidFill>
            <a:srgbClr val="00AAA7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&lt;18 semanas</a:t>
          </a:r>
        </a:p>
      </dgm:t>
    </dgm:pt>
    <dgm:pt modelId="{334276CC-836B-42DE-AD3B-B9BA333E7C78}" type="parTrans" cxnId="{C5032BF7-4F02-4873-A9E1-03C45D3CF92D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4A58F8E0-3CF4-408D-B033-825B716312F4}" type="sibTrans" cxnId="{C5032BF7-4F02-4873-A9E1-03C45D3CF92D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F72DACE6-052C-4553-8977-6BC274209E75}">
      <dgm:prSet phldrT="[Texto]" custT="1"/>
      <dgm:spPr>
        <a:ln>
          <a:solidFill>
            <a:srgbClr val="00AAA7"/>
          </a:solidFill>
        </a:ln>
      </dgm:spPr>
      <dgm:t>
        <a:bodyPr anchor="ctr"/>
        <a:lstStyle/>
        <a:p>
          <a:pPr>
            <a:lnSpc>
              <a:spcPct val="100000"/>
            </a:lnSpc>
            <a:buSzPct val="100000"/>
          </a:pPr>
          <a:r>
            <a:rPr lang="es-ES" sz="1600" dirty="0" err="1">
              <a:solidFill>
                <a:srgbClr val="152B48"/>
              </a:solidFill>
              <a:latin typeface="Montserrat" pitchFamily="2" charset="77"/>
            </a:rPr>
            <a:t>Espiramicina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6CF6DF62-5CB3-4F04-909C-4335169D9688}" type="parTrans" cxnId="{58B623D6-D4CB-454B-8600-32DAF3B04C87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4618A333-420B-4FB2-A86A-7F8D09D0D5C1}" type="sibTrans" cxnId="{58B623D6-D4CB-454B-8600-32DAF3B04C87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6AB26C97-0B4C-4A90-8704-5381E6C96EB6}">
      <dgm:prSet phldrT="[Texto]" custT="1"/>
      <dgm:spPr>
        <a:ln>
          <a:solidFill>
            <a:srgbClr val="00AAA7"/>
          </a:solidFill>
        </a:ln>
      </dgm:spPr>
      <dgm:t>
        <a:bodyPr anchor="ctr"/>
        <a:lstStyle/>
        <a:p>
          <a:pPr>
            <a:lnSpc>
              <a:spcPct val="100000"/>
            </a:lnSpc>
            <a:buSzPct val="100000"/>
          </a:pP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Hasta que se obtenga los resultados de PCR-LA.</a:t>
          </a:r>
        </a:p>
      </dgm:t>
    </dgm:pt>
    <dgm:pt modelId="{121B413A-013E-44F1-B740-4A2196FAB057}" type="parTrans" cxnId="{F84EF82E-589D-4BF3-A930-AEFF391A31B3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70CFD2E0-ACB6-4450-B6C0-B60ED40B78AC}" type="sibTrans" cxnId="{F84EF82E-589D-4BF3-A930-AEFF391A31B3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73E8B070-A84A-442B-9E12-7CBDCF672F03}">
      <dgm:prSet phldrT="[Texto]"/>
      <dgm:spPr>
        <a:ln>
          <a:solidFill>
            <a:srgbClr val="00AAA7"/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&gt;18 semanas</a:t>
          </a:r>
        </a:p>
      </dgm:t>
    </dgm:pt>
    <dgm:pt modelId="{394297B1-8008-420D-A6B7-5E7CBEFC5ACF}" type="parTrans" cxnId="{F805F4ED-968F-4FA4-8C81-A80B03D53C97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963B0AE2-9D73-408E-A429-2ACABDA79DD3}" type="sibTrans" cxnId="{F805F4ED-968F-4FA4-8C81-A80B03D53C97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B97CF23B-3523-4659-B71D-17B241816272}">
      <dgm:prSet phldrT="[Texto]" custT="1"/>
      <dgm:spPr>
        <a:ln>
          <a:solidFill>
            <a:srgbClr val="00AAA7"/>
          </a:solidFill>
        </a:ln>
      </dgm:spPr>
      <dgm:t>
        <a:bodyPr anchor="ctr"/>
        <a:lstStyle/>
        <a:p>
          <a:pPr>
            <a:lnSpc>
              <a:spcPct val="100000"/>
            </a:lnSpc>
          </a:pP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Pirimetamina + sulfadiazina + A. </a:t>
          </a:r>
          <a:r>
            <a:rPr lang="es-ES" sz="1600" dirty="0" err="1">
              <a:solidFill>
                <a:srgbClr val="152B48"/>
              </a:solidFill>
              <a:latin typeface="Montserrat" pitchFamily="2" charset="77"/>
            </a:rPr>
            <a:t>folínico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7021D4D5-606B-433A-B728-9F61208D3D6F}" type="parTrans" cxnId="{F9A7B053-8235-42E6-BB8A-DC0B77BE95C8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0B2D12FA-0F06-4EE7-A559-4963C5C763BB}" type="sibTrans" cxnId="{F9A7B053-8235-42E6-BB8A-DC0B77BE95C8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DFBBFE4F-C313-4CF9-9307-9B2C6B7AE94C}">
      <dgm:prSet phldrT="[Texto]" custT="1"/>
      <dgm:spPr>
        <a:ln>
          <a:solidFill>
            <a:srgbClr val="00AAA7"/>
          </a:solidFill>
        </a:ln>
      </dgm:spPr>
      <dgm:t>
        <a:bodyPr anchor="ctr"/>
        <a:lstStyle/>
        <a:p>
          <a:pPr>
            <a:lnSpc>
              <a:spcPct val="100000"/>
            </a:lnSpc>
          </a:pP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Hasta que se obtenga los resultados de PCR-LA.</a:t>
          </a:r>
        </a:p>
      </dgm:t>
    </dgm:pt>
    <dgm:pt modelId="{2A272AC1-AC35-4233-91E7-2CEE2A0AD6F1}" type="parTrans" cxnId="{7CFE6ADB-80C5-44CE-84B2-BD8CA0C8571D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5F6BDF6F-8E5C-4FD9-997A-BEC47727254F}" type="sibTrans" cxnId="{7CFE6ADB-80C5-44CE-84B2-BD8CA0C8571D}">
      <dgm:prSet/>
      <dgm:spPr/>
      <dgm:t>
        <a:bodyPr/>
        <a:lstStyle/>
        <a:p>
          <a:endParaRPr lang="es-ES">
            <a:solidFill>
              <a:srgbClr val="152B48"/>
            </a:solidFill>
            <a:latin typeface="Montserrat" pitchFamily="2" charset="77"/>
          </a:endParaRPr>
        </a:p>
      </dgm:t>
    </dgm:pt>
    <dgm:pt modelId="{166BC5AB-0E25-4847-A31B-B19038C8951E}" type="pres">
      <dgm:prSet presAssocID="{A41B8712-A7B3-4FBF-994B-B95EACDF80ED}" presName="Name0" presStyleCnt="0">
        <dgm:presLayoutVars>
          <dgm:dir/>
          <dgm:animLvl val="lvl"/>
          <dgm:resizeHandles/>
        </dgm:presLayoutVars>
      </dgm:prSet>
      <dgm:spPr/>
    </dgm:pt>
    <dgm:pt modelId="{42DFA131-B64F-4D02-8045-E89A17B97313}" type="pres">
      <dgm:prSet presAssocID="{4742636F-1FDA-4A28-8FD5-149DFEB06486}" presName="linNode" presStyleCnt="0"/>
      <dgm:spPr/>
    </dgm:pt>
    <dgm:pt modelId="{85865D68-129A-46D4-966B-EE95DAC2ED1A}" type="pres">
      <dgm:prSet presAssocID="{4742636F-1FDA-4A28-8FD5-149DFEB06486}" presName="parentShp" presStyleLbl="node1" presStyleIdx="0" presStyleCnt="2" custScaleX="75362" custLinFactNeighborX="-201" custLinFactNeighborY="-26">
        <dgm:presLayoutVars>
          <dgm:bulletEnabled val="1"/>
        </dgm:presLayoutVars>
      </dgm:prSet>
      <dgm:spPr/>
    </dgm:pt>
    <dgm:pt modelId="{C295E73A-1851-42CD-B111-067CC3352418}" type="pres">
      <dgm:prSet presAssocID="{4742636F-1FDA-4A28-8FD5-149DFEB06486}" presName="childShp" presStyleLbl="bgAccFollowNode1" presStyleIdx="0" presStyleCnt="2" custScaleX="111133">
        <dgm:presLayoutVars>
          <dgm:bulletEnabled val="1"/>
        </dgm:presLayoutVars>
      </dgm:prSet>
      <dgm:spPr/>
    </dgm:pt>
    <dgm:pt modelId="{DB217142-A292-48DB-B448-28AB76D6AFD0}" type="pres">
      <dgm:prSet presAssocID="{4A58F8E0-3CF4-408D-B033-825B716312F4}" presName="spacing" presStyleCnt="0"/>
      <dgm:spPr/>
    </dgm:pt>
    <dgm:pt modelId="{C5657DB1-E883-411C-BE3F-2B67A7AA2FBB}" type="pres">
      <dgm:prSet presAssocID="{73E8B070-A84A-442B-9E12-7CBDCF672F03}" presName="linNode" presStyleCnt="0"/>
      <dgm:spPr/>
    </dgm:pt>
    <dgm:pt modelId="{8BC13A29-E7FB-47CD-8506-BE2C6B2A59C6}" type="pres">
      <dgm:prSet presAssocID="{73E8B070-A84A-442B-9E12-7CBDCF672F03}" presName="parentShp" presStyleLbl="node1" presStyleIdx="1" presStyleCnt="2" custScaleX="75362" custLinFactNeighborY="2321">
        <dgm:presLayoutVars>
          <dgm:bulletEnabled val="1"/>
        </dgm:presLayoutVars>
      </dgm:prSet>
      <dgm:spPr/>
    </dgm:pt>
    <dgm:pt modelId="{C604C2DB-4982-41E4-ADBF-0683A8DCC3A7}" type="pres">
      <dgm:prSet presAssocID="{73E8B070-A84A-442B-9E12-7CBDCF672F03}" presName="childShp" presStyleLbl="bgAccFollowNode1" presStyleIdx="1" presStyleCnt="2" custScaleX="111133">
        <dgm:presLayoutVars>
          <dgm:bulletEnabled val="1"/>
        </dgm:presLayoutVars>
      </dgm:prSet>
      <dgm:spPr/>
    </dgm:pt>
  </dgm:ptLst>
  <dgm:cxnLst>
    <dgm:cxn modelId="{A3E0DB0A-BDB3-4282-879A-C14719AE728D}" type="presOf" srcId="{4742636F-1FDA-4A28-8FD5-149DFEB06486}" destId="{85865D68-129A-46D4-966B-EE95DAC2ED1A}" srcOrd="0" destOrd="0" presId="urn:microsoft.com/office/officeart/2005/8/layout/vList6"/>
    <dgm:cxn modelId="{4134081C-DC0E-4225-AA0E-6ACDFF4FBF63}" type="presOf" srcId="{73E8B070-A84A-442B-9E12-7CBDCF672F03}" destId="{8BC13A29-E7FB-47CD-8506-BE2C6B2A59C6}" srcOrd="0" destOrd="0" presId="urn:microsoft.com/office/officeart/2005/8/layout/vList6"/>
    <dgm:cxn modelId="{44F2132C-732D-404D-8623-4EB0D223DFF3}" type="presOf" srcId="{A41B8712-A7B3-4FBF-994B-B95EACDF80ED}" destId="{166BC5AB-0E25-4847-A31B-B19038C8951E}" srcOrd="0" destOrd="0" presId="urn:microsoft.com/office/officeart/2005/8/layout/vList6"/>
    <dgm:cxn modelId="{F84EF82E-589D-4BF3-A930-AEFF391A31B3}" srcId="{4742636F-1FDA-4A28-8FD5-149DFEB06486}" destId="{6AB26C97-0B4C-4A90-8704-5381E6C96EB6}" srcOrd="1" destOrd="0" parTransId="{121B413A-013E-44F1-B740-4A2196FAB057}" sibTransId="{70CFD2E0-ACB6-4450-B6C0-B60ED40B78AC}"/>
    <dgm:cxn modelId="{0E3FB86E-E90C-4493-B844-01073484CA95}" type="presOf" srcId="{B97CF23B-3523-4659-B71D-17B241816272}" destId="{C604C2DB-4982-41E4-ADBF-0683A8DCC3A7}" srcOrd="0" destOrd="0" presId="urn:microsoft.com/office/officeart/2005/8/layout/vList6"/>
    <dgm:cxn modelId="{F9A7B053-8235-42E6-BB8A-DC0B77BE95C8}" srcId="{73E8B070-A84A-442B-9E12-7CBDCF672F03}" destId="{B97CF23B-3523-4659-B71D-17B241816272}" srcOrd="0" destOrd="0" parTransId="{7021D4D5-606B-433A-B728-9F61208D3D6F}" sibTransId="{0B2D12FA-0F06-4EE7-A559-4963C5C763BB}"/>
    <dgm:cxn modelId="{BA86D998-7483-46C3-B590-A27DF4ADF197}" type="presOf" srcId="{6AB26C97-0B4C-4A90-8704-5381E6C96EB6}" destId="{C295E73A-1851-42CD-B111-067CC3352418}" srcOrd="0" destOrd="1" presId="urn:microsoft.com/office/officeart/2005/8/layout/vList6"/>
    <dgm:cxn modelId="{D00BF9C4-B331-40EC-B9FB-3E4C2BBE32C8}" type="presOf" srcId="{F72DACE6-052C-4553-8977-6BC274209E75}" destId="{C295E73A-1851-42CD-B111-067CC3352418}" srcOrd="0" destOrd="0" presId="urn:microsoft.com/office/officeart/2005/8/layout/vList6"/>
    <dgm:cxn modelId="{58B623D6-D4CB-454B-8600-32DAF3B04C87}" srcId="{4742636F-1FDA-4A28-8FD5-149DFEB06486}" destId="{F72DACE6-052C-4553-8977-6BC274209E75}" srcOrd="0" destOrd="0" parTransId="{6CF6DF62-5CB3-4F04-909C-4335169D9688}" sibTransId="{4618A333-420B-4FB2-A86A-7F8D09D0D5C1}"/>
    <dgm:cxn modelId="{7CFE6ADB-80C5-44CE-84B2-BD8CA0C8571D}" srcId="{73E8B070-A84A-442B-9E12-7CBDCF672F03}" destId="{DFBBFE4F-C313-4CF9-9307-9B2C6B7AE94C}" srcOrd="1" destOrd="0" parTransId="{2A272AC1-AC35-4233-91E7-2CEE2A0AD6F1}" sibTransId="{5F6BDF6F-8E5C-4FD9-997A-BEC47727254F}"/>
    <dgm:cxn modelId="{F805F4ED-968F-4FA4-8C81-A80B03D53C97}" srcId="{A41B8712-A7B3-4FBF-994B-B95EACDF80ED}" destId="{73E8B070-A84A-442B-9E12-7CBDCF672F03}" srcOrd="1" destOrd="0" parTransId="{394297B1-8008-420D-A6B7-5E7CBEFC5ACF}" sibTransId="{963B0AE2-9D73-408E-A429-2ACABDA79DD3}"/>
    <dgm:cxn modelId="{A380A1EF-24B4-4755-ADAF-26D98E0A10B2}" type="presOf" srcId="{DFBBFE4F-C313-4CF9-9307-9B2C6B7AE94C}" destId="{C604C2DB-4982-41E4-ADBF-0683A8DCC3A7}" srcOrd="0" destOrd="1" presId="urn:microsoft.com/office/officeart/2005/8/layout/vList6"/>
    <dgm:cxn modelId="{C5032BF7-4F02-4873-A9E1-03C45D3CF92D}" srcId="{A41B8712-A7B3-4FBF-994B-B95EACDF80ED}" destId="{4742636F-1FDA-4A28-8FD5-149DFEB06486}" srcOrd="0" destOrd="0" parTransId="{334276CC-836B-42DE-AD3B-B9BA333E7C78}" sibTransId="{4A58F8E0-3CF4-408D-B033-825B716312F4}"/>
    <dgm:cxn modelId="{E6F9C6B6-213C-4B8E-9A23-FF6B8EDBF919}" type="presParOf" srcId="{166BC5AB-0E25-4847-A31B-B19038C8951E}" destId="{42DFA131-B64F-4D02-8045-E89A17B97313}" srcOrd="0" destOrd="0" presId="urn:microsoft.com/office/officeart/2005/8/layout/vList6"/>
    <dgm:cxn modelId="{B7E7D698-CF6F-426C-8E5C-E1359E1EA374}" type="presParOf" srcId="{42DFA131-B64F-4D02-8045-E89A17B97313}" destId="{85865D68-129A-46D4-966B-EE95DAC2ED1A}" srcOrd="0" destOrd="0" presId="urn:microsoft.com/office/officeart/2005/8/layout/vList6"/>
    <dgm:cxn modelId="{43C600FD-6EB8-4480-9313-771259710497}" type="presParOf" srcId="{42DFA131-B64F-4D02-8045-E89A17B97313}" destId="{C295E73A-1851-42CD-B111-067CC3352418}" srcOrd="1" destOrd="0" presId="urn:microsoft.com/office/officeart/2005/8/layout/vList6"/>
    <dgm:cxn modelId="{B7DC75D3-CC89-45D7-AF40-24E076557553}" type="presParOf" srcId="{166BC5AB-0E25-4847-A31B-B19038C8951E}" destId="{DB217142-A292-48DB-B448-28AB76D6AFD0}" srcOrd="1" destOrd="0" presId="urn:microsoft.com/office/officeart/2005/8/layout/vList6"/>
    <dgm:cxn modelId="{4B40907E-885F-49C0-AB5D-CF52A9ED13C6}" type="presParOf" srcId="{166BC5AB-0E25-4847-A31B-B19038C8951E}" destId="{C5657DB1-E883-411C-BE3F-2B67A7AA2FBB}" srcOrd="2" destOrd="0" presId="urn:microsoft.com/office/officeart/2005/8/layout/vList6"/>
    <dgm:cxn modelId="{37A89C76-582A-4AE3-AD2A-EE22094E1B97}" type="presParOf" srcId="{C5657DB1-E883-411C-BE3F-2B67A7AA2FBB}" destId="{8BC13A29-E7FB-47CD-8506-BE2C6B2A59C6}" srcOrd="0" destOrd="0" presId="urn:microsoft.com/office/officeart/2005/8/layout/vList6"/>
    <dgm:cxn modelId="{055EFF3F-5CCD-43F8-88A8-5C2ADD9CFB0A}" type="presParOf" srcId="{C5657DB1-E883-411C-BE3F-2B67A7AA2FBB}" destId="{C604C2DB-4982-41E4-ADBF-0683A8DCC3A7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1B8712-A7B3-4FBF-994B-B95EACDF80ED}" type="doc">
      <dgm:prSet loTypeId="urn:microsoft.com/office/officeart/2005/8/layout/vList6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4742636F-1FDA-4A28-8FD5-149DFEB06486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ES" sz="2400" dirty="0">
              <a:solidFill>
                <a:srgbClr val="152B48"/>
              </a:solidFill>
              <a:latin typeface="Montserrat" pitchFamily="2" charset="77"/>
            </a:rPr>
            <a:t>18 semanas</a:t>
          </a:r>
        </a:p>
      </dgm:t>
    </dgm:pt>
    <dgm:pt modelId="{334276CC-836B-42DE-AD3B-B9BA333E7C78}" type="parTrans" cxnId="{C5032BF7-4F02-4873-A9E1-03C45D3CF92D}">
      <dgm:prSet/>
      <dgm:spPr/>
      <dgm:t>
        <a:bodyPr/>
        <a:lstStyle/>
        <a:p>
          <a:endParaRPr lang="es-ES" sz="1600"/>
        </a:p>
      </dgm:t>
    </dgm:pt>
    <dgm:pt modelId="{4A58F8E0-3CF4-408D-B033-825B716312F4}" type="sibTrans" cxnId="{C5032BF7-4F02-4873-A9E1-03C45D3CF92D}">
      <dgm:prSet/>
      <dgm:spPr/>
      <dgm:t>
        <a:bodyPr/>
        <a:lstStyle/>
        <a:p>
          <a:endParaRPr lang="es-ES" sz="1600"/>
        </a:p>
      </dgm:t>
    </dgm:pt>
    <dgm:pt modelId="{F72DACE6-052C-4553-8977-6BC274209E75}">
      <dgm:prSet phldrT="[Texto]" custT="1"/>
      <dgm:spPr>
        <a:ln>
          <a:solidFill>
            <a:srgbClr val="00AAA7"/>
          </a:solidFill>
        </a:ln>
      </dgm:spPr>
      <dgm:t>
        <a:bodyPr anchor="ctr"/>
        <a:lstStyle/>
        <a:p>
          <a:pPr>
            <a:lnSpc>
              <a:spcPct val="100000"/>
            </a:lnSpc>
          </a:pP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PCR LA positivo 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  <a:sym typeface="Wingdings" panose="05000000000000000000" pitchFamily="2" charset="2"/>
            </a:rPr>
            <a:t> </a:t>
          </a:r>
          <a:r>
            <a:rPr lang="es-ES" sz="1600" dirty="0" err="1">
              <a:solidFill>
                <a:srgbClr val="152B48"/>
              </a:solidFill>
              <a:latin typeface="Montserrat" pitchFamily="2" charset="77"/>
              <a:sym typeface="Wingdings" panose="05000000000000000000" pitchFamily="2" charset="2"/>
            </a:rPr>
            <a:t>p</a:t>
          </a:r>
          <a:r>
            <a:rPr lang="es-ES" sz="1600" dirty="0" err="1">
              <a:solidFill>
                <a:srgbClr val="152B48"/>
              </a:solidFill>
              <a:latin typeface="Montserrat" pitchFamily="2" charset="77"/>
            </a:rPr>
            <a:t>irimetamina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 + sulfadiazina + A. </a:t>
          </a:r>
          <a:r>
            <a:rPr lang="es-ES" sz="1600" dirty="0" err="1">
              <a:solidFill>
                <a:srgbClr val="152B48"/>
              </a:solidFill>
              <a:latin typeface="Montserrat" pitchFamily="2" charset="77"/>
            </a:rPr>
            <a:t>folínico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6CF6DF62-5CB3-4F04-909C-4335169D9688}" type="parTrans" cxnId="{58B623D6-D4CB-454B-8600-32DAF3B04C87}">
      <dgm:prSet/>
      <dgm:spPr/>
      <dgm:t>
        <a:bodyPr/>
        <a:lstStyle/>
        <a:p>
          <a:endParaRPr lang="es-ES" sz="1600"/>
        </a:p>
      </dgm:t>
    </dgm:pt>
    <dgm:pt modelId="{4618A333-420B-4FB2-A86A-7F8D09D0D5C1}" type="sibTrans" cxnId="{58B623D6-D4CB-454B-8600-32DAF3B04C87}">
      <dgm:prSet/>
      <dgm:spPr/>
      <dgm:t>
        <a:bodyPr/>
        <a:lstStyle/>
        <a:p>
          <a:endParaRPr lang="es-ES" sz="1600"/>
        </a:p>
      </dgm:t>
    </dgm:pt>
    <dgm:pt modelId="{73E8B070-A84A-442B-9E12-7CBDCF672F03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ES" sz="2400" dirty="0">
              <a:solidFill>
                <a:srgbClr val="152B48"/>
              </a:solidFill>
              <a:latin typeface="Montserrat" pitchFamily="2" charset="77"/>
            </a:rPr>
            <a:t>&gt;18 semanas</a:t>
          </a:r>
        </a:p>
      </dgm:t>
    </dgm:pt>
    <dgm:pt modelId="{394297B1-8008-420D-A6B7-5E7CBEFC5ACF}" type="parTrans" cxnId="{F805F4ED-968F-4FA4-8C81-A80B03D53C97}">
      <dgm:prSet/>
      <dgm:spPr/>
      <dgm:t>
        <a:bodyPr/>
        <a:lstStyle/>
        <a:p>
          <a:endParaRPr lang="es-ES" sz="1600"/>
        </a:p>
      </dgm:t>
    </dgm:pt>
    <dgm:pt modelId="{963B0AE2-9D73-408E-A429-2ACABDA79DD3}" type="sibTrans" cxnId="{F805F4ED-968F-4FA4-8C81-A80B03D53C97}">
      <dgm:prSet/>
      <dgm:spPr/>
      <dgm:t>
        <a:bodyPr/>
        <a:lstStyle/>
        <a:p>
          <a:endParaRPr lang="es-ES" sz="1600"/>
        </a:p>
      </dgm:t>
    </dgm:pt>
    <dgm:pt modelId="{B97CF23B-3523-4659-B71D-17B241816272}">
      <dgm:prSet phldrT="[Texto]" custT="1"/>
      <dgm:spPr>
        <a:ln>
          <a:solidFill>
            <a:srgbClr val="00AAA7"/>
          </a:solidFill>
        </a:ln>
      </dgm:spPr>
      <dgm:t>
        <a:bodyPr anchor="ctr"/>
        <a:lstStyle/>
        <a:p>
          <a:pPr>
            <a:lnSpc>
              <a:spcPct val="100000"/>
            </a:lnSpc>
          </a:pP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Pirimetamina + sulfadiazina + A. folínico y PCR LA positivo 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  <a:sym typeface="Wingdings" panose="05000000000000000000" pitchFamily="2" charset="2"/>
            </a:rPr>
            <a:t> tratamiento hasta el parto.</a:t>
          </a:r>
          <a:endParaRPr lang="es-E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7021D4D5-606B-433A-B728-9F61208D3D6F}" type="parTrans" cxnId="{F9A7B053-8235-42E6-BB8A-DC0B77BE95C8}">
      <dgm:prSet/>
      <dgm:spPr/>
      <dgm:t>
        <a:bodyPr/>
        <a:lstStyle/>
        <a:p>
          <a:endParaRPr lang="es-ES" sz="1600"/>
        </a:p>
      </dgm:t>
    </dgm:pt>
    <dgm:pt modelId="{0B2D12FA-0F06-4EE7-A559-4963C5C763BB}" type="sibTrans" cxnId="{F9A7B053-8235-42E6-BB8A-DC0B77BE95C8}">
      <dgm:prSet/>
      <dgm:spPr/>
      <dgm:t>
        <a:bodyPr/>
        <a:lstStyle/>
        <a:p>
          <a:endParaRPr lang="es-ES" sz="1600"/>
        </a:p>
      </dgm:t>
    </dgm:pt>
    <dgm:pt modelId="{1A3747A4-788A-47CB-992D-86214D94913F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ES" sz="2000" b="0" dirty="0">
              <a:solidFill>
                <a:srgbClr val="152B48"/>
              </a:solidFill>
              <a:latin typeface="Montserrat" pitchFamily="2" charset="77"/>
            </a:rPr>
            <a:t>PCR y ecografía negativa</a:t>
          </a:r>
        </a:p>
      </dgm:t>
    </dgm:pt>
    <dgm:pt modelId="{36122F76-5CD5-4807-B4FD-079F8A4688D2}" type="parTrans" cxnId="{99E3CB2B-AAE4-47A7-B8D7-5C5F85579722}">
      <dgm:prSet/>
      <dgm:spPr/>
      <dgm:t>
        <a:bodyPr/>
        <a:lstStyle/>
        <a:p>
          <a:endParaRPr lang="es-ES" sz="1600"/>
        </a:p>
      </dgm:t>
    </dgm:pt>
    <dgm:pt modelId="{6C4846EC-4D81-4033-8A9A-8EEAD9900AF3}" type="sibTrans" cxnId="{99E3CB2B-AAE4-47A7-B8D7-5C5F85579722}">
      <dgm:prSet/>
      <dgm:spPr/>
      <dgm:t>
        <a:bodyPr/>
        <a:lstStyle/>
        <a:p>
          <a:endParaRPr lang="es-ES" sz="1600"/>
        </a:p>
      </dgm:t>
    </dgm:pt>
    <dgm:pt modelId="{E90634C9-2F0A-4D42-8FD7-EDAE0E213A87}">
      <dgm:prSet custT="1"/>
      <dgm:spPr>
        <a:ln>
          <a:solidFill>
            <a:srgbClr val="00AAA7"/>
          </a:solidFill>
        </a:ln>
      </dgm:spPr>
      <dgm:t>
        <a:bodyPr anchor="ctr"/>
        <a:lstStyle/>
        <a:p>
          <a:pPr>
            <a:lnSpc>
              <a:spcPct val="100000"/>
            </a:lnSpc>
          </a:pP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Tratamiento con espiramicina hasta el parto.</a:t>
          </a:r>
        </a:p>
      </dgm:t>
    </dgm:pt>
    <dgm:pt modelId="{3E044EB1-5A95-4FB5-A153-7C0FB0641288}" type="parTrans" cxnId="{346E12AE-8CCA-4D8F-94E6-210FA816E290}">
      <dgm:prSet/>
      <dgm:spPr/>
      <dgm:t>
        <a:bodyPr/>
        <a:lstStyle/>
        <a:p>
          <a:endParaRPr lang="es-CO" sz="1600"/>
        </a:p>
      </dgm:t>
    </dgm:pt>
    <dgm:pt modelId="{03B3E783-41EC-4DC9-9854-ED1A10AFF2E0}" type="sibTrans" cxnId="{346E12AE-8CCA-4D8F-94E6-210FA816E290}">
      <dgm:prSet/>
      <dgm:spPr/>
      <dgm:t>
        <a:bodyPr/>
        <a:lstStyle/>
        <a:p>
          <a:endParaRPr lang="es-CO" sz="1600"/>
        </a:p>
      </dgm:t>
    </dgm:pt>
    <dgm:pt modelId="{166BC5AB-0E25-4847-A31B-B19038C8951E}" type="pres">
      <dgm:prSet presAssocID="{A41B8712-A7B3-4FBF-994B-B95EACDF80ED}" presName="Name0" presStyleCnt="0">
        <dgm:presLayoutVars>
          <dgm:dir/>
          <dgm:animLvl val="lvl"/>
          <dgm:resizeHandles/>
        </dgm:presLayoutVars>
      </dgm:prSet>
      <dgm:spPr/>
    </dgm:pt>
    <dgm:pt modelId="{42DFA131-B64F-4D02-8045-E89A17B97313}" type="pres">
      <dgm:prSet presAssocID="{4742636F-1FDA-4A28-8FD5-149DFEB06486}" presName="linNode" presStyleCnt="0"/>
      <dgm:spPr/>
    </dgm:pt>
    <dgm:pt modelId="{85865D68-129A-46D4-966B-EE95DAC2ED1A}" type="pres">
      <dgm:prSet presAssocID="{4742636F-1FDA-4A28-8FD5-149DFEB06486}" presName="parentShp" presStyleLbl="node1" presStyleIdx="0" presStyleCnt="3" custScaleX="75362">
        <dgm:presLayoutVars>
          <dgm:bulletEnabled val="1"/>
        </dgm:presLayoutVars>
      </dgm:prSet>
      <dgm:spPr/>
    </dgm:pt>
    <dgm:pt modelId="{C295E73A-1851-42CD-B111-067CC3352418}" type="pres">
      <dgm:prSet presAssocID="{4742636F-1FDA-4A28-8FD5-149DFEB06486}" presName="childShp" presStyleLbl="bgAccFollowNode1" presStyleIdx="0" presStyleCnt="3">
        <dgm:presLayoutVars>
          <dgm:bulletEnabled val="1"/>
        </dgm:presLayoutVars>
      </dgm:prSet>
      <dgm:spPr/>
    </dgm:pt>
    <dgm:pt modelId="{DB217142-A292-48DB-B448-28AB76D6AFD0}" type="pres">
      <dgm:prSet presAssocID="{4A58F8E0-3CF4-408D-B033-825B716312F4}" presName="spacing" presStyleCnt="0"/>
      <dgm:spPr/>
    </dgm:pt>
    <dgm:pt modelId="{C5657DB1-E883-411C-BE3F-2B67A7AA2FBB}" type="pres">
      <dgm:prSet presAssocID="{73E8B070-A84A-442B-9E12-7CBDCF672F03}" presName="linNode" presStyleCnt="0"/>
      <dgm:spPr/>
    </dgm:pt>
    <dgm:pt modelId="{8BC13A29-E7FB-47CD-8506-BE2C6B2A59C6}" type="pres">
      <dgm:prSet presAssocID="{73E8B070-A84A-442B-9E12-7CBDCF672F03}" presName="parentShp" presStyleLbl="node1" presStyleIdx="1" presStyleCnt="3" custScaleX="75362" custLinFactNeighborY="2321">
        <dgm:presLayoutVars>
          <dgm:bulletEnabled val="1"/>
        </dgm:presLayoutVars>
      </dgm:prSet>
      <dgm:spPr/>
    </dgm:pt>
    <dgm:pt modelId="{C604C2DB-4982-41E4-ADBF-0683A8DCC3A7}" type="pres">
      <dgm:prSet presAssocID="{73E8B070-A84A-442B-9E12-7CBDCF672F03}" presName="childShp" presStyleLbl="bgAccFollowNode1" presStyleIdx="1" presStyleCnt="3">
        <dgm:presLayoutVars>
          <dgm:bulletEnabled val="1"/>
        </dgm:presLayoutVars>
      </dgm:prSet>
      <dgm:spPr/>
    </dgm:pt>
    <dgm:pt modelId="{6763A61E-DF23-46FA-8A9A-611454DD0A69}" type="pres">
      <dgm:prSet presAssocID="{963B0AE2-9D73-408E-A429-2ACABDA79DD3}" presName="spacing" presStyleCnt="0"/>
      <dgm:spPr/>
    </dgm:pt>
    <dgm:pt modelId="{C22E8A69-48BB-47C1-856F-D2C16182C6E1}" type="pres">
      <dgm:prSet presAssocID="{1A3747A4-788A-47CB-992D-86214D94913F}" presName="linNode" presStyleCnt="0"/>
      <dgm:spPr/>
    </dgm:pt>
    <dgm:pt modelId="{3F408DEC-C060-413D-9F9D-A3DC936BF790}" type="pres">
      <dgm:prSet presAssocID="{1A3747A4-788A-47CB-992D-86214D94913F}" presName="parentShp" presStyleLbl="node1" presStyleIdx="2" presStyleCnt="3" custScaleX="76532">
        <dgm:presLayoutVars>
          <dgm:bulletEnabled val="1"/>
        </dgm:presLayoutVars>
      </dgm:prSet>
      <dgm:spPr/>
    </dgm:pt>
    <dgm:pt modelId="{8AB04E47-EFC1-40BC-91EA-176E7510B3BA}" type="pres">
      <dgm:prSet presAssocID="{1A3747A4-788A-47CB-992D-86214D94913F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A3E0DB0A-BDB3-4282-879A-C14719AE728D}" type="presOf" srcId="{4742636F-1FDA-4A28-8FD5-149DFEB06486}" destId="{85865D68-129A-46D4-966B-EE95DAC2ED1A}" srcOrd="0" destOrd="0" presId="urn:microsoft.com/office/officeart/2005/8/layout/vList6"/>
    <dgm:cxn modelId="{4134081C-DC0E-4225-AA0E-6ACDFF4FBF63}" type="presOf" srcId="{73E8B070-A84A-442B-9E12-7CBDCF672F03}" destId="{8BC13A29-E7FB-47CD-8506-BE2C6B2A59C6}" srcOrd="0" destOrd="0" presId="urn:microsoft.com/office/officeart/2005/8/layout/vList6"/>
    <dgm:cxn modelId="{99E3CB2B-AAE4-47A7-B8D7-5C5F85579722}" srcId="{A41B8712-A7B3-4FBF-994B-B95EACDF80ED}" destId="{1A3747A4-788A-47CB-992D-86214D94913F}" srcOrd="2" destOrd="0" parTransId="{36122F76-5CD5-4807-B4FD-079F8A4688D2}" sibTransId="{6C4846EC-4D81-4033-8A9A-8EEAD9900AF3}"/>
    <dgm:cxn modelId="{44F2132C-732D-404D-8623-4EB0D223DFF3}" type="presOf" srcId="{A41B8712-A7B3-4FBF-994B-B95EACDF80ED}" destId="{166BC5AB-0E25-4847-A31B-B19038C8951E}" srcOrd="0" destOrd="0" presId="urn:microsoft.com/office/officeart/2005/8/layout/vList6"/>
    <dgm:cxn modelId="{0E3FB86E-E90C-4493-B844-01073484CA95}" type="presOf" srcId="{B97CF23B-3523-4659-B71D-17B241816272}" destId="{C604C2DB-4982-41E4-ADBF-0683A8DCC3A7}" srcOrd="0" destOrd="0" presId="urn:microsoft.com/office/officeart/2005/8/layout/vList6"/>
    <dgm:cxn modelId="{F9A7B053-8235-42E6-BB8A-DC0B77BE95C8}" srcId="{73E8B070-A84A-442B-9E12-7CBDCF672F03}" destId="{B97CF23B-3523-4659-B71D-17B241816272}" srcOrd="0" destOrd="0" parTransId="{7021D4D5-606B-433A-B728-9F61208D3D6F}" sibTransId="{0B2D12FA-0F06-4EE7-A559-4963C5C763BB}"/>
    <dgm:cxn modelId="{346E12AE-8CCA-4D8F-94E6-210FA816E290}" srcId="{1A3747A4-788A-47CB-992D-86214D94913F}" destId="{E90634C9-2F0A-4D42-8FD7-EDAE0E213A87}" srcOrd="0" destOrd="0" parTransId="{3E044EB1-5A95-4FB5-A153-7C0FB0641288}" sibTransId="{03B3E783-41EC-4DC9-9854-ED1A10AFF2E0}"/>
    <dgm:cxn modelId="{D00BF9C4-B331-40EC-B9FB-3E4C2BBE32C8}" type="presOf" srcId="{F72DACE6-052C-4553-8977-6BC274209E75}" destId="{C295E73A-1851-42CD-B111-067CC3352418}" srcOrd="0" destOrd="0" presId="urn:microsoft.com/office/officeart/2005/8/layout/vList6"/>
    <dgm:cxn modelId="{2AF397CC-D8FA-4559-9539-C6BA9AB17252}" type="presOf" srcId="{E90634C9-2F0A-4D42-8FD7-EDAE0E213A87}" destId="{8AB04E47-EFC1-40BC-91EA-176E7510B3BA}" srcOrd="0" destOrd="0" presId="urn:microsoft.com/office/officeart/2005/8/layout/vList6"/>
    <dgm:cxn modelId="{58B623D6-D4CB-454B-8600-32DAF3B04C87}" srcId="{4742636F-1FDA-4A28-8FD5-149DFEB06486}" destId="{F72DACE6-052C-4553-8977-6BC274209E75}" srcOrd="0" destOrd="0" parTransId="{6CF6DF62-5CB3-4F04-909C-4335169D9688}" sibTransId="{4618A333-420B-4FB2-A86A-7F8D09D0D5C1}"/>
    <dgm:cxn modelId="{20B635E3-4377-4B98-BE31-B7C45DA99E9E}" type="presOf" srcId="{1A3747A4-788A-47CB-992D-86214D94913F}" destId="{3F408DEC-C060-413D-9F9D-A3DC936BF790}" srcOrd="0" destOrd="0" presId="urn:microsoft.com/office/officeart/2005/8/layout/vList6"/>
    <dgm:cxn modelId="{F805F4ED-968F-4FA4-8C81-A80B03D53C97}" srcId="{A41B8712-A7B3-4FBF-994B-B95EACDF80ED}" destId="{73E8B070-A84A-442B-9E12-7CBDCF672F03}" srcOrd="1" destOrd="0" parTransId="{394297B1-8008-420D-A6B7-5E7CBEFC5ACF}" sibTransId="{963B0AE2-9D73-408E-A429-2ACABDA79DD3}"/>
    <dgm:cxn modelId="{C5032BF7-4F02-4873-A9E1-03C45D3CF92D}" srcId="{A41B8712-A7B3-4FBF-994B-B95EACDF80ED}" destId="{4742636F-1FDA-4A28-8FD5-149DFEB06486}" srcOrd="0" destOrd="0" parTransId="{334276CC-836B-42DE-AD3B-B9BA333E7C78}" sibTransId="{4A58F8E0-3CF4-408D-B033-825B716312F4}"/>
    <dgm:cxn modelId="{E6F9C6B6-213C-4B8E-9A23-FF6B8EDBF919}" type="presParOf" srcId="{166BC5AB-0E25-4847-A31B-B19038C8951E}" destId="{42DFA131-B64F-4D02-8045-E89A17B97313}" srcOrd="0" destOrd="0" presId="urn:microsoft.com/office/officeart/2005/8/layout/vList6"/>
    <dgm:cxn modelId="{B7E7D698-CF6F-426C-8E5C-E1359E1EA374}" type="presParOf" srcId="{42DFA131-B64F-4D02-8045-E89A17B97313}" destId="{85865D68-129A-46D4-966B-EE95DAC2ED1A}" srcOrd="0" destOrd="0" presId="urn:microsoft.com/office/officeart/2005/8/layout/vList6"/>
    <dgm:cxn modelId="{43C600FD-6EB8-4480-9313-771259710497}" type="presParOf" srcId="{42DFA131-B64F-4D02-8045-E89A17B97313}" destId="{C295E73A-1851-42CD-B111-067CC3352418}" srcOrd="1" destOrd="0" presId="urn:microsoft.com/office/officeart/2005/8/layout/vList6"/>
    <dgm:cxn modelId="{B7DC75D3-CC89-45D7-AF40-24E076557553}" type="presParOf" srcId="{166BC5AB-0E25-4847-A31B-B19038C8951E}" destId="{DB217142-A292-48DB-B448-28AB76D6AFD0}" srcOrd="1" destOrd="0" presId="urn:microsoft.com/office/officeart/2005/8/layout/vList6"/>
    <dgm:cxn modelId="{4B40907E-885F-49C0-AB5D-CF52A9ED13C6}" type="presParOf" srcId="{166BC5AB-0E25-4847-A31B-B19038C8951E}" destId="{C5657DB1-E883-411C-BE3F-2B67A7AA2FBB}" srcOrd="2" destOrd="0" presId="urn:microsoft.com/office/officeart/2005/8/layout/vList6"/>
    <dgm:cxn modelId="{37A89C76-582A-4AE3-AD2A-EE22094E1B97}" type="presParOf" srcId="{C5657DB1-E883-411C-BE3F-2B67A7AA2FBB}" destId="{8BC13A29-E7FB-47CD-8506-BE2C6B2A59C6}" srcOrd="0" destOrd="0" presId="urn:microsoft.com/office/officeart/2005/8/layout/vList6"/>
    <dgm:cxn modelId="{055EFF3F-5CCD-43F8-88A8-5C2ADD9CFB0A}" type="presParOf" srcId="{C5657DB1-E883-411C-BE3F-2B67A7AA2FBB}" destId="{C604C2DB-4982-41E4-ADBF-0683A8DCC3A7}" srcOrd="1" destOrd="0" presId="urn:microsoft.com/office/officeart/2005/8/layout/vList6"/>
    <dgm:cxn modelId="{0D86FDAA-4541-4F0C-9565-EBB160D4FA5B}" type="presParOf" srcId="{166BC5AB-0E25-4847-A31B-B19038C8951E}" destId="{6763A61E-DF23-46FA-8A9A-611454DD0A69}" srcOrd="3" destOrd="0" presId="urn:microsoft.com/office/officeart/2005/8/layout/vList6"/>
    <dgm:cxn modelId="{E063C2DD-C19A-45E0-A7B9-E8C99641783D}" type="presParOf" srcId="{166BC5AB-0E25-4847-A31B-B19038C8951E}" destId="{C22E8A69-48BB-47C1-856F-D2C16182C6E1}" srcOrd="4" destOrd="0" presId="urn:microsoft.com/office/officeart/2005/8/layout/vList6"/>
    <dgm:cxn modelId="{61C25C09-F910-4E1B-B1B5-45DD876EFD1D}" type="presParOf" srcId="{C22E8A69-48BB-47C1-856F-D2C16182C6E1}" destId="{3F408DEC-C060-413D-9F9D-A3DC936BF790}" srcOrd="0" destOrd="0" presId="urn:microsoft.com/office/officeart/2005/8/layout/vList6"/>
    <dgm:cxn modelId="{6505EC40-E47D-4C04-AFEB-30800B09C410}" type="presParOf" srcId="{C22E8A69-48BB-47C1-856F-D2C16182C6E1}" destId="{8AB04E47-EFC1-40BC-91EA-176E7510B3BA}" srcOrd="1" destOrd="0" presId="urn:microsoft.com/office/officeart/2005/8/layout/vList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2C6F43-A2A3-40D1-82A4-61BCCF76E889}" type="doc">
      <dgm:prSet loTypeId="urn:microsoft.com/office/officeart/2005/8/layout/vList3" loCatId="list" qsTypeId="urn:microsoft.com/office/officeart/2005/8/quickstyle/simple1" qsCatId="simple" csTypeId="urn:microsoft.com/office/officeart/2005/8/colors/accent1_1" csCatId="accent1" phldr="1"/>
      <dgm:spPr/>
    </dgm:pt>
    <dgm:pt modelId="{AFF48D08-418A-4474-922C-516273CC7E01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ES" sz="2000" dirty="0">
              <a:solidFill>
                <a:srgbClr val="152B48"/>
              </a:solidFill>
              <a:latin typeface="Montserrat" pitchFamily="2" charset="77"/>
            </a:rPr>
            <a:t>Consumo de carnes bien cocidas.</a:t>
          </a:r>
        </a:p>
      </dgm:t>
    </dgm:pt>
    <dgm:pt modelId="{53700D35-81A8-4F62-B8B9-0165C62DB152}" type="parTrans" cxnId="{A54CC7EE-0293-4365-9905-E9894BAAD6F3}">
      <dgm:prSet/>
      <dgm:spPr/>
      <dgm:t>
        <a:bodyPr/>
        <a:lstStyle/>
        <a:p>
          <a:endParaRPr lang="es-ES"/>
        </a:p>
      </dgm:t>
    </dgm:pt>
    <dgm:pt modelId="{AB8567DE-764B-429D-BCF2-685269E40F6B}" type="sibTrans" cxnId="{A54CC7EE-0293-4365-9905-E9894BAAD6F3}">
      <dgm:prSet/>
      <dgm:spPr/>
      <dgm:t>
        <a:bodyPr/>
        <a:lstStyle/>
        <a:p>
          <a:endParaRPr lang="es-ES"/>
        </a:p>
      </dgm:t>
    </dgm:pt>
    <dgm:pt modelId="{B0BCA03B-49A0-4AE6-AE1E-2C50CBCC1548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ES" sz="2000" dirty="0">
              <a:solidFill>
                <a:srgbClr val="152B48"/>
              </a:solidFill>
              <a:latin typeface="Montserrat" pitchFamily="2" charset="77"/>
            </a:rPr>
            <a:t>Consumo de agua potable, filtrada o hervida.</a:t>
          </a:r>
        </a:p>
      </dgm:t>
    </dgm:pt>
    <dgm:pt modelId="{E9ED52D9-29A0-4BE6-813F-A65061968ADD}" type="parTrans" cxnId="{1E76F330-8E8C-4F5D-986F-EC8A5F84D4FD}">
      <dgm:prSet/>
      <dgm:spPr/>
      <dgm:t>
        <a:bodyPr/>
        <a:lstStyle/>
        <a:p>
          <a:endParaRPr lang="es-ES"/>
        </a:p>
      </dgm:t>
    </dgm:pt>
    <dgm:pt modelId="{9368DA7A-82D9-43F4-B777-673133E2A3C4}" type="sibTrans" cxnId="{1E76F330-8E8C-4F5D-986F-EC8A5F84D4FD}">
      <dgm:prSet/>
      <dgm:spPr/>
      <dgm:t>
        <a:bodyPr/>
        <a:lstStyle/>
        <a:p>
          <a:endParaRPr lang="es-ES"/>
        </a:p>
      </dgm:t>
    </dgm:pt>
    <dgm:pt modelId="{7317A721-4FD4-4952-A8A1-13D61E58D39D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ES" sz="2000" dirty="0">
              <a:solidFill>
                <a:srgbClr val="152B48"/>
              </a:solidFill>
              <a:latin typeface="Montserrat" pitchFamily="2" charset="77"/>
            </a:rPr>
            <a:t>Manejo higiénico de los alimentos.</a:t>
          </a:r>
        </a:p>
      </dgm:t>
    </dgm:pt>
    <dgm:pt modelId="{6524183F-31DE-483D-B88E-578B8532DB4D}" type="parTrans" cxnId="{150F24B7-747E-49E2-B0B2-8FCD5C5D7C14}">
      <dgm:prSet/>
      <dgm:spPr/>
      <dgm:t>
        <a:bodyPr/>
        <a:lstStyle/>
        <a:p>
          <a:endParaRPr lang="es-ES"/>
        </a:p>
      </dgm:t>
    </dgm:pt>
    <dgm:pt modelId="{FF532F70-B3A4-4603-A4AA-B272171337AB}" type="sibTrans" cxnId="{150F24B7-747E-49E2-B0B2-8FCD5C5D7C14}">
      <dgm:prSet/>
      <dgm:spPr/>
      <dgm:t>
        <a:bodyPr/>
        <a:lstStyle/>
        <a:p>
          <a:endParaRPr lang="es-ES"/>
        </a:p>
      </dgm:t>
    </dgm:pt>
    <dgm:pt modelId="{361D8BE5-0854-4761-8861-B25EA8395E93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ES" sz="2000" dirty="0">
              <a:solidFill>
                <a:srgbClr val="152B48"/>
              </a:solidFill>
              <a:latin typeface="Montserrat" pitchFamily="2" charset="77"/>
            </a:rPr>
            <a:t>Lavado de manos posterior a jardinería. </a:t>
          </a:r>
        </a:p>
      </dgm:t>
    </dgm:pt>
    <dgm:pt modelId="{AEE3F9B1-3ED3-4D7B-9514-DCDC9BD41B6E}" type="parTrans" cxnId="{9AD0299E-6E65-4A9E-8FF5-40BF3978C473}">
      <dgm:prSet/>
      <dgm:spPr/>
      <dgm:t>
        <a:bodyPr/>
        <a:lstStyle/>
        <a:p>
          <a:endParaRPr lang="es-ES"/>
        </a:p>
      </dgm:t>
    </dgm:pt>
    <dgm:pt modelId="{511B35D3-BEFD-4BA9-8BC1-E4A9EE73C99E}" type="sibTrans" cxnId="{9AD0299E-6E65-4A9E-8FF5-40BF3978C473}">
      <dgm:prSet/>
      <dgm:spPr/>
      <dgm:t>
        <a:bodyPr/>
        <a:lstStyle/>
        <a:p>
          <a:endParaRPr lang="es-ES"/>
        </a:p>
      </dgm:t>
    </dgm:pt>
    <dgm:pt modelId="{6260C99E-3DC9-4E09-80CF-D0AA02144498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pPr>
            <a:lnSpc>
              <a:spcPct val="100000"/>
            </a:lnSpc>
          </a:pPr>
          <a:r>
            <a:rPr lang="es-ES" sz="2000" dirty="0">
              <a:solidFill>
                <a:srgbClr val="152B48"/>
              </a:solidFill>
              <a:latin typeface="Montserrat" pitchFamily="2" charset="77"/>
            </a:rPr>
            <a:t>Precaución con la manipulación de heces de gato.</a:t>
          </a:r>
        </a:p>
      </dgm:t>
    </dgm:pt>
    <dgm:pt modelId="{50318BF4-CA11-4CF5-AC5A-17D33E820DCA}" type="parTrans" cxnId="{8FC0BCDC-E719-4656-A191-7138BE295C5D}">
      <dgm:prSet/>
      <dgm:spPr/>
      <dgm:t>
        <a:bodyPr/>
        <a:lstStyle/>
        <a:p>
          <a:endParaRPr lang="es-ES"/>
        </a:p>
      </dgm:t>
    </dgm:pt>
    <dgm:pt modelId="{C483A7B0-D9EA-4286-AB15-BF8187B30BD7}" type="sibTrans" cxnId="{8FC0BCDC-E719-4656-A191-7138BE295C5D}">
      <dgm:prSet/>
      <dgm:spPr/>
      <dgm:t>
        <a:bodyPr/>
        <a:lstStyle/>
        <a:p>
          <a:endParaRPr lang="es-ES"/>
        </a:p>
      </dgm:t>
    </dgm:pt>
    <dgm:pt modelId="{6B73E725-08DD-4F64-9160-DB81B2EDB0EA}" type="pres">
      <dgm:prSet presAssocID="{A82C6F43-A2A3-40D1-82A4-61BCCF76E889}" presName="linearFlow" presStyleCnt="0">
        <dgm:presLayoutVars>
          <dgm:dir/>
          <dgm:resizeHandles val="exact"/>
        </dgm:presLayoutVars>
      </dgm:prSet>
      <dgm:spPr/>
    </dgm:pt>
    <dgm:pt modelId="{782C0A43-2724-4F79-8469-66339C700D7E}" type="pres">
      <dgm:prSet presAssocID="{AFF48D08-418A-4474-922C-516273CC7E01}" presName="composite" presStyleCnt="0"/>
      <dgm:spPr/>
    </dgm:pt>
    <dgm:pt modelId="{6897D879-C3BA-4D5E-8579-C40747A449B5}" type="pres">
      <dgm:prSet presAssocID="{AFF48D08-418A-4474-922C-516273CC7E01}" presName="imgShp" presStyleLbl="fgImgPlace1" presStyleIdx="0" presStyleCnt="5"/>
      <dgm:spPr>
        <a:solidFill>
          <a:srgbClr val="00AAA7"/>
        </a:solidFill>
        <a:ln>
          <a:solidFill>
            <a:srgbClr val="00AAA7"/>
          </a:solidFill>
        </a:ln>
      </dgm:spPr>
    </dgm:pt>
    <dgm:pt modelId="{06D71D14-5697-4A0C-88C9-C2A937BB42C3}" type="pres">
      <dgm:prSet presAssocID="{AFF48D08-418A-4474-922C-516273CC7E01}" presName="txShp" presStyleLbl="node1" presStyleIdx="0" presStyleCnt="5">
        <dgm:presLayoutVars>
          <dgm:bulletEnabled val="1"/>
        </dgm:presLayoutVars>
      </dgm:prSet>
      <dgm:spPr/>
    </dgm:pt>
    <dgm:pt modelId="{297099FA-F854-4B5F-994D-E875D11D8D30}" type="pres">
      <dgm:prSet presAssocID="{AB8567DE-764B-429D-BCF2-685269E40F6B}" presName="spacing" presStyleCnt="0"/>
      <dgm:spPr/>
    </dgm:pt>
    <dgm:pt modelId="{2B6F5B14-1D5D-403B-BBEA-4FDBC37D003D}" type="pres">
      <dgm:prSet presAssocID="{B0BCA03B-49A0-4AE6-AE1E-2C50CBCC1548}" presName="composite" presStyleCnt="0"/>
      <dgm:spPr/>
    </dgm:pt>
    <dgm:pt modelId="{6406E590-74B4-4C77-AC3F-B565EBD1AF5B}" type="pres">
      <dgm:prSet presAssocID="{B0BCA03B-49A0-4AE6-AE1E-2C50CBCC1548}" presName="imgShp" presStyleLbl="fgImgPlace1" presStyleIdx="1" presStyleCnt="5"/>
      <dgm:spPr>
        <a:solidFill>
          <a:srgbClr val="00AAA7"/>
        </a:solidFill>
        <a:ln>
          <a:solidFill>
            <a:srgbClr val="00AAA7"/>
          </a:solidFill>
        </a:ln>
      </dgm:spPr>
    </dgm:pt>
    <dgm:pt modelId="{9474BE6E-C7C8-48C3-8C74-437C80A70B50}" type="pres">
      <dgm:prSet presAssocID="{B0BCA03B-49A0-4AE6-AE1E-2C50CBCC1548}" presName="txShp" presStyleLbl="node1" presStyleIdx="1" presStyleCnt="5">
        <dgm:presLayoutVars>
          <dgm:bulletEnabled val="1"/>
        </dgm:presLayoutVars>
      </dgm:prSet>
      <dgm:spPr/>
    </dgm:pt>
    <dgm:pt modelId="{793D88CB-B06C-4774-8003-BECBE25539B0}" type="pres">
      <dgm:prSet presAssocID="{9368DA7A-82D9-43F4-B777-673133E2A3C4}" presName="spacing" presStyleCnt="0"/>
      <dgm:spPr/>
    </dgm:pt>
    <dgm:pt modelId="{41268B3C-7FEE-4A7A-B1C2-0AC213F9FAF6}" type="pres">
      <dgm:prSet presAssocID="{7317A721-4FD4-4952-A8A1-13D61E58D39D}" presName="composite" presStyleCnt="0"/>
      <dgm:spPr/>
    </dgm:pt>
    <dgm:pt modelId="{ACEAC046-DDA1-414B-BC9F-117DE196B1AB}" type="pres">
      <dgm:prSet presAssocID="{7317A721-4FD4-4952-A8A1-13D61E58D39D}" presName="imgShp" presStyleLbl="fgImgPlace1" presStyleIdx="2" presStyleCnt="5"/>
      <dgm:spPr>
        <a:solidFill>
          <a:srgbClr val="00AAA7"/>
        </a:solidFill>
        <a:ln>
          <a:solidFill>
            <a:srgbClr val="00AAA7"/>
          </a:solidFill>
        </a:ln>
      </dgm:spPr>
    </dgm:pt>
    <dgm:pt modelId="{6CE0F677-2DB6-4B19-B564-86D464F7EED2}" type="pres">
      <dgm:prSet presAssocID="{7317A721-4FD4-4952-A8A1-13D61E58D39D}" presName="txShp" presStyleLbl="node1" presStyleIdx="2" presStyleCnt="5">
        <dgm:presLayoutVars>
          <dgm:bulletEnabled val="1"/>
        </dgm:presLayoutVars>
      </dgm:prSet>
      <dgm:spPr/>
    </dgm:pt>
    <dgm:pt modelId="{00AFF150-B35C-4E55-8842-30826FEDC1D0}" type="pres">
      <dgm:prSet presAssocID="{FF532F70-B3A4-4603-A4AA-B272171337AB}" presName="spacing" presStyleCnt="0"/>
      <dgm:spPr/>
    </dgm:pt>
    <dgm:pt modelId="{549F16A5-8B9A-4D0C-8F23-DD33B3136BD3}" type="pres">
      <dgm:prSet presAssocID="{361D8BE5-0854-4761-8861-B25EA8395E93}" presName="composite" presStyleCnt="0"/>
      <dgm:spPr/>
    </dgm:pt>
    <dgm:pt modelId="{4EC7FBC8-9596-4F0B-9DC3-578F9C80FF65}" type="pres">
      <dgm:prSet presAssocID="{361D8BE5-0854-4761-8861-B25EA8395E93}" presName="imgShp" presStyleLbl="fgImgPlace1" presStyleIdx="3" presStyleCnt="5"/>
      <dgm:spPr>
        <a:solidFill>
          <a:srgbClr val="00AAA7"/>
        </a:solidFill>
        <a:ln>
          <a:solidFill>
            <a:srgbClr val="00AAA7"/>
          </a:solidFill>
        </a:ln>
      </dgm:spPr>
    </dgm:pt>
    <dgm:pt modelId="{745218F8-A877-48BF-9F7E-1EB0E86CC279}" type="pres">
      <dgm:prSet presAssocID="{361D8BE5-0854-4761-8861-B25EA8395E93}" presName="txShp" presStyleLbl="node1" presStyleIdx="3" presStyleCnt="5">
        <dgm:presLayoutVars>
          <dgm:bulletEnabled val="1"/>
        </dgm:presLayoutVars>
      </dgm:prSet>
      <dgm:spPr/>
    </dgm:pt>
    <dgm:pt modelId="{8A2D0C93-D11B-42DE-A954-E42FB68FEC0D}" type="pres">
      <dgm:prSet presAssocID="{511B35D3-BEFD-4BA9-8BC1-E4A9EE73C99E}" presName="spacing" presStyleCnt="0"/>
      <dgm:spPr/>
    </dgm:pt>
    <dgm:pt modelId="{1C6F653B-F314-4F00-997B-C428A022E152}" type="pres">
      <dgm:prSet presAssocID="{6260C99E-3DC9-4E09-80CF-D0AA02144498}" presName="composite" presStyleCnt="0"/>
      <dgm:spPr/>
    </dgm:pt>
    <dgm:pt modelId="{028FEF5B-3FB0-4ADB-8895-AC3C1E126D4D}" type="pres">
      <dgm:prSet presAssocID="{6260C99E-3DC9-4E09-80CF-D0AA02144498}" presName="imgShp" presStyleLbl="fgImgPlace1" presStyleIdx="4" presStyleCnt="5"/>
      <dgm:spPr>
        <a:solidFill>
          <a:srgbClr val="00AAA7"/>
        </a:solidFill>
        <a:ln>
          <a:solidFill>
            <a:srgbClr val="00AAA7"/>
          </a:solidFill>
        </a:ln>
      </dgm:spPr>
    </dgm:pt>
    <dgm:pt modelId="{3413FF8E-EB93-4AA0-BB9F-75AC71C9665E}" type="pres">
      <dgm:prSet presAssocID="{6260C99E-3DC9-4E09-80CF-D0AA02144498}" presName="txShp" presStyleLbl="node1" presStyleIdx="4" presStyleCnt="5">
        <dgm:presLayoutVars>
          <dgm:bulletEnabled val="1"/>
        </dgm:presLayoutVars>
      </dgm:prSet>
      <dgm:spPr/>
    </dgm:pt>
  </dgm:ptLst>
  <dgm:cxnLst>
    <dgm:cxn modelId="{FF54A105-AC24-4DBD-871D-A87F556C4C9B}" type="presOf" srcId="{361D8BE5-0854-4761-8861-B25EA8395E93}" destId="{745218F8-A877-48BF-9F7E-1EB0E86CC279}" srcOrd="0" destOrd="0" presId="urn:microsoft.com/office/officeart/2005/8/layout/vList3"/>
    <dgm:cxn modelId="{804FA40A-4D0A-4197-BEE9-BBC7690F36C5}" type="presOf" srcId="{7317A721-4FD4-4952-A8A1-13D61E58D39D}" destId="{6CE0F677-2DB6-4B19-B564-86D464F7EED2}" srcOrd="0" destOrd="0" presId="urn:microsoft.com/office/officeart/2005/8/layout/vList3"/>
    <dgm:cxn modelId="{BDD09928-ED6C-466C-8914-F6DF8E697C31}" type="presOf" srcId="{B0BCA03B-49A0-4AE6-AE1E-2C50CBCC1548}" destId="{9474BE6E-C7C8-48C3-8C74-437C80A70B50}" srcOrd="0" destOrd="0" presId="urn:microsoft.com/office/officeart/2005/8/layout/vList3"/>
    <dgm:cxn modelId="{1E76F330-8E8C-4F5D-986F-EC8A5F84D4FD}" srcId="{A82C6F43-A2A3-40D1-82A4-61BCCF76E889}" destId="{B0BCA03B-49A0-4AE6-AE1E-2C50CBCC1548}" srcOrd="1" destOrd="0" parTransId="{E9ED52D9-29A0-4BE6-813F-A65061968ADD}" sibTransId="{9368DA7A-82D9-43F4-B777-673133E2A3C4}"/>
    <dgm:cxn modelId="{C343D394-76ED-4769-A4A8-19242FBD0B05}" type="presOf" srcId="{A82C6F43-A2A3-40D1-82A4-61BCCF76E889}" destId="{6B73E725-08DD-4F64-9160-DB81B2EDB0EA}" srcOrd="0" destOrd="0" presId="urn:microsoft.com/office/officeart/2005/8/layout/vList3"/>
    <dgm:cxn modelId="{9AD0299E-6E65-4A9E-8FF5-40BF3978C473}" srcId="{A82C6F43-A2A3-40D1-82A4-61BCCF76E889}" destId="{361D8BE5-0854-4761-8861-B25EA8395E93}" srcOrd="3" destOrd="0" parTransId="{AEE3F9B1-3ED3-4D7B-9514-DCDC9BD41B6E}" sibTransId="{511B35D3-BEFD-4BA9-8BC1-E4A9EE73C99E}"/>
    <dgm:cxn modelId="{150F24B7-747E-49E2-B0B2-8FCD5C5D7C14}" srcId="{A82C6F43-A2A3-40D1-82A4-61BCCF76E889}" destId="{7317A721-4FD4-4952-A8A1-13D61E58D39D}" srcOrd="2" destOrd="0" parTransId="{6524183F-31DE-483D-B88E-578B8532DB4D}" sibTransId="{FF532F70-B3A4-4603-A4AA-B272171337AB}"/>
    <dgm:cxn modelId="{A4505FCD-5FEE-4615-98D9-C4728CCCF0FA}" type="presOf" srcId="{6260C99E-3DC9-4E09-80CF-D0AA02144498}" destId="{3413FF8E-EB93-4AA0-BB9F-75AC71C9665E}" srcOrd="0" destOrd="0" presId="urn:microsoft.com/office/officeart/2005/8/layout/vList3"/>
    <dgm:cxn modelId="{8FC0BCDC-E719-4656-A191-7138BE295C5D}" srcId="{A82C6F43-A2A3-40D1-82A4-61BCCF76E889}" destId="{6260C99E-3DC9-4E09-80CF-D0AA02144498}" srcOrd="4" destOrd="0" parTransId="{50318BF4-CA11-4CF5-AC5A-17D33E820DCA}" sibTransId="{C483A7B0-D9EA-4286-AB15-BF8187B30BD7}"/>
    <dgm:cxn modelId="{A54CC7EE-0293-4365-9905-E9894BAAD6F3}" srcId="{A82C6F43-A2A3-40D1-82A4-61BCCF76E889}" destId="{AFF48D08-418A-4474-922C-516273CC7E01}" srcOrd="0" destOrd="0" parTransId="{53700D35-81A8-4F62-B8B9-0165C62DB152}" sibTransId="{AB8567DE-764B-429D-BCF2-685269E40F6B}"/>
    <dgm:cxn modelId="{FC1E63F4-B7DA-4A1F-98F4-4ACB9AB258FF}" type="presOf" srcId="{AFF48D08-418A-4474-922C-516273CC7E01}" destId="{06D71D14-5697-4A0C-88C9-C2A937BB42C3}" srcOrd="0" destOrd="0" presId="urn:microsoft.com/office/officeart/2005/8/layout/vList3"/>
    <dgm:cxn modelId="{F77E7E60-B2D0-4FD3-8DE3-4935D6BECBC7}" type="presParOf" srcId="{6B73E725-08DD-4F64-9160-DB81B2EDB0EA}" destId="{782C0A43-2724-4F79-8469-66339C700D7E}" srcOrd="0" destOrd="0" presId="urn:microsoft.com/office/officeart/2005/8/layout/vList3"/>
    <dgm:cxn modelId="{C9D2A392-22C5-4E0E-B35E-5EE3EBCF913F}" type="presParOf" srcId="{782C0A43-2724-4F79-8469-66339C700D7E}" destId="{6897D879-C3BA-4D5E-8579-C40747A449B5}" srcOrd="0" destOrd="0" presId="urn:microsoft.com/office/officeart/2005/8/layout/vList3"/>
    <dgm:cxn modelId="{F1974AEF-7816-46EA-BA7C-E735A088FE00}" type="presParOf" srcId="{782C0A43-2724-4F79-8469-66339C700D7E}" destId="{06D71D14-5697-4A0C-88C9-C2A937BB42C3}" srcOrd="1" destOrd="0" presId="urn:microsoft.com/office/officeart/2005/8/layout/vList3"/>
    <dgm:cxn modelId="{3CCDAE52-C540-469E-86B8-43EEFBBC600F}" type="presParOf" srcId="{6B73E725-08DD-4F64-9160-DB81B2EDB0EA}" destId="{297099FA-F854-4B5F-994D-E875D11D8D30}" srcOrd="1" destOrd="0" presId="urn:microsoft.com/office/officeart/2005/8/layout/vList3"/>
    <dgm:cxn modelId="{B698F7EE-19A0-4905-82C4-B8012771DB28}" type="presParOf" srcId="{6B73E725-08DD-4F64-9160-DB81B2EDB0EA}" destId="{2B6F5B14-1D5D-403B-BBEA-4FDBC37D003D}" srcOrd="2" destOrd="0" presId="urn:microsoft.com/office/officeart/2005/8/layout/vList3"/>
    <dgm:cxn modelId="{17A279BF-01BE-4125-BE41-0188762B5142}" type="presParOf" srcId="{2B6F5B14-1D5D-403B-BBEA-4FDBC37D003D}" destId="{6406E590-74B4-4C77-AC3F-B565EBD1AF5B}" srcOrd="0" destOrd="0" presId="urn:microsoft.com/office/officeart/2005/8/layout/vList3"/>
    <dgm:cxn modelId="{55E0DA5B-B943-4256-9A4B-C30E36A4A125}" type="presParOf" srcId="{2B6F5B14-1D5D-403B-BBEA-4FDBC37D003D}" destId="{9474BE6E-C7C8-48C3-8C74-437C80A70B50}" srcOrd="1" destOrd="0" presId="urn:microsoft.com/office/officeart/2005/8/layout/vList3"/>
    <dgm:cxn modelId="{B989D966-0926-485A-B44E-E1AAC4CA6D37}" type="presParOf" srcId="{6B73E725-08DD-4F64-9160-DB81B2EDB0EA}" destId="{793D88CB-B06C-4774-8003-BECBE25539B0}" srcOrd="3" destOrd="0" presId="urn:microsoft.com/office/officeart/2005/8/layout/vList3"/>
    <dgm:cxn modelId="{430A8F92-218F-4275-9720-7889A9D2E722}" type="presParOf" srcId="{6B73E725-08DD-4F64-9160-DB81B2EDB0EA}" destId="{41268B3C-7FEE-4A7A-B1C2-0AC213F9FAF6}" srcOrd="4" destOrd="0" presId="urn:microsoft.com/office/officeart/2005/8/layout/vList3"/>
    <dgm:cxn modelId="{6F8E7DBD-D892-4E59-8B48-96A08376B11F}" type="presParOf" srcId="{41268B3C-7FEE-4A7A-B1C2-0AC213F9FAF6}" destId="{ACEAC046-DDA1-414B-BC9F-117DE196B1AB}" srcOrd="0" destOrd="0" presId="urn:microsoft.com/office/officeart/2005/8/layout/vList3"/>
    <dgm:cxn modelId="{8D8FC74C-2D09-49C9-947C-7602D6168448}" type="presParOf" srcId="{41268B3C-7FEE-4A7A-B1C2-0AC213F9FAF6}" destId="{6CE0F677-2DB6-4B19-B564-86D464F7EED2}" srcOrd="1" destOrd="0" presId="urn:microsoft.com/office/officeart/2005/8/layout/vList3"/>
    <dgm:cxn modelId="{0344B3AC-46F4-4E11-9283-3482657B00DC}" type="presParOf" srcId="{6B73E725-08DD-4F64-9160-DB81B2EDB0EA}" destId="{00AFF150-B35C-4E55-8842-30826FEDC1D0}" srcOrd="5" destOrd="0" presId="urn:microsoft.com/office/officeart/2005/8/layout/vList3"/>
    <dgm:cxn modelId="{6DF3D696-1DC9-43B7-BE5D-A001F938E9B6}" type="presParOf" srcId="{6B73E725-08DD-4F64-9160-DB81B2EDB0EA}" destId="{549F16A5-8B9A-4D0C-8F23-DD33B3136BD3}" srcOrd="6" destOrd="0" presId="urn:microsoft.com/office/officeart/2005/8/layout/vList3"/>
    <dgm:cxn modelId="{3C4DE92E-7A5D-42E1-B5C1-40D53B30CA5D}" type="presParOf" srcId="{549F16A5-8B9A-4D0C-8F23-DD33B3136BD3}" destId="{4EC7FBC8-9596-4F0B-9DC3-578F9C80FF65}" srcOrd="0" destOrd="0" presId="urn:microsoft.com/office/officeart/2005/8/layout/vList3"/>
    <dgm:cxn modelId="{00E335FE-8028-4E7F-A318-1F74B7278206}" type="presParOf" srcId="{549F16A5-8B9A-4D0C-8F23-DD33B3136BD3}" destId="{745218F8-A877-48BF-9F7E-1EB0E86CC279}" srcOrd="1" destOrd="0" presId="urn:microsoft.com/office/officeart/2005/8/layout/vList3"/>
    <dgm:cxn modelId="{222CDBCB-285F-491D-97E6-CCCC1D887F87}" type="presParOf" srcId="{6B73E725-08DD-4F64-9160-DB81B2EDB0EA}" destId="{8A2D0C93-D11B-42DE-A954-E42FB68FEC0D}" srcOrd="7" destOrd="0" presId="urn:microsoft.com/office/officeart/2005/8/layout/vList3"/>
    <dgm:cxn modelId="{75422684-343B-4D26-A378-1401258FDC08}" type="presParOf" srcId="{6B73E725-08DD-4F64-9160-DB81B2EDB0EA}" destId="{1C6F653B-F314-4F00-997B-C428A022E152}" srcOrd="8" destOrd="0" presId="urn:microsoft.com/office/officeart/2005/8/layout/vList3"/>
    <dgm:cxn modelId="{551F502B-DC81-42E9-885E-05E4091411B2}" type="presParOf" srcId="{1C6F653B-F314-4F00-997B-C428A022E152}" destId="{028FEF5B-3FB0-4ADB-8895-AC3C1E126D4D}" srcOrd="0" destOrd="0" presId="urn:microsoft.com/office/officeart/2005/8/layout/vList3"/>
    <dgm:cxn modelId="{252961EA-63A0-4CBD-B8A6-06FBAC344201}" type="presParOf" srcId="{1C6F653B-F314-4F00-997B-C428A022E152}" destId="{3413FF8E-EB93-4AA0-BB9F-75AC71C9665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941256-5779-4BDD-B8BB-4FFDF2C5A16C}" type="doc">
      <dgm:prSet loTypeId="urn:microsoft.com/office/officeart/2005/8/layout/lProcess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4D7DF10E-38AB-4A2F-A092-4CDAFF494D0B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1600" b="1" dirty="0">
              <a:solidFill>
                <a:schemeClr val="bg1"/>
              </a:solidFill>
              <a:latin typeface="Montserrat" pitchFamily="2" charset="77"/>
            </a:rPr>
            <a:t>Evidencia de infección materna:</a:t>
          </a:r>
        </a:p>
      </dgm:t>
    </dgm:pt>
    <dgm:pt modelId="{311ABC87-BCCB-496A-9E95-C497EA53D3C7}" type="parTrans" cxnId="{BA1DB12F-6A5E-4EC9-AFCE-A91806401A8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E6DC8BC-5098-461A-9AA3-1DAF21448C3A}" type="sibTrans" cxnId="{BA1DB12F-6A5E-4EC9-AFCE-A91806401A8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FEB1252E-D4C1-49B9-83A3-379E1584E4C2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Serología positiva en tamizajes.</a:t>
          </a:r>
        </a:p>
      </dgm:t>
    </dgm:pt>
    <dgm:pt modelId="{B58076F8-A59D-4053-A92C-F0883AAD82C1}" type="parTrans" cxnId="{4A7A3912-2213-493C-B65F-567B3EBC8CE9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24E2BA4-E215-4BAA-B2AA-9CBACE529FB1}" type="sibTrans" cxnId="{4A7A3912-2213-493C-B65F-567B3EBC8CE9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36E6911E-6AAF-4A84-AD73-5D1D3584814E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Hallazgos compatibles en ecografía.</a:t>
          </a:r>
        </a:p>
      </dgm:t>
    </dgm:pt>
    <dgm:pt modelId="{5BF1CC75-A628-438D-A2EC-C902128BF351}" type="parTrans" cxnId="{DBB34302-2E79-4D53-A607-9D455788AA97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1A36170D-F206-458C-8493-D3ADA5B244C8}" type="sibTrans" cxnId="{DBB34302-2E79-4D53-A607-9D455788AA97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C184F79B-4CFA-4B78-851E-A6AD58D70CF6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1600" b="1" dirty="0">
              <a:solidFill>
                <a:schemeClr val="bg1"/>
              </a:solidFill>
              <a:latin typeface="Montserrat" pitchFamily="2" charset="77"/>
            </a:rPr>
            <a:t>Hijos de mujeres </a:t>
          </a:r>
          <a:r>
            <a:rPr lang="es-ES" sz="1600" b="1" dirty="0" err="1">
              <a:solidFill>
                <a:schemeClr val="bg1"/>
              </a:solidFill>
              <a:latin typeface="Montserrat" pitchFamily="2" charset="77"/>
            </a:rPr>
            <a:t>inmuno</a:t>
          </a:r>
          <a:r>
            <a:rPr lang="es-ES" sz="1600" b="1" dirty="0">
              <a:solidFill>
                <a:schemeClr val="bg1"/>
              </a:solidFill>
              <a:latin typeface="Montserrat" pitchFamily="2" charset="77"/>
            </a:rPr>
            <a:t>-suprimidas:</a:t>
          </a:r>
        </a:p>
      </dgm:t>
    </dgm:pt>
    <dgm:pt modelId="{188F7588-85FF-463D-BD79-DD585C61EB8E}" type="parTrans" cxnId="{6B713F19-A91B-484A-8B3C-80F8AB9FA98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668956F-C681-4E97-BFDB-6F247D2077C0}" type="sibTrans" cxnId="{6B713F19-A91B-484A-8B3C-80F8AB9FA98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EC40CF9-5F1C-4FA8-BAC3-6C94C655769D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Evidencia serológica de infección previa.</a:t>
          </a:r>
        </a:p>
      </dgm:t>
    </dgm:pt>
    <dgm:pt modelId="{0133E7D1-D9F7-4A6D-983D-A69E55141B71}" type="parTrans" cxnId="{792F4D05-473F-4E08-BDDC-E5B505CFADE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B6C04243-6D54-4E75-8780-81F45A53559A}" type="sibTrans" cxnId="{792F4D05-473F-4E08-BDDC-E5B505CFADE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3A5E51AA-BA44-453D-9FAF-DD245820D538}">
      <dgm:prSet phldrT="[Texto]"/>
      <dgm:spPr>
        <a:solidFill>
          <a:srgbClr val="152B48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Montserrat" pitchFamily="2" charset="77"/>
            </a:rPr>
            <a:t>Bebés con hallazgos clínicos compatibles:</a:t>
          </a:r>
        </a:p>
      </dgm:t>
    </dgm:pt>
    <dgm:pt modelId="{38A2B14E-F545-4C5E-887A-2B4762417476}" type="parTrans" cxnId="{5809134C-EB04-48F4-AAF4-CD71BC1A501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E799464-F42B-4430-966B-D7425758E1E5}" type="sibTrans" cxnId="{5809134C-EB04-48F4-AAF4-CD71BC1A5016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B2B26E0D-F9E9-4528-AEE6-D1149FE3597D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300" dirty="0">
              <a:solidFill>
                <a:srgbClr val="152B48"/>
              </a:solidFill>
              <a:latin typeface="Montserrat" pitchFamily="2" charset="77"/>
            </a:rPr>
            <a:t>Calcificaciones intracraneales, </a:t>
          </a:r>
          <a:r>
            <a:rPr lang="es-ES" sz="1300" dirty="0" err="1">
              <a:solidFill>
                <a:srgbClr val="152B48"/>
              </a:solidFill>
              <a:latin typeface="Montserrat" pitchFamily="2" charset="77"/>
            </a:rPr>
            <a:t>coriorretinitis</a:t>
          </a:r>
          <a:r>
            <a:rPr lang="es-ES" sz="1300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3ADF32C4-5E1C-44F0-A77E-67309D0BD86D}" type="parTrans" cxnId="{F501EB5C-155B-449E-925F-90C50C204BE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C269C2F-6CDF-4904-8BD5-11C1D053C487}" type="sibTrans" cxnId="{F501EB5C-155B-449E-925F-90C50C204BE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451C93B5-E0D8-4A35-ABB3-8F1ABDDD704F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Pleocitosis en LCR.</a:t>
          </a:r>
        </a:p>
      </dgm:t>
    </dgm:pt>
    <dgm:pt modelId="{3BCC7FB6-5EB4-4F5C-B98C-930733D9AF5C}" type="parTrans" cxnId="{8AFB9E9E-DE7C-4018-88F1-DF412C7C596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77E4C45-6C2E-40DC-8210-65C71B9D5B69}" type="sibTrans" cxnId="{8AFB9E9E-DE7C-4018-88F1-DF412C7C5962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44638224-215C-4B62-9449-E46A310F0832}">
      <dgm:prSet phldrT="[Texto]"/>
      <dgm:spPr>
        <a:solidFill>
          <a:srgbClr val="152B48"/>
        </a:solidFill>
      </dgm:spPr>
      <dgm:t>
        <a:bodyPr/>
        <a:lstStyle/>
        <a:p>
          <a:r>
            <a:rPr lang="es-ES" b="1" dirty="0">
              <a:solidFill>
                <a:schemeClr val="bg1"/>
              </a:solidFill>
              <a:latin typeface="Montserrat" pitchFamily="2" charset="77"/>
            </a:rPr>
            <a:t>Bebés con </a:t>
          </a:r>
          <a:r>
            <a:rPr lang="es-ES" b="1" dirty="0" err="1">
              <a:solidFill>
                <a:schemeClr val="bg1"/>
              </a:solidFill>
              <a:latin typeface="Montserrat" pitchFamily="2" charset="77"/>
            </a:rPr>
            <a:t>IgM</a:t>
          </a:r>
          <a:r>
            <a:rPr lang="es-ES" b="1" dirty="0">
              <a:solidFill>
                <a:schemeClr val="bg1"/>
              </a:solidFill>
              <a:latin typeface="Montserrat" pitchFamily="2" charset="77"/>
            </a:rPr>
            <a:t> positiva:</a:t>
          </a:r>
        </a:p>
      </dgm:t>
    </dgm:pt>
    <dgm:pt modelId="{EC2EE023-589E-4458-ABDE-9807E729BBD5}" type="parTrans" cxnId="{EE8C3312-31D2-45CC-AE0C-F4924067F1B9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EB135A9-18AE-4BD6-9FBC-A8AFCE8A584B}" type="sibTrans" cxnId="{EE8C3312-31D2-45CC-AE0C-F4924067F1B9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1B981FA5-A9B7-4363-BAA9-3A98FF1CA4F2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En lugares donde se hace cribado.</a:t>
          </a:r>
        </a:p>
      </dgm:t>
    </dgm:pt>
    <dgm:pt modelId="{BBA64B56-5E2D-43AE-93F6-EF51A3C5666F}" type="parTrans" cxnId="{E9DEB4AB-51EE-4A5E-A734-922980DE3D3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7765EDBB-3F63-48EE-96EE-8A56E209D26A}" type="sibTrans" cxnId="{E9DEB4AB-51EE-4A5E-A734-922980DE3D3A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26B74413-DA25-41C1-AC3C-79A774B84849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400" dirty="0">
              <a:solidFill>
                <a:srgbClr val="152B48"/>
              </a:solidFill>
              <a:latin typeface="Montserrat" pitchFamily="2" charset="77"/>
            </a:rPr>
            <a:t>O por sospecha cínica.</a:t>
          </a:r>
        </a:p>
      </dgm:t>
    </dgm:pt>
    <dgm:pt modelId="{66F5BB85-AF01-419E-8B8C-9114833A1904}" type="parTrans" cxnId="{11FC8A07-3CE2-4F4E-B0A1-382F7BA3974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F641BB19-5799-41E8-85A6-693F2F0F4438}" type="sibTrans" cxnId="{11FC8A07-3CE2-4F4E-B0A1-382F7BA3974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07B90E0-B80E-41C1-B446-444D16BD31DB}" type="pres">
      <dgm:prSet presAssocID="{66941256-5779-4BDD-B8BB-4FFDF2C5A16C}" presName="theList" presStyleCnt="0">
        <dgm:presLayoutVars>
          <dgm:dir/>
          <dgm:animLvl val="lvl"/>
          <dgm:resizeHandles val="exact"/>
        </dgm:presLayoutVars>
      </dgm:prSet>
      <dgm:spPr/>
    </dgm:pt>
    <dgm:pt modelId="{D42071D2-66FF-48AE-8324-408FB6B32A7D}" type="pres">
      <dgm:prSet presAssocID="{4D7DF10E-38AB-4A2F-A092-4CDAFF494D0B}" presName="compNode" presStyleCnt="0"/>
      <dgm:spPr/>
    </dgm:pt>
    <dgm:pt modelId="{E89C2199-3D0B-41E9-A004-400C5EF441C1}" type="pres">
      <dgm:prSet presAssocID="{4D7DF10E-38AB-4A2F-A092-4CDAFF494D0B}" presName="aNode" presStyleLbl="bgShp" presStyleIdx="0" presStyleCnt="4"/>
      <dgm:spPr/>
    </dgm:pt>
    <dgm:pt modelId="{15B82B93-6A92-43B3-87C4-E8EC8B2A812B}" type="pres">
      <dgm:prSet presAssocID="{4D7DF10E-38AB-4A2F-A092-4CDAFF494D0B}" presName="textNode" presStyleLbl="bgShp" presStyleIdx="0" presStyleCnt="4"/>
      <dgm:spPr/>
    </dgm:pt>
    <dgm:pt modelId="{DDA6AED9-41B4-479E-A745-499B1806D12E}" type="pres">
      <dgm:prSet presAssocID="{4D7DF10E-38AB-4A2F-A092-4CDAFF494D0B}" presName="compChildNode" presStyleCnt="0"/>
      <dgm:spPr/>
    </dgm:pt>
    <dgm:pt modelId="{EAB3CCD5-BD8D-45FA-9280-CC1910E38414}" type="pres">
      <dgm:prSet presAssocID="{4D7DF10E-38AB-4A2F-A092-4CDAFF494D0B}" presName="theInnerList" presStyleCnt="0"/>
      <dgm:spPr/>
    </dgm:pt>
    <dgm:pt modelId="{1B4C94B7-B4D4-4EB5-84A1-A29EB54BF343}" type="pres">
      <dgm:prSet presAssocID="{FEB1252E-D4C1-49B9-83A3-379E1584E4C2}" presName="childNode" presStyleLbl="node1" presStyleIdx="0" presStyleCnt="7">
        <dgm:presLayoutVars>
          <dgm:bulletEnabled val="1"/>
        </dgm:presLayoutVars>
      </dgm:prSet>
      <dgm:spPr/>
    </dgm:pt>
    <dgm:pt modelId="{C3110823-9896-4EEB-B97E-6C9806DFAD1B}" type="pres">
      <dgm:prSet presAssocID="{FEB1252E-D4C1-49B9-83A3-379E1584E4C2}" presName="aSpace2" presStyleCnt="0"/>
      <dgm:spPr/>
    </dgm:pt>
    <dgm:pt modelId="{5864DF2E-D2A6-4497-979B-E55F0C6BEA9C}" type="pres">
      <dgm:prSet presAssocID="{36E6911E-6AAF-4A84-AD73-5D1D3584814E}" presName="childNode" presStyleLbl="node1" presStyleIdx="1" presStyleCnt="7">
        <dgm:presLayoutVars>
          <dgm:bulletEnabled val="1"/>
        </dgm:presLayoutVars>
      </dgm:prSet>
      <dgm:spPr/>
    </dgm:pt>
    <dgm:pt modelId="{E9C20483-F1E0-470A-8D17-E51AE2A987E6}" type="pres">
      <dgm:prSet presAssocID="{4D7DF10E-38AB-4A2F-A092-4CDAFF494D0B}" presName="aSpace" presStyleCnt="0"/>
      <dgm:spPr/>
    </dgm:pt>
    <dgm:pt modelId="{6B482873-D567-4F41-AC39-014CEE2F2B11}" type="pres">
      <dgm:prSet presAssocID="{C184F79B-4CFA-4B78-851E-A6AD58D70CF6}" presName="compNode" presStyleCnt="0"/>
      <dgm:spPr/>
    </dgm:pt>
    <dgm:pt modelId="{C7A76740-20EC-4CF8-BEC5-88E581DAEF8C}" type="pres">
      <dgm:prSet presAssocID="{C184F79B-4CFA-4B78-851E-A6AD58D70CF6}" presName="aNode" presStyleLbl="bgShp" presStyleIdx="1" presStyleCnt="4"/>
      <dgm:spPr/>
    </dgm:pt>
    <dgm:pt modelId="{00A234DD-F718-45F3-AD89-A802C583DA80}" type="pres">
      <dgm:prSet presAssocID="{C184F79B-4CFA-4B78-851E-A6AD58D70CF6}" presName="textNode" presStyleLbl="bgShp" presStyleIdx="1" presStyleCnt="4"/>
      <dgm:spPr/>
    </dgm:pt>
    <dgm:pt modelId="{2DF0C196-3A62-4E89-9182-689B88F52958}" type="pres">
      <dgm:prSet presAssocID="{C184F79B-4CFA-4B78-851E-A6AD58D70CF6}" presName="compChildNode" presStyleCnt="0"/>
      <dgm:spPr/>
    </dgm:pt>
    <dgm:pt modelId="{7B214EA6-BB0C-4175-9E8D-D0EB096D8DFA}" type="pres">
      <dgm:prSet presAssocID="{C184F79B-4CFA-4B78-851E-A6AD58D70CF6}" presName="theInnerList" presStyleCnt="0"/>
      <dgm:spPr/>
    </dgm:pt>
    <dgm:pt modelId="{03E703D0-9E79-4BFF-ADC8-6515F7FE76B1}" type="pres">
      <dgm:prSet presAssocID="{EEC40CF9-5F1C-4FA8-BAC3-6C94C655769D}" presName="childNode" presStyleLbl="node1" presStyleIdx="2" presStyleCnt="7">
        <dgm:presLayoutVars>
          <dgm:bulletEnabled val="1"/>
        </dgm:presLayoutVars>
      </dgm:prSet>
      <dgm:spPr/>
    </dgm:pt>
    <dgm:pt modelId="{DD0BF244-B6F7-422D-8C2C-0114ACC5E9E6}" type="pres">
      <dgm:prSet presAssocID="{C184F79B-4CFA-4B78-851E-A6AD58D70CF6}" presName="aSpace" presStyleCnt="0"/>
      <dgm:spPr/>
    </dgm:pt>
    <dgm:pt modelId="{B3081CC7-4552-4C03-BBB5-70899712DB8F}" type="pres">
      <dgm:prSet presAssocID="{3A5E51AA-BA44-453D-9FAF-DD245820D538}" presName="compNode" presStyleCnt="0"/>
      <dgm:spPr/>
    </dgm:pt>
    <dgm:pt modelId="{5D2DD686-6F13-44C6-988E-DCD6E6B0B20F}" type="pres">
      <dgm:prSet presAssocID="{3A5E51AA-BA44-453D-9FAF-DD245820D538}" presName="aNode" presStyleLbl="bgShp" presStyleIdx="2" presStyleCnt="4"/>
      <dgm:spPr/>
    </dgm:pt>
    <dgm:pt modelId="{0F974029-3149-4F17-A871-838B43AA4431}" type="pres">
      <dgm:prSet presAssocID="{3A5E51AA-BA44-453D-9FAF-DD245820D538}" presName="textNode" presStyleLbl="bgShp" presStyleIdx="2" presStyleCnt="4"/>
      <dgm:spPr/>
    </dgm:pt>
    <dgm:pt modelId="{C8C6A7EB-EB70-4BC9-9C93-44F595EAB661}" type="pres">
      <dgm:prSet presAssocID="{3A5E51AA-BA44-453D-9FAF-DD245820D538}" presName="compChildNode" presStyleCnt="0"/>
      <dgm:spPr/>
    </dgm:pt>
    <dgm:pt modelId="{437C351C-F07D-47C9-80DC-0CE2644C67D4}" type="pres">
      <dgm:prSet presAssocID="{3A5E51AA-BA44-453D-9FAF-DD245820D538}" presName="theInnerList" presStyleCnt="0"/>
      <dgm:spPr/>
    </dgm:pt>
    <dgm:pt modelId="{4748AC18-6171-43CA-B94C-8DCF1397160F}" type="pres">
      <dgm:prSet presAssocID="{B2B26E0D-F9E9-4528-AEE6-D1149FE3597D}" presName="childNode" presStyleLbl="node1" presStyleIdx="3" presStyleCnt="7">
        <dgm:presLayoutVars>
          <dgm:bulletEnabled val="1"/>
        </dgm:presLayoutVars>
      </dgm:prSet>
      <dgm:spPr/>
    </dgm:pt>
    <dgm:pt modelId="{FF081701-4383-4230-843A-4C1990DD23E3}" type="pres">
      <dgm:prSet presAssocID="{B2B26E0D-F9E9-4528-AEE6-D1149FE3597D}" presName="aSpace2" presStyleCnt="0"/>
      <dgm:spPr/>
    </dgm:pt>
    <dgm:pt modelId="{68CD463B-E543-4A9A-BCA5-0205F9A851D1}" type="pres">
      <dgm:prSet presAssocID="{451C93B5-E0D8-4A35-ABB3-8F1ABDDD704F}" presName="childNode" presStyleLbl="node1" presStyleIdx="4" presStyleCnt="7">
        <dgm:presLayoutVars>
          <dgm:bulletEnabled val="1"/>
        </dgm:presLayoutVars>
      </dgm:prSet>
      <dgm:spPr/>
    </dgm:pt>
    <dgm:pt modelId="{FA36B897-8F6A-4262-8877-AC79229705D8}" type="pres">
      <dgm:prSet presAssocID="{3A5E51AA-BA44-453D-9FAF-DD245820D538}" presName="aSpace" presStyleCnt="0"/>
      <dgm:spPr/>
    </dgm:pt>
    <dgm:pt modelId="{F0348479-54A2-46E0-9DFD-C7E67A7F7E99}" type="pres">
      <dgm:prSet presAssocID="{44638224-215C-4B62-9449-E46A310F0832}" presName="compNode" presStyleCnt="0"/>
      <dgm:spPr/>
    </dgm:pt>
    <dgm:pt modelId="{97A39BA9-D79A-43F8-BE23-19D8FBADC587}" type="pres">
      <dgm:prSet presAssocID="{44638224-215C-4B62-9449-E46A310F0832}" presName="aNode" presStyleLbl="bgShp" presStyleIdx="3" presStyleCnt="4"/>
      <dgm:spPr/>
    </dgm:pt>
    <dgm:pt modelId="{287DF266-37A7-4B36-AB61-BDE503136E77}" type="pres">
      <dgm:prSet presAssocID="{44638224-215C-4B62-9449-E46A310F0832}" presName="textNode" presStyleLbl="bgShp" presStyleIdx="3" presStyleCnt="4"/>
      <dgm:spPr/>
    </dgm:pt>
    <dgm:pt modelId="{036410DC-393D-4565-B1B5-1FD285EB365D}" type="pres">
      <dgm:prSet presAssocID="{44638224-215C-4B62-9449-E46A310F0832}" presName="compChildNode" presStyleCnt="0"/>
      <dgm:spPr/>
    </dgm:pt>
    <dgm:pt modelId="{EFAEEAE8-97BE-4D38-B31B-1BCCE3E11978}" type="pres">
      <dgm:prSet presAssocID="{44638224-215C-4B62-9449-E46A310F0832}" presName="theInnerList" presStyleCnt="0"/>
      <dgm:spPr/>
    </dgm:pt>
    <dgm:pt modelId="{1E188DE4-CF72-4A50-A7D4-E870DE93FC13}" type="pres">
      <dgm:prSet presAssocID="{1B981FA5-A9B7-4363-BAA9-3A98FF1CA4F2}" presName="childNode" presStyleLbl="node1" presStyleIdx="5" presStyleCnt="7">
        <dgm:presLayoutVars>
          <dgm:bulletEnabled val="1"/>
        </dgm:presLayoutVars>
      </dgm:prSet>
      <dgm:spPr/>
    </dgm:pt>
    <dgm:pt modelId="{9B88C070-CFDE-497F-9577-D95A51347D98}" type="pres">
      <dgm:prSet presAssocID="{1B981FA5-A9B7-4363-BAA9-3A98FF1CA4F2}" presName="aSpace2" presStyleCnt="0"/>
      <dgm:spPr/>
    </dgm:pt>
    <dgm:pt modelId="{39F9E0DE-0E9A-4806-949A-DAFF8D110A1E}" type="pres">
      <dgm:prSet presAssocID="{26B74413-DA25-41C1-AC3C-79A774B84849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DBB34302-2E79-4D53-A607-9D455788AA97}" srcId="{4D7DF10E-38AB-4A2F-A092-4CDAFF494D0B}" destId="{36E6911E-6AAF-4A84-AD73-5D1D3584814E}" srcOrd="1" destOrd="0" parTransId="{5BF1CC75-A628-438D-A2EC-C902128BF351}" sibTransId="{1A36170D-F206-458C-8493-D3ADA5B244C8}"/>
    <dgm:cxn modelId="{792F4D05-473F-4E08-BDDC-E5B505CFADE2}" srcId="{C184F79B-4CFA-4B78-851E-A6AD58D70CF6}" destId="{EEC40CF9-5F1C-4FA8-BAC3-6C94C655769D}" srcOrd="0" destOrd="0" parTransId="{0133E7D1-D9F7-4A6D-983D-A69E55141B71}" sibTransId="{B6C04243-6D54-4E75-8780-81F45A53559A}"/>
    <dgm:cxn modelId="{11FC8A07-3CE2-4F4E-B0A1-382F7BA39744}" srcId="{44638224-215C-4B62-9449-E46A310F0832}" destId="{26B74413-DA25-41C1-AC3C-79A774B84849}" srcOrd="1" destOrd="0" parTransId="{66F5BB85-AF01-419E-8B8C-9114833A1904}" sibTransId="{F641BB19-5799-41E8-85A6-693F2F0F4438}"/>
    <dgm:cxn modelId="{EE8C3312-31D2-45CC-AE0C-F4924067F1B9}" srcId="{66941256-5779-4BDD-B8BB-4FFDF2C5A16C}" destId="{44638224-215C-4B62-9449-E46A310F0832}" srcOrd="3" destOrd="0" parTransId="{EC2EE023-589E-4458-ABDE-9807E729BBD5}" sibTransId="{6EB135A9-18AE-4BD6-9FBC-A8AFCE8A584B}"/>
    <dgm:cxn modelId="{4A7A3912-2213-493C-B65F-567B3EBC8CE9}" srcId="{4D7DF10E-38AB-4A2F-A092-4CDAFF494D0B}" destId="{FEB1252E-D4C1-49B9-83A3-379E1584E4C2}" srcOrd="0" destOrd="0" parTransId="{B58076F8-A59D-4053-A92C-F0883AAD82C1}" sibTransId="{824E2BA4-E215-4BAA-B2AA-9CBACE529FB1}"/>
    <dgm:cxn modelId="{6B713F19-A91B-484A-8B3C-80F8AB9FA982}" srcId="{66941256-5779-4BDD-B8BB-4FFDF2C5A16C}" destId="{C184F79B-4CFA-4B78-851E-A6AD58D70CF6}" srcOrd="1" destOrd="0" parTransId="{188F7588-85FF-463D-BD79-DD585C61EB8E}" sibTransId="{7668956F-C681-4E97-BFDB-6F247D2077C0}"/>
    <dgm:cxn modelId="{B9A3B423-46EC-4995-A567-DFF9232E42CF}" type="presOf" srcId="{4D7DF10E-38AB-4A2F-A092-4CDAFF494D0B}" destId="{15B82B93-6A92-43B3-87C4-E8EC8B2A812B}" srcOrd="1" destOrd="0" presId="urn:microsoft.com/office/officeart/2005/8/layout/lProcess2"/>
    <dgm:cxn modelId="{BA1DB12F-6A5E-4EC9-AFCE-A91806401A8A}" srcId="{66941256-5779-4BDD-B8BB-4FFDF2C5A16C}" destId="{4D7DF10E-38AB-4A2F-A092-4CDAFF494D0B}" srcOrd="0" destOrd="0" parTransId="{311ABC87-BCCB-496A-9E95-C497EA53D3C7}" sibTransId="{7E6DC8BC-5098-461A-9AA3-1DAF21448C3A}"/>
    <dgm:cxn modelId="{84DCEA32-389F-4E14-8531-F6D78FB7C4B8}" type="presOf" srcId="{36E6911E-6AAF-4A84-AD73-5D1D3584814E}" destId="{5864DF2E-D2A6-4497-979B-E55F0C6BEA9C}" srcOrd="0" destOrd="0" presId="urn:microsoft.com/office/officeart/2005/8/layout/lProcess2"/>
    <dgm:cxn modelId="{74360A38-B5A0-4C53-9078-320C364C728B}" type="presOf" srcId="{44638224-215C-4B62-9449-E46A310F0832}" destId="{287DF266-37A7-4B36-AB61-BDE503136E77}" srcOrd="1" destOrd="0" presId="urn:microsoft.com/office/officeart/2005/8/layout/lProcess2"/>
    <dgm:cxn modelId="{F501EB5C-155B-449E-925F-90C50C204BEC}" srcId="{3A5E51AA-BA44-453D-9FAF-DD245820D538}" destId="{B2B26E0D-F9E9-4528-AEE6-D1149FE3597D}" srcOrd="0" destOrd="0" parTransId="{3ADF32C4-5E1C-44F0-A77E-67309D0BD86D}" sibTransId="{8C269C2F-6CDF-4904-8BD5-11C1D053C487}"/>
    <dgm:cxn modelId="{5726585D-22FE-4C94-95A0-02BDF5A4FE1D}" type="presOf" srcId="{B2B26E0D-F9E9-4528-AEE6-D1149FE3597D}" destId="{4748AC18-6171-43CA-B94C-8DCF1397160F}" srcOrd="0" destOrd="0" presId="urn:microsoft.com/office/officeart/2005/8/layout/lProcess2"/>
    <dgm:cxn modelId="{1077164A-3C2B-40A9-B205-DAEFCA105387}" type="presOf" srcId="{3A5E51AA-BA44-453D-9FAF-DD245820D538}" destId="{5D2DD686-6F13-44C6-988E-DCD6E6B0B20F}" srcOrd="0" destOrd="0" presId="urn:microsoft.com/office/officeart/2005/8/layout/lProcess2"/>
    <dgm:cxn modelId="{5809134C-EB04-48F4-AAF4-CD71BC1A5016}" srcId="{66941256-5779-4BDD-B8BB-4FFDF2C5A16C}" destId="{3A5E51AA-BA44-453D-9FAF-DD245820D538}" srcOrd="2" destOrd="0" parTransId="{38A2B14E-F545-4C5E-887A-2B4762417476}" sibTransId="{9E799464-F42B-4430-966B-D7425758E1E5}"/>
    <dgm:cxn modelId="{FC760C7B-8B80-488C-A2F7-2DA2FB7B1334}" type="presOf" srcId="{44638224-215C-4B62-9449-E46A310F0832}" destId="{97A39BA9-D79A-43F8-BE23-19D8FBADC587}" srcOrd="0" destOrd="0" presId="urn:microsoft.com/office/officeart/2005/8/layout/lProcess2"/>
    <dgm:cxn modelId="{7F745D85-E8D5-4B9F-BB96-857D43080C7F}" type="presOf" srcId="{4D7DF10E-38AB-4A2F-A092-4CDAFF494D0B}" destId="{E89C2199-3D0B-41E9-A004-400C5EF441C1}" srcOrd="0" destOrd="0" presId="urn:microsoft.com/office/officeart/2005/8/layout/lProcess2"/>
    <dgm:cxn modelId="{251EC397-BBC3-49F8-91DE-AEBB72F890A8}" type="presOf" srcId="{26B74413-DA25-41C1-AC3C-79A774B84849}" destId="{39F9E0DE-0E9A-4806-949A-DAFF8D110A1E}" srcOrd="0" destOrd="0" presId="urn:microsoft.com/office/officeart/2005/8/layout/lProcess2"/>
    <dgm:cxn modelId="{8AFB9E9E-DE7C-4018-88F1-DF412C7C5962}" srcId="{3A5E51AA-BA44-453D-9FAF-DD245820D538}" destId="{451C93B5-E0D8-4A35-ABB3-8F1ABDDD704F}" srcOrd="1" destOrd="0" parTransId="{3BCC7FB6-5EB4-4F5C-B98C-930733D9AF5C}" sibTransId="{777E4C45-6C2E-40DC-8210-65C71B9D5B69}"/>
    <dgm:cxn modelId="{088409A9-8DED-4A4D-961E-6E1AEEDBF3A3}" type="presOf" srcId="{C184F79B-4CFA-4B78-851E-A6AD58D70CF6}" destId="{00A234DD-F718-45F3-AD89-A802C583DA80}" srcOrd="1" destOrd="0" presId="urn:microsoft.com/office/officeart/2005/8/layout/lProcess2"/>
    <dgm:cxn modelId="{E9DEB4AB-51EE-4A5E-A734-922980DE3D3A}" srcId="{44638224-215C-4B62-9449-E46A310F0832}" destId="{1B981FA5-A9B7-4363-BAA9-3A98FF1CA4F2}" srcOrd="0" destOrd="0" parTransId="{BBA64B56-5E2D-43AE-93F6-EF51A3C5666F}" sibTransId="{7765EDBB-3F63-48EE-96EE-8A56E209D26A}"/>
    <dgm:cxn modelId="{0B9915AD-303D-4372-A8C1-6B929718F65A}" type="presOf" srcId="{66941256-5779-4BDD-B8BB-4FFDF2C5A16C}" destId="{007B90E0-B80E-41C1-B446-444D16BD31DB}" srcOrd="0" destOrd="0" presId="urn:microsoft.com/office/officeart/2005/8/layout/lProcess2"/>
    <dgm:cxn modelId="{2384D2AD-986A-485D-9DA3-BE99E61740B8}" type="presOf" srcId="{3A5E51AA-BA44-453D-9FAF-DD245820D538}" destId="{0F974029-3149-4F17-A871-838B43AA4431}" srcOrd="1" destOrd="0" presId="urn:microsoft.com/office/officeart/2005/8/layout/lProcess2"/>
    <dgm:cxn modelId="{DFA9DCBA-662B-4855-8BDF-D85FB1B21A0C}" type="presOf" srcId="{FEB1252E-D4C1-49B9-83A3-379E1584E4C2}" destId="{1B4C94B7-B4D4-4EB5-84A1-A29EB54BF343}" srcOrd="0" destOrd="0" presId="urn:microsoft.com/office/officeart/2005/8/layout/lProcess2"/>
    <dgm:cxn modelId="{E40095CB-A0BC-4815-8DF2-7DFA9550CFC2}" type="presOf" srcId="{1B981FA5-A9B7-4363-BAA9-3A98FF1CA4F2}" destId="{1E188DE4-CF72-4A50-A7D4-E870DE93FC13}" srcOrd="0" destOrd="0" presId="urn:microsoft.com/office/officeart/2005/8/layout/lProcess2"/>
    <dgm:cxn modelId="{0D380FD7-EFE6-4D55-9923-D67483E947C9}" type="presOf" srcId="{451C93B5-E0D8-4A35-ABB3-8F1ABDDD704F}" destId="{68CD463B-E543-4A9A-BCA5-0205F9A851D1}" srcOrd="0" destOrd="0" presId="urn:microsoft.com/office/officeart/2005/8/layout/lProcess2"/>
    <dgm:cxn modelId="{8227E7ED-02D0-4D8C-92FC-9CA1081F6187}" type="presOf" srcId="{C184F79B-4CFA-4B78-851E-A6AD58D70CF6}" destId="{C7A76740-20EC-4CF8-BEC5-88E581DAEF8C}" srcOrd="0" destOrd="0" presId="urn:microsoft.com/office/officeart/2005/8/layout/lProcess2"/>
    <dgm:cxn modelId="{00ED30F7-7FF1-444C-9F5D-470969BB7C3C}" type="presOf" srcId="{EEC40CF9-5F1C-4FA8-BAC3-6C94C655769D}" destId="{03E703D0-9E79-4BFF-ADC8-6515F7FE76B1}" srcOrd="0" destOrd="0" presId="urn:microsoft.com/office/officeart/2005/8/layout/lProcess2"/>
    <dgm:cxn modelId="{B427E204-A526-4325-A405-0C2D53D59A44}" type="presParOf" srcId="{007B90E0-B80E-41C1-B446-444D16BD31DB}" destId="{D42071D2-66FF-48AE-8324-408FB6B32A7D}" srcOrd="0" destOrd="0" presId="urn:microsoft.com/office/officeart/2005/8/layout/lProcess2"/>
    <dgm:cxn modelId="{176F767B-5DFA-49AB-85DD-8AB09DEBCCFC}" type="presParOf" srcId="{D42071D2-66FF-48AE-8324-408FB6B32A7D}" destId="{E89C2199-3D0B-41E9-A004-400C5EF441C1}" srcOrd="0" destOrd="0" presId="urn:microsoft.com/office/officeart/2005/8/layout/lProcess2"/>
    <dgm:cxn modelId="{3F93FCF8-98C5-417B-AA58-42400386660D}" type="presParOf" srcId="{D42071D2-66FF-48AE-8324-408FB6B32A7D}" destId="{15B82B93-6A92-43B3-87C4-E8EC8B2A812B}" srcOrd="1" destOrd="0" presId="urn:microsoft.com/office/officeart/2005/8/layout/lProcess2"/>
    <dgm:cxn modelId="{7E5195D7-C5C1-4159-A792-140E63D31886}" type="presParOf" srcId="{D42071D2-66FF-48AE-8324-408FB6B32A7D}" destId="{DDA6AED9-41B4-479E-A745-499B1806D12E}" srcOrd="2" destOrd="0" presId="urn:microsoft.com/office/officeart/2005/8/layout/lProcess2"/>
    <dgm:cxn modelId="{E27625F8-4426-4996-AFBE-CD2AF1A24609}" type="presParOf" srcId="{DDA6AED9-41B4-479E-A745-499B1806D12E}" destId="{EAB3CCD5-BD8D-45FA-9280-CC1910E38414}" srcOrd="0" destOrd="0" presId="urn:microsoft.com/office/officeart/2005/8/layout/lProcess2"/>
    <dgm:cxn modelId="{853B6C10-6525-4F22-9DED-44D7D16ED3EF}" type="presParOf" srcId="{EAB3CCD5-BD8D-45FA-9280-CC1910E38414}" destId="{1B4C94B7-B4D4-4EB5-84A1-A29EB54BF343}" srcOrd="0" destOrd="0" presId="urn:microsoft.com/office/officeart/2005/8/layout/lProcess2"/>
    <dgm:cxn modelId="{A77207CE-1014-4BC5-A905-7C2BBC919139}" type="presParOf" srcId="{EAB3CCD5-BD8D-45FA-9280-CC1910E38414}" destId="{C3110823-9896-4EEB-B97E-6C9806DFAD1B}" srcOrd="1" destOrd="0" presId="urn:microsoft.com/office/officeart/2005/8/layout/lProcess2"/>
    <dgm:cxn modelId="{13E21867-E7FB-47FD-98D6-B2551CDA5BE2}" type="presParOf" srcId="{EAB3CCD5-BD8D-45FA-9280-CC1910E38414}" destId="{5864DF2E-D2A6-4497-979B-E55F0C6BEA9C}" srcOrd="2" destOrd="0" presId="urn:microsoft.com/office/officeart/2005/8/layout/lProcess2"/>
    <dgm:cxn modelId="{3AE8A69F-8221-4E9B-BD29-F0FE426954FC}" type="presParOf" srcId="{007B90E0-B80E-41C1-B446-444D16BD31DB}" destId="{E9C20483-F1E0-470A-8D17-E51AE2A987E6}" srcOrd="1" destOrd="0" presId="urn:microsoft.com/office/officeart/2005/8/layout/lProcess2"/>
    <dgm:cxn modelId="{0CFDB769-0E2B-4449-A78B-F3CAF40EA22B}" type="presParOf" srcId="{007B90E0-B80E-41C1-B446-444D16BD31DB}" destId="{6B482873-D567-4F41-AC39-014CEE2F2B11}" srcOrd="2" destOrd="0" presId="urn:microsoft.com/office/officeart/2005/8/layout/lProcess2"/>
    <dgm:cxn modelId="{0B69A354-4569-47DA-A90E-A88568C6BDF4}" type="presParOf" srcId="{6B482873-D567-4F41-AC39-014CEE2F2B11}" destId="{C7A76740-20EC-4CF8-BEC5-88E581DAEF8C}" srcOrd="0" destOrd="0" presId="urn:microsoft.com/office/officeart/2005/8/layout/lProcess2"/>
    <dgm:cxn modelId="{FA5A2D8B-BC86-4024-AACA-620C9C52DF22}" type="presParOf" srcId="{6B482873-D567-4F41-AC39-014CEE2F2B11}" destId="{00A234DD-F718-45F3-AD89-A802C583DA80}" srcOrd="1" destOrd="0" presId="urn:microsoft.com/office/officeart/2005/8/layout/lProcess2"/>
    <dgm:cxn modelId="{E15700FD-08C8-4160-AF4E-6EC11F35737B}" type="presParOf" srcId="{6B482873-D567-4F41-AC39-014CEE2F2B11}" destId="{2DF0C196-3A62-4E89-9182-689B88F52958}" srcOrd="2" destOrd="0" presId="urn:microsoft.com/office/officeart/2005/8/layout/lProcess2"/>
    <dgm:cxn modelId="{F197FCA5-2013-4320-8E17-BB3EE50A968E}" type="presParOf" srcId="{2DF0C196-3A62-4E89-9182-689B88F52958}" destId="{7B214EA6-BB0C-4175-9E8D-D0EB096D8DFA}" srcOrd="0" destOrd="0" presId="urn:microsoft.com/office/officeart/2005/8/layout/lProcess2"/>
    <dgm:cxn modelId="{74EBC1AF-9B3F-4846-ACE4-E3532339CAE3}" type="presParOf" srcId="{7B214EA6-BB0C-4175-9E8D-D0EB096D8DFA}" destId="{03E703D0-9E79-4BFF-ADC8-6515F7FE76B1}" srcOrd="0" destOrd="0" presId="urn:microsoft.com/office/officeart/2005/8/layout/lProcess2"/>
    <dgm:cxn modelId="{069C8EE9-DEC7-44AE-ACDA-3057CE6F5561}" type="presParOf" srcId="{007B90E0-B80E-41C1-B446-444D16BD31DB}" destId="{DD0BF244-B6F7-422D-8C2C-0114ACC5E9E6}" srcOrd="3" destOrd="0" presId="urn:microsoft.com/office/officeart/2005/8/layout/lProcess2"/>
    <dgm:cxn modelId="{69BC2147-F518-434B-93E9-89EC66C96B60}" type="presParOf" srcId="{007B90E0-B80E-41C1-B446-444D16BD31DB}" destId="{B3081CC7-4552-4C03-BBB5-70899712DB8F}" srcOrd="4" destOrd="0" presId="urn:microsoft.com/office/officeart/2005/8/layout/lProcess2"/>
    <dgm:cxn modelId="{7E2EB1F4-C692-47C1-8A0A-20AB4C40E413}" type="presParOf" srcId="{B3081CC7-4552-4C03-BBB5-70899712DB8F}" destId="{5D2DD686-6F13-44C6-988E-DCD6E6B0B20F}" srcOrd="0" destOrd="0" presId="urn:microsoft.com/office/officeart/2005/8/layout/lProcess2"/>
    <dgm:cxn modelId="{153328F1-1EDB-459F-B749-DD860944D5CA}" type="presParOf" srcId="{B3081CC7-4552-4C03-BBB5-70899712DB8F}" destId="{0F974029-3149-4F17-A871-838B43AA4431}" srcOrd="1" destOrd="0" presId="urn:microsoft.com/office/officeart/2005/8/layout/lProcess2"/>
    <dgm:cxn modelId="{8A1C2B5A-EAC3-4E72-9395-23EABC8B815B}" type="presParOf" srcId="{B3081CC7-4552-4C03-BBB5-70899712DB8F}" destId="{C8C6A7EB-EB70-4BC9-9C93-44F595EAB661}" srcOrd="2" destOrd="0" presId="urn:microsoft.com/office/officeart/2005/8/layout/lProcess2"/>
    <dgm:cxn modelId="{66BC50A1-DED9-4FC3-8101-8F063A791C45}" type="presParOf" srcId="{C8C6A7EB-EB70-4BC9-9C93-44F595EAB661}" destId="{437C351C-F07D-47C9-80DC-0CE2644C67D4}" srcOrd="0" destOrd="0" presId="urn:microsoft.com/office/officeart/2005/8/layout/lProcess2"/>
    <dgm:cxn modelId="{919078FB-0D87-4DAB-B2DA-43370B361210}" type="presParOf" srcId="{437C351C-F07D-47C9-80DC-0CE2644C67D4}" destId="{4748AC18-6171-43CA-B94C-8DCF1397160F}" srcOrd="0" destOrd="0" presId="urn:microsoft.com/office/officeart/2005/8/layout/lProcess2"/>
    <dgm:cxn modelId="{06C9A6A3-945E-41EB-ADAC-F20FFB0616D4}" type="presParOf" srcId="{437C351C-F07D-47C9-80DC-0CE2644C67D4}" destId="{FF081701-4383-4230-843A-4C1990DD23E3}" srcOrd="1" destOrd="0" presId="urn:microsoft.com/office/officeart/2005/8/layout/lProcess2"/>
    <dgm:cxn modelId="{021E152B-5BFF-44B9-98DD-B9D1001C88F4}" type="presParOf" srcId="{437C351C-F07D-47C9-80DC-0CE2644C67D4}" destId="{68CD463B-E543-4A9A-BCA5-0205F9A851D1}" srcOrd="2" destOrd="0" presId="urn:microsoft.com/office/officeart/2005/8/layout/lProcess2"/>
    <dgm:cxn modelId="{BC40DBC0-3ACC-4CEC-892D-8CD4193FD57A}" type="presParOf" srcId="{007B90E0-B80E-41C1-B446-444D16BD31DB}" destId="{FA36B897-8F6A-4262-8877-AC79229705D8}" srcOrd="5" destOrd="0" presId="urn:microsoft.com/office/officeart/2005/8/layout/lProcess2"/>
    <dgm:cxn modelId="{E20DAFAD-13BB-4D86-9AB5-C363A95D8EBE}" type="presParOf" srcId="{007B90E0-B80E-41C1-B446-444D16BD31DB}" destId="{F0348479-54A2-46E0-9DFD-C7E67A7F7E99}" srcOrd="6" destOrd="0" presId="urn:microsoft.com/office/officeart/2005/8/layout/lProcess2"/>
    <dgm:cxn modelId="{2E06813C-2D03-43C2-A2E5-731873CE7EF3}" type="presParOf" srcId="{F0348479-54A2-46E0-9DFD-C7E67A7F7E99}" destId="{97A39BA9-D79A-43F8-BE23-19D8FBADC587}" srcOrd="0" destOrd="0" presId="urn:microsoft.com/office/officeart/2005/8/layout/lProcess2"/>
    <dgm:cxn modelId="{45B132FD-3992-4976-967F-0C11790E6C1E}" type="presParOf" srcId="{F0348479-54A2-46E0-9DFD-C7E67A7F7E99}" destId="{287DF266-37A7-4B36-AB61-BDE503136E77}" srcOrd="1" destOrd="0" presId="urn:microsoft.com/office/officeart/2005/8/layout/lProcess2"/>
    <dgm:cxn modelId="{DD51590E-67D3-4A78-96B5-EAD359F04041}" type="presParOf" srcId="{F0348479-54A2-46E0-9DFD-C7E67A7F7E99}" destId="{036410DC-393D-4565-B1B5-1FD285EB365D}" srcOrd="2" destOrd="0" presId="urn:microsoft.com/office/officeart/2005/8/layout/lProcess2"/>
    <dgm:cxn modelId="{AAEFFE48-7D40-4B27-8487-0E51EA863374}" type="presParOf" srcId="{036410DC-393D-4565-B1B5-1FD285EB365D}" destId="{EFAEEAE8-97BE-4D38-B31B-1BCCE3E11978}" srcOrd="0" destOrd="0" presId="urn:microsoft.com/office/officeart/2005/8/layout/lProcess2"/>
    <dgm:cxn modelId="{64D44D77-C4CA-4F8C-964F-09A55B8FA340}" type="presParOf" srcId="{EFAEEAE8-97BE-4D38-B31B-1BCCE3E11978}" destId="{1E188DE4-CF72-4A50-A7D4-E870DE93FC13}" srcOrd="0" destOrd="0" presId="urn:microsoft.com/office/officeart/2005/8/layout/lProcess2"/>
    <dgm:cxn modelId="{C12D0F5F-56EB-4FEE-ADA3-C13BB8162E52}" type="presParOf" srcId="{EFAEEAE8-97BE-4D38-B31B-1BCCE3E11978}" destId="{9B88C070-CFDE-497F-9577-D95A51347D98}" srcOrd="1" destOrd="0" presId="urn:microsoft.com/office/officeart/2005/8/layout/lProcess2"/>
    <dgm:cxn modelId="{96053426-1C8A-455E-A4A5-AA90397353AE}" type="presParOf" srcId="{EFAEEAE8-97BE-4D38-B31B-1BCCE3E11978}" destId="{39F9E0DE-0E9A-4806-949A-DAFF8D110A1E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8E4F2DD-249F-4F18-8CB7-BF4ECAA09F6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95E7478-26EA-4C02-965C-30B30E38D19C}">
      <dgm:prSet phldrT="[Texto]"/>
      <dgm:spPr>
        <a:solidFill>
          <a:srgbClr val="152B48"/>
        </a:solidFill>
      </dgm:spPr>
      <dgm:t>
        <a:bodyPr/>
        <a:lstStyle/>
        <a:p>
          <a:r>
            <a:rPr lang="es-ES" dirty="0">
              <a:latin typeface="Montserrat" pitchFamily="2" charset="77"/>
            </a:rPr>
            <a:t>Punción lumbar</a:t>
          </a:r>
        </a:p>
      </dgm:t>
    </dgm:pt>
    <dgm:pt modelId="{C7E7E600-4D46-407F-971E-6B28705BEC25}" type="parTrans" cxnId="{DD0B602D-EEB3-4DF9-8E00-03E8035440B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0D26D68-C836-4499-88E4-39EFA571E865}" type="sibTrans" cxnId="{DD0B602D-EEB3-4DF9-8E00-03E8035440B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21A744B5-AD6F-4786-A3C3-A8E713E67013}">
      <dgm:prSet phldrT="[Texto]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pPr>
            <a:buClr>
              <a:srgbClr val="152B48"/>
            </a:buClr>
          </a:pPr>
          <a:r>
            <a:rPr lang="es-ES" dirty="0">
              <a:solidFill>
                <a:srgbClr val="152B48"/>
              </a:solidFill>
              <a:latin typeface="Montserrat" pitchFamily="2" charset="77"/>
            </a:rPr>
            <a:t>Proteinorraquia - &gt;1gr/</a:t>
          </a:r>
          <a:r>
            <a:rPr lang="es-ES" dirty="0" err="1">
              <a:solidFill>
                <a:srgbClr val="152B48"/>
              </a:solidFill>
              <a:latin typeface="Montserrat" pitchFamily="2" charset="77"/>
            </a:rPr>
            <a:t>dL</a:t>
          </a:r>
          <a:r>
            <a:rPr lang="es-ES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AAE2D355-E118-4284-AF04-0F5A24C13427}" type="parTrans" cxnId="{2DF74ACA-CA36-49B9-B8F7-989C5293452D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FDDA4444-E534-4047-80DE-6372976AAE63}" type="sibTrans" cxnId="{2DF74ACA-CA36-49B9-B8F7-989C5293452D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806DB802-AD18-405A-8120-5298B47DA76F}">
      <dgm:prSet phldrT="[Texto]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pPr>
            <a:buClr>
              <a:srgbClr val="152B48"/>
            </a:buClr>
          </a:pPr>
          <a:r>
            <a:rPr lang="es-ES" dirty="0" err="1">
              <a:solidFill>
                <a:srgbClr val="152B48"/>
              </a:solidFill>
              <a:latin typeface="Montserrat" pitchFamily="2" charset="77"/>
            </a:rPr>
            <a:t>Pleocitosis</a:t>
          </a:r>
          <a:r>
            <a:rPr lang="es-ES" dirty="0">
              <a:solidFill>
                <a:srgbClr val="152B48"/>
              </a:solidFill>
              <a:latin typeface="Montserrat" pitchFamily="2" charset="77"/>
            </a:rPr>
            <a:t> mononuclear.</a:t>
          </a:r>
        </a:p>
      </dgm:t>
    </dgm:pt>
    <dgm:pt modelId="{40CA906D-4CA4-43BD-8106-37F5C55B5A4A}" type="parTrans" cxnId="{2A09FAF3-17C2-4E05-8FCE-CFFBAD89A938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C4623DB-4FCA-48AB-9C3A-DBEDFE1685BF}" type="sibTrans" cxnId="{2A09FAF3-17C2-4E05-8FCE-CFFBAD89A938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5AF6D1A-8D0F-4595-ADC9-D9D11BFB851F}">
      <dgm:prSet phldrT="[Texto]"/>
      <dgm:spPr>
        <a:solidFill>
          <a:srgbClr val="152B48"/>
        </a:solidFill>
      </dgm:spPr>
      <dgm:t>
        <a:bodyPr/>
        <a:lstStyle/>
        <a:p>
          <a:r>
            <a:rPr lang="es-ES" dirty="0">
              <a:latin typeface="Montserrat" pitchFamily="2" charset="77"/>
            </a:rPr>
            <a:t>Neuroimágen</a:t>
          </a:r>
        </a:p>
      </dgm:t>
    </dgm:pt>
    <dgm:pt modelId="{97B44685-2708-46B9-A307-1D759BC34581}" type="parTrans" cxnId="{D796F25B-EF17-4CAC-879D-D49C3DBD8899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DDE5D74-FAE3-49FC-94DC-3BFCF1910DFE}" type="sibTrans" cxnId="{D796F25B-EF17-4CAC-879D-D49C3DBD8899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B536C54B-4D92-40CE-86D6-6450562EB2EC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TAC de cráneo.*</a:t>
          </a:r>
        </a:p>
      </dgm:t>
    </dgm:pt>
    <dgm:pt modelId="{194CA62E-853A-403E-8862-77F634F6840B}" type="parTrans" cxnId="{82A3D401-47D2-41E6-B7D1-02B740FAB257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A04B7EE-03BA-40BF-8B12-7E1FDFE1F2C4}" type="sibTrans" cxnId="{82A3D401-47D2-41E6-B7D1-02B740FAB257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06CB4758-0255-4C30-AEDF-ACA713F5825E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Ecografía </a:t>
          </a:r>
          <a:r>
            <a:rPr lang="es-ES" sz="1800" dirty="0" err="1">
              <a:solidFill>
                <a:srgbClr val="152B48"/>
              </a:solidFill>
              <a:latin typeface="Montserrat" pitchFamily="2" charset="77"/>
            </a:rPr>
            <a:t>transfontanelar</a:t>
          </a:r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A669993B-6DC8-47CF-9739-D8A832EFB37E}" type="parTrans" cxnId="{FC1F0549-FA9D-4F42-8F31-14BB2CC31B0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9BD1911A-3B8D-41C7-AF33-304D4BD2C9BB}" type="sibTrans" cxnId="{FC1F0549-FA9D-4F42-8F31-14BB2CC31B0C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129F242E-2C49-4604-804A-86022A8A7ACC}">
      <dgm:prSet phldrT="[Texto]"/>
      <dgm:spPr>
        <a:solidFill>
          <a:srgbClr val="152B48"/>
        </a:solidFill>
      </dgm:spPr>
      <dgm:t>
        <a:bodyPr/>
        <a:lstStyle/>
        <a:p>
          <a:r>
            <a:rPr lang="es-ES" dirty="0">
              <a:latin typeface="Montserrat" pitchFamily="2" charset="77"/>
            </a:rPr>
            <a:t>Evaluación auditiva</a:t>
          </a:r>
        </a:p>
      </dgm:t>
    </dgm:pt>
    <dgm:pt modelId="{602FD242-00D7-4398-AD66-CC969BAE3DED}" type="parTrans" cxnId="{2AC9F149-860E-4428-8505-16EC238E1D6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5852C527-71C9-4509-A6CF-0A524D193238}" type="sibTrans" cxnId="{2AC9F149-860E-4428-8505-16EC238E1D64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AA2445CE-70BA-49D4-8170-B2F3F8D4056C}">
      <dgm:prSet phldrT="[Texto]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Se les debe realizar evaluación auditiva y pruebas de seguimiento.</a:t>
          </a:r>
        </a:p>
      </dgm:t>
    </dgm:pt>
    <dgm:pt modelId="{AD64B605-E730-4B5E-94DC-7B3BFFD02149}" type="parTrans" cxnId="{D1DC1512-A18B-4E6F-92B4-7EE4CB00D799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D13500A-2FE6-46CC-841C-2A53F15C8A9B}" type="sibTrans" cxnId="{D1DC1512-A18B-4E6F-92B4-7EE4CB00D799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3A209E8-CE7B-4833-AFBD-77B12E4F9B9E}">
      <dgm:prSet phldrT="[Texto]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pPr>
            <a:buClr>
              <a:srgbClr val="152B48"/>
            </a:buClr>
          </a:pPr>
          <a:r>
            <a:rPr lang="es-ES" dirty="0">
              <a:solidFill>
                <a:srgbClr val="152B48"/>
              </a:solidFill>
              <a:latin typeface="Montserrat" pitchFamily="2" charset="77"/>
            </a:rPr>
            <a:t>PCR de LCR de </a:t>
          </a:r>
          <a:r>
            <a:rPr lang="es-ES" i="1" dirty="0">
              <a:solidFill>
                <a:srgbClr val="152B48"/>
              </a:solidFill>
              <a:latin typeface="Montserrat" pitchFamily="2" charset="77"/>
            </a:rPr>
            <a:t>T. </a:t>
          </a:r>
          <a:r>
            <a:rPr lang="es-ES" i="1" dirty="0" err="1">
              <a:solidFill>
                <a:srgbClr val="152B48"/>
              </a:solidFill>
              <a:latin typeface="Montserrat" pitchFamily="2" charset="77"/>
            </a:rPr>
            <a:t>gondii</a:t>
          </a:r>
          <a:r>
            <a:rPr lang="es-ES" i="1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379E5537-503D-4360-A8DC-8EB7DCCEF91F}" type="parTrans" cxnId="{735665F9-B25D-42DD-815E-D46DE4CAD17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EF6C2EC8-E7F0-4BB3-9907-B670FECCA48F}" type="sibTrans" cxnId="{735665F9-B25D-42DD-815E-D46DE4CAD170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B4078C95-97D1-44D8-A721-ADC8F8707485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r>
            <a:rPr lang="es-ES" sz="1800" dirty="0">
              <a:solidFill>
                <a:srgbClr val="152B48"/>
              </a:solidFill>
              <a:latin typeface="Montserrat" pitchFamily="2" charset="77"/>
            </a:rPr>
            <a:t>RMN.</a:t>
          </a:r>
        </a:p>
      </dgm:t>
    </dgm:pt>
    <dgm:pt modelId="{B2781D28-B761-4A3B-A14D-64EDFC0A4BAB}" type="parTrans" cxnId="{9C4E75E9-F949-4CC8-842C-B41648C4DDB1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43D9E484-E4AF-4664-9E3C-1AC1DA76C354}" type="sibTrans" cxnId="{9C4E75E9-F949-4CC8-842C-B41648C4DDB1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67AC64E2-DB42-4579-8359-9B29596F29F7}">
      <dgm:prSet phldrT="[Texto]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r>
            <a:rPr lang="es-ES" dirty="0">
              <a:solidFill>
                <a:srgbClr val="152B48"/>
              </a:solidFill>
              <a:latin typeface="Montserrat" pitchFamily="2" charset="77"/>
            </a:rPr>
            <a:t>Se prefieren las pruebas auditivas que determinen respuesta del tronco encefálico (BERA).</a:t>
          </a:r>
        </a:p>
      </dgm:t>
    </dgm:pt>
    <dgm:pt modelId="{60CF7AAF-3EB2-47B4-83E1-79AC565593FA}" type="parTrans" cxnId="{39F013BE-8C5D-4968-B673-B18FDCD3B34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CF70167-496C-4764-B871-8C11E6FD6E60}" type="sibTrans" cxnId="{39F013BE-8C5D-4968-B673-B18FDCD3B34F}">
      <dgm:prSet/>
      <dgm:spPr/>
      <dgm:t>
        <a:bodyPr/>
        <a:lstStyle/>
        <a:p>
          <a:endParaRPr lang="es-ES">
            <a:latin typeface="Montserrat" pitchFamily="2" charset="77"/>
          </a:endParaRPr>
        </a:p>
      </dgm:t>
    </dgm:pt>
    <dgm:pt modelId="{DCFB8FCF-5DFE-4A89-AD54-1258117FB7BD}" type="pres">
      <dgm:prSet presAssocID="{C8E4F2DD-249F-4F18-8CB7-BF4ECAA09F67}" presName="Name0" presStyleCnt="0">
        <dgm:presLayoutVars>
          <dgm:dir/>
          <dgm:animLvl val="lvl"/>
          <dgm:resizeHandles val="exact"/>
        </dgm:presLayoutVars>
      </dgm:prSet>
      <dgm:spPr/>
    </dgm:pt>
    <dgm:pt modelId="{E625CBC9-B13F-40E5-BF4C-809BF9004159}" type="pres">
      <dgm:prSet presAssocID="{795E7478-26EA-4C02-965C-30B30E38D19C}" presName="linNode" presStyleCnt="0"/>
      <dgm:spPr/>
    </dgm:pt>
    <dgm:pt modelId="{0C5D7280-575A-45FC-B319-AB24F61860FB}" type="pres">
      <dgm:prSet presAssocID="{795E7478-26EA-4C02-965C-30B30E38D19C}" presName="parentText" presStyleLbl="node1" presStyleIdx="0" presStyleCnt="3" custScaleX="87739" custScaleY="89637">
        <dgm:presLayoutVars>
          <dgm:chMax val="1"/>
          <dgm:bulletEnabled val="1"/>
        </dgm:presLayoutVars>
      </dgm:prSet>
      <dgm:spPr/>
    </dgm:pt>
    <dgm:pt modelId="{1F4CEA6A-79CE-4A53-A645-9FC3DEA353DB}" type="pres">
      <dgm:prSet presAssocID="{795E7478-26EA-4C02-965C-30B30E38D19C}" presName="descendantText" presStyleLbl="alignAccFollowNode1" presStyleIdx="0" presStyleCnt="3">
        <dgm:presLayoutVars>
          <dgm:bulletEnabled val="1"/>
        </dgm:presLayoutVars>
      </dgm:prSet>
      <dgm:spPr/>
    </dgm:pt>
    <dgm:pt modelId="{37E0CAF8-4B32-43AA-AEA6-AF61A44C778D}" type="pres">
      <dgm:prSet presAssocID="{E0D26D68-C836-4499-88E4-39EFA571E865}" presName="sp" presStyleCnt="0"/>
      <dgm:spPr/>
    </dgm:pt>
    <dgm:pt modelId="{4EF6DFB3-CB05-44BE-BD07-DFF8DB7D177C}" type="pres">
      <dgm:prSet presAssocID="{D5AF6D1A-8D0F-4595-ADC9-D9D11BFB851F}" presName="linNode" presStyleCnt="0"/>
      <dgm:spPr/>
    </dgm:pt>
    <dgm:pt modelId="{A1CADF2A-E677-4D0F-9527-63CE815EAD7F}" type="pres">
      <dgm:prSet presAssocID="{D5AF6D1A-8D0F-4595-ADC9-D9D11BFB851F}" presName="parentText" presStyleLbl="node1" presStyleIdx="1" presStyleCnt="3" custScaleX="89782" custScaleY="93705">
        <dgm:presLayoutVars>
          <dgm:chMax val="1"/>
          <dgm:bulletEnabled val="1"/>
        </dgm:presLayoutVars>
      </dgm:prSet>
      <dgm:spPr/>
    </dgm:pt>
    <dgm:pt modelId="{1CC45BD8-111B-46CB-8B61-7FF551341173}" type="pres">
      <dgm:prSet presAssocID="{D5AF6D1A-8D0F-4595-ADC9-D9D11BFB851F}" presName="descendantText" presStyleLbl="alignAccFollowNode1" presStyleIdx="1" presStyleCnt="3">
        <dgm:presLayoutVars>
          <dgm:bulletEnabled val="1"/>
        </dgm:presLayoutVars>
      </dgm:prSet>
      <dgm:spPr/>
    </dgm:pt>
    <dgm:pt modelId="{9902583C-B596-4CC9-8D67-128E745DC0A5}" type="pres">
      <dgm:prSet presAssocID="{ADDE5D74-FAE3-49FC-94DC-3BFCF1910DFE}" presName="sp" presStyleCnt="0"/>
      <dgm:spPr/>
    </dgm:pt>
    <dgm:pt modelId="{F02B5E00-AE0C-4FFC-9169-61859AFF662C}" type="pres">
      <dgm:prSet presAssocID="{129F242E-2C49-4604-804A-86022A8A7ACC}" presName="linNode" presStyleCnt="0"/>
      <dgm:spPr/>
    </dgm:pt>
    <dgm:pt modelId="{9F36D174-E24B-4581-85E8-11F43085960B}" type="pres">
      <dgm:prSet presAssocID="{129F242E-2C49-4604-804A-86022A8A7ACC}" presName="parentText" presStyleLbl="node1" presStyleIdx="2" presStyleCnt="3" custScaleX="93343" custScaleY="86947">
        <dgm:presLayoutVars>
          <dgm:chMax val="1"/>
          <dgm:bulletEnabled val="1"/>
        </dgm:presLayoutVars>
      </dgm:prSet>
      <dgm:spPr/>
    </dgm:pt>
    <dgm:pt modelId="{3E0698E3-7837-445B-A6E2-9EF28CE779BA}" type="pres">
      <dgm:prSet presAssocID="{129F242E-2C49-4604-804A-86022A8A7ACC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2A3D401-47D2-41E6-B7D1-02B740FAB257}" srcId="{D5AF6D1A-8D0F-4595-ADC9-D9D11BFB851F}" destId="{B536C54B-4D92-40CE-86D6-6450562EB2EC}" srcOrd="0" destOrd="0" parTransId="{194CA62E-853A-403E-8862-77F634F6840B}" sibTransId="{EA04B7EE-03BA-40BF-8B12-7E1FDFE1F2C4}"/>
    <dgm:cxn modelId="{474F9610-5A16-40AF-A3C7-2B433CEC0CDF}" type="presOf" srcId="{63A209E8-CE7B-4833-AFBD-77B12E4F9B9E}" destId="{1F4CEA6A-79CE-4A53-A645-9FC3DEA353DB}" srcOrd="0" destOrd="2" presId="urn:microsoft.com/office/officeart/2005/8/layout/vList5"/>
    <dgm:cxn modelId="{EAEAEF11-6EE0-4C62-ADDD-2D4564C9D566}" type="presOf" srcId="{795E7478-26EA-4C02-965C-30B30E38D19C}" destId="{0C5D7280-575A-45FC-B319-AB24F61860FB}" srcOrd="0" destOrd="0" presId="urn:microsoft.com/office/officeart/2005/8/layout/vList5"/>
    <dgm:cxn modelId="{D1DC1512-A18B-4E6F-92B4-7EE4CB00D799}" srcId="{129F242E-2C49-4604-804A-86022A8A7ACC}" destId="{AA2445CE-70BA-49D4-8170-B2F3F8D4056C}" srcOrd="0" destOrd="0" parTransId="{AD64B605-E730-4B5E-94DC-7B3BFFD02149}" sibTransId="{DD13500A-2FE6-46CC-841C-2A53F15C8A9B}"/>
    <dgm:cxn modelId="{DBA59E25-ECB9-4E9C-A371-9ADE6135D84D}" type="presOf" srcId="{129F242E-2C49-4604-804A-86022A8A7ACC}" destId="{9F36D174-E24B-4581-85E8-11F43085960B}" srcOrd="0" destOrd="0" presId="urn:microsoft.com/office/officeart/2005/8/layout/vList5"/>
    <dgm:cxn modelId="{DD0B602D-EEB3-4DF9-8E00-03E8035440B4}" srcId="{C8E4F2DD-249F-4F18-8CB7-BF4ECAA09F67}" destId="{795E7478-26EA-4C02-965C-30B30E38D19C}" srcOrd="0" destOrd="0" parTransId="{C7E7E600-4D46-407F-971E-6B28705BEC25}" sibTransId="{E0D26D68-C836-4499-88E4-39EFA571E865}"/>
    <dgm:cxn modelId="{D796F25B-EF17-4CAC-879D-D49C3DBD8899}" srcId="{C8E4F2DD-249F-4F18-8CB7-BF4ECAA09F67}" destId="{D5AF6D1A-8D0F-4595-ADC9-D9D11BFB851F}" srcOrd="1" destOrd="0" parTransId="{97B44685-2708-46B9-A307-1D759BC34581}" sibTransId="{ADDE5D74-FAE3-49FC-94DC-3BFCF1910DFE}"/>
    <dgm:cxn modelId="{A12B365E-F41A-4A75-9459-373D2A9E2E05}" type="presOf" srcId="{AA2445CE-70BA-49D4-8170-B2F3F8D4056C}" destId="{3E0698E3-7837-445B-A6E2-9EF28CE779BA}" srcOrd="0" destOrd="0" presId="urn:microsoft.com/office/officeart/2005/8/layout/vList5"/>
    <dgm:cxn modelId="{3F6AAE65-74E7-4DE9-9CCB-AB4CB9BC3B7E}" type="presOf" srcId="{C8E4F2DD-249F-4F18-8CB7-BF4ECAA09F67}" destId="{DCFB8FCF-5DFE-4A89-AD54-1258117FB7BD}" srcOrd="0" destOrd="0" presId="urn:microsoft.com/office/officeart/2005/8/layout/vList5"/>
    <dgm:cxn modelId="{FC1F0549-FA9D-4F42-8F31-14BB2CC31B0C}" srcId="{D5AF6D1A-8D0F-4595-ADC9-D9D11BFB851F}" destId="{06CB4758-0255-4C30-AEDF-ACA713F5825E}" srcOrd="1" destOrd="0" parTransId="{A669993B-6DC8-47CF-9739-D8A832EFB37E}" sibTransId="{9BD1911A-3B8D-41C7-AF33-304D4BD2C9BB}"/>
    <dgm:cxn modelId="{2AC9F149-860E-4428-8505-16EC238E1D64}" srcId="{C8E4F2DD-249F-4F18-8CB7-BF4ECAA09F67}" destId="{129F242E-2C49-4604-804A-86022A8A7ACC}" srcOrd="2" destOrd="0" parTransId="{602FD242-00D7-4398-AD66-CC969BAE3DED}" sibTransId="{5852C527-71C9-4509-A6CF-0A524D193238}"/>
    <dgm:cxn modelId="{64862153-8FAE-4A7C-A083-A26E64CD5784}" type="presOf" srcId="{D5AF6D1A-8D0F-4595-ADC9-D9D11BFB851F}" destId="{A1CADF2A-E677-4D0F-9527-63CE815EAD7F}" srcOrd="0" destOrd="0" presId="urn:microsoft.com/office/officeart/2005/8/layout/vList5"/>
    <dgm:cxn modelId="{28748259-12D0-4D23-83DC-0C95349401A3}" type="presOf" srcId="{06CB4758-0255-4C30-AEDF-ACA713F5825E}" destId="{1CC45BD8-111B-46CB-8B61-7FF551341173}" srcOrd="0" destOrd="1" presId="urn:microsoft.com/office/officeart/2005/8/layout/vList5"/>
    <dgm:cxn modelId="{E31A60A1-33D2-4361-A4A1-A6FA6C4FC23C}" type="presOf" srcId="{21A744B5-AD6F-4786-A3C3-A8E713E67013}" destId="{1F4CEA6A-79CE-4A53-A645-9FC3DEA353DB}" srcOrd="0" destOrd="0" presId="urn:microsoft.com/office/officeart/2005/8/layout/vList5"/>
    <dgm:cxn modelId="{39F013BE-8C5D-4968-B673-B18FDCD3B34F}" srcId="{129F242E-2C49-4604-804A-86022A8A7ACC}" destId="{67AC64E2-DB42-4579-8359-9B29596F29F7}" srcOrd="1" destOrd="0" parTransId="{60CF7AAF-3EB2-47B4-83E1-79AC565593FA}" sibTransId="{DCF70167-496C-4764-B871-8C11E6FD6E60}"/>
    <dgm:cxn modelId="{1DA9D7C8-8F5A-4759-9D74-3D4A51EA862A}" type="presOf" srcId="{806DB802-AD18-405A-8120-5298B47DA76F}" destId="{1F4CEA6A-79CE-4A53-A645-9FC3DEA353DB}" srcOrd="0" destOrd="1" presId="urn:microsoft.com/office/officeart/2005/8/layout/vList5"/>
    <dgm:cxn modelId="{2DF74ACA-CA36-49B9-B8F7-989C5293452D}" srcId="{795E7478-26EA-4C02-965C-30B30E38D19C}" destId="{21A744B5-AD6F-4786-A3C3-A8E713E67013}" srcOrd="0" destOrd="0" parTransId="{AAE2D355-E118-4284-AF04-0F5A24C13427}" sibTransId="{FDDA4444-E534-4047-80DE-6372976AAE63}"/>
    <dgm:cxn modelId="{8832C1CB-99DF-4A88-9E95-E44CAAD8F282}" type="presOf" srcId="{B4078C95-97D1-44D8-A721-ADC8F8707485}" destId="{1CC45BD8-111B-46CB-8B61-7FF551341173}" srcOrd="0" destOrd="2" presId="urn:microsoft.com/office/officeart/2005/8/layout/vList5"/>
    <dgm:cxn modelId="{9C4E75E9-F949-4CC8-842C-B41648C4DDB1}" srcId="{D5AF6D1A-8D0F-4595-ADC9-D9D11BFB851F}" destId="{B4078C95-97D1-44D8-A721-ADC8F8707485}" srcOrd="2" destOrd="0" parTransId="{B2781D28-B761-4A3B-A14D-64EDFC0A4BAB}" sibTransId="{43D9E484-E4AF-4664-9E3C-1AC1DA76C354}"/>
    <dgm:cxn modelId="{E76708EA-DBBE-41DA-80EE-C7741DFB64FF}" type="presOf" srcId="{B536C54B-4D92-40CE-86D6-6450562EB2EC}" destId="{1CC45BD8-111B-46CB-8B61-7FF551341173}" srcOrd="0" destOrd="0" presId="urn:microsoft.com/office/officeart/2005/8/layout/vList5"/>
    <dgm:cxn modelId="{AB9768F1-3716-4894-816E-548E83ACAF32}" type="presOf" srcId="{67AC64E2-DB42-4579-8359-9B29596F29F7}" destId="{3E0698E3-7837-445B-A6E2-9EF28CE779BA}" srcOrd="0" destOrd="1" presId="urn:microsoft.com/office/officeart/2005/8/layout/vList5"/>
    <dgm:cxn modelId="{2A09FAF3-17C2-4E05-8FCE-CFFBAD89A938}" srcId="{795E7478-26EA-4C02-965C-30B30E38D19C}" destId="{806DB802-AD18-405A-8120-5298B47DA76F}" srcOrd="1" destOrd="0" parTransId="{40CA906D-4CA4-43BD-8106-37F5C55B5A4A}" sibTransId="{6C4623DB-4FCA-48AB-9C3A-DBEDFE1685BF}"/>
    <dgm:cxn modelId="{735665F9-B25D-42DD-815E-D46DE4CAD170}" srcId="{795E7478-26EA-4C02-965C-30B30E38D19C}" destId="{63A209E8-CE7B-4833-AFBD-77B12E4F9B9E}" srcOrd="2" destOrd="0" parTransId="{379E5537-503D-4360-A8DC-8EB7DCCEF91F}" sibTransId="{EF6C2EC8-E7F0-4BB3-9907-B670FECCA48F}"/>
    <dgm:cxn modelId="{D0009F24-8126-41F7-990B-44408E7075ED}" type="presParOf" srcId="{DCFB8FCF-5DFE-4A89-AD54-1258117FB7BD}" destId="{E625CBC9-B13F-40E5-BF4C-809BF9004159}" srcOrd="0" destOrd="0" presId="urn:microsoft.com/office/officeart/2005/8/layout/vList5"/>
    <dgm:cxn modelId="{154D1B66-2790-420F-ABE4-F56F14492B5F}" type="presParOf" srcId="{E625CBC9-B13F-40E5-BF4C-809BF9004159}" destId="{0C5D7280-575A-45FC-B319-AB24F61860FB}" srcOrd="0" destOrd="0" presId="urn:microsoft.com/office/officeart/2005/8/layout/vList5"/>
    <dgm:cxn modelId="{E210806B-BA00-4725-B77C-7F009E78E614}" type="presParOf" srcId="{E625CBC9-B13F-40E5-BF4C-809BF9004159}" destId="{1F4CEA6A-79CE-4A53-A645-9FC3DEA353DB}" srcOrd="1" destOrd="0" presId="urn:microsoft.com/office/officeart/2005/8/layout/vList5"/>
    <dgm:cxn modelId="{491EA524-BDD9-4F93-A72E-9B1E97010690}" type="presParOf" srcId="{DCFB8FCF-5DFE-4A89-AD54-1258117FB7BD}" destId="{37E0CAF8-4B32-43AA-AEA6-AF61A44C778D}" srcOrd="1" destOrd="0" presId="urn:microsoft.com/office/officeart/2005/8/layout/vList5"/>
    <dgm:cxn modelId="{DCA90AB0-8AD9-4722-8FA4-9E0EE2752410}" type="presParOf" srcId="{DCFB8FCF-5DFE-4A89-AD54-1258117FB7BD}" destId="{4EF6DFB3-CB05-44BE-BD07-DFF8DB7D177C}" srcOrd="2" destOrd="0" presId="urn:microsoft.com/office/officeart/2005/8/layout/vList5"/>
    <dgm:cxn modelId="{C49307F3-8753-422A-AD95-AF18D365FBF5}" type="presParOf" srcId="{4EF6DFB3-CB05-44BE-BD07-DFF8DB7D177C}" destId="{A1CADF2A-E677-4D0F-9527-63CE815EAD7F}" srcOrd="0" destOrd="0" presId="urn:microsoft.com/office/officeart/2005/8/layout/vList5"/>
    <dgm:cxn modelId="{3D7C0949-3433-4BC8-8935-503934D94D43}" type="presParOf" srcId="{4EF6DFB3-CB05-44BE-BD07-DFF8DB7D177C}" destId="{1CC45BD8-111B-46CB-8B61-7FF551341173}" srcOrd="1" destOrd="0" presId="urn:microsoft.com/office/officeart/2005/8/layout/vList5"/>
    <dgm:cxn modelId="{FA818AF9-0C28-4ACE-8EB2-DE357D77E808}" type="presParOf" srcId="{DCFB8FCF-5DFE-4A89-AD54-1258117FB7BD}" destId="{9902583C-B596-4CC9-8D67-128E745DC0A5}" srcOrd="3" destOrd="0" presId="urn:microsoft.com/office/officeart/2005/8/layout/vList5"/>
    <dgm:cxn modelId="{15EAAC2B-6036-4964-BDA6-7C54D8AF5360}" type="presParOf" srcId="{DCFB8FCF-5DFE-4A89-AD54-1258117FB7BD}" destId="{F02B5E00-AE0C-4FFC-9169-61859AFF662C}" srcOrd="4" destOrd="0" presId="urn:microsoft.com/office/officeart/2005/8/layout/vList5"/>
    <dgm:cxn modelId="{711AF4C9-7540-41F6-B413-A5E63061DE57}" type="presParOf" srcId="{F02B5E00-AE0C-4FFC-9169-61859AFF662C}" destId="{9F36D174-E24B-4581-85E8-11F43085960B}" srcOrd="0" destOrd="0" presId="urn:microsoft.com/office/officeart/2005/8/layout/vList5"/>
    <dgm:cxn modelId="{89A95370-E0B2-436C-8DD8-F4F18DA87800}" type="presParOf" srcId="{F02B5E00-AE0C-4FFC-9169-61859AFF662C}" destId="{3E0698E3-7837-445B-A6E2-9EF28CE779B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6129A56-0040-46F0-890C-9FE810F78630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DFACF5D-8AE7-4B8C-B419-A6C5FBEFB061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Montserrat" pitchFamily="2" charset="77"/>
            </a:rPr>
            <a:t>Hemograma completo</a:t>
          </a:r>
        </a:p>
      </dgm:t>
    </dgm:pt>
    <dgm:pt modelId="{F8E0B47A-A8CC-4DA0-BC26-4E73ADE63AA4}" type="parTrans" cxnId="{DC493244-3BEF-48DD-BE10-0DF161B9E425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06C01F58-4A02-44BA-88DA-8E8301860527}" type="sibTrans" cxnId="{DC493244-3BEF-48DD-BE10-0DF161B9E425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93794D86-0AFE-4984-AA8A-E0C2564F6B0F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Anemia, trombocitopenia y </a:t>
          </a:r>
          <a:r>
            <a:rPr lang="es-ES" sz="1600" dirty="0" err="1">
              <a:solidFill>
                <a:srgbClr val="152B48"/>
              </a:solidFill>
              <a:latin typeface="Montserrat" pitchFamily="2" charset="77"/>
            </a:rPr>
            <a:t>eosinofilia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BB9A27FC-EE76-418A-B3CD-92FB7BD0DD7F}" type="parTrans" cxnId="{FE3543DF-C5E8-408A-BDE7-655B5F1366FB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160E9E6D-7856-4844-A6AA-7ADB19261B61}" type="sibTrans" cxnId="{FE3543DF-C5E8-408A-BDE7-655B5F1366FB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164090A6-10CA-4AA3-8CF8-0CAB8949D568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Montserrat" pitchFamily="2" charset="77"/>
            </a:rPr>
            <a:t>Función hepática</a:t>
          </a:r>
        </a:p>
      </dgm:t>
    </dgm:pt>
    <dgm:pt modelId="{F49A85A0-7DB0-4259-BCFD-8480947D286A}" type="parTrans" cxnId="{35987452-44FE-485A-AE6F-E91348B1464B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C8283A0C-4D8E-42C6-AE2F-BFC1C553CD59}" type="sibTrans" cxnId="{35987452-44FE-485A-AE6F-E91348B1464B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7A12A746-3C64-4914-BDD2-581551B7E740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AST, ALT, bilirrubina total y directa.</a:t>
          </a:r>
        </a:p>
      </dgm:t>
    </dgm:pt>
    <dgm:pt modelId="{B5E30F29-42FE-4FB1-94AE-9585F37871D6}" type="parTrans" cxnId="{775777F3-FB7D-4F88-8C30-50B3753E0E10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B1046A72-1599-43AD-A777-997BA0DECAAF}" type="sibTrans" cxnId="{775777F3-FB7D-4F88-8C30-50B3753E0E10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7D7A9E05-8430-437B-B249-DEB3A140922A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r>
            <a:rPr lang="es-ES" sz="1600" dirty="0" err="1">
              <a:solidFill>
                <a:srgbClr val="152B48"/>
              </a:solidFill>
              <a:latin typeface="Montserrat" pitchFamily="2" charset="77"/>
            </a:rPr>
            <a:t>Hiperbilirrubinemia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 directa.*</a:t>
          </a:r>
        </a:p>
      </dgm:t>
    </dgm:pt>
    <dgm:pt modelId="{79710B98-CA75-44BC-B056-2D972C1187D8}" type="parTrans" cxnId="{BA8C3D7F-73E5-42F5-9485-D650CE46BE20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12544097-8A18-4EED-A0F2-F77A83A13E6F}" type="sibTrans" cxnId="{BA8C3D7F-73E5-42F5-9485-D650CE46BE20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94131BBD-A59B-4BE3-AB66-B541F648712E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Montserrat" pitchFamily="2" charset="77"/>
            </a:rPr>
            <a:t>Función renal</a:t>
          </a:r>
        </a:p>
      </dgm:t>
    </dgm:pt>
    <dgm:pt modelId="{0C9E2CF3-E114-40D5-A58C-018CD3F1DBCD}" type="parTrans" cxnId="{836757AB-9A60-4D83-81C2-A51692F0EA74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837171E8-08E2-4BF3-9D3E-0CB8E9175DF6}" type="sibTrans" cxnId="{836757AB-9A60-4D83-81C2-A51692F0EA74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74340C28-BCA2-4C57-A616-0316F5FE3CC6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Creatinina sérica y </a:t>
          </a:r>
          <a:r>
            <a:rPr lang="es-ES" sz="1600" dirty="0" err="1">
              <a:solidFill>
                <a:srgbClr val="152B48"/>
              </a:solidFill>
              <a:latin typeface="Montserrat" pitchFamily="2" charset="77"/>
            </a:rPr>
            <a:t>uroanálisis</a:t>
          </a:r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.</a:t>
          </a:r>
        </a:p>
      </dgm:t>
    </dgm:pt>
    <dgm:pt modelId="{CCE4C9FC-58D6-4129-BEDC-3315BBEF8942}" type="parTrans" cxnId="{A49A1CE2-8D0B-4417-A156-BB75C85FEABC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CF130E43-2456-491B-9F06-D99F0DA88259}" type="sibTrans" cxnId="{A49A1CE2-8D0B-4417-A156-BB75C85FEABC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4237E2AA-1D4F-47A7-9D0E-FA976B013E80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Antes del inicio del tratamiento.</a:t>
          </a:r>
        </a:p>
      </dgm:t>
    </dgm:pt>
    <dgm:pt modelId="{293030CA-1F8F-4FF6-A74D-07167A155DE3}" type="parTrans" cxnId="{EB592921-7A85-4365-A090-DFEDD1F25880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B4D21239-734D-40A2-A0F6-4F81941475A1}" type="sibTrans" cxnId="{EB592921-7A85-4365-A090-DFEDD1F25880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32D0ACED-407E-43A5-BD69-44BC8D5A920B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Montserrat" pitchFamily="2" charset="77"/>
            </a:rPr>
            <a:t>Inmunoglobulinas séricas</a:t>
          </a:r>
        </a:p>
      </dgm:t>
    </dgm:pt>
    <dgm:pt modelId="{DD964747-025D-45CB-943E-2201D6951175}" type="parTrans" cxnId="{7777F1F9-4B80-4BC0-B9A1-1FC042E54887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2EDF8704-D1BC-4052-AD8D-9E26ACCCA554}" type="sibTrans" cxnId="{7777F1F9-4B80-4BC0-B9A1-1FC042E54887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11C7DDC2-D151-4E1B-90EF-05C235615181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Antes del inicio del tratamiento.</a:t>
          </a:r>
        </a:p>
      </dgm:t>
    </dgm:pt>
    <dgm:pt modelId="{A7AF033F-F866-487B-A28E-72C171056A28}" type="parTrans" cxnId="{4BC2936E-C6C8-44FC-83F6-17DCE46C3A1F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1B0EC5F5-72BE-4C01-ADF7-73307029C73B}" type="sibTrans" cxnId="{4BC2936E-C6C8-44FC-83F6-17DCE46C3A1F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91E71D12-42A7-4CF1-B5C2-A0EE47A87EA2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Montserrat" pitchFamily="2" charset="77"/>
            </a:rPr>
            <a:t>Glucosa 6-P deshidrogenasa</a:t>
          </a:r>
        </a:p>
      </dgm:t>
    </dgm:pt>
    <dgm:pt modelId="{1AC8CC5F-EA65-4EC9-BA5F-267AB84FB509}" type="parTrans" cxnId="{112450BB-3759-4732-B894-43C4F4B81480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B942826F-B6E9-4E89-B784-AB19C898C0DC}" type="sibTrans" cxnId="{112450BB-3759-4732-B894-43C4F4B81480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615AE3DD-BC6C-4C96-8670-1DFE19DA9488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Relación IgG específica/IgG total .</a:t>
          </a:r>
        </a:p>
      </dgm:t>
    </dgm:pt>
    <dgm:pt modelId="{6DD700EB-BD5A-4F0F-9306-F8DB0797D7AE}" type="parTrans" cxnId="{B852AAC0-727D-42A2-BBF9-A43C05035AF1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04396B65-30D2-46F4-8870-10159ED47244}" type="sibTrans" cxnId="{B852AAC0-727D-42A2-BBF9-A43C05035AF1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51CB0915-CD82-4057-9859-E17904CA04A4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Características similares y se debe descartar.</a:t>
          </a:r>
        </a:p>
      </dgm:t>
    </dgm:pt>
    <dgm:pt modelId="{DA97A33B-5D18-46E3-9C47-4CB56DBB256F}" type="parTrans" cxnId="{A16092A3-6689-4986-BF81-48B6F621929F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54E24B04-8E0E-413E-8561-CAAC393CACA5}" type="sibTrans" cxnId="{A16092A3-6689-4986-BF81-48B6F621929F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17AE300F-9AA8-4419-9851-ADC9C0D9F71B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Montserrat" pitchFamily="2" charset="77"/>
            </a:rPr>
            <a:t>Pruebas de detección para CMV</a:t>
          </a:r>
        </a:p>
      </dgm:t>
    </dgm:pt>
    <dgm:pt modelId="{C8174FA8-292A-400F-9444-1B2F9F609088}" type="parTrans" cxnId="{8EADCCD6-7CE7-4050-86FF-0E62B06EA48C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DDAD6CA4-0B2F-4CFA-8504-F1FEADAF69BD}" type="sibTrans" cxnId="{8EADCCD6-7CE7-4050-86FF-0E62B06EA48C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24A91B19-BCF3-4E28-ABFD-AC478737D24A}">
      <dgm:prSet phldrT="[Texto]" custT="1"/>
      <dgm:spPr>
        <a:solidFill>
          <a:srgbClr val="152B48"/>
        </a:solidFill>
      </dgm:spPr>
      <dgm:t>
        <a:bodyPr/>
        <a:lstStyle/>
        <a:p>
          <a:r>
            <a:rPr lang="es-ES" sz="1600" dirty="0">
              <a:solidFill>
                <a:schemeClr val="bg1"/>
              </a:solidFill>
              <a:latin typeface="Montserrat" pitchFamily="2" charset="77"/>
            </a:rPr>
            <a:t>Histología</a:t>
          </a:r>
        </a:p>
      </dgm:t>
    </dgm:pt>
    <dgm:pt modelId="{F2786112-689A-41CB-9737-A7E89079D959}" type="parTrans" cxnId="{9B382948-B2B8-4EAE-A6FF-83E222959B84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EA85A7E0-CC72-4839-858F-8C5CFFBDBBC7}" type="sibTrans" cxnId="{9B382948-B2B8-4EAE-A6FF-83E222959B84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64879A1F-B5D6-4F70-A2F6-0F63B5935071}">
      <dgm:prSet phldrT="[Texto]" custT="1"/>
      <dgm:spPr>
        <a:noFill/>
        <a:ln>
          <a:solidFill>
            <a:srgbClr val="00AAA7">
              <a:alpha val="90000"/>
            </a:srgbClr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Observación de parásitos en placenta u otros tejidos, confirma el diagnóstico.</a:t>
          </a:r>
        </a:p>
      </dgm:t>
    </dgm:pt>
    <dgm:pt modelId="{64A8750B-456E-4162-84D0-14D6DB5FE135}" type="parTrans" cxnId="{5F0FD39C-707E-44C1-AC97-2CD45B871A12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2C4B8422-E6D2-4B03-AC93-0CE1B46A8709}" type="sibTrans" cxnId="{5F0FD39C-707E-44C1-AC97-2CD45B871A12}">
      <dgm:prSet/>
      <dgm:spPr/>
      <dgm:t>
        <a:bodyPr/>
        <a:lstStyle/>
        <a:p>
          <a:endParaRPr lang="es-ES" sz="1600">
            <a:solidFill>
              <a:srgbClr val="152B48"/>
            </a:solidFill>
            <a:latin typeface="Montserrat" pitchFamily="2" charset="77"/>
          </a:endParaRPr>
        </a:p>
      </dgm:t>
    </dgm:pt>
    <dgm:pt modelId="{BF43F082-7C9D-4A68-ABB1-6B47BD6375F9}" type="pres">
      <dgm:prSet presAssocID="{26129A56-0040-46F0-890C-9FE810F78630}" presName="Name0" presStyleCnt="0">
        <dgm:presLayoutVars>
          <dgm:dir/>
          <dgm:animLvl val="lvl"/>
          <dgm:resizeHandles val="exact"/>
        </dgm:presLayoutVars>
      </dgm:prSet>
      <dgm:spPr/>
    </dgm:pt>
    <dgm:pt modelId="{608B37A8-797B-4D60-B086-044123EF64A3}" type="pres">
      <dgm:prSet presAssocID="{CDFACF5D-8AE7-4B8C-B419-A6C5FBEFB061}" presName="linNode" presStyleCnt="0"/>
      <dgm:spPr/>
    </dgm:pt>
    <dgm:pt modelId="{F2F7C34C-563E-466C-A3F4-151C1BDB0471}" type="pres">
      <dgm:prSet presAssocID="{CDFACF5D-8AE7-4B8C-B419-A6C5FBEFB061}" presName="parentText" presStyleLbl="node1" presStyleIdx="0" presStyleCnt="7" custScaleX="86231" custScaleY="2000000">
        <dgm:presLayoutVars>
          <dgm:chMax val="1"/>
          <dgm:bulletEnabled val="1"/>
        </dgm:presLayoutVars>
      </dgm:prSet>
      <dgm:spPr/>
    </dgm:pt>
    <dgm:pt modelId="{21E353C1-11A2-4415-8650-2119BD00A22C}" type="pres">
      <dgm:prSet presAssocID="{CDFACF5D-8AE7-4B8C-B419-A6C5FBEFB061}" presName="descendantText" presStyleLbl="alignAccFollowNode1" presStyleIdx="0" presStyleCnt="7" custFlipHor="0" custScaleY="2000000">
        <dgm:presLayoutVars>
          <dgm:bulletEnabled val="1"/>
        </dgm:presLayoutVars>
      </dgm:prSet>
      <dgm:spPr/>
    </dgm:pt>
    <dgm:pt modelId="{0464493F-CBA1-4C84-AEE2-92AB9273629C}" type="pres">
      <dgm:prSet presAssocID="{06C01F58-4A02-44BA-88DA-8E8301860527}" presName="sp" presStyleCnt="0"/>
      <dgm:spPr/>
    </dgm:pt>
    <dgm:pt modelId="{D514B3F5-5023-4284-ACD4-5EA0B4E61460}" type="pres">
      <dgm:prSet presAssocID="{164090A6-10CA-4AA3-8CF8-0CAB8949D568}" presName="linNode" presStyleCnt="0"/>
      <dgm:spPr/>
    </dgm:pt>
    <dgm:pt modelId="{9BC071EE-F33B-4398-9807-A0DF80BBC67C}" type="pres">
      <dgm:prSet presAssocID="{164090A6-10CA-4AA3-8CF8-0CAB8949D568}" presName="parentText" presStyleLbl="node1" presStyleIdx="1" presStyleCnt="7" custScaleX="86231" custScaleY="2000000">
        <dgm:presLayoutVars>
          <dgm:chMax val="1"/>
          <dgm:bulletEnabled val="1"/>
        </dgm:presLayoutVars>
      </dgm:prSet>
      <dgm:spPr/>
    </dgm:pt>
    <dgm:pt modelId="{D55F8E9D-5360-4E3C-8099-455211C02E5B}" type="pres">
      <dgm:prSet presAssocID="{164090A6-10CA-4AA3-8CF8-0CAB8949D568}" presName="descendantText" presStyleLbl="alignAccFollowNode1" presStyleIdx="1" presStyleCnt="7" custScaleY="2000000">
        <dgm:presLayoutVars>
          <dgm:bulletEnabled val="1"/>
        </dgm:presLayoutVars>
      </dgm:prSet>
      <dgm:spPr/>
    </dgm:pt>
    <dgm:pt modelId="{75F9E124-41DC-4B45-A18C-04211DCB20D6}" type="pres">
      <dgm:prSet presAssocID="{C8283A0C-4D8E-42C6-AE2F-BFC1C553CD59}" presName="sp" presStyleCnt="0"/>
      <dgm:spPr/>
    </dgm:pt>
    <dgm:pt modelId="{508F0F50-BD69-436A-809D-5FC5D711704E}" type="pres">
      <dgm:prSet presAssocID="{94131BBD-A59B-4BE3-AB66-B541F648712E}" presName="linNode" presStyleCnt="0"/>
      <dgm:spPr/>
    </dgm:pt>
    <dgm:pt modelId="{CF32BF6D-12AB-4953-8A00-AE4D3AE174F6}" type="pres">
      <dgm:prSet presAssocID="{94131BBD-A59B-4BE3-AB66-B541F648712E}" presName="parentText" presStyleLbl="node1" presStyleIdx="2" presStyleCnt="7" custScaleX="86231" custScaleY="2000000">
        <dgm:presLayoutVars>
          <dgm:chMax val="1"/>
          <dgm:bulletEnabled val="1"/>
        </dgm:presLayoutVars>
      </dgm:prSet>
      <dgm:spPr/>
    </dgm:pt>
    <dgm:pt modelId="{1AD6FA24-81D9-4B83-B8E3-42A0F95C8817}" type="pres">
      <dgm:prSet presAssocID="{94131BBD-A59B-4BE3-AB66-B541F648712E}" presName="descendantText" presStyleLbl="alignAccFollowNode1" presStyleIdx="2" presStyleCnt="7" custScaleY="2000000">
        <dgm:presLayoutVars>
          <dgm:bulletEnabled val="1"/>
        </dgm:presLayoutVars>
      </dgm:prSet>
      <dgm:spPr/>
    </dgm:pt>
    <dgm:pt modelId="{3C14FE26-4565-4F35-8EBA-BEC04455FF16}" type="pres">
      <dgm:prSet presAssocID="{837171E8-08E2-4BF3-9D3E-0CB8E9175DF6}" presName="sp" presStyleCnt="0"/>
      <dgm:spPr/>
    </dgm:pt>
    <dgm:pt modelId="{9B4A90C6-2CC9-4FEB-8177-04EB2C17032A}" type="pres">
      <dgm:prSet presAssocID="{91E71D12-42A7-4CF1-B5C2-A0EE47A87EA2}" presName="linNode" presStyleCnt="0"/>
      <dgm:spPr/>
    </dgm:pt>
    <dgm:pt modelId="{0F551F21-902A-44BB-B976-24736357AEDB}" type="pres">
      <dgm:prSet presAssocID="{91E71D12-42A7-4CF1-B5C2-A0EE47A87EA2}" presName="parentText" presStyleLbl="node1" presStyleIdx="3" presStyleCnt="7" custScaleX="86231" custScaleY="2000000">
        <dgm:presLayoutVars>
          <dgm:chMax val="1"/>
          <dgm:bulletEnabled val="1"/>
        </dgm:presLayoutVars>
      </dgm:prSet>
      <dgm:spPr/>
    </dgm:pt>
    <dgm:pt modelId="{40D525A5-6A88-4A84-8C84-E9C0B12B0896}" type="pres">
      <dgm:prSet presAssocID="{91E71D12-42A7-4CF1-B5C2-A0EE47A87EA2}" presName="descendantText" presStyleLbl="alignAccFollowNode1" presStyleIdx="3" presStyleCnt="7" custScaleY="2000000">
        <dgm:presLayoutVars>
          <dgm:bulletEnabled val="1"/>
        </dgm:presLayoutVars>
      </dgm:prSet>
      <dgm:spPr/>
    </dgm:pt>
    <dgm:pt modelId="{D7BC1543-1890-4CBB-9AF4-9E7AF9677450}" type="pres">
      <dgm:prSet presAssocID="{B942826F-B6E9-4E89-B784-AB19C898C0DC}" presName="sp" presStyleCnt="0"/>
      <dgm:spPr/>
    </dgm:pt>
    <dgm:pt modelId="{28F9BDE8-E5A6-4F78-9506-73E9D4613509}" type="pres">
      <dgm:prSet presAssocID="{32D0ACED-407E-43A5-BD69-44BC8D5A920B}" presName="linNode" presStyleCnt="0"/>
      <dgm:spPr/>
    </dgm:pt>
    <dgm:pt modelId="{E2107C49-53E0-4686-A320-4F4E0247F712}" type="pres">
      <dgm:prSet presAssocID="{32D0ACED-407E-43A5-BD69-44BC8D5A920B}" presName="parentText" presStyleLbl="node1" presStyleIdx="4" presStyleCnt="7" custScaleX="86231" custScaleY="2000000">
        <dgm:presLayoutVars>
          <dgm:chMax val="1"/>
          <dgm:bulletEnabled val="1"/>
        </dgm:presLayoutVars>
      </dgm:prSet>
      <dgm:spPr/>
    </dgm:pt>
    <dgm:pt modelId="{66A8FBD0-3D9D-4202-8468-F658FF76AAFC}" type="pres">
      <dgm:prSet presAssocID="{32D0ACED-407E-43A5-BD69-44BC8D5A920B}" presName="descendantText" presStyleLbl="alignAccFollowNode1" presStyleIdx="4" presStyleCnt="7" custScaleY="1988082">
        <dgm:presLayoutVars>
          <dgm:bulletEnabled val="1"/>
        </dgm:presLayoutVars>
      </dgm:prSet>
      <dgm:spPr/>
    </dgm:pt>
    <dgm:pt modelId="{54EEF6E9-C4B7-4ED2-9FD2-15E174707D08}" type="pres">
      <dgm:prSet presAssocID="{2EDF8704-D1BC-4052-AD8D-9E26ACCCA554}" presName="sp" presStyleCnt="0"/>
      <dgm:spPr/>
    </dgm:pt>
    <dgm:pt modelId="{C116EDBC-0890-4722-B122-8ED114AE0C69}" type="pres">
      <dgm:prSet presAssocID="{17AE300F-9AA8-4419-9851-ADC9C0D9F71B}" presName="linNode" presStyleCnt="0"/>
      <dgm:spPr/>
    </dgm:pt>
    <dgm:pt modelId="{BCA614C0-36CB-418B-A14F-1AEA64C760DC}" type="pres">
      <dgm:prSet presAssocID="{17AE300F-9AA8-4419-9851-ADC9C0D9F71B}" presName="parentText" presStyleLbl="node1" presStyleIdx="5" presStyleCnt="7" custScaleX="86231" custScaleY="2000000">
        <dgm:presLayoutVars>
          <dgm:chMax val="1"/>
          <dgm:bulletEnabled val="1"/>
        </dgm:presLayoutVars>
      </dgm:prSet>
      <dgm:spPr/>
    </dgm:pt>
    <dgm:pt modelId="{F4A0FD45-451D-4D11-A5D3-8658265F7FE3}" type="pres">
      <dgm:prSet presAssocID="{17AE300F-9AA8-4419-9851-ADC9C0D9F71B}" presName="descendantText" presStyleLbl="alignAccFollowNode1" presStyleIdx="5" presStyleCnt="7" custScaleY="2000000">
        <dgm:presLayoutVars>
          <dgm:bulletEnabled val="1"/>
        </dgm:presLayoutVars>
      </dgm:prSet>
      <dgm:spPr/>
    </dgm:pt>
    <dgm:pt modelId="{921DC7B4-B69C-4D84-8E3B-FFF19F11BE3E}" type="pres">
      <dgm:prSet presAssocID="{DDAD6CA4-0B2F-4CFA-8504-F1FEADAF69BD}" presName="sp" presStyleCnt="0"/>
      <dgm:spPr/>
    </dgm:pt>
    <dgm:pt modelId="{919C834E-1368-43A9-8022-E42264537071}" type="pres">
      <dgm:prSet presAssocID="{24A91B19-BCF3-4E28-ABFD-AC478737D24A}" presName="linNode" presStyleCnt="0"/>
      <dgm:spPr/>
    </dgm:pt>
    <dgm:pt modelId="{DA5EBED7-1359-43CC-9194-60EDE90C31E0}" type="pres">
      <dgm:prSet presAssocID="{24A91B19-BCF3-4E28-ABFD-AC478737D24A}" presName="parentText" presStyleLbl="node1" presStyleIdx="6" presStyleCnt="7" custScaleX="86231" custScaleY="2000000">
        <dgm:presLayoutVars>
          <dgm:chMax val="1"/>
          <dgm:bulletEnabled val="1"/>
        </dgm:presLayoutVars>
      </dgm:prSet>
      <dgm:spPr/>
    </dgm:pt>
    <dgm:pt modelId="{BEFC6858-8420-4DBE-98FD-10B6F80FDC20}" type="pres">
      <dgm:prSet presAssocID="{24A91B19-BCF3-4E28-ABFD-AC478737D24A}" presName="descendantText" presStyleLbl="alignAccFollowNode1" presStyleIdx="6" presStyleCnt="7" custScaleY="2000000">
        <dgm:presLayoutVars>
          <dgm:bulletEnabled val="1"/>
        </dgm:presLayoutVars>
      </dgm:prSet>
      <dgm:spPr/>
    </dgm:pt>
  </dgm:ptLst>
  <dgm:cxnLst>
    <dgm:cxn modelId="{918B9304-47F8-48B6-ADBC-E8FD13B1297E}" type="presOf" srcId="{7D7A9E05-8430-437B-B249-DEB3A140922A}" destId="{D55F8E9D-5360-4E3C-8099-455211C02E5B}" srcOrd="0" destOrd="1" presId="urn:microsoft.com/office/officeart/2005/8/layout/vList5"/>
    <dgm:cxn modelId="{8D1FC111-7EE3-4675-8228-57AE25F0E5CD}" type="presOf" srcId="{CDFACF5D-8AE7-4B8C-B419-A6C5FBEFB061}" destId="{F2F7C34C-563E-466C-A3F4-151C1BDB0471}" srcOrd="0" destOrd="0" presId="urn:microsoft.com/office/officeart/2005/8/layout/vList5"/>
    <dgm:cxn modelId="{9CE6D61B-996C-467B-A13F-8AD8D15737D8}" type="presOf" srcId="{26129A56-0040-46F0-890C-9FE810F78630}" destId="{BF43F082-7C9D-4A68-ABB1-6B47BD6375F9}" srcOrd="0" destOrd="0" presId="urn:microsoft.com/office/officeart/2005/8/layout/vList5"/>
    <dgm:cxn modelId="{EB592921-7A85-4365-A090-DFEDD1F25880}" srcId="{94131BBD-A59B-4BE3-AB66-B541F648712E}" destId="{4237E2AA-1D4F-47A7-9D0E-FA976B013E80}" srcOrd="1" destOrd="0" parTransId="{293030CA-1F8F-4FF6-A74D-07167A155DE3}" sibTransId="{B4D21239-734D-40A2-A0F6-4F81941475A1}"/>
    <dgm:cxn modelId="{FE391B23-B302-42BA-84C7-60E828ABAC18}" type="presOf" srcId="{94131BBD-A59B-4BE3-AB66-B541F648712E}" destId="{CF32BF6D-12AB-4953-8A00-AE4D3AE174F6}" srcOrd="0" destOrd="0" presId="urn:microsoft.com/office/officeart/2005/8/layout/vList5"/>
    <dgm:cxn modelId="{69095B2E-34C4-4E31-814E-A51D466C3B31}" type="presOf" srcId="{93794D86-0AFE-4984-AA8A-E0C2564F6B0F}" destId="{21E353C1-11A2-4415-8650-2119BD00A22C}" srcOrd="0" destOrd="0" presId="urn:microsoft.com/office/officeart/2005/8/layout/vList5"/>
    <dgm:cxn modelId="{197ABE33-0D88-4FC0-BF43-5A3F04E7EE54}" type="presOf" srcId="{64879A1F-B5D6-4F70-A2F6-0F63B5935071}" destId="{BEFC6858-8420-4DBE-98FD-10B6F80FDC20}" srcOrd="0" destOrd="0" presId="urn:microsoft.com/office/officeart/2005/8/layout/vList5"/>
    <dgm:cxn modelId="{5167BF35-9F38-41BE-8F8D-B2BAC0329807}" type="presOf" srcId="{51CB0915-CD82-4057-9859-E17904CA04A4}" destId="{F4A0FD45-451D-4D11-A5D3-8658265F7FE3}" srcOrd="0" destOrd="0" presId="urn:microsoft.com/office/officeart/2005/8/layout/vList5"/>
    <dgm:cxn modelId="{538D733F-047A-45D4-B3F1-A312985835DE}" type="presOf" srcId="{164090A6-10CA-4AA3-8CF8-0CAB8949D568}" destId="{9BC071EE-F33B-4398-9807-A0DF80BBC67C}" srcOrd="0" destOrd="0" presId="urn:microsoft.com/office/officeart/2005/8/layout/vList5"/>
    <dgm:cxn modelId="{DC493244-3BEF-48DD-BE10-0DF161B9E425}" srcId="{26129A56-0040-46F0-890C-9FE810F78630}" destId="{CDFACF5D-8AE7-4B8C-B419-A6C5FBEFB061}" srcOrd="0" destOrd="0" parTransId="{F8E0B47A-A8CC-4DA0-BC26-4E73ADE63AA4}" sibTransId="{06C01F58-4A02-44BA-88DA-8E8301860527}"/>
    <dgm:cxn modelId="{11918364-B6D4-4EA6-AB20-8AD91AC2634D}" type="presOf" srcId="{7A12A746-3C64-4914-BDD2-581551B7E740}" destId="{D55F8E9D-5360-4E3C-8099-455211C02E5B}" srcOrd="0" destOrd="0" presId="urn:microsoft.com/office/officeart/2005/8/layout/vList5"/>
    <dgm:cxn modelId="{9B382948-B2B8-4EAE-A6FF-83E222959B84}" srcId="{26129A56-0040-46F0-890C-9FE810F78630}" destId="{24A91B19-BCF3-4E28-ABFD-AC478737D24A}" srcOrd="6" destOrd="0" parTransId="{F2786112-689A-41CB-9737-A7E89079D959}" sibTransId="{EA85A7E0-CC72-4839-858F-8C5CFFBDBBC7}"/>
    <dgm:cxn modelId="{AF9D0269-7C2C-4C38-A530-DF1121DA1F8C}" type="presOf" srcId="{32D0ACED-407E-43A5-BD69-44BC8D5A920B}" destId="{E2107C49-53E0-4686-A320-4F4E0247F712}" srcOrd="0" destOrd="0" presId="urn:microsoft.com/office/officeart/2005/8/layout/vList5"/>
    <dgm:cxn modelId="{4BC2936E-C6C8-44FC-83F6-17DCE46C3A1F}" srcId="{91E71D12-42A7-4CF1-B5C2-A0EE47A87EA2}" destId="{11C7DDC2-D151-4E1B-90EF-05C235615181}" srcOrd="0" destOrd="0" parTransId="{A7AF033F-F866-487B-A28E-72C171056A28}" sibTransId="{1B0EC5F5-72BE-4C01-ADF7-73307029C73B}"/>
    <dgm:cxn modelId="{35987452-44FE-485A-AE6F-E91348B1464B}" srcId="{26129A56-0040-46F0-890C-9FE810F78630}" destId="{164090A6-10CA-4AA3-8CF8-0CAB8949D568}" srcOrd="1" destOrd="0" parTransId="{F49A85A0-7DB0-4259-BCFD-8480947D286A}" sibTransId="{C8283A0C-4D8E-42C6-AE2F-BFC1C553CD59}"/>
    <dgm:cxn modelId="{03234954-EE4A-4839-98FD-5035FF564E4B}" type="presOf" srcId="{615AE3DD-BC6C-4C96-8670-1DFE19DA9488}" destId="{66A8FBD0-3D9D-4202-8468-F658FF76AAFC}" srcOrd="0" destOrd="0" presId="urn:microsoft.com/office/officeart/2005/8/layout/vList5"/>
    <dgm:cxn modelId="{BED61378-EA22-438A-96CA-2BB13E01B6FB}" type="presOf" srcId="{91E71D12-42A7-4CF1-B5C2-A0EE47A87EA2}" destId="{0F551F21-902A-44BB-B976-24736357AEDB}" srcOrd="0" destOrd="0" presId="urn:microsoft.com/office/officeart/2005/8/layout/vList5"/>
    <dgm:cxn modelId="{85646D78-EE0C-49BF-A35E-3CFD7735AA3B}" type="presOf" srcId="{74340C28-BCA2-4C57-A616-0316F5FE3CC6}" destId="{1AD6FA24-81D9-4B83-B8E3-42A0F95C8817}" srcOrd="0" destOrd="0" presId="urn:microsoft.com/office/officeart/2005/8/layout/vList5"/>
    <dgm:cxn modelId="{4611DB7E-1799-4371-8228-7C3A43B40F59}" type="presOf" srcId="{11C7DDC2-D151-4E1B-90EF-05C235615181}" destId="{40D525A5-6A88-4A84-8C84-E9C0B12B0896}" srcOrd="0" destOrd="0" presId="urn:microsoft.com/office/officeart/2005/8/layout/vList5"/>
    <dgm:cxn modelId="{BA8C3D7F-73E5-42F5-9485-D650CE46BE20}" srcId="{164090A6-10CA-4AA3-8CF8-0CAB8949D568}" destId="{7D7A9E05-8430-437B-B249-DEB3A140922A}" srcOrd="1" destOrd="0" parTransId="{79710B98-CA75-44BC-B056-2D972C1187D8}" sibTransId="{12544097-8A18-4EED-A0F2-F77A83A13E6F}"/>
    <dgm:cxn modelId="{5F0FD39C-707E-44C1-AC97-2CD45B871A12}" srcId="{24A91B19-BCF3-4E28-ABFD-AC478737D24A}" destId="{64879A1F-B5D6-4F70-A2F6-0F63B5935071}" srcOrd="0" destOrd="0" parTransId="{64A8750B-456E-4162-84D0-14D6DB5FE135}" sibTransId="{2C4B8422-E6D2-4B03-AC93-0CE1B46A8709}"/>
    <dgm:cxn modelId="{A16092A3-6689-4986-BF81-48B6F621929F}" srcId="{17AE300F-9AA8-4419-9851-ADC9C0D9F71B}" destId="{51CB0915-CD82-4057-9859-E17904CA04A4}" srcOrd="0" destOrd="0" parTransId="{DA97A33B-5D18-46E3-9C47-4CB56DBB256F}" sibTransId="{54E24B04-8E0E-413E-8561-CAAC393CACA5}"/>
    <dgm:cxn modelId="{836757AB-9A60-4D83-81C2-A51692F0EA74}" srcId="{26129A56-0040-46F0-890C-9FE810F78630}" destId="{94131BBD-A59B-4BE3-AB66-B541F648712E}" srcOrd="2" destOrd="0" parTransId="{0C9E2CF3-E114-40D5-A58C-018CD3F1DBCD}" sibTransId="{837171E8-08E2-4BF3-9D3E-0CB8E9175DF6}"/>
    <dgm:cxn modelId="{601D21B8-1D76-422E-B120-43A8C58845B1}" type="presOf" srcId="{24A91B19-BCF3-4E28-ABFD-AC478737D24A}" destId="{DA5EBED7-1359-43CC-9194-60EDE90C31E0}" srcOrd="0" destOrd="0" presId="urn:microsoft.com/office/officeart/2005/8/layout/vList5"/>
    <dgm:cxn modelId="{112450BB-3759-4732-B894-43C4F4B81480}" srcId="{26129A56-0040-46F0-890C-9FE810F78630}" destId="{91E71D12-42A7-4CF1-B5C2-A0EE47A87EA2}" srcOrd="3" destOrd="0" parTransId="{1AC8CC5F-EA65-4EC9-BA5F-267AB84FB509}" sibTransId="{B942826F-B6E9-4E89-B784-AB19C898C0DC}"/>
    <dgm:cxn modelId="{B852AAC0-727D-42A2-BBF9-A43C05035AF1}" srcId="{32D0ACED-407E-43A5-BD69-44BC8D5A920B}" destId="{615AE3DD-BC6C-4C96-8670-1DFE19DA9488}" srcOrd="0" destOrd="0" parTransId="{6DD700EB-BD5A-4F0F-9306-F8DB0797D7AE}" sibTransId="{04396B65-30D2-46F4-8870-10159ED47244}"/>
    <dgm:cxn modelId="{29262ACB-3B1E-447A-A428-177D80017D0B}" type="presOf" srcId="{17AE300F-9AA8-4419-9851-ADC9C0D9F71B}" destId="{BCA614C0-36CB-418B-A14F-1AEA64C760DC}" srcOrd="0" destOrd="0" presId="urn:microsoft.com/office/officeart/2005/8/layout/vList5"/>
    <dgm:cxn modelId="{8EADCCD6-7CE7-4050-86FF-0E62B06EA48C}" srcId="{26129A56-0040-46F0-890C-9FE810F78630}" destId="{17AE300F-9AA8-4419-9851-ADC9C0D9F71B}" srcOrd="5" destOrd="0" parTransId="{C8174FA8-292A-400F-9444-1B2F9F609088}" sibTransId="{DDAD6CA4-0B2F-4CFA-8504-F1FEADAF69BD}"/>
    <dgm:cxn modelId="{FE3543DF-C5E8-408A-BDE7-655B5F1366FB}" srcId="{CDFACF5D-8AE7-4B8C-B419-A6C5FBEFB061}" destId="{93794D86-0AFE-4984-AA8A-E0C2564F6B0F}" srcOrd="0" destOrd="0" parTransId="{BB9A27FC-EE76-418A-B3CD-92FB7BD0DD7F}" sibTransId="{160E9E6D-7856-4844-A6AA-7ADB19261B61}"/>
    <dgm:cxn modelId="{A49A1CE2-8D0B-4417-A156-BB75C85FEABC}" srcId="{94131BBD-A59B-4BE3-AB66-B541F648712E}" destId="{74340C28-BCA2-4C57-A616-0316F5FE3CC6}" srcOrd="0" destOrd="0" parTransId="{CCE4C9FC-58D6-4129-BEDC-3315BBEF8942}" sibTransId="{CF130E43-2456-491B-9F06-D99F0DA88259}"/>
    <dgm:cxn modelId="{B09D9BF2-2F7C-44D2-A944-FB1D8F7E7AC7}" type="presOf" srcId="{4237E2AA-1D4F-47A7-9D0E-FA976B013E80}" destId="{1AD6FA24-81D9-4B83-B8E3-42A0F95C8817}" srcOrd="0" destOrd="1" presId="urn:microsoft.com/office/officeart/2005/8/layout/vList5"/>
    <dgm:cxn modelId="{775777F3-FB7D-4F88-8C30-50B3753E0E10}" srcId="{164090A6-10CA-4AA3-8CF8-0CAB8949D568}" destId="{7A12A746-3C64-4914-BDD2-581551B7E740}" srcOrd="0" destOrd="0" parTransId="{B5E30F29-42FE-4FB1-94AE-9585F37871D6}" sibTransId="{B1046A72-1599-43AD-A777-997BA0DECAAF}"/>
    <dgm:cxn modelId="{7777F1F9-4B80-4BC0-B9A1-1FC042E54887}" srcId="{26129A56-0040-46F0-890C-9FE810F78630}" destId="{32D0ACED-407E-43A5-BD69-44BC8D5A920B}" srcOrd="4" destOrd="0" parTransId="{DD964747-025D-45CB-943E-2201D6951175}" sibTransId="{2EDF8704-D1BC-4052-AD8D-9E26ACCCA554}"/>
    <dgm:cxn modelId="{39A78AD7-A669-49B2-B60A-F41E101F5E41}" type="presParOf" srcId="{BF43F082-7C9D-4A68-ABB1-6B47BD6375F9}" destId="{608B37A8-797B-4D60-B086-044123EF64A3}" srcOrd="0" destOrd="0" presId="urn:microsoft.com/office/officeart/2005/8/layout/vList5"/>
    <dgm:cxn modelId="{9E3CE54C-9A9B-49D2-B5E3-4D71D385AC15}" type="presParOf" srcId="{608B37A8-797B-4D60-B086-044123EF64A3}" destId="{F2F7C34C-563E-466C-A3F4-151C1BDB0471}" srcOrd="0" destOrd="0" presId="urn:microsoft.com/office/officeart/2005/8/layout/vList5"/>
    <dgm:cxn modelId="{0FAECCC1-6F14-4670-8CD1-7986F3775608}" type="presParOf" srcId="{608B37A8-797B-4D60-B086-044123EF64A3}" destId="{21E353C1-11A2-4415-8650-2119BD00A22C}" srcOrd="1" destOrd="0" presId="urn:microsoft.com/office/officeart/2005/8/layout/vList5"/>
    <dgm:cxn modelId="{36F14471-5AEF-4334-BEF0-9004EB43736D}" type="presParOf" srcId="{BF43F082-7C9D-4A68-ABB1-6B47BD6375F9}" destId="{0464493F-CBA1-4C84-AEE2-92AB9273629C}" srcOrd="1" destOrd="0" presId="urn:microsoft.com/office/officeart/2005/8/layout/vList5"/>
    <dgm:cxn modelId="{AF59E64D-2A8F-4E7D-84EC-3BD421CE4D85}" type="presParOf" srcId="{BF43F082-7C9D-4A68-ABB1-6B47BD6375F9}" destId="{D514B3F5-5023-4284-ACD4-5EA0B4E61460}" srcOrd="2" destOrd="0" presId="urn:microsoft.com/office/officeart/2005/8/layout/vList5"/>
    <dgm:cxn modelId="{1A9D43D3-5341-4180-8473-3B887C68F004}" type="presParOf" srcId="{D514B3F5-5023-4284-ACD4-5EA0B4E61460}" destId="{9BC071EE-F33B-4398-9807-A0DF80BBC67C}" srcOrd="0" destOrd="0" presId="urn:microsoft.com/office/officeart/2005/8/layout/vList5"/>
    <dgm:cxn modelId="{5666BC36-D0CD-4AEF-8A08-FFB11D843591}" type="presParOf" srcId="{D514B3F5-5023-4284-ACD4-5EA0B4E61460}" destId="{D55F8E9D-5360-4E3C-8099-455211C02E5B}" srcOrd="1" destOrd="0" presId="urn:microsoft.com/office/officeart/2005/8/layout/vList5"/>
    <dgm:cxn modelId="{FBC00FA5-B71D-4E31-A72B-DA5DF2A17707}" type="presParOf" srcId="{BF43F082-7C9D-4A68-ABB1-6B47BD6375F9}" destId="{75F9E124-41DC-4B45-A18C-04211DCB20D6}" srcOrd="3" destOrd="0" presId="urn:microsoft.com/office/officeart/2005/8/layout/vList5"/>
    <dgm:cxn modelId="{EA659DBC-38CA-447C-9295-10E872EE9D58}" type="presParOf" srcId="{BF43F082-7C9D-4A68-ABB1-6B47BD6375F9}" destId="{508F0F50-BD69-436A-809D-5FC5D711704E}" srcOrd="4" destOrd="0" presId="urn:microsoft.com/office/officeart/2005/8/layout/vList5"/>
    <dgm:cxn modelId="{B01610F1-7FBF-4E4C-90C9-05C138D791A0}" type="presParOf" srcId="{508F0F50-BD69-436A-809D-5FC5D711704E}" destId="{CF32BF6D-12AB-4953-8A00-AE4D3AE174F6}" srcOrd="0" destOrd="0" presId="urn:microsoft.com/office/officeart/2005/8/layout/vList5"/>
    <dgm:cxn modelId="{BEB6E601-69ED-411E-9EB9-78F3F9964150}" type="presParOf" srcId="{508F0F50-BD69-436A-809D-5FC5D711704E}" destId="{1AD6FA24-81D9-4B83-B8E3-42A0F95C8817}" srcOrd="1" destOrd="0" presId="urn:microsoft.com/office/officeart/2005/8/layout/vList5"/>
    <dgm:cxn modelId="{53791691-BCB3-4E58-ABF4-636045FF9A0A}" type="presParOf" srcId="{BF43F082-7C9D-4A68-ABB1-6B47BD6375F9}" destId="{3C14FE26-4565-4F35-8EBA-BEC04455FF16}" srcOrd="5" destOrd="0" presId="urn:microsoft.com/office/officeart/2005/8/layout/vList5"/>
    <dgm:cxn modelId="{56397C27-FF26-4A2A-87E9-8CDEAC4163CB}" type="presParOf" srcId="{BF43F082-7C9D-4A68-ABB1-6B47BD6375F9}" destId="{9B4A90C6-2CC9-4FEB-8177-04EB2C17032A}" srcOrd="6" destOrd="0" presId="urn:microsoft.com/office/officeart/2005/8/layout/vList5"/>
    <dgm:cxn modelId="{A81E6C7B-57A9-4FC9-9F08-D31452F479A7}" type="presParOf" srcId="{9B4A90C6-2CC9-4FEB-8177-04EB2C17032A}" destId="{0F551F21-902A-44BB-B976-24736357AEDB}" srcOrd="0" destOrd="0" presId="urn:microsoft.com/office/officeart/2005/8/layout/vList5"/>
    <dgm:cxn modelId="{61906490-9EA5-4409-9E82-F6618E5A936D}" type="presParOf" srcId="{9B4A90C6-2CC9-4FEB-8177-04EB2C17032A}" destId="{40D525A5-6A88-4A84-8C84-E9C0B12B0896}" srcOrd="1" destOrd="0" presId="urn:microsoft.com/office/officeart/2005/8/layout/vList5"/>
    <dgm:cxn modelId="{7765D197-4895-4F04-99E2-C700CA753D04}" type="presParOf" srcId="{BF43F082-7C9D-4A68-ABB1-6B47BD6375F9}" destId="{D7BC1543-1890-4CBB-9AF4-9E7AF9677450}" srcOrd="7" destOrd="0" presId="urn:microsoft.com/office/officeart/2005/8/layout/vList5"/>
    <dgm:cxn modelId="{36BCAC79-431C-465A-8CC3-73021717E1C3}" type="presParOf" srcId="{BF43F082-7C9D-4A68-ABB1-6B47BD6375F9}" destId="{28F9BDE8-E5A6-4F78-9506-73E9D4613509}" srcOrd="8" destOrd="0" presId="urn:microsoft.com/office/officeart/2005/8/layout/vList5"/>
    <dgm:cxn modelId="{FD2B8D11-6CF2-4653-BC15-8E42118DA758}" type="presParOf" srcId="{28F9BDE8-E5A6-4F78-9506-73E9D4613509}" destId="{E2107C49-53E0-4686-A320-4F4E0247F712}" srcOrd="0" destOrd="0" presId="urn:microsoft.com/office/officeart/2005/8/layout/vList5"/>
    <dgm:cxn modelId="{0E55DC9F-CEFA-445C-B25E-FF29E0EA5E54}" type="presParOf" srcId="{28F9BDE8-E5A6-4F78-9506-73E9D4613509}" destId="{66A8FBD0-3D9D-4202-8468-F658FF76AAFC}" srcOrd="1" destOrd="0" presId="urn:microsoft.com/office/officeart/2005/8/layout/vList5"/>
    <dgm:cxn modelId="{56DF8A81-30EC-487A-984A-11F225AFEE14}" type="presParOf" srcId="{BF43F082-7C9D-4A68-ABB1-6B47BD6375F9}" destId="{54EEF6E9-C4B7-4ED2-9FD2-15E174707D08}" srcOrd="9" destOrd="0" presId="urn:microsoft.com/office/officeart/2005/8/layout/vList5"/>
    <dgm:cxn modelId="{745F7D3E-76D4-439A-8E4F-688B35304379}" type="presParOf" srcId="{BF43F082-7C9D-4A68-ABB1-6B47BD6375F9}" destId="{C116EDBC-0890-4722-B122-8ED114AE0C69}" srcOrd="10" destOrd="0" presId="urn:microsoft.com/office/officeart/2005/8/layout/vList5"/>
    <dgm:cxn modelId="{8CE13EB9-8BCC-4F81-9764-5FAECC48DD49}" type="presParOf" srcId="{C116EDBC-0890-4722-B122-8ED114AE0C69}" destId="{BCA614C0-36CB-418B-A14F-1AEA64C760DC}" srcOrd="0" destOrd="0" presId="urn:microsoft.com/office/officeart/2005/8/layout/vList5"/>
    <dgm:cxn modelId="{A580F2DE-F67B-4034-8CFA-FD25EFFB296C}" type="presParOf" srcId="{C116EDBC-0890-4722-B122-8ED114AE0C69}" destId="{F4A0FD45-451D-4D11-A5D3-8658265F7FE3}" srcOrd="1" destOrd="0" presId="urn:microsoft.com/office/officeart/2005/8/layout/vList5"/>
    <dgm:cxn modelId="{B7C47833-CEBF-4B85-9355-FE4E3C9E60C1}" type="presParOf" srcId="{BF43F082-7C9D-4A68-ABB1-6B47BD6375F9}" destId="{921DC7B4-B69C-4D84-8E3B-FFF19F11BE3E}" srcOrd="11" destOrd="0" presId="urn:microsoft.com/office/officeart/2005/8/layout/vList5"/>
    <dgm:cxn modelId="{5F775505-2D74-4457-8CED-1EF999D337D1}" type="presParOf" srcId="{BF43F082-7C9D-4A68-ABB1-6B47BD6375F9}" destId="{919C834E-1368-43A9-8022-E42264537071}" srcOrd="12" destOrd="0" presId="urn:microsoft.com/office/officeart/2005/8/layout/vList5"/>
    <dgm:cxn modelId="{9A83DDEF-72F2-42E7-9EE2-8B072CDFC4C0}" type="presParOf" srcId="{919C834E-1368-43A9-8022-E42264537071}" destId="{DA5EBED7-1359-43CC-9194-60EDE90C31E0}" srcOrd="0" destOrd="0" presId="urn:microsoft.com/office/officeart/2005/8/layout/vList5"/>
    <dgm:cxn modelId="{31996BAF-CE5A-45F2-A310-F65E3C7F0A34}" type="presParOf" srcId="{919C834E-1368-43A9-8022-E42264537071}" destId="{BEFC6858-8420-4DBE-98FD-10B6F80FDC2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2C87896-543D-4D96-8826-0C70AFFDE461}" type="doc">
      <dgm:prSet loTypeId="urn:microsoft.com/office/officeart/2005/8/layout/hierarchy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6A486936-E968-478F-B549-546A917E458B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b="1" dirty="0">
              <a:solidFill>
                <a:srgbClr val="152B48"/>
              </a:solidFill>
              <a:latin typeface="Montserrat" pitchFamily="2" charset="77"/>
            </a:rPr>
            <a:t>Infección congénita confirmada</a:t>
          </a:r>
        </a:p>
      </dgm:t>
    </dgm:pt>
    <dgm:pt modelId="{DE994EBE-AB5B-40DC-AD21-2601E0B55757}" type="parTrans" cxnId="{4B2285F4-AE65-43DD-8F54-D1CB908748E1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D9D8C8FB-8A4D-479B-A8F8-064749D2B20C}" type="sibTrans" cxnId="{4B2285F4-AE65-43DD-8F54-D1CB908748E1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2A9B34A9-BF37-437E-84F5-2041440DF2C6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IgM (5d) y/o IgA (10d) positivas.</a:t>
          </a:r>
        </a:p>
      </dgm:t>
    </dgm:pt>
    <dgm:pt modelId="{05C2728A-CE54-4838-95A2-3C53FA054BCA}" type="parTrans" cxnId="{92150FDF-81B2-4F92-AF57-0B5325779045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600" dirty="0">
            <a:latin typeface="Montserrat" pitchFamily="2" charset="77"/>
          </a:endParaRPr>
        </a:p>
      </dgm:t>
    </dgm:pt>
    <dgm:pt modelId="{EAC48C48-730A-47C6-A823-33F8E36DAC6A}" type="sibTrans" cxnId="{92150FDF-81B2-4F92-AF57-0B5325779045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EF7F0C62-AF21-470F-AB11-EFF560E3456B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IgG positiva (RN) e infección materna.</a:t>
          </a:r>
        </a:p>
      </dgm:t>
    </dgm:pt>
    <dgm:pt modelId="{0E8D9FC0-7972-4A4B-B678-FF9FDC5F1E94}" type="parTrans" cxnId="{01E081FE-8EB7-4496-8E36-B0C90F8EDCC7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600" dirty="0">
            <a:latin typeface="Montserrat" pitchFamily="2" charset="77"/>
          </a:endParaRPr>
        </a:p>
      </dgm:t>
    </dgm:pt>
    <dgm:pt modelId="{C9424DF1-91B6-403C-90CB-A0813E06CC79}" type="sibTrans" cxnId="{01E081FE-8EB7-4496-8E36-B0C90F8EDCC7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62C34CBC-0600-47E9-B6FE-C181C13929CC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PCR en LCR, sangre, orina o C.U.</a:t>
          </a:r>
        </a:p>
      </dgm:t>
    </dgm:pt>
    <dgm:pt modelId="{FC1F2872-BE0C-4666-B9B5-2B91A2F77C85}" type="parTrans" cxnId="{48F148AE-AFA8-40B8-A0E4-7B22AC0B3A58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600" dirty="0">
            <a:latin typeface="Montserrat" pitchFamily="2" charset="77"/>
          </a:endParaRPr>
        </a:p>
      </dgm:t>
    </dgm:pt>
    <dgm:pt modelId="{409AAEB9-1EA1-4C38-8293-B21E0A123810}" type="sibTrans" cxnId="{48F148AE-AFA8-40B8-A0E4-7B22AC0B3A58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B7D8F5BD-0451-442A-9888-B9AE93BC5DB4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IgG al año o títulos &gt; comparado con madre.*</a:t>
          </a:r>
        </a:p>
      </dgm:t>
    </dgm:pt>
    <dgm:pt modelId="{5C999457-ADE0-40B8-B929-BAA1D377C40F}" type="parTrans" cxnId="{5098B67F-44A7-4411-BBB2-82578F10F120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600" dirty="0">
            <a:latin typeface="Montserrat" pitchFamily="2" charset="77"/>
          </a:endParaRPr>
        </a:p>
      </dgm:t>
    </dgm:pt>
    <dgm:pt modelId="{5BF4C779-35C0-4B01-9B78-50876CBBCA15}" type="sibTrans" cxnId="{5098B67F-44A7-4411-BBB2-82578F10F120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88AFD656-424B-4201-8135-3DD223A8E885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Hallazgos clínicos.*</a:t>
          </a:r>
        </a:p>
      </dgm:t>
    </dgm:pt>
    <dgm:pt modelId="{6B43E04F-EDE7-4FE3-9880-1096D5DA56F6}" type="parTrans" cxnId="{E8F5554B-51DC-420D-B6A5-6DA76B751869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600" dirty="0">
            <a:latin typeface="Montserrat" pitchFamily="2" charset="77"/>
          </a:endParaRPr>
        </a:p>
      </dgm:t>
    </dgm:pt>
    <dgm:pt modelId="{5325FDEE-C9EB-4F16-A344-1ABAFD3C8FF5}" type="sibTrans" cxnId="{E8F5554B-51DC-420D-B6A5-6DA76B751869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58D87ADB-DF9E-4E29-ADD8-43E158F9E883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Infección materna o hallazgos clínicos en RN.</a:t>
          </a:r>
        </a:p>
      </dgm:t>
    </dgm:pt>
    <dgm:pt modelId="{FCCB894D-EFB3-4C07-A6B5-7142B7B373C6}" type="parTrans" cxnId="{18A8867E-88EF-48D9-B2C4-5E0250A553B7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600" dirty="0">
            <a:latin typeface="Montserrat" pitchFamily="2" charset="77"/>
          </a:endParaRPr>
        </a:p>
      </dgm:t>
    </dgm:pt>
    <dgm:pt modelId="{E42576B2-0122-46E7-999B-FCF9B9E8536D}" type="sibTrans" cxnId="{18A8867E-88EF-48D9-B2C4-5E0250A553B7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6DABEE43-BF15-4D4D-BE1A-1CA7527B1ACC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Lactante puede producir IgG a los 3 meses de vida.</a:t>
          </a:r>
        </a:p>
      </dgm:t>
    </dgm:pt>
    <dgm:pt modelId="{ECAD36E6-3012-4B18-A588-3B3421CD9A41}" type="parTrans" cxnId="{EC66583A-83E8-4B59-A586-9F2E3D3EDBC5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600" dirty="0">
            <a:latin typeface="Montserrat" pitchFamily="2" charset="77"/>
          </a:endParaRPr>
        </a:p>
      </dgm:t>
    </dgm:pt>
    <dgm:pt modelId="{B24C8D39-9557-4F81-B9F2-6026AC962500}" type="sibTrans" cxnId="{EC66583A-83E8-4B59-A586-9F2E3D3EDBC5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EC0946A2-6D84-4618-B42B-C2F0AB3FCAC7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Histología.</a:t>
          </a:r>
        </a:p>
      </dgm:t>
    </dgm:pt>
    <dgm:pt modelId="{06D6C23F-163F-47A1-81FC-99AF2D6E12A4}" type="parTrans" cxnId="{956AB83A-9DEC-465C-ABC6-6E68B8C095E7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600" dirty="0">
            <a:latin typeface="Montserrat" pitchFamily="2" charset="77"/>
          </a:endParaRPr>
        </a:p>
      </dgm:t>
    </dgm:pt>
    <dgm:pt modelId="{5634E1C5-F4E1-47AA-BBC6-66FA1DFD0579}" type="sibTrans" cxnId="{956AB83A-9DEC-465C-ABC6-6E68B8C095E7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3F3CD8B0-87A0-45C2-A5CA-97491D917FD7}">
      <dgm:prSet phldrT="[Texto]" custT="1"/>
      <dgm:spPr>
        <a:ln>
          <a:solidFill>
            <a:srgbClr val="00AAA7"/>
          </a:solidFill>
        </a:ln>
      </dgm:spPr>
      <dgm:t>
        <a:bodyPr/>
        <a:lstStyle/>
        <a:p>
          <a:r>
            <a:rPr lang="es-ES" sz="1600" dirty="0">
              <a:solidFill>
                <a:srgbClr val="152B48"/>
              </a:solidFill>
              <a:latin typeface="Montserrat" pitchFamily="2" charset="77"/>
            </a:rPr>
            <a:t>Placenta,</a:t>
          </a:r>
          <a:r>
            <a:rPr lang="es-ES" sz="1600" baseline="0" dirty="0">
              <a:solidFill>
                <a:srgbClr val="152B48"/>
              </a:solidFill>
              <a:latin typeface="Montserrat" pitchFamily="2" charset="77"/>
            </a:rPr>
            <a:t> biopsia de tejidos fetales.</a:t>
          </a:r>
          <a:endParaRPr lang="es-ES" sz="1600" dirty="0">
            <a:solidFill>
              <a:srgbClr val="152B48"/>
            </a:solidFill>
            <a:latin typeface="Montserrat" pitchFamily="2" charset="77"/>
          </a:endParaRPr>
        </a:p>
      </dgm:t>
    </dgm:pt>
    <dgm:pt modelId="{08ADFA4A-DA75-4804-9529-79CFC4B8F648}" type="parTrans" cxnId="{6F6AFDC2-E36B-4104-8263-EA0C7E1646D9}">
      <dgm:prSet custT="1"/>
      <dgm:spPr>
        <a:ln>
          <a:solidFill>
            <a:srgbClr val="00AAA7"/>
          </a:solidFill>
        </a:ln>
      </dgm:spPr>
      <dgm:t>
        <a:bodyPr/>
        <a:lstStyle/>
        <a:p>
          <a:endParaRPr lang="es-ES" sz="1600" dirty="0">
            <a:latin typeface="Montserrat" pitchFamily="2" charset="77"/>
          </a:endParaRPr>
        </a:p>
      </dgm:t>
    </dgm:pt>
    <dgm:pt modelId="{9F8284A0-CB79-4836-9B90-2FFEF8A6254F}" type="sibTrans" cxnId="{6F6AFDC2-E36B-4104-8263-EA0C7E1646D9}">
      <dgm:prSet/>
      <dgm:spPr/>
      <dgm:t>
        <a:bodyPr/>
        <a:lstStyle/>
        <a:p>
          <a:endParaRPr lang="es-ES" sz="1600">
            <a:latin typeface="Montserrat" pitchFamily="2" charset="77"/>
          </a:endParaRPr>
        </a:p>
      </dgm:t>
    </dgm:pt>
    <dgm:pt modelId="{777B2D1B-69C9-402C-BFFA-45C0730B9F03}" type="pres">
      <dgm:prSet presAssocID="{62C87896-543D-4D96-8826-0C70AFFDE46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15EE91E-31A8-4051-9CFB-F1BFFE31DED5}" type="pres">
      <dgm:prSet presAssocID="{6A486936-E968-478F-B549-546A917E458B}" presName="root1" presStyleCnt="0"/>
      <dgm:spPr/>
    </dgm:pt>
    <dgm:pt modelId="{383B8921-29B8-44DD-B0BD-1CEA633262AC}" type="pres">
      <dgm:prSet presAssocID="{6A486936-E968-478F-B549-546A917E458B}" presName="LevelOneTextNode" presStyleLbl="node0" presStyleIdx="0" presStyleCnt="1">
        <dgm:presLayoutVars>
          <dgm:chPref val="3"/>
        </dgm:presLayoutVars>
      </dgm:prSet>
      <dgm:spPr/>
    </dgm:pt>
    <dgm:pt modelId="{0AB99F92-32CE-41A9-910C-0F6CE2EED478}" type="pres">
      <dgm:prSet presAssocID="{6A486936-E968-478F-B549-546A917E458B}" presName="level2hierChild" presStyleCnt="0"/>
      <dgm:spPr/>
    </dgm:pt>
    <dgm:pt modelId="{44599A8F-6B91-4843-A777-2E0D04F50529}" type="pres">
      <dgm:prSet presAssocID="{05C2728A-CE54-4838-95A2-3C53FA054BCA}" presName="conn2-1" presStyleLbl="parChTrans1D2" presStyleIdx="0" presStyleCnt="4"/>
      <dgm:spPr/>
    </dgm:pt>
    <dgm:pt modelId="{B60D7872-EA3C-4495-B697-179B5799AA8E}" type="pres">
      <dgm:prSet presAssocID="{05C2728A-CE54-4838-95A2-3C53FA054BCA}" presName="connTx" presStyleLbl="parChTrans1D2" presStyleIdx="0" presStyleCnt="4"/>
      <dgm:spPr/>
    </dgm:pt>
    <dgm:pt modelId="{CD4C8188-E887-4807-828C-3908B0CF713E}" type="pres">
      <dgm:prSet presAssocID="{2A9B34A9-BF37-437E-84F5-2041440DF2C6}" presName="root2" presStyleCnt="0"/>
      <dgm:spPr/>
    </dgm:pt>
    <dgm:pt modelId="{4E14C31D-79EB-4995-A524-6BF33907EF74}" type="pres">
      <dgm:prSet presAssocID="{2A9B34A9-BF37-437E-84F5-2041440DF2C6}" presName="LevelTwoTextNode" presStyleLbl="node2" presStyleIdx="0" presStyleCnt="4">
        <dgm:presLayoutVars>
          <dgm:chPref val="3"/>
        </dgm:presLayoutVars>
      </dgm:prSet>
      <dgm:spPr/>
    </dgm:pt>
    <dgm:pt modelId="{D26EC4E7-99F9-48B9-AAA9-9CF8FE6F7D76}" type="pres">
      <dgm:prSet presAssocID="{2A9B34A9-BF37-437E-84F5-2041440DF2C6}" presName="level3hierChild" presStyleCnt="0"/>
      <dgm:spPr/>
    </dgm:pt>
    <dgm:pt modelId="{87284174-F09B-4075-899E-06E077CC6F69}" type="pres">
      <dgm:prSet presAssocID="{0E8D9FC0-7972-4A4B-B678-FF9FDC5F1E94}" presName="conn2-1" presStyleLbl="parChTrans1D3" presStyleIdx="0" presStyleCnt="5"/>
      <dgm:spPr/>
    </dgm:pt>
    <dgm:pt modelId="{13029EAC-850D-452D-B4E7-795D5B8FB3B4}" type="pres">
      <dgm:prSet presAssocID="{0E8D9FC0-7972-4A4B-B678-FF9FDC5F1E94}" presName="connTx" presStyleLbl="parChTrans1D3" presStyleIdx="0" presStyleCnt="5"/>
      <dgm:spPr/>
    </dgm:pt>
    <dgm:pt modelId="{7FEF4BE7-FB10-4272-B1C8-44C9CA710ABE}" type="pres">
      <dgm:prSet presAssocID="{EF7F0C62-AF21-470F-AB11-EFF560E3456B}" presName="root2" presStyleCnt="0"/>
      <dgm:spPr/>
    </dgm:pt>
    <dgm:pt modelId="{D103F92C-93DF-45FF-AB69-BE09980E6970}" type="pres">
      <dgm:prSet presAssocID="{EF7F0C62-AF21-470F-AB11-EFF560E3456B}" presName="LevelTwoTextNode" presStyleLbl="node3" presStyleIdx="0" presStyleCnt="5">
        <dgm:presLayoutVars>
          <dgm:chPref val="3"/>
        </dgm:presLayoutVars>
      </dgm:prSet>
      <dgm:spPr/>
    </dgm:pt>
    <dgm:pt modelId="{E5AF8C0F-6F55-4624-AB62-B93C02DD0EAC}" type="pres">
      <dgm:prSet presAssocID="{EF7F0C62-AF21-470F-AB11-EFF560E3456B}" presName="level3hierChild" presStyleCnt="0"/>
      <dgm:spPr/>
    </dgm:pt>
    <dgm:pt modelId="{B21A854E-71C3-4CFA-AEF5-11CB9E548513}" type="pres">
      <dgm:prSet presAssocID="{6B43E04F-EDE7-4FE3-9880-1096D5DA56F6}" presName="conn2-1" presStyleLbl="parChTrans1D3" presStyleIdx="1" presStyleCnt="5"/>
      <dgm:spPr/>
    </dgm:pt>
    <dgm:pt modelId="{56D66961-67FC-4429-8728-CDEF7E6CAC47}" type="pres">
      <dgm:prSet presAssocID="{6B43E04F-EDE7-4FE3-9880-1096D5DA56F6}" presName="connTx" presStyleLbl="parChTrans1D3" presStyleIdx="1" presStyleCnt="5"/>
      <dgm:spPr/>
    </dgm:pt>
    <dgm:pt modelId="{3C6C7334-0E03-4658-AD54-5FCB3AB43A45}" type="pres">
      <dgm:prSet presAssocID="{88AFD656-424B-4201-8135-3DD223A8E885}" presName="root2" presStyleCnt="0"/>
      <dgm:spPr/>
    </dgm:pt>
    <dgm:pt modelId="{26EF5693-BCFE-4F8E-BA28-CA4716520BE0}" type="pres">
      <dgm:prSet presAssocID="{88AFD656-424B-4201-8135-3DD223A8E885}" presName="LevelTwoTextNode" presStyleLbl="node3" presStyleIdx="1" presStyleCnt="5">
        <dgm:presLayoutVars>
          <dgm:chPref val="3"/>
        </dgm:presLayoutVars>
      </dgm:prSet>
      <dgm:spPr/>
    </dgm:pt>
    <dgm:pt modelId="{F0B0395E-C0FF-4498-AA5F-C067329D929D}" type="pres">
      <dgm:prSet presAssocID="{88AFD656-424B-4201-8135-3DD223A8E885}" presName="level3hierChild" presStyleCnt="0"/>
      <dgm:spPr/>
    </dgm:pt>
    <dgm:pt modelId="{081783C0-07B1-4EA4-97B1-4AE20C8A7C9F}" type="pres">
      <dgm:prSet presAssocID="{FC1F2872-BE0C-4666-B9B5-2B91A2F77C85}" presName="conn2-1" presStyleLbl="parChTrans1D2" presStyleIdx="1" presStyleCnt="4"/>
      <dgm:spPr/>
    </dgm:pt>
    <dgm:pt modelId="{AD783921-3AB9-4128-9492-C6EC15099047}" type="pres">
      <dgm:prSet presAssocID="{FC1F2872-BE0C-4666-B9B5-2B91A2F77C85}" presName="connTx" presStyleLbl="parChTrans1D2" presStyleIdx="1" presStyleCnt="4"/>
      <dgm:spPr/>
    </dgm:pt>
    <dgm:pt modelId="{E8C371DC-A165-48FA-A0D2-06FA3A047698}" type="pres">
      <dgm:prSet presAssocID="{62C34CBC-0600-47E9-B6FE-C181C13929CC}" presName="root2" presStyleCnt="0"/>
      <dgm:spPr/>
    </dgm:pt>
    <dgm:pt modelId="{0699034F-A381-4829-90DD-3FB5BDAAC5DD}" type="pres">
      <dgm:prSet presAssocID="{62C34CBC-0600-47E9-B6FE-C181C13929CC}" presName="LevelTwoTextNode" presStyleLbl="node2" presStyleIdx="1" presStyleCnt="4">
        <dgm:presLayoutVars>
          <dgm:chPref val="3"/>
        </dgm:presLayoutVars>
      </dgm:prSet>
      <dgm:spPr/>
    </dgm:pt>
    <dgm:pt modelId="{32A2B2C0-7528-481B-8CA4-47E1648F2880}" type="pres">
      <dgm:prSet presAssocID="{62C34CBC-0600-47E9-B6FE-C181C13929CC}" presName="level3hierChild" presStyleCnt="0"/>
      <dgm:spPr/>
    </dgm:pt>
    <dgm:pt modelId="{05F18BA0-1CD0-4DA5-93CA-C814391B7090}" type="pres">
      <dgm:prSet presAssocID="{FCCB894D-EFB3-4C07-A6B5-7142B7B373C6}" presName="conn2-1" presStyleLbl="parChTrans1D3" presStyleIdx="2" presStyleCnt="5"/>
      <dgm:spPr/>
    </dgm:pt>
    <dgm:pt modelId="{57F80C59-AC31-43A7-82F6-E08C4D700FBB}" type="pres">
      <dgm:prSet presAssocID="{FCCB894D-EFB3-4C07-A6B5-7142B7B373C6}" presName="connTx" presStyleLbl="parChTrans1D3" presStyleIdx="2" presStyleCnt="5"/>
      <dgm:spPr/>
    </dgm:pt>
    <dgm:pt modelId="{BA066B0E-9AA8-4353-83E9-2CF45088A6FE}" type="pres">
      <dgm:prSet presAssocID="{58D87ADB-DF9E-4E29-ADD8-43E158F9E883}" presName="root2" presStyleCnt="0"/>
      <dgm:spPr/>
    </dgm:pt>
    <dgm:pt modelId="{862E30BE-1C66-45CD-AEC8-2478741D7C14}" type="pres">
      <dgm:prSet presAssocID="{58D87ADB-DF9E-4E29-ADD8-43E158F9E883}" presName="LevelTwoTextNode" presStyleLbl="node3" presStyleIdx="2" presStyleCnt="5">
        <dgm:presLayoutVars>
          <dgm:chPref val="3"/>
        </dgm:presLayoutVars>
      </dgm:prSet>
      <dgm:spPr/>
    </dgm:pt>
    <dgm:pt modelId="{F09D181C-574D-4F82-8C8A-55BCA33E6CB2}" type="pres">
      <dgm:prSet presAssocID="{58D87ADB-DF9E-4E29-ADD8-43E158F9E883}" presName="level3hierChild" presStyleCnt="0"/>
      <dgm:spPr/>
    </dgm:pt>
    <dgm:pt modelId="{BBFCEB8B-1449-4155-AD6C-F99928EE85C8}" type="pres">
      <dgm:prSet presAssocID="{5C999457-ADE0-40B8-B929-BAA1D377C40F}" presName="conn2-1" presStyleLbl="parChTrans1D2" presStyleIdx="2" presStyleCnt="4"/>
      <dgm:spPr/>
    </dgm:pt>
    <dgm:pt modelId="{DB75916F-C6F6-4CB8-A748-26D801E00662}" type="pres">
      <dgm:prSet presAssocID="{5C999457-ADE0-40B8-B929-BAA1D377C40F}" presName="connTx" presStyleLbl="parChTrans1D2" presStyleIdx="2" presStyleCnt="4"/>
      <dgm:spPr/>
    </dgm:pt>
    <dgm:pt modelId="{E0051962-538A-4835-AFF2-F71E151B81EA}" type="pres">
      <dgm:prSet presAssocID="{B7D8F5BD-0451-442A-9888-B9AE93BC5DB4}" presName="root2" presStyleCnt="0"/>
      <dgm:spPr/>
    </dgm:pt>
    <dgm:pt modelId="{74E7962F-C515-4C08-9C68-FBDC5BE68190}" type="pres">
      <dgm:prSet presAssocID="{B7D8F5BD-0451-442A-9888-B9AE93BC5DB4}" presName="LevelTwoTextNode" presStyleLbl="node2" presStyleIdx="2" presStyleCnt="4">
        <dgm:presLayoutVars>
          <dgm:chPref val="3"/>
        </dgm:presLayoutVars>
      </dgm:prSet>
      <dgm:spPr/>
    </dgm:pt>
    <dgm:pt modelId="{134B469B-7A3E-4976-88D3-1B25FE8F0853}" type="pres">
      <dgm:prSet presAssocID="{B7D8F5BD-0451-442A-9888-B9AE93BC5DB4}" presName="level3hierChild" presStyleCnt="0"/>
      <dgm:spPr/>
    </dgm:pt>
    <dgm:pt modelId="{CDAA899B-3D78-41F3-B99D-F37585F972B8}" type="pres">
      <dgm:prSet presAssocID="{ECAD36E6-3012-4B18-A588-3B3421CD9A41}" presName="conn2-1" presStyleLbl="parChTrans1D3" presStyleIdx="3" presStyleCnt="5"/>
      <dgm:spPr/>
    </dgm:pt>
    <dgm:pt modelId="{22889F27-1DAC-4DED-9B6B-43F3C0D9939C}" type="pres">
      <dgm:prSet presAssocID="{ECAD36E6-3012-4B18-A588-3B3421CD9A41}" presName="connTx" presStyleLbl="parChTrans1D3" presStyleIdx="3" presStyleCnt="5"/>
      <dgm:spPr/>
    </dgm:pt>
    <dgm:pt modelId="{150BEC46-77C1-496C-B49A-4EEDB9F29029}" type="pres">
      <dgm:prSet presAssocID="{6DABEE43-BF15-4D4D-BE1A-1CA7527B1ACC}" presName="root2" presStyleCnt="0"/>
      <dgm:spPr/>
    </dgm:pt>
    <dgm:pt modelId="{1E317311-E217-492B-A7AA-33964F889014}" type="pres">
      <dgm:prSet presAssocID="{6DABEE43-BF15-4D4D-BE1A-1CA7527B1ACC}" presName="LevelTwoTextNode" presStyleLbl="node3" presStyleIdx="3" presStyleCnt="5">
        <dgm:presLayoutVars>
          <dgm:chPref val="3"/>
        </dgm:presLayoutVars>
      </dgm:prSet>
      <dgm:spPr/>
    </dgm:pt>
    <dgm:pt modelId="{16F4CCE9-3F8C-46AD-9F87-C2BF3B0F4B1E}" type="pres">
      <dgm:prSet presAssocID="{6DABEE43-BF15-4D4D-BE1A-1CA7527B1ACC}" presName="level3hierChild" presStyleCnt="0"/>
      <dgm:spPr/>
    </dgm:pt>
    <dgm:pt modelId="{41BBAD19-8E23-4EFA-881E-BB6CAB0FE855}" type="pres">
      <dgm:prSet presAssocID="{06D6C23F-163F-47A1-81FC-99AF2D6E12A4}" presName="conn2-1" presStyleLbl="parChTrans1D2" presStyleIdx="3" presStyleCnt="4"/>
      <dgm:spPr/>
    </dgm:pt>
    <dgm:pt modelId="{50EB6B7E-62DF-4C8B-94BC-7F488C47BF5F}" type="pres">
      <dgm:prSet presAssocID="{06D6C23F-163F-47A1-81FC-99AF2D6E12A4}" presName="connTx" presStyleLbl="parChTrans1D2" presStyleIdx="3" presStyleCnt="4"/>
      <dgm:spPr/>
    </dgm:pt>
    <dgm:pt modelId="{5DA575CE-F71A-48CB-B53C-AEB4287C904F}" type="pres">
      <dgm:prSet presAssocID="{EC0946A2-6D84-4618-B42B-C2F0AB3FCAC7}" presName="root2" presStyleCnt="0"/>
      <dgm:spPr/>
    </dgm:pt>
    <dgm:pt modelId="{550B738D-9B93-4742-88E0-71698FEA9E88}" type="pres">
      <dgm:prSet presAssocID="{EC0946A2-6D84-4618-B42B-C2F0AB3FCAC7}" presName="LevelTwoTextNode" presStyleLbl="node2" presStyleIdx="3" presStyleCnt="4">
        <dgm:presLayoutVars>
          <dgm:chPref val="3"/>
        </dgm:presLayoutVars>
      </dgm:prSet>
      <dgm:spPr/>
    </dgm:pt>
    <dgm:pt modelId="{B41FC954-04FE-4028-A3C7-AB29A7ED0E94}" type="pres">
      <dgm:prSet presAssocID="{EC0946A2-6D84-4618-B42B-C2F0AB3FCAC7}" presName="level3hierChild" presStyleCnt="0"/>
      <dgm:spPr/>
    </dgm:pt>
    <dgm:pt modelId="{D1729091-156B-494C-8846-47F971B8F082}" type="pres">
      <dgm:prSet presAssocID="{08ADFA4A-DA75-4804-9529-79CFC4B8F648}" presName="conn2-1" presStyleLbl="parChTrans1D3" presStyleIdx="4" presStyleCnt="5"/>
      <dgm:spPr/>
    </dgm:pt>
    <dgm:pt modelId="{68359957-A617-43B7-B6A3-A5BD16141BE4}" type="pres">
      <dgm:prSet presAssocID="{08ADFA4A-DA75-4804-9529-79CFC4B8F648}" presName="connTx" presStyleLbl="parChTrans1D3" presStyleIdx="4" presStyleCnt="5"/>
      <dgm:spPr/>
    </dgm:pt>
    <dgm:pt modelId="{868D31CB-A0E3-474E-8034-1B7933BB91EC}" type="pres">
      <dgm:prSet presAssocID="{3F3CD8B0-87A0-45C2-A5CA-97491D917FD7}" presName="root2" presStyleCnt="0"/>
      <dgm:spPr/>
    </dgm:pt>
    <dgm:pt modelId="{0A6AF92C-1C2A-4D11-87D4-4ED0BFDA0255}" type="pres">
      <dgm:prSet presAssocID="{3F3CD8B0-87A0-45C2-A5CA-97491D917FD7}" presName="LevelTwoTextNode" presStyleLbl="node3" presStyleIdx="4" presStyleCnt="5">
        <dgm:presLayoutVars>
          <dgm:chPref val="3"/>
        </dgm:presLayoutVars>
      </dgm:prSet>
      <dgm:spPr/>
    </dgm:pt>
    <dgm:pt modelId="{384A99CA-1913-4D51-AE43-E95D5BCDF4E0}" type="pres">
      <dgm:prSet presAssocID="{3F3CD8B0-87A0-45C2-A5CA-97491D917FD7}" presName="level3hierChild" presStyleCnt="0"/>
      <dgm:spPr/>
    </dgm:pt>
  </dgm:ptLst>
  <dgm:cxnLst>
    <dgm:cxn modelId="{E096A409-0276-43BB-9D7C-D8BF69876DED}" type="presOf" srcId="{08ADFA4A-DA75-4804-9529-79CFC4B8F648}" destId="{68359957-A617-43B7-B6A3-A5BD16141BE4}" srcOrd="1" destOrd="0" presId="urn:microsoft.com/office/officeart/2005/8/layout/hierarchy2"/>
    <dgm:cxn modelId="{B659170E-EA31-4860-8364-89AA71183DE3}" type="presOf" srcId="{EF7F0C62-AF21-470F-AB11-EFF560E3456B}" destId="{D103F92C-93DF-45FF-AB69-BE09980E6970}" srcOrd="0" destOrd="0" presId="urn:microsoft.com/office/officeart/2005/8/layout/hierarchy2"/>
    <dgm:cxn modelId="{2253CE11-7B7E-4183-946D-229B547B2F80}" type="presOf" srcId="{B7D8F5BD-0451-442A-9888-B9AE93BC5DB4}" destId="{74E7962F-C515-4C08-9C68-FBDC5BE68190}" srcOrd="0" destOrd="0" presId="urn:microsoft.com/office/officeart/2005/8/layout/hierarchy2"/>
    <dgm:cxn modelId="{7A277C21-81C6-4523-8610-0352F87F09E7}" type="presOf" srcId="{6B43E04F-EDE7-4FE3-9880-1096D5DA56F6}" destId="{56D66961-67FC-4429-8728-CDEF7E6CAC47}" srcOrd="1" destOrd="0" presId="urn:microsoft.com/office/officeart/2005/8/layout/hierarchy2"/>
    <dgm:cxn modelId="{A08EEF23-A6D2-492A-8E85-CAAFFC744E15}" type="presOf" srcId="{ECAD36E6-3012-4B18-A588-3B3421CD9A41}" destId="{CDAA899B-3D78-41F3-B99D-F37585F972B8}" srcOrd="0" destOrd="0" presId="urn:microsoft.com/office/officeart/2005/8/layout/hierarchy2"/>
    <dgm:cxn modelId="{EACDB931-26B4-4916-A163-5C880B6F030C}" type="presOf" srcId="{FCCB894D-EFB3-4C07-A6B5-7142B7B373C6}" destId="{05F18BA0-1CD0-4DA5-93CA-C814391B7090}" srcOrd="0" destOrd="0" presId="urn:microsoft.com/office/officeart/2005/8/layout/hierarchy2"/>
    <dgm:cxn modelId="{4CAF5937-F8B8-47F5-AABA-D7B567DE5D63}" type="presOf" srcId="{05C2728A-CE54-4838-95A2-3C53FA054BCA}" destId="{B60D7872-EA3C-4495-B697-179B5799AA8E}" srcOrd="1" destOrd="0" presId="urn:microsoft.com/office/officeart/2005/8/layout/hierarchy2"/>
    <dgm:cxn modelId="{EC66583A-83E8-4B59-A586-9F2E3D3EDBC5}" srcId="{B7D8F5BD-0451-442A-9888-B9AE93BC5DB4}" destId="{6DABEE43-BF15-4D4D-BE1A-1CA7527B1ACC}" srcOrd="0" destOrd="0" parTransId="{ECAD36E6-3012-4B18-A588-3B3421CD9A41}" sibTransId="{B24C8D39-9557-4F81-B9F2-6026AC962500}"/>
    <dgm:cxn modelId="{956AB83A-9DEC-465C-ABC6-6E68B8C095E7}" srcId="{6A486936-E968-478F-B549-546A917E458B}" destId="{EC0946A2-6D84-4618-B42B-C2F0AB3FCAC7}" srcOrd="3" destOrd="0" parTransId="{06D6C23F-163F-47A1-81FC-99AF2D6E12A4}" sibTransId="{5634E1C5-F4E1-47AA-BBC6-66FA1DFD0579}"/>
    <dgm:cxn modelId="{D62F403B-EDC7-4BD6-A249-9CF422883E37}" type="presOf" srcId="{ECAD36E6-3012-4B18-A588-3B3421CD9A41}" destId="{22889F27-1DAC-4DED-9B6B-43F3C0D9939C}" srcOrd="1" destOrd="0" presId="urn:microsoft.com/office/officeart/2005/8/layout/hierarchy2"/>
    <dgm:cxn modelId="{68BF7140-A261-491A-9798-74EE0C8F47BA}" type="presOf" srcId="{FC1F2872-BE0C-4666-B9B5-2B91A2F77C85}" destId="{081783C0-07B1-4EA4-97B1-4AE20C8A7C9F}" srcOrd="0" destOrd="0" presId="urn:microsoft.com/office/officeart/2005/8/layout/hierarchy2"/>
    <dgm:cxn modelId="{192B1E48-CB83-4A68-9BA5-B81FA9180804}" type="presOf" srcId="{5C999457-ADE0-40B8-B929-BAA1D377C40F}" destId="{DB75916F-C6F6-4CB8-A748-26D801E00662}" srcOrd="1" destOrd="0" presId="urn:microsoft.com/office/officeart/2005/8/layout/hierarchy2"/>
    <dgm:cxn modelId="{1D34C66A-FA11-4EFE-B913-C00FE967A060}" type="presOf" srcId="{05C2728A-CE54-4838-95A2-3C53FA054BCA}" destId="{44599A8F-6B91-4843-A777-2E0D04F50529}" srcOrd="0" destOrd="0" presId="urn:microsoft.com/office/officeart/2005/8/layout/hierarchy2"/>
    <dgm:cxn modelId="{E8F5554B-51DC-420D-B6A5-6DA76B751869}" srcId="{2A9B34A9-BF37-437E-84F5-2041440DF2C6}" destId="{88AFD656-424B-4201-8135-3DD223A8E885}" srcOrd="1" destOrd="0" parTransId="{6B43E04F-EDE7-4FE3-9880-1096D5DA56F6}" sibTransId="{5325FDEE-C9EB-4F16-A344-1ABAFD3C8FF5}"/>
    <dgm:cxn modelId="{4EF2A06E-6F63-4530-BEFC-43D1B984F894}" type="presOf" srcId="{88AFD656-424B-4201-8135-3DD223A8E885}" destId="{26EF5693-BCFE-4F8E-BA28-CA4716520BE0}" srcOrd="0" destOrd="0" presId="urn:microsoft.com/office/officeart/2005/8/layout/hierarchy2"/>
    <dgm:cxn modelId="{E4374B56-91D8-4C61-A034-B3B6567BE9A7}" type="presOf" srcId="{0E8D9FC0-7972-4A4B-B678-FF9FDC5F1E94}" destId="{13029EAC-850D-452D-B4E7-795D5B8FB3B4}" srcOrd="1" destOrd="0" presId="urn:microsoft.com/office/officeart/2005/8/layout/hierarchy2"/>
    <dgm:cxn modelId="{E893987A-D68E-48EB-B7E2-35849D2190BF}" type="presOf" srcId="{0E8D9FC0-7972-4A4B-B678-FF9FDC5F1E94}" destId="{87284174-F09B-4075-899E-06E077CC6F69}" srcOrd="0" destOrd="0" presId="urn:microsoft.com/office/officeart/2005/8/layout/hierarchy2"/>
    <dgm:cxn modelId="{18A8867E-88EF-48D9-B2C4-5E0250A553B7}" srcId="{62C34CBC-0600-47E9-B6FE-C181C13929CC}" destId="{58D87ADB-DF9E-4E29-ADD8-43E158F9E883}" srcOrd="0" destOrd="0" parTransId="{FCCB894D-EFB3-4C07-A6B5-7142B7B373C6}" sibTransId="{E42576B2-0122-46E7-999B-FCF9B9E8536D}"/>
    <dgm:cxn modelId="{5098B67F-44A7-4411-BBB2-82578F10F120}" srcId="{6A486936-E968-478F-B549-546A917E458B}" destId="{B7D8F5BD-0451-442A-9888-B9AE93BC5DB4}" srcOrd="2" destOrd="0" parTransId="{5C999457-ADE0-40B8-B929-BAA1D377C40F}" sibTransId="{5BF4C779-35C0-4B01-9B78-50876CBBCA15}"/>
    <dgm:cxn modelId="{CD54CE89-94F3-40CB-B878-29ECFEC2ABB6}" type="presOf" srcId="{06D6C23F-163F-47A1-81FC-99AF2D6E12A4}" destId="{41BBAD19-8E23-4EFA-881E-BB6CAB0FE855}" srcOrd="0" destOrd="0" presId="urn:microsoft.com/office/officeart/2005/8/layout/hierarchy2"/>
    <dgm:cxn modelId="{D091608F-0C73-468F-B367-94E225D2C22E}" type="presOf" srcId="{62C34CBC-0600-47E9-B6FE-C181C13929CC}" destId="{0699034F-A381-4829-90DD-3FB5BDAAC5DD}" srcOrd="0" destOrd="0" presId="urn:microsoft.com/office/officeart/2005/8/layout/hierarchy2"/>
    <dgm:cxn modelId="{07A59298-C389-42D8-9C93-CD82F3C77A1A}" type="presOf" srcId="{2A9B34A9-BF37-437E-84F5-2041440DF2C6}" destId="{4E14C31D-79EB-4995-A524-6BF33907EF74}" srcOrd="0" destOrd="0" presId="urn:microsoft.com/office/officeart/2005/8/layout/hierarchy2"/>
    <dgm:cxn modelId="{48F148AE-AFA8-40B8-A0E4-7B22AC0B3A58}" srcId="{6A486936-E968-478F-B549-546A917E458B}" destId="{62C34CBC-0600-47E9-B6FE-C181C13929CC}" srcOrd="1" destOrd="0" parTransId="{FC1F2872-BE0C-4666-B9B5-2B91A2F77C85}" sibTransId="{409AAEB9-1EA1-4C38-8293-B21E0A123810}"/>
    <dgm:cxn modelId="{610413B4-1CBA-4F0A-9DD0-965BAD00BEA8}" type="presOf" srcId="{FC1F2872-BE0C-4666-B9B5-2B91A2F77C85}" destId="{AD783921-3AB9-4128-9492-C6EC15099047}" srcOrd="1" destOrd="0" presId="urn:microsoft.com/office/officeart/2005/8/layout/hierarchy2"/>
    <dgm:cxn modelId="{3EED7AB5-92AE-42CC-BD02-ED188542B22A}" type="presOf" srcId="{3F3CD8B0-87A0-45C2-A5CA-97491D917FD7}" destId="{0A6AF92C-1C2A-4D11-87D4-4ED0BFDA0255}" srcOrd="0" destOrd="0" presId="urn:microsoft.com/office/officeart/2005/8/layout/hierarchy2"/>
    <dgm:cxn modelId="{37D12EB7-FD54-42DE-970A-EA7E08050F34}" type="presOf" srcId="{06D6C23F-163F-47A1-81FC-99AF2D6E12A4}" destId="{50EB6B7E-62DF-4C8B-94BC-7F488C47BF5F}" srcOrd="1" destOrd="0" presId="urn:microsoft.com/office/officeart/2005/8/layout/hierarchy2"/>
    <dgm:cxn modelId="{6F6AFDC2-E36B-4104-8263-EA0C7E1646D9}" srcId="{EC0946A2-6D84-4618-B42B-C2F0AB3FCAC7}" destId="{3F3CD8B0-87A0-45C2-A5CA-97491D917FD7}" srcOrd="0" destOrd="0" parTransId="{08ADFA4A-DA75-4804-9529-79CFC4B8F648}" sibTransId="{9F8284A0-CB79-4836-9B90-2FFEF8A6254F}"/>
    <dgm:cxn modelId="{398FC3C3-8882-4018-B15B-E879AFC68D58}" type="presOf" srcId="{6B43E04F-EDE7-4FE3-9880-1096D5DA56F6}" destId="{B21A854E-71C3-4CFA-AEF5-11CB9E548513}" srcOrd="0" destOrd="0" presId="urn:microsoft.com/office/officeart/2005/8/layout/hierarchy2"/>
    <dgm:cxn modelId="{B9A306C9-5B21-468E-8447-2A327B83C5D2}" type="presOf" srcId="{EC0946A2-6D84-4618-B42B-C2F0AB3FCAC7}" destId="{550B738D-9B93-4742-88E0-71698FEA9E88}" srcOrd="0" destOrd="0" presId="urn:microsoft.com/office/officeart/2005/8/layout/hierarchy2"/>
    <dgm:cxn modelId="{92150FDF-81B2-4F92-AF57-0B5325779045}" srcId="{6A486936-E968-478F-B549-546A917E458B}" destId="{2A9B34A9-BF37-437E-84F5-2041440DF2C6}" srcOrd="0" destOrd="0" parTransId="{05C2728A-CE54-4838-95A2-3C53FA054BCA}" sibTransId="{EAC48C48-730A-47C6-A823-33F8E36DAC6A}"/>
    <dgm:cxn modelId="{71C871E2-8C87-404C-8DD6-014C69C7BAD2}" type="presOf" srcId="{08ADFA4A-DA75-4804-9529-79CFC4B8F648}" destId="{D1729091-156B-494C-8846-47F971B8F082}" srcOrd="0" destOrd="0" presId="urn:microsoft.com/office/officeart/2005/8/layout/hierarchy2"/>
    <dgm:cxn modelId="{140BC8E3-6B1D-4748-8284-68AEA5EF4014}" type="presOf" srcId="{62C87896-543D-4D96-8826-0C70AFFDE461}" destId="{777B2D1B-69C9-402C-BFFA-45C0730B9F03}" srcOrd="0" destOrd="0" presId="urn:microsoft.com/office/officeart/2005/8/layout/hierarchy2"/>
    <dgm:cxn modelId="{50319FE4-9855-4A4B-BB69-06BCA0B464B3}" type="presOf" srcId="{6DABEE43-BF15-4D4D-BE1A-1CA7527B1ACC}" destId="{1E317311-E217-492B-A7AA-33964F889014}" srcOrd="0" destOrd="0" presId="urn:microsoft.com/office/officeart/2005/8/layout/hierarchy2"/>
    <dgm:cxn modelId="{AD9402E9-3B06-4D76-8D3B-A3968DCEECAA}" type="presOf" srcId="{58D87ADB-DF9E-4E29-ADD8-43E158F9E883}" destId="{862E30BE-1C66-45CD-AEC8-2478741D7C14}" srcOrd="0" destOrd="0" presId="urn:microsoft.com/office/officeart/2005/8/layout/hierarchy2"/>
    <dgm:cxn modelId="{BDCC6DF1-0444-45A6-B89B-2EDE2228531A}" type="presOf" srcId="{6A486936-E968-478F-B549-546A917E458B}" destId="{383B8921-29B8-44DD-B0BD-1CEA633262AC}" srcOrd="0" destOrd="0" presId="urn:microsoft.com/office/officeart/2005/8/layout/hierarchy2"/>
    <dgm:cxn modelId="{4B2285F4-AE65-43DD-8F54-D1CB908748E1}" srcId="{62C87896-543D-4D96-8826-0C70AFFDE461}" destId="{6A486936-E968-478F-B549-546A917E458B}" srcOrd="0" destOrd="0" parTransId="{DE994EBE-AB5B-40DC-AD21-2601E0B55757}" sibTransId="{D9D8C8FB-8A4D-479B-A8F8-064749D2B20C}"/>
    <dgm:cxn modelId="{863AEFFC-A357-4656-9B90-5D149799A46C}" type="presOf" srcId="{5C999457-ADE0-40B8-B929-BAA1D377C40F}" destId="{BBFCEB8B-1449-4155-AD6C-F99928EE85C8}" srcOrd="0" destOrd="0" presId="urn:microsoft.com/office/officeart/2005/8/layout/hierarchy2"/>
    <dgm:cxn modelId="{01E081FE-8EB7-4496-8E36-B0C90F8EDCC7}" srcId="{2A9B34A9-BF37-437E-84F5-2041440DF2C6}" destId="{EF7F0C62-AF21-470F-AB11-EFF560E3456B}" srcOrd="0" destOrd="0" parTransId="{0E8D9FC0-7972-4A4B-B678-FF9FDC5F1E94}" sibTransId="{C9424DF1-91B6-403C-90CB-A0813E06CC79}"/>
    <dgm:cxn modelId="{D9AFBAFF-4281-483F-B6A7-01B616581296}" type="presOf" srcId="{FCCB894D-EFB3-4C07-A6B5-7142B7B373C6}" destId="{57F80C59-AC31-43A7-82F6-E08C4D700FBB}" srcOrd="1" destOrd="0" presId="urn:microsoft.com/office/officeart/2005/8/layout/hierarchy2"/>
    <dgm:cxn modelId="{839316EB-890B-47A5-B991-ACD0E8CCFDC5}" type="presParOf" srcId="{777B2D1B-69C9-402C-BFFA-45C0730B9F03}" destId="{515EE91E-31A8-4051-9CFB-F1BFFE31DED5}" srcOrd="0" destOrd="0" presId="urn:microsoft.com/office/officeart/2005/8/layout/hierarchy2"/>
    <dgm:cxn modelId="{3C4FA8A6-F9B6-4044-9BE9-F4D5EA1F9402}" type="presParOf" srcId="{515EE91E-31A8-4051-9CFB-F1BFFE31DED5}" destId="{383B8921-29B8-44DD-B0BD-1CEA633262AC}" srcOrd="0" destOrd="0" presId="urn:microsoft.com/office/officeart/2005/8/layout/hierarchy2"/>
    <dgm:cxn modelId="{EB42C0DA-6703-4079-B970-22C4BFD2A710}" type="presParOf" srcId="{515EE91E-31A8-4051-9CFB-F1BFFE31DED5}" destId="{0AB99F92-32CE-41A9-910C-0F6CE2EED478}" srcOrd="1" destOrd="0" presId="urn:microsoft.com/office/officeart/2005/8/layout/hierarchy2"/>
    <dgm:cxn modelId="{F7555B2F-886E-4A32-B049-69AF45C00DA5}" type="presParOf" srcId="{0AB99F92-32CE-41A9-910C-0F6CE2EED478}" destId="{44599A8F-6B91-4843-A777-2E0D04F50529}" srcOrd="0" destOrd="0" presId="urn:microsoft.com/office/officeart/2005/8/layout/hierarchy2"/>
    <dgm:cxn modelId="{17696A73-0DCA-448D-B1DA-A29D2EBDF2B3}" type="presParOf" srcId="{44599A8F-6B91-4843-A777-2E0D04F50529}" destId="{B60D7872-EA3C-4495-B697-179B5799AA8E}" srcOrd="0" destOrd="0" presId="urn:microsoft.com/office/officeart/2005/8/layout/hierarchy2"/>
    <dgm:cxn modelId="{D62B7F92-51F4-4E67-A9DC-094166322F74}" type="presParOf" srcId="{0AB99F92-32CE-41A9-910C-0F6CE2EED478}" destId="{CD4C8188-E887-4807-828C-3908B0CF713E}" srcOrd="1" destOrd="0" presId="urn:microsoft.com/office/officeart/2005/8/layout/hierarchy2"/>
    <dgm:cxn modelId="{99D38B3E-AE14-4B8C-8564-ACEE2E0B0419}" type="presParOf" srcId="{CD4C8188-E887-4807-828C-3908B0CF713E}" destId="{4E14C31D-79EB-4995-A524-6BF33907EF74}" srcOrd="0" destOrd="0" presId="urn:microsoft.com/office/officeart/2005/8/layout/hierarchy2"/>
    <dgm:cxn modelId="{B69D40F6-611C-43E1-AF02-438809B39E79}" type="presParOf" srcId="{CD4C8188-E887-4807-828C-3908B0CF713E}" destId="{D26EC4E7-99F9-48B9-AAA9-9CF8FE6F7D76}" srcOrd="1" destOrd="0" presId="urn:microsoft.com/office/officeart/2005/8/layout/hierarchy2"/>
    <dgm:cxn modelId="{1912CA3C-1623-4851-AC03-54CD977AFB88}" type="presParOf" srcId="{D26EC4E7-99F9-48B9-AAA9-9CF8FE6F7D76}" destId="{87284174-F09B-4075-899E-06E077CC6F69}" srcOrd="0" destOrd="0" presId="urn:microsoft.com/office/officeart/2005/8/layout/hierarchy2"/>
    <dgm:cxn modelId="{077F8CE2-6991-440D-9FF5-347FBD1C9EBB}" type="presParOf" srcId="{87284174-F09B-4075-899E-06E077CC6F69}" destId="{13029EAC-850D-452D-B4E7-795D5B8FB3B4}" srcOrd="0" destOrd="0" presId="urn:microsoft.com/office/officeart/2005/8/layout/hierarchy2"/>
    <dgm:cxn modelId="{E6FF4DB0-3B22-40AB-B3BB-96AC61233B0B}" type="presParOf" srcId="{D26EC4E7-99F9-48B9-AAA9-9CF8FE6F7D76}" destId="{7FEF4BE7-FB10-4272-B1C8-44C9CA710ABE}" srcOrd="1" destOrd="0" presId="urn:microsoft.com/office/officeart/2005/8/layout/hierarchy2"/>
    <dgm:cxn modelId="{AF839970-D10D-4B7B-87CF-404E05D435D4}" type="presParOf" srcId="{7FEF4BE7-FB10-4272-B1C8-44C9CA710ABE}" destId="{D103F92C-93DF-45FF-AB69-BE09980E6970}" srcOrd="0" destOrd="0" presId="urn:microsoft.com/office/officeart/2005/8/layout/hierarchy2"/>
    <dgm:cxn modelId="{74149EAC-156A-4E2B-8F0B-A1645D234BDC}" type="presParOf" srcId="{7FEF4BE7-FB10-4272-B1C8-44C9CA710ABE}" destId="{E5AF8C0F-6F55-4624-AB62-B93C02DD0EAC}" srcOrd="1" destOrd="0" presId="urn:microsoft.com/office/officeart/2005/8/layout/hierarchy2"/>
    <dgm:cxn modelId="{628D14FE-C48A-4D05-AD72-F5F25C3AA2F3}" type="presParOf" srcId="{D26EC4E7-99F9-48B9-AAA9-9CF8FE6F7D76}" destId="{B21A854E-71C3-4CFA-AEF5-11CB9E548513}" srcOrd="2" destOrd="0" presId="urn:microsoft.com/office/officeart/2005/8/layout/hierarchy2"/>
    <dgm:cxn modelId="{2EA153AB-5AB4-466D-86DB-D2AB33FD0B7B}" type="presParOf" srcId="{B21A854E-71C3-4CFA-AEF5-11CB9E548513}" destId="{56D66961-67FC-4429-8728-CDEF7E6CAC47}" srcOrd="0" destOrd="0" presId="urn:microsoft.com/office/officeart/2005/8/layout/hierarchy2"/>
    <dgm:cxn modelId="{E2E80F36-0CC6-4302-8A58-26497AD41360}" type="presParOf" srcId="{D26EC4E7-99F9-48B9-AAA9-9CF8FE6F7D76}" destId="{3C6C7334-0E03-4658-AD54-5FCB3AB43A45}" srcOrd="3" destOrd="0" presId="urn:microsoft.com/office/officeart/2005/8/layout/hierarchy2"/>
    <dgm:cxn modelId="{879F8709-50EB-45B1-8194-D51DA8903548}" type="presParOf" srcId="{3C6C7334-0E03-4658-AD54-5FCB3AB43A45}" destId="{26EF5693-BCFE-4F8E-BA28-CA4716520BE0}" srcOrd="0" destOrd="0" presId="urn:microsoft.com/office/officeart/2005/8/layout/hierarchy2"/>
    <dgm:cxn modelId="{D9F224E8-CC59-42B0-88AA-615A7F910FA6}" type="presParOf" srcId="{3C6C7334-0E03-4658-AD54-5FCB3AB43A45}" destId="{F0B0395E-C0FF-4498-AA5F-C067329D929D}" srcOrd="1" destOrd="0" presId="urn:microsoft.com/office/officeart/2005/8/layout/hierarchy2"/>
    <dgm:cxn modelId="{B22BE4FC-F391-4CC7-8D68-D4BFC7FFBE41}" type="presParOf" srcId="{0AB99F92-32CE-41A9-910C-0F6CE2EED478}" destId="{081783C0-07B1-4EA4-97B1-4AE20C8A7C9F}" srcOrd="2" destOrd="0" presId="urn:microsoft.com/office/officeart/2005/8/layout/hierarchy2"/>
    <dgm:cxn modelId="{532B3480-3128-4AD7-B321-3FCA3F216392}" type="presParOf" srcId="{081783C0-07B1-4EA4-97B1-4AE20C8A7C9F}" destId="{AD783921-3AB9-4128-9492-C6EC15099047}" srcOrd="0" destOrd="0" presId="urn:microsoft.com/office/officeart/2005/8/layout/hierarchy2"/>
    <dgm:cxn modelId="{3B6DBA56-1A0B-4F5E-9608-BDC29422DFCE}" type="presParOf" srcId="{0AB99F92-32CE-41A9-910C-0F6CE2EED478}" destId="{E8C371DC-A165-48FA-A0D2-06FA3A047698}" srcOrd="3" destOrd="0" presId="urn:microsoft.com/office/officeart/2005/8/layout/hierarchy2"/>
    <dgm:cxn modelId="{053021C3-741F-4BF8-84B3-0B2DEE75696F}" type="presParOf" srcId="{E8C371DC-A165-48FA-A0D2-06FA3A047698}" destId="{0699034F-A381-4829-90DD-3FB5BDAAC5DD}" srcOrd="0" destOrd="0" presId="urn:microsoft.com/office/officeart/2005/8/layout/hierarchy2"/>
    <dgm:cxn modelId="{38205E76-154E-4823-897A-920239F4E227}" type="presParOf" srcId="{E8C371DC-A165-48FA-A0D2-06FA3A047698}" destId="{32A2B2C0-7528-481B-8CA4-47E1648F2880}" srcOrd="1" destOrd="0" presId="urn:microsoft.com/office/officeart/2005/8/layout/hierarchy2"/>
    <dgm:cxn modelId="{62CF5E26-58BB-4C5C-90CB-E197FEB4EBA8}" type="presParOf" srcId="{32A2B2C0-7528-481B-8CA4-47E1648F2880}" destId="{05F18BA0-1CD0-4DA5-93CA-C814391B7090}" srcOrd="0" destOrd="0" presId="urn:microsoft.com/office/officeart/2005/8/layout/hierarchy2"/>
    <dgm:cxn modelId="{56F82DB1-03BF-4742-B4DC-B4B8AB302A23}" type="presParOf" srcId="{05F18BA0-1CD0-4DA5-93CA-C814391B7090}" destId="{57F80C59-AC31-43A7-82F6-E08C4D700FBB}" srcOrd="0" destOrd="0" presId="urn:microsoft.com/office/officeart/2005/8/layout/hierarchy2"/>
    <dgm:cxn modelId="{4438FF13-1F8D-46DF-B29A-DF66FAC1A07E}" type="presParOf" srcId="{32A2B2C0-7528-481B-8CA4-47E1648F2880}" destId="{BA066B0E-9AA8-4353-83E9-2CF45088A6FE}" srcOrd="1" destOrd="0" presId="urn:microsoft.com/office/officeart/2005/8/layout/hierarchy2"/>
    <dgm:cxn modelId="{14C1767D-C884-493F-AC32-2566AAC345A6}" type="presParOf" srcId="{BA066B0E-9AA8-4353-83E9-2CF45088A6FE}" destId="{862E30BE-1C66-45CD-AEC8-2478741D7C14}" srcOrd="0" destOrd="0" presId="urn:microsoft.com/office/officeart/2005/8/layout/hierarchy2"/>
    <dgm:cxn modelId="{7B305665-6CD3-4F43-A6E7-E84D9CEBD538}" type="presParOf" srcId="{BA066B0E-9AA8-4353-83E9-2CF45088A6FE}" destId="{F09D181C-574D-4F82-8C8A-55BCA33E6CB2}" srcOrd="1" destOrd="0" presId="urn:microsoft.com/office/officeart/2005/8/layout/hierarchy2"/>
    <dgm:cxn modelId="{CD0E4A93-4F2E-4440-8526-123BCDF90041}" type="presParOf" srcId="{0AB99F92-32CE-41A9-910C-0F6CE2EED478}" destId="{BBFCEB8B-1449-4155-AD6C-F99928EE85C8}" srcOrd="4" destOrd="0" presId="urn:microsoft.com/office/officeart/2005/8/layout/hierarchy2"/>
    <dgm:cxn modelId="{67499229-249C-401F-9691-B1156BE6F0CE}" type="presParOf" srcId="{BBFCEB8B-1449-4155-AD6C-F99928EE85C8}" destId="{DB75916F-C6F6-4CB8-A748-26D801E00662}" srcOrd="0" destOrd="0" presId="urn:microsoft.com/office/officeart/2005/8/layout/hierarchy2"/>
    <dgm:cxn modelId="{8EC8F8C6-4441-411A-96DF-30A1993FB551}" type="presParOf" srcId="{0AB99F92-32CE-41A9-910C-0F6CE2EED478}" destId="{E0051962-538A-4835-AFF2-F71E151B81EA}" srcOrd="5" destOrd="0" presId="urn:microsoft.com/office/officeart/2005/8/layout/hierarchy2"/>
    <dgm:cxn modelId="{7CEA3EAD-60A2-48A4-B7DE-AFEFFBC4DF1C}" type="presParOf" srcId="{E0051962-538A-4835-AFF2-F71E151B81EA}" destId="{74E7962F-C515-4C08-9C68-FBDC5BE68190}" srcOrd="0" destOrd="0" presId="urn:microsoft.com/office/officeart/2005/8/layout/hierarchy2"/>
    <dgm:cxn modelId="{90C6F1DA-6BA0-48FB-98EB-59657569AE07}" type="presParOf" srcId="{E0051962-538A-4835-AFF2-F71E151B81EA}" destId="{134B469B-7A3E-4976-88D3-1B25FE8F0853}" srcOrd="1" destOrd="0" presId="urn:microsoft.com/office/officeart/2005/8/layout/hierarchy2"/>
    <dgm:cxn modelId="{17E5FB93-33B1-407D-A972-AC0084FC72AE}" type="presParOf" srcId="{134B469B-7A3E-4976-88D3-1B25FE8F0853}" destId="{CDAA899B-3D78-41F3-B99D-F37585F972B8}" srcOrd="0" destOrd="0" presId="urn:microsoft.com/office/officeart/2005/8/layout/hierarchy2"/>
    <dgm:cxn modelId="{3292F074-E477-41B3-B8EB-9104DBF8E849}" type="presParOf" srcId="{CDAA899B-3D78-41F3-B99D-F37585F972B8}" destId="{22889F27-1DAC-4DED-9B6B-43F3C0D9939C}" srcOrd="0" destOrd="0" presId="urn:microsoft.com/office/officeart/2005/8/layout/hierarchy2"/>
    <dgm:cxn modelId="{1E76953A-4F02-48D4-8607-7EC65F0C77FC}" type="presParOf" srcId="{134B469B-7A3E-4976-88D3-1B25FE8F0853}" destId="{150BEC46-77C1-496C-B49A-4EEDB9F29029}" srcOrd="1" destOrd="0" presId="urn:microsoft.com/office/officeart/2005/8/layout/hierarchy2"/>
    <dgm:cxn modelId="{FCC9D0EB-BB81-47B6-AA81-9AA925265E39}" type="presParOf" srcId="{150BEC46-77C1-496C-B49A-4EEDB9F29029}" destId="{1E317311-E217-492B-A7AA-33964F889014}" srcOrd="0" destOrd="0" presId="urn:microsoft.com/office/officeart/2005/8/layout/hierarchy2"/>
    <dgm:cxn modelId="{7F0898D7-E834-444F-8BA8-6DFAFA50ACC2}" type="presParOf" srcId="{150BEC46-77C1-496C-B49A-4EEDB9F29029}" destId="{16F4CCE9-3F8C-46AD-9F87-C2BF3B0F4B1E}" srcOrd="1" destOrd="0" presId="urn:microsoft.com/office/officeart/2005/8/layout/hierarchy2"/>
    <dgm:cxn modelId="{7514B3C7-956C-420E-B916-004FA95468CF}" type="presParOf" srcId="{0AB99F92-32CE-41A9-910C-0F6CE2EED478}" destId="{41BBAD19-8E23-4EFA-881E-BB6CAB0FE855}" srcOrd="6" destOrd="0" presId="urn:microsoft.com/office/officeart/2005/8/layout/hierarchy2"/>
    <dgm:cxn modelId="{6996ED52-FA38-4B0D-83F5-939AD0F633F0}" type="presParOf" srcId="{41BBAD19-8E23-4EFA-881E-BB6CAB0FE855}" destId="{50EB6B7E-62DF-4C8B-94BC-7F488C47BF5F}" srcOrd="0" destOrd="0" presId="urn:microsoft.com/office/officeart/2005/8/layout/hierarchy2"/>
    <dgm:cxn modelId="{CAD5D797-A92B-440C-9287-8A400A15CB8C}" type="presParOf" srcId="{0AB99F92-32CE-41A9-910C-0F6CE2EED478}" destId="{5DA575CE-F71A-48CB-B53C-AEB4287C904F}" srcOrd="7" destOrd="0" presId="urn:microsoft.com/office/officeart/2005/8/layout/hierarchy2"/>
    <dgm:cxn modelId="{28EF85CD-0EF9-473C-A212-CA52F0612C4F}" type="presParOf" srcId="{5DA575CE-F71A-48CB-B53C-AEB4287C904F}" destId="{550B738D-9B93-4742-88E0-71698FEA9E88}" srcOrd="0" destOrd="0" presId="urn:microsoft.com/office/officeart/2005/8/layout/hierarchy2"/>
    <dgm:cxn modelId="{3922DD93-2758-497D-98F2-A496A453B410}" type="presParOf" srcId="{5DA575CE-F71A-48CB-B53C-AEB4287C904F}" destId="{B41FC954-04FE-4028-A3C7-AB29A7ED0E94}" srcOrd="1" destOrd="0" presId="urn:microsoft.com/office/officeart/2005/8/layout/hierarchy2"/>
    <dgm:cxn modelId="{CBEBB0AB-FA2F-4AC6-B240-46C134CF2F03}" type="presParOf" srcId="{B41FC954-04FE-4028-A3C7-AB29A7ED0E94}" destId="{D1729091-156B-494C-8846-47F971B8F082}" srcOrd="0" destOrd="0" presId="urn:microsoft.com/office/officeart/2005/8/layout/hierarchy2"/>
    <dgm:cxn modelId="{C354964E-EB06-401C-BB99-C4006F81BFD7}" type="presParOf" srcId="{D1729091-156B-494C-8846-47F971B8F082}" destId="{68359957-A617-43B7-B6A3-A5BD16141BE4}" srcOrd="0" destOrd="0" presId="urn:microsoft.com/office/officeart/2005/8/layout/hierarchy2"/>
    <dgm:cxn modelId="{A6CF5D31-EE5B-4683-BAFB-AB45CC17432B}" type="presParOf" srcId="{B41FC954-04FE-4028-A3C7-AB29A7ED0E94}" destId="{868D31CB-A0E3-474E-8034-1B7933BB91EC}" srcOrd="1" destOrd="0" presId="urn:microsoft.com/office/officeart/2005/8/layout/hierarchy2"/>
    <dgm:cxn modelId="{27887A5C-365D-41F4-A488-B3B3E3031F9E}" type="presParOf" srcId="{868D31CB-A0E3-474E-8034-1B7933BB91EC}" destId="{0A6AF92C-1C2A-4D11-87D4-4ED0BFDA0255}" srcOrd="0" destOrd="0" presId="urn:microsoft.com/office/officeart/2005/8/layout/hierarchy2"/>
    <dgm:cxn modelId="{CB6707C6-D931-44CB-AF2E-59A8AFBDB1EB}" type="presParOf" srcId="{868D31CB-A0E3-474E-8034-1B7933BB91EC}" destId="{384A99CA-1913-4D51-AE43-E95D5BCDF4E0}" srcOrd="1" destOrd="0" presId="urn:microsoft.com/office/officeart/2005/8/layout/hierarchy2"/>
  </dgm:cxnLst>
  <dgm:bg/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A10FF-B476-47D3-A3E1-8A78B67F39BE}">
      <dsp:nvSpPr>
        <dsp:cNvPr id="0" name=""/>
        <dsp:cNvSpPr/>
      </dsp:nvSpPr>
      <dsp:spPr>
        <a:xfrm rot="5400000">
          <a:off x="1045025" y="804679"/>
          <a:ext cx="1254510" cy="151365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97127-493E-4445-A9DF-DBB95C11EA67}">
      <dsp:nvSpPr>
        <dsp:cNvPr id="0" name=""/>
        <dsp:cNvSpPr/>
      </dsp:nvSpPr>
      <dsp:spPr>
        <a:xfrm>
          <a:off x="1332481" y="2376"/>
          <a:ext cx="1681833" cy="1009100"/>
        </a:xfrm>
        <a:prstGeom prst="roundRect">
          <a:avLst>
            <a:gd name="adj" fmla="val 10000"/>
          </a:avLst>
        </a:prstGeom>
        <a:solidFill>
          <a:srgbClr val="152B48"/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Montserrat" pitchFamily="2" charset="77"/>
            </a:rPr>
            <a:t>Sexual</a:t>
          </a:r>
        </a:p>
      </dsp:txBody>
      <dsp:txXfrm>
        <a:off x="1362037" y="31932"/>
        <a:ext cx="1622721" cy="949988"/>
      </dsp:txXfrm>
    </dsp:sp>
    <dsp:sp modelId="{EC52AFD1-088C-4027-8C6A-EF49E210B797}">
      <dsp:nvSpPr>
        <dsp:cNvPr id="0" name=""/>
        <dsp:cNvSpPr/>
      </dsp:nvSpPr>
      <dsp:spPr>
        <a:xfrm rot="5400000">
          <a:off x="1045025" y="2066054"/>
          <a:ext cx="1254510" cy="151365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524078-909B-4B1B-BD18-A1F324837842}">
      <dsp:nvSpPr>
        <dsp:cNvPr id="0" name=""/>
        <dsp:cNvSpPr/>
      </dsp:nvSpPr>
      <dsp:spPr>
        <a:xfrm>
          <a:off x="1332481" y="1263751"/>
          <a:ext cx="1681833" cy="10091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Gato ingiere </a:t>
          </a:r>
          <a:r>
            <a:rPr lang="es-ES" sz="1600" kern="1200" dirty="0" err="1">
              <a:solidFill>
                <a:srgbClr val="152B48"/>
              </a:solidFill>
              <a:latin typeface="Montserrat" pitchFamily="2" charset="77"/>
            </a:rPr>
            <a:t>ooquiste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</dsp:txBody>
      <dsp:txXfrm>
        <a:off x="1362037" y="1293307"/>
        <a:ext cx="1622721" cy="949988"/>
      </dsp:txXfrm>
    </dsp:sp>
    <dsp:sp modelId="{D754045C-819E-4D22-AF33-3F5BBDDD0047}">
      <dsp:nvSpPr>
        <dsp:cNvPr id="0" name=""/>
        <dsp:cNvSpPr/>
      </dsp:nvSpPr>
      <dsp:spPr>
        <a:xfrm rot="5400000">
          <a:off x="1045025" y="3327430"/>
          <a:ext cx="1254510" cy="151365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DAD45-3967-446C-A4B7-18A527783B3C}">
      <dsp:nvSpPr>
        <dsp:cNvPr id="0" name=""/>
        <dsp:cNvSpPr/>
      </dsp:nvSpPr>
      <dsp:spPr>
        <a:xfrm>
          <a:off x="1332481" y="2525127"/>
          <a:ext cx="1681833" cy="10091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Replicación en intestino del gato.</a:t>
          </a:r>
        </a:p>
      </dsp:txBody>
      <dsp:txXfrm>
        <a:off x="1362037" y="2554683"/>
        <a:ext cx="1622721" cy="949988"/>
      </dsp:txXfrm>
    </dsp:sp>
    <dsp:sp modelId="{135B320C-7A4B-44F9-AAB2-7AA266B45CC7}">
      <dsp:nvSpPr>
        <dsp:cNvPr id="0" name=""/>
        <dsp:cNvSpPr/>
      </dsp:nvSpPr>
      <dsp:spPr>
        <a:xfrm>
          <a:off x="1675712" y="3958117"/>
          <a:ext cx="2229974" cy="151365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FE88C0-4380-40A8-AFFE-43661264CDD7}">
      <dsp:nvSpPr>
        <dsp:cNvPr id="0" name=""/>
        <dsp:cNvSpPr/>
      </dsp:nvSpPr>
      <dsp:spPr>
        <a:xfrm>
          <a:off x="1332481" y="3786502"/>
          <a:ext cx="1681833" cy="10091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Formación de ooquistes (intestino).</a:t>
          </a:r>
        </a:p>
      </dsp:txBody>
      <dsp:txXfrm>
        <a:off x="1362037" y="3816058"/>
        <a:ext cx="1622721" cy="949988"/>
      </dsp:txXfrm>
    </dsp:sp>
    <dsp:sp modelId="{9625DBD6-7009-45EE-85D6-99835F580904}">
      <dsp:nvSpPr>
        <dsp:cNvPr id="0" name=""/>
        <dsp:cNvSpPr/>
      </dsp:nvSpPr>
      <dsp:spPr>
        <a:xfrm rot="16200000">
          <a:off x="3281863" y="3327430"/>
          <a:ext cx="1254510" cy="151365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99380-2FEE-48F1-AB53-FE0D56CA8844}">
      <dsp:nvSpPr>
        <dsp:cNvPr id="0" name=""/>
        <dsp:cNvSpPr/>
      </dsp:nvSpPr>
      <dsp:spPr>
        <a:xfrm>
          <a:off x="3569320" y="3786502"/>
          <a:ext cx="1681833" cy="10091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Excreción (24h) infecciosos.</a:t>
          </a:r>
        </a:p>
      </dsp:txBody>
      <dsp:txXfrm>
        <a:off x="3598876" y="3816058"/>
        <a:ext cx="1622721" cy="949988"/>
      </dsp:txXfrm>
    </dsp:sp>
    <dsp:sp modelId="{DFE1BF08-8952-43F5-9FA2-3356AF95898F}">
      <dsp:nvSpPr>
        <dsp:cNvPr id="0" name=""/>
        <dsp:cNvSpPr/>
      </dsp:nvSpPr>
      <dsp:spPr>
        <a:xfrm rot="16200000">
          <a:off x="3281863" y="2066054"/>
          <a:ext cx="1254510" cy="151365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DC8E3-E9E0-45A4-9F12-C4D18CF0DF26}">
      <dsp:nvSpPr>
        <dsp:cNvPr id="0" name=""/>
        <dsp:cNvSpPr/>
      </dsp:nvSpPr>
      <dsp:spPr>
        <a:xfrm>
          <a:off x="3569320" y="2525127"/>
          <a:ext cx="1681833" cy="10091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Fase de esporulación (T ambiente 1-5 d).</a:t>
          </a:r>
        </a:p>
      </dsp:txBody>
      <dsp:txXfrm>
        <a:off x="3598876" y="2554683"/>
        <a:ext cx="1622721" cy="949988"/>
      </dsp:txXfrm>
    </dsp:sp>
    <dsp:sp modelId="{404BF2E1-A544-4543-B23B-63B0D92EA00E}">
      <dsp:nvSpPr>
        <dsp:cNvPr id="0" name=""/>
        <dsp:cNvSpPr/>
      </dsp:nvSpPr>
      <dsp:spPr>
        <a:xfrm rot="16200000">
          <a:off x="3281863" y="804679"/>
          <a:ext cx="1254510" cy="151365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A7DDC-760F-4899-B6E4-8B2AB55FA6EB}">
      <dsp:nvSpPr>
        <dsp:cNvPr id="0" name=""/>
        <dsp:cNvSpPr/>
      </dsp:nvSpPr>
      <dsp:spPr>
        <a:xfrm>
          <a:off x="3569320" y="1263751"/>
          <a:ext cx="1681833" cy="1009100"/>
        </a:xfrm>
        <a:prstGeom prst="roundRect">
          <a:avLst>
            <a:gd name="adj" fmla="val 10000"/>
          </a:avLst>
        </a:prstGeom>
        <a:solidFill>
          <a:srgbClr val="152B48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Montserrat" pitchFamily="2" charset="77"/>
            </a:rPr>
            <a:t>Asexual</a:t>
          </a:r>
        </a:p>
      </dsp:txBody>
      <dsp:txXfrm>
        <a:off x="3598876" y="1293307"/>
        <a:ext cx="1622721" cy="949988"/>
      </dsp:txXfrm>
    </dsp:sp>
    <dsp:sp modelId="{F175B786-EE6E-482C-9BB0-189E5628F9CE}">
      <dsp:nvSpPr>
        <dsp:cNvPr id="0" name=""/>
        <dsp:cNvSpPr/>
      </dsp:nvSpPr>
      <dsp:spPr>
        <a:xfrm>
          <a:off x="3912551" y="173992"/>
          <a:ext cx="2229974" cy="151365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ADA93C-1B68-4A75-B518-1F47D51BD1B7}">
      <dsp:nvSpPr>
        <dsp:cNvPr id="0" name=""/>
        <dsp:cNvSpPr/>
      </dsp:nvSpPr>
      <dsp:spPr>
        <a:xfrm>
          <a:off x="3569320" y="2376"/>
          <a:ext cx="1681833" cy="10091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Ingestión del humano.</a:t>
          </a:r>
        </a:p>
      </dsp:txBody>
      <dsp:txXfrm>
        <a:off x="3598876" y="31932"/>
        <a:ext cx="1622721" cy="949988"/>
      </dsp:txXfrm>
    </dsp:sp>
    <dsp:sp modelId="{B95F411A-A6A0-46A7-A917-1740453980D1}">
      <dsp:nvSpPr>
        <dsp:cNvPr id="0" name=""/>
        <dsp:cNvSpPr/>
      </dsp:nvSpPr>
      <dsp:spPr>
        <a:xfrm rot="5400000">
          <a:off x="5518702" y="804679"/>
          <a:ext cx="1254510" cy="151365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962D2D-ECD8-4F25-A431-183D7B25C457}">
      <dsp:nvSpPr>
        <dsp:cNvPr id="0" name=""/>
        <dsp:cNvSpPr/>
      </dsp:nvSpPr>
      <dsp:spPr>
        <a:xfrm>
          <a:off x="5806158" y="2376"/>
          <a:ext cx="1681833" cy="10091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Formación de taquizoítos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(etapa aguda).</a:t>
          </a:r>
        </a:p>
      </dsp:txBody>
      <dsp:txXfrm>
        <a:off x="5835714" y="31932"/>
        <a:ext cx="1622721" cy="949988"/>
      </dsp:txXfrm>
    </dsp:sp>
    <dsp:sp modelId="{FFA07AC0-CDBC-4F28-BD95-EC0F79804B99}">
      <dsp:nvSpPr>
        <dsp:cNvPr id="0" name=""/>
        <dsp:cNvSpPr/>
      </dsp:nvSpPr>
      <dsp:spPr>
        <a:xfrm rot="5400000">
          <a:off x="5518702" y="2066054"/>
          <a:ext cx="1254510" cy="151365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68EC4E-3499-486C-9CF2-FFB92E93B72F}">
      <dsp:nvSpPr>
        <dsp:cNvPr id="0" name=""/>
        <dsp:cNvSpPr/>
      </dsp:nvSpPr>
      <dsp:spPr>
        <a:xfrm>
          <a:off x="5806158" y="1263751"/>
          <a:ext cx="1681833" cy="10091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Diseminación sanguínea y linfática.</a:t>
          </a:r>
        </a:p>
      </dsp:txBody>
      <dsp:txXfrm>
        <a:off x="5835714" y="1293307"/>
        <a:ext cx="1622721" cy="949988"/>
      </dsp:txXfrm>
    </dsp:sp>
    <dsp:sp modelId="{19D9E846-489A-4062-9632-704677159B0A}">
      <dsp:nvSpPr>
        <dsp:cNvPr id="0" name=""/>
        <dsp:cNvSpPr/>
      </dsp:nvSpPr>
      <dsp:spPr>
        <a:xfrm rot="5400000">
          <a:off x="5518702" y="3327430"/>
          <a:ext cx="1254510" cy="151365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824224-9179-4BC8-9974-33AEA642F8D2}">
      <dsp:nvSpPr>
        <dsp:cNvPr id="0" name=""/>
        <dsp:cNvSpPr/>
      </dsp:nvSpPr>
      <dsp:spPr>
        <a:xfrm>
          <a:off x="5806158" y="2525127"/>
          <a:ext cx="1681833" cy="10091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Respuesta inmune.</a:t>
          </a:r>
        </a:p>
      </dsp:txBody>
      <dsp:txXfrm>
        <a:off x="5835714" y="2554683"/>
        <a:ext cx="1622721" cy="949988"/>
      </dsp:txXfrm>
    </dsp:sp>
    <dsp:sp modelId="{557F68AD-8A73-4FA0-9DCC-1CFC90CD19F7}">
      <dsp:nvSpPr>
        <dsp:cNvPr id="0" name=""/>
        <dsp:cNvSpPr/>
      </dsp:nvSpPr>
      <dsp:spPr>
        <a:xfrm>
          <a:off x="5806158" y="3786502"/>
          <a:ext cx="1681833" cy="100910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Quistes de tejido (</a:t>
          </a:r>
          <a:r>
            <a:rPr lang="es-ES" sz="1600" kern="1200" dirty="0" err="1">
              <a:solidFill>
                <a:srgbClr val="152B48"/>
              </a:solidFill>
              <a:latin typeface="Montserrat" pitchFamily="2" charset="77"/>
            </a:rPr>
            <a:t>bradizoítos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).</a:t>
          </a:r>
        </a:p>
      </dsp:txBody>
      <dsp:txXfrm>
        <a:off x="5835714" y="3816058"/>
        <a:ext cx="1622721" cy="94998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47880-D1B4-43AF-892D-75183EA9192A}">
      <dsp:nvSpPr>
        <dsp:cNvPr id="0" name=""/>
        <dsp:cNvSpPr/>
      </dsp:nvSpPr>
      <dsp:spPr>
        <a:xfrm>
          <a:off x="5557" y="2143867"/>
          <a:ext cx="2832517" cy="14162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rgbClr val="152B48"/>
              </a:solidFill>
              <a:latin typeface="Montserrat" pitchFamily="2" charset="77"/>
            </a:rPr>
            <a:t>Infección congénita presunta</a:t>
          </a:r>
        </a:p>
      </dsp:txBody>
      <dsp:txXfrm>
        <a:off x="47038" y="2185348"/>
        <a:ext cx="2749555" cy="1333296"/>
      </dsp:txXfrm>
    </dsp:sp>
    <dsp:sp modelId="{BFD33C91-B200-463F-90C0-C658A49B1935}">
      <dsp:nvSpPr>
        <dsp:cNvPr id="0" name=""/>
        <dsp:cNvSpPr/>
      </dsp:nvSpPr>
      <dsp:spPr>
        <a:xfrm>
          <a:off x="2838074" y="2829650"/>
          <a:ext cx="1133006" cy="44692"/>
        </a:xfrm>
        <a:custGeom>
          <a:avLst/>
          <a:gdLst/>
          <a:ahLst/>
          <a:cxnLst/>
          <a:rect l="0" t="0" r="0" b="0"/>
          <a:pathLst>
            <a:path>
              <a:moveTo>
                <a:pt x="0" y="22346"/>
              </a:moveTo>
              <a:lnTo>
                <a:pt x="1133006" y="22346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 dirty="0">
            <a:latin typeface="Montserrat" pitchFamily="2" charset="77"/>
          </a:endParaRPr>
        </a:p>
      </dsp:txBody>
      <dsp:txXfrm>
        <a:off x="3376252" y="2823671"/>
        <a:ext cx="56650" cy="56650"/>
      </dsp:txXfrm>
    </dsp:sp>
    <dsp:sp modelId="{06F6B34F-B9A7-42E3-BD56-A2A24321E6A4}">
      <dsp:nvSpPr>
        <dsp:cNvPr id="0" name=""/>
        <dsp:cNvSpPr/>
      </dsp:nvSpPr>
      <dsp:spPr>
        <a:xfrm>
          <a:off x="3971081" y="2143867"/>
          <a:ext cx="2832517" cy="14162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rgbClr val="152B48"/>
              </a:solidFill>
              <a:latin typeface="Montserrat" pitchFamily="2" charset="77"/>
            </a:rPr>
            <a:t>IgG positivo, pero IgM e </a:t>
          </a:r>
          <a:r>
            <a:rPr lang="es-ES" sz="2400" kern="1200" dirty="0" err="1">
              <a:solidFill>
                <a:srgbClr val="152B48"/>
              </a:solidFill>
              <a:latin typeface="Montserrat" pitchFamily="2" charset="77"/>
            </a:rPr>
            <a:t>IgA</a:t>
          </a:r>
          <a:r>
            <a:rPr lang="es-ES" sz="2400" kern="1200" dirty="0">
              <a:solidFill>
                <a:srgbClr val="152B48"/>
              </a:solidFill>
              <a:latin typeface="Montserrat" pitchFamily="2" charset="77"/>
            </a:rPr>
            <a:t> negativos.</a:t>
          </a:r>
        </a:p>
      </dsp:txBody>
      <dsp:txXfrm>
        <a:off x="4012562" y="2185348"/>
        <a:ext cx="2749555" cy="1333296"/>
      </dsp:txXfrm>
    </dsp:sp>
    <dsp:sp modelId="{340994D0-6B08-47E2-9D66-95B7490F8C55}">
      <dsp:nvSpPr>
        <dsp:cNvPr id="0" name=""/>
        <dsp:cNvSpPr/>
      </dsp:nvSpPr>
      <dsp:spPr>
        <a:xfrm rot="19457599">
          <a:off x="6672450" y="2422476"/>
          <a:ext cx="1395302" cy="44692"/>
        </a:xfrm>
        <a:custGeom>
          <a:avLst/>
          <a:gdLst/>
          <a:ahLst/>
          <a:cxnLst/>
          <a:rect l="0" t="0" r="0" b="0"/>
          <a:pathLst>
            <a:path>
              <a:moveTo>
                <a:pt x="0" y="22346"/>
              </a:moveTo>
              <a:lnTo>
                <a:pt x="1395302" y="22346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 dirty="0">
            <a:latin typeface="Montserrat" pitchFamily="2" charset="77"/>
          </a:endParaRPr>
        </a:p>
      </dsp:txBody>
      <dsp:txXfrm>
        <a:off x="7335219" y="2409940"/>
        <a:ext cx="69765" cy="69765"/>
      </dsp:txXfrm>
    </dsp:sp>
    <dsp:sp modelId="{EA51A9BF-652A-4E69-83F2-6DADCB12FF64}">
      <dsp:nvSpPr>
        <dsp:cNvPr id="0" name=""/>
        <dsp:cNvSpPr/>
      </dsp:nvSpPr>
      <dsp:spPr>
        <a:xfrm>
          <a:off x="7936605" y="1329518"/>
          <a:ext cx="2832517" cy="14162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rgbClr val="152B48"/>
              </a:solidFill>
              <a:latin typeface="Montserrat" pitchFamily="2" charset="77"/>
            </a:rPr>
            <a:t>Evidencia de infección materna.</a:t>
          </a:r>
        </a:p>
      </dsp:txBody>
      <dsp:txXfrm>
        <a:off x="7978086" y="1370999"/>
        <a:ext cx="2749555" cy="1333296"/>
      </dsp:txXfrm>
    </dsp:sp>
    <dsp:sp modelId="{39B12DB5-43DD-4990-9B73-6E26D7215FC8}">
      <dsp:nvSpPr>
        <dsp:cNvPr id="0" name=""/>
        <dsp:cNvSpPr/>
      </dsp:nvSpPr>
      <dsp:spPr>
        <a:xfrm rot="2142401">
          <a:off x="6672450" y="3236825"/>
          <a:ext cx="1395302" cy="44692"/>
        </a:xfrm>
        <a:custGeom>
          <a:avLst/>
          <a:gdLst/>
          <a:ahLst/>
          <a:cxnLst/>
          <a:rect l="0" t="0" r="0" b="0"/>
          <a:pathLst>
            <a:path>
              <a:moveTo>
                <a:pt x="0" y="22346"/>
              </a:moveTo>
              <a:lnTo>
                <a:pt x="1395302" y="22346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 dirty="0">
            <a:latin typeface="Montserrat" pitchFamily="2" charset="77"/>
          </a:endParaRPr>
        </a:p>
      </dsp:txBody>
      <dsp:txXfrm>
        <a:off x="7335219" y="3224288"/>
        <a:ext cx="69765" cy="69765"/>
      </dsp:txXfrm>
    </dsp:sp>
    <dsp:sp modelId="{9F357C3A-9E70-49DF-95CF-ADCDA9E60580}">
      <dsp:nvSpPr>
        <dsp:cNvPr id="0" name=""/>
        <dsp:cNvSpPr/>
      </dsp:nvSpPr>
      <dsp:spPr>
        <a:xfrm>
          <a:off x="7936605" y="2958216"/>
          <a:ext cx="2832517" cy="14162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rgbClr val="152B48"/>
              </a:solidFill>
              <a:latin typeface="Montserrat" pitchFamily="2" charset="77"/>
            </a:rPr>
            <a:t>Hallazgos clínicos característicos.</a:t>
          </a:r>
        </a:p>
      </dsp:txBody>
      <dsp:txXfrm>
        <a:off x="7978086" y="2999697"/>
        <a:ext cx="2749555" cy="133329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47880-D1B4-43AF-892D-75183EA9192A}">
      <dsp:nvSpPr>
        <dsp:cNvPr id="0" name=""/>
        <dsp:cNvSpPr/>
      </dsp:nvSpPr>
      <dsp:spPr>
        <a:xfrm>
          <a:off x="296" y="2143175"/>
          <a:ext cx="2835286" cy="14176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152B48"/>
              </a:solidFill>
              <a:latin typeface="Montserrat" pitchFamily="2" charset="77"/>
            </a:rPr>
            <a:t>Toxoplasmosis congénita descartada</a:t>
          </a:r>
        </a:p>
      </dsp:txBody>
      <dsp:txXfrm>
        <a:off x="41817" y="2184696"/>
        <a:ext cx="2752244" cy="1334601"/>
      </dsp:txXfrm>
    </dsp:sp>
    <dsp:sp modelId="{BFD33C91-B200-463F-90C0-C658A49B1935}">
      <dsp:nvSpPr>
        <dsp:cNvPr id="0" name=""/>
        <dsp:cNvSpPr/>
      </dsp:nvSpPr>
      <dsp:spPr>
        <a:xfrm>
          <a:off x="2835582" y="2829628"/>
          <a:ext cx="1134114" cy="44736"/>
        </a:xfrm>
        <a:custGeom>
          <a:avLst/>
          <a:gdLst/>
          <a:ahLst/>
          <a:cxnLst/>
          <a:rect l="0" t="0" r="0" b="0"/>
          <a:pathLst>
            <a:path>
              <a:moveTo>
                <a:pt x="0" y="22368"/>
              </a:moveTo>
              <a:lnTo>
                <a:pt x="1134114" y="22368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 dirty="0">
            <a:latin typeface="Montserrat" pitchFamily="2" charset="77"/>
          </a:endParaRPr>
        </a:p>
      </dsp:txBody>
      <dsp:txXfrm>
        <a:off x="3374286" y="2823644"/>
        <a:ext cx="56705" cy="56705"/>
      </dsp:txXfrm>
    </dsp:sp>
    <dsp:sp modelId="{06F6B34F-B9A7-42E3-BD56-A2A24321E6A4}">
      <dsp:nvSpPr>
        <dsp:cNvPr id="0" name=""/>
        <dsp:cNvSpPr/>
      </dsp:nvSpPr>
      <dsp:spPr>
        <a:xfrm>
          <a:off x="3969696" y="2143175"/>
          <a:ext cx="2835286" cy="14176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152B48"/>
              </a:solidFill>
              <a:latin typeface="Montserrat" pitchFamily="2" charset="77"/>
            </a:rPr>
            <a:t>Disminución continua de IgG hasta la desaparición.</a:t>
          </a:r>
        </a:p>
      </dsp:txBody>
      <dsp:txXfrm>
        <a:off x="4011217" y="2184696"/>
        <a:ext cx="2752244" cy="1334601"/>
      </dsp:txXfrm>
    </dsp:sp>
    <dsp:sp modelId="{340994D0-6B08-47E2-9D66-95B7490F8C55}">
      <dsp:nvSpPr>
        <dsp:cNvPr id="0" name=""/>
        <dsp:cNvSpPr/>
      </dsp:nvSpPr>
      <dsp:spPr>
        <a:xfrm rot="19457599">
          <a:off x="6673707" y="2422056"/>
          <a:ext cx="1396666" cy="44736"/>
        </a:xfrm>
        <a:custGeom>
          <a:avLst/>
          <a:gdLst/>
          <a:ahLst/>
          <a:cxnLst/>
          <a:rect l="0" t="0" r="0" b="0"/>
          <a:pathLst>
            <a:path>
              <a:moveTo>
                <a:pt x="0" y="22368"/>
              </a:moveTo>
              <a:lnTo>
                <a:pt x="1396666" y="22368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 dirty="0">
            <a:latin typeface="Montserrat" pitchFamily="2" charset="77"/>
          </a:endParaRPr>
        </a:p>
      </dsp:txBody>
      <dsp:txXfrm>
        <a:off x="7337123" y="2409507"/>
        <a:ext cx="69833" cy="69833"/>
      </dsp:txXfrm>
    </dsp:sp>
    <dsp:sp modelId="{EA51A9BF-652A-4E69-83F2-6DADCB12FF64}">
      <dsp:nvSpPr>
        <dsp:cNvPr id="0" name=""/>
        <dsp:cNvSpPr/>
      </dsp:nvSpPr>
      <dsp:spPr>
        <a:xfrm>
          <a:off x="7939097" y="1328030"/>
          <a:ext cx="2835286" cy="14176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rgbClr val="152B48"/>
              </a:solidFill>
              <a:latin typeface="Montserrat" pitchFamily="2" charset="77"/>
            </a:rPr>
            <a:t>IgA e </a:t>
          </a:r>
          <a:r>
            <a:rPr lang="es-ES" sz="2400" kern="1200" dirty="0" err="1">
              <a:solidFill>
                <a:srgbClr val="152B48"/>
              </a:solidFill>
              <a:latin typeface="Montserrat" pitchFamily="2" charset="77"/>
            </a:rPr>
            <a:t>IgM</a:t>
          </a:r>
          <a:r>
            <a:rPr lang="es-ES" sz="2400" kern="1200" dirty="0">
              <a:solidFill>
                <a:srgbClr val="152B48"/>
              </a:solidFill>
              <a:latin typeface="Montserrat" pitchFamily="2" charset="77"/>
            </a:rPr>
            <a:t> negativas</a:t>
          </a:r>
          <a:r>
            <a:rPr lang="es-ES" sz="2400" kern="1200" dirty="0">
              <a:latin typeface="Montserrat" pitchFamily="2" charset="77"/>
            </a:rPr>
            <a:t>.</a:t>
          </a:r>
        </a:p>
      </dsp:txBody>
      <dsp:txXfrm>
        <a:off x="7980618" y="1369551"/>
        <a:ext cx="2752244" cy="1334601"/>
      </dsp:txXfrm>
    </dsp:sp>
    <dsp:sp modelId="{39B12DB5-43DD-4990-9B73-6E26D7215FC8}">
      <dsp:nvSpPr>
        <dsp:cNvPr id="0" name=""/>
        <dsp:cNvSpPr/>
      </dsp:nvSpPr>
      <dsp:spPr>
        <a:xfrm rot="2142401">
          <a:off x="6673707" y="3237201"/>
          <a:ext cx="1396666" cy="44736"/>
        </a:xfrm>
        <a:custGeom>
          <a:avLst/>
          <a:gdLst/>
          <a:ahLst/>
          <a:cxnLst/>
          <a:rect l="0" t="0" r="0" b="0"/>
          <a:pathLst>
            <a:path>
              <a:moveTo>
                <a:pt x="0" y="22368"/>
              </a:moveTo>
              <a:lnTo>
                <a:pt x="1396666" y="22368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 dirty="0">
            <a:latin typeface="Montserrat" pitchFamily="2" charset="77"/>
          </a:endParaRPr>
        </a:p>
      </dsp:txBody>
      <dsp:txXfrm>
        <a:off x="7337123" y="3224652"/>
        <a:ext cx="69833" cy="69833"/>
      </dsp:txXfrm>
    </dsp:sp>
    <dsp:sp modelId="{9F357C3A-9E70-49DF-95CF-ADCDA9E60580}">
      <dsp:nvSpPr>
        <dsp:cNvPr id="0" name=""/>
        <dsp:cNvSpPr/>
      </dsp:nvSpPr>
      <dsp:spPr>
        <a:xfrm>
          <a:off x="7939097" y="2958320"/>
          <a:ext cx="2835286" cy="14176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rgbClr val="152B48"/>
              </a:solidFill>
              <a:latin typeface="Montserrat" pitchFamily="2" charset="77"/>
            </a:rPr>
            <a:t>*Asegurar que el niño es capaz de producir </a:t>
          </a:r>
          <a:r>
            <a:rPr lang="es-ES" sz="2400" kern="1200" dirty="0" err="1">
              <a:solidFill>
                <a:srgbClr val="152B48"/>
              </a:solidFill>
              <a:latin typeface="Montserrat" pitchFamily="2" charset="77"/>
            </a:rPr>
            <a:t>IgG</a:t>
          </a:r>
          <a:r>
            <a:rPr lang="es-ES" sz="2400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</dsp:txBody>
      <dsp:txXfrm>
        <a:off x="7980618" y="2999841"/>
        <a:ext cx="2752244" cy="133460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AF88F9-FA71-4000-B8FD-BF9015F71C84}">
      <dsp:nvSpPr>
        <dsp:cNvPr id="0" name=""/>
        <dsp:cNvSpPr/>
      </dsp:nvSpPr>
      <dsp:spPr>
        <a:xfrm>
          <a:off x="2493630" y="404"/>
          <a:ext cx="4065164" cy="1575936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Neutropenia (</a:t>
          </a:r>
          <a:r>
            <a:rPr lang="es-ES" sz="1800" kern="1200" dirty="0" err="1">
              <a:solidFill>
                <a:srgbClr val="152B48"/>
              </a:solidFill>
              <a:latin typeface="Montserrat" pitchFamily="2" charset="77"/>
            </a:rPr>
            <a:t>Enf</a:t>
          </a: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. viral).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Anemia aplásica, hepatotoxicidad e hipersensibilidad.</a:t>
          </a:r>
        </a:p>
      </dsp:txBody>
      <dsp:txXfrm>
        <a:off x="2493630" y="197396"/>
        <a:ext cx="3474188" cy="1181952"/>
      </dsp:txXfrm>
    </dsp:sp>
    <dsp:sp modelId="{2FA42894-3A31-4176-B61A-7AA897CD59D8}">
      <dsp:nvSpPr>
        <dsp:cNvPr id="0" name=""/>
        <dsp:cNvSpPr/>
      </dsp:nvSpPr>
      <dsp:spPr>
        <a:xfrm>
          <a:off x="2049" y="404"/>
          <a:ext cx="2491580" cy="157593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rgbClr val="152B48"/>
              </a:solidFill>
              <a:latin typeface="Montserrat" pitchFamily="2" charset="77"/>
            </a:rPr>
            <a:t>Pirimetamina</a:t>
          </a:r>
        </a:p>
      </dsp:txBody>
      <dsp:txXfrm>
        <a:off x="78980" y="77335"/>
        <a:ext cx="2337718" cy="1422074"/>
      </dsp:txXfrm>
    </dsp:sp>
    <dsp:sp modelId="{ACC4689C-C397-40CA-896F-23D4F2A6AF2F}">
      <dsp:nvSpPr>
        <dsp:cNvPr id="0" name=""/>
        <dsp:cNvSpPr/>
      </dsp:nvSpPr>
      <dsp:spPr>
        <a:xfrm>
          <a:off x="2624337" y="1733934"/>
          <a:ext cx="3936506" cy="1575936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Urticaria, dermatitis atópica, neutropenia.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Supresión sostenida de la médula ósea.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No administrar en G6PD.</a:t>
          </a:r>
        </a:p>
      </dsp:txBody>
      <dsp:txXfrm>
        <a:off x="2624337" y="1930926"/>
        <a:ext cx="3345530" cy="1181952"/>
      </dsp:txXfrm>
    </dsp:sp>
    <dsp:sp modelId="{AA20E79C-1E3D-43AE-896E-C941C495995D}">
      <dsp:nvSpPr>
        <dsp:cNvPr id="0" name=""/>
        <dsp:cNvSpPr/>
      </dsp:nvSpPr>
      <dsp:spPr>
        <a:xfrm>
          <a:off x="0" y="1733934"/>
          <a:ext cx="2624337" cy="157593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rgbClr val="152B48"/>
              </a:solidFill>
              <a:latin typeface="Montserrat" pitchFamily="2" charset="77"/>
            </a:rPr>
            <a:t>Sulfadiazina</a:t>
          </a:r>
        </a:p>
      </dsp:txBody>
      <dsp:txXfrm>
        <a:off x="76931" y="1810865"/>
        <a:ext cx="2470475" cy="142207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519E62-D9B4-4D28-907F-79B17A66110F}">
      <dsp:nvSpPr>
        <dsp:cNvPr id="0" name=""/>
        <dsp:cNvSpPr/>
      </dsp:nvSpPr>
      <dsp:spPr>
        <a:xfrm>
          <a:off x="3658" y="-252077"/>
          <a:ext cx="3252313" cy="542130"/>
        </a:xfrm>
        <a:prstGeom prst="rect">
          <a:avLst/>
        </a:prstGeom>
        <a:solidFill>
          <a:srgbClr val="152B48"/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Montserrat" pitchFamily="2" charset="77"/>
            </a:rPr>
            <a:t>Serología</a:t>
          </a:r>
        </a:p>
      </dsp:txBody>
      <dsp:txXfrm>
        <a:off x="3658" y="-252077"/>
        <a:ext cx="3252313" cy="542130"/>
      </dsp:txXfrm>
    </dsp:sp>
    <dsp:sp modelId="{47EC683B-494B-4E24-94DD-50766010FDDC}">
      <dsp:nvSpPr>
        <dsp:cNvPr id="0" name=""/>
        <dsp:cNvSpPr/>
      </dsp:nvSpPr>
      <dsp:spPr>
        <a:xfrm>
          <a:off x="3658" y="290052"/>
          <a:ext cx="3252313" cy="3547912"/>
        </a:xfrm>
        <a:prstGeom prst="rect">
          <a:avLst/>
        </a:prstGeom>
        <a:noFill/>
        <a:ln w="12700" cap="flat" cmpd="sng" algn="ctr">
          <a:solidFill>
            <a:srgbClr val="00AAA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52B48"/>
            </a:buClr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Hasta los 18 meses.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52B48"/>
            </a:buClr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IgG e IgM en suero cada 3-6 meses hasta completar terapia.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52B48"/>
            </a:buClr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Al final del tratamiento, 1 y 3 meses posterior (aumento de rebote).</a:t>
          </a:r>
        </a:p>
      </dsp:txBody>
      <dsp:txXfrm>
        <a:off x="3658" y="290052"/>
        <a:ext cx="3252313" cy="3547912"/>
      </dsp:txXfrm>
    </dsp:sp>
    <dsp:sp modelId="{ABBC78AA-8AB8-488A-81A0-4CC81AA50194}">
      <dsp:nvSpPr>
        <dsp:cNvPr id="0" name=""/>
        <dsp:cNvSpPr/>
      </dsp:nvSpPr>
      <dsp:spPr>
        <a:xfrm>
          <a:off x="3710851" y="-252077"/>
          <a:ext cx="3252313" cy="542130"/>
        </a:xfrm>
        <a:prstGeom prst="rect">
          <a:avLst/>
        </a:prstGeom>
        <a:solidFill>
          <a:srgbClr val="152B48"/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Montserrat" pitchFamily="2" charset="77"/>
            </a:rPr>
            <a:t>Examen físico</a:t>
          </a:r>
        </a:p>
      </dsp:txBody>
      <dsp:txXfrm>
        <a:off x="3710851" y="-252077"/>
        <a:ext cx="3252313" cy="542130"/>
      </dsp:txXfrm>
    </dsp:sp>
    <dsp:sp modelId="{E3446587-2FE6-4290-B688-1F70BFE8AB27}">
      <dsp:nvSpPr>
        <dsp:cNvPr id="0" name=""/>
        <dsp:cNvSpPr/>
      </dsp:nvSpPr>
      <dsp:spPr>
        <a:xfrm>
          <a:off x="3710851" y="290052"/>
          <a:ext cx="3252313" cy="3547912"/>
        </a:xfrm>
        <a:prstGeom prst="rect">
          <a:avLst/>
        </a:prstGeom>
        <a:noFill/>
        <a:ln w="12700" cap="flat" cmpd="sng" algn="ctr">
          <a:solidFill>
            <a:srgbClr val="00AAA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52B48"/>
            </a:buClr>
            <a:buChar char="•"/>
          </a:pPr>
          <a:r>
            <a:rPr lang="es-ES" sz="1800" b="1" kern="1200" dirty="0">
              <a:solidFill>
                <a:srgbClr val="152B48"/>
              </a:solidFill>
              <a:latin typeface="Montserrat" pitchFamily="2" charset="77"/>
            </a:rPr>
            <a:t>Evaluación del </a:t>
          </a:r>
          <a:r>
            <a:rPr lang="es-ES" sz="1800" b="1" kern="1200" dirty="0" err="1">
              <a:solidFill>
                <a:srgbClr val="152B48"/>
              </a:solidFill>
              <a:latin typeface="Montserrat" pitchFamily="2" charset="77"/>
            </a:rPr>
            <a:t>neurodesarrollo</a:t>
          </a:r>
          <a:r>
            <a:rPr lang="es-ES" sz="1800" b="1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52B48"/>
            </a:buClr>
            <a:buChar char="•"/>
          </a:pPr>
          <a:r>
            <a:rPr lang="es-ES" sz="1800" b="0" kern="1200" dirty="0">
              <a:solidFill>
                <a:srgbClr val="152B48"/>
              </a:solidFill>
              <a:latin typeface="Montserrat" pitchFamily="2" charset="77"/>
            </a:rPr>
            <a:t>Cada 3-6 m hasta 1 a 2 años de edad.</a:t>
          </a: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52B48"/>
            </a:buClr>
            <a:buChar char="•"/>
          </a:pPr>
          <a:r>
            <a:rPr lang="es-ES" sz="1800" b="1" kern="1200" dirty="0">
              <a:solidFill>
                <a:srgbClr val="152B48"/>
              </a:solidFill>
              <a:latin typeface="Montserrat" pitchFamily="2" charset="77"/>
            </a:rPr>
            <a:t>Evaluación oftalmológica: </a:t>
          </a:r>
          <a:r>
            <a:rPr lang="es-ES" sz="1800" b="0" i="1" kern="1200" dirty="0">
              <a:solidFill>
                <a:srgbClr val="152B48"/>
              </a:solidFill>
              <a:latin typeface="Montserrat" pitchFamily="2" charset="77"/>
            </a:rPr>
            <a:t>c</a:t>
          </a:r>
          <a:r>
            <a:rPr lang="es-ES" sz="1800" b="0" kern="1200" dirty="0">
              <a:solidFill>
                <a:srgbClr val="152B48"/>
              </a:solidFill>
              <a:latin typeface="Montserrat" pitchFamily="2" charset="77"/>
            </a:rPr>
            <a:t>ada 3 m hasta 18 m y luego cada 6-12 m.</a:t>
          </a:r>
          <a:endParaRPr lang="es-ES" sz="1800" b="1" kern="1200" dirty="0">
            <a:solidFill>
              <a:srgbClr val="152B48"/>
            </a:solidFill>
            <a:latin typeface="Montserrat" pitchFamily="2" charset="77"/>
          </a:endParaRPr>
        </a:p>
        <a:p>
          <a:pPr marL="171450" lvl="1" indent="-171450" algn="l" defTabSz="800100">
            <a:lnSpc>
              <a:spcPct val="100000"/>
            </a:lnSpc>
            <a:spcBef>
              <a:spcPct val="0"/>
            </a:spcBef>
            <a:spcAft>
              <a:spcPct val="15000"/>
            </a:spcAft>
            <a:buClr>
              <a:srgbClr val="152B48"/>
            </a:buClr>
            <a:buChar char="•"/>
          </a:pPr>
          <a:r>
            <a:rPr lang="es-ES" sz="1800" b="1" kern="1200" dirty="0">
              <a:solidFill>
                <a:srgbClr val="152B48"/>
              </a:solidFill>
              <a:latin typeface="Montserrat" pitchFamily="2" charset="77"/>
            </a:rPr>
            <a:t>Evaluación de la audición.</a:t>
          </a:r>
        </a:p>
      </dsp:txBody>
      <dsp:txXfrm>
        <a:off x="3710851" y="290052"/>
        <a:ext cx="3252313" cy="354791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31ADF-A0EB-4DD0-BDB9-2A486E89357A}">
      <dsp:nvSpPr>
        <dsp:cNvPr id="0" name=""/>
        <dsp:cNvSpPr/>
      </dsp:nvSpPr>
      <dsp:spPr>
        <a:xfrm>
          <a:off x="1840318" y="302185"/>
          <a:ext cx="1509048" cy="13293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AAE8C1-C971-4904-892F-107C4C7B325A}">
      <dsp:nvSpPr>
        <dsp:cNvPr id="0" name=""/>
        <dsp:cNvSpPr/>
      </dsp:nvSpPr>
      <dsp:spPr>
        <a:xfrm>
          <a:off x="422460" y="1704287"/>
          <a:ext cx="4311566" cy="677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Incidencia de infección neonatal por VHS varía de 1 en 3000 a 1 en 20 000 nacidos vivos.  </a:t>
          </a:r>
          <a:endParaRPr lang="en-US" sz="16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422460" y="1704287"/>
        <a:ext cx="4311566" cy="677211"/>
      </dsp:txXfrm>
    </dsp:sp>
    <dsp:sp modelId="{8956C54A-0127-4C48-BF5B-40EE5F1E97B3}">
      <dsp:nvSpPr>
        <dsp:cNvPr id="0" name=""/>
        <dsp:cNvSpPr/>
      </dsp:nvSpPr>
      <dsp:spPr>
        <a:xfrm>
          <a:off x="439059" y="2588152"/>
          <a:ext cx="4311566" cy="2148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56D07A-6E54-4BF0-A72E-D17E503FFF2E}">
      <dsp:nvSpPr>
        <dsp:cNvPr id="0" name=""/>
        <dsp:cNvSpPr/>
      </dsp:nvSpPr>
      <dsp:spPr>
        <a:xfrm>
          <a:off x="6906409" y="302185"/>
          <a:ext cx="1509048" cy="13293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57CFE-FB9F-4893-978C-EE0CE02EBCB1}">
      <dsp:nvSpPr>
        <dsp:cNvPr id="0" name=""/>
        <dsp:cNvSpPr/>
      </dsp:nvSpPr>
      <dsp:spPr>
        <a:xfrm>
          <a:off x="5510281" y="1676020"/>
          <a:ext cx="4311566" cy="6772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s-ES" sz="1700" kern="1200" dirty="0">
              <a:solidFill>
                <a:srgbClr val="152B48"/>
              </a:solidFill>
              <a:latin typeface="Montserrat" pitchFamily="2" charset="77"/>
            </a:rPr>
            <a:t>Transmisión a RN: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endParaRPr lang="en-US" sz="17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5510281" y="1676020"/>
        <a:ext cx="4311566" cy="677211"/>
      </dsp:txXfrm>
    </dsp:sp>
    <dsp:sp modelId="{E7A84C61-B12E-435E-B648-8FB6F0F0466D}">
      <dsp:nvSpPr>
        <dsp:cNvPr id="0" name=""/>
        <dsp:cNvSpPr/>
      </dsp:nvSpPr>
      <dsp:spPr>
        <a:xfrm>
          <a:off x="5579180" y="2245987"/>
          <a:ext cx="4311566" cy="2148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Con mayor frecuencia </a:t>
          </a:r>
          <a:r>
            <a:rPr lang="es-ES" sz="1600" kern="1200" dirty="0">
              <a:solidFill>
                <a:srgbClr val="00AAA7"/>
              </a:solidFill>
              <a:latin typeface="Montserrat" pitchFamily="2" charset="77"/>
            </a:rPr>
            <a:t>durante el parto</a:t>
          </a:r>
          <a:r>
            <a:rPr lang="es-ES" sz="1600" kern="1200" dirty="0">
              <a:latin typeface="Montserrat" pitchFamily="2" charset="77"/>
            </a:rPr>
            <a:t> 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a través de un tracto genital materno infectado.</a:t>
          </a:r>
          <a:endParaRPr lang="en-US" sz="1600" kern="1200" dirty="0">
            <a:solidFill>
              <a:srgbClr val="152B48"/>
            </a:solidFill>
            <a:latin typeface="Montserrat" pitchFamily="2" charset="77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AAA7"/>
              </a:solidFill>
              <a:latin typeface="Montserrat" pitchFamily="2" charset="77"/>
            </a:rPr>
            <a:t>Infección ascendente 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a través de membranas amnióticas rotas o aparentemente intactas.  </a:t>
          </a:r>
          <a:endParaRPr lang="en-US" sz="1600" kern="1200" dirty="0">
            <a:solidFill>
              <a:srgbClr val="152B48"/>
            </a:solidFill>
            <a:latin typeface="Montserrat" pitchFamily="2" charset="77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Las</a:t>
          </a:r>
          <a:r>
            <a:rPr lang="es-ES" sz="1600" kern="1200" dirty="0">
              <a:latin typeface="Montserrat" pitchFamily="2" charset="77"/>
            </a:rPr>
            <a:t> </a:t>
          </a:r>
          <a:r>
            <a:rPr lang="es-ES" sz="1600" kern="1200" dirty="0">
              <a:solidFill>
                <a:srgbClr val="00AAA7"/>
              </a:solidFill>
              <a:latin typeface="Montserrat" pitchFamily="2" charset="77"/>
            </a:rPr>
            <a:t>infecciones intrauterinas 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(raros).  </a:t>
          </a:r>
          <a:endParaRPr lang="en-US" sz="1600" kern="1200" dirty="0">
            <a:solidFill>
              <a:srgbClr val="152B48"/>
            </a:solidFill>
            <a:latin typeface="Montserrat" pitchFamily="2" charset="77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00AAA7"/>
              </a:solidFill>
              <a:latin typeface="Montserrat" pitchFamily="2" charset="77"/>
            </a:rPr>
            <a:t>Transmisión postnatal 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de un padre u otro cuidador, con mayor frecuencia de una infección no genital (por ejemplo, boca o manos).</a:t>
          </a:r>
          <a:r>
            <a:rPr lang="es-CO" sz="1600" kern="1200" dirty="0">
              <a:solidFill>
                <a:srgbClr val="152B48"/>
              </a:solidFill>
              <a:latin typeface="Montserrat" pitchFamily="2" charset="77"/>
            </a:rPr>
            <a:t> </a:t>
          </a:r>
          <a:endParaRPr lang="en-US" sz="16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5579180" y="2245987"/>
        <a:ext cx="4311566" cy="214887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2EC3F-0E65-42B6-89CB-5DDEDC80F63D}">
      <dsp:nvSpPr>
        <dsp:cNvPr id="0" name=""/>
        <dsp:cNvSpPr/>
      </dsp:nvSpPr>
      <dsp:spPr>
        <a:xfrm>
          <a:off x="-187530" y="295670"/>
          <a:ext cx="6777731" cy="1941467"/>
        </a:xfrm>
        <a:prstGeom prst="roundRect">
          <a:avLst>
            <a:gd name="adj" fmla="val 10000"/>
          </a:avLst>
        </a:prstGeom>
        <a:solidFill>
          <a:srgbClr val="152B48">
            <a:alpha val="40000"/>
          </a:srgbClr>
        </a:solidFill>
        <a:ln>
          <a:solidFill>
            <a:srgbClr val="152B4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58E36F-86A9-4FC5-BFFC-31523AF58D6F}">
      <dsp:nvSpPr>
        <dsp:cNvPr id="0" name=""/>
        <dsp:cNvSpPr/>
      </dsp:nvSpPr>
      <dsp:spPr>
        <a:xfrm>
          <a:off x="399763" y="732500"/>
          <a:ext cx="1069895" cy="10678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9BD89-04FA-4667-8AA2-ED05EB72F95E}">
      <dsp:nvSpPr>
        <dsp:cNvPr id="0" name=""/>
        <dsp:cNvSpPr/>
      </dsp:nvSpPr>
      <dsp:spPr>
        <a:xfrm>
          <a:off x="1677503" y="378244"/>
          <a:ext cx="5287757" cy="1943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673" tIns="205673" rIns="205673" bIns="205673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latin typeface="Montserrat" pitchFamily="2" charset="77"/>
            </a:rPr>
            <a:t>Las infecciones genitales por HSV aumentan el riesgo de adquisición del VIH. </a:t>
          </a:r>
          <a:endParaRPr lang="en-US" sz="2400" kern="1200" dirty="0">
            <a:latin typeface="Montserrat" pitchFamily="2" charset="77"/>
          </a:endParaRPr>
        </a:p>
      </dsp:txBody>
      <dsp:txXfrm>
        <a:off x="1677503" y="378244"/>
        <a:ext cx="5287757" cy="1943365"/>
      </dsp:txXfrm>
    </dsp:sp>
    <dsp:sp modelId="{6F484841-A32B-41C6-9079-ABE57DE238CB}">
      <dsp:nvSpPr>
        <dsp:cNvPr id="0" name=""/>
        <dsp:cNvSpPr/>
      </dsp:nvSpPr>
      <dsp:spPr>
        <a:xfrm>
          <a:off x="-187530" y="2600592"/>
          <a:ext cx="6777731" cy="1941467"/>
        </a:xfrm>
        <a:prstGeom prst="roundRect">
          <a:avLst>
            <a:gd name="adj" fmla="val 10000"/>
          </a:avLst>
        </a:prstGeom>
        <a:solidFill>
          <a:srgbClr val="00AAA7">
            <a:alpha val="3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E6C15-150D-47B5-BC04-99AFA307CD08}">
      <dsp:nvSpPr>
        <dsp:cNvPr id="0" name=""/>
        <dsp:cNvSpPr/>
      </dsp:nvSpPr>
      <dsp:spPr>
        <a:xfrm>
          <a:off x="0" y="3025890"/>
          <a:ext cx="1069895" cy="106780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94AC8-A181-412E-AD91-C2FC95546D6D}">
      <dsp:nvSpPr>
        <dsp:cNvPr id="0" name=""/>
        <dsp:cNvSpPr/>
      </dsp:nvSpPr>
      <dsp:spPr>
        <a:xfrm>
          <a:off x="1221320" y="2551192"/>
          <a:ext cx="3049978" cy="1943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673" tIns="205673" rIns="205673" bIns="20567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El </a:t>
          </a:r>
          <a:r>
            <a:rPr lang="es-ES" sz="1800" b="1" kern="1200" dirty="0">
              <a:solidFill>
                <a:srgbClr val="152B48"/>
              </a:solidFill>
              <a:latin typeface="Montserrat" pitchFamily="2" charset="77"/>
            </a:rPr>
            <a:t>abuso sexual </a:t>
          </a: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siempre debe considerarse en niños </a:t>
          </a:r>
          <a:r>
            <a:rPr lang="es-ES" sz="1800" kern="1200" dirty="0" err="1">
              <a:solidFill>
                <a:srgbClr val="152B48"/>
              </a:solidFill>
              <a:latin typeface="Montserrat" pitchFamily="2" charset="77"/>
            </a:rPr>
            <a:t>prepúberes</a:t>
          </a: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 con infecciones genitales por HSV-2. </a:t>
          </a:r>
          <a:endParaRPr lang="en-US" sz="18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1221320" y="2551192"/>
        <a:ext cx="3049978" cy="1943365"/>
      </dsp:txXfrm>
    </dsp:sp>
    <dsp:sp modelId="{750CFF5E-1C15-48F8-BD6D-B629F866EA87}">
      <dsp:nvSpPr>
        <dsp:cNvPr id="0" name=""/>
        <dsp:cNvSpPr/>
      </dsp:nvSpPr>
      <dsp:spPr>
        <a:xfrm>
          <a:off x="4414344" y="2551192"/>
          <a:ext cx="1999531" cy="19433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673" tIns="205673" rIns="205673" bIns="205673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Por lo tanto, los aislamientos genitales de HSV de niños deben tipificarse para diferenciar entre HSV-1 y HSV-2. </a:t>
          </a:r>
          <a:r>
            <a:rPr lang="es-CO" sz="1400" kern="1200" dirty="0">
              <a:solidFill>
                <a:srgbClr val="152B48"/>
              </a:solidFill>
              <a:latin typeface="Montserrat" pitchFamily="2" charset="77"/>
            </a:rPr>
            <a:t> </a:t>
          </a:r>
          <a:endParaRPr lang="en-US" sz="14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4414344" y="2551192"/>
        <a:ext cx="1999531" cy="194336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0DE47B-E812-AC4A-A3F7-C3102EB26792}">
      <dsp:nvSpPr>
        <dsp:cNvPr id="0" name=""/>
        <dsp:cNvSpPr/>
      </dsp:nvSpPr>
      <dsp:spPr>
        <a:xfrm>
          <a:off x="4476228" y="2692167"/>
          <a:ext cx="2106959" cy="5013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662"/>
              </a:lnTo>
              <a:lnTo>
                <a:pt x="2106959" y="341662"/>
              </a:lnTo>
              <a:lnTo>
                <a:pt x="2106959" y="501360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54CDD1-0162-9040-8B7A-FE69C32BB2C1}">
      <dsp:nvSpPr>
        <dsp:cNvPr id="0" name=""/>
        <dsp:cNvSpPr/>
      </dsp:nvSpPr>
      <dsp:spPr>
        <a:xfrm>
          <a:off x="4430508" y="2692167"/>
          <a:ext cx="91440" cy="5013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136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65F755-982A-884E-9FB6-F0A7C01BB619}">
      <dsp:nvSpPr>
        <dsp:cNvPr id="0" name=""/>
        <dsp:cNvSpPr/>
      </dsp:nvSpPr>
      <dsp:spPr>
        <a:xfrm>
          <a:off x="2369269" y="2692167"/>
          <a:ext cx="2106959" cy="501360"/>
        </a:xfrm>
        <a:custGeom>
          <a:avLst/>
          <a:gdLst/>
          <a:ahLst/>
          <a:cxnLst/>
          <a:rect l="0" t="0" r="0" b="0"/>
          <a:pathLst>
            <a:path>
              <a:moveTo>
                <a:pt x="2106959" y="0"/>
              </a:moveTo>
              <a:lnTo>
                <a:pt x="2106959" y="341662"/>
              </a:lnTo>
              <a:lnTo>
                <a:pt x="0" y="341662"/>
              </a:lnTo>
              <a:lnTo>
                <a:pt x="0" y="501360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049E75-FDE8-304B-9132-7C340B67A8EE}">
      <dsp:nvSpPr>
        <dsp:cNvPr id="0" name=""/>
        <dsp:cNvSpPr/>
      </dsp:nvSpPr>
      <dsp:spPr>
        <a:xfrm>
          <a:off x="3422748" y="1096145"/>
          <a:ext cx="1053479" cy="5013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662"/>
              </a:lnTo>
              <a:lnTo>
                <a:pt x="1053479" y="341662"/>
              </a:lnTo>
              <a:lnTo>
                <a:pt x="1053479" y="501360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7680E8-72D6-DF4F-9BD5-7C098A3B9621}">
      <dsp:nvSpPr>
        <dsp:cNvPr id="0" name=""/>
        <dsp:cNvSpPr/>
      </dsp:nvSpPr>
      <dsp:spPr>
        <a:xfrm>
          <a:off x="2369269" y="1096145"/>
          <a:ext cx="1053479" cy="501360"/>
        </a:xfrm>
        <a:custGeom>
          <a:avLst/>
          <a:gdLst/>
          <a:ahLst/>
          <a:cxnLst/>
          <a:rect l="0" t="0" r="0" b="0"/>
          <a:pathLst>
            <a:path>
              <a:moveTo>
                <a:pt x="1053479" y="0"/>
              </a:moveTo>
              <a:lnTo>
                <a:pt x="1053479" y="341662"/>
              </a:lnTo>
              <a:lnTo>
                <a:pt x="0" y="341662"/>
              </a:lnTo>
              <a:lnTo>
                <a:pt x="0" y="501360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D4627-B757-1A40-8AA5-B12CC5303DBE}">
      <dsp:nvSpPr>
        <dsp:cNvPr id="0" name=""/>
        <dsp:cNvSpPr/>
      </dsp:nvSpPr>
      <dsp:spPr>
        <a:xfrm>
          <a:off x="2560810" y="1484"/>
          <a:ext cx="1723875" cy="1094661"/>
        </a:xfrm>
        <a:prstGeom prst="roundRect">
          <a:avLst>
            <a:gd name="adj" fmla="val 10000"/>
          </a:avLst>
        </a:prstGeom>
        <a:solidFill>
          <a:srgbClr val="152B48"/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AC5B1A-78C7-7249-BFF6-9C9FBDF3A211}">
      <dsp:nvSpPr>
        <dsp:cNvPr id="0" name=""/>
        <dsp:cNvSpPr/>
      </dsp:nvSpPr>
      <dsp:spPr>
        <a:xfrm>
          <a:off x="2752352" y="183448"/>
          <a:ext cx="1723875" cy="1094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rgbClr val="152B48"/>
              </a:solidFill>
              <a:latin typeface="Montserrat" pitchFamily="2" charset="77"/>
            </a:rPr>
            <a:t>FORMAS CLÍNICAS</a:t>
          </a:r>
        </a:p>
      </dsp:txBody>
      <dsp:txXfrm>
        <a:off x="2784414" y="215510"/>
        <a:ext cx="1659751" cy="1030537"/>
      </dsp:txXfrm>
    </dsp:sp>
    <dsp:sp modelId="{5DF5509D-028C-DC4B-A374-3E09E4A44D11}">
      <dsp:nvSpPr>
        <dsp:cNvPr id="0" name=""/>
        <dsp:cNvSpPr/>
      </dsp:nvSpPr>
      <dsp:spPr>
        <a:xfrm>
          <a:off x="1507331" y="1597506"/>
          <a:ext cx="1723875" cy="1094661"/>
        </a:xfrm>
        <a:prstGeom prst="roundRect">
          <a:avLst>
            <a:gd name="adj" fmla="val 10000"/>
          </a:avLst>
        </a:prstGeom>
        <a:solidFill>
          <a:srgbClr val="152B48"/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3409D0-009B-1D49-947A-610FF14AAACA}">
      <dsp:nvSpPr>
        <dsp:cNvPr id="0" name=""/>
        <dsp:cNvSpPr/>
      </dsp:nvSpPr>
      <dsp:spPr>
        <a:xfrm>
          <a:off x="1698872" y="1779470"/>
          <a:ext cx="1723875" cy="1094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rgbClr val="152B48"/>
              </a:solidFill>
              <a:latin typeface="Montserrat" pitchFamily="2" charset="77"/>
            </a:rPr>
            <a:t>Infección intrauterina.</a:t>
          </a:r>
        </a:p>
      </dsp:txBody>
      <dsp:txXfrm>
        <a:off x="1730934" y="1811532"/>
        <a:ext cx="1659751" cy="1030537"/>
      </dsp:txXfrm>
    </dsp:sp>
    <dsp:sp modelId="{F65EDDAA-D537-D44F-B160-3D367AC853F1}">
      <dsp:nvSpPr>
        <dsp:cNvPr id="0" name=""/>
        <dsp:cNvSpPr/>
      </dsp:nvSpPr>
      <dsp:spPr>
        <a:xfrm>
          <a:off x="3614290" y="1597506"/>
          <a:ext cx="1723875" cy="1094661"/>
        </a:xfrm>
        <a:prstGeom prst="roundRect">
          <a:avLst>
            <a:gd name="adj" fmla="val 10000"/>
          </a:avLst>
        </a:prstGeom>
        <a:solidFill>
          <a:srgbClr val="152B48"/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1E4720-F3F7-6D42-9CFC-EE9B3104768A}">
      <dsp:nvSpPr>
        <dsp:cNvPr id="0" name=""/>
        <dsp:cNvSpPr/>
      </dsp:nvSpPr>
      <dsp:spPr>
        <a:xfrm>
          <a:off x="3805832" y="1779470"/>
          <a:ext cx="1723875" cy="1094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rgbClr val="152B48"/>
              </a:solidFill>
              <a:latin typeface="Montserrat" pitchFamily="2" charset="77"/>
            </a:rPr>
            <a:t>Infección perinatal y postnatal. </a:t>
          </a:r>
        </a:p>
      </dsp:txBody>
      <dsp:txXfrm>
        <a:off x="3837894" y="1811532"/>
        <a:ext cx="1659751" cy="1030537"/>
      </dsp:txXfrm>
    </dsp:sp>
    <dsp:sp modelId="{A981757E-6362-A44E-BA79-E4E8BABD8C73}">
      <dsp:nvSpPr>
        <dsp:cNvPr id="0" name=""/>
        <dsp:cNvSpPr/>
      </dsp:nvSpPr>
      <dsp:spPr>
        <a:xfrm>
          <a:off x="1507331" y="3193527"/>
          <a:ext cx="1723875" cy="1094661"/>
        </a:xfrm>
        <a:prstGeom prst="roundRect">
          <a:avLst>
            <a:gd name="adj" fmla="val 10000"/>
          </a:avLst>
        </a:prstGeom>
        <a:solidFill>
          <a:srgbClr val="152B48"/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7F51CC-DA17-0942-A887-5767FCA0ECB0}">
      <dsp:nvSpPr>
        <dsp:cNvPr id="0" name=""/>
        <dsp:cNvSpPr/>
      </dsp:nvSpPr>
      <dsp:spPr>
        <a:xfrm>
          <a:off x="1698872" y="3375492"/>
          <a:ext cx="1723875" cy="1094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rgbClr val="152B48"/>
              </a:solidFill>
              <a:latin typeface="Montserrat" pitchFamily="2" charset="77"/>
            </a:rPr>
            <a:t>Infección cutáneo ocular oral.</a:t>
          </a:r>
        </a:p>
      </dsp:txBody>
      <dsp:txXfrm>
        <a:off x="1730934" y="3407554"/>
        <a:ext cx="1659751" cy="1030537"/>
      </dsp:txXfrm>
    </dsp:sp>
    <dsp:sp modelId="{D33DB18F-C1AB-C345-8E95-C27A1D560261}">
      <dsp:nvSpPr>
        <dsp:cNvPr id="0" name=""/>
        <dsp:cNvSpPr/>
      </dsp:nvSpPr>
      <dsp:spPr>
        <a:xfrm>
          <a:off x="3614290" y="3193527"/>
          <a:ext cx="1723875" cy="1094661"/>
        </a:xfrm>
        <a:prstGeom prst="roundRect">
          <a:avLst>
            <a:gd name="adj" fmla="val 10000"/>
          </a:avLst>
        </a:prstGeom>
        <a:solidFill>
          <a:srgbClr val="152B48"/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1E39C8-3F60-0C45-9441-CB4960EF1984}">
      <dsp:nvSpPr>
        <dsp:cNvPr id="0" name=""/>
        <dsp:cNvSpPr/>
      </dsp:nvSpPr>
      <dsp:spPr>
        <a:xfrm>
          <a:off x="3805832" y="3375492"/>
          <a:ext cx="1723875" cy="1094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rgbClr val="152B48"/>
              </a:solidFill>
              <a:latin typeface="Montserrat" pitchFamily="2" charset="77"/>
            </a:rPr>
            <a:t>Enfermedad localizada SNC.</a:t>
          </a:r>
        </a:p>
      </dsp:txBody>
      <dsp:txXfrm>
        <a:off x="3837894" y="3407554"/>
        <a:ext cx="1659751" cy="1030537"/>
      </dsp:txXfrm>
    </dsp:sp>
    <dsp:sp modelId="{29F5AAB0-BDF5-4B46-B63B-47DA085D69E1}">
      <dsp:nvSpPr>
        <dsp:cNvPr id="0" name=""/>
        <dsp:cNvSpPr/>
      </dsp:nvSpPr>
      <dsp:spPr>
        <a:xfrm>
          <a:off x="5721250" y="3193527"/>
          <a:ext cx="1723875" cy="1094661"/>
        </a:xfrm>
        <a:prstGeom prst="roundRect">
          <a:avLst>
            <a:gd name="adj" fmla="val 10000"/>
          </a:avLst>
        </a:prstGeom>
        <a:solidFill>
          <a:srgbClr val="152B48"/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EFDC08-5ACB-0640-B551-6B18E5798589}">
      <dsp:nvSpPr>
        <dsp:cNvPr id="0" name=""/>
        <dsp:cNvSpPr/>
      </dsp:nvSpPr>
      <dsp:spPr>
        <a:xfrm>
          <a:off x="5912791" y="3375492"/>
          <a:ext cx="1723875" cy="10946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kern="1200" dirty="0">
              <a:solidFill>
                <a:srgbClr val="152B48"/>
              </a:solidFill>
              <a:latin typeface="Montserrat" pitchFamily="2" charset="77"/>
            </a:rPr>
            <a:t>Enfermedad diseminada.</a:t>
          </a:r>
        </a:p>
      </dsp:txBody>
      <dsp:txXfrm>
        <a:off x="5944853" y="3407554"/>
        <a:ext cx="1659751" cy="103053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4F210-B511-2F43-980A-5E5A840A16B7}">
      <dsp:nvSpPr>
        <dsp:cNvPr id="0" name=""/>
        <dsp:cNvSpPr/>
      </dsp:nvSpPr>
      <dsp:spPr>
        <a:xfrm>
          <a:off x="3871121" y="52145"/>
          <a:ext cx="2711561" cy="2711561"/>
        </a:xfrm>
        <a:prstGeom prst="ellipse">
          <a:avLst/>
        </a:prstGeom>
        <a:solidFill>
          <a:srgbClr val="152B48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Montserrat" pitchFamily="2" charset="77"/>
            </a:rPr>
            <a:t>Aciclovir</a:t>
          </a:r>
          <a:endParaRPr lang="es-CO" sz="14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4183993" y="417163"/>
        <a:ext cx="2085816" cy="860399"/>
      </dsp:txXfrm>
    </dsp:sp>
    <dsp:sp modelId="{026AFECE-3D64-9148-A559-66CC8D19E83A}">
      <dsp:nvSpPr>
        <dsp:cNvPr id="0" name=""/>
        <dsp:cNvSpPr/>
      </dsp:nvSpPr>
      <dsp:spPr>
        <a:xfrm>
          <a:off x="4950994" y="1251490"/>
          <a:ext cx="2950504" cy="2711561"/>
        </a:xfrm>
        <a:prstGeom prst="ellipse">
          <a:avLst/>
        </a:prstGeom>
        <a:solidFill>
          <a:srgbClr val="00AAA7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 err="1">
              <a:solidFill>
                <a:schemeClr val="bg1"/>
              </a:solidFill>
              <a:latin typeface="Montserrat" pitchFamily="2" charset="77"/>
            </a:rPr>
            <a:t>Valaciclovir</a:t>
          </a:r>
          <a:endParaRPr lang="es-CO" sz="14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6539727" y="1564362"/>
        <a:ext cx="1134809" cy="2085816"/>
      </dsp:txXfrm>
    </dsp:sp>
    <dsp:sp modelId="{826221EA-2F19-5E42-B8D4-E9D0F1C4B457}">
      <dsp:nvSpPr>
        <dsp:cNvPr id="0" name=""/>
        <dsp:cNvSpPr/>
      </dsp:nvSpPr>
      <dsp:spPr>
        <a:xfrm>
          <a:off x="3871121" y="2450834"/>
          <a:ext cx="2711561" cy="2711561"/>
        </a:xfrm>
        <a:prstGeom prst="ellipse">
          <a:avLst/>
        </a:prstGeom>
        <a:solidFill>
          <a:srgbClr val="152B48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 err="1">
              <a:solidFill>
                <a:schemeClr val="bg1"/>
              </a:solidFill>
              <a:latin typeface="Montserrat" pitchFamily="2" charset="77"/>
            </a:rPr>
            <a:t>Famciclovir</a:t>
          </a:r>
          <a:endParaRPr lang="es-CO" sz="1400" b="1" kern="1200" dirty="0">
            <a:solidFill>
              <a:schemeClr val="bg1"/>
            </a:solidFill>
            <a:latin typeface="Montserrat" pitchFamily="2" charset="77"/>
          </a:endParaRPr>
        </a:p>
      </dsp:txBody>
      <dsp:txXfrm>
        <a:off x="4183993" y="3936979"/>
        <a:ext cx="2085816" cy="860399"/>
      </dsp:txXfrm>
    </dsp:sp>
    <dsp:sp modelId="{A3FF8B58-193F-734F-ACC1-22FFE4D9BD78}">
      <dsp:nvSpPr>
        <dsp:cNvPr id="0" name=""/>
        <dsp:cNvSpPr/>
      </dsp:nvSpPr>
      <dsp:spPr>
        <a:xfrm>
          <a:off x="2671776" y="1251490"/>
          <a:ext cx="2711561" cy="2711561"/>
        </a:xfrm>
        <a:prstGeom prst="ellipse">
          <a:avLst/>
        </a:prstGeom>
        <a:solidFill>
          <a:srgbClr val="00AAA7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solidFill>
                <a:schemeClr val="bg1"/>
              </a:solidFill>
              <a:latin typeface="Montserrat" pitchFamily="2" charset="77"/>
            </a:rPr>
            <a:t>Medidas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400" b="1" kern="1200" dirty="0">
              <a:solidFill>
                <a:schemeClr val="bg1"/>
              </a:solidFill>
              <a:latin typeface="Montserrat" pitchFamily="2" charset="77"/>
            </a:rPr>
            <a:t>soporte</a:t>
          </a:r>
        </a:p>
      </dsp:txBody>
      <dsp:txXfrm>
        <a:off x="2880358" y="1564362"/>
        <a:ext cx="1042908" cy="208581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54AAA-A1B8-4B50-8FA8-561A4C1964CB}">
      <dsp:nvSpPr>
        <dsp:cNvPr id="0" name=""/>
        <dsp:cNvSpPr/>
      </dsp:nvSpPr>
      <dsp:spPr>
        <a:xfrm>
          <a:off x="9" y="0"/>
          <a:ext cx="2148249" cy="4959237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Montserrat" pitchFamily="2" charset="77"/>
            </a:rPr>
            <a:t>CMV sintomático</a:t>
          </a:r>
        </a:p>
      </dsp:txBody>
      <dsp:txXfrm>
        <a:off x="9" y="0"/>
        <a:ext cx="2148249" cy="1487771"/>
      </dsp:txXfrm>
    </dsp:sp>
    <dsp:sp modelId="{C6D134D2-2BC4-4585-9A84-50B26F5B1C75}">
      <dsp:nvSpPr>
        <dsp:cNvPr id="0" name=""/>
        <dsp:cNvSpPr/>
      </dsp:nvSpPr>
      <dsp:spPr>
        <a:xfrm>
          <a:off x="215651" y="1487771"/>
          <a:ext cx="1718599" cy="32235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Presentan uno o más síntomas al nacer.</a:t>
          </a:r>
        </a:p>
      </dsp:txBody>
      <dsp:txXfrm>
        <a:off x="265987" y="1538107"/>
        <a:ext cx="1617927" cy="3122832"/>
      </dsp:txXfrm>
    </dsp:sp>
    <dsp:sp modelId="{2AEACC0A-28F4-4741-B063-C13443D16AA0}">
      <dsp:nvSpPr>
        <dsp:cNvPr id="0" name=""/>
        <dsp:cNvSpPr/>
      </dsp:nvSpPr>
      <dsp:spPr>
        <a:xfrm>
          <a:off x="2310194" y="0"/>
          <a:ext cx="2148249" cy="4959237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Montserrat" pitchFamily="2" charset="77"/>
            </a:rPr>
            <a:t>CMV asintomático</a:t>
          </a:r>
        </a:p>
      </dsp:txBody>
      <dsp:txXfrm>
        <a:off x="2310194" y="0"/>
        <a:ext cx="2148249" cy="1487771"/>
      </dsp:txXfrm>
    </dsp:sp>
    <dsp:sp modelId="{28D6926D-B7D8-499A-A75F-758CD2122E0E}">
      <dsp:nvSpPr>
        <dsp:cNvPr id="0" name=""/>
        <dsp:cNvSpPr/>
      </dsp:nvSpPr>
      <dsp:spPr>
        <a:xfrm>
          <a:off x="2525019" y="1489224"/>
          <a:ext cx="1718599" cy="14952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Sin síntomas aparentes al nacer.</a:t>
          </a:r>
        </a:p>
      </dsp:txBody>
      <dsp:txXfrm>
        <a:off x="2568814" y="1533019"/>
        <a:ext cx="1631009" cy="1407687"/>
      </dsp:txXfrm>
    </dsp:sp>
    <dsp:sp modelId="{66CB8BC6-39F2-46B7-A7A2-DD12F663854E}">
      <dsp:nvSpPr>
        <dsp:cNvPr id="0" name=""/>
        <dsp:cNvSpPr/>
      </dsp:nvSpPr>
      <dsp:spPr>
        <a:xfrm>
          <a:off x="2525019" y="3214544"/>
          <a:ext cx="1718599" cy="14952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A lo largo de la vida pueden desarrollar síntomas sutiles.</a:t>
          </a:r>
        </a:p>
      </dsp:txBody>
      <dsp:txXfrm>
        <a:off x="2568814" y="3258339"/>
        <a:ext cx="1631009" cy="1407687"/>
      </dsp:txXfrm>
    </dsp:sp>
    <dsp:sp modelId="{5C814871-11D8-4754-9D41-06176E7B01A6}">
      <dsp:nvSpPr>
        <dsp:cNvPr id="0" name=""/>
        <dsp:cNvSpPr/>
      </dsp:nvSpPr>
      <dsp:spPr>
        <a:xfrm>
          <a:off x="4619562" y="0"/>
          <a:ext cx="2148249" cy="4959237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bg1"/>
              </a:solidFill>
              <a:latin typeface="Montserrat" pitchFamily="2" charset="77"/>
            </a:rPr>
            <a:t>CMV asintomático con pérdida auditiva</a:t>
          </a:r>
        </a:p>
      </dsp:txBody>
      <dsp:txXfrm>
        <a:off x="4619562" y="0"/>
        <a:ext cx="2148249" cy="1487771"/>
      </dsp:txXfrm>
    </dsp:sp>
    <dsp:sp modelId="{A50D9A69-5EA4-48B1-8FA2-F349BAA192B8}">
      <dsp:nvSpPr>
        <dsp:cNvPr id="0" name=""/>
        <dsp:cNvSpPr/>
      </dsp:nvSpPr>
      <dsp:spPr>
        <a:xfrm>
          <a:off x="4834387" y="1488194"/>
          <a:ext cx="1718599" cy="9742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Pérdida auditiva aislada al nacer.</a:t>
          </a:r>
        </a:p>
      </dsp:txBody>
      <dsp:txXfrm>
        <a:off x="4862923" y="1516730"/>
        <a:ext cx="1661527" cy="917219"/>
      </dsp:txXfrm>
    </dsp:sp>
    <dsp:sp modelId="{2DD31E20-AD09-4A5D-993C-17364D6E5B97}">
      <dsp:nvSpPr>
        <dsp:cNvPr id="0" name=""/>
        <dsp:cNvSpPr/>
      </dsp:nvSpPr>
      <dsp:spPr>
        <a:xfrm>
          <a:off x="4834387" y="2612377"/>
          <a:ext cx="1718599" cy="9742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Sin otros síntomas.</a:t>
          </a:r>
        </a:p>
      </dsp:txBody>
      <dsp:txXfrm>
        <a:off x="4862923" y="2640913"/>
        <a:ext cx="1661527" cy="917219"/>
      </dsp:txXfrm>
    </dsp:sp>
    <dsp:sp modelId="{F2530147-2755-4ECF-899B-D1E0FCEFDE41}">
      <dsp:nvSpPr>
        <dsp:cNvPr id="0" name=""/>
        <dsp:cNvSpPr/>
      </dsp:nvSpPr>
      <dsp:spPr>
        <a:xfrm>
          <a:off x="4834387" y="3736559"/>
          <a:ext cx="1718599" cy="97429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Detección por prueba auditiva.</a:t>
          </a:r>
        </a:p>
      </dsp:txBody>
      <dsp:txXfrm>
        <a:off x="4862923" y="3765095"/>
        <a:ext cx="1661527" cy="91721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94291-CA6D-41CB-A32B-748F5B69B415}">
      <dsp:nvSpPr>
        <dsp:cNvPr id="0" name=""/>
        <dsp:cNvSpPr/>
      </dsp:nvSpPr>
      <dsp:spPr>
        <a:xfrm>
          <a:off x="10279" y="2604797"/>
          <a:ext cx="1788700" cy="8943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152B48"/>
              </a:solidFill>
              <a:latin typeface="Montserrat" pitchFamily="2" charset="77"/>
            </a:rPr>
            <a:t>Presencia de síntomas</a:t>
          </a:r>
        </a:p>
      </dsp:txBody>
      <dsp:txXfrm>
        <a:off x="36474" y="2630992"/>
        <a:ext cx="1736310" cy="841960"/>
      </dsp:txXfrm>
    </dsp:sp>
    <dsp:sp modelId="{9566054A-C524-4596-908A-0D28370C4711}">
      <dsp:nvSpPr>
        <dsp:cNvPr id="0" name=""/>
        <dsp:cNvSpPr/>
      </dsp:nvSpPr>
      <dsp:spPr>
        <a:xfrm rot="17945813">
          <a:off x="1421064" y="2394758"/>
          <a:ext cx="1471309" cy="28799"/>
        </a:xfrm>
        <a:custGeom>
          <a:avLst/>
          <a:gdLst/>
          <a:ahLst/>
          <a:cxnLst/>
          <a:rect l="0" t="0" r="0" b="0"/>
          <a:pathLst>
            <a:path>
              <a:moveTo>
                <a:pt x="0" y="14399"/>
              </a:moveTo>
              <a:lnTo>
                <a:pt x="1471309" y="14399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2119936" y="2372375"/>
        <a:ext cx="73565" cy="73565"/>
      </dsp:txXfrm>
    </dsp:sp>
    <dsp:sp modelId="{11DEDBC6-6972-46BF-A5DB-35031308B617}">
      <dsp:nvSpPr>
        <dsp:cNvPr id="0" name=""/>
        <dsp:cNvSpPr/>
      </dsp:nvSpPr>
      <dsp:spPr>
        <a:xfrm>
          <a:off x="2514459" y="1319169"/>
          <a:ext cx="1788700" cy="8943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Sintomático:</a:t>
          </a:r>
        </a:p>
      </dsp:txBody>
      <dsp:txXfrm>
        <a:off x="2540654" y="1345364"/>
        <a:ext cx="1736310" cy="841960"/>
      </dsp:txXfrm>
    </dsp:sp>
    <dsp:sp modelId="{7EE10411-D135-4D55-992C-759D679E25F5}">
      <dsp:nvSpPr>
        <dsp:cNvPr id="0" name=""/>
        <dsp:cNvSpPr/>
      </dsp:nvSpPr>
      <dsp:spPr>
        <a:xfrm rot="18289469">
          <a:off x="4034455" y="1237692"/>
          <a:ext cx="1252888" cy="28799"/>
        </a:xfrm>
        <a:custGeom>
          <a:avLst/>
          <a:gdLst/>
          <a:ahLst/>
          <a:cxnLst/>
          <a:rect l="0" t="0" r="0" b="0"/>
          <a:pathLst>
            <a:path>
              <a:moveTo>
                <a:pt x="0" y="14399"/>
              </a:moveTo>
              <a:lnTo>
                <a:pt x="1252888" y="14399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4629577" y="1220770"/>
        <a:ext cx="62644" cy="62644"/>
      </dsp:txXfrm>
    </dsp:sp>
    <dsp:sp modelId="{A7E174DF-FEE1-4392-BA3F-662E3BA86D8A}">
      <dsp:nvSpPr>
        <dsp:cNvPr id="0" name=""/>
        <dsp:cNvSpPr/>
      </dsp:nvSpPr>
      <dsp:spPr>
        <a:xfrm>
          <a:off x="5018640" y="290666"/>
          <a:ext cx="1788700" cy="8943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Compromete la vida.</a:t>
          </a:r>
        </a:p>
      </dsp:txBody>
      <dsp:txXfrm>
        <a:off x="5044835" y="316861"/>
        <a:ext cx="1736310" cy="841960"/>
      </dsp:txXfrm>
    </dsp:sp>
    <dsp:sp modelId="{1E98F8F5-CCF9-4824-BA8B-696832794FD4}">
      <dsp:nvSpPr>
        <dsp:cNvPr id="0" name=""/>
        <dsp:cNvSpPr/>
      </dsp:nvSpPr>
      <dsp:spPr>
        <a:xfrm>
          <a:off x="4303159" y="1751944"/>
          <a:ext cx="715480" cy="28799"/>
        </a:xfrm>
        <a:custGeom>
          <a:avLst/>
          <a:gdLst/>
          <a:ahLst/>
          <a:cxnLst/>
          <a:rect l="0" t="0" r="0" b="0"/>
          <a:pathLst>
            <a:path>
              <a:moveTo>
                <a:pt x="0" y="14399"/>
              </a:moveTo>
              <a:lnTo>
                <a:pt x="715480" y="14399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4643012" y="1748457"/>
        <a:ext cx="35774" cy="35774"/>
      </dsp:txXfrm>
    </dsp:sp>
    <dsp:sp modelId="{FFA81982-D3AC-4096-A869-B32E22CE21DE}">
      <dsp:nvSpPr>
        <dsp:cNvPr id="0" name=""/>
        <dsp:cNvSpPr/>
      </dsp:nvSpPr>
      <dsp:spPr>
        <a:xfrm>
          <a:off x="5018640" y="1319169"/>
          <a:ext cx="1788700" cy="8943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No compromete la vida:</a:t>
          </a:r>
        </a:p>
      </dsp:txBody>
      <dsp:txXfrm>
        <a:off x="5044835" y="1345364"/>
        <a:ext cx="1736310" cy="841960"/>
      </dsp:txXfrm>
    </dsp:sp>
    <dsp:sp modelId="{5A49043E-D8E7-42AA-8651-06E7EF744DA1}">
      <dsp:nvSpPr>
        <dsp:cNvPr id="0" name=""/>
        <dsp:cNvSpPr/>
      </dsp:nvSpPr>
      <dsp:spPr>
        <a:xfrm rot="19457599">
          <a:off x="6724522" y="1494818"/>
          <a:ext cx="881116" cy="28799"/>
        </a:xfrm>
        <a:custGeom>
          <a:avLst/>
          <a:gdLst/>
          <a:ahLst/>
          <a:cxnLst/>
          <a:rect l="0" t="0" r="0" b="0"/>
          <a:pathLst>
            <a:path>
              <a:moveTo>
                <a:pt x="0" y="14399"/>
              </a:moveTo>
              <a:lnTo>
                <a:pt x="881116" y="14399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7143052" y="1487190"/>
        <a:ext cx="44055" cy="44055"/>
      </dsp:txXfrm>
    </dsp:sp>
    <dsp:sp modelId="{465A1916-5D19-46E0-8AB5-3EB4E838A509}">
      <dsp:nvSpPr>
        <dsp:cNvPr id="0" name=""/>
        <dsp:cNvSpPr/>
      </dsp:nvSpPr>
      <dsp:spPr>
        <a:xfrm>
          <a:off x="7522820" y="804917"/>
          <a:ext cx="1788700" cy="8943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Grave.</a:t>
          </a:r>
        </a:p>
      </dsp:txBody>
      <dsp:txXfrm>
        <a:off x="7549015" y="831112"/>
        <a:ext cx="1736310" cy="841960"/>
      </dsp:txXfrm>
    </dsp:sp>
    <dsp:sp modelId="{B3342DC6-6A41-467B-BD68-DEA808C49F73}">
      <dsp:nvSpPr>
        <dsp:cNvPr id="0" name=""/>
        <dsp:cNvSpPr/>
      </dsp:nvSpPr>
      <dsp:spPr>
        <a:xfrm rot="2142401">
          <a:off x="6724522" y="2009069"/>
          <a:ext cx="881116" cy="28799"/>
        </a:xfrm>
        <a:custGeom>
          <a:avLst/>
          <a:gdLst/>
          <a:ahLst/>
          <a:cxnLst/>
          <a:rect l="0" t="0" r="0" b="0"/>
          <a:pathLst>
            <a:path>
              <a:moveTo>
                <a:pt x="0" y="14399"/>
              </a:moveTo>
              <a:lnTo>
                <a:pt x="881116" y="14399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7143052" y="2001442"/>
        <a:ext cx="44055" cy="44055"/>
      </dsp:txXfrm>
    </dsp:sp>
    <dsp:sp modelId="{42537700-8914-434F-A8F8-6BAC669F665B}">
      <dsp:nvSpPr>
        <dsp:cNvPr id="0" name=""/>
        <dsp:cNvSpPr/>
      </dsp:nvSpPr>
      <dsp:spPr>
        <a:xfrm>
          <a:off x="7522820" y="1833420"/>
          <a:ext cx="1788700" cy="8943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Leve.</a:t>
          </a:r>
        </a:p>
      </dsp:txBody>
      <dsp:txXfrm>
        <a:off x="7549015" y="1859615"/>
        <a:ext cx="1736310" cy="841960"/>
      </dsp:txXfrm>
    </dsp:sp>
    <dsp:sp modelId="{CBB81189-005E-4685-B513-0D162C7DEEF2}">
      <dsp:nvSpPr>
        <dsp:cNvPr id="0" name=""/>
        <dsp:cNvSpPr/>
      </dsp:nvSpPr>
      <dsp:spPr>
        <a:xfrm rot="3310531">
          <a:off x="4034455" y="2266195"/>
          <a:ext cx="1252888" cy="28799"/>
        </a:xfrm>
        <a:custGeom>
          <a:avLst/>
          <a:gdLst/>
          <a:ahLst/>
          <a:cxnLst/>
          <a:rect l="0" t="0" r="0" b="0"/>
          <a:pathLst>
            <a:path>
              <a:moveTo>
                <a:pt x="0" y="14399"/>
              </a:moveTo>
              <a:lnTo>
                <a:pt x="1252888" y="14399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4629577" y="2249273"/>
        <a:ext cx="62644" cy="62644"/>
      </dsp:txXfrm>
    </dsp:sp>
    <dsp:sp modelId="{99B97534-18CE-48F2-AB44-A42318897674}">
      <dsp:nvSpPr>
        <dsp:cNvPr id="0" name=""/>
        <dsp:cNvSpPr/>
      </dsp:nvSpPr>
      <dsp:spPr>
        <a:xfrm>
          <a:off x="5018640" y="2347671"/>
          <a:ext cx="1788700" cy="8943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Complicaciones tardías.</a:t>
          </a:r>
        </a:p>
      </dsp:txBody>
      <dsp:txXfrm>
        <a:off x="5044835" y="2373866"/>
        <a:ext cx="1736310" cy="841960"/>
      </dsp:txXfrm>
    </dsp:sp>
    <dsp:sp modelId="{CA64F0E9-214C-4C5C-9083-B23E574AA43C}">
      <dsp:nvSpPr>
        <dsp:cNvPr id="0" name=""/>
        <dsp:cNvSpPr/>
      </dsp:nvSpPr>
      <dsp:spPr>
        <a:xfrm rot="3654187">
          <a:off x="1421064" y="3680386"/>
          <a:ext cx="1471309" cy="28799"/>
        </a:xfrm>
        <a:custGeom>
          <a:avLst/>
          <a:gdLst/>
          <a:ahLst/>
          <a:cxnLst/>
          <a:rect l="0" t="0" r="0" b="0"/>
          <a:pathLst>
            <a:path>
              <a:moveTo>
                <a:pt x="0" y="14399"/>
              </a:moveTo>
              <a:lnTo>
                <a:pt x="1471309" y="14399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2119936" y="3658004"/>
        <a:ext cx="73565" cy="73565"/>
      </dsp:txXfrm>
    </dsp:sp>
    <dsp:sp modelId="{F8898991-5F85-444D-B8C1-B34AD4EF6E12}">
      <dsp:nvSpPr>
        <dsp:cNvPr id="0" name=""/>
        <dsp:cNvSpPr/>
      </dsp:nvSpPr>
      <dsp:spPr>
        <a:xfrm>
          <a:off x="2514459" y="3890425"/>
          <a:ext cx="1788700" cy="8943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Asintomático:</a:t>
          </a:r>
        </a:p>
      </dsp:txBody>
      <dsp:txXfrm>
        <a:off x="2540654" y="3916620"/>
        <a:ext cx="1736310" cy="841960"/>
      </dsp:txXfrm>
    </dsp:sp>
    <dsp:sp modelId="{FF9BEFDC-A39E-4E77-8E0C-40F9EFFB75D8}">
      <dsp:nvSpPr>
        <dsp:cNvPr id="0" name=""/>
        <dsp:cNvSpPr/>
      </dsp:nvSpPr>
      <dsp:spPr>
        <a:xfrm rot="19457599">
          <a:off x="4220341" y="4066075"/>
          <a:ext cx="881116" cy="28799"/>
        </a:xfrm>
        <a:custGeom>
          <a:avLst/>
          <a:gdLst/>
          <a:ahLst/>
          <a:cxnLst/>
          <a:rect l="0" t="0" r="0" b="0"/>
          <a:pathLst>
            <a:path>
              <a:moveTo>
                <a:pt x="0" y="14399"/>
              </a:moveTo>
              <a:lnTo>
                <a:pt x="881116" y="14399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4638872" y="4058447"/>
        <a:ext cx="44055" cy="44055"/>
      </dsp:txXfrm>
    </dsp:sp>
    <dsp:sp modelId="{C8EEFDAC-9560-47D7-9655-78671FCBFBAB}">
      <dsp:nvSpPr>
        <dsp:cNvPr id="0" name=""/>
        <dsp:cNvSpPr/>
      </dsp:nvSpPr>
      <dsp:spPr>
        <a:xfrm>
          <a:off x="5018640" y="3376174"/>
          <a:ext cx="1788700" cy="8943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Con perdida auditiva.</a:t>
          </a:r>
        </a:p>
      </dsp:txBody>
      <dsp:txXfrm>
        <a:off x="5044835" y="3402369"/>
        <a:ext cx="1736310" cy="841960"/>
      </dsp:txXfrm>
    </dsp:sp>
    <dsp:sp modelId="{BA084B77-B681-4AB7-9905-7E0A82C95692}">
      <dsp:nvSpPr>
        <dsp:cNvPr id="0" name=""/>
        <dsp:cNvSpPr/>
      </dsp:nvSpPr>
      <dsp:spPr>
        <a:xfrm rot="2142401">
          <a:off x="4220341" y="4580326"/>
          <a:ext cx="881116" cy="28799"/>
        </a:xfrm>
        <a:custGeom>
          <a:avLst/>
          <a:gdLst/>
          <a:ahLst/>
          <a:cxnLst/>
          <a:rect l="0" t="0" r="0" b="0"/>
          <a:pathLst>
            <a:path>
              <a:moveTo>
                <a:pt x="0" y="14399"/>
              </a:moveTo>
              <a:lnTo>
                <a:pt x="881116" y="14399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4638872" y="4572698"/>
        <a:ext cx="44055" cy="44055"/>
      </dsp:txXfrm>
    </dsp:sp>
    <dsp:sp modelId="{ECB30615-57DB-4167-8EB4-5ED285000F4E}">
      <dsp:nvSpPr>
        <dsp:cNvPr id="0" name=""/>
        <dsp:cNvSpPr/>
      </dsp:nvSpPr>
      <dsp:spPr>
        <a:xfrm>
          <a:off x="5018640" y="4404677"/>
          <a:ext cx="1788700" cy="89435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Sin perdida auditiva.</a:t>
          </a:r>
        </a:p>
      </dsp:txBody>
      <dsp:txXfrm>
        <a:off x="5044835" y="4430872"/>
        <a:ext cx="1736310" cy="841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F7A6B-9ECC-4E03-A33E-F254D6F58A1C}">
      <dsp:nvSpPr>
        <dsp:cNvPr id="0" name=""/>
        <dsp:cNvSpPr/>
      </dsp:nvSpPr>
      <dsp:spPr>
        <a:xfrm rot="5400000">
          <a:off x="63917" y="915758"/>
          <a:ext cx="1427004" cy="172302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D18E36-973E-43F8-9D57-8FF60BF064BB}">
      <dsp:nvSpPr>
        <dsp:cNvPr id="0" name=""/>
        <dsp:cNvSpPr/>
      </dsp:nvSpPr>
      <dsp:spPr>
        <a:xfrm>
          <a:off x="390100" y="1958"/>
          <a:ext cx="1914473" cy="11486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Infección materna.</a:t>
          </a:r>
        </a:p>
      </dsp:txBody>
      <dsp:txXfrm>
        <a:off x="423744" y="35602"/>
        <a:ext cx="1847185" cy="1081395"/>
      </dsp:txXfrm>
    </dsp:sp>
    <dsp:sp modelId="{4CB63E58-64A9-4EED-A8C2-76FD21309BF1}">
      <dsp:nvSpPr>
        <dsp:cNvPr id="0" name=""/>
        <dsp:cNvSpPr/>
      </dsp:nvSpPr>
      <dsp:spPr>
        <a:xfrm rot="5400000">
          <a:off x="63917" y="2351613"/>
          <a:ext cx="1427004" cy="172302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589F2C-14D9-4999-814D-B245080B7CFB}">
      <dsp:nvSpPr>
        <dsp:cNvPr id="0" name=""/>
        <dsp:cNvSpPr/>
      </dsp:nvSpPr>
      <dsp:spPr>
        <a:xfrm>
          <a:off x="390100" y="1437813"/>
          <a:ext cx="1914473" cy="11486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Transmisión </a:t>
          </a:r>
          <a:r>
            <a:rPr lang="es-ES" sz="1600" kern="1200" dirty="0" err="1">
              <a:solidFill>
                <a:srgbClr val="152B48"/>
              </a:solidFill>
              <a:latin typeface="Montserrat" pitchFamily="2" charset="77"/>
            </a:rPr>
            <a:t>transplacentaria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</dsp:txBody>
      <dsp:txXfrm>
        <a:off x="423744" y="1471457"/>
        <a:ext cx="1847185" cy="1081395"/>
      </dsp:txXfrm>
    </dsp:sp>
    <dsp:sp modelId="{F6695982-C9BD-42D1-B06C-707006E6FE5D}">
      <dsp:nvSpPr>
        <dsp:cNvPr id="0" name=""/>
        <dsp:cNvSpPr/>
      </dsp:nvSpPr>
      <dsp:spPr>
        <a:xfrm>
          <a:off x="781845" y="3069541"/>
          <a:ext cx="2537398" cy="172302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4134D7-0654-4CBD-A7BE-21960DE284D7}">
      <dsp:nvSpPr>
        <dsp:cNvPr id="0" name=""/>
        <dsp:cNvSpPr/>
      </dsp:nvSpPr>
      <dsp:spPr>
        <a:xfrm>
          <a:off x="390100" y="2873668"/>
          <a:ext cx="1914473" cy="11486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Invasión de </a:t>
          </a:r>
          <a:r>
            <a:rPr lang="es-ES" sz="1600" kern="1200" dirty="0" err="1">
              <a:solidFill>
                <a:srgbClr val="152B48"/>
              </a:solidFill>
              <a:latin typeface="Montserrat" pitchFamily="2" charset="77"/>
            </a:rPr>
            <a:t>taquzoitos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</dsp:txBody>
      <dsp:txXfrm>
        <a:off x="423744" y="2907312"/>
        <a:ext cx="1847185" cy="1081395"/>
      </dsp:txXfrm>
    </dsp:sp>
    <dsp:sp modelId="{683D0B8A-4448-4982-AE24-534AB534BDAD}">
      <dsp:nvSpPr>
        <dsp:cNvPr id="0" name=""/>
        <dsp:cNvSpPr/>
      </dsp:nvSpPr>
      <dsp:spPr>
        <a:xfrm rot="16200000">
          <a:off x="2610167" y="2351613"/>
          <a:ext cx="1427004" cy="172302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FA720B-DA7C-483F-80B9-DF890B6A6494}">
      <dsp:nvSpPr>
        <dsp:cNvPr id="0" name=""/>
        <dsp:cNvSpPr/>
      </dsp:nvSpPr>
      <dsp:spPr>
        <a:xfrm>
          <a:off x="2936349" y="2873668"/>
          <a:ext cx="1914473" cy="11486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Cerebro y músculos.</a:t>
          </a:r>
        </a:p>
      </dsp:txBody>
      <dsp:txXfrm>
        <a:off x="2969993" y="2907312"/>
        <a:ext cx="1847185" cy="1081395"/>
      </dsp:txXfrm>
    </dsp:sp>
    <dsp:sp modelId="{95F7F29A-B67B-45B5-951B-F86CC86B5291}">
      <dsp:nvSpPr>
        <dsp:cNvPr id="0" name=""/>
        <dsp:cNvSpPr/>
      </dsp:nvSpPr>
      <dsp:spPr>
        <a:xfrm rot="16200000">
          <a:off x="2610167" y="915758"/>
          <a:ext cx="1427004" cy="172302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052FC-1060-4C13-B62D-C398410B33C9}">
      <dsp:nvSpPr>
        <dsp:cNvPr id="0" name=""/>
        <dsp:cNvSpPr/>
      </dsp:nvSpPr>
      <dsp:spPr>
        <a:xfrm>
          <a:off x="2936349" y="1437813"/>
          <a:ext cx="1914473" cy="11486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Formación de </a:t>
          </a:r>
          <a:r>
            <a:rPr lang="es-ES" sz="1600" kern="1200" dirty="0" err="1">
              <a:solidFill>
                <a:srgbClr val="152B48"/>
              </a:solidFill>
              <a:latin typeface="Montserrat" pitchFamily="2" charset="77"/>
            </a:rPr>
            <a:t>bradizoitos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.*</a:t>
          </a:r>
        </a:p>
      </dsp:txBody>
      <dsp:txXfrm>
        <a:off x="2969993" y="1471457"/>
        <a:ext cx="1847185" cy="1081395"/>
      </dsp:txXfrm>
    </dsp:sp>
    <dsp:sp modelId="{64245F3A-9969-4DA6-8D19-7787F0605199}">
      <dsp:nvSpPr>
        <dsp:cNvPr id="0" name=""/>
        <dsp:cNvSpPr/>
      </dsp:nvSpPr>
      <dsp:spPr>
        <a:xfrm>
          <a:off x="3328094" y="197831"/>
          <a:ext cx="2537398" cy="172302"/>
        </a:xfrm>
        <a:prstGeom prst="rect">
          <a:avLst/>
        </a:prstGeom>
        <a:solidFill>
          <a:srgbClr val="00AA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69372-84A3-4F8C-8F71-F398BD5A0246}">
      <dsp:nvSpPr>
        <dsp:cNvPr id="0" name=""/>
        <dsp:cNvSpPr/>
      </dsp:nvSpPr>
      <dsp:spPr>
        <a:xfrm>
          <a:off x="2936349" y="1958"/>
          <a:ext cx="1914473" cy="11486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Quistes impenetrable a los antibióticos.</a:t>
          </a:r>
        </a:p>
      </dsp:txBody>
      <dsp:txXfrm>
        <a:off x="2969993" y="35602"/>
        <a:ext cx="1847185" cy="1081395"/>
      </dsp:txXfrm>
    </dsp:sp>
    <dsp:sp modelId="{C0465F9F-260A-4873-ABD6-2B10ED04657D}">
      <dsp:nvSpPr>
        <dsp:cNvPr id="0" name=""/>
        <dsp:cNvSpPr/>
      </dsp:nvSpPr>
      <dsp:spPr>
        <a:xfrm>
          <a:off x="5482598" y="1958"/>
          <a:ext cx="1914473" cy="114868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Ventana de oportunidad.</a:t>
          </a:r>
        </a:p>
      </dsp:txBody>
      <dsp:txXfrm>
        <a:off x="5516242" y="35602"/>
        <a:ext cx="1847185" cy="108139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F0E24D-EB10-45BA-BD74-299BEECD55BA}">
      <dsp:nvSpPr>
        <dsp:cNvPr id="0" name=""/>
        <dsp:cNvSpPr/>
      </dsp:nvSpPr>
      <dsp:spPr>
        <a:xfrm>
          <a:off x="890" y="0"/>
          <a:ext cx="2315511" cy="3084991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>
              <a:solidFill>
                <a:schemeClr val="bg1"/>
              </a:solidFill>
              <a:latin typeface="Montserrat" pitchFamily="2" charset="77"/>
            </a:rPr>
            <a:t>Leve</a:t>
          </a:r>
        </a:p>
      </dsp:txBody>
      <dsp:txXfrm>
        <a:off x="890" y="0"/>
        <a:ext cx="2315511" cy="925497"/>
      </dsp:txXfrm>
    </dsp:sp>
    <dsp:sp modelId="{63BA6782-C298-4C64-8351-7EAFF0C64612}">
      <dsp:nvSpPr>
        <dsp:cNvPr id="0" name=""/>
        <dsp:cNvSpPr/>
      </dsp:nvSpPr>
      <dsp:spPr>
        <a:xfrm>
          <a:off x="232441" y="925760"/>
          <a:ext cx="1852408" cy="606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152B48"/>
              </a:solidFill>
              <a:latin typeface="Montserrat" pitchFamily="2" charset="77"/>
            </a:rPr>
            <a:t>1 o 2 síntomas aislados.</a:t>
          </a:r>
        </a:p>
      </dsp:txBody>
      <dsp:txXfrm>
        <a:off x="250192" y="943511"/>
        <a:ext cx="1816906" cy="570575"/>
      </dsp:txXfrm>
    </dsp:sp>
    <dsp:sp modelId="{91ABE6E9-0393-4250-8016-375B7F235DD2}">
      <dsp:nvSpPr>
        <dsp:cNvPr id="0" name=""/>
        <dsp:cNvSpPr/>
      </dsp:nvSpPr>
      <dsp:spPr>
        <a:xfrm>
          <a:off x="232441" y="1625080"/>
          <a:ext cx="1852408" cy="606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152B48"/>
              </a:solidFill>
              <a:latin typeface="Montserrat" pitchFamily="2" charset="77"/>
            </a:rPr>
            <a:t>Sin compromiso de SNC.</a:t>
          </a:r>
        </a:p>
      </dsp:txBody>
      <dsp:txXfrm>
        <a:off x="250192" y="1642831"/>
        <a:ext cx="1816906" cy="570575"/>
      </dsp:txXfrm>
    </dsp:sp>
    <dsp:sp modelId="{6B171044-3D4C-4298-9B50-A630A29266B7}">
      <dsp:nvSpPr>
        <dsp:cNvPr id="0" name=""/>
        <dsp:cNvSpPr/>
      </dsp:nvSpPr>
      <dsp:spPr>
        <a:xfrm>
          <a:off x="232441" y="2324400"/>
          <a:ext cx="1852408" cy="606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152B48"/>
              </a:solidFill>
              <a:latin typeface="Montserrat" pitchFamily="2" charset="77"/>
            </a:rPr>
            <a:t>Hallazgos transitorios.</a:t>
          </a:r>
        </a:p>
      </dsp:txBody>
      <dsp:txXfrm>
        <a:off x="250192" y="2342151"/>
        <a:ext cx="1816906" cy="570575"/>
      </dsp:txXfrm>
    </dsp:sp>
    <dsp:sp modelId="{C98BB2AD-B829-4EB0-AA2D-56881B7AFE95}">
      <dsp:nvSpPr>
        <dsp:cNvPr id="0" name=""/>
        <dsp:cNvSpPr/>
      </dsp:nvSpPr>
      <dsp:spPr>
        <a:xfrm>
          <a:off x="2490064" y="0"/>
          <a:ext cx="2315511" cy="3084991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>
              <a:solidFill>
                <a:schemeClr val="bg1"/>
              </a:solidFill>
              <a:latin typeface="Montserrat" pitchFamily="2" charset="77"/>
            </a:rPr>
            <a:t>Moderado</a:t>
          </a:r>
        </a:p>
      </dsp:txBody>
      <dsp:txXfrm>
        <a:off x="2490064" y="0"/>
        <a:ext cx="2315511" cy="925497"/>
      </dsp:txXfrm>
    </dsp:sp>
    <dsp:sp modelId="{0D8981BD-2707-45BB-BC39-9A29A16E9EBA}">
      <dsp:nvSpPr>
        <dsp:cNvPr id="0" name=""/>
        <dsp:cNvSpPr/>
      </dsp:nvSpPr>
      <dsp:spPr>
        <a:xfrm>
          <a:off x="2721616" y="925760"/>
          <a:ext cx="1852408" cy="606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152B48"/>
              </a:solidFill>
              <a:latin typeface="Montserrat" pitchFamily="2" charset="77"/>
            </a:rPr>
            <a:t>2 o más manifestaciones transitorias.</a:t>
          </a:r>
        </a:p>
      </dsp:txBody>
      <dsp:txXfrm>
        <a:off x="2739367" y="943511"/>
        <a:ext cx="1816906" cy="570575"/>
      </dsp:txXfrm>
    </dsp:sp>
    <dsp:sp modelId="{F53A2DAF-4308-4E75-B9D8-ED3C918D99BE}">
      <dsp:nvSpPr>
        <dsp:cNvPr id="0" name=""/>
        <dsp:cNvSpPr/>
      </dsp:nvSpPr>
      <dsp:spPr>
        <a:xfrm>
          <a:off x="2721616" y="1625080"/>
          <a:ext cx="1852408" cy="606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152B48"/>
              </a:solidFill>
              <a:latin typeface="Montserrat" pitchFamily="2" charset="77"/>
            </a:rPr>
            <a:t>Mas de 2 duración de los síntomas .</a:t>
          </a:r>
        </a:p>
      </dsp:txBody>
      <dsp:txXfrm>
        <a:off x="2739367" y="1642831"/>
        <a:ext cx="1816906" cy="570575"/>
      </dsp:txXfrm>
    </dsp:sp>
    <dsp:sp modelId="{7CBDE0BD-B77F-44E0-9BF4-45B2E1103604}">
      <dsp:nvSpPr>
        <dsp:cNvPr id="0" name=""/>
        <dsp:cNvSpPr/>
      </dsp:nvSpPr>
      <dsp:spPr>
        <a:xfrm>
          <a:off x="2721616" y="2324400"/>
          <a:ext cx="1852408" cy="606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152B48"/>
              </a:solidFill>
              <a:latin typeface="Montserrat" pitchFamily="2" charset="77"/>
            </a:rPr>
            <a:t>Falta de consenso.</a:t>
          </a:r>
        </a:p>
      </dsp:txBody>
      <dsp:txXfrm>
        <a:off x="2739367" y="2342151"/>
        <a:ext cx="1816906" cy="570575"/>
      </dsp:txXfrm>
    </dsp:sp>
    <dsp:sp modelId="{73EB88C6-0FA5-4C68-8F39-B9989132F7B8}">
      <dsp:nvSpPr>
        <dsp:cNvPr id="0" name=""/>
        <dsp:cNvSpPr/>
      </dsp:nvSpPr>
      <dsp:spPr>
        <a:xfrm>
          <a:off x="4979239" y="0"/>
          <a:ext cx="2315511" cy="3084991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100" kern="1200" dirty="0">
              <a:solidFill>
                <a:schemeClr val="bg1"/>
              </a:solidFill>
              <a:latin typeface="Montserrat" pitchFamily="2" charset="77"/>
            </a:rPr>
            <a:t>Grave</a:t>
          </a:r>
        </a:p>
      </dsp:txBody>
      <dsp:txXfrm>
        <a:off x="4979239" y="0"/>
        <a:ext cx="2315511" cy="925497"/>
      </dsp:txXfrm>
    </dsp:sp>
    <dsp:sp modelId="{13C8972F-7820-4EFB-90A3-6BF993996739}">
      <dsp:nvSpPr>
        <dsp:cNvPr id="0" name=""/>
        <dsp:cNvSpPr/>
      </dsp:nvSpPr>
      <dsp:spPr>
        <a:xfrm>
          <a:off x="5210790" y="925760"/>
          <a:ext cx="1852408" cy="606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152B48"/>
              </a:solidFill>
              <a:latin typeface="Montserrat" pitchFamily="2" charset="77"/>
            </a:rPr>
            <a:t>Incluye el compromiso del SNC.</a:t>
          </a:r>
        </a:p>
      </dsp:txBody>
      <dsp:txXfrm>
        <a:off x="5228541" y="943511"/>
        <a:ext cx="1816906" cy="570575"/>
      </dsp:txXfrm>
    </dsp:sp>
    <dsp:sp modelId="{BD1EE91B-1469-4A4E-8E13-989A1D1CCBB3}">
      <dsp:nvSpPr>
        <dsp:cNvPr id="0" name=""/>
        <dsp:cNvSpPr/>
      </dsp:nvSpPr>
      <dsp:spPr>
        <a:xfrm>
          <a:off x="5210790" y="1625080"/>
          <a:ext cx="1852408" cy="606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152B48"/>
              </a:solidFill>
              <a:latin typeface="Montserrat" pitchFamily="2" charset="77"/>
            </a:rPr>
            <a:t>Hallazgos en </a:t>
          </a:r>
          <a:r>
            <a:rPr lang="es-ES" sz="1200" kern="1200" dirty="0" err="1">
              <a:solidFill>
                <a:srgbClr val="152B48"/>
              </a:solidFill>
              <a:latin typeface="Montserrat" pitchFamily="2" charset="77"/>
            </a:rPr>
            <a:t>neuroimagen</a:t>
          </a:r>
          <a:r>
            <a:rPr lang="es-ES" sz="1200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</dsp:txBody>
      <dsp:txXfrm>
        <a:off x="5228541" y="1642831"/>
        <a:ext cx="1816906" cy="570575"/>
      </dsp:txXfrm>
    </dsp:sp>
    <dsp:sp modelId="{65749F46-08BA-426A-9148-1421BA734B4D}">
      <dsp:nvSpPr>
        <dsp:cNvPr id="0" name=""/>
        <dsp:cNvSpPr/>
      </dsp:nvSpPr>
      <dsp:spPr>
        <a:xfrm>
          <a:off x="5210790" y="2324400"/>
          <a:ext cx="1852408" cy="60607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solidFill>
                <a:srgbClr val="152B48"/>
              </a:solidFill>
              <a:latin typeface="Montserrat" pitchFamily="2" charset="77"/>
            </a:rPr>
            <a:t>Enfermedad de compromete la vida.</a:t>
          </a:r>
        </a:p>
      </dsp:txBody>
      <dsp:txXfrm>
        <a:off x="5228541" y="2342151"/>
        <a:ext cx="1816906" cy="57057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4D5F02-8749-4785-ABB5-7D8F0085DB0D}">
      <dsp:nvSpPr>
        <dsp:cNvPr id="0" name=""/>
        <dsp:cNvSpPr/>
      </dsp:nvSpPr>
      <dsp:spPr>
        <a:xfrm>
          <a:off x="895" y="0"/>
          <a:ext cx="2327661" cy="2646876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  <a:latin typeface="Montserrat" pitchFamily="2" charset="77"/>
            </a:rPr>
            <a:t>RN – 3 sem</a:t>
          </a:r>
        </a:p>
      </dsp:txBody>
      <dsp:txXfrm>
        <a:off x="895" y="0"/>
        <a:ext cx="2327661" cy="794063"/>
      </dsp:txXfrm>
    </dsp:sp>
    <dsp:sp modelId="{38047F33-1864-4757-8180-14001C1E7F0E}">
      <dsp:nvSpPr>
        <dsp:cNvPr id="0" name=""/>
        <dsp:cNvSpPr/>
      </dsp:nvSpPr>
      <dsp:spPr>
        <a:xfrm>
          <a:off x="233661" y="794838"/>
          <a:ext cx="1862129" cy="7980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rgbClr val="152B48"/>
              </a:solidFill>
              <a:latin typeface="Montserrat" pitchFamily="2" charset="77"/>
            </a:rPr>
            <a:t>Detección de CMV en orina o saliva.</a:t>
          </a:r>
        </a:p>
      </dsp:txBody>
      <dsp:txXfrm>
        <a:off x="257036" y="818213"/>
        <a:ext cx="1815379" cy="751319"/>
      </dsp:txXfrm>
    </dsp:sp>
    <dsp:sp modelId="{E02E994B-C715-4B00-B451-B1F1E1287EF9}">
      <dsp:nvSpPr>
        <dsp:cNvPr id="0" name=""/>
        <dsp:cNvSpPr/>
      </dsp:nvSpPr>
      <dsp:spPr>
        <a:xfrm>
          <a:off x="233661" y="1715688"/>
          <a:ext cx="1862129" cy="7980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rgbClr val="152B48"/>
              </a:solidFill>
              <a:latin typeface="Montserrat" pitchFamily="2" charset="77"/>
            </a:rPr>
            <a:t>Se debe realizar lo antes posible.</a:t>
          </a:r>
        </a:p>
      </dsp:txBody>
      <dsp:txXfrm>
        <a:off x="257036" y="1739063"/>
        <a:ext cx="1815379" cy="751319"/>
      </dsp:txXfrm>
    </dsp:sp>
    <dsp:sp modelId="{687BE7EC-3FBC-4BE4-B3A1-5A5A97DDA46F}">
      <dsp:nvSpPr>
        <dsp:cNvPr id="0" name=""/>
        <dsp:cNvSpPr/>
      </dsp:nvSpPr>
      <dsp:spPr>
        <a:xfrm>
          <a:off x="2503131" y="0"/>
          <a:ext cx="2327661" cy="2646876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  <a:latin typeface="Montserrat" pitchFamily="2" charset="77"/>
            </a:rPr>
            <a:t>3 sem – 1 año</a:t>
          </a:r>
        </a:p>
      </dsp:txBody>
      <dsp:txXfrm>
        <a:off x="2503131" y="0"/>
        <a:ext cx="2327661" cy="794063"/>
      </dsp:txXfrm>
    </dsp:sp>
    <dsp:sp modelId="{7C2ED3E9-BCD1-4F22-A503-80414AAFABD8}">
      <dsp:nvSpPr>
        <dsp:cNvPr id="0" name=""/>
        <dsp:cNvSpPr/>
      </dsp:nvSpPr>
      <dsp:spPr>
        <a:xfrm>
          <a:off x="2735897" y="794127"/>
          <a:ext cx="1862129" cy="3855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rgbClr val="152B48"/>
              </a:solidFill>
              <a:latin typeface="Montserrat" pitchFamily="2" charset="77"/>
            </a:rPr>
            <a:t>Detección CMV orina o saliva.</a:t>
          </a:r>
        </a:p>
      </dsp:txBody>
      <dsp:txXfrm>
        <a:off x="2747191" y="805421"/>
        <a:ext cx="1839541" cy="363005"/>
      </dsp:txXfrm>
    </dsp:sp>
    <dsp:sp modelId="{5275801D-666D-4C67-9C8F-EB2BBDD74E4E}">
      <dsp:nvSpPr>
        <dsp:cNvPr id="0" name=""/>
        <dsp:cNvSpPr/>
      </dsp:nvSpPr>
      <dsp:spPr>
        <a:xfrm>
          <a:off x="2735897" y="1239043"/>
          <a:ext cx="1862129" cy="3855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rgbClr val="152B48"/>
              </a:solidFill>
              <a:latin typeface="Montserrat" pitchFamily="2" charset="77"/>
            </a:rPr>
            <a:t>Puede indicar infección congénita o posnatal.</a:t>
          </a:r>
        </a:p>
      </dsp:txBody>
      <dsp:txXfrm>
        <a:off x="2747191" y="1250337"/>
        <a:ext cx="1839541" cy="363005"/>
      </dsp:txXfrm>
    </dsp:sp>
    <dsp:sp modelId="{88A5A876-40AE-4CB2-A77F-715437785693}">
      <dsp:nvSpPr>
        <dsp:cNvPr id="0" name=""/>
        <dsp:cNvSpPr/>
      </dsp:nvSpPr>
      <dsp:spPr>
        <a:xfrm>
          <a:off x="2735897" y="1683959"/>
          <a:ext cx="1862129" cy="3855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rgbClr val="152B48"/>
              </a:solidFill>
              <a:latin typeface="Montserrat" pitchFamily="2" charset="77"/>
            </a:rPr>
            <a:t>Detección con prueba en papel filtro al nacer.* </a:t>
          </a:r>
        </a:p>
      </dsp:txBody>
      <dsp:txXfrm>
        <a:off x="2747191" y="1695253"/>
        <a:ext cx="1839541" cy="363005"/>
      </dsp:txXfrm>
    </dsp:sp>
    <dsp:sp modelId="{7FFAFFB2-2E88-4C0E-AE1A-447F4B99B44D}">
      <dsp:nvSpPr>
        <dsp:cNvPr id="0" name=""/>
        <dsp:cNvSpPr/>
      </dsp:nvSpPr>
      <dsp:spPr>
        <a:xfrm>
          <a:off x="2735897" y="2128874"/>
          <a:ext cx="1862129" cy="3855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rgbClr val="152B48"/>
              </a:solidFill>
              <a:latin typeface="Montserrat" pitchFamily="2" charset="77"/>
            </a:rPr>
            <a:t>Si anterior (-), aislamiento o serología.</a:t>
          </a:r>
        </a:p>
      </dsp:txBody>
      <dsp:txXfrm>
        <a:off x="2747191" y="2140168"/>
        <a:ext cx="1839541" cy="363005"/>
      </dsp:txXfrm>
    </dsp:sp>
    <dsp:sp modelId="{D303CBAC-69BB-45B6-8EB1-78DA5E54D1A5}">
      <dsp:nvSpPr>
        <dsp:cNvPr id="0" name=""/>
        <dsp:cNvSpPr/>
      </dsp:nvSpPr>
      <dsp:spPr>
        <a:xfrm>
          <a:off x="5005367" y="0"/>
          <a:ext cx="2327661" cy="2646876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  <a:latin typeface="Montserrat" pitchFamily="2" charset="77"/>
            </a:rPr>
            <a:t>&gt; 1 año</a:t>
          </a:r>
        </a:p>
      </dsp:txBody>
      <dsp:txXfrm>
        <a:off x="5005367" y="0"/>
        <a:ext cx="2327661" cy="794063"/>
      </dsp:txXfrm>
    </dsp:sp>
    <dsp:sp modelId="{746A6C0D-95BA-4E91-8B32-6AAB299A0B8C}">
      <dsp:nvSpPr>
        <dsp:cNvPr id="0" name=""/>
        <dsp:cNvSpPr/>
      </dsp:nvSpPr>
      <dsp:spPr>
        <a:xfrm>
          <a:off x="5238133" y="794838"/>
          <a:ext cx="1862129" cy="7980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rgbClr val="152B48"/>
              </a:solidFill>
              <a:latin typeface="Montserrat" pitchFamily="2" charset="77"/>
            </a:rPr>
            <a:t>No es factible el diagnóstico de infección congénita.</a:t>
          </a:r>
        </a:p>
      </dsp:txBody>
      <dsp:txXfrm>
        <a:off x="5261508" y="818213"/>
        <a:ext cx="1815379" cy="751319"/>
      </dsp:txXfrm>
    </dsp:sp>
    <dsp:sp modelId="{D6486CD3-CA5F-4B8B-8AB2-4902CEDB116D}">
      <dsp:nvSpPr>
        <dsp:cNvPr id="0" name=""/>
        <dsp:cNvSpPr/>
      </dsp:nvSpPr>
      <dsp:spPr>
        <a:xfrm>
          <a:off x="5238133" y="1715688"/>
          <a:ext cx="1862129" cy="7980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solidFill>
                <a:srgbClr val="152B48"/>
              </a:solidFill>
              <a:latin typeface="Montserrat" pitchFamily="2" charset="77"/>
            </a:rPr>
            <a:t>Mayoría de niños posterior a 1 año ya han sido infectados por CMV.</a:t>
          </a:r>
        </a:p>
      </dsp:txBody>
      <dsp:txXfrm>
        <a:off x="5261508" y="1739063"/>
        <a:ext cx="1815379" cy="751319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85FCB8-7C26-4017-9F31-148D30B98ADC}">
      <dsp:nvSpPr>
        <dsp:cNvPr id="0" name=""/>
        <dsp:cNvSpPr/>
      </dsp:nvSpPr>
      <dsp:spPr>
        <a:xfrm>
          <a:off x="1082037" y="2817177"/>
          <a:ext cx="1579230" cy="809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rgbClr val="152B48"/>
              </a:solidFill>
              <a:latin typeface="Montserrat" pitchFamily="2" charset="77"/>
            </a:rPr>
            <a:t>Escenarios</a:t>
          </a:r>
        </a:p>
      </dsp:txBody>
      <dsp:txXfrm>
        <a:off x="1105740" y="2840880"/>
        <a:ext cx="1531824" cy="761883"/>
      </dsp:txXfrm>
    </dsp:sp>
    <dsp:sp modelId="{B81467BC-FA96-414A-9C1A-69366BFEF46E}">
      <dsp:nvSpPr>
        <dsp:cNvPr id="0" name=""/>
        <dsp:cNvSpPr/>
      </dsp:nvSpPr>
      <dsp:spPr>
        <a:xfrm rot="18420108">
          <a:off x="2076582" y="2035774"/>
          <a:ext cx="293694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936940" y="13302"/>
              </a:lnTo>
            </a:path>
          </a:pathLst>
        </a:custGeom>
        <a:noFill/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3471629" y="1975653"/>
        <a:ext cx="146847" cy="146847"/>
      </dsp:txXfrm>
    </dsp:sp>
    <dsp:sp modelId="{478C4CB2-3176-4C04-AC9B-C07BB95485B0}">
      <dsp:nvSpPr>
        <dsp:cNvPr id="0" name=""/>
        <dsp:cNvSpPr/>
      </dsp:nvSpPr>
      <dsp:spPr>
        <a:xfrm>
          <a:off x="4428837" y="471687"/>
          <a:ext cx="1618578" cy="809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Infección congénita confirmada:</a:t>
          </a:r>
        </a:p>
      </dsp:txBody>
      <dsp:txXfrm>
        <a:off x="4452540" y="495390"/>
        <a:ext cx="1571172" cy="761883"/>
      </dsp:txXfrm>
    </dsp:sp>
    <dsp:sp modelId="{7733BC5C-CC8D-4E61-83C7-E62E3919C100}">
      <dsp:nvSpPr>
        <dsp:cNvPr id="0" name=""/>
        <dsp:cNvSpPr/>
      </dsp:nvSpPr>
      <dsp:spPr>
        <a:xfrm rot="19457599">
          <a:off x="5972473" y="630358"/>
          <a:ext cx="79731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97314" y="13302"/>
              </a:lnTo>
            </a:path>
          </a:pathLst>
        </a:custGeom>
        <a:noFill/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6351198" y="623728"/>
        <a:ext cx="39865" cy="39865"/>
      </dsp:txXfrm>
    </dsp:sp>
    <dsp:sp modelId="{2E56573B-5232-445C-A090-D1A6D0EF192B}">
      <dsp:nvSpPr>
        <dsp:cNvPr id="0" name=""/>
        <dsp:cNvSpPr/>
      </dsp:nvSpPr>
      <dsp:spPr>
        <a:xfrm>
          <a:off x="6694846" y="6346"/>
          <a:ext cx="1618578" cy="809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CMV mediante cultivo en &lt; 3 semanas.</a:t>
          </a:r>
        </a:p>
      </dsp:txBody>
      <dsp:txXfrm>
        <a:off x="6718549" y="30049"/>
        <a:ext cx="1571172" cy="761883"/>
      </dsp:txXfrm>
    </dsp:sp>
    <dsp:sp modelId="{5CA4572E-C8FA-45E4-9E0B-3A84C2E5A45D}">
      <dsp:nvSpPr>
        <dsp:cNvPr id="0" name=""/>
        <dsp:cNvSpPr/>
      </dsp:nvSpPr>
      <dsp:spPr>
        <a:xfrm rot="2142401">
          <a:off x="5972473" y="1095700"/>
          <a:ext cx="79731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797314" y="13302"/>
              </a:lnTo>
            </a:path>
          </a:pathLst>
        </a:custGeom>
        <a:noFill/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6351198" y="1089069"/>
        <a:ext cx="39865" cy="39865"/>
      </dsp:txXfrm>
    </dsp:sp>
    <dsp:sp modelId="{1B0DF18B-3558-45BB-8038-88D5144B902A}">
      <dsp:nvSpPr>
        <dsp:cNvPr id="0" name=""/>
        <dsp:cNvSpPr/>
      </dsp:nvSpPr>
      <dsp:spPr>
        <a:xfrm>
          <a:off x="6694846" y="937028"/>
          <a:ext cx="1618578" cy="809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CMV mediante PCR en &lt; 3 semanas.</a:t>
          </a:r>
        </a:p>
      </dsp:txBody>
      <dsp:txXfrm>
        <a:off x="6718549" y="960731"/>
        <a:ext cx="1571172" cy="761883"/>
      </dsp:txXfrm>
    </dsp:sp>
    <dsp:sp modelId="{08F2C7D0-1CA8-451F-ACD5-18CF2DF29096}">
      <dsp:nvSpPr>
        <dsp:cNvPr id="0" name=""/>
        <dsp:cNvSpPr/>
      </dsp:nvSpPr>
      <dsp:spPr>
        <a:xfrm rot="21589502">
          <a:off x="2661264" y="3205820"/>
          <a:ext cx="1767576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767576" y="13302"/>
              </a:lnTo>
            </a:path>
          </a:pathLst>
        </a:custGeom>
        <a:noFill/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3500863" y="3174933"/>
        <a:ext cx="88378" cy="88378"/>
      </dsp:txXfrm>
    </dsp:sp>
    <dsp:sp modelId="{7AAD89F8-0BFE-4291-8347-CAF61DF9400B}">
      <dsp:nvSpPr>
        <dsp:cNvPr id="0" name=""/>
        <dsp:cNvSpPr/>
      </dsp:nvSpPr>
      <dsp:spPr>
        <a:xfrm>
          <a:off x="4428837" y="2811779"/>
          <a:ext cx="1618578" cy="809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Infección congénita posible:</a:t>
          </a:r>
        </a:p>
      </dsp:txBody>
      <dsp:txXfrm>
        <a:off x="4452540" y="2835482"/>
        <a:ext cx="1571172" cy="761883"/>
      </dsp:txXfrm>
    </dsp:sp>
    <dsp:sp modelId="{5BE3B0E0-2CBC-4E56-B54D-7275567E4827}">
      <dsp:nvSpPr>
        <dsp:cNvPr id="0" name=""/>
        <dsp:cNvSpPr/>
      </dsp:nvSpPr>
      <dsp:spPr>
        <a:xfrm rot="18266513">
          <a:off x="5798760" y="2731087"/>
          <a:ext cx="114474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44741" y="13302"/>
              </a:lnTo>
            </a:path>
          </a:pathLst>
        </a:custGeom>
        <a:noFill/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6342512" y="2715771"/>
        <a:ext cx="57237" cy="57237"/>
      </dsp:txXfrm>
    </dsp:sp>
    <dsp:sp modelId="{8E6BBF81-582E-4269-84B8-0582DD036FDB}">
      <dsp:nvSpPr>
        <dsp:cNvPr id="0" name=""/>
        <dsp:cNvSpPr/>
      </dsp:nvSpPr>
      <dsp:spPr>
        <a:xfrm>
          <a:off x="6694846" y="1867711"/>
          <a:ext cx="1618578" cy="809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Uno o más signos o síntomas.</a:t>
          </a:r>
        </a:p>
      </dsp:txBody>
      <dsp:txXfrm>
        <a:off x="6718549" y="1891414"/>
        <a:ext cx="1571172" cy="761883"/>
      </dsp:txXfrm>
    </dsp:sp>
    <dsp:sp modelId="{AF0F3EC8-8B86-49C0-87B2-0572A63F7855}">
      <dsp:nvSpPr>
        <dsp:cNvPr id="0" name=""/>
        <dsp:cNvSpPr/>
      </dsp:nvSpPr>
      <dsp:spPr>
        <a:xfrm rot="21528935">
          <a:off x="6047346" y="3196428"/>
          <a:ext cx="64756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47569" y="13302"/>
              </a:lnTo>
            </a:path>
          </a:pathLst>
        </a:custGeom>
        <a:noFill/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6354941" y="3193541"/>
        <a:ext cx="32378" cy="32378"/>
      </dsp:txXfrm>
    </dsp:sp>
    <dsp:sp modelId="{702AF8CC-539C-4C5C-8616-72E92A91E92D}">
      <dsp:nvSpPr>
        <dsp:cNvPr id="0" name=""/>
        <dsp:cNvSpPr/>
      </dsp:nvSpPr>
      <dsp:spPr>
        <a:xfrm>
          <a:off x="6694846" y="2798393"/>
          <a:ext cx="1618578" cy="809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Exclusión de otras causas.</a:t>
          </a:r>
        </a:p>
      </dsp:txBody>
      <dsp:txXfrm>
        <a:off x="6718549" y="2822096"/>
        <a:ext cx="1571172" cy="761883"/>
      </dsp:txXfrm>
    </dsp:sp>
    <dsp:sp modelId="{C2F03355-69C0-4D30-B461-2817F14326D4}">
      <dsp:nvSpPr>
        <dsp:cNvPr id="0" name=""/>
        <dsp:cNvSpPr/>
      </dsp:nvSpPr>
      <dsp:spPr>
        <a:xfrm rot="3287125">
          <a:off x="5809748" y="3661769"/>
          <a:ext cx="1122764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22764" y="13302"/>
              </a:lnTo>
            </a:path>
          </a:pathLst>
        </a:custGeom>
        <a:noFill/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6343061" y="3647003"/>
        <a:ext cx="56138" cy="56138"/>
      </dsp:txXfrm>
    </dsp:sp>
    <dsp:sp modelId="{6476F12D-75A9-4E76-8BEF-019EE02ADED0}">
      <dsp:nvSpPr>
        <dsp:cNvPr id="0" name=""/>
        <dsp:cNvSpPr/>
      </dsp:nvSpPr>
      <dsp:spPr>
        <a:xfrm>
          <a:off x="6694846" y="3729076"/>
          <a:ext cx="1618578" cy="809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Detección de CMV &gt; 3 semanas – año.</a:t>
          </a:r>
        </a:p>
      </dsp:txBody>
      <dsp:txXfrm>
        <a:off x="6718549" y="3752779"/>
        <a:ext cx="1571172" cy="761883"/>
      </dsp:txXfrm>
    </dsp:sp>
    <dsp:sp modelId="{4D67F075-B8AB-484A-8D29-0DD320B977BF}">
      <dsp:nvSpPr>
        <dsp:cNvPr id="0" name=""/>
        <dsp:cNvSpPr/>
      </dsp:nvSpPr>
      <dsp:spPr>
        <a:xfrm rot="2771420">
          <a:off x="2268396" y="4129810"/>
          <a:ext cx="255331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2553312" y="13302"/>
              </a:lnTo>
            </a:path>
          </a:pathLst>
        </a:custGeom>
        <a:noFill/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3481219" y="4079279"/>
        <a:ext cx="127665" cy="127665"/>
      </dsp:txXfrm>
    </dsp:sp>
    <dsp:sp modelId="{66393929-A73F-49C5-A5C4-B79834FADC0B}">
      <dsp:nvSpPr>
        <dsp:cNvPr id="0" name=""/>
        <dsp:cNvSpPr/>
      </dsp:nvSpPr>
      <dsp:spPr>
        <a:xfrm>
          <a:off x="4428837" y="4659758"/>
          <a:ext cx="1618578" cy="809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No infectado:</a:t>
          </a:r>
        </a:p>
      </dsp:txBody>
      <dsp:txXfrm>
        <a:off x="4452540" y="4683461"/>
        <a:ext cx="1571172" cy="761883"/>
      </dsp:txXfrm>
    </dsp:sp>
    <dsp:sp modelId="{8EB2E615-F8E6-4657-B7B3-9AE93AD5BE05}">
      <dsp:nvSpPr>
        <dsp:cNvPr id="0" name=""/>
        <dsp:cNvSpPr/>
      </dsp:nvSpPr>
      <dsp:spPr>
        <a:xfrm>
          <a:off x="6047415" y="5051100"/>
          <a:ext cx="647431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647431" y="13302"/>
              </a:lnTo>
            </a:path>
          </a:pathLst>
        </a:custGeom>
        <a:noFill/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6354945" y="5048217"/>
        <a:ext cx="32371" cy="32371"/>
      </dsp:txXfrm>
    </dsp:sp>
    <dsp:sp modelId="{94EE9253-5BBD-4FFC-A703-7FB49CB43E4F}">
      <dsp:nvSpPr>
        <dsp:cNvPr id="0" name=""/>
        <dsp:cNvSpPr/>
      </dsp:nvSpPr>
      <dsp:spPr>
        <a:xfrm>
          <a:off x="6694846" y="4659758"/>
          <a:ext cx="1618578" cy="80928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6AEA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No detección en orina carga viral.</a:t>
          </a:r>
        </a:p>
      </dsp:txBody>
      <dsp:txXfrm>
        <a:off x="6718549" y="4683461"/>
        <a:ext cx="1571172" cy="76188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25191-CC85-485C-9635-464F95D037E1}">
      <dsp:nvSpPr>
        <dsp:cNvPr id="0" name=""/>
        <dsp:cNvSpPr/>
      </dsp:nvSpPr>
      <dsp:spPr>
        <a:xfrm>
          <a:off x="98383" y="1220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Zika</a:t>
          </a:r>
        </a:p>
      </dsp:txBody>
      <dsp:txXfrm>
        <a:off x="98383" y="1220"/>
        <a:ext cx="1541274" cy="924764"/>
      </dsp:txXfrm>
    </dsp:sp>
    <dsp:sp modelId="{655A0AEA-E011-4169-977F-77035B155ABA}">
      <dsp:nvSpPr>
        <dsp:cNvPr id="0" name=""/>
        <dsp:cNvSpPr/>
      </dsp:nvSpPr>
      <dsp:spPr>
        <a:xfrm>
          <a:off x="1793786" y="1220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Toxoplasma</a:t>
          </a:r>
        </a:p>
      </dsp:txBody>
      <dsp:txXfrm>
        <a:off x="1793786" y="1220"/>
        <a:ext cx="1541274" cy="924764"/>
      </dsp:txXfrm>
    </dsp:sp>
    <dsp:sp modelId="{E0C26AEE-B881-4ED0-A53B-E877E8F24F67}">
      <dsp:nvSpPr>
        <dsp:cNvPr id="0" name=""/>
        <dsp:cNvSpPr/>
      </dsp:nvSpPr>
      <dsp:spPr>
        <a:xfrm>
          <a:off x="3489188" y="12899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Coriomeningitis linfocítica</a:t>
          </a:r>
        </a:p>
      </dsp:txBody>
      <dsp:txXfrm>
        <a:off x="3489188" y="12899"/>
        <a:ext cx="1541274" cy="924764"/>
      </dsp:txXfrm>
    </dsp:sp>
    <dsp:sp modelId="{8DA8A8DF-7B6A-46AB-B772-28A08D04D6FC}">
      <dsp:nvSpPr>
        <dsp:cNvPr id="0" name=""/>
        <dsp:cNvSpPr/>
      </dsp:nvSpPr>
      <dsp:spPr>
        <a:xfrm>
          <a:off x="5184590" y="1220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Sepsis neonatal</a:t>
          </a:r>
        </a:p>
      </dsp:txBody>
      <dsp:txXfrm>
        <a:off x="5184590" y="1220"/>
        <a:ext cx="1541274" cy="924764"/>
      </dsp:txXfrm>
    </dsp:sp>
    <dsp:sp modelId="{B1AEB29E-4F9B-4F34-8E04-8ED9F84B684E}">
      <dsp:nvSpPr>
        <dsp:cNvPr id="0" name=""/>
        <dsp:cNvSpPr/>
      </dsp:nvSpPr>
      <dsp:spPr>
        <a:xfrm>
          <a:off x="6879993" y="1220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Rubeola</a:t>
          </a:r>
        </a:p>
      </dsp:txBody>
      <dsp:txXfrm>
        <a:off x="6879993" y="1220"/>
        <a:ext cx="1541274" cy="924764"/>
      </dsp:txXfrm>
    </dsp:sp>
    <dsp:sp modelId="{0384E923-1FF7-413C-B86B-4060D4A6EC03}">
      <dsp:nvSpPr>
        <dsp:cNvPr id="0" name=""/>
        <dsp:cNvSpPr/>
      </dsp:nvSpPr>
      <dsp:spPr>
        <a:xfrm>
          <a:off x="98383" y="1080112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Esclerosis tuberosa</a:t>
          </a:r>
        </a:p>
      </dsp:txBody>
      <dsp:txXfrm>
        <a:off x="98383" y="1080112"/>
        <a:ext cx="1541274" cy="924764"/>
      </dsp:txXfrm>
    </dsp:sp>
    <dsp:sp modelId="{38C735E1-BEE2-4F0B-A3BE-0D8C6C1B52A7}">
      <dsp:nvSpPr>
        <dsp:cNvPr id="0" name=""/>
        <dsp:cNvSpPr/>
      </dsp:nvSpPr>
      <dsp:spPr>
        <a:xfrm>
          <a:off x="1793786" y="1080112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Galactosemia</a:t>
          </a:r>
        </a:p>
      </dsp:txBody>
      <dsp:txXfrm>
        <a:off x="1793786" y="1080112"/>
        <a:ext cx="1541274" cy="924764"/>
      </dsp:txXfrm>
    </dsp:sp>
    <dsp:sp modelId="{697B8794-0576-4ACC-BA15-9625B4EAA43E}">
      <dsp:nvSpPr>
        <dsp:cNvPr id="0" name=""/>
        <dsp:cNvSpPr/>
      </dsp:nvSpPr>
      <dsp:spPr>
        <a:xfrm>
          <a:off x="3489188" y="1080112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Acidemias orgánicas</a:t>
          </a:r>
        </a:p>
      </dsp:txBody>
      <dsp:txXfrm>
        <a:off x="3489188" y="1080112"/>
        <a:ext cx="1541274" cy="924764"/>
      </dsp:txXfrm>
    </dsp:sp>
    <dsp:sp modelId="{762D1FD0-36FA-49F5-906A-9FFE51A08A60}">
      <dsp:nvSpPr>
        <dsp:cNvPr id="0" name=""/>
        <dsp:cNvSpPr/>
      </dsp:nvSpPr>
      <dsp:spPr>
        <a:xfrm>
          <a:off x="5184590" y="1080112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Alteraciones peroxisomales</a:t>
          </a:r>
        </a:p>
      </dsp:txBody>
      <dsp:txXfrm>
        <a:off x="5184590" y="1080112"/>
        <a:ext cx="1541274" cy="924764"/>
      </dsp:txXfrm>
    </dsp:sp>
    <dsp:sp modelId="{60C98023-D736-4218-B05B-FFB6A1A00F13}">
      <dsp:nvSpPr>
        <dsp:cNvPr id="0" name=""/>
        <dsp:cNvSpPr/>
      </dsp:nvSpPr>
      <dsp:spPr>
        <a:xfrm>
          <a:off x="6879993" y="1080112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Leucoditrofias hereditarias</a:t>
          </a:r>
        </a:p>
      </dsp:txBody>
      <dsp:txXfrm>
        <a:off x="6879993" y="1080112"/>
        <a:ext cx="1541274" cy="924764"/>
      </dsp:txXfrm>
    </dsp:sp>
    <dsp:sp modelId="{37D3373A-A1BE-49AA-B118-E6594AD78BF4}">
      <dsp:nvSpPr>
        <dsp:cNvPr id="0" name=""/>
        <dsp:cNvSpPr/>
      </dsp:nvSpPr>
      <dsp:spPr>
        <a:xfrm>
          <a:off x="98383" y="2159004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Hepatitis viral</a:t>
          </a:r>
        </a:p>
      </dsp:txBody>
      <dsp:txXfrm>
        <a:off x="98383" y="2159004"/>
        <a:ext cx="1541274" cy="924764"/>
      </dsp:txXfrm>
    </dsp:sp>
    <dsp:sp modelId="{8F3D1C67-C4E5-4655-854B-65BBAC36AAE0}">
      <dsp:nvSpPr>
        <dsp:cNvPr id="0" name=""/>
        <dsp:cNvSpPr/>
      </dsp:nvSpPr>
      <dsp:spPr>
        <a:xfrm>
          <a:off x="1793786" y="2159004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Atresia biliar</a:t>
          </a:r>
        </a:p>
      </dsp:txBody>
      <dsp:txXfrm>
        <a:off x="1793786" y="2159004"/>
        <a:ext cx="1541274" cy="924764"/>
      </dsp:txXfrm>
    </dsp:sp>
    <dsp:sp modelId="{19E6D336-BA99-4480-B959-05DAEDACB544}">
      <dsp:nvSpPr>
        <dsp:cNvPr id="0" name=""/>
        <dsp:cNvSpPr/>
      </dsp:nvSpPr>
      <dsp:spPr>
        <a:xfrm>
          <a:off x="3489188" y="2159004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Trombosis</a:t>
          </a:r>
        </a:p>
      </dsp:txBody>
      <dsp:txXfrm>
        <a:off x="3489188" y="2159004"/>
        <a:ext cx="1541274" cy="924764"/>
      </dsp:txXfrm>
    </dsp:sp>
    <dsp:sp modelId="{2CED1F41-E170-4974-B22D-9279D70A43ED}">
      <dsp:nvSpPr>
        <dsp:cNvPr id="0" name=""/>
        <dsp:cNvSpPr/>
      </dsp:nvSpPr>
      <dsp:spPr>
        <a:xfrm>
          <a:off x="5184590" y="2159004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Enfermedad hemolítica</a:t>
          </a:r>
        </a:p>
      </dsp:txBody>
      <dsp:txXfrm>
        <a:off x="5184590" y="2159004"/>
        <a:ext cx="1541274" cy="924764"/>
      </dsp:txXfrm>
    </dsp:sp>
    <dsp:sp modelId="{3C4DCC88-9C34-4F09-AC32-E5D594BA36B3}">
      <dsp:nvSpPr>
        <dsp:cNvPr id="0" name=""/>
        <dsp:cNvSpPr/>
      </dsp:nvSpPr>
      <dsp:spPr>
        <a:xfrm>
          <a:off x="6879993" y="2159004"/>
          <a:ext cx="1541274" cy="9247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Lesión hepática isquémica</a:t>
          </a:r>
        </a:p>
      </dsp:txBody>
      <dsp:txXfrm>
        <a:off x="6879993" y="2159004"/>
        <a:ext cx="1541274" cy="92476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FD846-AA4C-4457-A944-9DD9399557EE}">
      <dsp:nvSpPr>
        <dsp:cNvPr id="0" name=""/>
        <dsp:cNvSpPr/>
      </dsp:nvSpPr>
      <dsp:spPr>
        <a:xfrm>
          <a:off x="0" y="315314"/>
          <a:ext cx="6296667" cy="327600"/>
        </a:xfrm>
        <a:prstGeom prst="rect">
          <a:avLst/>
        </a:prstGeom>
        <a:solidFill>
          <a:srgbClr val="152B48">
            <a:alpha val="35000"/>
          </a:srgbClr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BE86B9-A620-45C6-91B9-9EDC33E08CA2}">
      <dsp:nvSpPr>
        <dsp:cNvPr id="0" name=""/>
        <dsp:cNvSpPr/>
      </dsp:nvSpPr>
      <dsp:spPr>
        <a:xfrm>
          <a:off x="314833" y="123434"/>
          <a:ext cx="5441705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599" tIns="0" rIns="16659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Mantenimiento de fluidos.</a:t>
          </a:r>
        </a:p>
      </dsp:txBody>
      <dsp:txXfrm>
        <a:off x="333567" y="142168"/>
        <a:ext cx="5404237" cy="346292"/>
      </dsp:txXfrm>
    </dsp:sp>
    <dsp:sp modelId="{EB766520-0E7A-46C8-ADEC-77FFD86777C7}">
      <dsp:nvSpPr>
        <dsp:cNvPr id="0" name=""/>
        <dsp:cNvSpPr/>
      </dsp:nvSpPr>
      <dsp:spPr>
        <a:xfrm>
          <a:off x="0" y="904994"/>
          <a:ext cx="6296667" cy="327600"/>
        </a:xfrm>
        <a:prstGeom prst="rect">
          <a:avLst/>
        </a:prstGeom>
        <a:solidFill>
          <a:srgbClr val="152B48">
            <a:alpha val="35000"/>
          </a:srgbClr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8C9F4-6BC8-4071-A72F-10013D2E84E4}">
      <dsp:nvSpPr>
        <dsp:cNvPr id="0" name=""/>
        <dsp:cNvSpPr/>
      </dsp:nvSpPr>
      <dsp:spPr>
        <a:xfrm>
          <a:off x="314833" y="713114"/>
          <a:ext cx="5441705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599" tIns="0" rIns="16659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Transfusión de productos sanguíneos.</a:t>
          </a:r>
        </a:p>
      </dsp:txBody>
      <dsp:txXfrm>
        <a:off x="333567" y="731848"/>
        <a:ext cx="5404237" cy="346292"/>
      </dsp:txXfrm>
    </dsp:sp>
    <dsp:sp modelId="{C417D5D5-6185-4C6E-A74E-4D8E875DAE6F}">
      <dsp:nvSpPr>
        <dsp:cNvPr id="0" name=""/>
        <dsp:cNvSpPr/>
      </dsp:nvSpPr>
      <dsp:spPr>
        <a:xfrm>
          <a:off x="0" y="1494674"/>
          <a:ext cx="6296667" cy="327600"/>
        </a:xfrm>
        <a:prstGeom prst="rect">
          <a:avLst/>
        </a:prstGeom>
        <a:solidFill>
          <a:srgbClr val="152B48">
            <a:alpha val="35000"/>
          </a:srgbClr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11A3B-22ED-4E98-9493-D2A6D62BD165}">
      <dsp:nvSpPr>
        <dsp:cNvPr id="0" name=""/>
        <dsp:cNvSpPr/>
      </dsp:nvSpPr>
      <dsp:spPr>
        <a:xfrm>
          <a:off x="314833" y="1302795"/>
          <a:ext cx="5441705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599" tIns="0" rIns="16659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Control de convulsiones.</a:t>
          </a:r>
        </a:p>
      </dsp:txBody>
      <dsp:txXfrm>
        <a:off x="333567" y="1321529"/>
        <a:ext cx="5404237" cy="346292"/>
      </dsp:txXfrm>
    </dsp:sp>
    <dsp:sp modelId="{74D8E25D-0186-4C35-8EC7-F4F99700CD50}">
      <dsp:nvSpPr>
        <dsp:cNvPr id="0" name=""/>
        <dsp:cNvSpPr/>
      </dsp:nvSpPr>
      <dsp:spPr>
        <a:xfrm>
          <a:off x="0" y="2084355"/>
          <a:ext cx="6296667" cy="327600"/>
        </a:xfrm>
        <a:prstGeom prst="rect">
          <a:avLst/>
        </a:prstGeom>
        <a:solidFill>
          <a:srgbClr val="152B48">
            <a:alpha val="35000"/>
          </a:srgbClr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D46B5F-B607-4A13-85E8-BABE8A83F430}">
      <dsp:nvSpPr>
        <dsp:cNvPr id="0" name=""/>
        <dsp:cNvSpPr/>
      </dsp:nvSpPr>
      <dsp:spPr>
        <a:xfrm>
          <a:off x="314833" y="1892475"/>
          <a:ext cx="5750991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599" tIns="0" rIns="16659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Soporte ventilatorio y oxigenoterapia.</a:t>
          </a:r>
        </a:p>
      </dsp:txBody>
      <dsp:txXfrm>
        <a:off x="333567" y="1911209"/>
        <a:ext cx="5713523" cy="346292"/>
      </dsp:txXfrm>
    </dsp:sp>
    <dsp:sp modelId="{A395F8C5-DFA2-45DC-AB31-2C1CBE2B99D0}">
      <dsp:nvSpPr>
        <dsp:cNvPr id="0" name=""/>
        <dsp:cNvSpPr/>
      </dsp:nvSpPr>
      <dsp:spPr>
        <a:xfrm>
          <a:off x="0" y="2674035"/>
          <a:ext cx="6296667" cy="327600"/>
        </a:xfrm>
        <a:prstGeom prst="rect">
          <a:avLst/>
        </a:prstGeom>
        <a:solidFill>
          <a:srgbClr val="152B48">
            <a:alpha val="35000"/>
          </a:srgbClr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E4359-D4BC-46F0-A455-AAEC32F6E99A}">
      <dsp:nvSpPr>
        <dsp:cNvPr id="0" name=""/>
        <dsp:cNvSpPr/>
      </dsp:nvSpPr>
      <dsp:spPr>
        <a:xfrm>
          <a:off x="314833" y="2482155"/>
          <a:ext cx="5558023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599" tIns="0" rIns="16659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Apoyo nutricional.</a:t>
          </a:r>
        </a:p>
      </dsp:txBody>
      <dsp:txXfrm>
        <a:off x="333567" y="2500889"/>
        <a:ext cx="5520555" cy="346292"/>
      </dsp:txXfrm>
    </dsp:sp>
    <dsp:sp modelId="{F78D3DEC-A5A0-4E0C-B94B-047A4D73B7D2}">
      <dsp:nvSpPr>
        <dsp:cNvPr id="0" name=""/>
        <dsp:cNvSpPr/>
      </dsp:nvSpPr>
      <dsp:spPr>
        <a:xfrm>
          <a:off x="0" y="3263715"/>
          <a:ext cx="6296667" cy="327600"/>
        </a:xfrm>
        <a:prstGeom prst="rect">
          <a:avLst/>
        </a:prstGeom>
        <a:solidFill>
          <a:srgbClr val="152B48">
            <a:alpha val="35000"/>
          </a:srgbClr>
        </a:solidFill>
        <a:ln w="12700" cap="flat" cmpd="sng" algn="ctr">
          <a:solidFill>
            <a:srgbClr val="152B4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21385-42F5-4D2C-91D6-61CEAA8CB764}">
      <dsp:nvSpPr>
        <dsp:cNvPr id="0" name=""/>
        <dsp:cNvSpPr/>
      </dsp:nvSpPr>
      <dsp:spPr>
        <a:xfrm>
          <a:off x="314833" y="3071835"/>
          <a:ext cx="5815696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599" tIns="0" rIns="166599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Tratamiento antibiótico (infecciones bacterianas).</a:t>
          </a:r>
        </a:p>
      </dsp:txBody>
      <dsp:txXfrm>
        <a:off x="333567" y="3090569"/>
        <a:ext cx="5778228" cy="346292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441137-A6DB-4CA7-BD17-6CFC1E3E1B3E}">
      <dsp:nvSpPr>
        <dsp:cNvPr id="0" name=""/>
        <dsp:cNvSpPr/>
      </dsp:nvSpPr>
      <dsp:spPr>
        <a:xfrm>
          <a:off x="5" y="205342"/>
          <a:ext cx="2255881" cy="1111060"/>
        </a:xfrm>
        <a:prstGeom prst="roundRect">
          <a:avLst>
            <a:gd name="adj" fmla="val 10000"/>
          </a:avLst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latin typeface="Montserrat" pitchFamily="2" charset="77"/>
            </a:rPr>
            <a:t>Sífilis gestacional</a:t>
          </a:r>
        </a:p>
      </dsp:txBody>
      <dsp:txXfrm>
        <a:off x="32547" y="237884"/>
        <a:ext cx="2190797" cy="1045976"/>
      </dsp:txXfrm>
    </dsp:sp>
    <dsp:sp modelId="{16514EA0-C401-4C2E-A420-7B8038627644}">
      <dsp:nvSpPr>
        <dsp:cNvPr id="0" name=""/>
        <dsp:cNvSpPr/>
      </dsp:nvSpPr>
      <dsp:spPr>
        <a:xfrm>
          <a:off x="225593" y="1316402"/>
          <a:ext cx="225588" cy="102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6769"/>
              </a:lnTo>
              <a:lnTo>
                <a:pt x="225588" y="1026769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2F82A7-92DF-48DE-8DF5-7F03DDEE45F0}">
      <dsp:nvSpPr>
        <dsp:cNvPr id="0" name=""/>
        <dsp:cNvSpPr/>
      </dsp:nvSpPr>
      <dsp:spPr>
        <a:xfrm>
          <a:off x="451181" y="1658659"/>
          <a:ext cx="2919420" cy="13690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Caso probable: gestante, puérpera o aborto en últimos 40 días, con prueba treponémica (+) sin tratamiento adecuado.</a:t>
          </a:r>
        </a:p>
      </dsp:txBody>
      <dsp:txXfrm>
        <a:off x="491278" y="1698756"/>
        <a:ext cx="2839226" cy="1288832"/>
      </dsp:txXfrm>
    </dsp:sp>
    <dsp:sp modelId="{BC8D8437-3FFB-4E27-A2AF-EB34836C1A4E}">
      <dsp:nvSpPr>
        <dsp:cNvPr id="0" name=""/>
        <dsp:cNvSpPr/>
      </dsp:nvSpPr>
      <dsp:spPr>
        <a:xfrm>
          <a:off x="225593" y="1316402"/>
          <a:ext cx="225588" cy="2738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8052"/>
              </a:lnTo>
              <a:lnTo>
                <a:pt x="225588" y="2738052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7897D4-70BC-484D-A0F2-8AEF6DE68FCA}">
      <dsp:nvSpPr>
        <dsp:cNvPr id="0" name=""/>
        <dsp:cNvSpPr/>
      </dsp:nvSpPr>
      <dsp:spPr>
        <a:xfrm>
          <a:off x="451181" y="3369941"/>
          <a:ext cx="2919420" cy="13690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Caso confirmado: igual + prueba no treponémica (+) a cualquier título, sin tratamiento adecuado o recaída sin manejo.</a:t>
          </a:r>
        </a:p>
      </dsp:txBody>
      <dsp:txXfrm>
        <a:off x="491278" y="3410038"/>
        <a:ext cx="2839226" cy="1288832"/>
      </dsp:txXfrm>
    </dsp:sp>
    <dsp:sp modelId="{1408C8D1-843C-46D6-9D5C-CF3CA1A96216}">
      <dsp:nvSpPr>
        <dsp:cNvPr id="0" name=""/>
        <dsp:cNvSpPr/>
      </dsp:nvSpPr>
      <dsp:spPr>
        <a:xfrm>
          <a:off x="3603938" y="205342"/>
          <a:ext cx="2255881" cy="1111060"/>
        </a:xfrm>
        <a:prstGeom prst="roundRect">
          <a:avLst>
            <a:gd name="adj" fmla="val 10000"/>
          </a:avLst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latin typeface="Montserrat" pitchFamily="2" charset="77"/>
            </a:rPr>
            <a:t>Sífilis congénita </a:t>
          </a:r>
        </a:p>
      </dsp:txBody>
      <dsp:txXfrm>
        <a:off x="3636480" y="237884"/>
        <a:ext cx="2190797" cy="1045976"/>
      </dsp:txXfrm>
    </dsp:sp>
    <dsp:sp modelId="{5D574E47-DF3B-495F-9DFC-71F9FE4DF812}">
      <dsp:nvSpPr>
        <dsp:cNvPr id="0" name=""/>
        <dsp:cNvSpPr/>
      </dsp:nvSpPr>
      <dsp:spPr>
        <a:xfrm>
          <a:off x="3829527" y="1316402"/>
          <a:ext cx="225588" cy="102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6769"/>
              </a:lnTo>
              <a:lnTo>
                <a:pt x="225588" y="1026769"/>
              </a:lnTo>
            </a:path>
          </a:pathLst>
        </a:custGeom>
        <a:noFill/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C57CD-0648-49F1-A365-50604B9F758A}">
      <dsp:nvSpPr>
        <dsp:cNvPr id="0" name=""/>
        <dsp:cNvSpPr/>
      </dsp:nvSpPr>
      <dsp:spPr>
        <a:xfrm>
          <a:off x="4055115" y="1658659"/>
          <a:ext cx="2919420" cy="13690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Producto de madre con sífilis (vivo o muerto), sin tratamiento o no adecuado.</a:t>
          </a:r>
        </a:p>
      </dsp:txBody>
      <dsp:txXfrm>
        <a:off x="4095212" y="1698756"/>
        <a:ext cx="2839226" cy="1288832"/>
      </dsp:txXfrm>
    </dsp:sp>
    <dsp:sp modelId="{0C4BD952-CE2D-438E-91EE-35EC532A1B69}">
      <dsp:nvSpPr>
        <dsp:cNvPr id="0" name=""/>
        <dsp:cNvSpPr/>
      </dsp:nvSpPr>
      <dsp:spPr>
        <a:xfrm>
          <a:off x="3829527" y="1316402"/>
          <a:ext cx="225588" cy="27380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38052"/>
              </a:lnTo>
              <a:lnTo>
                <a:pt x="225588" y="2738052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B25C84-90E5-4AC4-93A4-04EB222F1E68}">
      <dsp:nvSpPr>
        <dsp:cNvPr id="0" name=""/>
        <dsp:cNvSpPr/>
      </dsp:nvSpPr>
      <dsp:spPr>
        <a:xfrm>
          <a:off x="4055115" y="3369941"/>
          <a:ext cx="2919420" cy="13690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600" kern="1200" dirty="0">
              <a:latin typeface="Montserrat" pitchFamily="2" charset="77"/>
            </a:rPr>
            <a:t>Evidencia clínica, inmunológica (títulos 4 veces mayores a los de la madre), microbiológica o molecular.</a:t>
          </a:r>
        </a:p>
      </dsp:txBody>
      <dsp:txXfrm>
        <a:off x="4095212" y="3410038"/>
        <a:ext cx="2839226" cy="12888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5E73A-1851-42CD-B111-067CC3352418}">
      <dsp:nvSpPr>
        <dsp:cNvPr id="0" name=""/>
        <dsp:cNvSpPr/>
      </dsp:nvSpPr>
      <dsp:spPr>
        <a:xfrm>
          <a:off x="2326131" y="317"/>
          <a:ext cx="4887922" cy="124008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SzPct val="100000"/>
            <a:buChar char="•"/>
          </a:pPr>
          <a:r>
            <a:rPr lang="es-ES" sz="1600" kern="1200" dirty="0" err="1">
              <a:solidFill>
                <a:srgbClr val="152B48"/>
              </a:solidFill>
              <a:latin typeface="Montserrat" pitchFamily="2" charset="77"/>
            </a:rPr>
            <a:t>Espiramicina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SzPct val="100000"/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Hasta que se obtenga los resultados de PCR-LA.</a:t>
          </a:r>
        </a:p>
      </dsp:txBody>
      <dsp:txXfrm>
        <a:off x="2326131" y="155328"/>
        <a:ext cx="4422889" cy="930065"/>
      </dsp:txXfrm>
    </dsp:sp>
    <dsp:sp modelId="{85865D68-129A-46D4-966B-EE95DAC2ED1A}">
      <dsp:nvSpPr>
        <dsp:cNvPr id="0" name=""/>
        <dsp:cNvSpPr/>
      </dsp:nvSpPr>
      <dsp:spPr>
        <a:xfrm>
          <a:off x="107544" y="0"/>
          <a:ext cx="2209746" cy="12400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>
              <a:solidFill>
                <a:srgbClr val="152B48"/>
              </a:solidFill>
              <a:latin typeface="Montserrat" pitchFamily="2" charset="77"/>
            </a:rPr>
            <a:t>&lt;18 semanas</a:t>
          </a:r>
        </a:p>
      </dsp:txBody>
      <dsp:txXfrm>
        <a:off x="168080" y="60536"/>
        <a:ext cx="2088674" cy="1119015"/>
      </dsp:txXfrm>
    </dsp:sp>
    <dsp:sp modelId="{C604C2DB-4982-41E4-ADBF-0683A8DCC3A7}">
      <dsp:nvSpPr>
        <dsp:cNvPr id="0" name=""/>
        <dsp:cNvSpPr/>
      </dsp:nvSpPr>
      <dsp:spPr>
        <a:xfrm>
          <a:off x="2326131" y="1364414"/>
          <a:ext cx="4887922" cy="1240087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Pirimetamina + sulfadiazina + A. </a:t>
          </a:r>
          <a:r>
            <a:rPr lang="es-ES" sz="1600" kern="1200" dirty="0" err="1">
              <a:solidFill>
                <a:srgbClr val="152B48"/>
              </a:solidFill>
              <a:latin typeface="Montserrat" pitchFamily="2" charset="77"/>
            </a:rPr>
            <a:t>folínico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Hasta que se obtenga los resultados de PCR-LA.</a:t>
          </a:r>
        </a:p>
      </dsp:txBody>
      <dsp:txXfrm>
        <a:off x="2326131" y="1519425"/>
        <a:ext cx="4422889" cy="930065"/>
      </dsp:txXfrm>
    </dsp:sp>
    <dsp:sp modelId="{8BC13A29-E7FB-47CD-8506-BE2C6B2A59C6}">
      <dsp:nvSpPr>
        <dsp:cNvPr id="0" name=""/>
        <dsp:cNvSpPr/>
      </dsp:nvSpPr>
      <dsp:spPr>
        <a:xfrm>
          <a:off x="116385" y="1364732"/>
          <a:ext cx="2209746" cy="124008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>
              <a:solidFill>
                <a:srgbClr val="152B48"/>
              </a:solidFill>
              <a:latin typeface="Montserrat" pitchFamily="2" charset="77"/>
            </a:rPr>
            <a:t>&gt;18 semanas</a:t>
          </a:r>
        </a:p>
      </dsp:txBody>
      <dsp:txXfrm>
        <a:off x="176921" y="1425268"/>
        <a:ext cx="2088674" cy="11190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95E73A-1851-42CD-B111-067CC3352418}">
      <dsp:nvSpPr>
        <dsp:cNvPr id="0" name=""/>
        <dsp:cNvSpPr/>
      </dsp:nvSpPr>
      <dsp:spPr>
        <a:xfrm>
          <a:off x="2344290" y="0"/>
          <a:ext cx="4010487" cy="1485899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PCR LA positivo 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  <a:sym typeface="Wingdings" panose="05000000000000000000" pitchFamily="2" charset="2"/>
            </a:rPr>
            <a:t> </a:t>
          </a:r>
          <a:r>
            <a:rPr lang="es-ES" sz="1600" kern="1200" dirty="0" err="1">
              <a:solidFill>
                <a:srgbClr val="152B48"/>
              </a:solidFill>
              <a:latin typeface="Montserrat" pitchFamily="2" charset="77"/>
              <a:sym typeface="Wingdings" panose="05000000000000000000" pitchFamily="2" charset="2"/>
            </a:rPr>
            <a:t>p</a:t>
          </a:r>
          <a:r>
            <a:rPr lang="es-ES" sz="1600" kern="1200" dirty="0" err="1">
              <a:solidFill>
                <a:srgbClr val="152B48"/>
              </a:solidFill>
              <a:latin typeface="Montserrat" pitchFamily="2" charset="77"/>
            </a:rPr>
            <a:t>irimetamina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 + sulfadiazina + A. </a:t>
          </a:r>
          <a:r>
            <a:rPr lang="es-ES" sz="1600" kern="1200" dirty="0" err="1">
              <a:solidFill>
                <a:srgbClr val="152B48"/>
              </a:solidFill>
              <a:latin typeface="Montserrat" pitchFamily="2" charset="77"/>
            </a:rPr>
            <a:t>folínico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</dsp:txBody>
      <dsp:txXfrm>
        <a:off x="2344290" y="185737"/>
        <a:ext cx="3453275" cy="1114425"/>
      </dsp:txXfrm>
    </dsp:sp>
    <dsp:sp modelId="{85865D68-129A-46D4-966B-EE95DAC2ED1A}">
      <dsp:nvSpPr>
        <dsp:cNvPr id="0" name=""/>
        <dsp:cNvSpPr/>
      </dsp:nvSpPr>
      <dsp:spPr>
        <a:xfrm>
          <a:off x="329367" y="0"/>
          <a:ext cx="2014922" cy="14858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rgbClr val="152B48"/>
              </a:solidFill>
              <a:latin typeface="Montserrat" pitchFamily="2" charset="77"/>
            </a:rPr>
            <a:t>18 semanas</a:t>
          </a:r>
        </a:p>
      </dsp:txBody>
      <dsp:txXfrm>
        <a:off x="401903" y="72536"/>
        <a:ext cx="1869850" cy="1340827"/>
      </dsp:txXfrm>
    </dsp:sp>
    <dsp:sp modelId="{C604C2DB-4982-41E4-ADBF-0683A8DCC3A7}">
      <dsp:nvSpPr>
        <dsp:cNvPr id="0" name=""/>
        <dsp:cNvSpPr/>
      </dsp:nvSpPr>
      <dsp:spPr>
        <a:xfrm>
          <a:off x="2344290" y="1634490"/>
          <a:ext cx="4010487" cy="1485899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Pirimetamina + sulfadiazina + A. folínico y PCR LA positivo 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  <a:sym typeface="Wingdings" panose="05000000000000000000" pitchFamily="2" charset="2"/>
            </a:rPr>
            <a:t> tratamiento hasta el parto.</a:t>
          </a:r>
          <a:endParaRPr lang="es-ES" sz="16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2344290" y="1820227"/>
        <a:ext cx="3453275" cy="1114425"/>
      </dsp:txXfrm>
    </dsp:sp>
    <dsp:sp modelId="{8BC13A29-E7FB-47CD-8506-BE2C6B2A59C6}">
      <dsp:nvSpPr>
        <dsp:cNvPr id="0" name=""/>
        <dsp:cNvSpPr/>
      </dsp:nvSpPr>
      <dsp:spPr>
        <a:xfrm>
          <a:off x="329367" y="1668977"/>
          <a:ext cx="2014922" cy="14858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rgbClr val="152B48"/>
              </a:solidFill>
              <a:latin typeface="Montserrat" pitchFamily="2" charset="77"/>
            </a:rPr>
            <a:t>&gt;18 semanas</a:t>
          </a:r>
        </a:p>
      </dsp:txBody>
      <dsp:txXfrm>
        <a:off x="401903" y="1741513"/>
        <a:ext cx="1869850" cy="1340827"/>
      </dsp:txXfrm>
    </dsp:sp>
    <dsp:sp modelId="{8AB04E47-EFC1-40BC-91EA-176E7510B3BA}">
      <dsp:nvSpPr>
        <dsp:cNvPr id="0" name=""/>
        <dsp:cNvSpPr/>
      </dsp:nvSpPr>
      <dsp:spPr>
        <a:xfrm>
          <a:off x="2359931" y="3268979"/>
          <a:ext cx="4010487" cy="1485899"/>
        </a:xfrm>
        <a:prstGeom prst="rightArrow">
          <a:avLst>
            <a:gd name="adj1" fmla="val 75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Tratamiento con espiramicina hasta el parto.</a:t>
          </a:r>
        </a:p>
      </dsp:txBody>
      <dsp:txXfrm>
        <a:off x="2359931" y="3454716"/>
        <a:ext cx="3453275" cy="1114425"/>
      </dsp:txXfrm>
    </dsp:sp>
    <dsp:sp modelId="{3F408DEC-C060-413D-9F9D-A3DC936BF790}">
      <dsp:nvSpPr>
        <dsp:cNvPr id="0" name=""/>
        <dsp:cNvSpPr/>
      </dsp:nvSpPr>
      <dsp:spPr>
        <a:xfrm>
          <a:off x="313727" y="3268979"/>
          <a:ext cx="2046204" cy="148589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152B48"/>
              </a:solidFill>
              <a:latin typeface="Montserrat" pitchFamily="2" charset="77"/>
            </a:rPr>
            <a:t>PCR y ecografía negativa</a:t>
          </a:r>
        </a:p>
      </dsp:txBody>
      <dsp:txXfrm>
        <a:off x="386263" y="3341515"/>
        <a:ext cx="1901132" cy="13408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71D14-5697-4A0C-88C9-C2A937BB42C3}">
      <dsp:nvSpPr>
        <dsp:cNvPr id="0" name=""/>
        <dsp:cNvSpPr/>
      </dsp:nvSpPr>
      <dsp:spPr>
        <a:xfrm rot="10800000">
          <a:off x="1808019" y="52"/>
          <a:ext cx="6416046" cy="76779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57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152B48"/>
              </a:solidFill>
              <a:latin typeface="Montserrat" pitchFamily="2" charset="77"/>
            </a:rPr>
            <a:t>Consumo de carnes bien cocidas.</a:t>
          </a:r>
        </a:p>
      </dsp:txBody>
      <dsp:txXfrm rot="10800000">
        <a:off x="1999967" y="52"/>
        <a:ext cx="6224098" cy="767791"/>
      </dsp:txXfrm>
    </dsp:sp>
    <dsp:sp modelId="{6897D879-C3BA-4D5E-8579-C40747A449B5}">
      <dsp:nvSpPr>
        <dsp:cNvPr id="0" name=""/>
        <dsp:cNvSpPr/>
      </dsp:nvSpPr>
      <dsp:spPr>
        <a:xfrm>
          <a:off x="1424123" y="52"/>
          <a:ext cx="767791" cy="767791"/>
        </a:xfrm>
        <a:prstGeom prst="ellipse">
          <a:avLst/>
        </a:prstGeom>
        <a:solidFill>
          <a:srgbClr val="00AAA7"/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74BE6E-C7C8-48C3-8C74-437C80A70B50}">
      <dsp:nvSpPr>
        <dsp:cNvPr id="0" name=""/>
        <dsp:cNvSpPr/>
      </dsp:nvSpPr>
      <dsp:spPr>
        <a:xfrm rot="10800000">
          <a:off x="1808019" y="997036"/>
          <a:ext cx="6416046" cy="76779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57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152B48"/>
              </a:solidFill>
              <a:latin typeface="Montserrat" pitchFamily="2" charset="77"/>
            </a:rPr>
            <a:t>Consumo de agua potable, filtrada o hervida.</a:t>
          </a:r>
        </a:p>
      </dsp:txBody>
      <dsp:txXfrm rot="10800000">
        <a:off x="1999967" y="997036"/>
        <a:ext cx="6224098" cy="767791"/>
      </dsp:txXfrm>
    </dsp:sp>
    <dsp:sp modelId="{6406E590-74B4-4C77-AC3F-B565EBD1AF5B}">
      <dsp:nvSpPr>
        <dsp:cNvPr id="0" name=""/>
        <dsp:cNvSpPr/>
      </dsp:nvSpPr>
      <dsp:spPr>
        <a:xfrm>
          <a:off x="1424123" y="997036"/>
          <a:ext cx="767791" cy="767791"/>
        </a:xfrm>
        <a:prstGeom prst="ellipse">
          <a:avLst/>
        </a:prstGeom>
        <a:solidFill>
          <a:srgbClr val="00AAA7"/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E0F677-2DB6-4B19-B564-86D464F7EED2}">
      <dsp:nvSpPr>
        <dsp:cNvPr id="0" name=""/>
        <dsp:cNvSpPr/>
      </dsp:nvSpPr>
      <dsp:spPr>
        <a:xfrm rot="10800000">
          <a:off x="1808019" y="1994020"/>
          <a:ext cx="6416046" cy="76779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57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152B48"/>
              </a:solidFill>
              <a:latin typeface="Montserrat" pitchFamily="2" charset="77"/>
            </a:rPr>
            <a:t>Manejo higiénico de los alimentos.</a:t>
          </a:r>
        </a:p>
      </dsp:txBody>
      <dsp:txXfrm rot="10800000">
        <a:off x="1999967" y="1994020"/>
        <a:ext cx="6224098" cy="767791"/>
      </dsp:txXfrm>
    </dsp:sp>
    <dsp:sp modelId="{ACEAC046-DDA1-414B-BC9F-117DE196B1AB}">
      <dsp:nvSpPr>
        <dsp:cNvPr id="0" name=""/>
        <dsp:cNvSpPr/>
      </dsp:nvSpPr>
      <dsp:spPr>
        <a:xfrm>
          <a:off x="1424123" y="1994020"/>
          <a:ext cx="767791" cy="767791"/>
        </a:xfrm>
        <a:prstGeom prst="ellipse">
          <a:avLst/>
        </a:prstGeom>
        <a:solidFill>
          <a:srgbClr val="00AAA7"/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5218F8-A877-48BF-9F7E-1EB0E86CC279}">
      <dsp:nvSpPr>
        <dsp:cNvPr id="0" name=""/>
        <dsp:cNvSpPr/>
      </dsp:nvSpPr>
      <dsp:spPr>
        <a:xfrm rot="10800000">
          <a:off x="1808019" y="2991003"/>
          <a:ext cx="6416046" cy="76779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57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152B48"/>
              </a:solidFill>
              <a:latin typeface="Montserrat" pitchFamily="2" charset="77"/>
            </a:rPr>
            <a:t>Lavado de manos posterior a jardinería. </a:t>
          </a:r>
        </a:p>
      </dsp:txBody>
      <dsp:txXfrm rot="10800000">
        <a:off x="1999967" y="2991003"/>
        <a:ext cx="6224098" cy="767791"/>
      </dsp:txXfrm>
    </dsp:sp>
    <dsp:sp modelId="{4EC7FBC8-9596-4F0B-9DC3-578F9C80FF65}">
      <dsp:nvSpPr>
        <dsp:cNvPr id="0" name=""/>
        <dsp:cNvSpPr/>
      </dsp:nvSpPr>
      <dsp:spPr>
        <a:xfrm>
          <a:off x="1424123" y="2991003"/>
          <a:ext cx="767791" cy="767791"/>
        </a:xfrm>
        <a:prstGeom prst="ellipse">
          <a:avLst/>
        </a:prstGeom>
        <a:solidFill>
          <a:srgbClr val="00AAA7"/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3FF8E-EB93-4AA0-BB9F-75AC71C9665E}">
      <dsp:nvSpPr>
        <dsp:cNvPr id="0" name=""/>
        <dsp:cNvSpPr/>
      </dsp:nvSpPr>
      <dsp:spPr>
        <a:xfrm rot="10800000">
          <a:off x="1808019" y="3987987"/>
          <a:ext cx="6416046" cy="767791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857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rgbClr val="152B48"/>
              </a:solidFill>
              <a:latin typeface="Montserrat" pitchFamily="2" charset="77"/>
            </a:rPr>
            <a:t>Precaución con la manipulación de heces de gato.</a:t>
          </a:r>
        </a:p>
      </dsp:txBody>
      <dsp:txXfrm rot="10800000">
        <a:off x="1999967" y="3987987"/>
        <a:ext cx="6224098" cy="767791"/>
      </dsp:txXfrm>
    </dsp:sp>
    <dsp:sp modelId="{028FEF5B-3FB0-4ADB-8895-AC3C1E126D4D}">
      <dsp:nvSpPr>
        <dsp:cNvPr id="0" name=""/>
        <dsp:cNvSpPr/>
      </dsp:nvSpPr>
      <dsp:spPr>
        <a:xfrm>
          <a:off x="1424123" y="3987987"/>
          <a:ext cx="767791" cy="767791"/>
        </a:xfrm>
        <a:prstGeom prst="ellipse">
          <a:avLst/>
        </a:prstGeom>
        <a:solidFill>
          <a:srgbClr val="00AAA7"/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C2199-3D0B-41E9-A004-400C5EF441C1}">
      <dsp:nvSpPr>
        <dsp:cNvPr id="0" name=""/>
        <dsp:cNvSpPr/>
      </dsp:nvSpPr>
      <dsp:spPr>
        <a:xfrm>
          <a:off x="1741" y="0"/>
          <a:ext cx="1708941" cy="3474720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  <a:latin typeface="Montserrat" pitchFamily="2" charset="77"/>
            </a:rPr>
            <a:t>Evidencia de infección materna:</a:t>
          </a:r>
        </a:p>
      </dsp:txBody>
      <dsp:txXfrm>
        <a:off x="1741" y="0"/>
        <a:ext cx="1708941" cy="1042416"/>
      </dsp:txXfrm>
    </dsp:sp>
    <dsp:sp modelId="{1B4C94B7-B4D4-4EB5-84A1-A29EB54BF343}">
      <dsp:nvSpPr>
        <dsp:cNvPr id="0" name=""/>
        <dsp:cNvSpPr/>
      </dsp:nvSpPr>
      <dsp:spPr>
        <a:xfrm>
          <a:off x="172635" y="1043433"/>
          <a:ext cx="1367153" cy="10476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Serología positiva en tamizajes.</a:t>
          </a:r>
        </a:p>
      </dsp:txBody>
      <dsp:txXfrm>
        <a:off x="203320" y="1074118"/>
        <a:ext cx="1305783" cy="986305"/>
      </dsp:txXfrm>
    </dsp:sp>
    <dsp:sp modelId="{5864DF2E-D2A6-4497-979B-E55F0C6BEA9C}">
      <dsp:nvSpPr>
        <dsp:cNvPr id="0" name=""/>
        <dsp:cNvSpPr/>
      </dsp:nvSpPr>
      <dsp:spPr>
        <a:xfrm>
          <a:off x="172635" y="2252290"/>
          <a:ext cx="1367153" cy="10476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Hallazgos compatibles en ecografía.</a:t>
          </a:r>
        </a:p>
      </dsp:txBody>
      <dsp:txXfrm>
        <a:off x="203320" y="2282975"/>
        <a:ext cx="1305783" cy="986305"/>
      </dsp:txXfrm>
    </dsp:sp>
    <dsp:sp modelId="{C7A76740-20EC-4CF8-BEC5-88E581DAEF8C}">
      <dsp:nvSpPr>
        <dsp:cNvPr id="0" name=""/>
        <dsp:cNvSpPr/>
      </dsp:nvSpPr>
      <dsp:spPr>
        <a:xfrm>
          <a:off x="1838853" y="0"/>
          <a:ext cx="1708941" cy="3474720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  <a:latin typeface="Montserrat" pitchFamily="2" charset="77"/>
            </a:rPr>
            <a:t>Hijos de mujeres </a:t>
          </a:r>
          <a:r>
            <a:rPr lang="es-ES" sz="1600" b="1" kern="1200" dirty="0" err="1">
              <a:solidFill>
                <a:schemeClr val="bg1"/>
              </a:solidFill>
              <a:latin typeface="Montserrat" pitchFamily="2" charset="77"/>
            </a:rPr>
            <a:t>inmuno</a:t>
          </a:r>
          <a:r>
            <a:rPr lang="es-ES" sz="1600" b="1" kern="1200" dirty="0">
              <a:solidFill>
                <a:schemeClr val="bg1"/>
              </a:solidFill>
              <a:latin typeface="Montserrat" pitchFamily="2" charset="77"/>
            </a:rPr>
            <a:t>-suprimidas:</a:t>
          </a:r>
        </a:p>
      </dsp:txBody>
      <dsp:txXfrm>
        <a:off x="1838853" y="0"/>
        <a:ext cx="1708941" cy="1042416"/>
      </dsp:txXfrm>
    </dsp:sp>
    <dsp:sp modelId="{03E703D0-9E79-4BFF-ADC8-6515F7FE76B1}">
      <dsp:nvSpPr>
        <dsp:cNvPr id="0" name=""/>
        <dsp:cNvSpPr/>
      </dsp:nvSpPr>
      <dsp:spPr>
        <a:xfrm>
          <a:off x="2009747" y="1042416"/>
          <a:ext cx="1367153" cy="225856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Evidencia serológica de infección previa.</a:t>
          </a:r>
        </a:p>
      </dsp:txBody>
      <dsp:txXfrm>
        <a:off x="2049790" y="1082459"/>
        <a:ext cx="1287067" cy="2178482"/>
      </dsp:txXfrm>
    </dsp:sp>
    <dsp:sp modelId="{5D2DD686-6F13-44C6-988E-DCD6E6B0B20F}">
      <dsp:nvSpPr>
        <dsp:cNvPr id="0" name=""/>
        <dsp:cNvSpPr/>
      </dsp:nvSpPr>
      <dsp:spPr>
        <a:xfrm>
          <a:off x="3675965" y="0"/>
          <a:ext cx="1708941" cy="3474720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Montserrat" pitchFamily="2" charset="77"/>
            </a:rPr>
            <a:t>Bebés con hallazgos clínicos compatibles:</a:t>
          </a:r>
        </a:p>
      </dsp:txBody>
      <dsp:txXfrm>
        <a:off x="3675965" y="0"/>
        <a:ext cx="1708941" cy="1042416"/>
      </dsp:txXfrm>
    </dsp:sp>
    <dsp:sp modelId="{4748AC18-6171-43CA-B94C-8DCF1397160F}">
      <dsp:nvSpPr>
        <dsp:cNvPr id="0" name=""/>
        <dsp:cNvSpPr/>
      </dsp:nvSpPr>
      <dsp:spPr>
        <a:xfrm>
          <a:off x="3846859" y="1043433"/>
          <a:ext cx="1367153" cy="10476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24765" rIns="3302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>
              <a:solidFill>
                <a:srgbClr val="152B48"/>
              </a:solidFill>
              <a:latin typeface="Montserrat" pitchFamily="2" charset="77"/>
            </a:rPr>
            <a:t>Calcificaciones intracraneales, </a:t>
          </a:r>
          <a:r>
            <a:rPr lang="es-ES" sz="1300" kern="1200" dirty="0" err="1">
              <a:solidFill>
                <a:srgbClr val="152B48"/>
              </a:solidFill>
              <a:latin typeface="Montserrat" pitchFamily="2" charset="77"/>
            </a:rPr>
            <a:t>coriorretinitis</a:t>
          </a:r>
          <a:r>
            <a:rPr lang="es-ES" sz="1300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</dsp:txBody>
      <dsp:txXfrm>
        <a:off x="3877544" y="1074118"/>
        <a:ext cx="1305783" cy="986305"/>
      </dsp:txXfrm>
    </dsp:sp>
    <dsp:sp modelId="{68CD463B-E543-4A9A-BCA5-0205F9A851D1}">
      <dsp:nvSpPr>
        <dsp:cNvPr id="0" name=""/>
        <dsp:cNvSpPr/>
      </dsp:nvSpPr>
      <dsp:spPr>
        <a:xfrm>
          <a:off x="3846859" y="2252290"/>
          <a:ext cx="1367153" cy="10476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Pleocitosis en LCR.</a:t>
          </a:r>
        </a:p>
      </dsp:txBody>
      <dsp:txXfrm>
        <a:off x="3877544" y="2282975"/>
        <a:ext cx="1305783" cy="986305"/>
      </dsp:txXfrm>
    </dsp:sp>
    <dsp:sp modelId="{97A39BA9-D79A-43F8-BE23-19D8FBADC587}">
      <dsp:nvSpPr>
        <dsp:cNvPr id="0" name=""/>
        <dsp:cNvSpPr/>
      </dsp:nvSpPr>
      <dsp:spPr>
        <a:xfrm>
          <a:off x="5513077" y="0"/>
          <a:ext cx="1708941" cy="3474720"/>
        </a:xfrm>
        <a:prstGeom prst="roundRect">
          <a:avLst>
            <a:gd name="adj" fmla="val 10000"/>
          </a:avLst>
        </a:prstGeom>
        <a:solidFill>
          <a:srgbClr val="152B4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chemeClr val="bg1"/>
              </a:solidFill>
              <a:latin typeface="Montserrat" pitchFamily="2" charset="77"/>
            </a:rPr>
            <a:t>Bebés con </a:t>
          </a:r>
          <a:r>
            <a:rPr lang="es-ES" sz="1400" b="1" kern="1200" dirty="0" err="1">
              <a:solidFill>
                <a:schemeClr val="bg1"/>
              </a:solidFill>
              <a:latin typeface="Montserrat" pitchFamily="2" charset="77"/>
            </a:rPr>
            <a:t>IgM</a:t>
          </a:r>
          <a:r>
            <a:rPr lang="es-ES" sz="1400" b="1" kern="1200" dirty="0">
              <a:solidFill>
                <a:schemeClr val="bg1"/>
              </a:solidFill>
              <a:latin typeface="Montserrat" pitchFamily="2" charset="77"/>
            </a:rPr>
            <a:t> positiva:</a:t>
          </a:r>
        </a:p>
      </dsp:txBody>
      <dsp:txXfrm>
        <a:off x="5513077" y="0"/>
        <a:ext cx="1708941" cy="1042416"/>
      </dsp:txXfrm>
    </dsp:sp>
    <dsp:sp modelId="{1E188DE4-CF72-4A50-A7D4-E870DE93FC13}">
      <dsp:nvSpPr>
        <dsp:cNvPr id="0" name=""/>
        <dsp:cNvSpPr/>
      </dsp:nvSpPr>
      <dsp:spPr>
        <a:xfrm>
          <a:off x="5683971" y="1043433"/>
          <a:ext cx="1367153" cy="10476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En lugares donde se hace cribado.</a:t>
          </a:r>
        </a:p>
      </dsp:txBody>
      <dsp:txXfrm>
        <a:off x="5714656" y="1074118"/>
        <a:ext cx="1305783" cy="986305"/>
      </dsp:txXfrm>
    </dsp:sp>
    <dsp:sp modelId="{39F9E0DE-0E9A-4806-949A-DAFF8D110A1E}">
      <dsp:nvSpPr>
        <dsp:cNvPr id="0" name=""/>
        <dsp:cNvSpPr/>
      </dsp:nvSpPr>
      <dsp:spPr>
        <a:xfrm>
          <a:off x="5683971" y="2252290"/>
          <a:ext cx="1367153" cy="104767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solidFill>
                <a:srgbClr val="152B48"/>
              </a:solidFill>
              <a:latin typeface="Montserrat" pitchFamily="2" charset="77"/>
            </a:rPr>
            <a:t>O por sospecha cínica.</a:t>
          </a:r>
        </a:p>
      </dsp:txBody>
      <dsp:txXfrm>
        <a:off x="5714656" y="2282975"/>
        <a:ext cx="1305783" cy="98630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4CEA6A-79CE-4A53-A645-9FC3DEA353DB}">
      <dsp:nvSpPr>
        <dsp:cNvPr id="0" name=""/>
        <dsp:cNvSpPr/>
      </dsp:nvSpPr>
      <dsp:spPr>
        <a:xfrm rot="5400000">
          <a:off x="3972050" y="-1444732"/>
          <a:ext cx="1642705" cy="4735372"/>
        </a:xfrm>
        <a:prstGeom prst="round2SameRect">
          <a:avLst/>
        </a:prstGeom>
        <a:noFill/>
        <a:ln w="12700" cap="flat" cmpd="sng" algn="ctr">
          <a:solidFill>
            <a:srgbClr val="00AAA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52B48"/>
            </a:buClr>
            <a:buChar char="•"/>
          </a:pPr>
          <a:r>
            <a:rPr lang="es-ES" sz="1700" kern="1200" dirty="0">
              <a:solidFill>
                <a:srgbClr val="152B48"/>
              </a:solidFill>
              <a:latin typeface="Montserrat" pitchFamily="2" charset="77"/>
            </a:rPr>
            <a:t>Proteinorraquia - &gt;1gr/</a:t>
          </a:r>
          <a:r>
            <a:rPr lang="es-ES" sz="1700" kern="1200" dirty="0" err="1">
              <a:solidFill>
                <a:srgbClr val="152B48"/>
              </a:solidFill>
              <a:latin typeface="Montserrat" pitchFamily="2" charset="77"/>
            </a:rPr>
            <a:t>dL</a:t>
          </a:r>
          <a:r>
            <a:rPr lang="es-ES" sz="1700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52B48"/>
            </a:buClr>
            <a:buChar char="•"/>
          </a:pPr>
          <a:r>
            <a:rPr lang="es-ES" sz="1700" kern="1200" dirty="0" err="1">
              <a:solidFill>
                <a:srgbClr val="152B48"/>
              </a:solidFill>
              <a:latin typeface="Montserrat" pitchFamily="2" charset="77"/>
            </a:rPr>
            <a:t>Pleocitosis</a:t>
          </a:r>
          <a:r>
            <a:rPr lang="es-ES" sz="1700" kern="1200" dirty="0">
              <a:solidFill>
                <a:srgbClr val="152B48"/>
              </a:solidFill>
              <a:latin typeface="Montserrat" pitchFamily="2" charset="77"/>
            </a:rPr>
            <a:t> mononuclear.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rgbClr val="152B48"/>
            </a:buClr>
            <a:buChar char="•"/>
          </a:pPr>
          <a:r>
            <a:rPr lang="es-ES" sz="1700" kern="1200" dirty="0">
              <a:solidFill>
                <a:srgbClr val="152B48"/>
              </a:solidFill>
              <a:latin typeface="Montserrat" pitchFamily="2" charset="77"/>
            </a:rPr>
            <a:t>PCR de LCR de </a:t>
          </a:r>
          <a:r>
            <a:rPr lang="es-ES" sz="1700" i="1" kern="1200" dirty="0">
              <a:solidFill>
                <a:srgbClr val="152B48"/>
              </a:solidFill>
              <a:latin typeface="Montserrat" pitchFamily="2" charset="77"/>
            </a:rPr>
            <a:t>T. </a:t>
          </a:r>
          <a:r>
            <a:rPr lang="es-ES" sz="1700" i="1" kern="1200" dirty="0" err="1">
              <a:solidFill>
                <a:srgbClr val="152B48"/>
              </a:solidFill>
              <a:latin typeface="Montserrat" pitchFamily="2" charset="77"/>
            </a:rPr>
            <a:t>gondii</a:t>
          </a:r>
          <a:r>
            <a:rPr lang="es-ES" sz="1700" i="1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</dsp:txBody>
      <dsp:txXfrm rot="-5400000">
        <a:off x="2425717" y="181791"/>
        <a:ext cx="4655182" cy="1482325"/>
      </dsp:txXfrm>
    </dsp:sp>
    <dsp:sp modelId="{0C5D7280-575A-45FC-B319-AB24F61860FB}">
      <dsp:nvSpPr>
        <dsp:cNvPr id="0" name=""/>
        <dsp:cNvSpPr/>
      </dsp:nvSpPr>
      <dsp:spPr>
        <a:xfrm>
          <a:off x="88659" y="2658"/>
          <a:ext cx="2337057" cy="1840590"/>
        </a:xfrm>
        <a:prstGeom prst="roundRect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Montserrat" pitchFamily="2" charset="77"/>
            </a:rPr>
            <a:t>Punción lumbar</a:t>
          </a:r>
        </a:p>
      </dsp:txBody>
      <dsp:txXfrm>
        <a:off x="178509" y="92508"/>
        <a:ext cx="2157357" cy="1660890"/>
      </dsp:txXfrm>
    </dsp:sp>
    <dsp:sp modelId="{1CC45BD8-111B-46CB-8B61-7FF551341173}">
      <dsp:nvSpPr>
        <dsp:cNvPr id="0" name=""/>
        <dsp:cNvSpPr/>
      </dsp:nvSpPr>
      <dsp:spPr>
        <a:xfrm rot="5400000">
          <a:off x="4026468" y="540292"/>
          <a:ext cx="1642705" cy="4735372"/>
        </a:xfrm>
        <a:prstGeom prst="round2SameRect">
          <a:avLst/>
        </a:prstGeom>
        <a:noFill/>
        <a:ln w="12700" cap="flat" cmpd="sng" algn="ctr">
          <a:solidFill>
            <a:srgbClr val="00AAA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TAC de cráneo.*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Ecografía </a:t>
          </a:r>
          <a:r>
            <a:rPr lang="es-ES" sz="1800" kern="1200" dirty="0" err="1">
              <a:solidFill>
                <a:srgbClr val="152B48"/>
              </a:solidFill>
              <a:latin typeface="Montserrat" pitchFamily="2" charset="77"/>
            </a:rPr>
            <a:t>transfontanelar</a:t>
          </a: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>
              <a:solidFill>
                <a:srgbClr val="152B48"/>
              </a:solidFill>
              <a:latin typeface="Montserrat" pitchFamily="2" charset="77"/>
            </a:rPr>
            <a:t>RMN.</a:t>
          </a:r>
        </a:p>
      </dsp:txBody>
      <dsp:txXfrm rot="-5400000">
        <a:off x="2480135" y="2166815"/>
        <a:ext cx="4655182" cy="1482325"/>
      </dsp:txXfrm>
    </dsp:sp>
    <dsp:sp modelId="{A1CADF2A-E677-4D0F-9527-63CE815EAD7F}">
      <dsp:nvSpPr>
        <dsp:cNvPr id="0" name=""/>
        <dsp:cNvSpPr/>
      </dsp:nvSpPr>
      <dsp:spPr>
        <a:xfrm>
          <a:off x="88659" y="1945917"/>
          <a:ext cx="2391475" cy="1924121"/>
        </a:xfrm>
        <a:prstGeom prst="roundRect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Montserrat" pitchFamily="2" charset="77"/>
            </a:rPr>
            <a:t>Neuroimágen</a:t>
          </a:r>
        </a:p>
      </dsp:txBody>
      <dsp:txXfrm>
        <a:off x="182587" y="2039845"/>
        <a:ext cx="2203619" cy="1736265"/>
      </dsp:txXfrm>
    </dsp:sp>
    <dsp:sp modelId="{3E0698E3-7837-445B-A6E2-9EF28CE779BA}">
      <dsp:nvSpPr>
        <dsp:cNvPr id="0" name=""/>
        <dsp:cNvSpPr/>
      </dsp:nvSpPr>
      <dsp:spPr>
        <a:xfrm rot="5400000">
          <a:off x="4121321" y="2497699"/>
          <a:ext cx="1642705" cy="4735372"/>
        </a:xfrm>
        <a:prstGeom prst="round2SameRect">
          <a:avLst/>
        </a:prstGeom>
        <a:noFill/>
        <a:ln w="12700" cap="flat" cmpd="sng" algn="ctr">
          <a:solidFill>
            <a:srgbClr val="00AAA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>
              <a:solidFill>
                <a:srgbClr val="152B48"/>
              </a:solidFill>
              <a:latin typeface="Montserrat" pitchFamily="2" charset="77"/>
            </a:rPr>
            <a:t>Se les debe realizar evaluación auditiva y pruebas de seguimiento.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>
              <a:solidFill>
                <a:srgbClr val="152B48"/>
              </a:solidFill>
              <a:latin typeface="Montserrat" pitchFamily="2" charset="77"/>
            </a:rPr>
            <a:t>Se prefieren las pruebas auditivas que determinen respuesta del tronco encefálico (BERA).</a:t>
          </a:r>
        </a:p>
      </dsp:txBody>
      <dsp:txXfrm rot="-5400000">
        <a:off x="2574988" y="4124222"/>
        <a:ext cx="4655182" cy="1482325"/>
      </dsp:txXfrm>
    </dsp:sp>
    <dsp:sp modelId="{9F36D174-E24B-4581-85E8-11F43085960B}">
      <dsp:nvSpPr>
        <dsp:cNvPr id="0" name=""/>
        <dsp:cNvSpPr/>
      </dsp:nvSpPr>
      <dsp:spPr>
        <a:xfrm>
          <a:off x="88659" y="3972708"/>
          <a:ext cx="2486328" cy="1785354"/>
        </a:xfrm>
        <a:prstGeom prst="roundRect">
          <a:avLst/>
        </a:prstGeom>
        <a:solidFill>
          <a:srgbClr val="152B4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kern="1200" dirty="0">
              <a:latin typeface="Montserrat" pitchFamily="2" charset="77"/>
            </a:rPr>
            <a:t>Evaluación auditiva</a:t>
          </a:r>
        </a:p>
      </dsp:txBody>
      <dsp:txXfrm>
        <a:off x="175813" y="4059862"/>
        <a:ext cx="2312020" cy="16110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E353C1-11A2-4415-8650-2119BD00A22C}">
      <dsp:nvSpPr>
        <dsp:cNvPr id="0" name=""/>
        <dsp:cNvSpPr/>
      </dsp:nvSpPr>
      <dsp:spPr>
        <a:xfrm rot="5400000">
          <a:off x="4727958" y="-2086848"/>
          <a:ext cx="577177" cy="4896397"/>
        </a:xfrm>
        <a:prstGeom prst="round2SameRect">
          <a:avLst/>
        </a:prstGeom>
        <a:noFill/>
        <a:ln w="6350" cap="flat" cmpd="sng" algn="ctr">
          <a:solidFill>
            <a:srgbClr val="00AAA7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Anemia, trombocitopenia y </a:t>
          </a:r>
          <a:r>
            <a:rPr lang="es-ES" sz="1600" kern="1200" dirty="0" err="1">
              <a:solidFill>
                <a:srgbClr val="152B48"/>
              </a:solidFill>
              <a:latin typeface="Montserrat" pitchFamily="2" charset="77"/>
            </a:rPr>
            <a:t>eosinofilia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</dsp:txBody>
      <dsp:txXfrm rot="-5400000">
        <a:off x="2568349" y="100936"/>
        <a:ext cx="4868222" cy="520827"/>
      </dsp:txXfrm>
    </dsp:sp>
    <dsp:sp modelId="{F2F7C34C-563E-466C-A3F4-151C1BDB0471}">
      <dsp:nvSpPr>
        <dsp:cNvPr id="0" name=""/>
        <dsp:cNvSpPr/>
      </dsp:nvSpPr>
      <dsp:spPr>
        <a:xfrm>
          <a:off x="193353" y="614"/>
          <a:ext cx="2374994" cy="721472"/>
        </a:xfrm>
        <a:prstGeom prst="roundRect">
          <a:avLst/>
        </a:prstGeom>
        <a:solidFill>
          <a:srgbClr val="152B4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Montserrat" pitchFamily="2" charset="77"/>
            </a:rPr>
            <a:t>Hemograma completo</a:t>
          </a:r>
        </a:p>
      </dsp:txBody>
      <dsp:txXfrm>
        <a:off x="228572" y="35833"/>
        <a:ext cx="2304556" cy="651034"/>
      </dsp:txXfrm>
    </dsp:sp>
    <dsp:sp modelId="{D55F8E9D-5360-4E3C-8099-455211C02E5B}">
      <dsp:nvSpPr>
        <dsp:cNvPr id="0" name=""/>
        <dsp:cNvSpPr/>
      </dsp:nvSpPr>
      <dsp:spPr>
        <a:xfrm rot="5400000">
          <a:off x="4727958" y="-1363572"/>
          <a:ext cx="577177" cy="4896397"/>
        </a:xfrm>
        <a:prstGeom prst="round2SameRect">
          <a:avLst/>
        </a:prstGeom>
        <a:noFill/>
        <a:ln w="6350" cap="flat" cmpd="sng" algn="ctr">
          <a:solidFill>
            <a:srgbClr val="00AAA7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AST, ALT, bilirrubina total y directa.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 err="1">
              <a:solidFill>
                <a:srgbClr val="152B48"/>
              </a:solidFill>
              <a:latin typeface="Montserrat" pitchFamily="2" charset="77"/>
            </a:rPr>
            <a:t>Hiperbilirrubinemia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 directa.*</a:t>
          </a:r>
        </a:p>
      </dsp:txBody>
      <dsp:txXfrm rot="-5400000">
        <a:off x="2568349" y="824212"/>
        <a:ext cx="4868222" cy="520827"/>
      </dsp:txXfrm>
    </dsp:sp>
    <dsp:sp modelId="{9BC071EE-F33B-4398-9807-A0DF80BBC67C}">
      <dsp:nvSpPr>
        <dsp:cNvPr id="0" name=""/>
        <dsp:cNvSpPr/>
      </dsp:nvSpPr>
      <dsp:spPr>
        <a:xfrm>
          <a:off x="193353" y="723889"/>
          <a:ext cx="2374994" cy="721472"/>
        </a:xfrm>
        <a:prstGeom prst="roundRect">
          <a:avLst/>
        </a:prstGeom>
        <a:solidFill>
          <a:srgbClr val="152B4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Montserrat" pitchFamily="2" charset="77"/>
            </a:rPr>
            <a:t>Función hepática</a:t>
          </a:r>
        </a:p>
      </dsp:txBody>
      <dsp:txXfrm>
        <a:off x="228572" y="759108"/>
        <a:ext cx="2304556" cy="651034"/>
      </dsp:txXfrm>
    </dsp:sp>
    <dsp:sp modelId="{1AD6FA24-81D9-4B83-B8E3-42A0F95C8817}">
      <dsp:nvSpPr>
        <dsp:cNvPr id="0" name=""/>
        <dsp:cNvSpPr/>
      </dsp:nvSpPr>
      <dsp:spPr>
        <a:xfrm rot="5400000">
          <a:off x="4727958" y="-640297"/>
          <a:ext cx="577177" cy="4896397"/>
        </a:xfrm>
        <a:prstGeom prst="round2SameRect">
          <a:avLst/>
        </a:prstGeom>
        <a:noFill/>
        <a:ln w="6350" cap="flat" cmpd="sng" algn="ctr">
          <a:solidFill>
            <a:srgbClr val="00AAA7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Creatinina sérica y </a:t>
          </a:r>
          <a:r>
            <a:rPr lang="es-ES" sz="1600" kern="1200" dirty="0" err="1">
              <a:solidFill>
                <a:srgbClr val="152B48"/>
              </a:solidFill>
              <a:latin typeface="Montserrat" pitchFamily="2" charset="77"/>
            </a:rPr>
            <a:t>uroanálisis</a:t>
          </a: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Antes del inicio del tratamiento.</a:t>
          </a:r>
        </a:p>
      </dsp:txBody>
      <dsp:txXfrm rot="-5400000">
        <a:off x="2568349" y="1547487"/>
        <a:ext cx="4868222" cy="520827"/>
      </dsp:txXfrm>
    </dsp:sp>
    <dsp:sp modelId="{CF32BF6D-12AB-4953-8A00-AE4D3AE174F6}">
      <dsp:nvSpPr>
        <dsp:cNvPr id="0" name=""/>
        <dsp:cNvSpPr/>
      </dsp:nvSpPr>
      <dsp:spPr>
        <a:xfrm>
          <a:off x="193353" y="1447165"/>
          <a:ext cx="2374994" cy="721472"/>
        </a:xfrm>
        <a:prstGeom prst="roundRect">
          <a:avLst/>
        </a:prstGeom>
        <a:solidFill>
          <a:srgbClr val="152B4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Montserrat" pitchFamily="2" charset="77"/>
            </a:rPr>
            <a:t>Función renal</a:t>
          </a:r>
        </a:p>
      </dsp:txBody>
      <dsp:txXfrm>
        <a:off x="228572" y="1482384"/>
        <a:ext cx="2304556" cy="651034"/>
      </dsp:txXfrm>
    </dsp:sp>
    <dsp:sp modelId="{40D525A5-6A88-4A84-8C84-E9C0B12B0896}">
      <dsp:nvSpPr>
        <dsp:cNvPr id="0" name=""/>
        <dsp:cNvSpPr/>
      </dsp:nvSpPr>
      <dsp:spPr>
        <a:xfrm rot="5400000">
          <a:off x="4727958" y="82978"/>
          <a:ext cx="577177" cy="4896397"/>
        </a:xfrm>
        <a:prstGeom prst="round2SameRect">
          <a:avLst/>
        </a:prstGeom>
        <a:noFill/>
        <a:ln w="6350" cap="flat" cmpd="sng" algn="ctr">
          <a:solidFill>
            <a:srgbClr val="00AAA7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Antes del inicio del tratamiento.</a:t>
          </a:r>
        </a:p>
      </dsp:txBody>
      <dsp:txXfrm rot="-5400000">
        <a:off x="2568349" y="2270763"/>
        <a:ext cx="4868222" cy="520827"/>
      </dsp:txXfrm>
    </dsp:sp>
    <dsp:sp modelId="{0F551F21-902A-44BB-B976-24736357AEDB}">
      <dsp:nvSpPr>
        <dsp:cNvPr id="0" name=""/>
        <dsp:cNvSpPr/>
      </dsp:nvSpPr>
      <dsp:spPr>
        <a:xfrm>
          <a:off x="193353" y="2170441"/>
          <a:ext cx="2374994" cy="721472"/>
        </a:xfrm>
        <a:prstGeom prst="roundRect">
          <a:avLst/>
        </a:prstGeom>
        <a:solidFill>
          <a:srgbClr val="152B4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Montserrat" pitchFamily="2" charset="77"/>
            </a:rPr>
            <a:t>Glucosa 6-P deshidrogenasa</a:t>
          </a:r>
        </a:p>
      </dsp:txBody>
      <dsp:txXfrm>
        <a:off x="228572" y="2205660"/>
        <a:ext cx="2304556" cy="651034"/>
      </dsp:txXfrm>
    </dsp:sp>
    <dsp:sp modelId="{66A8FBD0-3D9D-4202-8468-F658FF76AAFC}">
      <dsp:nvSpPr>
        <dsp:cNvPr id="0" name=""/>
        <dsp:cNvSpPr/>
      </dsp:nvSpPr>
      <dsp:spPr>
        <a:xfrm rot="5400000">
          <a:off x="4729678" y="806254"/>
          <a:ext cx="573738" cy="4896397"/>
        </a:xfrm>
        <a:prstGeom prst="round2SameRect">
          <a:avLst/>
        </a:prstGeom>
        <a:noFill/>
        <a:ln w="6350" cap="flat" cmpd="sng" algn="ctr">
          <a:solidFill>
            <a:srgbClr val="00AAA7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Relación IgG específica/IgG total .</a:t>
          </a:r>
        </a:p>
      </dsp:txBody>
      <dsp:txXfrm rot="-5400000">
        <a:off x="2568349" y="2995591"/>
        <a:ext cx="4868389" cy="517722"/>
      </dsp:txXfrm>
    </dsp:sp>
    <dsp:sp modelId="{E2107C49-53E0-4686-A320-4F4E0247F712}">
      <dsp:nvSpPr>
        <dsp:cNvPr id="0" name=""/>
        <dsp:cNvSpPr/>
      </dsp:nvSpPr>
      <dsp:spPr>
        <a:xfrm>
          <a:off x="193353" y="2893717"/>
          <a:ext cx="2374994" cy="721472"/>
        </a:xfrm>
        <a:prstGeom prst="roundRect">
          <a:avLst/>
        </a:prstGeom>
        <a:solidFill>
          <a:srgbClr val="152B4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Montserrat" pitchFamily="2" charset="77"/>
            </a:rPr>
            <a:t>Inmunoglobulinas séricas</a:t>
          </a:r>
        </a:p>
      </dsp:txBody>
      <dsp:txXfrm>
        <a:off x="228572" y="2928936"/>
        <a:ext cx="2304556" cy="651034"/>
      </dsp:txXfrm>
    </dsp:sp>
    <dsp:sp modelId="{F4A0FD45-451D-4D11-A5D3-8658265F7FE3}">
      <dsp:nvSpPr>
        <dsp:cNvPr id="0" name=""/>
        <dsp:cNvSpPr/>
      </dsp:nvSpPr>
      <dsp:spPr>
        <a:xfrm rot="5400000">
          <a:off x="4727958" y="1529530"/>
          <a:ext cx="577177" cy="4896397"/>
        </a:xfrm>
        <a:prstGeom prst="round2SameRect">
          <a:avLst/>
        </a:prstGeom>
        <a:noFill/>
        <a:ln w="6350" cap="flat" cmpd="sng" algn="ctr">
          <a:solidFill>
            <a:srgbClr val="00AAA7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Características similares y se debe descartar.</a:t>
          </a:r>
        </a:p>
      </dsp:txBody>
      <dsp:txXfrm rot="-5400000">
        <a:off x="2568349" y="3717315"/>
        <a:ext cx="4868222" cy="520827"/>
      </dsp:txXfrm>
    </dsp:sp>
    <dsp:sp modelId="{BCA614C0-36CB-418B-A14F-1AEA64C760DC}">
      <dsp:nvSpPr>
        <dsp:cNvPr id="0" name=""/>
        <dsp:cNvSpPr/>
      </dsp:nvSpPr>
      <dsp:spPr>
        <a:xfrm>
          <a:off x="193353" y="3616993"/>
          <a:ext cx="2374994" cy="721472"/>
        </a:xfrm>
        <a:prstGeom prst="roundRect">
          <a:avLst/>
        </a:prstGeom>
        <a:solidFill>
          <a:srgbClr val="152B4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Montserrat" pitchFamily="2" charset="77"/>
            </a:rPr>
            <a:t>Pruebas de detección para CMV</a:t>
          </a:r>
        </a:p>
      </dsp:txBody>
      <dsp:txXfrm>
        <a:off x="228572" y="3652212"/>
        <a:ext cx="2304556" cy="651034"/>
      </dsp:txXfrm>
    </dsp:sp>
    <dsp:sp modelId="{BEFC6858-8420-4DBE-98FD-10B6F80FDC20}">
      <dsp:nvSpPr>
        <dsp:cNvPr id="0" name=""/>
        <dsp:cNvSpPr/>
      </dsp:nvSpPr>
      <dsp:spPr>
        <a:xfrm rot="5400000">
          <a:off x="4727958" y="2252806"/>
          <a:ext cx="577177" cy="4896397"/>
        </a:xfrm>
        <a:prstGeom prst="round2SameRect">
          <a:avLst/>
        </a:prstGeom>
        <a:noFill/>
        <a:ln w="6350" cap="flat" cmpd="sng" algn="ctr">
          <a:solidFill>
            <a:srgbClr val="00AAA7">
              <a:alpha val="9000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Observación de parásitos en placenta u otros tejidos, confirma el diagnóstico.</a:t>
          </a:r>
        </a:p>
      </dsp:txBody>
      <dsp:txXfrm rot="-5400000">
        <a:off x="2568349" y="4440591"/>
        <a:ext cx="4868222" cy="520827"/>
      </dsp:txXfrm>
    </dsp:sp>
    <dsp:sp modelId="{DA5EBED7-1359-43CC-9194-60EDE90C31E0}">
      <dsp:nvSpPr>
        <dsp:cNvPr id="0" name=""/>
        <dsp:cNvSpPr/>
      </dsp:nvSpPr>
      <dsp:spPr>
        <a:xfrm>
          <a:off x="193353" y="4340268"/>
          <a:ext cx="2374994" cy="721472"/>
        </a:xfrm>
        <a:prstGeom prst="roundRect">
          <a:avLst/>
        </a:prstGeom>
        <a:solidFill>
          <a:srgbClr val="152B48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chemeClr val="bg1"/>
              </a:solidFill>
              <a:latin typeface="Montserrat" pitchFamily="2" charset="77"/>
            </a:rPr>
            <a:t>Histología</a:t>
          </a:r>
        </a:p>
      </dsp:txBody>
      <dsp:txXfrm>
        <a:off x="228572" y="4375487"/>
        <a:ext cx="2304556" cy="65103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3B8921-29B8-44DD-B0BD-1CEA633262AC}">
      <dsp:nvSpPr>
        <dsp:cNvPr id="0" name=""/>
        <dsp:cNvSpPr/>
      </dsp:nvSpPr>
      <dsp:spPr>
        <a:xfrm>
          <a:off x="2504539" y="2376877"/>
          <a:ext cx="1834095" cy="917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152B48"/>
              </a:solidFill>
              <a:latin typeface="Montserrat" pitchFamily="2" charset="77"/>
            </a:rPr>
            <a:t>Infección congénita confirmada</a:t>
          </a:r>
        </a:p>
      </dsp:txBody>
      <dsp:txXfrm>
        <a:off x="2531398" y="2403736"/>
        <a:ext cx="1780377" cy="863329"/>
      </dsp:txXfrm>
    </dsp:sp>
    <dsp:sp modelId="{44599A8F-6B91-4843-A777-2E0D04F50529}">
      <dsp:nvSpPr>
        <dsp:cNvPr id="0" name=""/>
        <dsp:cNvSpPr/>
      </dsp:nvSpPr>
      <dsp:spPr>
        <a:xfrm rot="17500715">
          <a:off x="3712439" y="1896575"/>
          <a:ext cx="198602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986028" y="16046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Montserrat" pitchFamily="2" charset="77"/>
          </a:endParaRPr>
        </a:p>
      </dsp:txBody>
      <dsp:txXfrm>
        <a:off x="4655802" y="1862971"/>
        <a:ext cx="99301" cy="99301"/>
      </dsp:txXfrm>
    </dsp:sp>
    <dsp:sp modelId="{4E14C31D-79EB-4995-A524-6BF33907EF74}">
      <dsp:nvSpPr>
        <dsp:cNvPr id="0" name=""/>
        <dsp:cNvSpPr/>
      </dsp:nvSpPr>
      <dsp:spPr>
        <a:xfrm>
          <a:off x="5072272" y="531319"/>
          <a:ext cx="1834095" cy="917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IgM (5d) y/o IgA (10d) positivas.</a:t>
          </a:r>
        </a:p>
      </dsp:txBody>
      <dsp:txXfrm>
        <a:off x="5099131" y="558178"/>
        <a:ext cx="1780377" cy="863329"/>
      </dsp:txXfrm>
    </dsp:sp>
    <dsp:sp modelId="{87284174-F09B-4075-899E-06E077CC6F69}">
      <dsp:nvSpPr>
        <dsp:cNvPr id="0" name=""/>
        <dsp:cNvSpPr/>
      </dsp:nvSpPr>
      <dsp:spPr>
        <a:xfrm rot="19457599">
          <a:off x="6821447" y="710145"/>
          <a:ext cx="90347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903478" y="16046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Montserrat" pitchFamily="2" charset="77"/>
          </a:endParaRPr>
        </a:p>
      </dsp:txBody>
      <dsp:txXfrm>
        <a:off x="7250599" y="703604"/>
        <a:ext cx="45173" cy="45173"/>
      </dsp:txXfrm>
    </dsp:sp>
    <dsp:sp modelId="{D103F92C-93DF-45FF-AB69-BE09980E6970}">
      <dsp:nvSpPr>
        <dsp:cNvPr id="0" name=""/>
        <dsp:cNvSpPr/>
      </dsp:nvSpPr>
      <dsp:spPr>
        <a:xfrm>
          <a:off x="7640005" y="4016"/>
          <a:ext cx="1834095" cy="917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IgG positiva (RN) e infección materna.</a:t>
          </a:r>
        </a:p>
      </dsp:txBody>
      <dsp:txXfrm>
        <a:off x="7666864" y="30875"/>
        <a:ext cx="1780377" cy="863329"/>
      </dsp:txXfrm>
    </dsp:sp>
    <dsp:sp modelId="{B21A854E-71C3-4CFA-AEF5-11CB9E548513}">
      <dsp:nvSpPr>
        <dsp:cNvPr id="0" name=""/>
        <dsp:cNvSpPr/>
      </dsp:nvSpPr>
      <dsp:spPr>
        <a:xfrm rot="2142401">
          <a:off x="6821447" y="1237447"/>
          <a:ext cx="90347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903478" y="16046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Montserrat" pitchFamily="2" charset="77"/>
          </a:endParaRPr>
        </a:p>
      </dsp:txBody>
      <dsp:txXfrm>
        <a:off x="7250599" y="1230907"/>
        <a:ext cx="45173" cy="45173"/>
      </dsp:txXfrm>
    </dsp:sp>
    <dsp:sp modelId="{26EF5693-BCFE-4F8E-BA28-CA4716520BE0}">
      <dsp:nvSpPr>
        <dsp:cNvPr id="0" name=""/>
        <dsp:cNvSpPr/>
      </dsp:nvSpPr>
      <dsp:spPr>
        <a:xfrm>
          <a:off x="7640005" y="1058621"/>
          <a:ext cx="1834095" cy="917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Hallazgos clínicos.*</a:t>
          </a:r>
        </a:p>
      </dsp:txBody>
      <dsp:txXfrm>
        <a:off x="7666864" y="1085480"/>
        <a:ext cx="1780377" cy="863329"/>
      </dsp:txXfrm>
    </dsp:sp>
    <dsp:sp modelId="{081783C0-07B1-4EA4-97B1-4AE20C8A7C9F}">
      <dsp:nvSpPr>
        <dsp:cNvPr id="0" name=""/>
        <dsp:cNvSpPr/>
      </dsp:nvSpPr>
      <dsp:spPr>
        <a:xfrm rot="20413970">
          <a:off x="4315666" y="2687529"/>
          <a:ext cx="779574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79574" y="16046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Montserrat" pitchFamily="2" charset="77"/>
          </a:endParaRPr>
        </a:p>
      </dsp:txBody>
      <dsp:txXfrm>
        <a:off x="4685964" y="2684086"/>
        <a:ext cx="38978" cy="38978"/>
      </dsp:txXfrm>
    </dsp:sp>
    <dsp:sp modelId="{0699034F-A381-4829-90DD-3FB5BDAAC5DD}">
      <dsp:nvSpPr>
        <dsp:cNvPr id="0" name=""/>
        <dsp:cNvSpPr/>
      </dsp:nvSpPr>
      <dsp:spPr>
        <a:xfrm>
          <a:off x="5072272" y="2113226"/>
          <a:ext cx="1834095" cy="917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PCR en LCR, sangre, orina o C.U.</a:t>
          </a:r>
        </a:p>
      </dsp:txBody>
      <dsp:txXfrm>
        <a:off x="5099131" y="2140085"/>
        <a:ext cx="1780377" cy="863329"/>
      </dsp:txXfrm>
    </dsp:sp>
    <dsp:sp modelId="{05F18BA0-1CD0-4DA5-93CA-C814391B7090}">
      <dsp:nvSpPr>
        <dsp:cNvPr id="0" name=""/>
        <dsp:cNvSpPr/>
      </dsp:nvSpPr>
      <dsp:spPr>
        <a:xfrm>
          <a:off x="6906367" y="2555703"/>
          <a:ext cx="73363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33638" y="16046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Montserrat" pitchFamily="2" charset="77"/>
          </a:endParaRPr>
        </a:p>
      </dsp:txBody>
      <dsp:txXfrm>
        <a:off x="7254845" y="2553409"/>
        <a:ext cx="36681" cy="36681"/>
      </dsp:txXfrm>
    </dsp:sp>
    <dsp:sp modelId="{862E30BE-1C66-45CD-AEC8-2478741D7C14}">
      <dsp:nvSpPr>
        <dsp:cNvPr id="0" name=""/>
        <dsp:cNvSpPr/>
      </dsp:nvSpPr>
      <dsp:spPr>
        <a:xfrm>
          <a:off x="7640005" y="2113226"/>
          <a:ext cx="1834095" cy="917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Infección materna o hallazgos clínicos en RN.</a:t>
          </a:r>
        </a:p>
      </dsp:txBody>
      <dsp:txXfrm>
        <a:off x="7666864" y="2140085"/>
        <a:ext cx="1780377" cy="863329"/>
      </dsp:txXfrm>
    </dsp:sp>
    <dsp:sp modelId="{BBFCEB8B-1449-4155-AD6C-F99928EE85C8}">
      <dsp:nvSpPr>
        <dsp:cNvPr id="0" name=""/>
        <dsp:cNvSpPr/>
      </dsp:nvSpPr>
      <dsp:spPr>
        <a:xfrm rot="2829178">
          <a:off x="4166048" y="3214831"/>
          <a:ext cx="1078810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078810" y="16046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Montserrat" pitchFamily="2" charset="77"/>
          </a:endParaRPr>
        </a:p>
      </dsp:txBody>
      <dsp:txXfrm>
        <a:off x="4678483" y="3203907"/>
        <a:ext cx="53940" cy="53940"/>
      </dsp:txXfrm>
    </dsp:sp>
    <dsp:sp modelId="{74E7962F-C515-4C08-9C68-FBDC5BE68190}">
      <dsp:nvSpPr>
        <dsp:cNvPr id="0" name=""/>
        <dsp:cNvSpPr/>
      </dsp:nvSpPr>
      <dsp:spPr>
        <a:xfrm>
          <a:off x="5072272" y="3167830"/>
          <a:ext cx="1834095" cy="917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IgG al año o títulos &gt; comparado con madre.*</a:t>
          </a:r>
        </a:p>
      </dsp:txBody>
      <dsp:txXfrm>
        <a:off x="5099131" y="3194689"/>
        <a:ext cx="1780377" cy="863329"/>
      </dsp:txXfrm>
    </dsp:sp>
    <dsp:sp modelId="{CDAA899B-3D78-41F3-B99D-F37585F972B8}">
      <dsp:nvSpPr>
        <dsp:cNvPr id="0" name=""/>
        <dsp:cNvSpPr/>
      </dsp:nvSpPr>
      <dsp:spPr>
        <a:xfrm>
          <a:off x="6906367" y="3610308"/>
          <a:ext cx="73363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33638" y="16046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Montserrat" pitchFamily="2" charset="77"/>
          </a:endParaRPr>
        </a:p>
      </dsp:txBody>
      <dsp:txXfrm>
        <a:off x="7254845" y="3608013"/>
        <a:ext cx="36681" cy="36681"/>
      </dsp:txXfrm>
    </dsp:sp>
    <dsp:sp modelId="{1E317311-E217-492B-A7AA-33964F889014}">
      <dsp:nvSpPr>
        <dsp:cNvPr id="0" name=""/>
        <dsp:cNvSpPr/>
      </dsp:nvSpPr>
      <dsp:spPr>
        <a:xfrm>
          <a:off x="7640005" y="3167830"/>
          <a:ext cx="1834095" cy="917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Lactante puede producir IgG a los 3 meses de vida.</a:t>
          </a:r>
        </a:p>
      </dsp:txBody>
      <dsp:txXfrm>
        <a:off x="7666864" y="3194689"/>
        <a:ext cx="1780377" cy="863329"/>
      </dsp:txXfrm>
    </dsp:sp>
    <dsp:sp modelId="{41BBAD19-8E23-4EFA-881E-BB6CAB0FE855}">
      <dsp:nvSpPr>
        <dsp:cNvPr id="0" name=""/>
        <dsp:cNvSpPr/>
      </dsp:nvSpPr>
      <dsp:spPr>
        <a:xfrm rot="4099285">
          <a:off x="3712439" y="3742133"/>
          <a:ext cx="198602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1986028" y="16046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Montserrat" pitchFamily="2" charset="77"/>
          </a:endParaRPr>
        </a:p>
      </dsp:txBody>
      <dsp:txXfrm>
        <a:off x="4655802" y="3708529"/>
        <a:ext cx="99301" cy="99301"/>
      </dsp:txXfrm>
    </dsp:sp>
    <dsp:sp modelId="{550B738D-9B93-4742-88E0-71698FEA9E88}">
      <dsp:nvSpPr>
        <dsp:cNvPr id="0" name=""/>
        <dsp:cNvSpPr/>
      </dsp:nvSpPr>
      <dsp:spPr>
        <a:xfrm>
          <a:off x="5072272" y="4222435"/>
          <a:ext cx="1834095" cy="917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Histología.</a:t>
          </a:r>
        </a:p>
      </dsp:txBody>
      <dsp:txXfrm>
        <a:off x="5099131" y="4249294"/>
        <a:ext cx="1780377" cy="863329"/>
      </dsp:txXfrm>
    </dsp:sp>
    <dsp:sp modelId="{D1729091-156B-494C-8846-47F971B8F082}">
      <dsp:nvSpPr>
        <dsp:cNvPr id="0" name=""/>
        <dsp:cNvSpPr/>
      </dsp:nvSpPr>
      <dsp:spPr>
        <a:xfrm>
          <a:off x="6906367" y="4664913"/>
          <a:ext cx="733638" cy="32092"/>
        </a:xfrm>
        <a:custGeom>
          <a:avLst/>
          <a:gdLst/>
          <a:ahLst/>
          <a:cxnLst/>
          <a:rect l="0" t="0" r="0" b="0"/>
          <a:pathLst>
            <a:path>
              <a:moveTo>
                <a:pt x="0" y="16046"/>
              </a:moveTo>
              <a:lnTo>
                <a:pt x="733638" y="16046"/>
              </a:lnTo>
            </a:path>
          </a:pathLst>
        </a:custGeom>
        <a:noFill/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latin typeface="Montserrat" pitchFamily="2" charset="77"/>
          </a:endParaRPr>
        </a:p>
      </dsp:txBody>
      <dsp:txXfrm>
        <a:off x="7254845" y="4662618"/>
        <a:ext cx="36681" cy="36681"/>
      </dsp:txXfrm>
    </dsp:sp>
    <dsp:sp modelId="{0A6AF92C-1C2A-4D11-87D4-4ED0BFDA0255}">
      <dsp:nvSpPr>
        <dsp:cNvPr id="0" name=""/>
        <dsp:cNvSpPr/>
      </dsp:nvSpPr>
      <dsp:spPr>
        <a:xfrm>
          <a:off x="7640005" y="4222435"/>
          <a:ext cx="1834095" cy="91704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AAA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solidFill>
                <a:srgbClr val="152B48"/>
              </a:solidFill>
              <a:latin typeface="Montserrat" pitchFamily="2" charset="77"/>
            </a:rPr>
            <a:t>Placenta,</a:t>
          </a:r>
          <a:r>
            <a:rPr lang="es-ES" sz="1600" kern="1200" baseline="0" dirty="0">
              <a:solidFill>
                <a:srgbClr val="152B48"/>
              </a:solidFill>
              <a:latin typeface="Montserrat" pitchFamily="2" charset="77"/>
            </a:rPr>
            <a:t> biopsia de tejidos fetales.</a:t>
          </a:r>
          <a:endParaRPr lang="es-ES" sz="1600" kern="1200" dirty="0">
            <a:solidFill>
              <a:srgbClr val="152B48"/>
            </a:solidFill>
            <a:latin typeface="Montserrat" pitchFamily="2" charset="77"/>
          </a:endParaRPr>
        </a:p>
      </dsp:txBody>
      <dsp:txXfrm>
        <a:off x="7666864" y="4249294"/>
        <a:ext cx="1780377" cy="8633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1C78C-5A86-4508-BC21-9277C2F60D85}" type="datetimeFigureOut">
              <a:rPr lang="es-CO" smtClean="0"/>
              <a:t>13/12/2020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B3563E-B6D9-4F34-BA10-F6F4E21BA3B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45579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105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6611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8884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5965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1721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44329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8633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31018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909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0329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7494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6650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106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4708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7976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19088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126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80583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8467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128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8147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129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98453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45397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2564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132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2260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133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27071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107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3605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108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6853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109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43398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8476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9487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0023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B3563E-B6D9-4F34-BA10-F6F4E21BA3BD}" type="slidenum">
              <a:rPr lang="es-CO" smtClean="0"/>
              <a:t>113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9256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0047A-6EC4-4A2D-B8AF-4C5A172A4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14972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rgbClr val="06AEAA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012E75-5901-4AB9-BA44-79DAC562E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94647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F14C973-513F-41DA-A3AB-77550ECE2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Montserrat" panose="00000500000000000000" pitchFamily="50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5721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58FCC-6E3B-47E9-801A-B6268B66F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372"/>
          </a:xfrm>
        </p:spPr>
        <p:txBody>
          <a:bodyPr/>
          <a:lstStyle>
            <a:lvl1pPr>
              <a:defRPr>
                <a:solidFill>
                  <a:srgbClr val="06AEAA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60BF2F-53A6-45FA-BA44-A39B9CD76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63193"/>
            <a:ext cx="10515600" cy="3874416"/>
          </a:xfrm>
        </p:spPr>
        <p:txBody>
          <a:bodyPr vert="eaVert"/>
          <a:lstStyle>
            <a:lvl1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4837F9C-EF2D-4624-8666-D15412D8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Montserrat" panose="00000500000000000000" pitchFamily="50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33537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61AAF6-645E-45DB-88C5-B685DED3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008153"/>
          </a:xfrm>
        </p:spPr>
        <p:txBody>
          <a:bodyPr vert="eaVert"/>
          <a:lstStyle>
            <a:lvl1pPr>
              <a:defRPr>
                <a:solidFill>
                  <a:srgbClr val="06AEAA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EA42E8-4EE7-4CDB-82E1-0D6F70FB5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008153"/>
          </a:xfrm>
        </p:spPr>
        <p:txBody>
          <a:bodyPr vert="eaVert"/>
          <a:lstStyle>
            <a:lvl1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16C949A-1DB0-484C-B83A-73B793034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Montserrat" panose="00000500000000000000" pitchFamily="50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6084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07E2-18A0-4E89-8129-4F3B4CE59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676"/>
            <a:ext cx="10515600" cy="1325563"/>
          </a:xfrm>
        </p:spPr>
        <p:txBody>
          <a:bodyPr/>
          <a:lstStyle>
            <a:lvl1pPr>
              <a:defRPr>
                <a:solidFill>
                  <a:srgbClr val="06AEAA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E751E-DC67-45AE-AC21-1BAF627A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8176"/>
            <a:ext cx="10515600" cy="3142301"/>
          </a:xfrm>
        </p:spPr>
        <p:txBody>
          <a:bodyPr/>
          <a:lstStyle>
            <a:lvl1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B8CF820-BA39-44DA-B961-85651CA30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Montserrat" panose="00000500000000000000" pitchFamily="50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86185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DEBAD-7D2B-47CB-80B5-6403037F0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16229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6AEAA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A489C9-371B-45E3-A6DB-E33EE1A30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9595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029BDD4-EE3B-47E9-A956-B5F90223C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Montserrat" panose="00000500000000000000" pitchFamily="50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36847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2702F-78D2-4AF1-983C-DA18C98D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7238"/>
          </a:xfrm>
        </p:spPr>
        <p:txBody>
          <a:bodyPr/>
          <a:lstStyle>
            <a:lvl1pPr>
              <a:defRPr>
                <a:solidFill>
                  <a:srgbClr val="06AEAA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59DBA-9112-4EFB-B9A3-F8978A8B1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10327"/>
            <a:ext cx="5181600" cy="3987538"/>
          </a:xfrm>
        </p:spPr>
        <p:txBody>
          <a:bodyPr/>
          <a:lstStyle>
            <a:lvl1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2B617-1355-47D0-8D4F-5AC8EDA4C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10327"/>
            <a:ext cx="5181600" cy="3987538"/>
          </a:xfrm>
        </p:spPr>
        <p:txBody>
          <a:bodyPr/>
          <a:lstStyle>
            <a:lvl1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2D606-F212-4585-9FAA-747E2569E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Montserrat" panose="00000500000000000000" pitchFamily="50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9209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B48D-F53C-414C-84D0-89B177ABF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23912"/>
          </a:xfrm>
        </p:spPr>
        <p:txBody>
          <a:bodyPr/>
          <a:lstStyle>
            <a:lvl1pPr>
              <a:defRPr>
                <a:solidFill>
                  <a:srgbClr val="06AEAA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994F5-3A06-471D-814D-DC1C1A451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66385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751E4-B757-4C66-94E7-CE7C81137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90296"/>
            <a:ext cx="5157787" cy="3332455"/>
          </a:xfrm>
        </p:spPr>
        <p:txBody>
          <a:bodyPr/>
          <a:lstStyle>
            <a:lvl1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03A93-6FB4-44E7-8C29-347536F756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6385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92DC14-50BB-4409-B856-127CD069E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90297"/>
            <a:ext cx="5183188" cy="3332454"/>
          </a:xfrm>
        </p:spPr>
        <p:txBody>
          <a:bodyPr/>
          <a:lstStyle>
            <a:lvl1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2pPr>
            <a:lvl3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3pPr>
            <a:lvl4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4pPr>
            <a:lvl5pPr>
              <a:defRPr>
                <a:solidFill>
                  <a:srgbClr val="152B48"/>
                </a:solidFill>
                <a:latin typeface="Montserrat" panose="00000500000000000000" pitchFamily="50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AD5AE52-F7EF-4469-B97A-6232CC89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Montserrat" panose="00000500000000000000" pitchFamily="50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7024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65D4-46AF-4EC5-9850-A3103999F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6AEAA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D86CA-CE51-4727-B90C-9AE9BDC7B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Montserrat" panose="00000500000000000000" pitchFamily="50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38771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CD957EEA-F866-4147-A1E6-014124E6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Montserrat" panose="00000500000000000000" pitchFamily="50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36643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3D072-B9E5-442A-A8D1-C784A3D0A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6AEAA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39CC3-7CE2-400C-AC74-ADEF44A5A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319866"/>
          </a:xfrm>
        </p:spPr>
        <p:txBody>
          <a:bodyPr/>
          <a:lstStyle>
            <a:lvl1pPr>
              <a:defRPr sz="3200"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>
              <a:defRPr sz="2800">
                <a:solidFill>
                  <a:srgbClr val="152B48"/>
                </a:solidFill>
                <a:latin typeface="Montserrat" panose="00000500000000000000" pitchFamily="50" charset="0"/>
              </a:defRPr>
            </a:lvl2pPr>
            <a:lvl3pPr>
              <a:defRPr sz="2400">
                <a:solidFill>
                  <a:srgbClr val="152B48"/>
                </a:solidFill>
                <a:latin typeface="Montserrat" panose="00000500000000000000" pitchFamily="50" charset="0"/>
              </a:defRPr>
            </a:lvl3pPr>
            <a:lvl4pPr>
              <a:defRPr sz="2000">
                <a:solidFill>
                  <a:srgbClr val="152B48"/>
                </a:solidFill>
                <a:latin typeface="Montserrat" panose="00000500000000000000" pitchFamily="50" charset="0"/>
              </a:defRPr>
            </a:lvl4pPr>
            <a:lvl5pPr>
              <a:defRPr sz="2000">
                <a:solidFill>
                  <a:srgbClr val="152B48"/>
                </a:solidFill>
                <a:latin typeface="Montserrat" panose="00000500000000000000" pitchFamily="50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B08FEE-50F8-4AB8-BB85-E508A07F9E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249891"/>
          </a:xfrm>
        </p:spPr>
        <p:txBody>
          <a:bodyPr/>
          <a:lstStyle>
            <a:lvl1pPr marL="0" indent="0">
              <a:buNone/>
              <a:defRPr sz="1600"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2E27C76-4A91-47CA-B503-7097C21B3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Montserrat" panose="00000500000000000000" pitchFamily="50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45948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6866C-B389-49E5-8F02-3D3335841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6AEAA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56A72E-87D8-40FA-A59C-EC6BDDF6F7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457200"/>
            <a:ext cx="6172200" cy="4404707"/>
          </a:xfrm>
        </p:spPr>
        <p:txBody>
          <a:bodyPr/>
          <a:lstStyle>
            <a:lvl1pPr marL="0" indent="0">
              <a:buNone/>
              <a:defRPr sz="3200"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O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D373FC-0E16-41C4-BE15-F8C74A781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34732"/>
          </a:xfrm>
        </p:spPr>
        <p:txBody>
          <a:bodyPr/>
          <a:lstStyle>
            <a:lvl1pPr marL="0" indent="0">
              <a:buNone/>
              <a:defRPr sz="1600">
                <a:solidFill>
                  <a:srgbClr val="152B48"/>
                </a:solidFill>
                <a:latin typeface="Montserrat" panose="00000500000000000000" pitchFamily="50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E7B3239-B346-4CBD-BEDB-FCE674D57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>
                <a:latin typeface="Montserrat" panose="00000500000000000000" pitchFamily="50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80686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A1E9BE-6297-4FF5-8CFC-C0643BD20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05350-59D5-4EFA-92C0-A5BEBAD80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5382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CD52E45-B1F2-47DC-949B-127B2639E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24011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76261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6AEAA"/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52B48"/>
          </a:solidFill>
          <a:latin typeface="Montserrat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52B48"/>
          </a:solidFill>
          <a:latin typeface="Montserrat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52B48"/>
          </a:solidFill>
          <a:latin typeface="Montserrat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52B48"/>
          </a:solidFill>
          <a:latin typeface="Montserrat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8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svg"/><Relationship Id="rId7" Type="http://schemas.openxmlformats.org/officeDocument/2006/relationships/image" Target="../media/image33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27.png"/><Relationship Id="rId9" Type="http://schemas.openxmlformats.org/officeDocument/2006/relationships/image" Target="../media/image3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492D827-6053-4828-82CC-A96B77A06B59}"/>
              </a:ext>
            </a:extLst>
          </p:cNvPr>
          <p:cNvSpPr txBox="1">
            <a:spLocks/>
          </p:cNvSpPr>
          <p:nvPr/>
        </p:nvSpPr>
        <p:spPr>
          <a:xfrm>
            <a:off x="351112" y="175232"/>
            <a:ext cx="11489776" cy="21004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8800" b="1" dirty="0"/>
              <a:t>STORCH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815E256-A2E8-482E-A126-07910356310B}"/>
              </a:ext>
            </a:extLst>
          </p:cNvPr>
          <p:cNvSpPr txBox="1">
            <a:spLocks/>
          </p:cNvSpPr>
          <p:nvPr/>
        </p:nvSpPr>
        <p:spPr>
          <a:xfrm>
            <a:off x="4205547" y="2396155"/>
            <a:ext cx="3780905" cy="14522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152B48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52B48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52B48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52B48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52B48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b="1" dirty="0"/>
              <a:t>Manuela Rendón Díez</a:t>
            </a:r>
          </a:p>
          <a:p>
            <a:r>
              <a:rPr lang="es-CO" b="1" dirty="0"/>
              <a:t>Residente </a:t>
            </a:r>
          </a:p>
          <a:p>
            <a:r>
              <a:rPr lang="es-CO" b="1" dirty="0"/>
              <a:t>Pediatría UPB</a:t>
            </a:r>
          </a:p>
        </p:txBody>
      </p:sp>
    </p:spTree>
    <p:extLst>
      <p:ext uri="{BB962C8B-B14F-4D97-AF65-F5344CB8AC3E}">
        <p14:creationId xmlns:p14="http://schemas.microsoft.com/office/powerpoint/2010/main" val="3036432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EB08CA-8941-4F79-8B75-C81DE46D9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031" y="2051425"/>
            <a:ext cx="6328078" cy="3443169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CO" sz="2400" dirty="0"/>
              <a:t>Sin tratamiento: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2000" dirty="0"/>
              <a:t>Mayoría de fetos infectados durante el embarazo mueren.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2000" dirty="0"/>
              <a:t>Complicaciones graves en el período neonatal.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2000" dirty="0"/>
              <a:t>Secuelas neurológicas u oftalmológicas graves.</a:t>
            </a:r>
          </a:p>
          <a:p>
            <a:pPr>
              <a:lnSpc>
                <a:spcPct val="100000"/>
              </a:lnSpc>
            </a:pPr>
            <a:r>
              <a:rPr lang="es-CO" sz="2400" dirty="0"/>
              <a:t>Neonatos infectados durante 2do y 3er trimestre </a:t>
            </a:r>
            <a:r>
              <a:rPr lang="es-CO" sz="2400" dirty="0">
                <a:sym typeface="Wingdings" panose="05000000000000000000" pitchFamily="2" charset="2"/>
              </a:rPr>
              <a:t> infección leve y subclínica.</a:t>
            </a:r>
          </a:p>
          <a:p>
            <a:pPr>
              <a:lnSpc>
                <a:spcPct val="100000"/>
              </a:lnSpc>
            </a:pPr>
            <a:endParaRPr lang="es-CO" sz="2400" dirty="0">
              <a:sym typeface="Wingdings" panose="05000000000000000000" pitchFamily="2" charset="2"/>
            </a:endParaRPr>
          </a:p>
        </p:txBody>
      </p:sp>
      <p:pic>
        <p:nvPicPr>
          <p:cNvPr id="5" name="Picture 2" descr="Resultado de imagen para miedo caricatura">
            <a:extLst>
              <a:ext uri="{FF2B5EF4-FFF2-40B4-BE49-F238E27FC236}">
                <a16:creationId xmlns:a16="http://schemas.microsoft.com/office/drawing/2014/main" id="{BFE1E7E2-31D0-4B20-A53C-DC7B06BAE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9"/>
          <a:stretch/>
        </p:blipFill>
        <p:spPr bwMode="auto">
          <a:xfrm>
            <a:off x="1332797" y="384771"/>
            <a:ext cx="2004060" cy="304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A79BDC7-CBC6-8044-8467-63DD73D39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146" y="487436"/>
            <a:ext cx="6977848" cy="861730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Fisiopatología</a:t>
            </a:r>
          </a:p>
        </p:txBody>
      </p:sp>
    </p:spTree>
    <p:extLst>
      <p:ext uri="{BB962C8B-B14F-4D97-AF65-F5344CB8AC3E}">
        <p14:creationId xmlns:p14="http://schemas.microsoft.com/office/powerpoint/2010/main" val="36511215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83" y="115054"/>
            <a:ext cx="5476603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Patogénesis e </a:t>
            </a:r>
            <a:br>
              <a:rPr lang="es-CO" sz="4800" b="1" dirty="0"/>
            </a:br>
            <a:r>
              <a:rPr lang="es-CO" sz="4800" b="1" dirty="0"/>
              <a:t>historia natural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11FDC8-8BDC-443A-B6FF-3954D8C6F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4" t="22844" r="1857" b="25321"/>
          <a:stretch/>
        </p:blipFill>
        <p:spPr>
          <a:xfrm>
            <a:off x="4808259" y="2315154"/>
            <a:ext cx="7295923" cy="320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645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5221EA9-9AC4-447F-9E3E-E755852C9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3" t="-24" r="4857"/>
          <a:stretch/>
        </p:blipFill>
        <p:spPr>
          <a:xfrm>
            <a:off x="4573303" y="974286"/>
            <a:ext cx="7618697" cy="526428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1DE366B0-5BEE-7F42-8CA2-544EE0B4F6E9}"/>
              </a:ext>
            </a:extLst>
          </p:cNvPr>
          <p:cNvSpPr txBox="1">
            <a:spLocks/>
          </p:cNvSpPr>
          <p:nvPr/>
        </p:nvSpPr>
        <p:spPr>
          <a:xfrm>
            <a:off x="437183" y="115054"/>
            <a:ext cx="5476603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/>
              <a:t>Patogénesis e </a:t>
            </a:r>
            <a:br>
              <a:rPr lang="es-CO" sz="4800" b="1"/>
            </a:br>
            <a:r>
              <a:rPr lang="es-CO" sz="4800" b="1"/>
              <a:t>historia natural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117038418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07AA848-6018-449A-8A2B-C4BC3541F0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4" r="4643" b="15793"/>
          <a:stretch/>
        </p:blipFill>
        <p:spPr>
          <a:xfrm>
            <a:off x="4574881" y="986504"/>
            <a:ext cx="7617119" cy="504058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506A323F-49AD-B540-9CB4-BADF015F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83" y="115054"/>
            <a:ext cx="5476603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Patogénesis e </a:t>
            </a:r>
            <a:br>
              <a:rPr lang="es-CO" sz="4800" b="1" dirty="0"/>
            </a:br>
            <a:r>
              <a:rPr lang="es-CO" sz="4800" b="1" dirty="0"/>
              <a:t>historia natural</a:t>
            </a:r>
          </a:p>
        </p:txBody>
      </p:sp>
    </p:spTree>
    <p:extLst>
      <p:ext uri="{BB962C8B-B14F-4D97-AF65-F5344CB8AC3E}">
        <p14:creationId xmlns:p14="http://schemas.microsoft.com/office/powerpoint/2010/main" val="7032340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345B02A-DBBB-4A32-98EF-987F31E75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" t="7980" r="2714" b="11539"/>
          <a:stretch/>
        </p:blipFill>
        <p:spPr>
          <a:xfrm>
            <a:off x="4732397" y="1409553"/>
            <a:ext cx="7385863" cy="513027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2A4E3B87-4D8E-3C42-BB29-1038549454EF}"/>
              </a:ext>
            </a:extLst>
          </p:cNvPr>
          <p:cNvSpPr txBox="1">
            <a:spLocks/>
          </p:cNvSpPr>
          <p:nvPr/>
        </p:nvSpPr>
        <p:spPr>
          <a:xfrm>
            <a:off x="437183" y="115054"/>
            <a:ext cx="5476603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/>
              <a:t>Patogénesis e </a:t>
            </a:r>
            <a:br>
              <a:rPr lang="es-CO" sz="4800" b="1"/>
            </a:br>
            <a:r>
              <a:rPr lang="es-CO" sz="4800" b="1"/>
              <a:t>historia natural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1382056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54D68E4-57A2-47C6-94E5-FF3C1363AB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" r="4429"/>
          <a:stretch/>
        </p:blipFill>
        <p:spPr>
          <a:xfrm>
            <a:off x="4669654" y="1533729"/>
            <a:ext cx="7493520" cy="447856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1ACEC27-0A17-7743-BC7E-45AC3B413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83" y="115054"/>
            <a:ext cx="5476603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Patogénesis e </a:t>
            </a:r>
            <a:br>
              <a:rPr lang="es-CO" sz="4800" b="1" dirty="0"/>
            </a:br>
            <a:r>
              <a:rPr lang="es-CO" sz="4800" b="1" dirty="0"/>
              <a:t>historia natural</a:t>
            </a:r>
          </a:p>
        </p:txBody>
      </p:sp>
    </p:spTree>
    <p:extLst>
      <p:ext uri="{BB962C8B-B14F-4D97-AF65-F5344CB8AC3E}">
        <p14:creationId xmlns:p14="http://schemas.microsoft.com/office/powerpoint/2010/main" val="419036845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07" y="0"/>
            <a:ext cx="8090863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Categorías de manejo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A111178-84E8-4E2E-BCA6-67B703483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57" t="3787" r="5929" b="7408"/>
          <a:stretch/>
        </p:blipFill>
        <p:spPr>
          <a:xfrm>
            <a:off x="4669654" y="1613761"/>
            <a:ext cx="7269691" cy="467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736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03" y="413948"/>
            <a:ext cx="4557252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Reacción de Jarisch-Herxheimer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F13AB0-4EC5-43C1-A218-3F129535A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19"/>
          <a:stretch/>
        </p:blipFill>
        <p:spPr>
          <a:xfrm>
            <a:off x="4703893" y="1285398"/>
            <a:ext cx="7488107" cy="468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739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8" y="143709"/>
            <a:ext cx="4940710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Factores de riesgo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4BE219D-7880-4C26-8366-AFD64F460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3" t="5692" r="5929" b="15031"/>
          <a:stretch/>
        </p:blipFill>
        <p:spPr>
          <a:xfrm>
            <a:off x="4802389" y="1226246"/>
            <a:ext cx="7243672" cy="440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5259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5735"/>
            <a:ext cx="4669654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Clínica y laboratorio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1AF7FC3-06E1-49C4-992A-105DE7749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785" y="1354267"/>
            <a:ext cx="7675215" cy="43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98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85B65D7-0F83-491F-821E-4E80E00413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29" t="11539" r="4857" b="7789"/>
          <a:stretch/>
        </p:blipFill>
        <p:spPr>
          <a:xfrm>
            <a:off x="4876926" y="1418864"/>
            <a:ext cx="7110724" cy="402027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69BD481-F47A-7C49-B40B-DD4EEE300A77}"/>
              </a:ext>
            </a:extLst>
          </p:cNvPr>
          <p:cNvSpPr txBox="1">
            <a:spLocks/>
          </p:cNvSpPr>
          <p:nvPr/>
        </p:nvSpPr>
        <p:spPr>
          <a:xfrm>
            <a:off x="457200" y="341318"/>
            <a:ext cx="4669654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Sífilis congénita temprana</a:t>
            </a:r>
          </a:p>
        </p:txBody>
      </p:sp>
    </p:spTree>
    <p:extLst>
      <p:ext uri="{BB962C8B-B14F-4D97-AF65-F5344CB8AC3E}">
        <p14:creationId xmlns:p14="http://schemas.microsoft.com/office/powerpoint/2010/main" val="985494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6FCB7769-A266-46DC-9882-7A9103334A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420086"/>
              </p:ext>
            </p:extLst>
          </p:nvPr>
        </p:nvGraphicFramePr>
        <p:xfrm>
          <a:off x="4517009" y="1760854"/>
          <a:ext cx="7787172" cy="4024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1">
            <a:extLst>
              <a:ext uri="{FF2B5EF4-FFF2-40B4-BE49-F238E27FC236}">
                <a16:creationId xmlns:a16="http://schemas.microsoft.com/office/drawing/2014/main" id="{270AC522-FFF7-CC4B-AC85-D4060CF2FC8A}"/>
              </a:ext>
            </a:extLst>
          </p:cNvPr>
          <p:cNvSpPr txBox="1">
            <a:spLocks/>
          </p:cNvSpPr>
          <p:nvPr/>
        </p:nvSpPr>
        <p:spPr>
          <a:xfrm>
            <a:off x="-500034" y="261019"/>
            <a:ext cx="6977848" cy="861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CO" sz="4800" b="1" dirty="0"/>
              <a:t>Fisiopatología</a:t>
            </a:r>
          </a:p>
        </p:txBody>
      </p:sp>
    </p:spTree>
    <p:extLst>
      <p:ext uri="{BB962C8B-B14F-4D97-AF65-F5344CB8AC3E}">
        <p14:creationId xmlns:p14="http://schemas.microsoft.com/office/powerpoint/2010/main" val="132136238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85B65D7-0F83-491F-821E-4E80E00413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29" t="11539" r="4857" b="7789"/>
          <a:stretch/>
        </p:blipFill>
        <p:spPr>
          <a:xfrm>
            <a:off x="4727070" y="1217029"/>
            <a:ext cx="7249044" cy="409847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5FEB600-7460-7F48-9B3E-72AE0FDAB54D}"/>
              </a:ext>
            </a:extLst>
          </p:cNvPr>
          <p:cNvSpPr txBox="1">
            <a:spLocks/>
          </p:cNvSpPr>
          <p:nvPr/>
        </p:nvSpPr>
        <p:spPr>
          <a:xfrm>
            <a:off x="457200" y="341318"/>
            <a:ext cx="4669654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Sífilis congénita temprana</a:t>
            </a:r>
          </a:p>
        </p:txBody>
      </p:sp>
    </p:spTree>
    <p:extLst>
      <p:ext uri="{BB962C8B-B14F-4D97-AF65-F5344CB8AC3E}">
        <p14:creationId xmlns:p14="http://schemas.microsoft.com/office/powerpoint/2010/main" val="220780501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1DA4BDB-6CCC-4179-8CD8-29989CBE5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4" t="4549" r="9571" b="5502"/>
          <a:stretch/>
        </p:blipFill>
        <p:spPr>
          <a:xfrm>
            <a:off x="4669654" y="792638"/>
            <a:ext cx="7300313" cy="451678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CE541B02-7706-0E48-8A5D-5875FD877B70}"/>
              </a:ext>
            </a:extLst>
          </p:cNvPr>
          <p:cNvSpPr txBox="1">
            <a:spLocks/>
          </p:cNvSpPr>
          <p:nvPr/>
        </p:nvSpPr>
        <p:spPr>
          <a:xfrm>
            <a:off x="457200" y="341318"/>
            <a:ext cx="4669654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Sífilis congénita temprana</a:t>
            </a:r>
          </a:p>
        </p:txBody>
      </p:sp>
    </p:spTree>
    <p:extLst>
      <p:ext uri="{BB962C8B-B14F-4D97-AF65-F5344CB8AC3E}">
        <p14:creationId xmlns:p14="http://schemas.microsoft.com/office/powerpoint/2010/main" val="126236055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AFEE78F-E625-4A38-A7F9-55ABE67999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7" t="6836" r="4643" b="7408"/>
          <a:stretch/>
        </p:blipFill>
        <p:spPr>
          <a:xfrm>
            <a:off x="4669654" y="1198833"/>
            <a:ext cx="7354595" cy="446033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E464533-7183-444F-A4A0-764E82977677}"/>
              </a:ext>
            </a:extLst>
          </p:cNvPr>
          <p:cNvSpPr txBox="1">
            <a:spLocks/>
          </p:cNvSpPr>
          <p:nvPr/>
        </p:nvSpPr>
        <p:spPr>
          <a:xfrm>
            <a:off x="457200" y="341318"/>
            <a:ext cx="4669654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Sífilis congénita temprana</a:t>
            </a:r>
          </a:p>
        </p:txBody>
      </p:sp>
    </p:spTree>
    <p:extLst>
      <p:ext uri="{BB962C8B-B14F-4D97-AF65-F5344CB8AC3E}">
        <p14:creationId xmlns:p14="http://schemas.microsoft.com/office/powerpoint/2010/main" val="46437627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6F3F55D-7F94-4972-A70F-C676B68BF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171" y="1187352"/>
            <a:ext cx="7642333" cy="4296714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50416D4B-AA95-C642-94B3-E37ECD3EF342}"/>
              </a:ext>
            </a:extLst>
          </p:cNvPr>
          <p:cNvSpPr txBox="1">
            <a:spLocks/>
          </p:cNvSpPr>
          <p:nvPr/>
        </p:nvSpPr>
        <p:spPr>
          <a:xfrm>
            <a:off x="457200" y="341318"/>
            <a:ext cx="4669654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Sífilis congénita temprana</a:t>
            </a:r>
          </a:p>
        </p:txBody>
      </p:sp>
    </p:spTree>
    <p:extLst>
      <p:ext uri="{BB962C8B-B14F-4D97-AF65-F5344CB8AC3E}">
        <p14:creationId xmlns:p14="http://schemas.microsoft.com/office/powerpoint/2010/main" val="222737565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67D5DC3-CDC7-4B58-9914-B189B9341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0937" y="280715"/>
            <a:ext cx="8021063" cy="450964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EABC830-DFB9-8344-B757-B8AB6C5A5969}"/>
              </a:ext>
            </a:extLst>
          </p:cNvPr>
          <p:cNvSpPr txBox="1">
            <a:spLocks/>
          </p:cNvSpPr>
          <p:nvPr/>
        </p:nvSpPr>
        <p:spPr>
          <a:xfrm>
            <a:off x="412954" y="517476"/>
            <a:ext cx="4669654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Sífilis congénita temprana</a:t>
            </a:r>
          </a:p>
        </p:txBody>
      </p:sp>
    </p:spTree>
    <p:extLst>
      <p:ext uri="{BB962C8B-B14F-4D97-AF65-F5344CB8AC3E}">
        <p14:creationId xmlns:p14="http://schemas.microsoft.com/office/powerpoint/2010/main" val="142340151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174" y="438677"/>
            <a:ext cx="4669654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Sífilis congénita tardía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47ACACA-1E3F-4CA6-9E79-52CC86761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71" t="4168" r="3144" b="5883"/>
          <a:stretch/>
        </p:blipFill>
        <p:spPr>
          <a:xfrm>
            <a:off x="4792947" y="1165122"/>
            <a:ext cx="7325313" cy="496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272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A69915-CBC1-4018-A604-86FAB85C1C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7" t="4168" r="2928" b="8551"/>
          <a:stretch/>
        </p:blipFill>
        <p:spPr>
          <a:xfrm>
            <a:off x="4691551" y="1026471"/>
            <a:ext cx="7467860" cy="453367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6036FB8-12B0-BC4D-93BC-DE9D90F9BEB2}"/>
              </a:ext>
            </a:extLst>
          </p:cNvPr>
          <p:cNvSpPr txBox="1">
            <a:spLocks/>
          </p:cNvSpPr>
          <p:nvPr/>
        </p:nvSpPr>
        <p:spPr>
          <a:xfrm>
            <a:off x="693174" y="438677"/>
            <a:ext cx="4669654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/>
              <a:t>Sífilis congénita tardía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288830648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A5B5272-8759-474F-9D96-999F498C5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568" y="55221"/>
            <a:ext cx="8239432" cy="463241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7FE7A56-AE89-5740-AF86-A0C1C5D7E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54" y="364935"/>
            <a:ext cx="4669654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Sífilis congénita tardía</a:t>
            </a:r>
          </a:p>
        </p:txBody>
      </p:sp>
    </p:spTree>
    <p:extLst>
      <p:ext uri="{BB962C8B-B14F-4D97-AF65-F5344CB8AC3E}">
        <p14:creationId xmlns:p14="http://schemas.microsoft.com/office/powerpoint/2010/main" val="209377690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A34B644-80CC-440F-B061-56F67ABA3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56" t="11539" r="6357" b="8170"/>
          <a:stretch/>
        </p:blipFill>
        <p:spPr>
          <a:xfrm>
            <a:off x="4669654" y="1719168"/>
            <a:ext cx="7522346" cy="420627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F0D740D-B9EA-CE4E-8803-7EBBA80CEDDD}"/>
              </a:ext>
            </a:extLst>
          </p:cNvPr>
          <p:cNvSpPr txBox="1">
            <a:spLocks/>
          </p:cNvSpPr>
          <p:nvPr/>
        </p:nvSpPr>
        <p:spPr>
          <a:xfrm>
            <a:off x="442452" y="87196"/>
            <a:ext cx="4409768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/>
              <a:t>Diagnóstico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225960931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35B3901-AB8F-4DC7-8B0D-F7D8A3916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86" t="17127" r="5072" b="26465"/>
          <a:stretch/>
        </p:blipFill>
        <p:spPr>
          <a:xfrm>
            <a:off x="5026706" y="1797517"/>
            <a:ext cx="7165294" cy="3262965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B583C50B-5DC5-654E-92E0-D3D087C45CA9}"/>
              </a:ext>
            </a:extLst>
          </p:cNvPr>
          <p:cNvSpPr txBox="1">
            <a:spLocks/>
          </p:cNvSpPr>
          <p:nvPr/>
        </p:nvSpPr>
        <p:spPr>
          <a:xfrm>
            <a:off x="442452" y="87196"/>
            <a:ext cx="4409768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/>
              <a:t>Diagnóstico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3042068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848" y="185054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Diagnóstico </a:t>
            </a:r>
            <a:br>
              <a:rPr lang="es-CO" sz="4800" b="1" dirty="0"/>
            </a:br>
            <a:r>
              <a:rPr lang="es-CO" sz="4800" b="1" dirty="0"/>
              <a:t>y escenarios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F3AF65-6468-4AEE-BFC2-85BC3B4AE3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42" t="16562" r="34304" b="6875"/>
          <a:stretch/>
        </p:blipFill>
        <p:spPr>
          <a:xfrm>
            <a:off x="5168256" y="435599"/>
            <a:ext cx="6778008" cy="598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3106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B5B391E-C665-4C97-A597-8C230F1A4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0" y="663678"/>
            <a:ext cx="9083040" cy="5106716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2117C0B-BA79-B048-8786-939CCD585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52" y="87196"/>
            <a:ext cx="4409768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Diagnóstico</a:t>
            </a:r>
          </a:p>
        </p:txBody>
      </p:sp>
    </p:spTree>
    <p:extLst>
      <p:ext uri="{BB962C8B-B14F-4D97-AF65-F5344CB8AC3E}">
        <p14:creationId xmlns:p14="http://schemas.microsoft.com/office/powerpoint/2010/main" val="369784115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B5B391E-C665-4C97-A597-8C230F1A4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0" y="792638"/>
            <a:ext cx="9083040" cy="5106716"/>
          </a:xfrm>
          <a:prstGeom prst="rect">
            <a:avLst/>
          </a:prstGeom>
          <a:ln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52" y="87196"/>
            <a:ext cx="4409768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Diagnóstico</a:t>
            </a:r>
          </a:p>
        </p:txBody>
      </p:sp>
    </p:spTree>
    <p:extLst>
      <p:ext uri="{BB962C8B-B14F-4D97-AF65-F5344CB8AC3E}">
        <p14:creationId xmlns:p14="http://schemas.microsoft.com/office/powerpoint/2010/main" val="319894995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6" y="114213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Diagnóstico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A262F1-73D0-478D-B8D9-ADA88E7A8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654" y="1121889"/>
            <a:ext cx="7522346" cy="46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7235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93" y="232199"/>
            <a:ext cx="5751871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Estudios de extensión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C3E89DA-B707-4B11-BFE4-5F7B9CFCA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14" t="3787" r="6572" b="5502"/>
          <a:stretch/>
        </p:blipFill>
        <p:spPr>
          <a:xfrm>
            <a:off x="4956299" y="477559"/>
            <a:ext cx="7027817" cy="550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751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E7EBD22-B4F0-4C54-BA8F-4E1FEA3BD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468" y="195521"/>
            <a:ext cx="8166532" cy="489090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28ECAB35-930F-3845-8197-4F278D4788EC}"/>
              </a:ext>
            </a:extLst>
          </p:cNvPr>
          <p:cNvSpPr txBox="1">
            <a:spLocks/>
          </p:cNvSpPr>
          <p:nvPr/>
        </p:nvSpPr>
        <p:spPr>
          <a:xfrm>
            <a:off x="398207" y="0"/>
            <a:ext cx="5161935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/>
              <a:t>Tratamiento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33029707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6E5564D-4E4A-4C96-899E-B48A4CE2BC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9" r="3780" b="10542"/>
          <a:stretch/>
        </p:blipFill>
        <p:spPr>
          <a:xfrm>
            <a:off x="4801405" y="1167886"/>
            <a:ext cx="7240021" cy="452222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21A5EB8C-F66C-3C47-91AC-3C971F4BF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7" y="0"/>
            <a:ext cx="5161935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Tratamiento</a:t>
            </a:r>
          </a:p>
        </p:txBody>
      </p:sp>
    </p:spTree>
    <p:extLst>
      <p:ext uri="{BB962C8B-B14F-4D97-AF65-F5344CB8AC3E}">
        <p14:creationId xmlns:p14="http://schemas.microsoft.com/office/powerpoint/2010/main" val="409846603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13B2AF5-75A5-4EEE-8CEB-8321CD5937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7" t="7217" r="4643" b="8551"/>
          <a:stretch/>
        </p:blipFill>
        <p:spPr>
          <a:xfrm>
            <a:off x="4848852" y="1348155"/>
            <a:ext cx="7343148" cy="437421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2FC8AD5-7DAA-B04D-AF94-A37919CEA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7" y="0"/>
            <a:ext cx="5161935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Tratamiento</a:t>
            </a:r>
          </a:p>
        </p:txBody>
      </p:sp>
    </p:spTree>
    <p:extLst>
      <p:ext uri="{BB962C8B-B14F-4D97-AF65-F5344CB8AC3E}">
        <p14:creationId xmlns:p14="http://schemas.microsoft.com/office/powerpoint/2010/main" val="247995873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BC1FCC2-49DE-465C-A9D2-28EFA66AB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86" t="3787" r="7857"/>
          <a:stretch/>
        </p:blipFill>
        <p:spPr>
          <a:xfrm>
            <a:off x="4669654" y="1228772"/>
            <a:ext cx="7507459" cy="4400455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FBDACF4-2198-5F40-BE6B-7DF0B5F3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7" y="0"/>
            <a:ext cx="5161935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Tratamiento</a:t>
            </a:r>
          </a:p>
        </p:txBody>
      </p:sp>
    </p:spTree>
    <p:extLst>
      <p:ext uri="{BB962C8B-B14F-4D97-AF65-F5344CB8AC3E}">
        <p14:creationId xmlns:p14="http://schemas.microsoft.com/office/powerpoint/2010/main" val="27082650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C1D38F1-723B-4FEA-82EB-D1D019321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4" r="10857" b="11539"/>
          <a:stretch/>
        </p:blipFill>
        <p:spPr>
          <a:xfrm>
            <a:off x="4669654" y="892772"/>
            <a:ext cx="7426551" cy="472258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E7880934-1A01-BB4D-931B-6AA39F5689A0}"/>
              </a:ext>
            </a:extLst>
          </p:cNvPr>
          <p:cNvSpPr txBox="1">
            <a:spLocks/>
          </p:cNvSpPr>
          <p:nvPr/>
        </p:nvSpPr>
        <p:spPr>
          <a:xfrm>
            <a:off x="398207" y="0"/>
            <a:ext cx="5161935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/>
              <a:t>Tratamiento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92572745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84D9FC1-E307-4B70-B6F3-1D224469A8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3"/>
          <a:stretch/>
        </p:blipFill>
        <p:spPr>
          <a:xfrm>
            <a:off x="4685773" y="1084539"/>
            <a:ext cx="7535723" cy="468892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5E0C1BA-3FE8-3149-8282-C62708D7E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7" y="0"/>
            <a:ext cx="5161935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Tratamiento</a:t>
            </a:r>
          </a:p>
        </p:txBody>
      </p:sp>
    </p:spTree>
    <p:extLst>
      <p:ext uri="{BB962C8B-B14F-4D97-AF65-F5344CB8AC3E}">
        <p14:creationId xmlns:p14="http://schemas.microsoft.com/office/powerpoint/2010/main" val="508504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59CEB09-AFFE-491D-9C2D-DB62F71E9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3" t="21561" r="28155" b="15625"/>
          <a:stretch/>
        </p:blipFill>
        <p:spPr>
          <a:xfrm>
            <a:off x="4669654" y="1177841"/>
            <a:ext cx="7526224" cy="534548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0A6A4900-6CB6-1544-B273-79EEFA591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13" y="140809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Diagnóstico </a:t>
            </a:r>
            <a:br>
              <a:rPr lang="es-CO" sz="4800" b="1" dirty="0"/>
            </a:br>
            <a:r>
              <a:rPr lang="es-CO" sz="4800" b="1" dirty="0"/>
              <a:t>y escenarios</a:t>
            </a:r>
          </a:p>
        </p:txBody>
      </p:sp>
    </p:spTree>
    <p:extLst>
      <p:ext uri="{BB962C8B-B14F-4D97-AF65-F5344CB8AC3E}">
        <p14:creationId xmlns:p14="http://schemas.microsoft.com/office/powerpoint/2010/main" val="1497883978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1C9D1CA-F581-41F8-8545-7466A6753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43" t="28561" r="2072" b="40567"/>
          <a:stretch/>
        </p:blipFill>
        <p:spPr>
          <a:xfrm>
            <a:off x="3030583" y="1900646"/>
            <a:ext cx="8856616" cy="211618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CE0B812A-D44D-D14D-84B5-67A843DF0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7" y="0"/>
            <a:ext cx="5161935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Tratamiento</a:t>
            </a:r>
          </a:p>
        </p:txBody>
      </p:sp>
    </p:spTree>
    <p:extLst>
      <p:ext uri="{BB962C8B-B14F-4D97-AF65-F5344CB8AC3E}">
        <p14:creationId xmlns:p14="http://schemas.microsoft.com/office/powerpoint/2010/main" val="24220415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7" y="0"/>
            <a:ext cx="5161935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Tratamiento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9CAF1DF-73C1-4195-BB33-96400E518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654" y="1815347"/>
            <a:ext cx="7559272" cy="42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1370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13" y="-202913"/>
            <a:ext cx="6096000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Falla terapéutica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7730BF0-CA39-4A87-B5C9-DD084A9EC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29" t="7980" b="11539"/>
          <a:stretch/>
        </p:blipFill>
        <p:spPr>
          <a:xfrm>
            <a:off x="5029200" y="1539987"/>
            <a:ext cx="7162800" cy="44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9626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445" y="114212"/>
            <a:ext cx="4527755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Precaución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82BE57-881D-4EEB-B5DA-A5480EFD6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29" t="6455" r="7428" b="6645"/>
          <a:stretch/>
        </p:blipFill>
        <p:spPr>
          <a:xfrm>
            <a:off x="4755614" y="1564410"/>
            <a:ext cx="7436386" cy="44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9861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izzix Thinlits Die - Gracias (Thank You) | Cool words, Thank you quotes,  Sizzix">
            <a:extLst>
              <a:ext uri="{FF2B5EF4-FFF2-40B4-BE49-F238E27FC236}">
                <a16:creationId xmlns:a16="http://schemas.microsoft.com/office/drawing/2014/main" id="{5FFB87FF-7CB8-44D9-8A3F-1718B7D81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404" y="394010"/>
            <a:ext cx="5597191" cy="398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F2ACB53-18BB-4321-9C5D-683C02A40B62}"/>
              </a:ext>
            </a:extLst>
          </p:cNvPr>
          <p:cNvSpPr txBox="1"/>
          <p:nvPr/>
        </p:nvSpPr>
        <p:spPr>
          <a:xfrm rot="10800000" flipH="1" flipV="1">
            <a:off x="3982228" y="3228945"/>
            <a:ext cx="4912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rgbClr val="152B48"/>
                </a:solidFill>
                <a:latin typeface="Montserrat" pitchFamily="2" charset="77"/>
              </a:rPr>
              <a:t>Correo: mrendon.di@gmail.com</a:t>
            </a:r>
          </a:p>
        </p:txBody>
      </p:sp>
    </p:spTree>
    <p:extLst>
      <p:ext uri="{BB962C8B-B14F-4D97-AF65-F5344CB8AC3E}">
        <p14:creationId xmlns:p14="http://schemas.microsoft.com/office/powerpoint/2010/main" val="2954879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8E0D7E8-5057-4D12-B7A6-251884FFA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074" y="1831134"/>
            <a:ext cx="6328078" cy="4536413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Cuando existe evidencia de infección por toxoplasmosis gestacional, se recomienda </a:t>
            </a:r>
            <a:r>
              <a:rPr lang="es-CO" sz="2000" b="1" dirty="0"/>
              <a:t>ecografía gestacional </a:t>
            </a:r>
            <a:r>
              <a:rPr lang="es-CO" sz="2000" dirty="0"/>
              <a:t>para determinar severidad y compromiso del feto </a:t>
            </a:r>
            <a:r>
              <a:rPr lang="es-CO" sz="2000" dirty="0">
                <a:sym typeface="Wingdings" panose="05000000000000000000" pitchFamily="2" charset="2"/>
              </a:rPr>
              <a:t> </a:t>
            </a:r>
            <a:r>
              <a:rPr lang="es-CO" sz="2000" b="1" dirty="0">
                <a:sym typeface="Wingdings" panose="05000000000000000000" pitchFamily="2" charset="2"/>
              </a:rPr>
              <a:t>sistema nervioso central.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>
                <a:sym typeface="Wingdings" panose="05000000000000000000" pitchFamily="2" charset="2"/>
              </a:rPr>
              <a:t>No se debe hacer seguimiento ecográfico.*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u="sng" dirty="0">
                <a:sym typeface="Wingdings" panose="05000000000000000000" pitchFamily="2" charset="2"/>
              </a:rPr>
              <a:t>Hallazgos: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Calcificaciones/densidades intracraneales.*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Hidrocefalia.*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Intestino ecogénico.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Hepatoesplenomegalia.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Calcificaciones/densidades intrahepáticas.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Restricción del crecimiento intrauterino.</a:t>
            </a:r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000" u="sng" dirty="0">
              <a:sym typeface="Wingdings" panose="05000000000000000000" pitchFamily="2" charset="2"/>
            </a:endParaRPr>
          </a:p>
        </p:txBody>
      </p:sp>
      <p:pic>
        <p:nvPicPr>
          <p:cNvPr id="4098" name="Picture 2" descr="Toxoplasmosis congénita - Pediatría - Manual Merck versión para  profesionales">
            <a:extLst>
              <a:ext uri="{FF2B5EF4-FFF2-40B4-BE49-F238E27FC236}">
                <a16:creationId xmlns:a16="http://schemas.microsoft.com/office/drawing/2014/main" id="{70D2DB62-F273-4D4A-AF5B-1657FE451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00" y="1036329"/>
            <a:ext cx="2410854" cy="258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76D93CE-10D4-1D4C-9541-BC67B9E2E618}"/>
              </a:ext>
            </a:extLst>
          </p:cNvPr>
          <p:cNvSpPr txBox="1">
            <a:spLocks/>
          </p:cNvSpPr>
          <p:nvPr/>
        </p:nvSpPr>
        <p:spPr>
          <a:xfrm>
            <a:off x="385916" y="-322348"/>
            <a:ext cx="10158316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Diagnóstico y escenarios</a:t>
            </a:r>
          </a:p>
        </p:txBody>
      </p:sp>
    </p:spTree>
    <p:extLst>
      <p:ext uri="{BB962C8B-B14F-4D97-AF65-F5344CB8AC3E}">
        <p14:creationId xmlns:p14="http://schemas.microsoft.com/office/powerpoint/2010/main" val="3995203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8E0D7E8-5057-4D12-B7A6-251884FFA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700" y="757091"/>
            <a:ext cx="6328078" cy="2377067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 algn="just">
              <a:buClr>
                <a:srgbClr val="152B48"/>
              </a:buClr>
              <a:buNone/>
            </a:pPr>
            <a:r>
              <a:rPr lang="es-CO" sz="2000" b="1" u="sng" dirty="0">
                <a:sym typeface="Wingdings" panose="05000000000000000000" pitchFamily="2" charset="2"/>
              </a:rPr>
              <a:t>Hallazgos:</a:t>
            </a:r>
          </a:p>
          <a:p>
            <a:pPr marL="285750" indent="-285750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800" dirty="0"/>
              <a:t>Ascitis.</a:t>
            </a:r>
          </a:p>
          <a:p>
            <a:pPr marL="285750" indent="-285750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800" dirty="0"/>
              <a:t>Derrames pericárdicos y / o pleurales.</a:t>
            </a:r>
          </a:p>
          <a:p>
            <a:pPr marL="285750" indent="-285750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800" dirty="0"/>
              <a:t>Hidrops fetal.</a:t>
            </a:r>
          </a:p>
          <a:p>
            <a:pPr marL="285750" indent="-285750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800" dirty="0"/>
              <a:t>Muerte fetal.</a:t>
            </a:r>
          </a:p>
          <a:p>
            <a:pPr marL="285750" indent="-285750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1800" dirty="0"/>
              <a:t>Densidades placentarias o grosor aumentado.</a:t>
            </a:r>
          </a:p>
          <a:p>
            <a:pPr marL="0" indent="0" algn="just">
              <a:buClr>
                <a:srgbClr val="152B48"/>
              </a:buClr>
              <a:buNone/>
            </a:pPr>
            <a:endParaRPr lang="es-CO" sz="2000" u="sng" dirty="0">
              <a:sym typeface="Wingdings" panose="05000000000000000000" pitchFamily="2" charset="2"/>
            </a:endParaRPr>
          </a:p>
        </p:txBody>
      </p:sp>
      <p:pic>
        <p:nvPicPr>
          <p:cNvPr id="5122" name="Picture 2" descr="Toxoplasmosis congenita">
            <a:extLst>
              <a:ext uri="{FF2B5EF4-FFF2-40B4-BE49-F238E27FC236}">
                <a16:creationId xmlns:a16="http://schemas.microsoft.com/office/drawing/2014/main" id="{12C2E3DB-9CB5-4187-8423-81A72F250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3" r="14030"/>
          <a:stretch/>
        </p:blipFill>
        <p:spPr bwMode="auto">
          <a:xfrm>
            <a:off x="7130051" y="3360854"/>
            <a:ext cx="3031375" cy="32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D85CD6D-345E-D046-9098-978B85143782}"/>
              </a:ext>
            </a:extLst>
          </p:cNvPr>
          <p:cNvSpPr txBox="1">
            <a:spLocks/>
          </p:cNvSpPr>
          <p:nvPr/>
        </p:nvSpPr>
        <p:spPr>
          <a:xfrm>
            <a:off x="382222" y="30981"/>
            <a:ext cx="4669654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Diagnóstico </a:t>
            </a:r>
          </a:p>
          <a:p>
            <a:r>
              <a:rPr lang="es-CO" sz="4800" b="1" dirty="0"/>
              <a:t>y escenarios</a:t>
            </a:r>
          </a:p>
        </p:txBody>
      </p:sp>
    </p:spTree>
    <p:extLst>
      <p:ext uri="{BB962C8B-B14F-4D97-AF65-F5344CB8AC3E}">
        <p14:creationId xmlns:p14="http://schemas.microsoft.com/office/powerpoint/2010/main" val="3057968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59" y="-155626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Tratamiento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8E0D7E8-5057-4D12-B7A6-251884FFA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119" y="1184630"/>
            <a:ext cx="6328078" cy="1388683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2000" dirty="0"/>
              <a:t>Mujeres embarazadas sintomáticas y asintomáticas diagnosticadas con infección reciente por </a:t>
            </a:r>
            <a:r>
              <a:rPr lang="es-ES" sz="2000" i="1" dirty="0"/>
              <a:t>T. gondii</a:t>
            </a:r>
            <a:r>
              <a:rPr lang="es-ES" sz="2000" dirty="0"/>
              <a:t> </a:t>
            </a:r>
            <a:r>
              <a:rPr lang="es-ES" sz="2000" dirty="0">
                <a:sym typeface="Wingdings" panose="05000000000000000000" pitchFamily="2" charset="2"/>
              </a:rPr>
              <a:t> </a:t>
            </a:r>
            <a:r>
              <a:rPr lang="es-ES" sz="2000" dirty="0"/>
              <a:t>para reducir el riesgo de toxoplasmosis congénita.</a:t>
            </a:r>
          </a:p>
          <a:p>
            <a:pPr marL="0" indent="0">
              <a:lnSpc>
                <a:spcPct val="100000"/>
              </a:lnSpc>
              <a:buNone/>
            </a:pPr>
            <a:endParaRPr lang="es-CO" sz="2000" u="sng" dirty="0">
              <a:sym typeface="Wingdings" panose="05000000000000000000" pitchFamily="2" charset="2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5BE19B0E-4A1A-4632-893F-939F660C3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6101319"/>
              </p:ext>
            </p:extLst>
          </p:nvPr>
        </p:nvGraphicFramePr>
        <p:xfrm>
          <a:off x="4795058" y="3393288"/>
          <a:ext cx="7330440" cy="2604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Relación de la interrupción del tratamiento con la progresión">
            <a:extLst>
              <a:ext uri="{FF2B5EF4-FFF2-40B4-BE49-F238E27FC236}">
                <a16:creationId xmlns:a16="http://schemas.microsoft.com/office/drawing/2014/main" id="{5F202918-B25D-4E6B-903A-9DDDB16E3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090" y="1464517"/>
            <a:ext cx="2757079" cy="207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090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1DE0671-E1B3-4C9D-B862-837EF3300F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6769215"/>
              </p:ext>
            </p:extLst>
          </p:nvPr>
        </p:nvGraphicFramePr>
        <p:xfrm>
          <a:off x="5287213" y="1315585"/>
          <a:ext cx="6684146" cy="4754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Relación de la interrupción del tratamiento con la progresión">
            <a:extLst>
              <a:ext uri="{FF2B5EF4-FFF2-40B4-BE49-F238E27FC236}">
                <a16:creationId xmlns:a16="http://schemas.microsoft.com/office/drawing/2014/main" id="{873D96A0-6B15-4AD6-B5C8-961AA3B93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36" y="1315585"/>
            <a:ext cx="2757079" cy="207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B2199BC-CDDB-7641-9045-41E7F37C468E}"/>
              </a:ext>
            </a:extLst>
          </p:cNvPr>
          <p:cNvSpPr txBox="1">
            <a:spLocks/>
          </p:cNvSpPr>
          <p:nvPr/>
        </p:nvSpPr>
        <p:spPr>
          <a:xfrm>
            <a:off x="617559" y="-155626"/>
            <a:ext cx="4669654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Tratamiento</a:t>
            </a:r>
          </a:p>
        </p:txBody>
      </p:sp>
    </p:spTree>
    <p:extLst>
      <p:ext uri="{BB962C8B-B14F-4D97-AF65-F5344CB8AC3E}">
        <p14:creationId xmlns:p14="http://schemas.microsoft.com/office/powerpoint/2010/main" val="3591962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24" y="-176903"/>
            <a:ext cx="14366330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Prevención de la primoinfección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7FB9188E-0623-4E46-8E50-F07DBDB14B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1383314"/>
              </p:ext>
            </p:extLst>
          </p:nvPr>
        </p:nvGraphicFramePr>
        <p:xfrm>
          <a:off x="3665770" y="1772475"/>
          <a:ext cx="9648190" cy="4755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 descr="Toxoplasmosis en el embarazo: cuidados especiales y alimentación">
            <a:extLst>
              <a:ext uri="{FF2B5EF4-FFF2-40B4-BE49-F238E27FC236}">
                <a16:creationId xmlns:a16="http://schemas.microsoft.com/office/drawing/2014/main" id="{38A5F400-AAB7-4E66-BE45-D7236CFBC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3" y="1388167"/>
            <a:ext cx="4221671" cy="179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494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7" y="-192371"/>
            <a:ext cx="10781071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Características</a:t>
            </a:r>
            <a:r>
              <a:rPr lang="es-CO" sz="5400" b="1" dirty="0"/>
              <a:t> </a:t>
            </a:r>
            <a:r>
              <a:rPr lang="es-CO" sz="4800" b="1" dirty="0"/>
              <a:t>clínicas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236410A-061A-402C-A99E-718CDAFD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572" y="2089682"/>
            <a:ext cx="5945112" cy="3912911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Amplio espectro de manifestaciones clínicas inespecíficas </a:t>
            </a:r>
            <a:r>
              <a:rPr lang="es-CO" sz="2000" dirty="0">
                <a:sym typeface="Wingdings" panose="05000000000000000000" pitchFamily="2" charset="2"/>
              </a:rPr>
              <a:t> mayoría son asintomáticos: algunos caos de infección severa mueren in útero.</a:t>
            </a:r>
            <a:endParaRPr lang="es-CO" sz="2000" dirty="0"/>
          </a:p>
          <a:p>
            <a:pPr marL="228600" lvl="1">
              <a:lnSpc>
                <a:spcPct val="100000"/>
              </a:lnSpc>
              <a:spcBef>
                <a:spcPts val="1000"/>
              </a:spcBef>
              <a:buClr>
                <a:srgbClr val="152B48"/>
              </a:buClr>
            </a:pPr>
            <a:r>
              <a:rPr lang="es-CO" sz="2000" dirty="0"/>
              <a:t>Triada clásica (Sabin) </a:t>
            </a:r>
            <a:r>
              <a:rPr lang="es-CO" sz="2000" dirty="0">
                <a:sym typeface="Wingdings" panose="05000000000000000000" pitchFamily="2" charset="2"/>
              </a:rPr>
              <a:t> altamente específica, solo se presenta en el </a:t>
            </a:r>
            <a:r>
              <a:rPr lang="es-CO" sz="2000" b="1" dirty="0"/>
              <a:t>10%:</a:t>
            </a:r>
            <a:endParaRPr lang="es-CO" sz="2000" dirty="0"/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Hidrocefalia.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Coriorretinitis.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/>
              <a:t>Calcificaciones.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Más común en RN en los cuales las madres no fueron tratadas durante la gestación.</a:t>
            </a:r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000" u="sng" dirty="0">
              <a:sym typeface="Wingdings" panose="05000000000000000000" pitchFamily="2" charset="2"/>
            </a:endParaRPr>
          </a:p>
        </p:txBody>
      </p:sp>
      <p:pic>
        <p:nvPicPr>
          <p:cNvPr id="9218" name="Picture 2" descr="Toxoplasmosis congénita - EcuRed">
            <a:extLst>
              <a:ext uri="{FF2B5EF4-FFF2-40B4-BE49-F238E27FC236}">
                <a16:creationId xmlns:a16="http://schemas.microsoft.com/office/drawing/2014/main" id="{5C126FF6-9BFD-45F9-8D2D-798788A6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697" y="1191125"/>
            <a:ext cx="2363944" cy="2355862"/>
          </a:xfrm>
          <a:prstGeom prst="rect">
            <a:avLst/>
          </a:prstGeom>
          <a:solidFill>
            <a:srgbClr val="00AAA7"/>
          </a:solidFill>
        </p:spPr>
      </p:pic>
    </p:spTree>
    <p:extLst>
      <p:ext uri="{BB962C8B-B14F-4D97-AF65-F5344CB8AC3E}">
        <p14:creationId xmlns:p14="http://schemas.microsoft.com/office/powerpoint/2010/main" val="3642115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912" y="1384438"/>
            <a:ext cx="10050931" cy="2867593"/>
          </a:xfrm>
        </p:spPr>
        <p:txBody>
          <a:bodyPr>
            <a:normAutofit/>
          </a:bodyPr>
          <a:lstStyle/>
          <a:p>
            <a:pPr algn="ctr"/>
            <a:r>
              <a:rPr lang="es-CO" sz="7200" b="1" dirty="0"/>
              <a:t>Toxoplasmosis </a:t>
            </a:r>
          </a:p>
        </p:txBody>
      </p:sp>
    </p:spTree>
    <p:extLst>
      <p:ext uri="{BB962C8B-B14F-4D97-AF65-F5344CB8AC3E}">
        <p14:creationId xmlns:p14="http://schemas.microsoft.com/office/powerpoint/2010/main" val="1362295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236410A-061A-402C-A99E-718CDAFD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835" y="1945699"/>
            <a:ext cx="6328078" cy="3761927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CO" sz="2400" b="1" u="sng" dirty="0"/>
              <a:t>Infección subclínica: </a:t>
            </a:r>
          </a:p>
          <a:p>
            <a:r>
              <a:rPr lang="es-CO" sz="2000" dirty="0"/>
              <a:t>70-90% </a:t>
            </a:r>
            <a:r>
              <a:rPr lang="es-CO" sz="2000" dirty="0">
                <a:sym typeface="Wingdings" panose="05000000000000000000" pitchFamily="2" charset="2"/>
              </a:rPr>
              <a:t> no tiene anormalidades al examen físico de rutina,</a:t>
            </a:r>
          </a:p>
          <a:p>
            <a:r>
              <a:rPr lang="es-CO" sz="2000" dirty="0">
                <a:sym typeface="Wingdings" panose="05000000000000000000" pitchFamily="2" charset="2"/>
              </a:rPr>
              <a:t>Hallazgos son encontrados  examen de LCR, examen oftalmológico detallado e imágenes en SNC (40%).</a:t>
            </a:r>
          </a:p>
          <a:p>
            <a:r>
              <a:rPr lang="es-CO" sz="2000" dirty="0">
                <a:sym typeface="Wingdings" panose="05000000000000000000" pitchFamily="2" charset="2"/>
              </a:rPr>
              <a:t>Oftalmológico  cicatrices retinianas y maculares unilaterales.</a:t>
            </a:r>
          </a:p>
          <a:p>
            <a:r>
              <a:rPr lang="es-CO" sz="2000" dirty="0">
                <a:sym typeface="Wingdings" panose="05000000000000000000" pitchFamily="2" charset="2"/>
              </a:rPr>
              <a:t>SNC  pequeñas calcificaciones cerebrales focales, aumento de proteína en LCR y pleocitosis mononuclear.</a:t>
            </a:r>
          </a:p>
          <a:p>
            <a:pPr marL="0" indent="0">
              <a:buNone/>
            </a:pPr>
            <a:endParaRPr lang="es-CO" sz="2000" dirty="0"/>
          </a:p>
          <a:p>
            <a:pPr marL="0" indent="0">
              <a:buNone/>
            </a:pPr>
            <a:endParaRPr lang="es-CO" sz="2000" u="sng" dirty="0">
              <a:sym typeface="Wingdings" panose="05000000000000000000" pitchFamily="2" charset="2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8ED46F7-2916-9442-8421-AA90ACD4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7" y="-192371"/>
            <a:ext cx="10781071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Características</a:t>
            </a:r>
            <a:r>
              <a:rPr lang="es-CO" sz="5400" b="1" dirty="0"/>
              <a:t> </a:t>
            </a:r>
            <a:r>
              <a:rPr lang="es-CO" sz="4800" b="1" dirty="0"/>
              <a:t>clínicas</a:t>
            </a:r>
          </a:p>
        </p:txBody>
      </p:sp>
    </p:spTree>
    <p:extLst>
      <p:ext uri="{BB962C8B-B14F-4D97-AF65-F5344CB8AC3E}">
        <p14:creationId xmlns:p14="http://schemas.microsoft.com/office/powerpoint/2010/main" val="724624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236410A-061A-402C-A99E-718CDAFD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718" y="1616066"/>
            <a:ext cx="6328078" cy="4313888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r>
              <a:rPr lang="es-CO" sz="2400" b="1" u="sng" dirty="0"/>
              <a:t>Enfermedad clínicamente aparente:</a:t>
            </a:r>
            <a:endParaRPr lang="es-CO" sz="2400" b="1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10 – 30% en los recién nacidos </a:t>
            </a:r>
            <a:r>
              <a:rPr lang="es-CO" sz="2000" dirty="0">
                <a:sym typeface="Wingdings" panose="05000000000000000000" pitchFamily="2" charset="2"/>
              </a:rPr>
              <a:t> resulta de la infección materna primaria en primer trimestre: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>
                <a:sym typeface="Wingdings" panose="05000000000000000000" pitchFamily="2" charset="2"/>
              </a:rPr>
              <a:t>Coriorretinitis aparece en 72% de RN en madres que no fueron tratadas y 25% en madres tratadas.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>
                <a:sym typeface="Wingdings" panose="05000000000000000000" pitchFamily="2" charset="2"/>
              </a:rPr>
              <a:t>Hallazgos múltiples e inespecíficos  SNC, ojo o generalizados: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1800" dirty="0">
                <a:sym typeface="Wingdings" panose="05000000000000000000" pitchFamily="2" charset="2"/>
              </a:rPr>
              <a:t>Coriorretinitis, microcefalia, hidrocefalia, convulsiones, hepatomegalia, esplenomegalia, ictericia, neumonía, diarrea, anemia, petequias, trombocitopenia, meningoencefalitis.</a:t>
            </a:r>
            <a:endParaRPr lang="es-CO" sz="18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0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0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000" u="sng" dirty="0">
              <a:sym typeface="Wingdings" panose="05000000000000000000" pitchFamily="2" charset="2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CE1C4F4-DD6A-2C48-8F79-9A7644478437}"/>
              </a:ext>
            </a:extLst>
          </p:cNvPr>
          <p:cNvSpPr txBox="1">
            <a:spLocks/>
          </p:cNvSpPr>
          <p:nvPr/>
        </p:nvSpPr>
        <p:spPr>
          <a:xfrm>
            <a:off x="398207" y="-192371"/>
            <a:ext cx="10781071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/>
              <a:t>Características</a:t>
            </a:r>
            <a:r>
              <a:rPr lang="es-CO" sz="5400" b="1"/>
              <a:t> </a:t>
            </a:r>
            <a:r>
              <a:rPr lang="es-CO" sz="4800" b="1"/>
              <a:t>clínicas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620904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B819486-16A3-4B2D-8A50-5C129FECA2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788011"/>
              </p:ext>
            </p:extLst>
          </p:nvPr>
        </p:nvGraphicFramePr>
        <p:xfrm>
          <a:off x="6562121" y="719301"/>
          <a:ext cx="4915216" cy="585305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915216">
                  <a:extLst>
                    <a:ext uri="{9D8B030D-6E8A-4147-A177-3AD203B41FA5}">
                      <a16:colId xmlns:a16="http://schemas.microsoft.com/office/drawing/2014/main" val="2570033155"/>
                    </a:ext>
                  </a:extLst>
                </a:gridCol>
              </a:tblGrid>
              <a:tr h="365816">
                <a:tc>
                  <a:txBody>
                    <a:bodyPr/>
                    <a:lstStyle/>
                    <a:p>
                      <a:pPr algn="ctr"/>
                      <a:r>
                        <a:rPr lang="es-CO" dirty="0">
                          <a:latin typeface="Montserrat" pitchFamily="2" charset="77"/>
                        </a:rPr>
                        <a:t>Manifestaciones clínicas</a:t>
                      </a:r>
                    </a:p>
                  </a:txBody>
                  <a:tcPr>
                    <a:solidFill>
                      <a:srgbClr val="152B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827683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Coriorretinitis (85-92%)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12744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Calcificaciones</a:t>
                      </a:r>
                      <a:r>
                        <a:rPr lang="es-CO" baseline="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 intracraneales (50 – 85%)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088822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Hidrocefalia (30 – 68%)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9078840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Alteraciones del LCR (63%)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509255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Ictericia (40 – 60%)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70209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Trombocitopenia (40%)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471046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Anemia (20 – 50%)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982656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Fiebre (40%)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661229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Hepatoesplenomegalia (30 – 40%)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378944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Linfadenopatía ( 30%)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987460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Neumonitis (27%)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424028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Exantema (25%)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254770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Convulsiones ( 20 – 40%)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820903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Microftalmia (20%)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576383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r>
                        <a:rPr lang="es-CO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Microcefalia (15%)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611632"/>
                  </a:ext>
                </a:extLst>
              </a:tr>
            </a:tbl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6017B8E8-DD94-8649-A9EA-D6542E982D76}"/>
              </a:ext>
            </a:extLst>
          </p:cNvPr>
          <p:cNvSpPr txBox="1">
            <a:spLocks/>
          </p:cNvSpPr>
          <p:nvPr/>
        </p:nvSpPr>
        <p:spPr>
          <a:xfrm>
            <a:off x="541688" y="296228"/>
            <a:ext cx="5088193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Características </a:t>
            </a:r>
          </a:p>
          <a:p>
            <a:r>
              <a:rPr lang="es-CO" sz="4800" b="1" dirty="0"/>
              <a:t>clínicas</a:t>
            </a:r>
          </a:p>
        </p:txBody>
      </p:sp>
    </p:spTree>
    <p:extLst>
      <p:ext uri="{BB962C8B-B14F-4D97-AF65-F5344CB8AC3E}">
        <p14:creationId xmlns:p14="http://schemas.microsoft.com/office/powerpoint/2010/main" val="495738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236410A-061A-402C-A99E-718CDAFD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385" y="1780696"/>
            <a:ext cx="4669654" cy="3984628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CO" sz="2400" b="1" u="sng" dirty="0"/>
              <a:t>Manifestaciones tardías:</a:t>
            </a:r>
          </a:p>
          <a:p>
            <a:pPr>
              <a:lnSpc>
                <a:spcPct val="100000"/>
              </a:lnSpc>
            </a:pPr>
            <a:r>
              <a:rPr lang="es-ES" sz="2000" dirty="0" err="1"/>
              <a:t>Coriorretinitis</a:t>
            </a:r>
            <a:r>
              <a:rPr lang="es-ES" sz="2000" dirty="0"/>
              <a:t>.</a:t>
            </a:r>
            <a:endParaRPr lang="es-CO" sz="2000" u="sng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s-ES" sz="2000" dirty="0"/>
              <a:t>Disfunción motora y </a:t>
            </a:r>
            <a:r>
              <a:rPr lang="es-ES" sz="2000" dirty="0" err="1"/>
              <a:t>cerebelosa</a:t>
            </a:r>
            <a:r>
              <a:rPr lang="es-ES" sz="2000" dirty="0"/>
              <a:t>.</a:t>
            </a:r>
          </a:p>
          <a:p>
            <a:pPr>
              <a:lnSpc>
                <a:spcPct val="100000"/>
              </a:lnSpc>
            </a:pPr>
            <a:r>
              <a:rPr lang="es-ES" sz="2000" dirty="0"/>
              <a:t>Microcefalia.</a:t>
            </a:r>
          </a:p>
          <a:p>
            <a:pPr>
              <a:lnSpc>
                <a:spcPct val="100000"/>
              </a:lnSpc>
            </a:pPr>
            <a:r>
              <a:rPr lang="es-ES" sz="2000" dirty="0"/>
              <a:t>Convulsiones.</a:t>
            </a:r>
          </a:p>
          <a:p>
            <a:pPr>
              <a:lnSpc>
                <a:spcPct val="100000"/>
              </a:lnSpc>
            </a:pPr>
            <a:r>
              <a:rPr lang="es-ES" sz="2000" dirty="0"/>
              <a:t>Discapacidad intelectual.</a:t>
            </a:r>
          </a:p>
          <a:p>
            <a:pPr>
              <a:lnSpc>
                <a:spcPct val="100000"/>
              </a:lnSpc>
            </a:pPr>
            <a:r>
              <a:rPr lang="es-ES" sz="2000" dirty="0"/>
              <a:t>Sordera neurosensorial.</a:t>
            </a:r>
          </a:p>
          <a:p>
            <a:pPr>
              <a:lnSpc>
                <a:spcPct val="100000"/>
              </a:lnSpc>
            </a:pPr>
            <a:r>
              <a:rPr lang="es-ES" sz="2000" dirty="0"/>
              <a:t>Retraso en el crecimiento.</a:t>
            </a:r>
          </a:p>
          <a:p>
            <a:pPr>
              <a:lnSpc>
                <a:spcPct val="100000"/>
              </a:lnSpc>
            </a:pPr>
            <a:r>
              <a:rPr lang="es-ES" sz="2000" dirty="0"/>
              <a:t>Anormalidades endocrinas.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F4F00BF-20AD-8C4B-A8A4-E94DB9F97B7A}"/>
              </a:ext>
            </a:extLst>
          </p:cNvPr>
          <p:cNvSpPr txBox="1">
            <a:spLocks/>
          </p:cNvSpPr>
          <p:nvPr/>
        </p:nvSpPr>
        <p:spPr>
          <a:xfrm>
            <a:off x="471949" y="146842"/>
            <a:ext cx="10781071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Características</a:t>
            </a:r>
            <a:r>
              <a:rPr lang="es-CO" sz="5400" b="1" dirty="0"/>
              <a:t> </a:t>
            </a:r>
          </a:p>
          <a:p>
            <a:r>
              <a:rPr lang="es-CO" sz="4800" b="1" dirty="0"/>
              <a:t>clínicas</a:t>
            </a:r>
          </a:p>
        </p:txBody>
      </p:sp>
    </p:spTree>
    <p:extLst>
      <p:ext uri="{BB962C8B-B14F-4D97-AF65-F5344CB8AC3E}">
        <p14:creationId xmlns:p14="http://schemas.microsoft.com/office/powerpoint/2010/main" val="2767428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36" y="91458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Evaluación y diagnóstico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236410A-061A-402C-A99E-718CDAFD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210" y="1992165"/>
            <a:ext cx="3639233" cy="411874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400" b="1" u="sng" dirty="0"/>
              <a:t>Sospecha clínica:</a:t>
            </a:r>
            <a:endParaRPr lang="es-ES" sz="2400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97BA5AC-1B4E-47E8-A225-AF5D51AC2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3608997"/>
              </p:ext>
            </p:extLst>
          </p:nvPr>
        </p:nvGraphicFramePr>
        <p:xfrm>
          <a:off x="4817138" y="1992165"/>
          <a:ext cx="7223760" cy="3474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3911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236410A-061A-402C-A99E-718CDAFD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0" y="2072734"/>
            <a:ext cx="6240780" cy="3084989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r>
              <a:rPr lang="es-CO" sz="2400" b="1" u="sng" dirty="0"/>
              <a:t>Sospecha clínica:</a:t>
            </a:r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r>
              <a:rPr lang="es-CO" sz="2000" dirty="0"/>
              <a:t>Dado la dificultad para interpretar las pruebas serológicas en los recién nacidos, todos los bebés con posible toxoplasmosis congénita deben tener:</a:t>
            </a:r>
            <a:endParaRPr lang="es-CO" sz="2000" u="sng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Evaluación clínica.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ES" sz="2000" dirty="0"/>
              <a:t>Evaluación de laboratorio.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ES" sz="2000" dirty="0" err="1"/>
              <a:t>Imagenología</a:t>
            </a:r>
            <a:r>
              <a:rPr lang="es-ES" sz="2000" dirty="0"/>
              <a:t> adicional.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4100C6A3-61D6-7F41-B9CF-10219A40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84" y="329835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Evaluación y diagnóstico</a:t>
            </a:r>
          </a:p>
        </p:txBody>
      </p:sp>
    </p:spTree>
    <p:extLst>
      <p:ext uri="{BB962C8B-B14F-4D97-AF65-F5344CB8AC3E}">
        <p14:creationId xmlns:p14="http://schemas.microsoft.com/office/powerpoint/2010/main" val="1119074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lustración De Dibujos Animados Lindo Del Bebé A Aprender A Caminar  Ilustraciones Vectoriales, Clip Art Vectorizado Libre De Derechos. Image  69425732.">
            <a:extLst>
              <a:ext uri="{FF2B5EF4-FFF2-40B4-BE49-F238E27FC236}">
                <a16:creationId xmlns:a16="http://schemas.microsoft.com/office/drawing/2014/main" id="{1105196C-1E68-4664-AA0E-58D6CA33E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76" y="137049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236410A-061A-402C-A99E-718CDAFD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1774" y="1834358"/>
            <a:ext cx="4509390" cy="3755281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r>
              <a:rPr lang="es-CO" sz="2400" b="1" u="sng" dirty="0"/>
              <a:t>Evaluación clínica: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Evaluación de la historia materna y la serología.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Examen físico completo.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Serología de </a:t>
            </a:r>
            <a:r>
              <a:rPr lang="es-CO" sz="2000" i="1" dirty="0"/>
              <a:t>toxoplasma gondii.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Evaluación de manifestaciones oftalmológicas, neurológicas y de otro tipo que no pueda detectarse al examen físico.</a:t>
            </a:r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ES" sz="20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A0844F8-7B2D-2144-9F34-64023BB64DC4}"/>
              </a:ext>
            </a:extLst>
          </p:cNvPr>
          <p:cNvSpPr txBox="1">
            <a:spLocks/>
          </p:cNvSpPr>
          <p:nvPr/>
        </p:nvSpPr>
        <p:spPr>
          <a:xfrm>
            <a:off x="440836" y="91458"/>
            <a:ext cx="4669654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/>
              <a:t>Evaluación y diagnóstico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2825010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236410A-061A-402C-A99E-718CDAFD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5885" y="1564667"/>
            <a:ext cx="8729149" cy="1375982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400" b="1" u="sng" dirty="0"/>
              <a:t>Evaluación neurológica:</a:t>
            </a:r>
          </a:p>
          <a:p>
            <a:r>
              <a:rPr lang="es-CO" sz="2000" dirty="0"/>
              <a:t>Incluye </a:t>
            </a:r>
            <a:r>
              <a:rPr lang="es-CO" sz="2000" dirty="0">
                <a:sym typeface="Wingdings" panose="05000000000000000000" pitchFamily="2" charset="2"/>
              </a:rPr>
              <a:t> examen neurológico, punción lumbar y neuroimágen:</a:t>
            </a:r>
          </a:p>
          <a:p>
            <a:pPr lvl="1">
              <a:buFont typeface="Wingdings" pitchFamily="2" charset="2"/>
              <a:buChar char="§"/>
            </a:pPr>
            <a:r>
              <a:rPr lang="es-CO" sz="1800" dirty="0">
                <a:sym typeface="Wingdings" panose="05000000000000000000" pitchFamily="2" charset="2"/>
              </a:rPr>
              <a:t>Puede ser la única manifestación de toxoplasmosis congénita.</a:t>
            </a:r>
            <a:endParaRPr lang="es-CO" sz="1800" dirty="0"/>
          </a:p>
          <a:p>
            <a:endParaRPr lang="es-CO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6A7F03-0CE3-470C-935B-F4E33CD45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01" t="33256" r="79256" b="40625"/>
          <a:stretch/>
        </p:blipFill>
        <p:spPr>
          <a:xfrm>
            <a:off x="7208766" y="3307567"/>
            <a:ext cx="2569415" cy="310719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DE9CA61-2DBE-704D-B975-58D5B4E98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66" y="-178233"/>
            <a:ext cx="8729148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Evaluación y diagnóstico</a:t>
            </a:r>
          </a:p>
        </p:txBody>
      </p:sp>
    </p:spTree>
    <p:extLst>
      <p:ext uri="{BB962C8B-B14F-4D97-AF65-F5344CB8AC3E}">
        <p14:creationId xmlns:p14="http://schemas.microsoft.com/office/powerpoint/2010/main" val="1932233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4B064A60-5717-469D-82AC-65A6563D82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3375064"/>
              </p:ext>
            </p:extLst>
          </p:nvPr>
        </p:nvGraphicFramePr>
        <p:xfrm>
          <a:off x="4728648" y="664821"/>
          <a:ext cx="7399020" cy="57607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E861056A-19AF-3C46-9F7C-4FC76516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346" y="93245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Evaluación y diagnóstico</a:t>
            </a:r>
          </a:p>
        </p:txBody>
      </p:sp>
    </p:spTree>
    <p:extLst>
      <p:ext uri="{BB962C8B-B14F-4D97-AF65-F5344CB8AC3E}">
        <p14:creationId xmlns:p14="http://schemas.microsoft.com/office/powerpoint/2010/main" val="222082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52" y="-182880"/>
            <a:ext cx="8660293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Evaluación de laboratorio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236410A-061A-402C-A99E-718CDAFD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399" y="2054843"/>
            <a:ext cx="6120799" cy="3436333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CO" sz="2400" b="1" dirty="0"/>
              <a:t>Serología:</a:t>
            </a:r>
          </a:p>
          <a:p>
            <a:pPr>
              <a:lnSpc>
                <a:spcPct val="100000"/>
              </a:lnSpc>
            </a:pPr>
            <a:r>
              <a:rPr lang="es-CO" sz="2000" dirty="0"/>
              <a:t>Permite hacer el diagnóstico de toxoplasmosis congénita: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1800" dirty="0"/>
              <a:t>IgG </a:t>
            </a:r>
            <a:r>
              <a:rPr lang="es-CO" sz="1800" dirty="0">
                <a:sym typeface="Wingdings" panose="05000000000000000000" pitchFamily="2" charset="2"/>
              </a:rPr>
              <a:t> aumento entre 2-4 semanas; pico 3-5 semanas persiste por toda la vida.</a:t>
            </a:r>
            <a:endParaRPr lang="es-CO" sz="1800" dirty="0"/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1800" dirty="0"/>
              <a:t>IgM </a:t>
            </a:r>
            <a:r>
              <a:rPr lang="es-CO" sz="1800" dirty="0">
                <a:sym typeface="Wingdings" panose="05000000000000000000" pitchFamily="2" charset="2"/>
              </a:rPr>
              <a:t> aumento a las 1-2 semanas, pico 1 mes, persiste por 6-9 meses.</a:t>
            </a:r>
            <a:endParaRPr lang="es-CO" sz="1800" dirty="0"/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1800" dirty="0"/>
              <a:t>IgA </a:t>
            </a:r>
            <a:r>
              <a:rPr lang="es-CO" sz="1800" dirty="0">
                <a:sym typeface="Wingdings" panose="05000000000000000000" pitchFamily="2" charset="2"/>
              </a:rPr>
              <a:t> aumento similar a IgM.</a:t>
            </a:r>
            <a:endParaRPr lang="es-CO" sz="1800" dirty="0"/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1800" dirty="0"/>
              <a:t>Se deben realizar en laboratorios de referencia.*</a:t>
            </a:r>
            <a:endParaRPr lang="es-CO" sz="1800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es-ES" sz="2000" dirty="0"/>
          </a:p>
        </p:txBody>
      </p:sp>
      <p:pic>
        <p:nvPicPr>
          <p:cNvPr id="11266" name="Picture 2" descr="Qué Examina un Examen de Sangre? | DNF Medical Centers®">
            <a:extLst>
              <a:ext uri="{FF2B5EF4-FFF2-40B4-BE49-F238E27FC236}">
                <a16:creationId xmlns:a16="http://schemas.microsoft.com/office/drawing/2014/main" id="{8235AE5B-CC4B-4E41-AC80-0751E4662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78" y="1761224"/>
            <a:ext cx="3085854" cy="199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26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6515" y="433840"/>
            <a:ext cx="6977848" cy="861730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Generalidades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EB08CA-8941-4F79-8B75-C81DE46D9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3377" y="2933345"/>
            <a:ext cx="5484125" cy="3084990"/>
          </a:xfrm>
          <a:ln>
            <a:solidFill>
              <a:srgbClr val="00AAA7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Es una zoonosis común en nuestro medio </a:t>
            </a:r>
            <a:r>
              <a:rPr lang="es-CO" sz="2000" dirty="0">
                <a:sym typeface="Wingdings" panose="05000000000000000000" pitchFamily="2" charset="2"/>
              </a:rPr>
              <a:t></a:t>
            </a:r>
            <a:r>
              <a:rPr lang="es-CO" sz="2000" dirty="0"/>
              <a:t> infecta a animales y humanos.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Generalmente es asintomática en huéspedes inmunocompetentes.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El feto, el recién nacido y el niño pequeño con infección congénita </a:t>
            </a:r>
            <a:r>
              <a:rPr lang="es-CO" sz="2000" dirty="0">
                <a:sym typeface="Wingdings" panose="05000000000000000000" pitchFamily="2" charset="2"/>
              </a:rPr>
              <a:t> corren el riesgo de complicaciones asociadas (enfermedad de la retina en edad adulta).</a:t>
            </a:r>
            <a:endParaRPr lang="es-CO" sz="2000" dirty="0"/>
          </a:p>
        </p:txBody>
      </p:sp>
      <p:pic>
        <p:nvPicPr>
          <p:cNvPr id="1026" name="Picture 2" descr="Toxoplasmosis en el embarazo: cuidados especiales y alimentación">
            <a:extLst>
              <a:ext uri="{FF2B5EF4-FFF2-40B4-BE49-F238E27FC236}">
                <a16:creationId xmlns:a16="http://schemas.microsoft.com/office/drawing/2014/main" id="{9C38A3A6-14AC-440D-859F-8C134FF11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98" y="864705"/>
            <a:ext cx="5224200" cy="222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202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236410A-061A-402C-A99E-718CDAFD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799" y="2230515"/>
            <a:ext cx="5684196" cy="3239260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CO" sz="2400" b="1" dirty="0"/>
              <a:t>Serología: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Se deben realizar lo antes posible tras el nacimiento </a:t>
            </a:r>
            <a:r>
              <a:rPr lang="es-CO" sz="2000" dirty="0">
                <a:sym typeface="Wingdings" panose="05000000000000000000" pitchFamily="2" charset="2"/>
              </a:rPr>
              <a:t> si la prueba se hace antes de los 5-10 días, se debe repetir para excluir falsos positivos.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>
                <a:sym typeface="Wingdings" panose="05000000000000000000" pitchFamily="2" charset="2"/>
              </a:rPr>
              <a:t>Se deben soportar los resultados del bebé junto con los de la madre  evidencia de infección aguda por toxoplasmosis.</a:t>
            </a:r>
            <a:endParaRPr lang="es-CO" sz="2000" dirty="0"/>
          </a:p>
          <a:p>
            <a:pPr marL="0" indent="0">
              <a:lnSpc>
                <a:spcPct val="100000"/>
              </a:lnSpc>
              <a:buNone/>
            </a:pPr>
            <a:endParaRPr lang="es-CO" sz="2000" dirty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  <a:buNone/>
            </a:pPr>
            <a:endParaRPr lang="es-ES" sz="2000" dirty="0"/>
          </a:p>
        </p:txBody>
      </p:sp>
      <p:pic>
        <p:nvPicPr>
          <p:cNvPr id="5" name="Picture 2" descr="Qué Examina un Examen de Sangre? | DNF Medical Centers®">
            <a:extLst>
              <a:ext uri="{FF2B5EF4-FFF2-40B4-BE49-F238E27FC236}">
                <a16:creationId xmlns:a16="http://schemas.microsoft.com/office/drawing/2014/main" id="{0F223096-B1B9-4482-85B9-81A00EF55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93" y="1459794"/>
            <a:ext cx="3475761" cy="224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3B7926E5-86E0-2E47-964C-87FA80EA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195" y="-215231"/>
            <a:ext cx="8676918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Evaluación de laboratorio</a:t>
            </a:r>
          </a:p>
        </p:txBody>
      </p:sp>
    </p:spTree>
    <p:extLst>
      <p:ext uri="{BB962C8B-B14F-4D97-AF65-F5344CB8AC3E}">
        <p14:creationId xmlns:p14="http://schemas.microsoft.com/office/powerpoint/2010/main" val="3623081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0236410A-061A-402C-A99E-718CDAFD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03" y="1167466"/>
            <a:ext cx="3319895" cy="586942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400" b="1" dirty="0"/>
              <a:t>Otras pruebas:</a:t>
            </a:r>
            <a:endParaRPr lang="es-CO" sz="2000" dirty="0"/>
          </a:p>
          <a:p>
            <a:pPr marL="457200" lvl="1" indent="0">
              <a:buNone/>
            </a:pPr>
            <a:endParaRPr lang="es-CO" sz="2000" dirty="0"/>
          </a:p>
          <a:p>
            <a:pPr marL="0" indent="0">
              <a:buNone/>
            </a:pPr>
            <a:endParaRPr lang="es-CO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ES" sz="2000"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3A5063E-9A1F-48A1-9DC9-E539AAA85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1556849"/>
              </p:ext>
            </p:extLst>
          </p:nvPr>
        </p:nvGraphicFramePr>
        <p:xfrm>
          <a:off x="4533900" y="1460937"/>
          <a:ext cx="7658100" cy="5062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9DD6F443-9C1B-3D44-8C72-34FF276C0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456" y="-281963"/>
            <a:ext cx="8743420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Evaluación de laboratorio</a:t>
            </a:r>
          </a:p>
        </p:txBody>
      </p:sp>
    </p:spTree>
    <p:extLst>
      <p:ext uri="{BB962C8B-B14F-4D97-AF65-F5344CB8AC3E}">
        <p14:creationId xmlns:p14="http://schemas.microsoft.com/office/powerpoint/2010/main" val="2562971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858" y="-258713"/>
            <a:ext cx="5539421" cy="1742900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Interpretación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CDE2DCE9-5915-4043-8FBA-3997C9D72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0887615"/>
              </p:ext>
            </p:extLst>
          </p:nvPr>
        </p:nvGraphicFramePr>
        <p:xfrm>
          <a:off x="1533028" y="474538"/>
          <a:ext cx="1197864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0" name="Picture 2" descr="Bebé de dibujos animados | Vector Premium">
            <a:extLst>
              <a:ext uri="{FF2B5EF4-FFF2-40B4-BE49-F238E27FC236}">
                <a16:creationId xmlns:a16="http://schemas.microsoft.com/office/drawing/2014/main" id="{A2264CD7-8B57-4B89-977C-1E7C756C3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539" y="1467562"/>
            <a:ext cx="1594576" cy="196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620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16379"/>
            <a:ext cx="5198225" cy="1354490"/>
          </a:xfrm>
        </p:spPr>
        <p:txBody>
          <a:bodyPr>
            <a:normAutofit/>
          </a:bodyPr>
          <a:lstStyle/>
          <a:p>
            <a:r>
              <a:rPr lang="es-CO" sz="4800" b="1" dirty="0"/>
              <a:t>Interpretación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CC88B24B-B24A-453F-9C53-2592352167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9903245"/>
              </p:ext>
            </p:extLst>
          </p:nvPr>
        </p:nvGraphicFramePr>
        <p:xfrm>
          <a:off x="929640" y="0"/>
          <a:ext cx="10774680" cy="5703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8493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395F322-0724-4E86-B238-B0ACBE3D3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5905" y="2298674"/>
            <a:ext cx="6018414" cy="2954970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CO" sz="2400" b="1" dirty="0"/>
              <a:t>RN con Toxoplasmosis congénita dudosa:</a:t>
            </a:r>
          </a:p>
          <a:p>
            <a:pPr>
              <a:lnSpc>
                <a:spcPct val="100000"/>
              </a:lnSpc>
            </a:pPr>
            <a:r>
              <a:rPr lang="es-CO" sz="2000" b="1" dirty="0"/>
              <a:t>Escenario 1</a:t>
            </a:r>
            <a:r>
              <a:rPr lang="es-CO" sz="2000" dirty="0"/>
              <a:t>: infección gestacional confirmada </a:t>
            </a:r>
            <a:r>
              <a:rPr lang="es-CO" sz="2000" dirty="0">
                <a:sym typeface="Wingdings" panose="05000000000000000000" pitchFamily="2" charset="2"/>
              </a:rPr>
              <a:t> asintomático + IgM, IgA y PCR negativos  momento de infección gestacional: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1800" b="1" dirty="0">
                <a:sym typeface="Wingdings" panose="05000000000000000000" pitchFamily="2" charset="2"/>
              </a:rPr>
              <a:t>1er trimestre </a:t>
            </a:r>
            <a:r>
              <a:rPr lang="es-CO" sz="1800" dirty="0">
                <a:sym typeface="Wingdings" panose="05000000000000000000" pitchFamily="2" charset="2"/>
              </a:rPr>
              <a:t> no necesita seguimiento  baja probabilidad de infección fetal.</a:t>
            </a:r>
          </a:p>
          <a:p>
            <a:pPr marL="0" indent="0">
              <a:lnSpc>
                <a:spcPct val="100000"/>
              </a:lnSpc>
              <a:buNone/>
            </a:pPr>
            <a:endParaRPr lang="es-ES" sz="2000" dirty="0"/>
          </a:p>
        </p:txBody>
      </p:sp>
      <p:pic>
        <p:nvPicPr>
          <p:cNvPr id="14338" name="Picture 2" descr="Feliz De Dibujos Animados Bebé Ilustraciones Vectoriales, Clip Art  Vectorizado Libre De Derechos. Image 37538588.">
            <a:extLst>
              <a:ext uri="{FF2B5EF4-FFF2-40B4-BE49-F238E27FC236}">
                <a16:creationId xmlns:a16="http://schemas.microsoft.com/office/drawing/2014/main" id="{195D8A3F-172B-4CEF-9E00-BE6BA525A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98" y="1229578"/>
            <a:ext cx="2090057" cy="22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6D21DCE-246C-EF48-9F18-2D51EF3BE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16379"/>
            <a:ext cx="5198225" cy="1354490"/>
          </a:xfrm>
        </p:spPr>
        <p:txBody>
          <a:bodyPr>
            <a:normAutofit/>
          </a:bodyPr>
          <a:lstStyle/>
          <a:p>
            <a:r>
              <a:rPr lang="es-CO" sz="4800" b="1" dirty="0"/>
              <a:t>Interpretación</a:t>
            </a:r>
          </a:p>
        </p:txBody>
      </p:sp>
    </p:spTree>
    <p:extLst>
      <p:ext uri="{BB962C8B-B14F-4D97-AF65-F5344CB8AC3E}">
        <p14:creationId xmlns:p14="http://schemas.microsoft.com/office/powerpoint/2010/main" val="3331804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D565C784-D060-44F1-924E-22F7484A4F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3767468"/>
              </p:ext>
            </p:extLst>
          </p:nvPr>
        </p:nvGraphicFramePr>
        <p:xfrm>
          <a:off x="1043940" y="0"/>
          <a:ext cx="10774680" cy="5703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F6C5344D-7413-2B4D-A3E6-BFA8CB7BD230}"/>
              </a:ext>
            </a:extLst>
          </p:cNvPr>
          <p:cNvSpPr txBox="1">
            <a:spLocks/>
          </p:cNvSpPr>
          <p:nvPr/>
        </p:nvSpPr>
        <p:spPr>
          <a:xfrm>
            <a:off x="487680" y="116379"/>
            <a:ext cx="5198225" cy="1354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/>
              <a:t>Interpretación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34162902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49" y="151650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Diagnóstico diferencial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4839D5D-BEB8-4977-A940-19A995CA1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726381"/>
              </p:ext>
            </p:extLst>
          </p:nvPr>
        </p:nvGraphicFramePr>
        <p:xfrm>
          <a:off x="5029203" y="658601"/>
          <a:ext cx="6945966" cy="542215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36188">
                  <a:extLst>
                    <a:ext uri="{9D8B030D-6E8A-4147-A177-3AD203B41FA5}">
                      <a16:colId xmlns:a16="http://schemas.microsoft.com/office/drawing/2014/main" val="1423795724"/>
                    </a:ext>
                  </a:extLst>
                </a:gridCol>
                <a:gridCol w="5009778">
                  <a:extLst>
                    <a:ext uri="{9D8B030D-6E8A-4147-A177-3AD203B41FA5}">
                      <a16:colId xmlns:a16="http://schemas.microsoft.com/office/drawing/2014/main" val="795551705"/>
                    </a:ext>
                  </a:extLst>
                </a:gridCol>
              </a:tblGrid>
              <a:tr h="484399">
                <a:tc>
                  <a:txBody>
                    <a:bodyPr/>
                    <a:lstStyle/>
                    <a:p>
                      <a:pPr algn="ctr"/>
                      <a:r>
                        <a:rPr lang="es-CO" sz="1800" dirty="0">
                          <a:latin typeface="Montserrat" pitchFamily="2" charset="77"/>
                        </a:rPr>
                        <a:t>Diagnóstico</a:t>
                      </a:r>
                    </a:p>
                  </a:txBody>
                  <a:tcPr anchor="ctr">
                    <a:solidFill>
                      <a:srgbClr val="152B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>
                          <a:latin typeface="Montserrat" pitchFamily="2" charset="77"/>
                        </a:rPr>
                        <a:t>Características clínicas</a:t>
                      </a:r>
                    </a:p>
                  </a:txBody>
                  <a:tcPr anchor="ctr">
                    <a:solidFill>
                      <a:srgbClr val="152B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272758"/>
                  </a:ext>
                </a:extLst>
              </a:tr>
              <a:tr h="484399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Sífilis</a:t>
                      </a:r>
                      <a:r>
                        <a:rPr lang="es-CO" sz="1600" b="1" baseline="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 congénita</a:t>
                      </a:r>
                      <a:endParaRPr lang="es-CO" sz="1600" b="1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Anomalías</a:t>
                      </a:r>
                      <a:r>
                        <a:rPr lang="es-CO" sz="1600" baseline="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 esqueléticas, pesudoparálisis, rinitis persistente, rash maculopapular.</a:t>
                      </a:r>
                      <a:endParaRPr lang="es-CO" sz="1600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7260163"/>
                  </a:ext>
                </a:extLst>
              </a:tr>
              <a:tr h="484399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Rubeola congénita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Cataratas, glaucoma congénito, retinopatía pigmentaria, enfermedad cardíaca congénita,</a:t>
                      </a:r>
                      <a:r>
                        <a:rPr lang="es-CO" sz="1600" baseline="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 radiolucencia ósea, hipoacusia neurosensorial.</a:t>
                      </a:r>
                      <a:endParaRPr lang="es-CO" sz="1600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74121125"/>
                  </a:ext>
                </a:extLst>
              </a:tr>
              <a:tr h="484399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CMV congénito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Trombocitopenia, calcificaciones intracraneales, microcefalia, hepatoesplenomegalia, hipoacusia neurosensorial.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9514804"/>
                  </a:ext>
                </a:extLst>
              </a:tr>
              <a:tr h="484399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Herpes virus simple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Vesículas, pleocitosis en LCR, trombocitopenia, transaminasas elevadas, conjuntivitis</a:t>
                      </a:r>
                      <a:r>
                        <a:rPr lang="es-CO" sz="1600" baseline="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 o queratoconjuntivitis, hidranencefalia, microcefalia, microftalmia.</a:t>
                      </a:r>
                      <a:endParaRPr lang="es-CO" sz="1600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32103"/>
                  </a:ext>
                </a:extLst>
              </a:tr>
              <a:tr h="484399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Varicela congénita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Lesiones cicatriciales o vesiculares y microcefalia.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8798927"/>
                  </a:ext>
                </a:extLst>
              </a:tr>
              <a:tr h="484399">
                <a:tc>
                  <a:txBody>
                    <a:bodyPr/>
                    <a:lstStyle/>
                    <a:p>
                      <a:pPr algn="ctr"/>
                      <a:r>
                        <a:rPr lang="es-CO" sz="1600" b="1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Síndrome de zika congénito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O" sz="16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Microcefalia, calcificaciones intracraneales, artrogriposis, hipertonía/espasticidad, anomalías oculares, hipoacusia neurosensorial.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16152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327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0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Tratamiento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8015" y="1435540"/>
            <a:ext cx="6478966" cy="4803028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r>
              <a:rPr lang="es-CO" sz="2400" b="1" dirty="0"/>
              <a:t>Indicaciones: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Menores de 12 meses con diagnóstico confirmado o altamente probable: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" sz="1800" dirty="0"/>
              <a:t>Diagnóstico de toxoplasmosis congénita prenatalmente (independientemente de si sus madres recibieron quimioterapia o no).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" sz="1800" dirty="0"/>
              <a:t>Sospecha de toxoplasmosis congénita </a:t>
            </a:r>
            <a:r>
              <a:rPr lang="es-ES" sz="1800" dirty="0">
                <a:sym typeface="Wingdings" panose="05000000000000000000" pitchFamily="2" charset="2"/>
              </a:rPr>
              <a:t> </a:t>
            </a:r>
            <a:r>
              <a:rPr lang="es-ES" sz="1800" dirty="0"/>
              <a:t>confirmación por serología o PCR.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" sz="1800" dirty="0"/>
              <a:t>Evidencia de infección materna por </a:t>
            </a:r>
            <a:r>
              <a:rPr lang="es-ES" sz="1800" i="1" dirty="0"/>
              <a:t>T. gondii </a:t>
            </a:r>
            <a:r>
              <a:rPr lang="es-ES" sz="1800" dirty="0"/>
              <a:t>+ hallazgos clínicos compatibles con toxoplasmosis congénita </a:t>
            </a:r>
            <a:r>
              <a:rPr lang="es-ES" sz="1800" dirty="0">
                <a:sym typeface="Wingdings" panose="05000000000000000000" pitchFamily="2" charset="2"/>
              </a:rPr>
              <a:t> confirmar la infección.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ES" sz="1800" dirty="0"/>
              <a:t>Lactantes asintomáticos con serología dudosa del recién nacido, a la espera de un diagnóstico definitivo.</a:t>
            </a:r>
            <a:endParaRPr lang="es-CO" sz="18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ES" sz="2000" dirty="0"/>
          </a:p>
        </p:txBody>
      </p:sp>
      <p:pic>
        <p:nvPicPr>
          <p:cNvPr id="15362" name="Picture 2" descr="Ilustración de Tratamiento De Medicina Concepto De Atención Médica  Ilustración Gráfica De Diseño De Dibujos Animados Planos Vectoriales y más  Vectores Libres de Derechos de Adulto - iStock">
            <a:extLst>
              <a:ext uri="{FF2B5EF4-FFF2-40B4-BE49-F238E27FC236}">
                <a16:creationId xmlns:a16="http://schemas.microsoft.com/office/drawing/2014/main" id="{3624C7DB-72F9-45F2-9E9D-A38EF976D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74" y="1313165"/>
            <a:ext cx="2825212" cy="236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9656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010" y="1121653"/>
            <a:ext cx="6475950" cy="602185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200" b="1" dirty="0"/>
              <a:t>Régimen de tratamiento recomendado:</a:t>
            </a:r>
            <a:endParaRPr lang="es-CO" sz="2200" dirty="0"/>
          </a:p>
          <a:p>
            <a:pPr marL="0" indent="0">
              <a:buNone/>
            </a:pPr>
            <a:endParaRPr lang="es-ES" sz="2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CEE618B-1E81-465C-B3D3-514C48412DDC}"/>
              </a:ext>
            </a:extLst>
          </p:cNvPr>
          <p:cNvSpPr/>
          <p:nvPr/>
        </p:nvSpPr>
        <p:spPr>
          <a:xfrm>
            <a:off x="5396502" y="2013764"/>
            <a:ext cx="6475950" cy="1039026"/>
          </a:xfrm>
          <a:prstGeom prst="rect">
            <a:avLst/>
          </a:prstGeom>
          <a:solidFill>
            <a:srgbClr val="152B4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>
                <a:solidFill>
                  <a:schemeClr val="bg1"/>
                </a:solidFill>
                <a:latin typeface="Montserrat" pitchFamily="2" charset="77"/>
              </a:rPr>
              <a:t>Pririmetamina 2mg/kg (Mx 50 mg/dosis) cada 12 h por 2 días, luego 1 mg/kg (Mx 25 mg/dosis) tres veces por semana (L-M-V) por un año.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D665BB7-D575-4C08-8CCE-1319A0FD92E2}"/>
              </a:ext>
            </a:extLst>
          </p:cNvPr>
          <p:cNvSpPr/>
          <p:nvPr/>
        </p:nvSpPr>
        <p:spPr>
          <a:xfrm>
            <a:off x="5396502" y="3702451"/>
            <a:ext cx="6475950" cy="1039026"/>
          </a:xfrm>
          <a:prstGeom prst="rect">
            <a:avLst/>
          </a:prstGeom>
          <a:solidFill>
            <a:srgbClr val="152B4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>
                <a:solidFill>
                  <a:schemeClr val="bg1"/>
                </a:solidFill>
                <a:latin typeface="Montserrat" pitchFamily="2" charset="77"/>
              </a:rPr>
              <a:t>Sulfadiazina 100 mg/kg/d cada 12 horas todos los días por un año.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AB2C427B-8EC8-476F-9DF9-5B140FF3DD72}"/>
              </a:ext>
            </a:extLst>
          </p:cNvPr>
          <p:cNvSpPr/>
          <p:nvPr/>
        </p:nvSpPr>
        <p:spPr>
          <a:xfrm>
            <a:off x="5396502" y="5420768"/>
            <a:ext cx="6475950" cy="1039026"/>
          </a:xfrm>
          <a:prstGeom prst="rect">
            <a:avLst/>
          </a:prstGeom>
          <a:solidFill>
            <a:srgbClr val="152B4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>
                <a:solidFill>
                  <a:schemeClr val="bg1"/>
                </a:solidFill>
                <a:latin typeface="Montserrat" pitchFamily="2" charset="77"/>
              </a:rPr>
              <a:t>Ácido folínico 10 mg tres veces por semana (L-M-V) durante el tratamiento y durante una semana después del tratamiento con pirimetamina.</a:t>
            </a:r>
          </a:p>
        </p:txBody>
      </p:sp>
      <p:sp>
        <p:nvSpPr>
          <p:cNvPr id="10" name="Más 7">
            <a:extLst>
              <a:ext uri="{FF2B5EF4-FFF2-40B4-BE49-F238E27FC236}">
                <a16:creationId xmlns:a16="http://schemas.microsoft.com/office/drawing/2014/main" id="{A57CE34F-0CE1-48B4-9F81-C63282A88124}"/>
              </a:ext>
            </a:extLst>
          </p:cNvPr>
          <p:cNvSpPr/>
          <p:nvPr/>
        </p:nvSpPr>
        <p:spPr>
          <a:xfrm>
            <a:off x="8386431" y="4830832"/>
            <a:ext cx="496092" cy="589936"/>
          </a:xfrm>
          <a:prstGeom prst="mathPlus">
            <a:avLst/>
          </a:prstGeom>
          <a:solidFill>
            <a:srgbClr val="00AAA7"/>
          </a:solidFill>
          <a:ln>
            <a:solidFill>
              <a:srgbClr val="00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" name="Picture 2" descr="Ilustración de Tratamiento De Medicina Concepto De Atención Médica  Ilustración Gráfica De Diseño De Dibujos Animados Planos Vectoriales y más  Vectores Libres de Derechos de Adulto - iStock">
            <a:extLst>
              <a:ext uri="{FF2B5EF4-FFF2-40B4-BE49-F238E27FC236}">
                <a16:creationId xmlns:a16="http://schemas.microsoft.com/office/drawing/2014/main" id="{2A495E36-D9A0-4287-8186-093DE3BF0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503" y="1555954"/>
            <a:ext cx="2737195" cy="229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37BC1A13-D41D-C141-876D-7EDC5F2AD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10" y="-186946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Tratamiento</a:t>
            </a:r>
          </a:p>
        </p:txBody>
      </p:sp>
      <p:sp>
        <p:nvSpPr>
          <p:cNvPr id="14" name="Más 7">
            <a:extLst>
              <a:ext uri="{FF2B5EF4-FFF2-40B4-BE49-F238E27FC236}">
                <a16:creationId xmlns:a16="http://schemas.microsoft.com/office/drawing/2014/main" id="{95D87C9D-AFC4-5645-AB83-D3D8EA3F2A67}"/>
              </a:ext>
            </a:extLst>
          </p:cNvPr>
          <p:cNvSpPr/>
          <p:nvPr/>
        </p:nvSpPr>
        <p:spPr>
          <a:xfrm>
            <a:off x="8386431" y="3104665"/>
            <a:ext cx="496092" cy="589936"/>
          </a:xfrm>
          <a:prstGeom prst="mathPlus">
            <a:avLst/>
          </a:prstGeom>
          <a:solidFill>
            <a:srgbClr val="00AAA7"/>
          </a:solidFill>
          <a:ln>
            <a:solidFill>
              <a:srgbClr val="00A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046018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267" y="1146996"/>
            <a:ext cx="3416395" cy="622082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400" b="1" dirty="0"/>
              <a:t>Efectos adversos:</a:t>
            </a:r>
            <a:endParaRPr lang="es-CO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CO" sz="2400" dirty="0"/>
          </a:p>
          <a:p>
            <a:pPr marL="0" indent="0">
              <a:buNone/>
            </a:pPr>
            <a:endParaRPr lang="es-ES" sz="2400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326155DE-288E-4EA8-90C4-913D868383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625697"/>
              </p:ext>
            </p:extLst>
          </p:nvPr>
        </p:nvGraphicFramePr>
        <p:xfrm>
          <a:off x="5404824" y="2742471"/>
          <a:ext cx="6560844" cy="3310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Ilustración de Tratamiento De Medicina Concepto De Atención Médica  Ilustración Gráfica De Diseño De Dibujos Animados Planos Vectoriales y más  Vectores Libres de Derechos de Adulto - iStock">
            <a:extLst>
              <a:ext uri="{FF2B5EF4-FFF2-40B4-BE49-F238E27FC236}">
                <a16:creationId xmlns:a16="http://schemas.microsoft.com/office/drawing/2014/main" id="{187041E5-7CC1-41F0-BA0D-D2CB06F2A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408" y="365959"/>
            <a:ext cx="2609863" cy="218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FD1D941-F8CF-BF43-BB79-9169FCF3E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" y="0"/>
            <a:ext cx="4669654" cy="1300448"/>
          </a:xfrm>
        </p:spPr>
        <p:txBody>
          <a:bodyPr>
            <a:normAutofit/>
          </a:bodyPr>
          <a:lstStyle/>
          <a:p>
            <a:r>
              <a:rPr lang="es-CO" sz="4800" b="1" dirty="0"/>
              <a:t>Tratamiento</a:t>
            </a:r>
          </a:p>
        </p:txBody>
      </p:sp>
    </p:spTree>
    <p:extLst>
      <p:ext uri="{BB962C8B-B14F-4D97-AF65-F5344CB8AC3E}">
        <p14:creationId xmlns:p14="http://schemas.microsoft.com/office/powerpoint/2010/main" val="3668277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1489" y="374669"/>
            <a:ext cx="6977848" cy="861730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Epidemiología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EB08CA-8941-4F79-8B75-C81DE46D9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4127" y="1733975"/>
            <a:ext cx="5992572" cy="4562618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rgbClr val="152B48"/>
              </a:buClr>
            </a:pPr>
            <a:r>
              <a:rPr lang="es-CO" sz="2000" dirty="0"/>
              <a:t>Enfermedad de distribución mundial: afecta la mayoría de animales de sangre caliente.</a:t>
            </a:r>
          </a:p>
          <a:p>
            <a:pPr>
              <a:lnSpc>
                <a:spcPct val="120000"/>
              </a:lnSpc>
              <a:buClr>
                <a:srgbClr val="152B48"/>
              </a:buClr>
            </a:pPr>
            <a:r>
              <a:rPr lang="es-CO" sz="2000" dirty="0"/>
              <a:t>Prevalencia varía geográficamente de acuerdo con el riesgo de infección primaria por </a:t>
            </a:r>
            <a:r>
              <a:rPr lang="es-CO" sz="2000" i="1" dirty="0"/>
              <a:t>Toxoplasma</a:t>
            </a:r>
            <a:r>
              <a:rPr lang="es-CO" sz="2000" dirty="0"/>
              <a:t> en mujeres en edad fértil.</a:t>
            </a:r>
          </a:p>
          <a:p>
            <a:pPr>
              <a:lnSpc>
                <a:spcPct val="120000"/>
              </a:lnSpc>
              <a:buClr>
                <a:srgbClr val="152B48"/>
              </a:buClr>
            </a:pPr>
            <a:r>
              <a:rPr lang="es-CO" sz="2000" dirty="0"/>
              <a:t>Tasas más altas en: </a:t>
            </a:r>
            <a:r>
              <a:rPr lang="es-CO" sz="2000" dirty="0">
                <a:sym typeface="Wingdings" panose="05000000000000000000" pitchFamily="2" charset="2"/>
              </a:rPr>
              <a:t>Europa, América central, Brasil y África central  climas cálidos y húmedos son ideales.</a:t>
            </a:r>
          </a:p>
          <a:p>
            <a:pPr>
              <a:lnSpc>
                <a:spcPct val="120000"/>
              </a:lnSpc>
              <a:buClr>
                <a:srgbClr val="152B48"/>
              </a:buClr>
            </a:pPr>
            <a:r>
              <a:rPr lang="es-CO" sz="2000" dirty="0">
                <a:sym typeface="Wingdings" panose="05000000000000000000" pitchFamily="2" charset="2"/>
              </a:rPr>
              <a:t>Seroprevalencia comienza al año de edad  50 – 75% en la adolescencia.</a:t>
            </a:r>
            <a:endParaRPr lang="es-CO" sz="2000" dirty="0"/>
          </a:p>
          <a:p>
            <a:pPr>
              <a:lnSpc>
                <a:spcPct val="120000"/>
              </a:lnSpc>
              <a:buClr>
                <a:srgbClr val="152B48"/>
              </a:buClr>
            </a:pPr>
            <a:endParaRPr lang="es-CO" sz="2000" dirty="0"/>
          </a:p>
        </p:txBody>
      </p:sp>
      <p:pic>
        <p:nvPicPr>
          <p:cNvPr id="5" name="Picture 2" descr="Resultado de imagen para mundo caricatura">
            <a:extLst>
              <a:ext uri="{FF2B5EF4-FFF2-40B4-BE49-F238E27FC236}">
                <a16:creationId xmlns:a16="http://schemas.microsoft.com/office/drawing/2014/main" id="{28376D8F-5B62-4848-85B0-50297B497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1"/>
          <a:stretch/>
        </p:blipFill>
        <p:spPr bwMode="auto">
          <a:xfrm>
            <a:off x="544498" y="105013"/>
            <a:ext cx="3781109" cy="358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2870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736" y="1341666"/>
            <a:ext cx="4821179" cy="530642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400" b="1" dirty="0"/>
              <a:t>Monitoreo de la enfermedad:</a:t>
            </a:r>
            <a:endParaRPr lang="es-E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CO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CO" sz="2400" dirty="0"/>
          </a:p>
          <a:p>
            <a:pPr marL="0" indent="0">
              <a:buNone/>
            </a:pPr>
            <a:endParaRPr lang="es-ES" sz="2400" dirty="0"/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245BD11-7B8B-47A4-8865-768AF9FF9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2148702"/>
              </p:ext>
            </p:extLst>
          </p:nvPr>
        </p:nvGraphicFramePr>
        <p:xfrm>
          <a:off x="5020174" y="2387209"/>
          <a:ext cx="6966823" cy="3585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E9844B7F-8927-2140-A78D-84006A82B5BF}"/>
              </a:ext>
            </a:extLst>
          </p:cNvPr>
          <p:cNvSpPr txBox="1">
            <a:spLocks/>
          </p:cNvSpPr>
          <p:nvPr/>
        </p:nvSpPr>
        <p:spPr>
          <a:xfrm>
            <a:off x="350520" y="0"/>
            <a:ext cx="4669654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/>
              <a:t>Tratamiento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27806729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30+ mejores imágenes de FIGURAS DE NIÑOS | niños, figuras de, figuritas">
            <a:extLst>
              <a:ext uri="{FF2B5EF4-FFF2-40B4-BE49-F238E27FC236}">
                <a16:creationId xmlns:a16="http://schemas.microsoft.com/office/drawing/2014/main" id="{5D32159E-F4ED-4C29-84C1-5C7CC81A1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034" y="87647"/>
            <a:ext cx="2026779" cy="364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8302" y="567602"/>
            <a:ext cx="5212638" cy="5995430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400" b="1" dirty="0"/>
              <a:t>Monitoreo de la enfermedad:</a:t>
            </a:r>
            <a:endParaRPr lang="es-ES" sz="2400" dirty="0">
              <a:sym typeface="Wingdings" panose="05000000000000000000" pitchFamily="2" charset="2"/>
            </a:endParaRPr>
          </a:p>
          <a:p>
            <a:r>
              <a:rPr lang="es-CO" sz="2000" dirty="0"/>
              <a:t>Si no se trata la toxoplasmosis congénita al nacer el pronóstico es pobre.</a:t>
            </a:r>
          </a:p>
          <a:p>
            <a:r>
              <a:rPr lang="es-ES" sz="2000" dirty="0"/>
              <a:t>Lactantes tratados </a:t>
            </a:r>
            <a:r>
              <a:rPr lang="es-ES" sz="2000" dirty="0">
                <a:sym typeface="Wingdings" panose="05000000000000000000" pitchFamily="2" charset="2"/>
              </a:rPr>
              <a:t> p</a:t>
            </a:r>
            <a:r>
              <a:rPr lang="es-ES" sz="2000" dirty="0"/>
              <a:t>ronóstico ocular general suele ser satisfactorio, aunque las lesiones retinianas de aparición tardía y la recaída pueden ocurrir:</a:t>
            </a:r>
          </a:p>
          <a:p>
            <a:pPr lvl="1"/>
            <a:r>
              <a:rPr lang="es-ES" sz="1800" dirty="0"/>
              <a:t>Tratamiento puede dar lugar a una disminución o resolución de las calcificaciones intracraneales.</a:t>
            </a:r>
          </a:p>
          <a:p>
            <a:r>
              <a:rPr lang="es-ES" sz="2000" dirty="0"/>
              <a:t>Lactantes con enfermedad severa del SNC </a:t>
            </a:r>
            <a:r>
              <a:rPr lang="es-ES" sz="2000" dirty="0">
                <a:sym typeface="Wingdings" panose="05000000000000000000" pitchFamily="2" charset="2"/>
              </a:rPr>
              <a:t> </a:t>
            </a:r>
            <a:r>
              <a:rPr lang="es-ES" sz="2000" dirty="0"/>
              <a:t>tienden a tener más complicaciones neurológicas que aquellos con infección subclínica.,</a:t>
            </a:r>
          </a:p>
          <a:p>
            <a:r>
              <a:rPr lang="es-ES" sz="2000" dirty="0"/>
              <a:t>Lactantes tratados siguen en riesgo de desarrollar secuelas más adelante en la vida.</a:t>
            </a:r>
            <a:endParaRPr lang="es-CO" sz="2000" dirty="0"/>
          </a:p>
          <a:p>
            <a:pPr marL="0" indent="0">
              <a:buNone/>
            </a:pPr>
            <a:endParaRPr lang="es-CO" sz="2200" dirty="0"/>
          </a:p>
          <a:p>
            <a:pPr marL="0" indent="0">
              <a:buNone/>
            </a:pPr>
            <a:endParaRPr lang="es-ES" sz="200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7" y="597099"/>
            <a:ext cx="4814768" cy="1742900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PRONÓSTICO</a:t>
            </a:r>
          </a:p>
        </p:txBody>
      </p:sp>
    </p:spTree>
    <p:extLst>
      <p:ext uri="{BB962C8B-B14F-4D97-AF65-F5344CB8AC3E}">
        <p14:creationId xmlns:p14="http://schemas.microsoft.com/office/powerpoint/2010/main" val="2281395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34" y="1274764"/>
            <a:ext cx="10050931" cy="2867593"/>
          </a:xfrm>
        </p:spPr>
        <p:txBody>
          <a:bodyPr>
            <a:normAutofit/>
          </a:bodyPr>
          <a:lstStyle/>
          <a:p>
            <a:pPr algn="ctr"/>
            <a:r>
              <a:rPr lang="es-CO" sz="7200" b="1" dirty="0"/>
              <a:t>Herpes</a:t>
            </a:r>
            <a:endParaRPr lang="es-CO" sz="3200" b="1" dirty="0"/>
          </a:p>
        </p:txBody>
      </p:sp>
    </p:spTree>
    <p:extLst>
      <p:ext uri="{BB962C8B-B14F-4D97-AF65-F5344CB8AC3E}">
        <p14:creationId xmlns:p14="http://schemas.microsoft.com/office/powerpoint/2010/main" val="31326893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90" y="-171339"/>
            <a:ext cx="4669654" cy="1521674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Introducción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706" y="1168261"/>
            <a:ext cx="6722246" cy="4911650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ES" sz="2400" dirty="0"/>
              <a:t>Entidad poco frecuente en neonatos; alta morbimortalidad.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400" dirty="0"/>
              <a:t>La mayor parte de los neonatos afectos adquieren la infección en el período periparto.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400" dirty="0"/>
              <a:t>Es necesaria la excreción viral genital, con o sin síntomas, alrededor del momento del parto.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400" dirty="0"/>
              <a:t>PREVENCIÓN: cesárea en presencia de lesiones herpéticas, antiviral en últimas semanas del embarazo (disminución de la excreción viral).</a:t>
            </a:r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4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ES" sz="2400" dirty="0"/>
          </a:p>
        </p:txBody>
      </p:sp>
      <p:pic>
        <p:nvPicPr>
          <p:cNvPr id="20482" name="Picture 2" descr="Herpes neonatal: Síntomas, tratamiento y cómo prevenirlo">
            <a:extLst>
              <a:ext uri="{FF2B5EF4-FFF2-40B4-BE49-F238E27FC236}">
                <a16:creationId xmlns:a16="http://schemas.microsoft.com/office/drawing/2014/main" id="{4B9BF9AC-008E-48CA-82E0-E52AF1506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2" y="1168261"/>
            <a:ext cx="3829549" cy="236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042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124" y="2630010"/>
            <a:ext cx="6097652" cy="2846537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Descartar la infección por herpes en RN con lesiones mucocutáneas, afectación del SNC o cuadro séptico de origen no aclarado.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El </a:t>
            </a:r>
            <a:r>
              <a:rPr lang="es-CO" sz="2000" dirty="0" err="1"/>
              <a:t>pronóstico</a:t>
            </a:r>
            <a:r>
              <a:rPr lang="es-CO" sz="2000" dirty="0"/>
              <a:t> de los neonatos con enfermedad </a:t>
            </a:r>
            <a:r>
              <a:rPr lang="es-CO" sz="2000" dirty="0" err="1"/>
              <a:t>cutánea</a:t>
            </a:r>
            <a:r>
              <a:rPr lang="es-CO" sz="2000" dirty="0"/>
              <a:t>  tratados con aciclovir a dosis altas es excelente. 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Hasta el 67% de la </a:t>
            </a:r>
            <a:r>
              <a:rPr lang="es-CO" sz="2000" dirty="0" err="1"/>
              <a:t>población</a:t>
            </a:r>
            <a:r>
              <a:rPr lang="es-CO" sz="2000" dirty="0"/>
              <a:t> mundial está infectada por HVS.</a:t>
            </a:r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2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ES" sz="2000" dirty="0"/>
          </a:p>
        </p:txBody>
      </p:sp>
      <p:pic>
        <p:nvPicPr>
          <p:cNvPr id="21506" name="Picture 2" descr="Herpes neonatal: Síntomas, tratamiento y cómo prevenirlo">
            <a:extLst>
              <a:ext uri="{FF2B5EF4-FFF2-40B4-BE49-F238E27FC236}">
                <a16:creationId xmlns:a16="http://schemas.microsoft.com/office/drawing/2014/main" id="{CEE131BE-99CD-46A2-A4DA-B1539ABB4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70" y="1487010"/>
            <a:ext cx="369728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266DAD47-D616-5041-AA98-019FFA21E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287" y="56669"/>
            <a:ext cx="4669654" cy="1521674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Introducción</a:t>
            </a:r>
          </a:p>
        </p:txBody>
      </p:sp>
    </p:spTree>
    <p:extLst>
      <p:ext uri="{BB962C8B-B14F-4D97-AF65-F5344CB8AC3E}">
        <p14:creationId xmlns:p14="http://schemas.microsoft.com/office/powerpoint/2010/main" val="2182528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09" y="0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Definiciones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47949901-43B0-5D41-A99C-D556A35C9BF9}"/>
              </a:ext>
            </a:extLst>
          </p:cNvPr>
          <p:cNvGrpSpPr/>
          <p:nvPr/>
        </p:nvGrpSpPr>
        <p:grpSpPr>
          <a:xfrm>
            <a:off x="5593255" y="910026"/>
            <a:ext cx="5788854" cy="5751411"/>
            <a:chOff x="5593255" y="910026"/>
            <a:chExt cx="5788854" cy="5751411"/>
          </a:xfrm>
        </p:grpSpPr>
        <p:sp>
          <p:nvSpPr>
            <p:cNvPr id="5" name="Forma libre 4">
              <a:extLst>
                <a:ext uri="{FF2B5EF4-FFF2-40B4-BE49-F238E27FC236}">
                  <a16:creationId xmlns:a16="http://schemas.microsoft.com/office/drawing/2014/main" id="{A0826133-A2E2-F44B-9C36-916E513D2BED}"/>
                </a:ext>
              </a:extLst>
            </p:cNvPr>
            <p:cNvSpPr/>
            <p:nvPr/>
          </p:nvSpPr>
          <p:spPr>
            <a:xfrm>
              <a:off x="5593255" y="910026"/>
              <a:ext cx="2705072" cy="832874"/>
            </a:xfrm>
            <a:custGeom>
              <a:avLst/>
              <a:gdLst>
                <a:gd name="connsiteX0" fmla="*/ 0 w 2705072"/>
                <a:gd name="connsiteY0" fmla="*/ 0 h 832874"/>
                <a:gd name="connsiteX1" fmla="*/ 2705072 w 2705072"/>
                <a:gd name="connsiteY1" fmla="*/ 0 h 832874"/>
                <a:gd name="connsiteX2" fmla="*/ 2705072 w 2705072"/>
                <a:gd name="connsiteY2" fmla="*/ 832874 h 832874"/>
                <a:gd name="connsiteX3" fmla="*/ 0 w 2705072"/>
                <a:gd name="connsiteY3" fmla="*/ 832874 h 832874"/>
                <a:gd name="connsiteX4" fmla="*/ 0 w 2705072"/>
                <a:gd name="connsiteY4" fmla="*/ 0 h 83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5072" h="832874">
                  <a:moveTo>
                    <a:pt x="0" y="0"/>
                  </a:moveTo>
                  <a:lnTo>
                    <a:pt x="2705072" y="0"/>
                  </a:lnTo>
                  <a:lnTo>
                    <a:pt x="2705072" y="832874"/>
                  </a:lnTo>
                  <a:lnTo>
                    <a:pt x="0" y="8328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2B48"/>
            </a:solidFill>
            <a:ln>
              <a:solidFill>
                <a:srgbClr val="152B48"/>
              </a:solidFill>
            </a:ln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76" tIns="93472" rIns="163576" bIns="9347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000" b="1" kern="1200" dirty="0">
                  <a:solidFill>
                    <a:schemeClr val="bg1"/>
                  </a:solidFill>
                  <a:latin typeface="Montserrat" pitchFamily="2" charset="77"/>
                </a:rPr>
                <a:t>Herpes genital (HG) primario:</a:t>
              </a:r>
              <a:endParaRPr lang="es-CO" sz="2000" kern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id="{2CEE82FB-FDC1-2445-AEC0-FA3EDB159B66}"/>
                </a:ext>
              </a:extLst>
            </p:cNvPr>
            <p:cNvSpPr/>
            <p:nvPr/>
          </p:nvSpPr>
          <p:spPr>
            <a:xfrm>
              <a:off x="5593255" y="1742900"/>
              <a:ext cx="2705072" cy="1925617"/>
            </a:xfrm>
            <a:custGeom>
              <a:avLst/>
              <a:gdLst>
                <a:gd name="connsiteX0" fmla="*/ 0 w 2705072"/>
                <a:gd name="connsiteY0" fmla="*/ 0 h 1925617"/>
                <a:gd name="connsiteX1" fmla="*/ 2705072 w 2705072"/>
                <a:gd name="connsiteY1" fmla="*/ 0 h 1925617"/>
                <a:gd name="connsiteX2" fmla="*/ 2705072 w 2705072"/>
                <a:gd name="connsiteY2" fmla="*/ 1925617 h 1925617"/>
                <a:gd name="connsiteX3" fmla="*/ 0 w 2705072"/>
                <a:gd name="connsiteY3" fmla="*/ 1925617 h 1925617"/>
                <a:gd name="connsiteX4" fmla="*/ 0 w 2705072"/>
                <a:gd name="connsiteY4" fmla="*/ 0 h 192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5072" h="1925617">
                  <a:moveTo>
                    <a:pt x="0" y="0"/>
                  </a:moveTo>
                  <a:lnTo>
                    <a:pt x="2705072" y="0"/>
                  </a:lnTo>
                  <a:lnTo>
                    <a:pt x="2705072" y="1925617"/>
                  </a:lnTo>
                  <a:lnTo>
                    <a:pt x="0" y="192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AA7">
                <a:alpha val="35000"/>
              </a:srgbClr>
            </a:solidFill>
            <a:ln>
              <a:solidFill>
                <a:srgbClr val="00AAA7">
                  <a:alpha val="90000"/>
                </a:srgbClr>
              </a:solidFill>
            </a:ln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2682" tIns="122682" rIns="163576" bIns="184023" numCol="1" spcCol="1270" anchor="ctr" anchorCtr="0">
              <a:noAutofit/>
            </a:bodyPr>
            <a:lstStyle/>
            <a:p>
              <a:pPr marL="0" lvl="1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2000" kern="1200" dirty="0">
                  <a:solidFill>
                    <a:srgbClr val="152B48"/>
                  </a:solidFill>
                  <a:latin typeface="Montserrat" pitchFamily="2" charset="77"/>
                </a:rPr>
                <a:t>Primer episodio de infección genital, que puede ser por VHS-1 o VHS-2. </a:t>
              </a:r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B4A611EF-DEA2-CC48-A5D9-810903B22DEF}"/>
                </a:ext>
              </a:extLst>
            </p:cNvPr>
            <p:cNvSpPr/>
            <p:nvPr/>
          </p:nvSpPr>
          <p:spPr>
            <a:xfrm>
              <a:off x="8677037" y="910026"/>
              <a:ext cx="2705072" cy="832874"/>
            </a:xfrm>
            <a:custGeom>
              <a:avLst/>
              <a:gdLst>
                <a:gd name="connsiteX0" fmla="*/ 0 w 2705072"/>
                <a:gd name="connsiteY0" fmla="*/ 0 h 832874"/>
                <a:gd name="connsiteX1" fmla="*/ 2705072 w 2705072"/>
                <a:gd name="connsiteY1" fmla="*/ 0 h 832874"/>
                <a:gd name="connsiteX2" fmla="*/ 2705072 w 2705072"/>
                <a:gd name="connsiteY2" fmla="*/ 832874 h 832874"/>
                <a:gd name="connsiteX3" fmla="*/ 0 w 2705072"/>
                <a:gd name="connsiteY3" fmla="*/ 832874 h 832874"/>
                <a:gd name="connsiteX4" fmla="*/ 0 w 2705072"/>
                <a:gd name="connsiteY4" fmla="*/ 0 h 83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5072" h="832874">
                  <a:moveTo>
                    <a:pt x="0" y="0"/>
                  </a:moveTo>
                  <a:lnTo>
                    <a:pt x="2705072" y="0"/>
                  </a:lnTo>
                  <a:lnTo>
                    <a:pt x="2705072" y="832874"/>
                  </a:lnTo>
                  <a:lnTo>
                    <a:pt x="0" y="8328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2B48"/>
            </a:solidFill>
            <a:ln>
              <a:solidFill>
                <a:srgbClr val="152B48"/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76" tIns="93472" rIns="163576" bIns="9347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000" b="1" kern="1200" dirty="0">
                  <a:solidFill>
                    <a:schemeClr val="bg1"/>
                  </a:solidFill>
                  <a:latin typeface="Montserrat" pitchFamily="2" charset="77"/>
                </a:rPr>
                <a:t>Primer episodio de HG no primario:</a:t>
              </a:r>
              <a:endParaRPr lang="es-CO" sz="2000" kern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43173973-004C-D24E-9FF5-2580E7D401A9}"/>
                </a:ext>
              </a:extLst>
            </p:cNvPr>
            <p:cNvSpPr/>
            <p:nvPr/>
          </p:nvSpPr>
          <p:spPr>
            <a:xfrm>
              <a:off x="8677037" y="1742900"/>
              <a:ext cx="2705072" cy="1925617"/>
            </a:xfrm>
            <a:custGeom>
              <a:avLst/>
              <a:gdLst>
                <a:gd name="connsiteX0" fmla="*/ 0 w 2705072"/>
                <a:gd name="connsiteY0" fmla="*/ 0 h 1925617"/>
                <a:gd name="connsiteX1" fmla="*/ 2705072 w 2705072"/>
                <a:gd name="connsiteY1" fmla="*/ 0 h 1925617"/>
                <a:gd name="connsiteX2" fmla="*/ 2705072 w 2705072"/>
                <a:gd name="connsiteY2" fmla="*/ 1925617 h 1925617"/>
                <a:gd name="connsiteX3" fmla="*/ 0 w 2705072"/>
                <a:gd name="connsiteY3" fmla="*/ 1925617 h 1925617"/>
                <a:gd name="connsiteX4" fmla="*/ 0 w 2705072"/>
                <a:gd name="connsiteY4" fmla="*/ 0 h 192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5072" h="1925617">
                  <a:moveTo>
                    <a:pt x="0" y="0"/>
                  </a:moveTo>
                  <a:lnTo>
                    <a:pt x="2705072" y="0"/>
                  </a:lnTo>
                  <a:lnTo>
                    <a:pt x="2705072" y="1925617"/>
                  </a:lnTo>
                  <a:lnTo>
                    <a:pt x="0" y="192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AA7">
                <a:alpha val="35000"/>
              </a:srgbClr>
            </a:solidFill>
            <a:ln>
              <a:solidFill>
                <a:srgbClr val="00AAA7">
                  <a:alpha val="90000"/>
                </a:srgbClr>
              </a:solidFill>
            </a:ln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2682" tIns="122682" rIns="163576" bIns="184023" numCol="1" spcCol="1270" anchor="ctr" anchorCtr="0">
              <a:noAutofit/>
            </a:bodyPr>
            <a:lstStyle/>
            <a:p>
              <a:pPr marL="0" lvl="1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2000" kern="1200" dirty="0">
                  <a:solidFill>
                    <a:srgbClr val="152B48"/>
                  </a:solidFill>
                  <a:latin typeface="Montserrat" pitchFamily="2" charset="77"/>
                </a:rPr>
                <a:t>Cuando se produce un nuevo episodio por el otro tipo.</a:t>
              </a:r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EE15FD40-F518-A84C-BFCF-DE6318584BD5}"/>
                </a:ext>
              </a:extLst>
            </p:cNvPr>
            <p:cNvSpPr/>
            <p:nvPr/>
          </p:nvSpPr>
          <p:spPr>
            <a:xfrm>
              <a:off x="7159323" y="3902946"/>
              <a:ext cx="2705072" cy="832874"/>
            </a:xfrm>
            <a:custGeom>
              <a:avLst/>
              <a:gdLst>
                <a:gd name="connsiteX0" fmla="*/ 0 w 2705072"/>
                <a:gd name="connsiteY0" fmla="*/ 0 h 832874"/>
                <a:gd name="connsiteX1" fmla="*/ 2705072 w 2705072"/>
                <a:gd name="connsiteY1" fmla="*/ 0 h 832874"/>
                <a:gd name="connsiteX2" fmla="*/ 2705072 w 2705072"/>
                <a:gd name="connsiteY2" fmla="*/ 832874 h 832874"/>
                <a:gd name="connsiteX3" fmla="*/ 0 w 2705072"/>
                <a:gd name="connsiteY3" fmla="*/ 832874 h 832874"/>
                <a:gd name="connsiteX4" fmla="*/ 0 w 2705072"/>
                <a:gd name="connsiteY4" fmla="*/ 0 h 832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5072" h="832874">
                  <a:moveTo>
                    <a:pt x="0" y="0"/>
                  </a:moveTo>
                  <a:lnTo>
                    <a:pt x="2705072" y="0"/>
                  </a:lnTo>
                  <a:lnTo>
                    <a:pt x="2705072" y="832874"/>
                  </a:lnTo>
                  <a:lnTo>
                    <a:pt x="0" y="8328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2B48"/>
            </a:solidFill>
            <a:ln>
              <a:solidFill>
                <a:srgbClr val="152B48"/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76" tIns="93472" rIns="163576" bIns="93472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000" b="1" kern="1200" dirty="0">
                  <a:solidFill>
                    <a:schemeClr val="bg1"/>
                  </a:solidFill>
                  <a:latin typeface="Montserrat" pitchFamily="2" charset="77"/>
                </a:rPr>
                <a:t>Herpes genital recurrente:</a:t>
              </a:r>
              <a:endParaRPr lang="es-CO" sz="2000" kern="1200" dirty="0">
                <a:solidFill>
                  <a:schemeClr val="bg1"/>
                </a:solidFill>
                <a:latin typeface="Montserrat" pitchFamily="2" charset="77"/>
              </a:endParaRPr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F6DA5342-29EB-824E-9050-4901D9DEFA92}"/>
                </a:ext>
              </a:extLst>
            </p:cNvPr>
            <p:cNvSpPr/>
            <p:nvPr/>
          </p:nvSpPr>
          <p:spPr>
            <a:xfrm>
              <a:off x="7159323" y="4735820"/>
              <a:ext cx="2705072" cy="1925617"/>
            </a:xfrm>
            <a:custGeom>
              <a:avLst/>
              <a:gdLst>
                <a:gd name="connsiteX0" fmla="*/ 0 w 2705072"/>
                <a:gd name="connsiteY0" fmla="*/ 0 h 1925617"/>
                <a:gd name="connsiteX1" fmla="*/ 2705072 w 2705072"/>
                <a:gd name="connsiteY1" fmla="*/ 0 h 1925617"/>
                <a:gd name="connsiteX2" fmla="*/ 2705072 w 2705072"/>
                <a:gd name="connsiteY2" fmla="*/ 1925617 h 1925617"/>
                <a:gd name="connsiteX3" fmla="*/ 0 w 2705072"/>
                <a:gd name="connsiteY3" fmla="*/ 1925617 h 1925617"/>
                <a:gd name="connsiteX4" fmla="*/ 0 w 2705072"/>
                <a:gd name="connsiteY4" fmla="*/ 0 h 192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5072" h="1925617">
                  <a:moveTo>
                    <a:pt x="0" y="0"/>
                  </a:moveTo>
                  <a:lnTo>
                    <a:pt x="2705072" y="0"/>
                  </a:lnTo>
                  <a:lnTo>
                    <a:pt x="2705072" y="1925617"/>
                  </a:lnTo>
                  <a:lnTo>
                    <a:pt x="0" y="1925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AA7">
                <a:alpha val="35000"/>
              </a:srgbClr>
            </a:solidFill>
            <a:ln>
              <a:solidFill>
                <a:srgbClr val="00AAA7">
                  <a:alpha val="90000"/>
                </a:srgbClr>
              </a:solidFill>
            </a:ln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2682" tIns="122682" rIns="163576" bIns="184023" numCol="1" spcCol="1270" anchor="ctr" anchorCtr="0">
              <a:noAutofit/>
            </a:bodyPr>
            <a:lstStyle/>
            <a:p>
              <a:pPr marL="0" lvl="1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s-CO" sz="2000" kern="1200" dirty="0">
                  <a:solidFill>
                    <a:srgbClr val="152B48"/>
                  </a:solidFill>
                  <a:latin typeface="Montserrat" pitchFamily="2" charset="77"/>
                </a:rPr>
                <a:t>Nuevos episodios por el mismo tipo.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23800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77" y="-74521"/>
            <a:ext cx="5628923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ETIOLOGÍA: HVS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752" y="1978062"/>
            <a:ext cx="6722246" cy="4322985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dirty="0"/>
              <a:t>Virus de ADN envuelto, bicatenario. </a:t>
            </a:r>
            <a:endParaRPr lang="es-CO" dirty="0"/>
          </a:p>
          <a:p>
            <a:pPr>
              <a:lnSpc>
                <a:spcPct val="100000"/>
              </a:lnSpc>
            </a:pPr>
            <a:r>
              <a:rPr lang="es-ES" dirty="0"/>
              <a:t>Se han identificado más de 100 virus del herpes en todas las especies; 9, incluido el VHS, infectan a los humanos. </a:t>
            </a:r>
            <a:endParaRPr lang="es-CO" dirty="0"/>
          </a:p>
          <a:p>
            <a:pPr>
              <a:lnSpc>
                <a:spcPct val="100000"/>
              </a:lnSpc>
            </a:pPr>
            <a:r>
              <a:rPr lang="es-ES" dirty="0"/>
              <a:t>Existen dos tipos distintos de HSV: HSV-1 y HSV-2. </a:t>
            </a:r>
            <a:endParaRPr lang="es-CO" dirty="0"/>
          </a:p>
          <a:p>
            <a:pPr>
              <a:lnSpc>
                <a:spcPct val="100000"/>
              </a:lnSpc>
            </a:pPr>
            <a:r>
              <a:rPr lang="es-ES" dirty="0"/>
              <a:t>Establecen latencia después de la infección primaria.</a:t>
            </a:r>
          </a:p>
          <a:p>
            <a:pPr marL="0" indent="0">
              <a:lnSpc>
                <a:spcPct val="100000"/>
              </a:lnSpc>
              <a:buNone/>
            </a:pPr>
            <a:endParaRPr lang="es-CO" sz="2200" dirty="0"/>
          </a:p>
          <a:p>
            <a:pPr marL="0" indent="0">
              <a:lnSpc>
                <a:spcPct val="100000"/>
              </a:lnSpc>
              <a:buNone/>
            </a:pPr>
            <a:endParaRPr lang="es-ES" sz="2000" dirty="0"/>
          </a:p>
        </p:txBody>
      </p:sp>
      <p:pic>
        <p:nvPicPr>
          <p:cNvPr id="22530" name="Picture 2" descr="Virus Herpes Simple: contagio, síntomas y cura -canalSALUD">
            <a:extLst>
              <a:ext uri="{FF2B5EF4-FFF2-40B4-BE49-F238E27FC236}">
                <a16:creationId xmlns:a16="http://schemas.microsoft.com/office/drawing/2014/main" id="{2E835810-9D37-4AF6-A2EB-7B3299BC9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08" y="1840384"/>
            <a:ext cx="4302034" cy="158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43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581" y="1797444"/>
            <a:ext cx="6722246" cy="4367382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ES" dirty="0"/>
              <a:t>Virus de ADN envuelto, bicatenario. </a:t>
            </a:r>
            <a:endParaRPr lang="es-CO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ES" dirty="0"/>
              <a:t>Se han identificado más de 100 virus del herpes en todas las especies; 9, incluido el VHS, infectan a los humanos. </a:t>
            </a:r>
            <a:endParaRPr lang="es-CO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ES" dirty="0"/>
              <a:t>Existen dos tipos distintos de HSV: HSV-1 y HSV-2. </a:t>
            </a:r>
            <a:endParaRPr lang="es-CO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ES" dirty="0"/>
              <a:t>Establecen latencia después de la infección primaria.</a:t>
            </a:r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2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ES" sz="2000" dirty="0"/>
          </a:p>
        </p:txBody>
      </p:sp>
      <p:pic>
        <p:nvPicPr>
          <p:cNvPr id="5" name="Imagen 4" descr="Imagen que contiene flor, animal, reloj&#10;&#10;Descripción generada automáticamente">
            <a:extLst>
              <a:ext uri="{FF2B5EF4-FFF2-40B4-BE49-F238E27FC236}">
                <a16:creationId xmlns:a16="http://schemas.microsoft.com/office/drawing/2014/main" id="{D5749BCA-A5A5-4940-8C00-02FD0B2629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7" r="22665" b="3"/>
          <a:stretch/>
        </p:blipFill>
        <p:spPr>
          <a:xfrm>
            <a:off x="1454403" y="1384061"/>
            <a:ext cx="2186895" cy="2244445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5B55237-7FEF-4A4A-92E7-7214E8D78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77" y="-74521"/>
            <a:ext cx="5628923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ETIOLOGÍA: HVS</a:t>
            </a:r>
          </a:p>
        </p:txBody>
      </p:sp>
    </p:spTree>
    <p:extLst>
      <p:ext uri="{BB962C8B-B14F-4D97-AF65-F5344CB8AC3E}">
        <p14:creationId xmlns:p14="http://schemas.microsoft.com/office/powerpoint/2010/main" val="2068047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5987" y="-137393"/>
            <a:ext cx="5888518" cy="1742900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Epidemiología</a:t>
            </a:r>
          </a:p>
        </p:txBody>
      </p:sp>
      <p:graphicFrame>
        <p:nvGraphicFramePr>
          <p:cNvPr id="8" name="Marcador de contenido 2">
            <a:extLst>
              <a:ext uri="{FF2B5EF4-FFF2-40B4-BE49-F238E27FC236}">
                <a16:creationId xmlns:a16="http://schemas.microsoft.com/office/drawing/2014/main" id="{E213B926-8ED7-488A-9553-F32B19541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6062815"/>
              </p:ext>
            </p:extLst>
          </p:nvPr>
        </p:nvGraphicFramePr>
        <p:xfrm>
          <a:off x="835107" y="1137026"/>
          <a:ext cx="10255777" cy="5039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62665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24EC865E-DDC2-8740-850C-7CEF6D8E9C0F}"/>
              </a:ext>
            </a:extLst>
          </p:cNvPr>
          <p:cNvGrpSpPr/>
          <p:nvPr/>
        </p:nvGrpSpPr>
        <p:grpSpPr>
          <a:xfrm>
            <a:off x="718852" y="786219"/>
            <a:ext cx="10754295" cy="5973582"/>
            <a:chOff x="632100" y="622499"/>
            <a:chExt cx="10754295" cy="5973582"/>
          </a:xfrm>
        </p:grpSpPr>
        <p:sp>
          <p:nvSpPr>
            <p:cNvPr id="9" name="Rectángulo 8" descr="Stroller">
              <a:extLst>
                <a:ext uri="{FF2B5EF4-FFF2-40B4-BE49-F238E27FC236}">
                  <a16:creationId xmlns:a16="http://schemas.microsoft.com/office/drawing/2014/main" id="{ED28028D-E6EB-C54F-8577-745EBEE9BE5B}"/>
                </a:ext>
              </a:extLst>
            </p:cNvPr>
            <p:cNvSpPr/>
            <p:nvPr/>
          </p:nvSpPr>
          <p:spPr>
            <a:xfrm>
              <a:off x="9756281" y="3575626"/>
              <a:ext cx="845244" cy="845244"/>
            </a:xfrm>
            <a:prstGeom prst="rect">
              <a:avLst/>
            </a:prstGeom>
            <a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31D7BE6A-8582-3547-B0B0-EC9C4F4506D2}"/>
                </a:ext>
              </a:extLst>
            </p:cNvPr>
            <p:cNvSpPr/>
            <p:nvPr/>
          </p:nvSpPr>
          <p:spPr>
            <a:xfrm>
              <a:off x="8959492" y="4420870"/>
              <a:ext cx="2414983" cy="2175211"/>
            </a:xfrm>
            <a:custGeom>
              <a:avLst/>
              <a:gdLst>
                <a:gd name="connsiteX0" fmla="*/ 0 w 2414983"/>
                <a:gd name="connsiteY0" fmla="*/ 0 h 2175211"/>
                <a:gd name="connsiteX1" fmla="*/ 2414983 w 2414983"/>
                <a:gd name="connsiteY1" fmla="*/ 0 h 2175211"/>
                <a:gd name="connsiteX2" fmla="*/ 2414983 w 2414983"/>
                <a:gd name="connsiteY2" fmla="*/ 2175211 h 2175211"/>
                <a:gd name="connsiteX3" fmla="*/ 0 w 2414983"/>
                <a:gd name="connsiteY3" fmla="*/ 2175211 h 2175211"/>
                <a:gd name="connsiteX4" fmla="*/ 0 w 2414983"/>
                <a:gd name="connsiteY4" fmla="*/ 0 h 217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4983" h="2175211">
                  <a:moveTo>
                    <a:pt x="0" y="0"/>
                  </a:moveTo>
                  <a:lnTo>
                    <a:pt x="2414983" y="0"/>
                  </a:lnTo>
                  <a:lnTo>
                    <a:pt x="2414983" y="2175211"/>
                  </a:lnTo>
                  <a:lnTo>
                    <a:pt x="0" y="217521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s-CO" sz="1600" kern="1200" dirty="0">
                  <a:solidFill>
                    <a:srgbClr val="152B48"/>
                  </a:solidFill>
                  <a:latin typeface="Montserrat" pitchFamily="2" charset="77"/>
                </a:rPr>
                <a:t>El riesgo de transmisión de HSV a un RN de una madre que adquiere una </a:t>
              </a:r>
              <a:r>
                <a:rPr lang="es-CO" sz="1600" kern="1200" dirty="0">
                  <a:solidFill>
                    <a:srgbClr val="00AAA7"/>
                  </a:solidFill>
                  <a:latin typeface="Montserrat" pitchFamily="2" charset="77"/>
                </a:rPr>
                <a:t>infección genital primaria </a:t>
              </a:r>
              <a:r>
                <a:rPr lang="es-CO" sz="1600" kern="1200" dirty="0">
                  <a:solidFill>
                    <a:srgbClr val="152B48"/>
                  </a:solidFill>
                  <a:latin typeface="Montserrat" pitchFamily="2" charset="77"/>
                </a:rPr>
                <a:t>cerca del momento del parto es del </a:t>
              </a:r>
              <a:r>
                <a:rPr lang="es-CO" sz="1600" kern="1200" dirty="0">
                  <a:solidFill>
                    <a:srgbClr val="00AAA7"/>
                  </a:solidFill>
                  <a:latin typeface="Montserrat" pitchFamily="2" charset="77"/>
                </a:rPr>
                <a:t>25% al ​​60%. </a:t>
              </a:r>
              <a:endParaRPr lang="en-US" sz="1600" kern="1200" dirty="0">
                <a:solidFill>
                  <a:srgbClr val="00AAA7"/>
                </a:solidFill>
                <a:latin typeface="Montserrat" pitchFamily="2" charset="77"/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CD9D0061-D835-1D47-A00C-68CD15D0E61B}"/>
                </a:ext>
              </a:extLst>
            </p:cNvPr>
            <p:cNvSpPr/>
            <p:nvPr/>
          </p:nvSpPr>
          <p:spPr>
            <a:xfrm>
              <a:off x="632100" y="4087378"/>
              <a:ext cx="2414983" cy="41656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ángulo 11" descr="Kidney">
              <a:extLst>
                <a:ext uri="{FF2B5EF4-FFF2-40B4-BE49-F238E27FC236}">
                  <a16:creationId xmlns:a16="http://schemas.microsoft.com/office/drawing/2014/main" id="{FD1E1943-1030-5B4D-AAC1-3F22FDE5AA58}"/>
                </a:ext>
              </a:extLst>
            </p:cNvPr>
            <p:cNvSpPr/>
            <p:nvPr/>
          </p:nvSpPr>
          <p:spPr>
            <a:xfrm>
              <a:off x="2373085" y="851164"/>
              <a:ext cx="845244" cy="845244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AC714CF3-7A94-FB49-BBE5-623E2081B81C}"/>
                </a:ext>
              </a:extLst>
            </p:cNvPr>
            <p:cNvSpPr/>
            <p:nvPr/>
          </p:nvSpPr>
          <p:spPr>
            <a:xfrm>
              <a:off x="1129238" y="1823929"/>
              <a:ext cx="3412574" cy="2175211"/>
            </a:xfrm>
            <a:custGeom>
              <a:avLst/>
              <a:gdLst>
                <a:gd name="connsiteX0" fmla="*/ 0 w 2414983"/>
                <a:gd name="connsiteY0" fmla="*/ 0 h 2175211"/>
                <a:gd name="connsiteX1" fmla="*/ 2414983 w 2414983"/>
                <a:gd name="connsiteY1" fmla="*/ 0 h 2175211"/>
                <a:gd name="connsiteX2" fmla="*/ 2414983 w 2414983"/>
                <a:gd name="connsiteY2" fmla="*/ 2175211 h 2175211"/>
                <a:gd name="connsiteX3" fmla="*/ 0 w 2414983"/>
                <a:gd name="connsiteY3" fmla="*/ 2175211 h 2175211"/>
                <a:gd name="connsiteX4" fmla="*/ 0 w 2414983"/>
                <a:gd name="connsiteY4" fmla="*/ 0 h 217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4983" h="2175211">
                  <a:moveTo>
                    <a:pt x="0" y="0"/>
                  </a:moveTo>
                  <a:lnTo>
                    <a:pt x="2414983" y="0"/>
                  </a:lnTo>
                  <a:lnTo>
                    <a:pt x="2414983" y="2175211"/>
                  </a:lnTo>
                  <a:lnTo>
                    <a:pt x="0" y="217521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s-CO" sz="1600" kern="1200" dirty="0">
                  <a:solidFill>
                    <a:srgbClr val="152B48"/>
                  </a:solidFill>
                  <a:latin typeface="Montserrat" pitchFamily="2" charset="77"/>
                </a:rPr>
                <a:t>El riesgo para un RN de una madre con herpes por una </a:t>
              </a:r>
              <a:r>
                <a:rPr lang="es-CO" sz="1600" kern="1200" dirty="0">
                  <a:solidFill>
                    <a:srgbClr val="00AAA7"/>
                  </a:solidFill>
                  <a:latin typeface="Montserrat" pitchFamily="2" charset="77"/>
                </a:rPr>
                <a:t>reactivación</a:t>
              </a:r>
              <a:r>
                <a:rPr lang="es-CO" sz="1600" kern="1200" dirty="0">
                  <a:solidFill>
                    <a:srgbClr val="152B48"/>
                  </a:solidFill>
                  <a:latin typeface="Montserrat" pitchFamily="2" charset="77"/>
                </a:rPr>
                <a:t> de la infección adquirida durante la primera mitad del embarazo o antes es inferior al </a:t>
              </a:r>
              <a:r>
                <a:rPr lang="es-CO" sz="1600" kern="1200" dirty="0">
                  <a:solidFill>
                    <a:srgbClr val="00AAA7"/>
                  </a:solidFill>
                  <a:latin typeface="Montserrat" pitchFamily="2" charset="77"/>
                </a:rPr>
                <a:t>2%. </a:t>
              </a:r>
              <a:endParaRPr lang="en-US" sz="1600" kern="1200" dirty="0">
                <a:solidFill>
                  <a:srgbClr val="00AAA7"/>
                </a:solidFill>
                <a:latin typeface="Montserrat" pitchFamily="2" charset="77"/>
              </a:endParaRP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E234E464-62E0-D34F-BDB9-193550C68F6A}"/>
                </a:ext>
              </a:extLst>
            </p:cNvPr>
            <p:cNvSpPr/>
            <p:nvPr/>
          </p:nvSpPr>
          <p:spPr>
            <a:xfrm>
              <a:off x="3469705" y="4087378"/>
              <a:ext cx="2414983" cy="41656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ángulo 14" descr="Skeleton">
              <a:extLst>
                <a:ext uri="{FF2B5EF4-FFF2-40B4-BE49-F238E27FC236}">
                  <a16:creationId xmlns:a16="http://schemas.microsoft.com/office/drawing/2014/main" id="{0EFA413C-44CF-2647-9188-C4D893F69B5D}"/>
                </a:ext>
              </a:extLst>
            </p:cNvPr>
            <p:cNvSpPr/>
            <p:nvPr/>
          </p:nvSpPr>
          <p:spPr>
            <a:xfrm>
              <a:off x="6451791" y="881375"/>
              <a:ext cx="845244" cy="845244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2319E236-B4D5-8249-AA29-B90C6EEC11C9}"/>
                </a:ext>
              </a:extLst>
            </p:cNvPr>
            <p:cNvSpPr/>
            <p:nvPr/>
          </p:nvSpPr>
          <p:spPr>
            <a:xfrm>
              <a:off x="5671222" y="1894826"/>
              <a:ext cx="2414983" cy="2175211"/>
            </a:xfrm>
            <a:custGeom>
              <a:avLst/>
              <a:gdLst>
                <a:gd name="connsiteX0" fmla="*/ 0 w 2414983"/>
                <a:gd name="connsiteY0" fmla="*/ 0 h 2175211"/>
                <a:gd name="connsiteX1" fmla="*/ 2414983 w 2414983"/>
                <a:gd name="connsiteY1" fmla="*/ 0 h 2175211"/>
                <a:gd name="connsiteX2" fmla="*/ 2414983 w 2414983"/>
                <a:gd name="connsiteY2" fmla="*/ 2175211 h 2175211"/>
                <a:gd name="connsiteX3" fmla="*/ 0 w 2414983"/>
                <a:gd name="connsiteY3" fmla="*/ 2175211 h 2175211"/>
                <a:gd name="connsiteX4" fmla="*/ 0 w 2414983"/>
                <a:gd name="connsiteY4" fmla="*/ 0 h 2175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4983" h="2175211">
                  <a:moveTo>
                    <a:pt x="0" y="0"/>
                  </a:moveTo>
                  <a:lnTo>
                    <a:pt x="2414983" y="0"/>
                  </a:lnTo>
                  <a:lnTo>
                    <a:pt x="2414983" y="2175211"/>
                  </a:lnTo>
                  <a:lnTo>
                    <a:pt x="0" y="217521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7112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s-CO" sz="1600" kern="1200" dirty="0">
                  <a:solidFill>
                    <a:srgbClr val="152B48"/>
                  </a:solidFill>
                  <a:latin typeface="Montserrat" pitchFamily="2" charset="77"/>
                </a:rPr>
                <a:t>Puede ser imposible distinguir entre las infecciones por HSV primarias y recurrentes, ya que ambas pueden ser asintomáticas o estar asociadas con hallazgos inespecíficos (p. Ej., Flujo vaginal, dolor genital o úlceras superficiales). </a:t>
              </a:r>
              <a:endParaRPr lang="en-US" sz="1600" kern="1200" dirty="0">
                <a:solidFill>
                  <a:srgbClr val="152B48"/>
                </a:solidFill>
                <a:latin typeface="Montserrat" pitchFamily="2" charset="77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E24648FF-4231-B841-BA50-5320E0E49E83}"/>
                </a:ext>
              </a:extLst>
            </p:cNvPr>
            <p:cNvSpPr/>
            <p:nvPr/>
          </p:nvSpPr>
          <p:spPr>
            <a:xfrm>
              <a:off x="6307311" y="4087378"/>
              <a:ext cx="2414983" cy="41656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ángulo 17" descr="Baby">
              <a:extLst>
                <a:ext uri="{FF2B5EF4-FFF2-40B4-BE49-F238E27FC236}">
                  <a16:creationId xmlns:a16="http://schemas.microsoft.com/office/drawing/2014/main" id="{F8A233C0-CAC1-2742-88D0-4C97AD704A75}"/>
                </a:ext>
              </a:extLst>
            </p:cNvPr>
            <p:cNvSpPr/>
            <p:nvPr/>
          </p:nvSpPr>
          <p:spPr>
            <a:xfrm>
              <a:off x="9744362" y="622499"/>
              <a:ext cx="845244" cy="845244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orma libre 18">
              <a:extLst>
                <a:ext uri="{FF2B5EF4-FFF2-40B4-BE49-F238E27FC236}">
                  <a16:creationId xmlns:a16="http://schemas.microsoft.com/office/drawing/2014/main" id="{DD6CD385-B3D8-2644-98B7-0429B417D0B1}"/>
                </a:ext>
              </a:extLst>
            </p:cNvPr>
            <p:cNvSpPr/>
            <p:nvPr/>
          </p:nvSpPr>
          <p:spPr>
            <a:xfrm>
              <a:off x="8971412" y="1628789"/>
              <a:ext cx="2414983" cy="1888953"/>
            </a:xfrm>
            <a:custGeom>
              <a:avLst/>
              <a:gdLst>
                <a:gd name="connsiteX0" fmla="*/ 0 w 2414983"/>
                <a:gd name="connsiteY0" fmla="*/ 0 h 1888953"/>
                <a:gd name="connsiteX1" fmla="*/ 2414983 w 2414983"/>
                <a:gd name="connsiteY1" fmla="*/ 0 h 1888953"/>
                <a:gd name="connsiteX2" fmla="*/ 2414983 w 2414983"/>
                <a:gd name="connsiteY2" fmla="*/ 1888953 h 1888953"/>
                <a:gd name="connsiteX3" fmla="*/ 0 w 2414983"/>
                <a:gd name="connsiteY3" fmla="*/ 1888953 h 1888953"/>
                <a:gd name="connsiteX4" fmla="*/ 0 w 2414983"/>
                <a:gd name="connsiteY4" fmla="*/ 0 h 1888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14983" h="1888953">
                  <a:moveTo>
                    <a:pt x="0" y="0"/>
                  </a:moveTo>
                  <a:lnTo>
                    <a:pt x="2414983" y="0"/>
                  </a:lnTo>
                  <a:lnTo>
                    <a:pt x="2414983" y="1888953"/>
                  </a:lnTo>
                  <a:lnTo>
                    <a:pt x="0" y="188895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s-CO" sz="1600" kern="1200" dirty="0">
                  <a:solidFill>
                    <a:srgbClr val="152B48"/>
                  </a:solidFill>
                  <a:latin typeface="Montserrat" pitchFamily="2" charset="77"/>
                </a:rPr>
                <a:t>El antecedente de infección genital materna por VHS no es útil para diagnosticar la enfermedad neonatal por VHS.</a:t>
              </a:r>
              <a:endParaRPr lang="en-US" sz="1600" kern="1200" dirty="0">
                <a:solidFill>
                  <a:srgbClr val="152B48"/>
                </a:solidFill>
                <a:latin typeface="Montserrat" pitchFamily="2" charset="77"/>
              </a:endParaRP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5CC54692-7350-1947-88DD-F6D2C16E0FB6}"/>
                </a:ext>
              </a:extLst>
            </p:cNvPr>
            <p:cNvSpPr/>
            <p:nvPr/>
          </p:nvSpPr>
          <p:spPr>
            <a:xfrm>
              <a:off x="9080955" y="2924664"/>
              <a:ext cx="2049555" cy="111420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B648329B-9A5A-F54C-8C4C-F162D20A1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110" y="-360860"/>
            <a:ext cx="5888518" cy="1742900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Epidemiología</a:t>
            </a:r>
          </a:p>
        </p:txBody>
      </p:sp>
    </p:spTree>
    <p:extLst>
      <p:ext uri="{BB962C8B-B14F-4D97-AF65-F5344CB8AC3E}">
        <p14:creationId xmlns:p14="http://schemas.microsoft.com/office/powerpoint/2010/main" val="3178959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EB08CA-8941-4F79-8B75-C81DE46D9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377" y="2167929"/>
            <a:ext cx="5992572" cy="2522141"/>
          </a:xfrm>
          <a:ln>
            <a:solidFill>
              <a:srgbClr val="00AAA7"/>
            </a:solidFill>
          </a:ln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Clr>
                <a:srgbClr val="152B48"/>
              </a:buClr>
            </a:pPr>
            <a:r>
              <a:rPr lang="es-CO" sz="2000" dirty="0"/>
              <a:t>Prevalencia de 1/1.000 nacidos vivos </a:t>
            </a:r>
            <a:r>
              <a:rPr lang="es-CO" sz="2000" dirty="0">
                <a:sym typeface="Wingdings" panose="05000000000000000000" pitchFamily="2" charset="2"/>
              </a:rPr>
              <a:t> América Latina.</a:t>
            </a:r>
          </a:p>
          <a:p>
            <a:pPr>
              <a:lnSpc>
                <a:spcPct val="110000"/>
              </a:lnSpc>
              <a:buClr>
                <a:srgbClr val="152B48"/>
              </a:buClr>
            </a:pPr>
            <a:r>
              <a:rPr lang="es-CO" sz="2000" dirty="0"/>
              <a:t>Prevalencia de 1/10.000 nacidos vivos </a:t>
            </a:r>
            <a:r>
              <a:rPr lang="es-CO" sz="2000" dirty="0">
                <a:sym typeface="Wingdings" panose="05000000000000000000" pitchFamily="2" charset="2"/>
              </a:rPr>
              <a:t> Estados Unidos.</a:t>
            </a:r>
          </a:p>
          <a:p>
            <a:pPr>
              <a:lnSpc>
                <a:spcPct val="110000"/>
              </a:lnSpc>
              <a:buClr>
                <a:srgbClr val="152B48"/>
              </a:buClr>
            </a:pPr>
            <a:r>
              <a:rPr lang="es-CO" sz="2000" dirty="0">
                <a:sym typeface="Wingdings" panose="05000000000000000000" pitchFamily="2" charset="2"/>
              </a:rPr>
              <a:t>Incidencia y prevalencia en disminución por aumento de programas de detección temprana y de prevención.</a:t>
            </a:r>
          </a:p>
          <a:p>
            <a:pPr>
              <a:lnSpc>
                <a:spcPct val="110000"/>
              </a:lnSpc>
              <a:buClr>
                <a:srgbClr val="152B48"/>
              </a:buClr>
            </a:pPr>
            <a:endParaRPr lang="es-CO" sz="2000" dirty="0"/>
          </a:p>
        </p:txBody>
      </p:sp>
      <p:pic>
        <p:nvPicPr>
          <p:cNvPr id="5" name="Picture 2" descr="Resultado de imagen para mundo caricatura">
            <a:extLst>
              <a:ext uri="{FF2B5EF4-FFF2-40B4-BE49-F238E27FC236}">
                <a16:creationId xmlns:a16="http://schemas.microsoft.com/office/drawing/2014/main" id="{3ABB3C77-9D7B-4CE5-8253-86B61CF5E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1"/>
          <a:stretch/>
        </p:blipFill>
        <p:spPr bwMode="auto">
          <a:xfrm>
            <a:off x="821694" y="105013"/>
            <a:ext cx="3727362" cy="353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A56DFF5-B177-BE4E-A525-058FDB42530E}"/>
              </a:ext>
            </a:extLst>
          </p:cNvPr>
          <p:cNvSpPr txBox="1">
            <a:spLocks/>
          </p:cNvSpPr>
          <p:nvPr/>
        </p:nvSpPr>
        <p:spPr>
          <a:xfrm>
            <a:off x="5014739" y="607425"/>
            <a:ext cx="6977848" cy="8617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CO" sz="4800" b="1" dirty="0"/>
              <a:t>Epidemiología</a:t>
            </a:r>
          </a:p>
        </p:txBody>
      </p:sp>
    </p:spTree>
    <p:extLst>
      <p:ext uri="{BB962C8B-B14F-4D97-AF65-F5344CB8AC3E}">
        <p14:creationId xmlns:p14="http://schemas.microsoft.com/office/powerpoint/2010/main" val="17560165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917A6A07-9894-43AA-A935-E344B94B84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8430297"/>
              </p:ext>
            </p:extLst>
          </p:nvPr>
        </p:nvGraphicFramePr>
        <p:xfrm>
          <a:off x="5414269" y="1221813"/>
          <a:ext cx="6777731" cy="48396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605DEB5B-196A-B940-8CE1-14BD206671D8}"/>
              </a:ext>
            </a:extLst>
          </p:cNvPr>
          <p:cNvSpPr txBox="1">
            <a:spLocks/>
          </p:cNvSpPr>
          <p:nvPr/>
        </p:nvSpPr>
        <p:spPr>
          <a:xfrm>
            <a:off x="-185987" y="-137393"/>
            <a:ext cx="5888518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CO" sz="4800" b="1"/>
              <a:t>Epidemiología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1306056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06" y="-137394"/>
            <a:ext cx="7320406" cy="1623293"/>
          </a:xfrm>
        </p:spPr>
        <p:txBody>
          <a:bodyPr>
            <a:normAutofit/>
          </a:bodyPr>
          <a:lstStyle/>
          <a:p>
            <a:r>
              <a:rPr lang="es-CO" sz="4800" b="1" dirty="0"/>
              <a:t>HERPES NEONATAL</a:t>
            </a:r>
          </a:p>
        </p:txBody>
      </p:sp>
      <p:graphicFrame>
        <p:nvGraphicFramePr>
          <p:cNvPr id="8" name="Marcador de contenido 3">
            <a:extLst>
              <a:ext uri="{FF2B5EF4-FFF2-40B4-BE49-F238E27FC236}">
                <a16:creationId xmlns:a16="http://schemas.microsoft.com/office/drawing/2014/main" id="{876386D1-19B0-457F-A1DB-5341B40764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971509"/>
              </p:ext>
            </p:extLst>
          </p:nvPr>
        </p:nvGraphicFramePr>
        <p:xfrm>
          <a:off x="3929842" y="1485899"/>
          <a:ext cx="9143999" cy="4471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72653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2" y="-137393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Clínica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3832" y="1132275"/>
            <a:ext cx="6722246" cy="4849208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r>
              <a:rPr lang="es-ES" sz="2400" b="1" dirty="0"/>
              <a:t>Enfermedad diseminada (25%):</a:t>
            </a:r>
          </a:p>
          <a:p>
            <a:pPr lvl="1">
              <a:buFont typeface="Wingdings" pitchFamily="2" charset="2"/>
              <a:buChar char="§"/>
            </a:pPr>
            <a:r>
              <a:rPr lang="es-ES" sz="2000" dirty="0"/>
              <a:t>Involucra múltiples órganos, principalmente hígado y pulmones, y en el 60% al 75% de los casos también involucra el sistema nervioso central ( CNS).</a:t>
            </a:r>
            <a:endParaRPr lang="es-CO" sz="2000" dirty="0"/>
          </a:p>
          <a:p>
            <a:pPr lvl="1">
              <a:buFont typeface="Wingdings" pitchFamily="2" charset="2"/>
              <a:buChar char="§"/>
            </a:pPr>
            <a:r>
              <a:rPr lang="es-ES" sz="2000" dirty="0"/>
              <a:t>La infección diseminada debe considerarse en neonatos con sepsis, resultados negativos de cultivos bacteriológicos, disfunción hepática grave o coagulopatía de consumo.  </a:t>
            </a:r>
            <a:endParaRPr lang="es-CO" sz="2000" dirty="0"/>
          </a:p>
          <a:p>
            <a:r>
              <a:rPr lang="es-ES" sz="2400" b="1" u="none" dirty="0"/>
              <a:t>Enfermedad del SNC localizada (30%)</a:t>
            </a:r>
            <a:r>
              <a:rPr lang="es-ES" sz="2400" u="none" dirty="0"/>
              <a:t>, </a:t>
            </a:r>
            <a:r>
              <a:rPr lang="es-ES" sz="2400" dirty="0"/>
              <a:t>con o sin afectación cutánea.</a:t>
            </a:r>
            <a:endParaRPr lang="es-CO" sz="2400" dirty="0"/>
          </a:p>
          <a:p>
            <a:pPr lvl="0"/>
            <a:r>
              <a:rPr lang="es-ES" sz="2400" b="1" dirty="0"/>
              <a:t>Enfermedad localizada en la piel, los ojos o la boca: </a:t>
            </a:r>
            <a:r>
              <a:rPr lang="es-ES" sz="2400" dirty="0"/>
              <a:t>SEM (45%):</a:t>
            </a:r>
          </a:p>
          <a:p>
            <a:pPr lvl="1">
              <a:buFont typeface="Wingdings" pitchFamily="2" charset="2"/>
              <a:buChar char="§"/>
            </a:pPr>
            <a:r>
              <a:rPr lang="es-ES" sz="2000" dirty="0"/>
              <a:t>Más del 80% tienen vesículas cutáneas. </a:t>
            </a:r>
            <a:r>
              <a:rPr lang="es-CO" sz="2000" dirty="0"/>
              <a:t> </a:t>
            </a:r>
          </a:p>
          <a:p>
            <a:pPr marL="0" indent="0">
              <a:buNone/>
            </a:pPr>
            <a:endParaRPr lang="es-CO" sz="2000" b="1" dirty="0"/>
          </a:p>
          <a:p>
            <a:pPr marL="0" indent="0">
              <a:buNone/>
            </a:pPr>
            <a:endParaRPr lang="es-CO" sz="2200" dirty="0"/>
          </a:p>
          <a:p>
            <a:pPr marL="0" indent="0">
              <a:buNone/>
            </a:pPr>
            <a:endParaRPr lang="es-ES" sz="2000" dirty="0"/>
          </a:p>
        </p:txBody>
      </p:sp>
      <p:pic>
        <p:nvPicPr>
          <p:cNvPr id="23554" name="Picture 2" descr="Herpes neonatal - EcuRed">
            <a:extLst>
              <a:ext uri="{FF2B5EF4-FFF2-40B4-BE49-F238E27FC236}">
                <a16:creationId xmlns:a16="http://schemas.microsoft.com/office/drawing/2014/main" id="{F78DA867-384F-4830-8E0E-15535F443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285" y="1288470"/>
            <a:ext cx="1985813" cy="226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304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474" y="1320985"/>
            <a:ext cx="6722246" cy="4904049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2400" dirty="0"/>
              <a:t>En ausencia de lesiones cutáneas, el diagnóstico de infección neonatal por HSV es desafiante. </a:t>
            </a: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s-ES" sz="2400" dirty="0"/>
              <a:t>Rara vez asintomática en RN.</a:t>
            </a: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s-ES" sz="2400" dirty="0"/>
              <a:t>Las infecciones neonatales a menudo son graves, con tasas elevadas de mortalidad y morbilidad, incluso cuando se administra terapia antiviral. </a:t>
            </a: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s-ES" sz="2400" dirty="0"/>
              <a:t>Las lesiones cutáneas recurrentes son comunes en los lactantes sobrevivientes, y ocurren en aproximadamente el 50% de los casos.</a:t>
            </a: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endParaRPr lang="es-CO" sz="2400" b="1" dirty="0"/>
          </a:p>
          <a:p>
            <a:pPr marL="0" indent="0">
              <a:lnSpc>
                <a:spcPct val="100000"/>
              </a:lnSpc>
              <a:buNone/>
            </a:pPr>
            <a:endParaRPr lang="es-CO" sz="2400" dirty="0"/>
          </a:p>
          <a:p>
            <a:pPr marL="0" indent="0">
              <a:lnSpc>
                <a:spcPct val="100000"/>
              </a:lnSpc>
              <a:buNone/>
            </a:pPr>
            <a:endParaRPr lang="es-ES" sz="2400" dirty="0"/>
          </a:p>
        </p:txBody>
      </p:sp>
      <p:pic>
        <p:nvPicPr>
          <p:cNvPr id="5" name="Picture 2" descr="Herpes neonatal - EcuRed">
            <a:extLst>
              <a:ext uri="{FF2B5EF4-FFF2-40B4-BE49-F238E27FC236}">
                <a16:creationId xmlns:a16="http://schemas.microsoft.com/office/drawing/2014/main" id="{A60ECDB6-3CB6-477D-AFE6-5C0F1343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767" y="1090659"/>
            <a:ext cx="2178638" cy="248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4427988-FD71-854C-92CC-86FC4D870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2" y="-137393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Clínica</a:t>
            </a:r>
          </a:p>
        </p:txBody>
      </p:sp>
    </p:spTree>
    <p:extLst>
      <p:ext uri="{BB962C8B-B14F-4D97-AF65-F5344CB8AC3E}">
        <p14:creationId xmlns:p14="http://schemas.microsoft.com/office/powerpoint/2010/main" val="8799306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4553" y="1465578"/>
            <a:ext cx="6722246" cy="4453084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2400" dirty="0"/>
              <a:t>Los signos clínicos pueden ocurrir en cualquier momento entre el nacimiento y aproximadamente 6 semanas de edad, (la mayoría desarrollan enfermedad clínica dentro del primer mes de vida).  </a:t>
            </a:r>
            <a:endParaRPr lang="es-CO" sz="2400" dirty="0"/>
          </a:p>
          <a:p>
            <a:pPr lvl="0">
              <a:lnSpc>
                <a:spcPct val="100000"/>
              </a:lnSpc>
            </a:pPr>
            <a:r>
              <a:rPr lang="es-ES" sz="2000" dirty="0"/>
              <a:t>RN con enfermedad diseminada y SEM tienen una edad de inicio más temprana, que generalmente se presenta entre la primera y la segunda semana de vida.</a:t>
            </a:r>
            <a:endParaRPr lang="es-CO" sz="2000" dirty="0"/>
          </a:p>
          <a:p>
            <a:pPr lvl="0">
              <a:lnSpc>
                <a:spcPct val="100000"/>
              </a:lnSpc>
            </a:pPr>
            <a:r>
              <a:rPr lang="es-ES" sz="2000" dirty="0"/>
              <a:t>Los lactantes con enfermedad del SNC generalmente presentan enfermedad entre la segunda y la tercera semana de vida.</a:t>
            </a:r>
            <a:r>
              <a:rPr lang="es-CO" sz="2000" dirty="0"/>
              <a:t> </a:t>
            </a:r>
            <a:r>
              <a:rPr lang="es-ES_tradnl" sz="2000" dirty="0"/>
              <a:t> </a:t>
            </a:r>
            <a:endParaRPr lang="es-CO" sz="2000" dirty="0"/>
          </a:p>
          <a:p>
            <a:pPr marL="0" indent="0">
              <a:lnSpc>
                <a:spcPct val="100000"/>
              </a:lnSpc>
              <a:buNone/>
            </a:pPr>
            <a:endParaRPr lang="es-CO" sz="2400" b="1" dirty="0"/>
          </a:p>
          <a:p>
            <a:pPr marL="0" indent="0">
              <a:lnSpc>
                <a:spcPct val="100000"/>
              </a:lnSpc>
              <a:buNone/>
            </a:pPr>
            <a:endParaRPr lang="es-CO" sz="2400" dirty="0"/>
          </a:p>
          <a:p>
            <a:pPr marL="0" indent="0">
              <a:lnSpc>
                <a:spcPct val="100000"/>
              </a:lnSpc>
              <a:buNone/>
            </a:pPr>
            <a:endParaRPr lang="es-ES" sz="2400" dirty="0"/>
          </a:p>
        </p:txBody>
      </p:sp>
      <p:pic>
        <p:nvPicPr>
          <p:cNvPr id="5" name="Imagen 4" descr="Imagen que contiene persona, interior, joven, cepillar&#10;&#10;Descripción generada automáticamente">
            <a:extLst>
              <a:ext uri="{FF2B5EF4-FFF2-40B4-BE49-F238E27FC236}">
                <a16:creationId xmlns:a16="http://schemas.microsoft.com/office/drawing/2014/main" id="{3F320D26-386C-4C50-BE90-F089D079B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811" y="1181007"/>
            <a:ext cx="1742195" cy="2247993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571250D-CDD8-D842-9A1B-4E5C9A8D5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922" y="-137393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Clínica</a:t>
            </a:r>
          </a:p>
        </p:txBody>
      </p:sp>
    </p:spTree>
    <p:extLst>
      <p:ext uri="{BB962C8B-B14F-4D97-AF65-F5344CB8AC3E}">
        <p14:creationId xmlns:p14="http://schemas.microsoft.com/office/powerpoint/2010/main" val="12961580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4026" y="1824213"/>
            <a:ext cx="6242186" cy="4283950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2400" dirty="0"/>
              <a:t>La mayoría de las infecciones infantiles primarias por HSV más allá del período neonatal son asintomáticas. </a:t>
            </a:r>
            <a:endParaRPr lang="es-CO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s-ES" sz="2400" dirty="0"/>
              <a:t>La </a:t>
            </a:r>
            <a:r>
              <a:rPr lang="es-ES" sz="2400" b="1" dirty="0" err="1"/>
              <a:t>gingivostomatitis</a:t>
            </a:r>
            <a:r>
              <a:rPr lang="es-ES" sz="2400" b="1" dirty="0"/>
              <a:t> </a:t>
            </a:r>
            <a:r>
              <a:rPr lang="es-ES" sz="2400" dirty="0"/>
              <a:t>es la manifestación clínica más común del VHS durante la infancia (VHS-1): fiebre, irritabilidad, adenopatía </a:t>
            </a:r>
            <a:r>
              <a:rPr lang="es-ES" sz="2400" dirty="0" err="1"/>
              <a:t>submandibular</a:t>
            </a:r>
            <a:r>
              <a:rPr lang="es-ES" sz="2400" dirty="0"/>
              <a:t> sensible, y un enantema ulcerativo que afecta la encía, mucosas de la boca, con lesiones vesiculares </a:t>
            </a:r>
            <a:r>
              <a:rPr lang="es-ES" sz="2400" dirty="0" err="1"/>
              <a:t>periorales</a:t>
            </a:r>
            <a:r>
              <a:rPr lang="es-ES" sz="2400" dirty="0"/>
              <a:t>. </a:t>
            </a:r>
            <a:endParaRPr lang="es-CO" sz="2400" dirty="0"/>
          </a:p>
          <a:p>
            <a:pPr marL="0" indent="0">
              <a:lnSpc>
                <a:spcPct val="100000"/>
              </a:lnSpc>
              <a:buNone/>
            </a:pPr>
            <a:endParaRPr lang="es-CO" sz="2400" dirty="0"/>
          </a:p>
          <a:p>
            <a:pPr marL="0" indent="0">
              <a:lnSpc>
                <a:spcPct val="100000"/>
              </a:lnSpc>
              <a:buNone/>
            </a:pPr>
            <a:endParaRPr lang="es-CO" sz="2400" b="1" dirty="0"/>
          </a:p>
          <a:p>
            <a:pPr marL="0" indent="0">
              <a:lnSpc>
                <a:spcPct val="100000"/>
              </a:lnSpc>
              <a:buNone/>
            </a:pPr>
            <a:endParaRPr lang="es-CO" sz="2400" dirty="0"/>
          </a:p>
          <a:p>
            <a:pPr marL="0" indent="0">
              <a:lnSpc>
                <a:spcPct val="100000"/>
              </a:lnSpc>
              <a:buNone/>
            </a:pPr>
            <a:endParaRPr lang="es-ES" sz="2400" dirty="0"/>
          </a:p>
        </p:txBody>
      </p:sp>
      <p:pic>
        <p:nvPicPr>
          <p:cNvPr id="5" name="Imagen 4" descr="Imagen que contiene rosquilla, dona, interior, comida&#10;&#10;Descripción generada automáticamente">
            <a:extLst>
              <a:ext uri="{FF2B5EF4-FFF2-40B4-BE49-F238E27FC236}">
                <a16:creationId xmlns:a16="http://schemas.microsoft.com/office/drawing/2014/main" id="{56E8A1CE-7B42-4E94-ADAB-37EDD5C58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18" y="829040"/>
            <a:ext cx="3451862" cy="259996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9C8D9EB0-9ADD-CC42-848F-6AF410B78A40}"/>
              </a:ext>
            </a:extLst>
          </p:cNvPr>
          <p:cNvSpPr txBox="1">
            <a:spLocks/>
          </p:cNvSpPr>
          <p:nvPr/>
        </p:nvSpPr>
        <p:spPr>
          <a:xfrm>
            <a:off x="6130292" y="-42410"/>
            <a:ext cx="4669654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CO" sz="4800" b="1" dirty="0"/>
              <a:t>Clínica</a:t>
            </a:r>
          </a:p>
        </p:txBody>
      </p:sp>
    </p:spTree>
    <p:extLst>
      <p:ext uri="{BB962C8B-B14F-4D97-AF65-F5344CB8AC3E}">
        <p14:creationId xmlns:p14="http://schemas.microsoft.com/office/powerpoint/2010/main" val="42902565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3023" y="1925777"/>
            <a:ext cx="6163197" cy="3679200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buClr>
                <a:srgbClr val="152B48"/>
              </a:buClr>
              <a:buNone/>
            </a:pPr>
            <a:r>
              <a:rPr lang="es-ES" sz="2400" b="1" dirty="0"/>
              <a:t>Herpes genital:</a:t>
            </a:r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" sz="2000" dirty="0"/>
              <a:t>Manifestación más común de infección primaria por HSV en adolescentes y adultos: </a:t>
            </a:r>
            <a:r>
              <a:rPr lang="es-CO" sz="2000" dirty="0"/>
              <a:t>l</a:t>
            </a:r>
            <a:r>
              <a:rPr lang="es-ES" sz="2000" dirty="0" err="1"/>
              <a:t>esiones</a:t>
            </a:r>
            <a:r>
              <a:rPr lang="es-ES" sz="2000" dirty="0"/>
              <a:t> vesiculares o ulcerativas de los órganos genitales, el periné, o ambos. </a:t>
            </a:r>
            <a:endParaRPr lang="es-CO" sz="20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" sz="2000" dirty="0"/>
              <a:t>Hasta los últimos años, el herpes genital fue causado con mayor frecuencia por HSV tipo 2, pero el HSV-1 ahora representa más de la mitad de todos los casos de herpes genital en los Estados Unidos. </a:t>
            </a:r>
            <a:endParaRPr lang="es-CO" sz="20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0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000" b="1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2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ES" sz="2000" dirty="0"/>
          </a:p>
        </p:txBody>
      </p:sp>
      <p:pic>
        <p:nvPicPr>
          <p:cNvPr id="24578" name="Picture 2" descr="Herpes genital: diagnóstico, tratamiento y prevención">
            <a:extLst>
              <a:ext uri="{FF2B5EF4-FFF2-40B4-BE49-F238E27FC236}">
                <a16:creationId xmlns:a16="http://schemas.microsoft.com/office/drawing/2014/main" id="{1F4BF83C-BDD3-4094-BDC0-177233D5A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8" y="571500"/>
            <a:ext cx="4381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94C661DE-C10B-5F4A-8401-79FDD32D3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9794" y="224099"/>
            <a:ext cx="4669654" cy="1742900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Clínica</a:t>
            </a:r>
          </a:p>
        </p:txBody>
      </p:sp>
    </p:spTree>
    <p:extLst>
      <p:ext uri="{BB962C8B-B14F-4D97-AF65-F5344CB8AC3E}">
        <p14:creationId xmlns:p14="http://schemas.microsoft.com/office/powerpoint/2010/main" val="23391491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8707" y="2421711"/>
            <a:ext cx="6215860" cy="2283023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r>
              <a:rPr lang="es-ES" sz="2400" b="1" dirty="0"/>
              <a:t>Eccema herpético:</a:t>
            </a:r>
            <a:endParaRPr lang="es-CO" sz="2400" b="1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" sz="2000" dirty="0"/>
              <a:t>Puede desarrollarse en pacientes con dermatitis atópica que están infectados con HSV. </a:t>
            </a:r>
            <a:endParaRPr lang="es-CO" sz="20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" sz="2000" dirty="0"/>
              <a:t>Piel con erosiones perforadas, costras hemorrágicas o lesiones vesiculares.</a:t>
            </a:r>
            <a:r>
              <a:rPr lang="es-CO" sz="2000" dirty="0"/>
              <a:t> </a:t>
            </a:r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0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000" b="1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2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ES" sz="2000" dirty="0"/>
          </a:p>
        </p:txBody>
      </p:sp>
      <p:pic>
        <p:nvPicPr>
          <p:cNvPr id="5" name="Imagen 4" descr="Imagen que contiene persona, interior, hombre, boca&#10;&#10;Descripción generada automáticamente">
            <a:extLst>
              <a:ext uri="{FF2B5EF4-FFF2-40B4-BE49-F238E27FC236}">
                <a16:creationId xmlns:a16="http://schemas.microsoft.com/office/drawing/2014/main" id="{F7249FA1-C3FB-4F8F-B029-11671FC18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07" y="617584"/>
            <a:ext cx="3552148" cy="281141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9821D62-C0F4-5447-A951-9E11631C5460}"/>
              </a:ext>
            </a:extLst>
          </p:cNvPr>
          <p:cNvSpPr txBox="1">
            <a:spLocks/>
          </p:cNvSpPr>
          <p:nvPr/>
        </p:nvSpPr>
        <p:spPr>
          <a:xfrm>
            <a:off x="6161810" y="232958"/>
            <a:ext cx="4669654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CO" sz="4800" b="1" dirty="0"/>
              <a:t>Clínica</a:t>
            </a:r>
          </a:p>
        </p:txBody>
      </p:sp>
    </p:spTree>
    <p:extLst>
      <p:ext uri="{BB962C8B-B14F-4D97-AF65-F5344CB8AC3E}">
        <p14:creationId xmlns:p14="http://schemas.microsoft.com/office/powerpoint/2010/main" val="13122380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9348" y="3065866"/>
            <a:ext cx="5245685" cy="1889592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b="1" dirty="0"/>
              <a:t>Panadizo herpético</a:t>
            </a:r>
            <a:r>
              <a:rPr lang="es-ES" dirty="0"/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ES" sz="2400" dirty="0"/>
              <a:t>Lesiones vesiculares simples o múltiples en las partes distales de los dedos. </a:t>
            </a:r>
          </a:p>
          <a:p>
            <a:pPr marL="0" indent="0">
              <a:lnSpc>
                <a:spcPct val="100000"/>
              </a:lnSpc>
              <a:buNone/>
            </a:pPr>
            <a:endParaRPr lang="es-CO" sz="2000" dirty="0"/>
          </a:p>
          <a:p>
            <a:pPr marL="0" indent="0">
              <a:lnSpc>
                <a:spcPct val="100000"/>
              </a:lnSpc>
              <a:buNone/>
            </a:pPr>
            <a:endParaRPr lang="es-CO" sz="2000" b="1" dirty="0"/>
          </a:p>
          <a:p>
            <a:pPr marL="0" indent="0">
              <a:lnSpc>
                <a:spcPct val="100000"/>
              </a:lnSpc>
              <a:buNone/>
            </a:pPr>
            <a:endParaRPr lang="es-CO" sz="2000" dirty="0"/>
          </a:p>
          <a:p>
            <a:pPr marL="0" indent="0">
              <a:lnSpc>
                <a:spcPct val="100000"/>
              </a:lnSpc>
              <a:buNone/>
            </a:pPr>
            <a:endParaRPr lang="es-ES" sz="2000" dirty="0"/>
          </a:p>
        </p:txBody>
      </p:sp>
      <p:pic>
        <p:nvPicPr>
          <p:cNvPr id="7" name="Imagen 6" descr="Imagen que contiene comida, tabla, mitad, sostener&#10;&#10;Descripción generada automáticamente">
            <a:extLst>
              <a:ext uri="{FF2B5EF4-FFF2-40B4-BE49-F238E27FC236}">
                <a16:creationId xmlns:a16="http://schemas.microsoft.com/office/drawing/2014/main" id="{8C91AC1E-C73C-4689-AD53-F9DCEE70F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453" y="351822"/>
            <a:ext cx="2184797" cy="307717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C3DF6DD-A115-424D-99ED-BBE879C72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363" y="673724"/>
            <a:ext cx="4669654" cy="1742900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Clínica</a:t>
            </a:r>
          </a:p>
        </p:txBody>
      </p:sp>
    </p:spTree>
    <p:extLst>
      <p:ext uri="{BB962C8B-B14F-4D97-AF65-F5344CB8AC3E}">
        <p14:creationId xmlns:p14="http://schemas.microsoft.com/office/powerpoint/2010/main" val="25102605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565" y="17195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Latencia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996" y="1154116"/>
            <a:ext cx="6722246" cy="4863226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ES" sz="2000" dirty="0"/>
              <a:t>Después de la infección primaria, el HSV persiste de por vida en forma latente. 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s-ES" sz="2000" dirty="0"/>
              <a:t>El sitio de latencia para el virus que causa herpes labial es el ganglio trigémino, y para el herpes genital es el ganglio de la raíz dorsal sacra, aunque cualquiera de los ganglios sensoriales puede estar involucrado dependiendo del sitio de la infección primaria. 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r>
              <a:rPr lang="es-ES" sz="2000" dirty="0"/>
              <a:t>La reactivación del virus latente con mayor frecuencia es asintomática.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ES" sz="2000" dirty="0"/>
              <a:t>Las recurrencias pueden ser anunciadas por un pródromo de ardor o picazón: la identificación puede ser útil para instituir la terapia antiviral tempranamente.</a:t>
            </a:r>
            <a:r>
              <a:rPr lang="es-CO" sz="2000" dirty="0"/>
              <a:t> </a:t>
            </a:r>
            <a:r>
              <a:rPr lang="es-ES_tradnl" sz="2000" dirty="0"/>
              <a:t> </a:t>
            </a: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 marL="0" indent="0">
              <a:lnSpc>
                <a:spcPct val="100000"/>
              </a:lnSpc>
              <a:buNone/>
            </a:pPr>
            <a:endParaRPr lang="es-CO" sz="2000" dirty="0"/>
          </a:p>
          <a:p>
            <a:pPr marL="0" indent="0">
              <a:lnSpc>
                <a:spcPct val="100000"/>
              </a:lnSpc>
              <a:buNone/>
            </a:pPr>
            <a:endParaRPr lang="es-CO" sz="2000" b="1" dirty="0"/>
          </a:p>
          <a:p>
            <a:pPr marL="0" indent="0">
              <a:lnSpc>
                <a:spcPct val="100000"/>
              </a:lnSpc>
              <a:buNone/>
            </a:pPr>
            <a:endParaRPr lang="es-CO" sz="2200" dirty="0"/>
          </a:p>
          <a:p>
            <a:pPr marL="0" indent="0">
              <a:lnSpc>
                <a:spcPct val="100000"/>
              </a:lnSpc>
              <a:buNone/>
            </a:pPr>
            <a:endParaRPr lang="es-ES" sz="2000" dirty="0"/>
          </a:p>
        </p:txBody>
      </p:sp>
      <p:pic>
        <p:nvPicPr>
          <p:cNvPr id="26626" name="Picture 2" descr="Coronavirus | &quot;Un enemigo increíblemente astuto&quot;: por qué el virus que  causa el covid-19 se propaga con tanta eficacia entre los humanos - BBC  News Mundo">
            <a:extLst>
              <a:ext uri="{FF2B5EF4-FFF2-40B4-BE49-F238E27FC236}">
                <a16:creationId xmlns:a16="http://schemas.microsoft.com/office/drawing/2014/main" id="{5D391A28-5860-4B04-83DF-3DE5E062B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33" y="1489460"/>
            <a:ext cx="3463465" cy="1939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655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553" y="481058"/>
            <a:ext cx="6977848" cy="861730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Etiología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EB08CA-8941-4F79-8B75-C81DE46D9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9453" y="1967592"/>
            <a:ext cx="6568049" cy="4421423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400" i="1" dirty="0"/>
              <a:t>Toxoplasma gondii </a:t>
            </a:r>
            <a:r>
              <a:rPr lang="es-CO" sz="2400" i="1" dirty="0">
                <a:sym typeface="Wingdings" panose="05000000000000000000" pitchFamily="2" charset="2"/>
              </a:rPr>
              <a:t> </a:t>
            </a:r>
            <a:r>
              <a:rPr lang="es-CO" sz="2400" dirty="0">
                <a:sym typeface="Wingdings" panose="05000000000000000000" pitchFamily="2" charset="2"/>
              </a:rPr>
              <a:t>p</a:t>
            </a:r>
            <a:r>
              <a:rPr lang="es-CO" sz="2400" dirty="0"/>
              <a:t>arásito protozoario intracelular obligado.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400" dirty="0"/>
              <a:t>Ciclo de vida bifásico</a:t>
            </a:r>
            <a:r>
              <a:rPr lang="es-CO" sz="2400" dirty="0">
                <a:sym typeface="Wingdings" panose="05000000000000000000" pitchFamily="2" charset="2"/>
              </a:rPr>
              <a:t>: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2000" dirty="0">
                <a:sym typeface="Wingdings" panose="05000000000000000000" pitchFamily="2" charset="2"/>
              </a:rPr>
              <a:t>Sexual (gato)  ooquistes.</a:t>
            </a:r>
          </a:p>
          <a:p>
            <a:pPr lvl="1">
              <a:lnSpc>
                <a:spcPct val="100000"/>
              </a:lnSpc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2000" dirty="0">
                <a:sym typeface="Wingdings" panose="05000000000000000000" pitchFamily="2" charset="2"/>
              </a:rPr>
              <a:t>Asexual (humano y otros animales):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CO" sz="1800" dirty="0">
                <a:sym typeface="Wingdings" panose="05000000000000000000" pitchFamily="2" charset="2"/>
              </a:rPr>
              <a:t>Esporozoítos.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CO" sz="1800" dirty="0">
                <a:sym typeface="Wingdings" panose="05000000000000000000" pitchFamily="2" charset="2"/>
              </a:rPr>
              <a:t>Taquizoítos  responsable + respuesta inmune  síntomas y signos.</a:t>
            </a:r>
          </a:p>
          <a:p>
            <a:pPr lvl="2">
              <a:lnSpc>
                <a:spcPct val="100000"/>
              </a:lnSpc>
              <a:buClr>
                <a:srgbClr val="152B48"/>
              </a:buClr>
              <a:buFont typeface="Courier New" panose="02070309020205020404" pitchFamily="49" charset="0"/>
              <a:buChar char="o"/>
            </a:pPr>
            <a:r>
              <a:rPr lang="es-CO" sz="1800" dirty="0">
                <a:sym typeface="Wingdings" panose="05000000000000000000" pitchFamily="2" charset="2"/>
              </a:rPr>
              <a:t>Bradizoítos  responsables de infección latente, y se presentan en cerebro, ojos, tejido cardiaco y músculo esquelético.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400" dirty="0">
                <a:sym typeface="Wingdings" panose="05000000000000000000" pitchFamily="2" charset="2"/>
              </a:rPr>
              <a:t>Período de incubación de 7 días (4-21d).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endParaRPr lang="es-CO" sz="2000" dirty="0"/>
          </a:p>
        </p:txBody>
      </p:sp>
      <p:pic>
        <p:nvPicPr>
          <p:cNvPr id="2050" name="Picture 2" descr="Toxoplasmosis - Wikipedia, la enciclopedia libre">
            <a:extLst>
              <a:ext uri="{FF2B5EF4-FFF2-40B4-BE49-F238E27FC236}">
                <a16:creationId xmlns:a16="http://schemas.microsoft.com/office/drawing/2014/main" id="{1DE25CEE-B9B5-451A-800A-C79F78BB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03" y="311331"/>
            <a:ext cx="3312523" cy="3312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0980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184" y="-143380"/>
            <a:ext cx="6722246" cy="1742900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Encefalitis por HSV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570" y="1496255"/>
            <a:ext cx="6722246" cy="4553510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>
              <a:buClr>
                <a:srgbClr val="152B48"/>
              </a:buClr>
            </a:pPr>
            <a:r>
              <a:rPr lang="es-ES" sz="2000" dirty="0"/>
              <a:t>Ocurre en niños más allá del período neonatal o en adolescentes y adultos.</a:t>
            </a:r>
            <a:endParaRPr lang="en-US" sz="2000" dirty="0"/>
          </a:p>
          <a:p>
            <a:pPr>
              <a:buClr>
                <a:srgbClr val="152B48"/>
              </a:buClr>
            </a:pPr>
            <a:r>
              <a:rPr lang="es-ES" sz="2000" dirty="0"/>
              <a:t>Puede ser el resultado de una infección primaria o recurrente por HSV-1.</a:t>
            </a:r>
            <a:endParaRPr lang="en-US" sz="2000" dirty="0"/>
          </a:p>
          <a:p>
            <a:pPr>
              <a:buClr>
                <a:srgbClr val="152B48"/>
              </a:buClr>
            </a:pPr>
            <a:r>
              <a:rPr lang="es-ES" sz="2000" dirty="0"/>
              <a:t>Clínica: fiebre, alteraciones en el estado de conciencia, cambios de personalidad, convulsiones y hallazgos neurológicos focales. </a:t>
            </a:r>
            <a:endParaRPr lang="en-US" sz="2000" dirty="0"/>
          </a:p>
          <a:p>
            <a:pPr>
              <a:buClr>
                <a:srgbClr val="152B48"/>
              </a:buClr>
            </a:pPr>
            <a:r>
              <a:rPr lang="es-ES" sz="2000" dirty="0"/>
              <a:t>Inicio agudo con un curso fulminante, que conduce al coma y la muerte en pacientes no tratados. </a:t>
            </a:r>
            <a:endParaRPr lang="en-US" sz="2000" dirty="0"/>
          </a:p>
          <a:p>
            <a:pPr>
              <a:buClr>
                <a:srgbClr val="152B48"/>
              </a:buClr>
            </a:pPr>
            <a:r>
              <a:rPr lang="es-ES" sz="2000" dirty="0"/>
              <a:t>Generalmente involucra el lóbulo temporal: anormalidades del lóbulo temporal en estudios de imagen o EEG + clínica  </a:t>
            </a:r>
            <a:r>
              <a:rPr lang="es-ES" sz="2000" dirty="0">
                <a:sym typeface="Wingdings" pitchFamily="2" charset="2"/>
              </a:rPr>
              <a:t> </a:t>
            </a:r>
            <a:r>
              <a:rPr lang="es-ES" sz="2000" dirty="0"/>
              <a:t>deberían aumentar la sospecha de HSE</a:t>
            </a:r>
            <a:r>
              <a:rPr lang="es-ES" sz="1800" dirty="0"/>
              <a:t>. </a:t>
            </a:r>
            <a:endParaRPr lang="en-US" sz="1800" dirty="0"/>
          </a:p>
          <a:p>
            <a:pPr marL="0" indent="0">
              <a:buClr>
                <a:srgbClr val="152B48"/>
              </a:buClr>
              <a:buNone/>
            </a:pPr>
            <a:endParaRPr lang="en-US" sz="2000" dirty="0"/>
          </a:p>
          <a:p>
            <a:pPr marL="0" indent="0">
              <a:buClr>
                <a:srgbClr val="152B48"/>
              </a:buClr>
              <a:buNone/>
            </a:pPr>
            <a:endParaRPr lang="es-CO" sz="2000" dirty="0"/>
          </a:p>
          <a:p>
            <a:pPr marL="0" indent="0">
              <a:buClr>
                <a:srgbClr val="152B48"/>
              </a:buClr>
              <a:buNone/>
            </a:pPr>
            <a:endParaRPr lang="es-CO" sz="2000" b="1" dirty="0"/>
          </a:p>
          <a:p>
            <a:pPr marL="0" indent="0">
              <a:buClr>
                <a:srgbClr val="152B48"/>
              </a:buClr>
              <a:buNone/>
            </a:pPr>
            <a:endParaRPr lang="es-CO" sz="2200" dirty="0"/>
          </a:p>
          <a:p>
            <a:pPr marL="0" indent="0">
              <a:buClr>
                <a:srgbClr val="152B48"/>
              </a:buClr>
              <a:buNone/>
            </a:pPr>
            <a:endParaRPr lang="es-ES" sz="2000" dirty="0"/>
          </a:p>
        </p:txBody>
      </p:sp>
      <p:pic>
        <p:nvPicPr>
          <p:cNvPr id="27650" name="Picture 2" descr="Ilustración de Ilustración De Dibujos Animados Corona Virus Un  Microorganismo O Monstruo y más Vectores Libres de Derechos de Animal -  iStock">
            <a:extLst>
              <a:ext uri="{FF2B5EF4-FFF2-40B4-BE49-F238E27FC236}">
                <a16:creationId xmlns:a16="http://schemas.microsoft.com/office/drawing/2014/main" id="{773F208C-A50C-441E-AB81-9FE67F97B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98" y="1248717"/>
            <a:ext cx="3124200" cy="21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2097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221" y="231157"/>
            <a:ext cx="6913481" cy="885406"/>
          </a:xfrm>
        </p:spPr>
        <p:txBody>
          <a:bodyPr>
            <a:noAutofit/>
          </a:bodyPr>
          <a:lstStyle/>
          <a:p>
            <a:pPr algn="ctr"/>
            <a:r>
              <a:rPr lang="es-CO" sz="4800" b="1" dirty="0"/>
              <a:t>Meningitis aséptica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745" y="1858910"/>
            <a:ext cx="6722246" cy="4076213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" sz="2000" dirty="0"/>
              <a:t>La infección por HSV también puede causar meningitis aséptica con manifestaciones clínicas inespecíficas que generalmente son leves y autolimitadas. </a:t>
            </a:r>
            <a:endParaRPr lang="en-US" sz="2000" dirty="0"/>
          </a:p>
          <a:p>
            <a:pPr lvl="0">
              <a:lnSpc>
                <a:spcPct val="100000"/>
              </a:lnSpc>
              <a:buClr>
                <a:srgbClr val="152B48"/>
              </a:buClr>
            </a:pPr>
            <a:r>
              <a:rPr lang="es-ES" sz="2000" dirty="0"/>
              <a:t>Generalmente están asociados con infección genital por HSV-2. </a:t>
            </a:r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ES" sz="2000" dirty="0"/>
              <a:t>Se han descrito varias manifestaciones inusuales del VHS en el SNC, como parálisis de Bell, síndromes de dolor atípicos, neuralgia del trigémino, mielitis ascendente, mielitis transversa, encefalomielitis </a:t>
            </a:r>
            <a:r>
              <a:rPr lang="es-ES" sz="2000" dirty="0" err="1"/>
              <a:t>postinfecciosa</a:t>
            </a:r>
            <a:r>
              <a:rPr lang="es-ES" sz="2000" dirty="0"/>
              <a:t> y meningitis recurrente (</a:t>
            </a:r>
            <a:r>
              <a:rPr lang="es-ES" sz="2000" dirty="0" err="1"/>
              <a:t>Mollaret</a:t>
            </a:r>
            <a:r>
              <a:rPr lang="es-ES" sz="2000" dirty="0"/>
              <a:t>).</a:t>
            </a:r>
            <a:r>
              <a:rPr lang="es-CO" sz="2000" dirty="0"/>
              <a:t> </a:t>
            </a:r>
            <a:r>
              <a:rPr lang="es-CO" sz="2000" dirty="0">
                <a:effectLst/>
              </a:rPr>
              <a:t> </a:t>
            </a:r>
            <a:r>
              <a:rPr lang="es-ES_tradnl" sz="2000" dirty="0"/>
              <a:t> </a:t>
            </a:r>
            <a:endParaRPr lang="en-US" sz="20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0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000" b="1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2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ES" sz="2000" dirty="0"/>
          </a:p>
        </p:txBody>
      </p:sp>
      <p:pic>
        <p:nvPicPr>
          <p:cNvPr id="28674" name="Picture 2" descr="Ilustración de Ilustración De Dibujos Animados Corona Virus Un  Microorganismo O Monstruo y más Vectores Libres de Derechos de Animal -  iStock">
            <a:extLst>
              <a:ext uri="{FF2B5EF4-FFF2-40B4-BE49-F238E27FC236}">
                <a16:creationId xmlns:a16="http://schemas.microsoft.com/office/drawing/2014/main" id="{422488D4-2D75-4D00-A93E-3E46252A6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688" y="1326823"/>
            <a:ext cx="2235926" cy="223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5496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251" y="0"/>
            <a:ext cx="7379168" cy="1742900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Diagnóstico neonatal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964" y="1934629"/>
            <a:ext cx="6088556" cy="3949977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400" dirty="0"/>
              <a:t>El diagnóstico y tratamiento precoz del HN requiere de un alto índice de sospecha, sobre todo en ausencia de lesiones cutáneas. </a:t>
            </a:r>
            <a:endParaRPr lang="en-US" sz="2400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400" dirty="0"/>
              <a:t>Se recomienda descartar la infección por HN en aquellos recién nacidos con lesiones cutáneomucosas, afectación del sistema nervioso central (SNC) o cuadro séptico de origen no aclarado. </a:t>
            </a:r>
            <a:endParaRPr lang="en-US" sz="24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4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400" b="1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CO" sz="2400" dirty="0"/>
          </a:p>
          <a:p>
            <a:pPr marL="0" indent="0">
              <a:lnSpc>
                <a:spcPct val="100000"/>
              </a:lnSpc>
              <a:buClr>
                <a:srgbClr val="152B48"/>
              </a:buClr>
              <a:buNone/>
            </a:pPr>
            <a:endParaRPr lang="es-ES" sz="2400" dirty="0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FABD9D6D-9A45-419B-BFEC-F72A42C29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380" y="1498653"/>
            <a:ext cx="2197455" cy="21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2887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955" y="1487405"/>
            <a:ext cx="6413019" cy="4854401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El </a:t>
            </a:r>
            <a:r>
              <a:rPr lang="es-CO" sz="2000" dirty="0" err="1"/>
              <a:t>diagnóstico</a:t>
            </a:r>
            <a:r>
              <a:rPr lang="es-CO" sz="2000" dirty="0"/>
              <a:t> de laboratorio se basa fundamentalmente en la </a:t>
            </a:r>
            <a:r>
              <a:rPr lang="es-CO" sz="2000" dirty="0" err="1"/>
              <a:t>identificación</a:t>
            </a:r>
            <a:r>
              <a:rPr lang="es-CO" sz="2000" dirty="0"/>
              <a:t> del VHS mediante PCR. </a:t>
            </a:r>
            <a:endParaRPr lang="en-US" sz="2000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La PCR es de </a:t>
            </a:r>
            <a:r>
              <a:rPr lang="es-CO" sz="2000" dirty="0" err="1"/>
              <a:t>elección</a:t>
            </a:r>
            <a:r>
              <a:rPr lang="es-CO" sz="2000" dirty="0"/>
              <a:t> en LCR por su mayor sensibilidad frente al cultivo. La sensibilidad </a:t>
            </a:r>
            <a:r>
              <a:rPr lang="es-CO" sz="2000" dirty="0" err="1"/>
              <a:t>varía</a:t>
            </a:r>
            <a:r>
              <a:rPr lang="es-CO" sz="2000" dirty="0"/>
              <a:t> entre 75-100% y la especificidad entre 71-100%.</a:t>
            </a:r>
            <a:endParaRPr lang="en-US" sz="2000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La PCR frente VHS en sangre tiene buena sensibilidad y se recomienda en la </a:t>
            </a:r>
            <a:r>
              <a:rPr lang="es-CO" sz="2000" dirty="0" err="1"/>
              <a:t>evaluación</a:t>
            </a:r>
            <a:r>
              <a:rPr lang="es-CO" sz="2000" dirty="0"/>
              <a:t> </a:t>
            </a:r>
            <a:r>
              <a:rPr lang="es-CO" sz="2000" dirty="0" err="1"/>
              <a:t>diagnóstica</a:t>
            </a:r>
            <a:r>
              <a:rPr lang="es-CO" sz="2000" dirty="0"/>
              <a:t> del niño con sospecha de HN en cualquiera de sus formas de </a:t>
            </a:r>
            <a:r>
              <a:rPr lang="es-CO" sz="2000" dirty="0" err="1"/>
              <a:t>presentación</a:t>
            </a:r>
            <a:r>
              <a:rPr lang="es-CO" sz="2000" dirty="0"/>
              <a:t>.</a:t>
            </a:r>
            <a:endParaRPr lang="en-US" sz="2000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r>
              <a:rPr lang="es-CO" sz="2000" dirty="0"/>
              <a:t>Se debe realizar una </a:t>
            </a:r>
            <a:r>
              <a:rPr lang="es-CO" sz="2000" dirty="0" err="1"/>
              <a:t>punción</a:t>
            </a:r>
            <a:r>
              <a:rPr lang="es-CO" sz="2000" dirty="0"/>
              <a:t> lumbar en todo neonato con sospecha de HN, incluso si se presume </a:t>
            </a:r>
            <a:r>
              <a:rPr lang="es-CO" sz="2000" dirty="0" err="1"/>
              <a:t>afectación</a:t>
            </a:r>
            <a:r>
              <a:rPr lang="es-CO" sz="2000" dirty="0"/>
              <a:t> </a:t>
            </a:r>
            <a:r>
              <a:rPr lang="es-CO" sz="2000" dirty="0" err="1"/>
              <a:t>cutánea</a:t>
            </a:r>
            <a:r>
              <a:rPr lang="es-CO" sz="2000" dirty="0"/>
              <a:t> aislada.</a:t>
            </a:r>
            <a:endParaRPr lang="en-US" sz="2000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endParaRPr lang="es-CO" sz="2000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endParaRPr lang="es-CO" sz="2000" b="1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endParaRPr lang="es-CO" sz="2200" dirty="0"/>
          </a:p>
          <a:p>
            <a:pPr>
              <a:lnSpc>
                <a:spcPct val="100000"/>
              </a:lnSpc>
              <a:buClr>
                <a:srgbClr val="152B48"/>
              </a:buClr>
            </a:pPr>
            <a:endParaRPr lang="es-ES" sz="200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8C14CACA-4A95-914E-B1BA-75EE6F0A8F38}"/>
              </a:ext>
            </a:extLst>
          </p:cNvPr>
          <p:cNvSpPr txBox="1">
            <a:spLocks/>
          </p:cNvSpPr>
          <p:nvPr/>
        </p:nvSpPr>
        <p:spPr>
          <a:xfrm>
            <a:off x="216251" y="-96980"/>
            <a:ext cx="7379168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CO" sz="4800" b="1" dirty="0"/>
              <a:t>Diagnóstico neonatal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5D78545-DC9C-884D-81A4-ADDAEE8A3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19" y="1254404"/>
            <a:ext cx="2197455" cy="21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0074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674" y="1737732"/>
            <a:ext cx="4876802" cy="2035278"/>
          </a:xfrm>
          <a:ln>
            <a:solidFill>
              <a:srgbClr val="00AAA7"/>
            </a:solidFill>
          </a:ln>
        </p:spPr>
        <p:txBody>
          <a:bodyPr anchor="ctr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s-CO" b="1" dirty="0"/>
              <a:t>EN TODO RECIÉN NACIDO CON HN SE DEBE REALIZAR RM</a:t>
            </a:r>
            <a:endParaRPr lang="es-CO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DE03BF-9A39-4494-8D47-5466A8401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348" y="4041085"/>
            <a:ext cx="2197455" cy="21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92CC5AD-B70B-CB48-81E4-642E79FBAEAE}"/>
              </a:ext>
            </a:extLst>
          </p:cNvPr>
          <p:cNvSpPr txBox="1">
            <a:spLocks/>
          </p:cNvSpPr>
          <p:nvPr/>
        </p:nvSpPr>
        <p:spPr>
          <a:xfrm>
            <a:off x="216251" y="-96980"/>
            <a:ext cx="7379168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CO" sz="4800" b="1" dirty="0"/>
              <a:t>Diagnóstico neonatal</a:t>
            </a:r>
          </a:p>
        </p:txBody>
      </p:sp>
    </p:spTree>
    <p:extLst>
      <p:ext uri="{BB962C8B-B14F-4D97-AF65-F5344CB8AC3E}">
        <p14:creationId xmlns:p14="http://schemas.microsoft.com/office/powerpoint/2010/main" val="27524361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8E09571-70F2-4CC0-82AD-C83CF45DC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898" y="341310"/>
            <a:ext cx="6270876" cy="6175380"/>
          </a:xfrm>
          <a:prstGeom prst="rect">
            <a:avLst/>
          </a:prstGeom>
          <a:solidFill>
            <a:srgbClr val="152B48"/>
          </a:solidFill>
          <a:ln w="76200">
            <a:solidFill>
              <a:srgbClr val="00AAA7"/>
            </a:solidFill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F5773F3-6DD0-E74A-B2AF-3CE743A13142}"/>
              </a:ext>
            </a:extLst>
          </p:cNvPr>
          <p:cNvSpPr txBox="1">
            <a:spLocks/>
          </p:cNvSpPr>
          <p:nvPr/>
        </p:nvSpPr>
        <p:spPr>
          <a:xfrm>
            <a:off x="523214" y="271730"/>
            <a:ext cx="4669654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Diagnóstico </a:t>
            </a:r>
          </a:p>
          <a:p>
            <a:r>
              <a:rPr lang="es-CO" sz="4800" b="1" dirty="0"/>
              <a:t>neonatal</a:t>
            </a:r>
          </a:p>
        </p:txBody>
      </p:sp>
    </p:spTree>
    <p:extLst>
      <p:ext uri="{BB962C8B-B14F-4D97-AF65-F5344CB8AC3E}">
        <p14:creationId xmlns:p14="http://schemas.microsoft.com/office/powerpoint/2010/main" val="20731882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94" y="0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Tratamiento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99DD8B3-F4ED-457B-ACF8-4FC0CFEBDC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7544099"/>
              </p:ext>
            </p:extLst>
          </p:nvPr>
        </p:nvGraphicFramePr>
        <p:xfrm>
          <a:off x="3451122" y="821729"/>
          <a:ext cx="10573276" cy="52145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75798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36" y="1068755"/>
            <a:ext cx="4669654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Factores de mal pronóstico</a:t>
            </a:r>
          </a:p>
        </p:txBody>
      </p:sp>
      <p:pic>
        <p:nvPicPr>
          <p:cNvPr id="7" name="Marcador de contenido 3">
            <a:extLst>
              <a:ext uri="{FF2B5EF4-FFF2-40B4-BE49-F238E27FC236}">
                <a16:creationId xmlns:a16="http://schemas.microsoft.com/office/drawing/2014/main" id="{B76C3247-A8C0-4C71-A9EB-BF2706594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5126" y="433547"/>
            <a:ext cx="7013210" cy="599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993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34" y="905417"/>
            <a:ext cx="10050931" cy="2867593"/>
          </a:xfrm>
        </p:spPr>
        <p:txBody>
          <a:bodyPr>
            <a:normAutofit/>
          </a:bodyPr>
          <a:lstStyle/>
          <a:p>
            <a:pPr algn="ctr"/>
            <a:r>
              <a:rPr lang="es-CO" sz="7200" b="1" dirty="0"/>
              <a:t>Citomegalovirus congénito</a:t>
            </a:r>
            <a:endParaRPr lang="es-CO" sz="3200" b="1" dirty="0"/>
          </a:p>
        </p:txBody>
      </p:sp>
    </p:spTree>
    <p:extLst>
      <p:ext uri="{BB962C8B-B14F-4D97-AF65-F5344CB8AC3E}">
        <p14:creationId xmlns:p14="http://schemas.microsoft.com/office/powerpoint/2010/main" val="78840712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7126"/>
            <a:ext cx="5852160" cy="1742900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Generalidades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9E5FFD2-1532-4ED4-BF63-3FC519D4B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374" y="1095903"/>
            <a:ext cx="6722246" cy="5354214"/>
          </a:xfrm>
          <a:ln>
            <a:solidFill>
              <a:srgbClr val="06AEAA"/>
            </a:solidFill>
          </a:ln>
        </p:spPr>
        <p:txBody>
          <a:bodyPr>
            <a:noAutofit/>
          </a:bodyPr>
          <a:lstStyle/>
          <a:p>
            <a:r>
              <a:rPr lang="es-ES" sz="2400" dirty="0"/>
              <a:t>Enfermedad de gran distribución a nivel mundial:</a:t>
            </a:r>
          </a:p>
          <a:p>
            <a:pPr lvl="1">
              <a:buFont typeface="Wingdings" pitchFamily="2" charset="2"/>
              <a:buChar char="§"/>
            </a:pPr>
            <a:r>
              <a:rPr lang="es-ES" sz="2000" dirty="0"/>
              <a:t>Causa de infección congénita más común en el mundo.</a:t>
            </a:r>
          </a:p>
          <a:p>
            <a:pPr lvl="1">
              <a:buFont typeface="Wingdings" pitchFamily="2" charset="2"/>
              <a:buChar char="§"/>
            </a:pPr>
            <a:r>
              <a:rPr lang="es-ES" sz="2000" dirty="0"/>
              <a:t>Afecta 0.5 – 2 % de todos los RN.</a:t>
            </a:r>
            <a:endParaRPr lang="es-ES" sz="2400" dirty="0"/>
          </a:p>
          <a:p>
            <a:r>
              <a:rPr lang="es-ES" sz="2400" dirty="0"/>
              <a:t>Principal causa de sordera neurosensorial no hereditaria y discapacidad intelectual en la infancia.</a:t>
            </a:r>
          </a:p>
          <a:p>
            <a:r>
              <a:rPr lang="es-ES" sz="2400" dirty="0"/>
              <a:t>Se ha relacionado con:</a:t>
            </a:r>
          </a:p>
          <a:p>
            <a:pPr lvl="1">
              <a:buFont typeface="Wingdings" pitchFamily="2" charset="2"/>
              <a:buChar char="§"/>
            </a:pPr>
            <a:r>
              <a:rPr lang="es-ES" sz="2000" dirty="0"/>
              <a:t>Parálisis cerebral.</a:t>
            </a:r>
          </a:p>
          <a:p>
            <a:pPr lvl="1">
              <a:buFont typeface="Wingdings" pitchFamily="2" charset="2"/>
              <a:buChar char="§"/>
            </a:pPr>
            <a:r>
              <a:rPr lang="es-ES" sz="2000" dirty="0"/>
              <a:t>Discapacidad intelectual.</a:t>
            </a:r>
          </a:p>
          <a:p>
            <a:pPr lvl="1">
              <a:buFont typeface="Wingdings" pitchFamily="2" charset="2"/>
              <a:buChar char="§"/>
            </a:pPr>
            <a:r>
              <a:rPr lang="es-ES" sz="2000" dirty="0"/>
              <a:t>Discapacidad visual.</a:t>
            </a:r>
          </a:p>
          <a:p>
            <a:pPr lvl="1">
              <a:buFont typeface="Wingdings" pitchFamily="2" charset="2"/>
              <a:buChar char="§"/>
            </a:pPr>
            <a:r>
              <a:rPr lang="es-ES" sz="2000" dirty="0"/>
              <a:t>Convulsiones.</a:t>
            </a:r>
          </a:p>
          <a:p>
            <a:r>
              <a:rPr lang="es-ES" sz="2400" dirty="0"/>
              <a:t>Al nacimiento 90% son asintomáticos.</a:t>
            </a:r>
            <a:endParaRPr lang="es-CO" sz="2400" dirty="0"/>
          </a:p>
          <a:p>
            <a:endParaRPr lang="es-CO" sz="2000" dirty="0"/>
          </a:p>
          <a:p>
            <a:endParaRPr lang="es-CO" sz="2000" b="1" dirty="0"/>
          </a:p>
          <a:p>
            <a:endParaRPr lang="es-CO" sz="2200" dirty="0"/>
          </a:p>
          <a:p>
            <a:endParaRPr lang="es-ES" sz="2000" dirty="0"/>
          </a:p>
        </p:txBody>
      </p:sp>
      <p:pic>
        <p:nvPicPr>
          <p:cNvPr id="30722" name="Picture 2" descr="Crean células artificiales que combaten el citomegalovirus (CMV) | MSP">
            <a:extLst>
              <a:ext uri="{FF2B5EF4-FFF2-40B4-BE49-F238E27FC236}">
                <a16:creationId xmlns:a16="http://schemas.microsoft.com/office/drawing/2014/main" id="{70374343-61EC-42AB-B4FC-AF464CD3F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30" y="1223950"/>
            <a:ext cx="3118442" cy="233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36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49" y="349580"/>
            <a:ext cx="3890356" cy="861730"/>
          </a:xfrm>
        </p:spPr>
        <p:txBody>
          <a:bodyPr>
            <a:noAutofit/>
          </a:bodyPr>
          <a:lstStyle/>
          <a:p>
            <a:pPr algn="ctr"/>
            <a:r>
              <a:rPr lang="es-CO" sz="4800" b="1" dirty="0"/>
              <a:t>Etiología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A465EDC-5BE1-49C8-8A0C-B43720DFD9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4340331"/>
              </p:ext>
            </p:extLst>
          </p:nvPr>
        </p:nvGraphicFramePr>
        <p:xfrm>
          <a:off x="4014378" y="1030010"/>
          <a:ext cx="8820474" cy="4797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18153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862" y="0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Definiciones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443EDA08-39FC-4E7F-9C8B-08FD983A94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3351242"/>
              </p:ext>
            </p:extLst>
          </p:nvPr>
        </p:nvGraphicFramePr>
        <p:xfrm>
          <a:off x="5170516" y="1453269"/>
          <a:ext cx="6768638" cy="4959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44311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79674"/>
            <a:ext cx="408291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En la ecografía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466281CA-7EBA-473B-B4B1-1D8295C4A1E5}"/>
              </a:ext>
            </a:extLst>
          </p:cNvPr>
          <p:cNvSpPr/>
          <p:nvPr/>
        </p:nvSpPr>
        <p:spPr>
          <a:xfrm>
            <a:off x="6607589" y="341521"/>
            <a:ext cx="4082914" cy="3005316"/>
          </a:xfrm>
          <a:prstGeom prst="rect">
            <a:avLst/>
          </a:prstGeom>
          <a:ln>
            <a:solidFill>
              <a:srgbClr val="06AEA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Calcificaciones periventriculares.*</a:t>
            </a:r>
          </a:p>
          <a:p>
            <a:pPr marL="285750" indent="-28575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Ventriculomegalia cerebral.</a:t>
            </a:r>
          </a:p>
          <a:p>
            <a:pPr marL="285750" indent="-28575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Microcefalia.</a:t>
            </a:r>
          </a:p>
          <a:p>
            <a:pPr marL="285750" indent="-28575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Intestino hiperecogénico.</a:t>
            </a:r>
          </a:p>
          <a:p>
            <a:pPr marL="285750" indent="-28575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RCIU.</a:t>
            </a:r>
          </a:p>
          <a:p>
            <a:pPr marL="285750" indent="-28575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Ascitis o derrame pleural.</a:t>
            </a:r>
          </a:p>
          <a:p>
            <a:pPr marL="285750" indent="-28575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Hepatoesplenomegalia.</a:t>
            </a:r>
          </a:p>
          <a:p>
            <a:pPr marL="285750" indent="-28575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Calcificaciones hepáticas.</a:t>
            </a:r>
          </a:p>
          <a:p>
            <a:pPr marL="285750" indent="-28575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Polimicrogiria.</a:t>
            </a:r>
          </a:p>
          <a:p>
            <a:pPr marL="285750" indent="-28575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Hipoplasia de cuerpo calloso.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FE1F9EB-D558-43BB-8F88-31EB6EC32385}"/>
              </a:ext>
            </a:extLst>
          </p:cNvPr>
          <p:cNvSpPr/>
          <p:nvPr/>
        </p:nvSpPr>
        <p:spPr>
          <a:xfrm>
            <a:off x="6096000" y="3581114"/>
            <a:ext cx="5106093" cy="3084990"/>
          </a:xfrm>
          <a:prstGeom prst="rect">
            <a:avLst/>
          </a:prstGeom>
          <a:ln>
            <a:solidFill>
              <a:srgbClr val="06AEA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Hipoplasia cerebelar.</a:t>
            </a:r>
          </a:p>
          <a:p>
            <a:pPr marL="342900" indent="-34290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Pseudoquistes periventriculares.</a:t>
            </a:r>
          </a:p>
          <a:p>
            <a:pPr marL="342900" indent="-34290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Ecogenicidad periventricular.</a:t>
            </a:r>
          </a:p>
          <a:p>
            <a:pPr marL="342900" indent="-34290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Cisterna magna aumentada.</a:t>
            </a:r>
          </a:p>
          <a:p>
            <a:pPr marL="342900" indent="-34290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Oligo o polihidramnios.</a:t>
            </a:r>
          </a:p>
          <a:p>
            <a:pPr marL="342900" indent="-34290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Hidropesia fetal.</a:t>
            </a:r>
          </a:p>
          <a:p>
            <a:pPr marL="342900" indent="-34290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Engrosamiento placentario.</a:t>
            </a:r>
          </a:p>
          <a:p>
            <a:pPr marL="342900" indent="-34290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Vasos hiperecogénicos en tálamos (candle lights).</a:t>
            </a:r>
          </a:p>
          <a:p>
            <a:pPr marL="342900" indent="-34290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dirty="0">
                <a:solidFill>
                  <a:srgbClr val="152B48"/>
                </a:solidFill>
              </a:rPr>
              <a:t>Signos de anemia fetal Doppler de ACM &gt;1.5 MoM).</a:t>
            </a:r>
          </a:p>
        </p:txBody>
      </p:sp>
    </p:spTree>
    <p:extLst>
      <p:ext uri="{BB962C8B-B14F-4D97-AF65-F5344CB8AC3E}">
        <p14:creationId xmlns:p14="http://schemas.microsoft.com/office/powerpoint/2010/main" val="10561980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20" y="143605"/>
            <a:ext cx="3525248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En la ecografía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16ECD80-EA49-4A8F-83EE-EB0DAB78B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25" r="63997" b="29687"/>
          <a:stretch/>
        </p:blipFill>
        <p:spPr>
          <a:xfrm>
            <a:off x="4211239" y="721755"/>
            <a:ext cx="4186529" cy="30849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053205C-14E2-4661-9179-2CBF6D9FB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" t="21250" r="59252" b="13750"/>
          <a:stretch/>
        </p:blipFill>
        <p:spPr>
          <a:xfrm>
            <a:off x="8194902" y="521436"/>
            <a:ext cx="3866967" cy="35433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F0BA6DB-6C3D-4337-8084-CCBDB41FB1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" t="23437" r="63997" b="35312"/>
          <a:stretch/>
        </p:blipFill>
        <p:spPr>
          <a:xfrm>
            <a:off x="6437240" y="3806745"/>
            <a:ext cx="457200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723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73" y="-57944"/>
            <a:ext cx="11103216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Prevención de la primoinfección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6CFEF9A-F2FF-4596-86BD-C373D648ACA0}"/>
              </a:ext>
            </a:extLst>
          </p:cNvPr>
          <p:cNvSpPr txBox="1"/>
          <p:nvPr/>
        </p:nvSpPr>
        <p:spPr>
          <a:xfrm>
            <a:off x="5253644" y="2101262"/>
            <a:ext cx="6623684" cy="3908762"/>
          </a:xfrm>
          <a:prstGeom prst="rect">
            <a:avLst/>
          </a:prstGeom>
          <a:noFill/>
          <a:ln>
            <a:solidFill>
              <a:srgbClr val="06AEAA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Medidas de higiene:</a:t>
            </a:r>
          </a:p>
          <a:p>
            <a:pPr marL="0" indent="0">
              <a:buNone/>
            </a:pPr>
            <a:endParaRPr lang="es-CO" sz="2400" b="1" dirty="0">
              <a:solidFill>
                <a:srgbClr val="152B48"/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  <a:latin typeface="Montserrat" pitchFamily="2" charset="77"/>
              </a:rPr>
              <a:t>Lavado de manos luego de cambiar pañales, alimentar o limpiar la nariz de niños pequeños.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  <a:latin typeface="Montserrat" pitchFamily="2" charset="77"/>
              </a:rPr>
              <a:t>No compartir utensilios con niños pequeños.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  <a:latin typeface="Montserrat" pitchFamily="2" charset="77"/>
              </a:rPr>
              <a:t>Evitar besar el niño en la boca.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  <a:latin typeface="Montserrat" pitchFamily="2" charset="77"/>
              </a:rPr>
              <a:t>Limpiar juguetes, marcadores o superficies en contacto con fluidos de niños.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  <a:latin typeface="Montserrat" pitchFamily="2" charset="77"/>
              </a:rPr>
              <a:t>Manejo de fluidos corporales.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  <a:latin typeface="Montserrat" pitchFamily="2" charset="77"/>
              </a:rPr>
              <a:t>Evitar el contacto con secreciones de niños menores de 3 años o que se encuentren en guardería.</a:t>
            </a:r>
          </a:p>
        </p:txBody>
      </p:sp>
      <p:pic>
        <p:nvPicPr>
          <p:cNvPr id="33794" name="Picture 2" descr="Bonificación de la cuota autónomos !!! | Ideiak Bizirik">
            <a:extLst>
              <a:ext uri="{FF2B5EF4-FFF2-40B4-BE49-F238E27FC236}">
                <a16:creationId xmlns:a16="http://schemas.microsoft.com/office/drawing/2014/main" id="{31A43394-F73B-4006-A527-160BB2844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707" y="1413343"/>
            <a:ext cx="1951809" cy="171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4649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38" y="106713"/>
            <a:ext cx="5693262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Manifestaciones clínicas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9CDE162-2280-450B-8AE4-9A33CB4B9E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9026240"/>
              </p:ext>
            </p:extLst>
          </p:nvPr>
        </p:nvGraphicFramePr>
        <p:xfrm>
          <a:off x="2692072" y="290143"/>
          <a:ext cx="9321800" cy="5589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58131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C2663AD-B0AC-4226-97CA-1742AC926C25}"/>
              </a:ext>
            </a:extLst>
          </p:cNvPr>
          <p:cNvSpPr txBox="1"/>
          <p:nvPr/>
        </p:nvSpPr>
        <p:spPr>
          <a:xfrm>
            <a:off x="5907266" y="1541630"/>
            <a:ext cx="5693262" cy="4462760"/>
          </a:xfrm>
          <a:prstGeom prst="rect">
            <a:avLst/>
          </a:prstGeom>
          <a:noFill/>
          <a:ln>
            <a:solidFill>
              <a:srgbClr val="06AEAA"/>
            </a:solidFill>
          </a:ln>
        </p:spPr>
        <p:txBody>
          <a:bodyPr wrap="square">
            <a:spAutoFit/>
          </a:bodyPr>
          <a:lstStyle/>
          <a:p>
            <a:pPr marL="0" indent="0">
              <a:buClr>
                <a:srgbClr val="152B48"/>
              </a:buClr>
              <a:buNone/>
            </a:pPr>
            <a:r>
              <a:rPr lang="es-ES" sz="2400" b="1" dirty="0">
                <a:solidFill>
                  <a:srgbClr val="152B48"/>
                </a:solidFill>
                <a:latin typeface="Montserrat" pitchFamily="2" charset="77"/>
              </a:rPr>
              <a:t>Neonato sintomático:</a:t>
            </a:r>
          </a:p>
          <a:p>
            <a:pPr marL="0" indent="0">
              <a:buClr>
                <a:srgbClr val="152B48"/>
              </a:buClr>
              <a:buNone/>
            </a:pPr>
            <a:endParaRPr lang="es-ES" sz="2000" b="1" dirty="0">
              <a:solidFill>
                <a:srgbClr val="152B48"/>
              </a:solidFill>
              <a:latin typeface="Montserrat" pitchFamily="2" charset="77"/>
            </a:endParaRPr>
          </a:p>
          <a:p>
            <a:pPr marL="342900" indent="-342900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10-15% de recién nacidos con infección congénita.</a:t>
            </a:r>
          </a:p>
          <a:p>
            <a:pPr marL="342900" indent="-342900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Similitud de hallazgos con otras infecciones congénitas.</a:t>
            </a:r>
          </a:p>
          <a:p>
            <a:pPr marL="342900" indent="-342900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Predilección en afectar </a:t>
            </a:r>
            <a:r>
              <a:rPr lang="es-ES" sz="20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 SNC y sistema </a:t>
            </a:r>
            <a:r>
              <a:rPr lang="es-ES" sz="2000" dirty="0" err="1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reticuloendotelial</a:t>
            </a:r>
            <a:r>
              <a:rPr lang="es-ES" sz="20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.</a:t>
            </a:r>
            <a:endParaRPr lang="es-ES" sz="2000" dirty="0">
              <a:solidFill>
                <a:srgbClr val="152B48"/>
              </a:solidFill>
              <a:latin typeface="Montserrat" pitchFamily="2" charset="77"/>
            </a:endParaRPr>
          </a:p>
          <a:p>
            <a:pPr marL="342900" indent="-342900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Sordera neurosensorial no hereditaria hallazgo común 30 – 70% al nacer.</a:t>
            </a:r>
          </a:p>
          <a:p>
            <a:pPr marL="342900" indent="-342900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Retinitis asociada con mal desarrollo neurológico:</a:t>
            </a:r>
          </a:p>
          <a:p>
            <a:pPr marL="800100" lvl="1" indent="-342900">
              <a:buClr>
                <a:srgbClr val="152B48"/>
              </a:buClr>
              <a:buFont typeface="Wingdings" pitchFamily="2" charset="2"/>
              <a:buChar char="§"/>
            </a:pPr>
            <a:r>
              <a:rPr lang="es-ES" dirty="0">
                <a:solidFill>
                  <a:srgbClr val="152B48"/>
                </a:solidFill>
                <a:latin typeface="Montserrat" pitchFamily="2" charset="77"/>
              </a:rPr>
              <a:t>Cataratas y </a:t>
            </a:r>
            <a:r>
              <a:rPr lang="es-ES" dirty="0" err="1">
                <a:solidFill>
                  <a:srgbClr val="152B48"/>
                </a:solidFill>
                <a:latin typeface="Montserrat" pitchFamily="2" charset="77"/>
              </a:rPr>
              <a:t>microftalmos</a:t>
            </a:r>
            <a:r>
              <a:rPr lang="es-ES" dirty="0">
                <a:solidFill>
                  <a:srgbClr val="152B48"/>
                </a:solidFill>
                <a:latin typeface="Montserrat" pitchFamily="2" charset="77"/>
              </a:rPr>
              <a:t> no sugestivos de CMV.</a:t>
            </a:r>
            <a:endParaRPr lang="es-CO" dirty="0">
              <a:solidFill>
                <a:srgbClr val="152B48"/>
              </a:solidFill>
              <a:latin typeface="Montserrat" pitchFamily="2" charset="77"/>
            </a:endParaRP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B266C379-C0D7-491F-AB72-9681A9CB0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917" y="1092947"/>
            <a:ext cx="2680063" cy="268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7F4E8DC-F700-E148-AFDE-E0B3890466CD}"/>
              </a:ext>
            </a:extLst>
          </p:cNvPr>
          <p:cNvSpPr txBox="1">
            <a:spLocks/>
          </p:cNvSpPr>
          <p:nvPr/>
        </p:nvSpPr>
        <p:spPr>
          <a:xfrm>
            <a:off x="402738" y="106713"/>
            <a:ext cx="5693262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/>
              <a:t>Manifestaciones clínicas</a:t>
            </a:r>
            <a:endParaRPr lang="es-CO" sz="4800" b="1" dirty="0"/>
          </a:p>
        </p:txBody>
      </p:sp>
    </p:spTree>
    <p:extLst>
      <p:ext uri="{BB962C8B-B14F-4D97-AF65-F5344CB8AC3E}">
        <p14:creationId xmlns:p14="http://schemas.microsoft.com/office/powerpoint/2010/main" val="25177912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29EA27FA-0659-4FDB-A229-8F41E732E1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672105"/>
              </p:ext>
            </p:extLst>
          </p:nvPr>
        </p:nvGraphicFramePr>
        <p:xfrm>
          <a:off x="5070762" y="1175948"/>
          <a:ext cx="6718500" cy="54254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005664">
                  <a:extLst>
                    <a:ext uri="{9D8B030D-6E8A-4147-A177-3AD203B41FA5}">
                      <a16:colId xmlns:a16="http://schemas.microsoft.com/office/drawing/2014/main" val="1437875786"/>
                    </a:ext>
                  </a:extLst>
                </a:gridCol>
                <a:gridCol w="1712836">
                  <a:extLst>
                    <a:ext uri="{9D8B030D-6E8A-4147-A177-3AD203B41FA5}">
                      <a16:colId xmlns:a16="http://schemas.microsoft.com/office/drawing/2014/main" val="1809766841"/>
                    </a:ext>
                  </a:extLst>
                </a:gridCol>
              </a:tblGrid>
              <a:tr h="363925">
                <a:tc gridSpan="2"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Manifestaciones clínicas</a:t>
                      </a:r>
                      <a:endParaRPr lang="es-CO" sz="2000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8767554"/>
                  </a:ext>
                </a:extLst>
              </a:tr>
              <a:tr h="33593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Petequias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50-75%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497280"/>
                  </a:ext>
                </a:extLst>
              </a:tr>
              <a:tr h="33593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Ictericia al nacer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40-70%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986876"/>
                  </a:ext>
                </a:extLst>
              </a:tr>
              <a:tr h="33593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Hepatoesplenomegalia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40-60%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228135"/>
                  </a:ext>
                </a:extLst>
              </a:tr>
              <a:tr h="33593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PEG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40-50%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5195228"/>
                  </a:ext>
                </a:extLst>
              </a:tr>
              <a:tr h="33593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Microcefalia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35-50%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433739"/>
                  </a:ext>
                </a:extLst>
              </a:tr>
              <a:tr h="33593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Sordera neurosensorial no hereditaria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35%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599428"/>
                  </a:ext>
                </a:extLst>
              </a:tr>
              <a:tr h="33593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Hipotonía 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30%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069624"/>
                  </a:ext>
                </a:extLst>
              </a:tr>
              <a:tr h="33593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Mala succión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20%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188928"/>
                  </a:ext>
                </a:extLst>
              </a:tr>
              <a:tr h="33593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Coriorretinitis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10-15%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341274"/>
                  </a:ext>
                </a:extLst>
              </a:tr>
              <a:tr h="33593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Convulsiones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5-10%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984638"/>
                  </a:ext>
                </a:extLst>
              </a:tr>
              <a:tr h="33593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Anemia</a:t>
                      </a:r>
                      <a:r>
                        <a:rPr lang="es-ES" baseline="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 hemolítica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5-10%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588057"/>
                  </a:ext>
                </a:extLst>
              </a:tr>
              <a:tr h="33593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Neumonía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5-10%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5926124"/>
                  </a:ext>
                </a:extLst>
              </a:tr>
              <a:tr h="335931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Endocrinopatías:</a:t>
                      </a:r>
                      <a:r>
                        <a:rPr lang="es-ES" baseline="0" dirty="0">
                          <a:solidFill>
                            <a:srgbClr val="152B48"/>
                          </a:solidFill>
                          <a:latin typeface="Montserrat" pitchFamily="2" charset="77"/>
                        </a:rPr>
                        <a:t> enfermedad de Graves, D. insípida</a:t>
                      </a:r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dirty="0">
                        <a:solidFill>
                          <a:srgbClr val="152B48"/>
                        </a:solidFill>
                        <a:latin typeface="Montserrat" pitchFamily="2" charset="77"/>
                      </a:endParaRPr>
                    </a:p>
                  </a:txBody>
                  <a:tcPr>
                    <a:lnL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AE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2B48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3644564"/>
                  </a:ext>
                </a:extLst>
              </a:tr>
            </a:tbl>
          </a:graphicData>
        </a:graphic>
      </p:graphicFrame>
      <p:sp>
        <p:nvSpPr>
          <p:cNvPr id="7" name="Título 1">
            <a:extLst>
              <a:ext uri="{FF2B5EF4-FFF2-40B4-BE49-F238E27FC236}">
                <a16:creationId xmlns:a16="http://schemas.microsoft.com/office/drawing/2014/main" id="{0492F55E-4A60-864F-9668-E778594AB62D}"/>
              </a:ext>
            </a:extLst>
          </p:cNvPr>
          <p:cNvSpPr txBox="1">
            <a:spLocks/>
          </p:cNvSpPr>
          <p:nvPr/>
        </p:nvSpPr>
        <p:spPr>
          <a:xfrm>
            <a:off x="402738" y="106713"/>
            <a:ext cx="5693262" cy="17429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Manifestaciones clínicas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EFA78E5C-57FB-CC49-9156-8B30814362A7}"/>
              </a:ext>
            </a:extLst>
          </p:cNvPr>
          <p:cNvCxnSpPr/>
          <p:nvPr/>
        </p:nvCxnSpPr>
        <p:spPr>
          <a:xfrm>
            <a:off x="5070762" y="1175948"/>
            <a:ext cx="0" cy="807687"/>
          </a:xfrm>
          <a:prstGeom prst="line">
            <a:avLst/>
          </a:prstGeom>
          <a:ln>
            <a:solidFill>
              <a:srgbClr val="06AEAA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0922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C2663AD-B0AC-4226-97CA-1742AC926C25}"/>
              </a:ext>
            </a:extLst>
          </p:cNvPr>
          <p:cNvSpPr txBox="1"/>
          <p:nvPr/>
        </p:nvSpPr>
        <p:spPr>
          <a:xfrm>
            <a:off x="5127477" y="1386192"/>
            <a:ext cx="6661785" cy="5139869"/>
          </a:xfrm>
          <a:prstGeom prst="rect">
            <a:avLst/>
          </a:prstGeom>
          <a:noFill/>
          <a:ln>
            <a:solidFill>
              <a:srgbClr val="06AEAA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152B48"/>
                </a:solidFill>
                <a:latin typeface="Montserrat" pitchFamily="2" charset="77"/>
              </a:rPr>
              <a:t>Enfermedad potencialmente mortal:</a:t>
            </a:r>
          </a:p>
          <a:p>
            <a:pPr marL="0" indent="0">
              <a:buNone/>
            </a:pPr>
            <a:endParaRPr lang="es-ES" sz="2400" b="1" dirty="0">
              <a:solidFill>
                <a:srgbClr val="152B48"/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8-10% de recién nacidos sintomáticos </a:t>
            </a:r>
            <a:r>
              <a:rPr lang="es-ES" sz="20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 enfermedad grave.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Riesgo incrementado en prematuros, o trastornos inmunes primarios de células T o natural </a:t>
            </a:r>
            <a:r>
              <a:rPr lang="es-ES" sz="2000" dirty="0" err="1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killers</a:t>
            </a:r>
            <a:r>
              <a:rPr lang="es-ES" sz="20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Muerte ocurre en días a semanas (30%): 4-8% ocurre en primer año de vida.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Mayoría muere por </a:t>
            </a:r>
            <a:r>
              <a:rPr lang="es-ES" sz="2000" b="1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síndrome </a:t>
            </a:r>
            <a:r>
              <a:rPr lang="es-ES" sz="2000" b="1" dirty="0" err="1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hemofagocítico</a:t>
            </a:r>
            <a:r>
              <a:rPr lang="es-ES" sz="2000" b="1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 </a:t>
            </a:r>
            <a:r>
              <a:rPr lang="es-ES" sz="20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asociado a virus o </a:t>
            </a:r>
            <a:r>
              <a:rPr lang="es-ES" sz="2000" b="1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enfermedad grave de órganos terminales de hígado, pulmones, medula ósea o SNC</a:t>
            </a:r>
            <a:r>
              <a:rPr lang="es-ES" sz="20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Prematuridad  sintomáticos 25-35%: &lt;32 semanas  mayores riesgos de neumonitis, sepsis viral, trombocitopenia y coinfecciones</a:t>
            </a:r>
          </a:p>
        </p:txBody>
      </p:sp>
      <p:pic>
        <p:nvPicPr>
          <p:cNvPr id="35842" name="Picture 2" descr="Toda la enfermería española de luto por la muerte de su compañera en  Vizcaya - Noticias de enfermería y salud">
            <a:extLst>
              <a:ext uri="{FF2B5EF4-FFF2-40B4-BE49-F238E27FC236}">
                <a16:creationId xmlns:a16="http://schemas.microsoft.com/office/drawing/2014/main" id="{75957489-6065-4E44-83BE-B99E62F6B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52" y="1384409"/>
            <a:ext cx="2676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9D8F2D9-33D5-E64C-9DFD-FEB4BC549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38" y="-161142"/>
            <a:ext cx="8741262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Manifestaciones clínicas</a:t>
            </a:r>
          </a:p>
        </p:txBody>
      </p:sp>
    </p:spTree>
    <p:extLst>
      <p:ext uri="{BB962C8B-B14F-4D97-AF65-F5344CB8AC3E}">
        <p14:creationId xmlns:p14="http://schemas.microsoft.com/office/powerpoint/2010/main" val="18808388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70" y="0"/>
            <a:ext cx="9567528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Manifestaciones clínicas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2663AD-B0AC-4226-97CA-1742AC926C25}"/>
              </a:ext>
            </a:extLst>
          </p:cNvPr>
          <p:cNvSpPr txBox="1"/>
          <p:nvPr/>
        </p:nvSpPr>
        <p:spPr>
          <a:xfrm>
            <a:off x="698011" y="1461500"/>
            <a:ext cx="769784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ES" sz="2400" b="1" dirty="0">
                <a:solidFill>
                  <a:srgbClr val="152B48"/>
                </a:solidFill>
                <a:latin typeface="Montserrat" pitchFamily="2" charset="77"/>
              </a:rPr>
              <a:t>Enfermedad que no compromete la vida:</a:t>
            </a:r>
            <a:endParaRPr lang="es-ES" sz="2000" dirty="0">
              <a:solidFill>
                <a:srgbClr val="152B48"/>
              </a:solidFill>
              <a:latin typeface="Montserrat" pitchFamily="2" charset="77"/>
              <a:sym typeface="Wingdings" panose="05000000000000000000" pitchFamily="2" charset="2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4326B30-81E3-4CCE-B9A7-6F945E4069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4998916"/>
              </p:ext>
            </p:extLst>
          </p:nvPr>
        </p:nvGraphicFramePr>
        <p:xfrm>
          <a:off x="4721371" y="2707387"/>
          <a:ext cx="7295641" cy="3084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29863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C2663AD-B0AC-4226-97CA-1742AC926C25}"/>
              </a:ext>
            </a:extLst>
          </p:cNvPr>
          <p:cNvSpPr txBox="1"/>
          <p:nvPr/>
        </p:nvSpPr>
        <p:spPr>
          <a:xfrm>
            <a:off x="5260043" y="2520632"/>
            <a:ext cx="6661785" cy="3293209"/>
          </a:xfrm>
          <a:prstGeom prst="rect">
            <a:avLst/>
          </a:prstGeom>
          <a:noFill/>
          <a:ln>
            <a:solidFill>
              <a:srgbClr val="06AEAA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152B48"/>
                </a:solidFill>
                <a:latin typeface="Montserrat" pitchFamily="2" charset="77"/>
              </a:rPr>
              <a:t>Infecciones asintomáticas:</a:t>
            </a:r>
          </a:p>
          <a:p>
            <a:pPr marL="0" indent="0">
              <a:buNone/>
            </a:pPr>
            <a:endParaRPr lang="es-ES" sz="2400" b="1" dirty="0">
              <a:solidFill>
                <a:srgbClr val="152B48"/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90% son asintomáticos al nacer.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Algunos pueden tener manifestaciones: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10-15% de los RN asintomáticos experimentan sordera neurosensorial no hereditaria.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1-2% lesiones retinianas y estrabismo.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5-20% </a:t>
            </a:r>
            <a:r>
              <a:rPr lang="es-ES" sz="2000" dirty="0" err="1">
                <a:solidFill>
                  <a:srgbClr val="152B48"/>
                </a:solidFill>
                <a:latin typeface="Montserrat" pitchFamily="2" charset="77"/>
              </a:rPr>
              <a:t>leucomalacia</a:t>
            </a: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 </a:t>
            </a:r>
            <a:r>
              <a:rPr lang="es-ES" sz="2000" dirty="0" err="1">
                <a:solidFill>
                  <a:srgbClr val="152B48"/>
                </a:solidFill>
                <a:latin typeface="Montserrat" pitchFamily="2" charset="77"/>
              </a:rPr>
              <a:t>periventricular</a:t>
            </a: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, </a:t>
            </a:r>
            <a:r>
              <a:rPr lang="es-ES" sz="2000" dirty="0" err="1">
                <a:solidFill>
                  <a:srgbClr val="152B48"/>
                </a:solidFill>
                <a:latin typeface="Montserrat" pitchFamily="2" charset="77"/>
              </a:rPr>
              <a:t>ventriculomegalia</a:t>
            </a: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 y calcificaciones</a:t>
            </a:r>
          </a:p>
        </p:txBody>
      </p:sp>
      <p:pic>
        <p:nvPicPr>
          <p:cNvPr id="36866" name="Picture 2" descr="Citomegalovirus Causas, síntomas y tratamiento">
            <a:extLst>
              <a:ext uri="{FF2B5EF4-FFF2-40B4-BE49-F238E27FC236}">
                <a16:creationId xmlns:a16="http://schemas.microsoft.com/office/drawing/2014/main" id="{E2320EC4-6CE3-4E28-9145-8D511A051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82" y="1424803"/>
            <a:ext cx="3287486" cy="219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4D1882B4-774F-2443-8BFE-BB21C9C3B9FD}"/>
              </a:ext>
            </a:extLst>
          </p:cNvPr>
          <p:cNvSpPr txBox="1">
            <a:spLocks/>
          </p:cNvSpPr>
          <p:nvPr/>
        </p:nvSpPr>
        <p:spPr>
          <a:xfrm>
            <a:off x="369486" y="-138741"/>
            <a:ext cx="10104549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Manifestaciones clínicas</a:t>
            </a:r>
          </a:p>
        </p:txBody>
      </p:sp>
    </p:spTree>
    <p:extLst>
      <p:ext uri="{BB962C8B-B14F-4D97-AF65-F5344CB8AC3E}">
        <p14:creationId xmlns:p14="http://schemas.microsoft.com/office/powerpoint/2010/main" val="3015468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49581"/>
            <a:ext cx="4156364" cy="861730"/>
          </a:xfrm>
        </p:spPr>
        <p:txBody>
          <a:bodyPr>
            <a:noAutofit/>
          </a:bodyPr>
          <a:lstStyle/>
          <a:p>
            <a:pPr algn="ctr"/>
            <a:r>
              <a:rPr lang="es-CO" sz="4800" b="1" dirty="0"/>
              <a:t>Etiología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05028B-3A0D-4066-AEE3-3F4A75D5A6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" t="24375" r="70849" b="18750"/>
          <a:stretch/>
        </p:blipFill>
        <p:spPr>
          <a:xfrm>
            <a:off x="5453149" y="693412"/>
            <a:ext cx="6053744" cy="547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350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C2663AD-B0AC-4226-97CA-1742AC926C25}"/>
              </a:ext>
            </a:extLst>
          </p:cNvPr>
          <p:cNvSpPr txBox="1"/>
          <p:nvPr/>
        </p:nvSpPr>
        <p:spPr>
          <a:xfrm>
            <a:off x="5230525" y="2085590"/>
            <a:ext cx="6661785" cy="3662541"/>
          </a:xfrm>
          <a:prstGeom prst="rect">
            <a:avLst/>
          </a:prstGeom>
          <a:noFill/>
          <a:ln>
            <a:solidFill>
              <a:srgbClr val="06AEAA"/>
            </a:solidFill>
          </a:ln>
        </p:spPr>
        <p:txBody>
          <a:bodyPr wrap="square">
            <a:spAutoFit/>
          </a:bodyPr>
          <a:lstStyle/>
          <a:p>
            <a:pPr marL="0" indent="0">
              <a:buClr>
                <a:srgbClr val="152B48"/>
              </a:buClr>
              <a:buNone/>
            </a:pPr>
            <a:r>
              <a:rPr lang="es-ES" sz="2400" b="1" dirty="0">
                <a:solidFill>
                  <a:srgbClr val="152B48"/>
                </a:solidFill>
                <a:latin typeface="Montserrat" pitchFamily="2" charset="77"/>
              </a:rPr>
              <a:t>Infecciones asintomática con perdida auditiva aislada:</a:t>
            </a:r>
          </a:p>
          <a:p>
            <a:pPr marL="0" indent="0">
              <a:buClr>
                <a:srgbClr val="152B48"/>
              </a:buClr>
              <a:buNone/>
            </a:pPr>
            <a:endParaRPr lang="es-ES" sz="2400" b="1" dirty="0">
              <a:solidFill>
                <a:srgbClr val="152B48"/>
              </a:solidFill>
              <a:latin typeface="Montserrat" pitchFamily="2" charset="77"/>
            </a:endParaRPr>
          </a:p>
          <a:p>
            <a:pPr marL="342900" indent="-342900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10-15% </a:t>
            </a:r>
            <a:r>
              <a:rPr lang="es-ES" sz="20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 sordera neurosensorial congénita en aparentemente asintomáticos.</a:t>
            </a:r>
          </a:p>
          <a:p>
            <a:pPr marL="342900" indent="-342900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Perdida auditiva congénita  no pasa tamizaje auditivo.</a:t>
            </a:r>
          </a:p>
          <a:p>
            <a:pPr marL="342900" indent="-342900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Menor compromiso auditivo bilateral, cuando se compara con los sintomáticos.</a:t>
            </a:r>
            <a:endParaRPr lang="es-ES" sz="2000" dirty="0">
              <a:solidFill>
                <a:srgbClr val="152B48"/>
              </a:solidFill>
              <a:latin typeface="Montserrat" pitchFamily="2" charset="77"/>
            </a:endParaRPr>
          </a:p>
          <a:p>
            <a:pPr marL="342900" indent="-342900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Programas de tamizajes: 10-20% de sordera neurosensorial total </a:t>
            </a:r>
            <a:r>
              <a:rPr lang="es-ES" sz="20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</a:t>
            </a:r>
            <a:r>
              <a:rPr lang="es-ES" sz="2000" dirty="0">
                <a:solidFill>
                  <a:srgbClr val="152B48"/>
                </a:solidFill>
                <a:latin typeface="Montserrat" pitchFamily="2" charset="77"/>
              </a:rPr>
              <a:t> CMV.</a:t>
            </a:r>
          </a:p>
        </p:txBody>
      </p:sp>
      <p:pic>
        <p:nvPicPr>
          <p:cNvPr id="37890" name="Picture 2" descr="Detección de la sordera infantil">
            <a:extLst>
              <a:ext uri="{FF2B5EF4-FFF2-40B4-BE49-F238E27FC236}">
                <a16:creationId xmlns:a16="http://schemas.microsoft.com/office/drawing/2014/main" id="{CB0C42E4-B608-4123-A543-17A117467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9" r="22904"/>
          <a:stretch/>
        </p:blipFill>
        <p:spPr bwMode="auto">
          <a:xfrm>
            <a:off x="869904" y="1207592"/>
            <a:ext cx="3799749" cy="240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6C33586-AF85-6A4E-8118-294276E9E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10" y="-150540"/>
            <a:ext cx="8757887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Manifestaciones clínicas</a:t>
            </a:r>
          </a:p>
        </p:txBody>
      </p:sp>
    </p:spTree>
    <p:extLst>
      <p:ext uri="{BB962C8B-B14F-4D97-AF65-F5344CB8AC3E}">
        <p14:creationId xmlns:p14="http://schemas.microsoft.com/office/powerpoint/2010/main" val="16309412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66" y="0"/>
            <a:ext cx="7755354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Enfoque diagnóstico: escenarios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2663AD-B0AC-4226-97CA-1742AC926C25}"/>
              </a:ext>
            </a:extLst>
          </p:cNvPr>
          <p:cNvSpPr txBox="1"/>
          <p:nvPr/>
        </p:nvSpPr>
        <p:spPr>
          <a:xfrm>
            <a:off x="7211495" y="1868131"/>
            <a:ext cx="4516639" cy="4524315"/>
          </a:xfrm>
          <a:prstGeom prst="rect">
            <a:avLst/>
          </a:prstGeom>
          <a:noFill/>
          <a:ln>
            <a:solidFill>
              <a:srgbClr val="06AEAA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RN con signos y síntomas compatibles con CMV congénito:</a:t>
            </a:r>
          </a:p>
          <a:p>
            <a:pPr marL="0" indent="0">
              <a:buNone/>
            </a:pPr>
            <a:endParaRPr lang="es-CO" sz="2400" b="1" dirty="0">
              <a:solidFill>
                <a:srgbClr val="152B48"/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152B48"/>
                </a:solidFill>
                <a:latin typeface="Montserrat" pitchFamily="2" charset="77"/>
              </a:rPr>
              <a:t>Microcefalia, PEG, trombocitopenia, hepaesplenomegalia, ictericia o hiperbilirrubinemia directa,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152B48"/>
                </a:solidFill>
                <a:latin typeface="Montserrat" pitchFamily="2" charset="77"/>
              </a:rPr>
              <a:t>Mayor rendimiento en detección de CMV.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60B2C6-910F-4D87-8278-045405953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641" y="1358286"/>
            <a:ext cx="2321008" cy="3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507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C2663AD-B0AC-4226-97CA-1742AC926C25}"/>
              </a:ext>
            </a:extLst>
          </p:cNvPr>
          <p:cNvSpPr txBox="1"/>
          <p:nvPr/>
        </p:nvSpPr>
        <p:spPr>
          <a:xfrm>
            <a:off x="5030848" y="3976166"/>
            <a:ext cx="6866313" cy="2677656"/>
          </a:xfrm>
          <a:prstGeom prst="rect">
            <a:avLst/>
          </a:prstGeom>
          <a:noFill/>
          <a:ln>
            <a:solidFill>
              <a:srgbClr val="06AEAA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RN con imagen anormal compatible con CMV:</a:t>
            </a:r>
          </a:p>
          <a:p>
            <a:pPr marL="0" indent="0">
              <a:buNone/>
            </a:pPr>
            <a:endParaRPr lang="es-CO" sz="2000" b="1" dirty="0">
              <a:solidFill>
                <a:srgbClr val="152B48"/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  <a:latin typeface="Montserrat" pitchFamily="2" charset="77"/>
              </a:rPr>
              <a:t>No tiene explicación por otras causas.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  <a:latin typeface="Montserrat" pitchFamily="2" charset="77"/>
              </a:rPr>
              <a:t>Calcificaciones periventriculares, vasculopatía </a:t>
            </a:r>
            <a:r>
              <a:rPr lang="es-CO" sz="2000" dirty="0" err="1">
                <a:solidFill>
                  <a:srgbClr val="152B48"/>
                </a:solidFill>
                <a:latin typeface="Montserrat" pitchFamily="2" charset="77"/>
              </a:rPr>
              <a:t>leucoestriada</a:t>
            </a:r>
            <a:r>
              <a:rPr lang="es-CO" sz="2000" dirty="0">
                <a:solidFill>
                  <a:srgbClr val="152B48"/>
                </a:solidFill>
                <a:latin typeface="Montserrat" pitchFamily="2" charset="77"/>
              </a:rPr>
              <a:t>, </a:t>
            </a:r>
            <a:r>
              <a:rPr lang="es-CO" sz="2000" dirty="0" err="1">
                <a:solidFill>
                  <a:srgbClr val="152B48"/>
                </a:solidFill>
                <a:latin typeface="Montserrat" pitchFamily="2" charset="77"/>
              </a:rPr>
              <a:t>enf</a:t>
            </a:r>
            <a:r>
              <a:rPr lang="es-CO" sz="2000" dirty="0">
                <a:solidFill>
                  <a:srgbClr val="152B48"/>
                </a:solidFill>
                <a:latin typeface="Montserrat" pitchFamily="2" charset="77"/>
              </a:rPr>
              <a:t> sustancia blanca, ventriculomegalia, anomalías migratorias y </a:t>
            </a:r>
            <a:r>
              <a:rPr lang="es-CO" sz="2000" dirty="0" err="1">
                <a:solidFill>
                  <a:srgbClr val="152B48"/>
                </a:solidFill>
                <a:latin typeface="Montserrat" pitchFamily="2" charset="77"/>
              </a:rPr>
              <a:t>leucomalacia</a:t>
            </a:r>
            <a:r>
              <a:rPr lang="es-CO" sz="2000" dirty="0">
                <a:solidFill>
                  <a:srgbClr val="152B48"/>
                </a:solidFill>
                <a:latin typeface="Montserrat" pitchFamily="2" charset="77"/>
              </a:rPr>
              <a:t> periventricular.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0E478C-8E94-4CDC-BDEC-AAEA02487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25" r="63997" b="29687"/>
          <a:stretch/>
        </p:blipFill>
        <p:spPr>
          <a:xfrm>
            <a:off x="6980389" y="871450"/>
            <a:ext cx="3964750" cy="292156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8E2D5D3-A05B-F84B-A951-BAEB80F7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66" y="0"/>
            <a:ext cx="7755354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Enfoque diagnóstico: escenarios</a:t>
            </a:r>
          </a:p>
        </p:txBody>
      </p:sp>
    </p:spTree>
    <p:extLst>
      <p:ext uri="{BB962C8B-B14F-4D97-AF65-F5344CB8AC3E}">
        <p14:creationId xmlns:p14="http://schemas.microsoft.com/office/powerpoint/2010/main" val="6858371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n para triste caricatura&quot;">
            <a:extLst>
              <a:ext uri="{FF2B5EF4-FFF2-40B4-BE49-F238E27FC236}">
                <a16:creationId xmlns:a16="http://schemas.microsoft.com/office/drawing/2014/main" id="{82417B79-B5B5-41D9-864B-EC8738125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667" y="528868"/>
            <a:ext cx="2663803" cy="266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C2663AD-B0AC-4226-97CA-1742AC926C25}"/>
              </a:ext>
            </a:extLst>
          </p:cNvPr>
          <p:cNvSpPr txBox="1"/>
          <p:nvPr/>
        </p:nvSpPr>
        <p:spPr>
          <a:xfrm>
            <a:off x="6589979" y="3429000"/>
            <a:ext cx="4993178" cy="3046988"/>
          </a:xfrm>
          <a:prstGeom prst="rect">
            <a:avLst/>
          </a:prstGeom>
          <a:noFill/>
          <a:ln>
            <a:solidFill>
              <a:srgbClr val="06AEAA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RN con perdida auditiva neurosensorial documentada:</a:t>
            </a:r>
          </a:p>
          <a:p>
            <a:pPr marL="0" indent="0">
              <a:buNone/>
            </a:pPr>
            <a:endParaRPr lang="es-CO" sz="2400" b="1" dirty="0">
              <a:solidFill>
                <a:srgbClr val="152B48"/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152B48"/>
                </a:solidFill>
                <a:latin typeface="Montserrat" pitchFamily="2" charset="77"/>
              </a:rPr>
              <a:t>Se detecta inicialmente con pruebas de tamizaje.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152B48"/>
                </a:solidFill>
                <a:latin typeface="Montserrat" pitchFamily="2" charset="77"/>
              </a:rPr>
              <a:t>Se debe confirmar con pruebas audiológicas.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152B48"/>
                </a:solidFill>
                <a:latin typeface="Montserrat" pitchFamily="2" charset="77"/>
              </a:rPr>
              <a:t>Solicitar CMV.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59718FA-84BC-EC41-AB1B-A6EE7A25A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66" y="0"/>
            <a:ext cx="7755354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Enfoque diagnóstico: escenarios</a:t>
            </a:r>
          </a:p>
        </p:txBody>
      </p:sp>
    </p:spTree>
    <p:extLst>
      <p:ext uri="{BB962C8B-B14F-4D97-AF65-F5344CB8AC3E}">
        <p14:creationId xmlns:p14="http://schemas.microsoft.com/office/powerpoint/2010/main" val="5935070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C2663AD-B0AC-4226-97CA-1742AC926C25}"/>
              </a:ext>
            </a:extLst>
          </p:cNvPr>
          <p:cNvSpPr txBox="1"/>
          <p:nvPr/>
        </p:nvSpPr>
        <p:spPr>
          <a:xfrm>
            <a:off x="5365608" y="2919681"/>
            <a:ext cx="6394130" cy="3785652"/>
          </a:xfrm>
          <a:prstGeom prst="rect">
            <a:avLst/>
          </a:prstGeom>
          <a:noFill/>
          <a:ln>
            <a:solidFill>
              <a:srgbClr val="06AEAA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RN de madres con infección por CMV conocida o sospechada durante el embarazo:</a:t>
            </a:r>
          </a:p>
          <a:p>
            <a:pPr marL="0" indent="0">
              <a:buNone/>
            </a:pPr>
            <a:endParaRPr lang="es-CO" sz="2400" b="1" dirty="0">
              <a:solidFill>
                <a:srgbClr val="152B48"/>
              </a:solidFill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152B48"/>
                </a:solidFill>
                <a:latin typeface="Montserrat" pitchFamily="2" charset="77"/>
              </a:rPr>
              <a:t>Seroconversión materna durante el embarazo.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152B48"/>
                </a:solidFill>
                <a:latin typeface="Montserrat" pitchFamily="2" charset="77"/>
              </a:rPr>
              <a:t>Presunta infección primaria materna por IgG (+) e IgM (+) contra CMV.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152B48"/>
                </a:solidFill>
                <a:latin typeface="Montserrat" pitchFamily="2" charset="77"/>
              </a:rPr>
              <a:t>Una enfermedad similar a la mononucleosis durante el embarazo.</a:t>
            </a:r>
          </a:p>
        </p:txBody>
      </p:sp>
      <p:pic>
        <p:nvPicPr>
          <p:cNvPr id="8" name="Picture 4" descr="Resultado de imagen para embarazo caricatura&quot;">
            <a:extLst>
              <a:ext uri="{FF2B5EF4-FFF2-40B4-BE49-F238E27FC236}">
                <a16:creationId xmlns:a16="http://schemas.microsoft.com/office/drawing/2014/main" id="{2EF7FF2B-2595-4AE3-9B87-EAB841249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438" y="233022"/>
            <a:ext cx="2580236" cy="260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BE00948-7900-074C-A064-2DBD20A75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66" y="0"/>
            <a:ext cx="7755354" cy="1742900"/>
          </a:xfrm>
        </p:spPr>
        <p:txBody>
          <a:bodyPr>
            <a:noAutofit/>
          </a:bodyPr>
          <a:lstStyle/>
          <a:p>
            <a:r>
              <a:rPr lang="es-CO" sz="4800" b="1" dirty="0"/>
              <a:t>Enfoque diagnóstico: escenarios</a:t>
            </a:r>
          </a:p>
        </p:txBody>
      </p:sp>
    </p:spTree>
    <p:extLst>
      <p:ext uri="{BB962C8B-B14F-4D97-AF65-F5344CB8AC3E}">
        <p14:creationId xmlns:p14="http://schemas.microsoft.com/office/powerpoint/2010/main" val="40299494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828" y="0"/>
            <a:ext cx="5677172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Laboratorios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C2663AD-B0AC-4226-97CA-1742AC926C25}"/>
              </a:ext>
            </a:extLst>
          </p:cNvPr>
          <p:cNvSpPr txBox="1"/>
          <p:nvPr/>
        </p:nvSpPr>
        <p:spPr>
          <a:xfrm>
            <a:off x="5365607" y="1941739"/>
            <a:ext cx="6338713" cy="3662541"/>
          </a:xfrm>
          <a:prstGeom prst="rect">
            <a:avLst/>
          </a:prstGeom>
          <a:noFill/>
          <a:ln>
            <a:solidFill>
              <a:srgbClr val="06AEAA"/>
            </a:solidFill>
          </a:ln>
        </p:spPr>
        <p:txBody>
          <a:bodyPr wrap="square">
            <a:spAutoFit/>
          </a:bodyPr>
          <a:lstStyle/>
          <a:p>
            <a:pPr algn="just">
              <a:buClr>
                <a:srgbClr val="152B48"/>
              </a:buClr>
            </a:pPr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Detección CMV:</a:t>
            </a:r>
          </a:p>
          <a:p>
            <a:pPr marL="342900" indent="-34290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152B48"/>
                </a:solidFill>
                <a:latin typeface="Montserrat" pitchFamily="2" charset="77"/>
              </a:rPr>
              <a:t>Aislamiento o detección molecular de CMV en orina o saliva </a:t>
            </a:r>
            <a:r>
              <a:rPr lang="es-CO" sz="2400" dirty="0">
                <a:solidFill>
                  <a:srgbClr val="152B48"/>
                </a:solidFill>
                <a:latin typeface="Montserrat" pitchFamily="2" charset="77"/>
                <a:sym typeface="Wingdings" panose="05000000000000000000" pitchFamily="2" charset="2"/>
              </a:rPr>
              <a:t> antes de 3 semanas, preferiblemente antes de 14 días:</a:t>
            </a:r>
            <a:endParaRPr lang="es-CO" sz="2400" dirty="0">
              <a:solidFill>
                <a:srgbClr val="152B48"/>
              </a:solidFill>
              <a:latin typeface="Montserrat" pitchFamily="2" charset="77"/>
            </a:endParaRPr>
          </a:p>
          <a:p>
            <a:pPr marL="800100" lvl="1" indent="-342900" algn="just">
              <a:buClr>
                <a:srgbClr val="152B48"/>
              </a:buClr>
              <a:buFont typeface="Wingdings" pitchFamily="2" charset="2"/>
              <a:buChar char="§"/>
            </a:pPr>
            <a:r>
              <a:rPr lang="es-CO" sz="2000" dirty="0">
                <a:solidFill>
                  <a:srgbClr val="152B48"/>
                </a:solidFill>
                <a:latin typeface="Montserrat" pitchFamily="2" charset="77"/>
              </a:rPr>
              <a:t>Se prefiere orina por menos falsos positivos.</a:t>
            </a:r>
          </a:p>
          <a:p>
            <a:pPr marL="342900" indent="-342900" algn="just"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152B48"/>
                </a:solidFill>
                <a:latin typeface="Montserrat" pitchFamily="2" charset="77"/>
              </a:rPr>
              <a:t>Prueba serológica no debe ser el único paraclínico.</a:t>
            </a:r>
          </a:p>
          <a:p>
            <a:pPr marL="342900" indent="-342900" algn="ctr">
              <a:buClr>
                <a:srgbClr val="152B48"/>
              </a:buClr>
              <a:buFont typeface="Arial" panose="020B0604020202020204" pitchFamily="34" charset="0"/>
              <a:buChar char="•"/>
            </a:pPr>
            <a:endParaRPr lang="es-ES" sz="2400" dirty="0">
              <a:solidFill>
                <a:srgbClr val="152B48"/>
              </a:solidFill>
              <a:latin typeface="Montserrat" pitchFamily="2" charset="77"/>
            </a:endParaRPr>
          </a:p>
        </p:txBody>
      </p:sp>
      <p:pic>
        <p:nvPicPr>
          <p:cNvPr id="38914" name="Picture 2" descr="Infección por citomegalovirus en embarazadas | Hospital Universitario  Quirónsalud Madrid">
            <a:extLst>
              <a:ext uri="{FF2B5EF4-FFF2-40B4-BE49-F238E27FC236}">
                <a16:creationId xmlns:a16="http://schemas.microsoft.com/office/drawing/2014/main" id="{247C19E5-E557-45F8-9C01-93CF841DE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26" y="1474664"/>
            <a:ext cx="3561525" cy="222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3751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11" y="0"/>
            <a:ext cx="5403273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Laboratorios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F1F0961-9F40-43C1-8101-FDE19DDF10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712145"/>
              </p:ext>
            </p:extLst>
          </p:nvPr>
        </p:nvGraphicFramePr>
        <p:xfrm>
          <a:off x="4669654" y="2527069"/>
          <a:ext cx="7333924" cy="2646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61525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52" y="0"/>
            <a:ext cx="3964750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Escenarios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86699A5C-5775-4197-AD0A-85605CAE1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4006298"/>
              </p:ext>
            </p:extLst>
          </p:nvPr>
        </p:nvGraphicFramePr>
        <p:xfrm>
          <a:off x="3339227" y="347293"/>
          <a:ext cx="10515600" cy="5475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204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6" y="224111"/>
            <a:ext cx="8023123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Paraclínicos </a:t>
            </a:r>
            <a:br>
              <a:rPr lang="es-CO" sz="4800" b="1" dirty="0"/>
            </a:br>
            <a:r>
              <a:rPr lang="es-CO" sz="4800" b="1" dirty="0"/>
              <a:t>y otros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ACC49EC8-D857-DD49-A299-0FB250732F0E}"/>
              </a:ext>
            </a:extLst>
          </p:cNvPr>
          <p:cNvGrpSpPr/>
          <p:nvPr/>
        </p:nvGrpSpPr>
        <p:grpSpPr>
          <a:xfrm>
            <a:off x="6899924" y="770770"/>
            <a:ext cx="4270686" cy="5674275"/>
            <a:chOff x="6524524" y="579041"/>
            <a:chExt cx="4270686" cy="5674275"/>
          </a:xfrm>
        </p:grpSpPr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id="{3DEB4856-B06A-FB40-9F89-37DBA9AFDC1D}"/>
                </a:ext>
              </a:extLst>
            </p:cNvPr>
            <p:cNvSpPr/>
            <p:nvPr/>
          </p:nvSpPr>
          <p:spPr>
            <a:xfrm>
              <a:off x="6524524" y="579041"/>
              <a:ext cx="1995647" cy="649583"/>
            </a:xfrm>
            <a:custGeom>
              <a:avLst/>
              <a:gdLst>
                <a:gd name="connsiteX0" fmla="*/ 0 w 1995647"/>
                <a:gd name="connsiteY0" fmla="*/ 0 h 649583"/>
                <a:gd name="connsiteX1" fmla="*/ 1995647 w 1995647"/>
                <a:gd name="connsiteY1" fmla="*/ 0 h 649583"/>
                <a:gd name="connsiteX2" fmla="*/ 1995647 w 1995647"/>
                <a:gd name="connsiteY2" fmla="*/ 649583 h 649583"/>
                <a:gd name="connsiteX3" fmla="*/ 0 w 1995647"/>
                <a:gd name="connsiteY3" fmla="*/ 649583 h 649583"/>
                <a:gd name="connsiteX4" fmla="*/ 0 w 1995647"/>
                <a:gd name="connsiteY4" fmla="*/ 0 h 64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5647" h="649583">
                  <a:moveTo>
                    <a:pt x="0" y="0"/>
                  </a:moveTo>
                  <a:lnTo>
                    <a:pt x="1995647" y="0"/>
                  </a:lnTo>
                  <a:lnTo>
                    <a:pt x="1995647" y="649583"/>
                  </a:lnTo>
                  <a:lnTo>
                    <a:pt x="0" y="6495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2B48"/>
            </a:solidFill>
            <a:ln>
              <a:solidFill>
                <a:srgbClr val="152B48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kern="1200" dirty="0">
                  <a:solidFill>
                    <a:schemeClr val="bg1"/>
                  </a:solidFill>
                  <a:latin typeface="Montserrat" pitchFamily="2" charset="77"/>
                </a:rPr>
                <a:t>Laboratorio</a:t>
              </a:r>
            </a:p>
          </p:txBody>
        </p:sp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329DA79D-63EA-D242-97A4-02FA7CC3CF39}"/>
                </a:ext>
              </a:extLst>
            </p:cNvPr>
            <p:cNvSpPr/>
            <p:nvPr/>
          </p:nvSpPr>
          <p:spPr>
            <a:xfrm>
              <a:off x="6524524" y="1228625"/>
              <a:ext cx="1995647" cy="2421090"/>
            </a:xfrm>
            <a:custGeom>
              <a:avLst/>
              <a:gdLst>
                <a:gd name="connsiteX0" fmla="*/ 0 w 1995647"/>
                <a:gd name="connsiteY0" fmla="*/ 0 h 2421090"/>
                <a:gd name="connsiteX1" fmla="*/ 1995647 w 1995647"/>
                <a:gd name="connsiteY1" fmla="*/ 0 h 2421090"/>
                <a:gd name="connsiteX2" fmla="*/ 1995647 w 1995647"/>
                <a:gd name="connsiteY2" fmla="*/ 2421090 h 2421090"/>
                <a:gd name="connsiteX3" fmla="*/ 0 w 1995647"/>
                <a:gd name="connsiteY3" fmla="*/ 2421090 h 2421090"/>
                <a:gd name="connsiteX4" fmla="*/ 0 w 1995647"/>
                <a:gd name="connsiteY4" fmla="*/ 0 h 242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5647" h="2421090">
                  <a:moveTo>
                    <a:pt x="0" y="0"/>
                  </a:moveTo>
                  <a:lnTo>
                    <a:pt x="1995647" y="0"/>
                  </a:lnTo>
                  <a:lnTo>
                    <a:pt x="1995647" y="2421090"/>
                  </a:lnTo>
                  <a:lnTo>
                    <a:pt x="0" y="242109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00AAA7">
                  <a:alpha val="90000"/>
                </a:srgbClr>
              </a:solidFill>
            </a:ln>
          </p:spPr>
          <p:style>
            <a:ln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152B48"/>
                </a:buClr>
                <a:buChar char="•"/>
              </a:pPr>
              <a:r>
                <a:rPr lang="es-ES" sz="1600" kern="1200" dirty="0">
                  <a:solidFill>
                    <a:srgbClr val="152B48"/>
                  </a:solidFill>
                  <a:latin typeface="Montserrat" pitchFamily="2" charset="77"/>
                </a:rPr>
                <a:t>Hemograma completo.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152B48"/>
                </a:buClr>
                <a:buChar char="•"/>
              </a:pPr>
              <a:r>
                <a:rPr lang="es-ES" sz="1600" kern="1200" dirty="0">
                  <a:solidFill>
                    <a:srgbClr val="152B48"/>
                  </a:solidFill>
                  <a:latin typeface="Montserrat" pitchFamily="2" charset="77"/>
                </a:rPr>
                <a:t>Función hepática.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152B48"/>
                </a:buClr>
                <a:buChar char="•"/>
              </a:pPr>
              <a:r>
                <a:rPr lang="es-ES" sz="1600" kern="1200" dirty="0">
                  <a:solidFill>
                    <a:srgbClr val="152B48"/>
                  </a:solidFill>
                  <a:latin typeface="Montserrat" pitchFamily="2" charset="77"/>
                </a:rPr>
                <a:t>Función renal.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152B48"/>
                </a:buClr>
                <a:buChar char="•"/>
              </a:pPr>
              <a:r>
                <a:rPr lang="es-ES" sz="1600" kern="1200" dirty="0">
                  <a:solidFill>
                    <a:srgbClr val="152B48"/>
                  </a:solidFill>
                  <a:latin typeface="Montserrat" pitchFamily="2" charset="77"/>
                </a:rPr>
                <a:t>Estudios de coagulación.*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152B48"/>
                </a:buClr>
                <a:buChar char="•"/>
              </a:pPr>
              <a:r>
                <a:rPr lang="es-ES" sz="1600" kern="1200" dirty="0">
                  <a:solidFill>
                    <a:srgbClr val="152B48"/>
                  </a:solidFill>
                  <a:latin typeface="Montserrat" pitchFamily="2" charset="77"/>
                </a:rPr>
                <a:t>ADNmia si recibe terapia antiviral.</a:t>
              </a:r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63E22ADD-CDFF-B045-84CA-FDA5377DB41E}"/>
                </a:ext>
              </a:extLst>
            </p:cNvPr>
            <p:cNvSpPr/>
            <p:nvPr/>
          </p:nvSpPr>
          <p:spPr>
            <a:xfrm>
              <a:off x="8799563" y="579041"/>
              <a:ext cx="1995647" cy="649583"/>
            </a:xfrm>
            <a:custGeom>
              <a:avLst/>
              <a:gdLst>
                <a:gd name="connsiteX0" fmla="*/ 0 w 1995647"/>
                <a:gd name="connsiteY0" fmla="*/ 0 h 649583"/>
                <a:gd name="connsiteX1" fmla="*/ 1995647 w 1995647"/>
                <a:gd name="connsiteY1" fmla="*/ 0 h 649583"/>
                <a:gd name="connsiteX2" fmla="*/ 1995647 w 1995647"/>
                <a:gd name="connsiteY2" fmla="*/ 649583 h 649583"/>
                <a:gd name="connsiteX3" fmla="*/ 0 w 1995647"/>
                <a:gd name="connsiteY3" fmla="*/ 649583 h 649583"/>
                <a:gd name="connsiteX4" fmla="*/ 0 w 1995647"/>
                <a:gd name="connsiteY4" fmla="*/ 0 h 64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5647" h="649583">
                  <a:moveTo>
                    <a:pt x="0" y="0"/>
                  </a:moveTo>
                  <a:lnTo>
                    <a:pt x="1995647" y="0"/>
                  </a:lnTo>
                  <a:lnTo>
                    <a:pt x="1995647" y="649583"/>
                  </a:lnTo>
                  <a:lnTo>
                    <a:pt x="0" y="6495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2B48"/>
            </a:solidFill>
            <a:ln>
              <a:solidFill>
                <a:srgbClr val="152B48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kern="1200" dirty="0">
                  <a:solidFill>
                    <a:schemeClr val="bg1"/>
                  </a:solidFill>
                  <a:latin typeface="Montserrat" pitchFamily="2" charset="77"/>
                </a:rPr>
                <a:t>Interconsulta</a:t>
              </a:r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4E4A014D-FEAB-4B44-92E9-591A3D8ED2CF}"/>
                </a:ext>
              </a:extLst>
            </p:cNvPr>
            <p:cNvSpPr/>
            <p:nvPr/>
          </p:nvSpPr>
          <p:spPr>
            <a:xfrm>
              <a:off x="8799563" y="1228625"/>
              <a:ext cx="1995647" cy="2421090"/>
            </a:xfrm>
            <a:custGeom>
              <a:avLst/>
              <a:gdLst>
                <a:gd name="connsiteX0" fmla="*/ 0 w 1995647"/>
                <a:gd name="connsiteY0" fmla="*/ 0 h 2421090"/>
                <a:gd name="connsiteX1" fmla="*/ 1995647 w 1995647"/>
                <a:gd name="connsiteY1" fmla="*/ 0 h 2421090"/>
                <a:gd name="connsiteX2" fmla="*/ 1995647 w 1995647"/>
                <a:gd name="connsiteY2" fmla="*/ 2421090 h 2421090"/>
                <a:gd name="connsiteX3" fmla="*/ 0 w 1995647"/>
                <a:gd name="connsiteY3" fmla="*/ 2421090 h 2421090"/>
                <a:gd name="connsiteX4" fmla="*/ 0 w 1995647"/>
                <a:gd name="connsiteY4" fmla="*/ 0 h 242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5647" h="2421090">
                  <a:moveTo>
                    <a:pt x="0" y="0"/>
                  </a:moveTo>
                  <a:lnTo>
                    <a:pt x="1995647" y="0"/>
                  </a:lnTo>
                  <a:lnTo>
                    <a:pt x="1995647" y="2421090"/>
                  </a:lnTo>
                  <a:lnTo>
                    <a:pt x="0" y="242109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00AAA7">
                  <a:alpha val="90000"/>
                </a:srgbClr>
              </a:solidFill>
            </a:ln>
          </p:spPr>
          <p:style>
            <a:ln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152B48"/>
                </a:buClr>
                <a:buChar char="•"/>
              </a:pPr>
              <a:r>
                <a:rPr lang="es-ES" sz="1600" kern="1200" dirty="0">
                  <a:solidFill>
                    <a:srgbClr val="152B48"/>
                  </a:solidFill>
                  <a:latin typeface="Montserrat" pitchFamily="2" charset="77"/>
                </a:rPr>
                <a:t>Evaluación auditiva.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152B48"/>
                </a:buClr>
                <a:buChar char="•"/>
              </a:pPr>
              <a:r>
                <a:rPr lang="es-ES" sz="1600" kern="1200" dirty="0">
                  <a:solidFill>
                    <a:srgbClr val="152B48"/>
                  </a:solidFill>
                  <a:latin typeface="Montserrat" pitchFamily="2" charset="77"/>
                </a:rPr>
                <a:t>Evaluación oftalmológica.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152B48"/>
                </a:buClr>
                <a:buChar char="•"/>
              </a:pPr>
              <a:endParaRPr lang="es-ES" sz="1600" kern="1200" dirty="0">
                <a:solidFill>
                  <a:srgbClr val="152B48"/>
                </a:solidFill>
                <a:latin typeface="Montserrat" pitchFamily="2" charset="77"/>
              </a:endParaRPr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114454A7-5188-5349-A34E-DAD1BC88DD29}"/>
                </a:ext>
              </a:extLst>
            </p:cNvPr>
            <p:cNvSpPr/>
            <p:nvPr/>
          </p:nvSpPr>
          <p:spPr>
            <a:xfrm>
              <a:off x="6524524" y="3898882"/>
              <a:ext cx="1995647" cy="496984"/>
            </a:xfrm>
            <a:custGeom>
              <a:avLst/>
              <a:gdLst>
                <a:gd name="connsiteX0" fmla="*/ 0 w 1995647"/>
                <a:gd name="connsiteY0" fmla="*/ 0 h 649583"/>
                <a:gd name="connsiteX1" fmla="*/ 1995647 w 1995647"/>
                <a:gd name="connsiteY1" fmla="*/ 0 h 649583"/>
                <a:gd name="connsiteX2" fmla="*/ 1995647 w 1995647"/>
                <a:gd name="connsiteY2" fmla="*/ 649583 h 649583"/>
                <a:gd name="connsiteX3" fmla="*/ 0 w 1995647"/>
                <a:gd name="connsiteY3" fmla="*/ 649583 h 649583"/>
                <a:gd name="connsiteX4" fmla="*/ 0 w 1995647"/>
                <a:gd name="connsiteY4" fmla="*/ 0 h 64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5647" h="649583">
                  <a:moveTo>
                    <a:pt x="0" y="0"/>
                  </a:moveTo>
                  <a:lnTo>
                    <a:pt x="1995647" y="0"/>
                  </a:lnTo>
                  <a:lnTo>
                    <a:pt x="1995647" y="649583"/>
                  </a:lnTo>
                  <a:lnTo>
                    <a:pt x="0" y="6495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2B48"/>
            </a:solidFill>
            <a:ln>
              <a:solidFill>
                <a:srgbClr val="152B48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kern="1200" dirty="0">
                  <a:solidFill>
                    <a:schemeClr val="bg1"/>
                  </a:solidFill>
                  <a:latin typeface="Montserrat" pitchFamily="2" charset="77"/>
                </a:rPr>
                <a:t>Neuroimagen</a:t>
              </a:r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8B91B8D2-DAD8-654D-BCEA-7643ED9850F0}"/>
                </a:ext>
              </a:extLst>
            </p:cNvPr>
            <p:cNvSpPr/>
            <p:nvPr/>
          </p:nvSpPr>
          <p:spPr>
            <a:xfrm>
              <a:off x="6524524" y="4400985"/>
              <a:ext cx="1995647" cy="1852331"/>
            </a:xfrm>
            <a:custGeom>
              <a:avLst/>
              <a:gdLst>
                <a:gd name="connsiteX0" fmla="*/ 0 w 1995647"/>
                <a:gd name="connsiteY0" fmla="*/ 0 h 2421090"/>
                <a:gd name="connsiteX1" fmla="*/ 1995647 w 1995647"/>
                <a:gd name="connsiteY1" fmla="*/ 0 h 2421090"/>
                <a:gd name="connsiteX2" fmla="*/ 1995647 w 1995647"/>
                <a:gd name="connsiteY2" fmla="*/ 2421090 h 2421090"/>
                <a:gd name="connsiteX3" fmla="*/ 0 w 1995647"/>
                <a:gd name="connsiteY3" fmla="*/ 2421090 h 2421090"/>
                <a:gd name="connsiteX4" fmla="*/ 0 w 1995647"/>
                <a:gd name="connsiteY4" fmla="*/ 0 h 242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5647" h="2421090">
                  <a:moveTo>
                    <a:pt x="0" y="0"/>
                  </a:moveTo>
                  <a:lnTo>
                    <a:pt x="1995647" y="0"/>
                  </a:lnTo>
                  <a:lnTo>
                    <a:pt x="1995647" y="2421090"/>
                  </a:lnTo>
                  <a:lnTo>
                    <a:pt x="0" y="242109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00AAA7">
                  <a:alpha val="90000"/>
                </a:srgbClr>
              </a:solidFill>
            </a:ln>
          </p:spPr>
          <p:style>
            <a:ln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152B48"/>
                </a:buClr>
                <a:buChar char="•"/>
              </a:pPr>
              <a:r>
                <a:rPr lang="es-ES" sz="1600" kern="1200" dirty="0">
                  <a:solidFill>
                    <a:srgbClr val="152B48"/>
                  </a:solidFill>
                  <a:latin typeface="Montserrat" pitchFamily="2" charset="77"/>
                </a:rPr>
                <a:t>Ecografía </a:t>
              </a:r>
              <a:r>
                <a:rPr lang="es-ES" sz="1600" kern="1200" dirty="0" err="1">
                  <a:solidFill>
                    <a:srgbClr val="152B48"/>
                  </a:solidFill>
                  <a:latin typeface="Montserrat" pitchFamily="2" charset="77"/>
                </a:rPr>
                <a:t>trans-fontanelar</a:t>
              </a:r>
              <a:r>
                <a:rPr lang="es-ES" sz="1600" kern="1200" dirty="0">
                  <a:solidFill>
                    <a:srgbClr val="152B48"/>
                  </a:solidFill>
                  <a:latin typeface="Montserrat" pitchFamily="2" charset="77"/>
                </a:rPr>
                <a:t>.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152B48"/>
                </a:buClr>
                <a:buChar char="•"/>
              </a:pPr>
              <a:r>
                <a:rPr lang="es-ES" sz="1600" kern="1200" dirty="0">
                  <a:solidFill>
                    <a:srgbClr val="152B48"/>
                  </a:solidFill>
                  <a:latin typeface="Montserrat" pitchFamily="2" charset="77"/>
                </a:rPr>
                <a:t>TAC y/o RMN.**</a:t>
              </a:r>
            </a:p>
          </p:txBody>
        </p:sp>
        <p:sp>
          <p:nvSpPr>
            <p:cNvPr id="12" name="Forma libre 11">
              <a:extLst>
                <a:ext uri="{FF2B5EF4-FFF2-40B4-BE49-F238E27FC236}">
                  <a16:creationId xmlns:a16="http://schemas.microsoft.com/office/drawing/2014/main" id="{4992082F-5CE6-B247-BBB3-05FC2FD6147C}"/>
                </a:ext>
              </a:extLst>
            </p:cNvPr>
            <p:cNvSpPr/>
            <p:nvPr/>
          </p:nvSpPr>
          <p:spPr>
            <a:xfrm>
              <a:off x="8799563" y="3898883"/>
              <a:ext cx="1995647" cy="496984"/>
            </a:xfrm>
            <a:custGeom>
              <a:avLst/>
              <a:gdLst>
                <a:gd name="connsiteX0" fmla="*/ 0 w 1995647"/>
                <a:gd name="connsiteY0" fmla="*/ 0 h 649583"/>
                <a:gd name="connsiteX1" fmla="*/ 1995647 w 1995647"/>
                <a:gd name="connsiteY1" fmla="*/ 0 h 649583"/>
                <a:gd name="connsiteX2" fmla="*/ 1995647 w 1995647"/>
                <a:gd name="connsiteY2" fmla="*/ 649583 h 649583"/>
                <a:gd name="connsiteX3" fmla="*/ 0 w 1995647"/>
                <a:gd name="connsiteY3" fmla="*/ 649583 h 649583"/>
                <a:gd name="connsiteX4" fmla="*/ 0 w 1995647"/>
                <a:gd name="connsiteY4" fmla="*/ 0 h 649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5647" h="649583">
                  <a:moveTo>
                    <a:pt x="0" y="0"/>
                  </a:moveTo>
                  <a:lnTo>
                    <a:pt x="1995647" y="0"/>
                  </a:lnTo>
                  <a:lnTo>
                    <a:pt x="1995647" y="649583"/>
                  </a:lnTo>
                  <a:lnTo>
                    <a:pt x="0" y="6495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52B48"/>
            </a:solidFill>
            <a:ln>
              <a:solidFill>
                <a:srgbClr val="152B48"/>
              </a:solidFill>
            </a:ln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73152" rIns="128016" bIns="731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b="1" kern="1200" dirty="0">
                  <a:solidFill>
                    <a:schemeClr val="bg1"/>
                  </a:solidFill>
                  <a:latin typeface="Montserrat" pitchFamily="2" charset="77"/>
                </a:rPr>
                <a:t>Seguimiento clínico</a:t>
              </a:r>
            </a:p>
          </p:txBody>
        </p:sp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BEF8D42C-CDBD-CD4C-AE65-E0C5C984620C}"/>
                </a:ext>
              </a:extLst>
            </p:cNvPr>
            <p:cNvSpPr/>
            <p:nvPr/>
          </p:nvSpPr>
          <p:spPr>
            <a:xfrm>
              <a:off x="8799563" y="4400985"/>
              <a:ext cx="1995647" cy="1852331"/>
            </a:xfrm>
            <a:custGeom>
              <a:avLst/>
              <a:gdLst>
                <a:gd name="connsiteX0" fmla="*/ 0 w 1995647"/>
                <a:gd name="connsiteY0" fmla="*/ 0 h 2421090"/>
                <a:gd name="connsiteX1" fmla="*/ 1995647 w 1995647"/>
                <a:gd name="connsiteY1" fmla="*/ 0 h 2421090"/>
                <a:gd name="connsiteX2" fmla="*/ 1995647 w 1995647"/>
                <a:gd name="connsiteY2" fmla="*/ 2421090 h 2421090"/>
                <a:gd name="connsiteX3" fmla="*/ 0 w 1995647"/>
                <a:gd name="connsiteY3" fmla="*/ 2421090 h 2421090"/>
                <a:gd name="connsiteX4" fmla="*/ 0 w 1995647"/>
                <a:gd name="connsiteY4" fmla="*/ 0 h 2421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95647" h="2421090">
                  <a:moveTo>
                    <a:pt x="0" y="0"/>
                  </a:moveTo>
                  <a:lnTo>
                    <a:pt x="1995647" y="0"/>
                  </a:lnTo>
                  <a:lnTo>
                    <a:pt x="1995647" y="2421090"/>
                  </a:lnTo>
                  <a:lnTo>
                    <a:pt x="0" y="242109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00AAA7">
                  <a:alpha val="90000"/>
                </a:srgbClr>
              </a:solidFill>
            </a:ln>
          </p:spPr>
          <p:style>
            <a:lnRef idx="2">
              <a:schemeClr val="accent2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6012" tIns="96012" rIns="128016" bIns="144018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152B48"/>
                </a:buClr>
                <a:buChar char="•"/>
              </a:pPr>
              <a:r>
                <a:rPr lang="es-ES" sz="1600" kern="1200" dirty="0">
                  <a:solidFill>
                    <a:srgbClr val="152B48"/>
                  </a:solidFill>
                  <a:latin typeface="Montserrat" pitchFamily="2" charset="77"/>
                </a:rPr>
                <a:t>Examen físico.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152B48"/>
                </a:buClr>
                <a:buChar char="•"/>
              </a:pPr>
              <a:r>
                <a:rPr lang="es-ES" sz="1600" kern="1200" dirty="0">
                  <a:solidFill>
                    <a:srgbClr val="152B48"/>
                  </a:solidFill>
                  <a:latin typeface="Montserrat" pitchFamily="2" charset="77"/>
                </a:rPr>
                <a:t>Examen neurológico.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152B48"/>
                </a:buClr>
                <a:buChar char="•"/>
              </a:pPr>
              <a:r>
                <a:rPr lang="es-ES" sz="1600" kern="1200" dirty="0">
                  <a:solidFill>
                    <a:srgbClr val="152B48"/>
                  </a:solidFill>
                  <a:latin typeface="Montserrat" pitchFamily="2" charset="77"/>
                </a:rPr>
                <a:t>Antropometría.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152B48"/>
                </a:buClr>
                <a:buChar char="•"/>
              </a:pPr>
              <a:r>
                <a:rPr lang="es-ES" sz="1600" kern="1200" dirty="0">
                  <a:solidFill>
                    <a:srgbClr val="152B48"/>
                  </a:solidFill>
                  <a:latin typeface="Montserrat" pitchFamily="2" charset="77"/>
                </a:rPr>
                <a:t>Perímetro cefálico.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254390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985" y="880506"/>
            <a:ext cx="9179711" cy="733960"/>
          </a:xfrm>
        </p:spPr>
        <p:txBody>
          <a:bodyPr>
            <a:noAutofit/>
          </a:bodyPr>
          <a:lstStyle/>
          <a:p>
            <a:r>
              <a:rPr lang="es-CO" sz="4800" b="1" dirty="0"/>
              <a:t>Marcadores microbiológicos y virológicos</a:t>
            </a: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9FC33338-9470-4056-8B12-BF30741F0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4944" y="2815686"/>
            <a:ext cx="6021029" cy="388619"/>
          </a:xfrm>
          <a:ln>
            <a:solidFill>
              <a:srgbClr val="00AAA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s-CO" sz="2400" dirty="0">
                <a:latin typeface="Montserrat" pitchFamily="2" charset="77"/>
              </a:rPr>
              <a:t>Trombocitopenia &lt; 70.000</a:t>
            </a: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174CB1E4-DEAB-409D-B423-FEB7640CC65B}"/>
              </a:ext>
            </a:extLst>
          </p:cNvPr>
          <p:cNvSpPr txBox="1">
            <a:spLocks/>
          </p:cNvSpPr>
          <p:nvPr/>
        </p:nvSpPr>
        <p:spPr>
          <a:xfrm>
            <a:off x="5644944" y="3432906"/>
            <a:ext cx="6021029" cy="388619"/>
          </a:xfrm>
          <a:prstGeom prst="rect">
            <a:avLst/>
          </a:prstGeom>
          <a:ln>
            <a:solidFill>
              <a:srgbClr val="00AAA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2400" dirty="0">
                <a:solidFill>
                  <a:srgbClr val="152B48"/>
                </a:solidFill>
                <a:latin typeface="Montserrat" pitchFamily="2" charset="77"/>
              </a:rPr>
              <a:t>B2 microglobulina elevada &gt;11.5mg/L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A4A40401-E34B-4E9A-BCA3-29813778B404}"/>
              </a:ext>
            </a:extLst>
          </p:cNvPr>
          <p:cNvSpPr txBox="1">
            <a:spLocks/>
          </p:cNvSpPr>
          <p:nvPr/>
        </p:nvSpPr>
        <p:spPr>
          <a:xfrm>
            <a:off x="5644944" y="4050126"/>
            <a:ext cx="6021029" cy="388619"/>
          </a:xfrm>
          <a:prstGeom prst="rect">
            <a:avLst/>
          </a:prstGeom>
          <a:ln>
            <a:solidFill>
              <a:srgbClr val="00AAA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2400" dirty="0">
                <a:solidFill>
                  <a:srgbClr val="152B48"/>
                </a:solidFill>
                <a:latin typeface="Montserrat" pitchFamily="2" charset="77"/>
              </a:rPr>
              <a:t>IgM CMV positiva</a:t>
            </a: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5238187-E170-457E-AD4B-4445925595EE}"/>
              </a:ext>
            </a:extLst>
          </p:cNvPr>
          <p:cNvSpPr txBox="1">
            <a:spLocks/>
          </p:cNvSpPr>
          <p:nvPr/>
        </p:nvSpPr>
        <p:spPr>
          <a:xfrm>
            <a:off x="5644944" y="4678777"/>
            <a:ext cx="6021029" cy="388619"/>
          </a:xfrm>
          <a:prstGeom prst="rect">
            <a:avLst/>
          </a:prstGeom>
          <a:ln>
            <a:solidFill>
              <a:srgbClr val="00AAA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CO" sz="2400" dirty="0">
                <a:solidFill>
                  <a:srgbClr val="152B48"/>
                </a:solidFill>
                <a:latin typeface="Montserrat" pitchFamily="2" charset="77"/>
              </a:rPr>
              <a:t>DNAemia positiva y elevada (&gt;30.000)</a:t>
            </a:r>
          </a:p>
        </p:txBody>
      </p:sp>
    </p:spTree>
    <p:extLst>
      <p:ext uri="{BB962C8B-B14F-4D97-AF65-F5344CB8AC3E}">
        <p14:creationId xmlns:p14="http://schemas.microsoft.com/office/powerpoint/2010/main" val="25805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6366" y="443899"/>
            <a:ext cx="6977848" cy="861730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/>
              <a:t>Fisiopatología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EB08CA-8941-4F79-8B75-C81DE46D9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6189" y="1714388"/>
            <a:ext cx="6618201" cy="4819415"/>
          </a:xfrm>
          <a:ln>
            <a:solidFill>
              <a:srgbClr val="00AAA7"/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CO" sz="2000" dirty="0"/>
              <a:t>Infección congénita </a:t>
            </a:r>
            <a:r>
              <a:rPr lang="es-CO" sz="2000" dirty="0">
                <a:sym typeface="Wingdings" panose="05000000000000000000" pitchFamily="2" charset="2"/>
              </a:rPr>
              <a:t> transmisión de taquizoítos a través de la placenta  infección primaria en el embarazo.</a:t>
            </a:r>
          </a:p>
          <a:p>
            <a:pPr>
              <a:lnSpc>
                <a:spcPct val="100000"/>
              </a:lnSpc>
            </a:pPr>
            <a:r>
              <a:rPr lang="es-CO" sz="2000" dirty="0">
                <a:sym typeface="Wingdings" panose="05000000000000000000" pitchFamily="2" charset="2"/>
              </a:rPr>
              <a:t>Rara vez ocurre tras reactivación de la enfermedad.</a:t>
            </a:r>
          </a:p>
          <a:p>
            <a:pPr>
              <a:lnSpc>
                <a:spcPct val="100000"/>
              </a:lnSpc>
            </a:pPr>
            <a:r>
              <a:rPr lang="es-CO" sz="2000" dirty="0">
                <a:sym typeface="Wingdings" panose="05000000000000000000" pitchFamily="2" charset="2"/>
              </a:rPr>
              <a:t>Transmisión al feto varía según la edad gestacional (ocurre la infección materna):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1800" dirty="0">
                <a:sym typeface="Wingdings" panose="05000000000000000000" pitchFamily="2" charset="2"/>
              </a:rPr>
              <a:t>Mayor edad gestacional  mayor transmisión, pero menor riesgo de afección al feto.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1800" dirty="0">
                <a:sym typeface="Wingdings" panose="05000000000000000000" pitchFamily="2" charset="2"/>
              </a:rPr>
              <a:t>Menor edad gestacional  menor transmisión, pero mayor riesgo de afección al feto.</a:t>
            </a:r>
          </a:p>
          <a:p>
            <a:pPr>
              <a:lnSpc>
                <a:spcPct val="100000"/>
              </a:lnSpc>
            </a:pPr>
            <a:r>
              <a:rPr lang="es-CO" sz="2000" dirty="0">
                <a:sym typeface="Wingdings" panose="05000000000000000000" pitchFamily="2" charset="2"/>
              </a:rPr>
              <a:t>Gravedad de la enfermedad: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§"/>
            </a:pPr>
            <a:r>
              <a:rPr lang="es-CO" sz="1800" dirty="0">
                <a:sym typeface="Wingdings" panose="05000000000000000000" pitchFamily="2" charset="2"/>
              </a:rPr>
              <a:t>Edad gestacional, diferencias genotípicas, carga parasitaria, factores inmunes maternos/fetales.</a:t>
            </a:r>
          </a:p>
        </p:txBody>
      </p:sp>
      <p:pic>
        <p:nvPicPr>
          <p:cNvPr id="3074" name="Picture 2" descr="Toxoplasmosis: ¿cómo nos defiende el sistema inmune? | MiSistemaInmune">
            <a:extLst>
              <a:ext uri="{FF2B5EF4-FFF2-40B4-BE49-F238E27FC236}">
                <a16:creationId xmlns:a16="http://schemas.microsoft.com/office/drawing/2014/main" id="{17E67066-E2DD-4E33-A38B-ABC55727E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63" y="1477998"/>
            <a:ext cx="3201031" cy="21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326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1" y="162169"/>
            <a:ext cx="10149840" cy="737485"/>
          </a:xfrm>
        </p:spPr>
        <p:txBody>
          <a:bodyPr>
            <a:normAutofit fontScale="90000"/>
          </a:bodyPr>
          <a:lstStyle/>
          <a:p>
            <a:r>
              <a:rPr lang="es-CO" sz="4800" b="1" dirty="0"/>
              <a:t>Diagnóstico diferencial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29FC0C85-3171-4843-9C93-4F2200EAB7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3150836"/>
              </p:ext>
            </p:extLst>
          </p:nvPr>
        </p:nvGraphicFramePr>
        <p:xfrm>
          <a:off x="3672348" y="1111549"/>
          <a:ext cx="8519652" cy="308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938233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72CD553-880D-45F2-93BB-02E0342859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8276893"/>
              </p:ext>
            </p:extLst>
          </p:nvPr>
        </p:nvGraphicFramePr>
        <p:xfrm>
          <a:off x="5325062" y="1915635"/>
          <a:ext cx="6296667" cy="371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DC6B3BAC-30AE-451A-8463-E587E3792268}"/>
              </a:ext>
            </a:extLst>
          </p:cNvPr>
          <p:cNvSpPr txBox="1">
            <a:spLocks/>
          </p:cNvSpPr>
          <p:nvPr/>
        </p:nvSpPr>
        <p:spPr>
          <a:xfrm>
            <a:off x="0" y="981874"/>
            <a:ext cx="4669654" cy="10891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s-CO" sz="2400" b="1" dirty="0">
                <a:solidFill>
                  <a:schemeClr val="tx1"/>
                </a:solidFill>
              </a:rPr>
              <a:t>Medidas de soporte: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759AC4E-1514-B645-B36B-F8BE067F3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3" y="0"/>
            <a:ext cx="4669654" cy="1458285"/>
          </a:xfrm>
        </p:spPr>
        <p:txBody>
          <a:bodyPr>
            <a:normAutofit/>
          </a:bodyPr>
          <a:lstStyle/>
          <a:p>
            <a:r>
              <a:rPr lang="es-CO" sz="4800" b="1" dirty="0"/>
              <a:t>Tratamiento</a:t>
            </a:r>
          </a:p>
        </p:txBody>
      </p:sp>
    </p:spTree>
    <p:extLst>
      <p:ext uri="{BB962C8B-B14F-4D97-AF65-F5344CB8AC3E}">
        <p14:creationId xmlns:p14="http://schemas.microsoft.com/office/powerpoint/2010/main" val="36084921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DC6B3BAC-30AE-451A-8463-E587E3792268}"/>
              </a:ext>
            </a:extLst>
          </p:cNvPr>
          <p:cNvSpPr txBox="1">
            <a:spLocks/>
          </p:cNvSpPr>
          <p:nvPr/>
        </p:nvSpPr>
        <p:spPr>
          <a:xfrm>
            <a:off x="5534897" y="1625567"/>
            <a:ext cx="5699760" cy="4294886"/>
          </a:xfrm>
          <a:prstGeom prst="rect">
            <a:avLst/>
          </a:prstGeom>
          <a:ln>
            <a:solidFill>
              <a:srgbClr val="00AAA7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Ganciclovir venoso y valganciclovir oral (profármaco):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CO" sz="2000" dirty="0">
                <a:latin typeface="Montserrat" pitchFamily="2" charset="77"/>
              </a:rPr>
              <a:t>Primera línea para tratamiento de CMV congénito.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CO" sz="2000" dirty="0">
                <a:latin typeface="Montserrat" pitchFamily="2" charset="77"/>
              </a:rPr>
              <a:t>Beneficio </a:t>
            </a:r>
            <a:r>
              <a:rPr lang="es-CO" sz="2000" dirty="0">
                <a:solidFill>
                  <a:srgbClr val="152B48"/>
                </a:solidFill>
                <a:latin typeface="Montserrat" pitchFamily="2" charset="77"/>
              </a:rPr>
              <a:t>importante cuando el tratamiento se inicia en el </a:t>
            </a:r>
            <a:r>
              <a:rPr lang="es-CO" sz="2000" b="1" dirty="0">
                <a:solidFill>
                  <a:srgbClr val="152B48"/>
                </a:solidFill>
                <a:latin typeface="Montserrat" pitchFamily="2" charset="77"/>
              </a:rPr>
              <a:t>primer mes de vida.</a:t>
            </a:r>
          </a:p>
          <a:p>
            <a:pPr lvl="1"/>
            <a:endParaRPr lang="es-CO" sz="2000" dirty="0"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Foscarnet y </a:t>
            </a:r>
            <a:r>
              <a:rPr lang="es-CO" sz="2400" b="1" dirty="0" err="1">
                <a:solidFill>
                  <a:srgbClr val="152B48"/>
                </a:solidFill>
                <a:latin typeface="Montserrat" pitchFamily="2" charset="77"/>
              </a:rPr>
              <a:t>cidofovir</a:t>
            </a:r>
            <a:r>
              <a:rPr lang="es-CO" sz="2400" b="1" dirty="0">
                <a:solidFill>
                  <a:srgbClr val="152B48"/>
                </a:solidFill>
                <a:latin typeface="Montserrat" pitchFamily="2" charset="77"/>
              </a:rPr>
              <a:t> están reservados: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s-CO" sz="2000" dirty="0">
                <a:latin typeface="Montserrat" pitchFamily="2" charset="77"/>
              </a:rPr>
              <a:t>CMV refractario, resistencia o toxicidad al ganciclovir, coinfección con adenovirus.</a:t>
            </a:r>
          </a:p>
          <a:p>
            <a:endParaRPr lang="es-CO" sz="3200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39938" name="Picture 2" descr="Y si el tratamiento no funciona? - Cáncer de la Sangre - Janssen">
            <a:extLst>
              <a:ext uri="{FF2B5EF4-FFF2-40B4-BE49-F238E27FC236}">
                <a16:creationId xmlns:a16="http://schemas.microsoft.com/office/drawing/2014/main" id="{4884DA58-8A39-45AF-B101-3FAA4A0B5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875" y="1307522"/>
            <a:ext cx="20383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9268620D-A109-5749-AFD8-7FD70A8D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3" y="0"/>
            <a:ext cx="4669654" cy="1458285"/>
          </a:xfrm>
        </p:spPr>
        <p:txBody>
          <a:bodyPr>
            <a:normAutofit/>
          </a:bodyPr>
          <a:lstStyle/>
          <a:p>
            <a:r>
              <a:rPr lang="es-CO" sz="4800" b="1" dirty="0"/>
              <a:t>Tratamiento</a:t>
            </a:r>
          </a:p>
        </p:txBody>
      </p:sp>
    </p:spTree>
    <p:extLst>
      <p:ext uri="{BB962C8B-B14F-4D97-AF65-F5344CB8AC3E}">
        <p14:creationId xmlns:p14="http://schemas.microsoft.com/office/powerpoint/2010/main" val="2011785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223" y="0"/>
            <a:ext cx="4669654" cy="1458285"/>
          </a:xfrm>
        </p:spPr>
        <p:txBody>
          <a:bodyPr>
            <a:normAutofit/>
          </a:bodyPr>
          <a:lstStyle/>
          <a:p>
            <a:r>
              <a:rPr lang="es-CO" sz="4800" b="1" dirty="0"/>
              <a:t>Tratamiento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C6B3BAC-30AE-451A-8463-E587E3792268}"/>
              </a:ext>
            </a:extLst>
          </p:cNvPr>
          <p:cNvSpPr txBox="1">
            <a:spLocks/>
          </p:cNvSpPr>
          <p:nvPr/>
        </p:nvSpPr>
        <p:spPr>
          <a:xfrm>
            <a:off x="5502811" y="2649060"/>
            <a:ext cx="6252542" cy="2247899"/>
          </a:xfrm>
          <a:prstGeom prst="rect">
            <a:avLst/>
          </a:prstGeom>
          <a:ln>
            <a:solidFill>
              <a:srgbClr val="00AAA7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2800" b="1" dirty="0">
                <a:solidFill>
                  <a:srgbClr val="152B48"/>
                </a:solidFill>
              </a:rPr>
              <a:t>Indicaciones de tratamiento:</a:t>
            </a:r>
          </a:p>
          <a:p>
            <a:endParaRPr lang="es-CO" sz="2800" b="1" dirty="0">
              <a:solidFill>
                <a:srgbClr val="152B48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152B48"/>
                </a:solidFill>
              </a:rPr>
              <a:t>Sintomáticos.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152B48"/>
                </a:solidFill>
              </a:rPr>
              <a:t>Inmunosupriimidos.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400" dirty="0">
                <a:solidFill>
                  <a:srgbClr val="152B48"/>
                </a:solidFill>
              </a:rPr>
              <a:t>Asintomáticos con pérdida auditiva.</a:t>
            </a:r>
            <a:endParaRPr lang="es-CO" sz="2000" dirty="0">
              <a:solidFill>
                <a:srgbClr val="152B48"/>
              </a:solidFill>
            </a:endParaRPr>
          </a:p>
        </p:txBody>
      </p:sp>
      <p:pic>
        <p:nvPicPr>
          <p:cNvPr id="5" name="Picture 2" descr="Y si el tratamiento no funciona? - Cáncer de la Sangre - Janssen">
            <a:extLst>
              <a:ext uri="{FF2B5EF4-FFF2-40B4-BE49-F238E27FC236}">
                <a16:creationId xmlns:a16="http://schemas.microsoft.com/office/drawing/2014/main" id="{908C055D-18C4-4A3F-A40A-8CF8336D3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570" y="1319692"/>
            <a:ext cx="203835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7659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534" y="1186274"/>
            <a:ext cx="10050931" cy="2867593"/>
          </a:xfrm>
        </p:spPr>
        <p:txBody>
          <a:bodyPr>
            <a:normAutofit/>
          </a:bodyPr>
          <a:lstStyle/>
          <a:p>
            <a:pPr algn="ctr"/>
            <a:r>
              <a:rPr lang="es-CO" sz="7200" b="1" dirty="0"/>
              <a:t>Sífilis</a:t>
            </a:r>
            <a:endParaRPr lang="es-CO" sz="3200" b="1" dirty="0"/>
          </a:p>
        </p:txBody>
      </p:sp>
    </p:spTree>
    <p:extLst>
      <p:ext uri="{BB962C8B-B14F-4D97-AF65-F5344CB8AC3E}">
        <p14:creationId xmlns:p14="http://schemas.microsoft.com/office/powerpoint/2010/main" val="19208611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805" y="0"/>
            <a:ext cx="4669654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Definiciones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62329F4-2FC5-43A9-9AEE-2E27905915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1333059"/>
              </p:ext>
            </p:extLst>
          </p:nvPr>
        </p:nvGraphicFramePr>
        <p:xfrm>
          <a:off x="4935125" y="1441737"/>
          <a:ext cx="6974541" cy="4944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767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441137-A6DB-4CA7-BD17-6CFC1E3E1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6514EA0-C401-4C2E-A420-7B80386276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2F82A7-92DF-48DE-8DF5-7F03DDEE45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C8D8437-3FFB-4E27-A2AF-EB34836C1A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7897D4-70BC-484D-A0F2-8AEF6DE68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408C8D1-843C-46D6-9D5C-CF3CA1A96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574E47-DF3B-495F-9DFC-71F9FE4DF8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9C57CD-0648-49F1-A365-50604B9F7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C4BD952-CE2D-438E-91EE-35EC532A1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B25C84-90E5-4AC4-93A4-04EB222F1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357" y="71151"/>
            <a:ext cx="5130226" cy="1211958"/>
          </a:xfrm>
        </p:spPr>
        <p:txBody>
          <a:bodyPr>
            <a:normAutofit/>
          </a:bodyPr>
          <a:lstStyle/>
          <a:p>
            <a:r>
              <a:rPr lang="es-CO" sz="4800" b="1" dirty="0"/>
              <a:t>Etiología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A71E1B9-348A-4A0C-AE47-93C1A86B78E0}"/>
              </a:ext>
            </a:extLst>
          </p:cNvPr>
          <p:cNvSpPr txBox="1">
            <a:spLocks/>
          </p:cNvSpPr>
          <p:nvPr/>
        </p:nvSpPr>
        <p:spPr>
          <a:xfrm>
            <a:off x="5219454" y="2077768"/>
            <a:ext cx="6400800" cy="3902422"/>
          </a:xfrm>
          <a:prstGeom prst="rect">
            <a:avLst/>
          </a:prstGeom>
          <a:ln>
            <a:solidFill>
              <a:srgbClr val="00AAA7"/>
            </a:solidFill>
          </a:ln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buClr>
                <a:srgbClr val="152B48"/>
              </a:buClr>
            </a:pPr>
            <a:endParaRPr lang="es-CO" sz="2400" b="1" dirty="0">
              <a:solidFill>
                <a:srgbClr val="152B48"/>
              </a:solidFill>
            </a:endParaRPr>
          </a:p>
          <a:p>
            <a:pPr>
              <a:lnSpc>
                <a:spcPct val="110000"/>
              </a:lnSpc>
              <a:buClr>
                <a:srgbClr val="152B48"/>
              </a:buClr>
            </a:pPr>
            <a:r>
              <a:rPr lang="es-CO" sz="2400" b="1" dirty="0">
                <a:solidFill>
                  <a:srgbClr val="152B48"/>
                </a:solidFill>
              </a:rPr>
              <a:t>Treponema pallidum:</a:t>
            </a:r>
          </a:p>
          <a:p>
            <a:pPr>
              <a:lnSpc>
                <a:spcPct val="110000"/>
              </a:lnSpc>
              <a:buClr>
                <a:srgbClr val="152B48"/>
              </a:buClr>
            </a:pPr>
            <a:endParaRPr lang="es-CO" sz="2000" b="1" dirty="0">
              <a:solidFill>
                <a:srgbClr val="152B48"/>
              </a:solidFill>
            </a:endParaRPr>
          </a:p>
          <a:p>
            <a:pPr marL="342900" indent="-342900">
              <a:lnSpc>
                <a:spcPct val="110000"/>
              </a:lnSpc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</a:rPr>
              <a:t>Familia</a:t>
            </a:r>
            <a:r>
              <a:rPr lang="es-CO" sz="2000" b="1" dirty="0">
                <a:solidFill>
                  <a:srgbClr val="152B48"/>
                </a:solidFill>
              </a:rPr>
              <a:t> </a:t>
            </a:r>
            <a:r>
              <a:rPr lang="es-CO" sz="2000" dirty="0" err="1">
                <a:solidFill>
                  <a:srgbClr val="152B48"/>
                </a:solidFill>
              </a:rPr>
              <a:t>Spirochaetaceae</a:t>
            </a:r>
            <a:r>
              <a:rPr lang="es-CO" sz="2000" dirty="0">
                <a:solidFill>
                  <a:srgbClr val="152B48"/>
                </a:solidFill>
              </a:rPr>
              <a:t>. Tiene 5 géneros pero solo 3 son patógenos para el humano (treponema, borrelia y leptospira).</a:t>
            </a:r>
          </a:p>
          <a:p>
            <a:pPr marL="342900" indent="-342900">
              <a:lnSpc>
                <a:spcPct val="110000"/>
              </a:lnSpc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</a:rPr>
              <a:t>Estructura simular a bacterias gram- </a:t>
            </a:r>
            <a:r>
              <a:rPr lang="es-CO" sz="2000" dirty="0">
                <a:solidFill>
                  <a:srgbClr val="152B48"/>
                </a:solidFill>
                <a:sym typeface="Wingdings" panose="05000000000000000000" pitchFamily="2" charset="2"/>
              </a:rPr>
              <a:t> membrana externa (lipopolisacáridos), pared delgada (peptidoglicanos), membrana interna. </a:t>
            </a:r>
            <a:r>
              <a:rPr lang="es-CO" sz="2000" dirty="0">
                <a:solidFill>
                  <a:srgbClr val="152B48"/>
                </a:solidFill>
              </a:rPr>
              <a:t> </a:t>
            </a:r>
          </a:p>
          <a:p>
            <a:pPr marL="342900" indent="-342900">
              <a:lnSpc>
                <a:spcPct val="110000"/>
              </a:lnSpc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</a:rPr>
              <a:t>Diferencia: el flagelo está en el periplasma.</a:t>
            </a:r>
          </a:p>
          <a:p>
            <a:pPr marL="342900" indent="-342900">
              <a:lnSpc>
                <a:spcPct val="110000"/>
              </a:lnSpc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</a:rPr>
              <a:t>Es frágil, microaerofílica, en forma de espiral, movimiento en tirabuzón (helicoidal).</a:t>
            </a:r>
          </a:p>
          <a:p>
            <a:pPr>
              <a:lnSpc>
                <a:spcPct val="110000"/>
              </a:lnSpc>
              <a:buClr>
                <a:srgbClr val="152B48"/>
              </a:buClr>
            </a:pPr>
            <a:endParaRPr lang="es-CO" sz="2000" b="1" dirty="0">
              <a:solidFill>
                <a:srgbClr val="152B48"/>
              </a:solidFill>
            </a:endParaRPr>
          </a:p>
        </p:txBody>
      </p:sp>
      <p:pic>
        <p:nvPicPr>
          <p:cNvPr id="40962" name="Picture 2" descr="Treponema pallidum - Wikipedia, la enciclopedia libre">
            <a:extLst>
              <a:ext uri="{FF2B5EF4-FFF2-40B4-BE49-F238E27FC236}">
                <a16:creationId xmlns:a16="http://schemas.microsoft.com/office/drawing/2014/main" id="{5125A914-ABAD-4631-BF9B-D65B74D31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36" y="1283109"/>
            <a:ext cx="2713469" cy="237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37089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74" y="-190448"/>
            <a:ext cx="10149840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Epidemiología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5A71E1B9-348A-4A0C-AE47-93C1A86B78E0}"/>
              </a:ext>
            </a:extLst>
          </p:cNvPr>
          <p:cNvSpPr txBox="1">
            <a:spLocks/>
          </p:cNvSpPr>
          <p:nvPr/>
        </p:nvSpPr>
        <p:spPr>
          <a:xfrm>
            <a:off x="5278448" y="1696437"/>
            <a:ext cx="6400800" cy="4153145"/>
          </a:xfrm>
          <a:prstGeom prst="rect">
            <a:avLst/>
          </a:prstGeom>
          <a:ln>
            <a:solidFill>
              <a:srgbClr val="00AAA7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</a:rPr>
              <a:t>OMS: 17.7 millones en el mundo (15-49 años). 5.5 millones por año.</a:t>
            </a:r>
          </a:p>
          <a:p>
            <a:pPr marL="342900" indent="-342900">
              <a:lnSpc>
                <a:spcPct val="100000"/>
              </a:lnSpc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</a:rPr>
              <a:t>2 millones de embarazos afectados por año. </a:t>
            </a:r>
          </a:p>
          <a:p>
            <a:pPr marL="342900" indent="-342900">
              <a:lnSpc>
                <a:spcPct val="100000"/>
              </a:lnSpc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</a:rPr>
              <a:t>Sífilis temprana no tratada: 40% mortalidad perinatal. En otros casos deformidades físicas y neurológicas.</a:t>
            </a:r>
          </a:p>
          <a:p>
            <a:pPr marL="342900" indent="-342900">
              <a:lnSpc>
                <a:spcPct val="100000"/>
              </a:lnSpc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</a:rPr>
              <a:t>Morbilidad: bajo peso al nacer, infección grave </a:t>
            </a:r>
            <a:r>
              <a:rPr lang="es-CO" sz="2000" dirty="0">
                <a:solidFill>
                  <a:srgbClr val="152B48"/>
                </a:solidFill>
                <a:sym typeface="Wingdings" panose="05000000000000000000" pitchFamily="2" charset="2"/>
              </a:rPr>
              <a:t> factores asociados a muerte.</a:t>
            </a:r>
            <a:endParaRPr lang="es-CO" sz="2000" dirty="0">
              <a:solidFill>
                <a:srgbClr val="152B48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</a:rPr>
              <a:t>En Colombia en el 2018 </a:t>
            </a:r>
            <a:r>
              <a:rPr lang="es-CO" sz="2000" dirty="0">
                <a:solidFill>
                  <a:srgbClr val="152B48"/>
                </a:solidFill>
                <a:sym typeface="Wingdings" panose="05000000000000000000" pitchFamily="2" charset="2"/>
              </a:rPr>
              <a:t> aumento de 2.3% de SG respecto al año anterior y disminución de SC.</a:t>
            </a:r>
            <a:endParaRPr lang="es-CO" sz="2000" dirty="0">
              <a:solidFill>
                <a:srgbClr val="152B48"/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152B48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152B48"/>
                </a:solidFill>
              </a:rPr>
              <a:t>2019: 7249 casos (Bogotá: 878), Antioquia (847), Valle (682), Barranquilla (308).</a:t>
            </a:r>
          </a:p>
        </p:txBody>
      </p:sp>
      <p:pic>
        <p:nvPicPr>
          <p:cNvPr id="43010" name="Picture 2" descr="Seminario de investigación habilita inscripciones al módulo: Epidemiología  clínica y estadística. - S.C.A.R.E.">
            <a:extLst>
              <a:ext uri="{FF2B5EF4-FFF2-40B4-BE49-F238E27FC236}">
                <a16:creationId xmlns:a16="http://schemas.microsoft.com/office/drawing/2014/main" id="{13A1E1CE-DB2F-4CAE-9B10-3B7798FC1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72" y="1178751"/>
            <a:ext cx="2816942" cy="281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1159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E04FCB-4FCD-4AE6-92EF-77E36D7CD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5" t="22381" r="12898" b="20524"/>
          <a:stretch/>
        </p:blipFill>
        <p:spPr>
          <a:xfrm>
            <a:off x="4919533" y="1795034"/>
            <a:ext cx="7080537" cy="395595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AE248C7-93AD-7A4C-9449-C358A4CAD754}"/>
              </a:ext>
            </a:extLst>
          </p:cNvPr>
          <p:cNvSpPr txBox="1">
            <a:spLocks/>
          </p:cNvSpPr>
          <p:nvPr/>
        </p:nvSpPr>
        <p:spPr>
          <a:xfrm>
            <a:off x="316845" y="14748"/>
            <a:ext cx="5779155" cy="1742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6AEAA"/>
                </a:solidFill>
                <a:latin typeface="Montserrat" panose="00000500000000000000" pitchFamily="50" charset="0"/>
                <a:ea typeface="+mj-ea"/>
                <a:cs typeface="+mj-cs"/>
              </a:defRPr>
            </a:lvl1pPr>
          </a:lstStyle>
          <a:p>
            <a:r>
              <a:rPr lang="es-CO" sz="4800" b="1" dirty="0"/>
              <a:t>Epidemiología</a:t>
            </a:r>
          </a:p>
        </p:txBody>
      </p:sp>
    </p:spTree>
    <p:extLst>
      <p:ext uri="{BB962C8B-B14F-4D97-AF65-F5344CB8AC3E}">
        <p14:creationId xmlns:p14="http://schemas.microsoft.com/office/powerpoint/2010/main" val="6574339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6A0952-4EA6-472B-BE0E-B9D58D5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26" y="0"/>
            <a:ext cx="5779155" cy="1742900"/>
          </a:xfrm>
        </p:spPr>
        <p:txBody>
          <a:bodyPr>
            <a:normAutofit/>
          </a:bodyPr>
          <a:lstStyle/>
          <a:p>
            <a:r>
              <a:rPr lang="es-CO" sz="4800" b="1" dirty="0"/>
              <a:t>Epidemiología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C486F34-6740-46D1-AE45-27EA2E06E5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13" t="12584" r="20116" b="42145"/>
          <a:stretch/>
        </p:blipFill>
        <p:spPr>
          <a:xfrm>
            <a:off x="4784834" y="1566196"/>
            <a:ext cx="7407166" cy="460197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EAEF228-55BC-496A-AFF9-A47ED2228EE9}"/>
              </a:ext>
            </a:extLst>
          </p:cNvPr>
          <p:cNvSpPr txBox="1"/>
          <p:nvPr/>
        </p:nvSpPr>
        <p:spPr>
          <a:xfrm>
            <a:off x="4444164" y="1566196"/>
            <a:ext cx="5340257" cy="44072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70194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7E1B3DF-0BB0-4C66-B149-D1D47889E4A5}" vid="{BF97386F-A394-4AC0-8781-7EAE8F5D257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COM_FR_2020</Template>
  <TotalTime>2002</TotalTime>
  <Words>5074</Words>
  <Application>Microsoft Office PowerPoint</Application>
  <PresentationFormat>Widescreen</PresentationFormat>
  <Paragraphs>779</Paragraphs>
  <Slides>134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40" baseType="lpstr">
      <vt:lpstr>Arial</vt:lpstr>
      <vt:lpstr>Calibri</vt:lpstr>
      <vt:lpstr>Courier New</vt:lpstr>
      <vt:lpstr>Montserrat</vt:lpstr>
      <vt:lpstr>Wingdings</vt:lpstr>
      <vt:lpstr>Tema de Office</vt:lpstr>
      <vt:lpstr>PowerPoint Presentation</vt:lpstr>
      <vt:lpstr>Toxoplasmosis </vt:lpstr>
      <vt:lpstr>Generalidades</vt:lpstr>
      <vt:lpstr>Epidemiología</vt:lpstr>
      <vt:lpstr>PowerPoint Presentation</vt:lpstr>
      <vt:lpstr>Etiología</vt:lpstr>
      <vt:lpstr>Etiología</vt:lpstr>
      <vt:lpstr>Etiología </vt:lpstr>
      <vt:lpstr>Fisiopatología</vt:lpstr>
      <vt:lpstr>Fisiopatología</vt:lpstr>
      <vt:lpstr>PowerPoint Presentation</vt:lpstr>
      <vt:lpstr>Diagnóstico  y escenarios</vt:lpstr>
      <vt:lpstr>Diagnóstico  y escenarios</vt:lpstr>
      <vt:lpstr>PowerPoint Presentation</vt:lpstr>
      <vt:lpstr>PowerPoint Presentation</vt:lpstr>
      <vt:lpstr>Tratamiento</vt:lpstr>
      <vt:lpstr>PowerPoint Presentation</vt:lpstr>
      <vt:lpstr>Prevención de la primoinfección</vt:lpstr>
      <vt:lpstr>Características clínicas</vt:lpstr>
      <vt:lpstr>Características clínicas</vt:lpstr>
      <vt:lpstr>PowerPoint Presentation</vt:lpstr>
      <vt:lpstr>PowerPoint Presentation</vt:lpstr>
      <vt:lpstr>PowerPoint Presentation</vt:lpstr>
      <vt:lpstr>Evaluación y diagnóstico</vt:lpstr>
      <vt:lpstr>Evaluación y diagnóstico</vt:lpstr>
      <vt:lpstr>PowerPoint Presentation</vt:lpstr>
      <vt:lpstr>Evaluación y diagnóstico</vt:lpstr>
      <vt:lpstr>Evaluación y diagnóstico</vt:lpstr>
      <vt:lpstr>Evaluación de laboratorio</vt:lpstr>
      <vt:lpstr>Evaluación de laboratorio</vt:lpstr>
      <vt:lpstr>Evaluación de laboratorio</vt:lpstr>
      <vt:lpstr>Interpretación</vt:lpstr>
      <vt:lpstr>Interpretación</vt:lpstr>
      <vt:lpstr>Interpretación</vt:lpstr>
      <vt:lpstr>PowerPoint Presentation</vt:lpstr>
      <vt:lpstr>Diagnóstico diferencial</vt:lpstr>
      <vt:lpstr>Tratamiento</vt:lpstr>
      <vt:lpstr>Tratamiento</vt:lpstr>
      <vt:lpstr>Tratamiento</vt:lpstr>
      <vt:lpstr>PowerPoint Presentation</vt:lpstr>
      <vt:lpstr>PRONÓSTICO</vt:lpstr>
      <vt:lpstr>Herpes</vt:lpstr>
      <vt:lpstr>Introducción</vt:lpstr>
      <vt:lpstr>Introducción</vt:lpstr>
      <vt:lpstr>Definiciones</vt:lpstr>
      <vt:lpstr>ETIOLOGÍA: HVS</vt:lpstr>
      <vt:lpstr>ETIOLOGÍA: HVS</vt:lpstr>
      <vt:lpstr>Epidemiología</vt:lpstr>
      <vt:lpstr>Epidemiología</vt:lpstr>
      <vt:lpstr>PowerPoint Presentation</vt:lpstr>
      <vt:lpstr>HERPES NEONATAL</vt:lpstr>
      <vt:lpstr>Clínica</vt:lpstr>
      <vt:lpstr>Clínica</vt:lpstr>
      <vt:lpstr>Clínica</vt:lpstr>
      <vt:lpstr>PowerPoint Presentation</vt:lpstr>
      <vt:lpstr>Clínica</vt:lpstr>
      <vt:lpstr>PowerPoint Presentation</vt:lpstr>
      <vt:lpstr>Clínica</vt:lpstr>
      <vt:lpstr>Latencia</vt:lpstr>
      <vt:lpstr>Encefalitis por HSV</vt:lpstr>
      <vt:lpstr>Meningitis aséptica</vt:lpstr>
      <vt:lpstr>Diagnóstico neonatal</vt:lpstr>
      <vt:lpstr>PowerPoint Presentation</vt:lpstr>
      <vt:lpstr>PowerPoint Presentation</vt:lpstr>
      <vt:lpstr>PowerPoint Presentation</vt:lpstr>
      <vt:lpstr>Tratamiento</vt:lpstr>
      <vt:lpstr>Factores de mal pronóstico</vt:lpstr>
      <vt:lpstr>Citomegalovirus congénito</vt:lpstr>
      <vt:lpstr>Generalidades</vt:lpstr>
      <vt:lpstr>Definiciones</vt:lpstr>
      <vt:lpstr>En la ecografía</vt:lpstr>
      <vt:lpstr>En la ecografía</vt:lpstr>
      <vt:lpstr>Prevención de la primoinfección</vt:lpstr>
      <vt:lpstr>Manifestaciones clínicas</vt:lpstr>
      <vt:lpstr>PowerPoint Presentation</vt:lpstr>
      <vt:lpstr>PowerPoint Presentation</vt:lpstr>
      <vt:lpstr>Manifestaciones clínicas</vt:lpstr>
      <vt:lpstr>Manifestaciones clínicas</vt:lpstr>
      <vt:lpstr>PowerPoint Presentation</vt:lpstr>
      <vt:lpstr>Manifestaciones clínicas</vt:lpstr>
      <vt:lpstr>Enfoque diagnóstico: escenarios</vt:lpstr>
      <vt:lpstr>Enfoque diagnóstico: escenarios</vt:lpstr>
      <vt:lpstr>Enfoque diagnóstico: escenarios</vt:lpstr>
      <vt:lpstr>Enfoque diagnóstico: escenarios</vt:lpstr>
      <vt:lpstr>Laboratorios</vt:lpstr>
      <vt:lpstr>Laboratorios</vt:lpstr>
      <vt:lpstr>Escenarios</vt:lpstr>
      <vt:lpstr>Paraclínicos  y otros</vt:lpstr>
      <vt:lpstr>Marcadores microbiológicos y virológicos</vt:lpstr>
      <vt:lpstr>Diagnóstico diferencial</vt:lpstr>
      <vt:lpstr>Tratamiento</vt:lpstr>
      <vt:lpstr>Tratamiento</vt:lpstr>
      <vt:lpstr>Tratamiento</vt:lpstr>
      <vt:lpstr>Sífilis</vt:lpstr>
      <vt:lpstr>Definiciones</vt:lpstr>
      <vt:lpstr>Etiología</vt:lpstr>
      <vt:lpstr>Epidemiología</vt:lpstr>
      <vt:lpstr>PowerPoint Presentation</vt:lpstr>
      <vt:lpstr>Epidemiología</vt:lpstr>
      <vt:lpstr>Patogénesis e  historia natural</vt:lpstr>
      <vt:lpstr>PowerPoint Presentation</vt:lpstr>
      <vt:lpstr>Patogénesis e  historia natural</vt:lpstr>
      <vt:lpstr>PowerPoint Presentation</vt:lpstr>
      <vt:lpstr>Patogénesis e  historia natural</vt:lpstr>
      <vt:lpstr>Categorías de manejo</vt:lpstr>
      <vt:lpstr>Reacción de Jarisch-Herxheimer</vt:lpstr>
      <vt:lpstr>Factores de riesgo</vt:lpstr>
      <vt:lpstr>Clínica y laboratorio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Sífilis congénita tardía</vt:lpstr>
      <vt:lpstr>PowerPoint Presentation</vt:lpstr>
      <vt:lpstr>Sífilis congénita tardía</vt:lpstr>
      <vt:lpstr>PowerPoint Presentation</vt:lpstr>
      <vt:lpstr>PowerPoint Presentation</vt:lpstr>
      <vt:lpstr>Diagnóstico</vt:lpstr>
      <vt:lpstr>Diagnóstico</vt:lpstr>
      <vt:lpstr>Diagnóstico</vt:lpstr>
      <vt:lpstr>Estudios de extensión</vt:lpstr>
      <vt:lpstr>PowerPoint Presentation</vt:lpstr>
      <vt:lpstr>Tratamiento</vt:lpstr>
      <vt:lpstr>Tratamiento</vt:lpstr>
      <vt:lpstr>Tratamiento</vt:lpstr>
      <vt:lpstr>PowerPoint Presentation</vt:lpstr>
      <vt:lpstr>Tratamiento</vt:lpstr>
      <vt:lpstr>Tratamiento</vt:lpstr>
      <vt:lpstr>Tratamiento</vt:lpstr>
      <vt:lpstr>Falla terapéutica</vt:lpstr>
      <vt:lpstr>Precaución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Sentire Taller SAS</dc:creator>
  <cp:lastModifiedBy>ana.cardonaga@outlook.es</cp:lastModifiedBy>
  <cp:revision>75</cp:revision>
  <dcterms:created xsi:type="dcterms:W3CDTF">2020-11-06T17:03:47Z</dcterms:created>
  <dcterms:modified xsi:type="dcterms:W3CDTF">2020-12-14T01:04:49Z</dcterms:modified>
</cp:coreProperties>
</file>