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60" r:id="rId3"/>
    <p:sldId id="516" r:id="rId4"/>
    <p:sldId id="261" r:id="rId5"/>
    <p:sldId id="517" r:id="rId6"/>
    <p:sldId id="493" r:id="rId7"/>
    <p:sldId id="521" r:id="rId8"/>
    <p:sldId id="518" r:id="rId9"/>
    <p:sldId id="519" r:id="rId10"/>
    <p:sldId id="520" r:id="rId11"/>
    <p:sldId id="522" r:id="rId12"/>
    <p:sldId id="494" r:id="rId13"/>
    <p:sldId id="523" r:id="rId14"/>
    <p:sldId id="495" r:id="rId15"/>
    <p:sldId id="525" r:id="rId16"/>
    <p:sldId id="524" r:id="rId17"/>
    <p:sldId id="552" r:id="rId18"/>
    <p:sldId id="553" r:id="rId19"/>
    <p:sldId id="526" r:id="rId20"/>
    <p:sldId id="527" r:id="rId21"/>
    <p:sldId id="528" r:id="rId22"/>
    <p:sldId id="530" r:id="rId23"/>
    <p:sldId id="529" r:id="rId24"/>
    <p:sldId id="533" r:id="rId25"/>
    <p:sldId id="535" r:id="rId26"/>
    <p:sldId id="534" r:id="rId27"/>
    <p:sldId id="536" r:id="rId28"/>
    <p:sldId id="537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49" r:id="rId41"/>
    <p:sldId id="550" r:id="rId42"/>
    <p:sldId id="551" r:id="rId43"/>
    <p:sldId id="466" r:id="rId44"/>
    <p:sldId id="509" r:id="rId45"/>
    <p:sldId id="489" r:id="rId46"/>
    <p:sldId id="492" r:id="rId47"/>
    <p:sldId id="491" r:id="rId48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77607"/>
  </p:normalViewPr>
  <p:slideViewPr>
    <p:cSldViewPr snapToGrid="0" showGuides="1">
      <p:cViewPr varScale="1">
        <p:scale>
          <a:sx n="67" d="100"/>
          <a:sy n="67" d="100"/>
        </p:scale>
        <p:origin x="14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C5AAC-6C3F-9741-BAA2-754DE502E48C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E80410A-E838-2246-8DB0-469AA08177A5}">
      <dgm:prSet phldrT="[Texto]"/>
      <dgm:spPr/>
      <dgm:t>
        <a:bodyPr/>
        <a:lstStyle/>
        <a:p>
          <a:r>
            <a:rPr lang="es-MX" dirty="0">
              <a:latin typeface="Montserrat" panose="02000505000000020004" pitchFamily="2" charset="77"/>
            </a:rPr>
            <a:t>Definición y clínica</a:t>
          </a:r>
        </a:p>
      </dgm:t>
    </dgm:pt>
    <dgm:pt modelId="{A5F90979-60A6-7C43-8792-DAF0B33A9094}" type="parTrans" cxnId="{6D40F1E0-E967-E849-9C00-7C563B8BC446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5263C940-EB20-A348-91C7-AD5BD1844C21}" type="sibTrans" cxnId="{6D40F1E0-E967-E849-9C00-7C563B8BC446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65C6D832-05B5-B940-9751-32B15B18B930}">
      <dgm:prSet phldrT="[Texto]"/>
      <dgm:spPr/>
      <dgm:t>
        <a:bodyPr/>
        <a:lstStyle/>
        <a:p>
          <a:r>
            <a:rPr lang="es-MX" dirty="0">
              <a:latin typeface="Montserrat" panose="02000505000000020004" pitchFamily="2" charset="77"/>
            </a:rPr>
            <a:t>Taquicardias de complejos anchos</a:t>
          </a:r>
        </a:p>
      </dgm:t>
    </dgm:pt>
    <dgm:pt modelId="{748AE2A1-41CA-1448-8630-7BEA7BD86FAE}" type="parTrans" cxnId="{1E360532-C0CA-A34B-B147-9F7471467D4C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34B6E99F-7AAB-2041-8BCD-57C1829B8141}" type="sibTrans" cxnId="{1E360532-C0CA-A34B-B147-9F7471467D4C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B8A2905A-9284-684D-9582-66C8D3AAD999}">
      <dgm:prSet phldrT="[Texto]"/>
      <dgm:spPr/>
      <dgm:t>
        <a:bodyPr/>
        <a:lstStyle/>
        <a:p>
          <a:r>
            <a:rPr lang="es-MX" dirty="0">
              <a:latin typeface="Montserrat" panose="02000505000000020004" pitchFamily="2" charset="77"/>
            </a:rPr>
            <a:t>Taquicardias de complejos estrechos</a:t>
          </a:r>
        </a:p>
      </dgm:t>
    </dgm:pt>
    <dgm:pt modelId="{1C5A8ACE-5467-AC46-AEBA-8E24F8C35F6E}" type="parTrans" cxnId="{1DE47174-4106-1540-AF05-326B8486477B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9D4EBBB9-B10C-AC46-B384-A4F81B64DDD7}" type="sibTrans" cxnId="{1DE47174-4106-1540-AF05-326B8486477B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6932879F-4CBD-AE4D-8A00-CC61F95ECB8A}">
      <dgm:prSet/>
      <dgm:spPr/>
      <dgm:t>
        <a:bodyPr/>
        <a:lstStyle/>
        <a:p>
          <a:r>
            <a:rPr lang="es-MX" dirty="0">
              <a:latin typeface="Montserrat" panose="02000505000000020004" pitchFamily="2" charset="77"/>
            </a:rPr>
            <a:t>Conclusiones </a:t>
          </a:r>
        </a:p>
      </dgm:t>
    </dgm:pt>
    <dgm:pt modelId="{5F1576B9-C620-2947-A472-632967E1980F}" type="parTrans" cxnId="{DE04A435-C20C-9C43-AB0F-213536363459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B8D00F94-FADB-A847-BAE3-1A037B0DD033}" type="sibTrans" cxnId="{DE04A435-C20C-9C43-AB0F-213536363459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2718FBE9-118A-0E4E-8728-9B56508810B8}">
      <dgm:prSet/>
      <dgm:spPr/>
      <dgm:t>
        <a:bodyPr/>
        <a:lstStyle/>
        <a:p>
          <a:r>
            <a:rPr lang="es-MX" dirty="0">
              <a:latin typeface="Montserrat" panose="02000505000000020004" pitchFamily="2" charset="77"/>
            </a:rPr>
            <a:t>Algoritmo AHA 2020 </a:t>
          </a:r>
        </a:p>
      </dgm:t>
    </dgm:pt>
    <dgm:pt modelId="{BFBD8567-AFAF-7447-BDD1-AA5B743BF506}" type="parTrans" cxnId="{607043D8-297A-5444-BA36-51975F5D0F1C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926D1575-780D-F64E-89E1-ED3D87DCEB13}" type="sibTrans" cxnId="{607043D8-297A-5444-BA36-51975F5D0F1C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689D1933-8D04-FD41-886A-04D76711C5F8}">
      <dgm:prSet/>
      <dgm:spPr/>
      <dgm:t>
        <a:bodyPr/>
        <a:lstStyle/>
        <a:p>
          <a:r>
            <a:rPr lang="es-MX" dirty="0">
              <a:latin typeface="Montserrat" panose="02000505000000020004" pitchFamily="2" charset="77"/>
            </a:rPr>
            <a:t>Enfoque estable vs. inestable</a:t>
          </a:r>
        </a:p>
      </dgm:t>
    </dgm:pt>
    <dgm:pt modelId="{7DA6FA4B-D17A-0446-BF97-F44EAD298DC2}" type="parTrans" cxnId="{629DA191-660A-A94F-977C-EC495FABE88E}">
      <dgm:prSet/>
      <dgm:spPr/>
      <dgm:t>
        <a:bodyPr/>
        <a:lstStyle/>
        <a:p>
          <a:endParaRPr lang="es-MX"/>
        </a:p>
      </dgm:t>
    </dgm:pt>
    <dgm:pt modelId="{85871EA6-5D5D-3446-A63F-1D0D65EEAE39}" type="sibTrans" cxnId="{629DA191-660A-A94F-977C-EC495FABE88E}">
      <dgm:prSet/>
      <dgm:spPr/>
      <dgm:t>
        <a:bodyPr/>
        <a:lstStyle/>
        <a:p>
          <a:endParaRPr lang="es-MX"/>
        </a:p>
      </dgm:t>
    </dgm:pt>
    <dgm:pt modelId="{CC22B45E-0EA7-BC48-B2CF-BDD6B179AA70}" type="pres">
      <dgm:prSet presAssocID="{248C5AAC-6C3F-9741-BAA2-754DE502E48C}" presName="Name0" presStyleCnt="0">
        <dgm:presLayoutVars>
          <dgm:chMax val="7"/>
          <dgm:chPref val="7"/>
          <dgm:dir/>
        </dgm:presLayoutVars>
      </dgm:prSet>
      <dgm:spPr/>
    </dgm:pt>
    <dgm:pt modelId="{0D7A5C0B-8F09-B842-8520-C97FD7DB12C1}" type="pres">
      <dgm:prSet presAssocID="{248C5AAC-6C3F-9741-BAA2-754DE502E48C}" presName="Name1" presStyleCnt="0"/>
      <dgm:spPr/>
    </dgm:pt>
    <dgm:pt modelId="{26B35A93-BFE0-2947-98EF-D6F30307B5CA}" type="pres">
      <dgm:prSet presAssocID="{248C5AAC-6C3F-9741-BAA2-754DE502E48C}" presName="cycle" presStyleCnt="0"/>
      <dgm:spPr/>
    </dgm:pt>
    <dgm:pt modelId="{531FEFB5-138F-B148-A793-06F75B774B37}" type="pres">
      <dgm:prSet presAssocID="{248C5AAC-6C3F-9741-BAA2-754DE502E48C}" presName="srcNode" presStyleLbl="node1" presStyleIdx="0" presStyleCnt="6"/>
      <dgm:spPr/>
    </dgm:pt>
    <dgm:pt modelId="{21F70CA2-091E-9F49-A2B9-36394F66A9F4}" type="pres">
      <dgm:prSet presAssocID="{248C5AAC-6C3F-9741-BAA2-754DE502E48C}" presName="conn" presStyleLbl="parChTrans1D2" presStyleIdx="0" presStyleCnt="1"/>
      <dgm:spPr/>
    </dgm:pt>
    <dgm:pt modelId="{93D5ABB9-74E6-B84D-9CC9-2081DFAD278F}" type="pres">
      <dgm:prSet presAssocID="{248C5AAC-6C3F-9741-BAA2-754DE502E48C}" presName="extraNode" presStyleLbl="node1" presStyleIdx="0" presStyleCnt="6"/>
      <dgm:spPr/>
    </dgm:pt>
    <dgm:pt modelId="{4ACF3B94-C0DE-DE46-8369-90EA64D12A2C}" type="pres">
      <dgm:prSet presAssocID="{248C5AAC-6C3F-9741-BAA2-754DE502E48C}" presName="dstNode" presStyleLbl="node1" presStyleIdx="0" presStyleCnt="6"/>
      <dgm:spPr/>
    </dgm:pt>
    <dgm:pt modelId="{88F9D9DB-8662-FA4A-8F06-CCE9BBD34C34}" type="pres">
      <dgm:prSet presAssocID="{1E80410A-E838-2246-8DB0-469AA08177A5}" presName="text_1" presStyleLbl="node1" presStyleIdx="0" presStyleCnt="6">
        <dgm:presLayoutVars>
          <dgm:bulletEnabled val="1"/>
        </dgm:presLayoutVars>
      </dgm:prSet>
      <dgm:spPr/>
    </dgm:pt>
    <dgm:pt modelId="{D35112B8-40A3-7745-A8A0-9D14B2C4A923}" type="pres">
      <dgm:prSet presAssocID="{1E80410A-E838-2246-8DB0-469AA08177A5}" presName="accent_1" presStyleCnt="0"/>
      <dgm:spPr/>
    </dgm:pt>
    <dgm:pt modelId="{84B5BCE1-B2A1-BF45-809B-9319109FF660}" type="pres">
      <dgm:prSet presAssocID="{1E80410A-E838-2246-8DB0-469AA08177A5}" presName="accentRepeatNode" presStyleLbl="solidFgAcc1" presStyleIdx="0" presStyleCnt="6"/>
      <dgm:spPr/>
    </dgm:pt>
    <dgm:pt modelId="{F6A13677-25C4-3147-8CC3-260D300A7565}" type="pres">
      <dgm:prSet presAssocID="{689D1933-8D04-FD41-886A-04D76711C5F8}" presName="text_2" presStyleLbl="node1" presStyleIdx="1" presStyleCnt="6">
        <dgm:presLayoutVars>
          <dgm:bulletEnabled val="1"/>
        </dgm:presLayoutVars>
      </dgm:prSet>
      <dgm:spPr/>
    </dgm:pt>
    <dgm:pt modelId="{B0D86593-4B65-024C-AF16-60F26D7E841B}" type="pres">
      <dgm:prSet presAssocID="{689D1933-8D04-FD41-886A-04D76711C5F8}" presName="accent_2" presStyleCnt="0"/>
      <dgm:spPr/>
    </dgm:pt>
    <dgm:pt modelId="{A5C776CD-7FA7-404A-B973-815860F60DFC}" type="pres">
      <dgm:prSet presAssocID="{689D1933-8D04-FD41-886A-04D76711C5F8}" presName="accentRepeatNode" presStyleLbl="solidFgAcc1" presStyleIdx="1" presStyleCnt="6"/>
      <dgm:spPr/>
    </dgm:pt>
    <dgm:pt modelId="{09F73689-D7E8-CD44-AF49-69EB2C663AFA}" type="pres">
      <dgm:prSet presAssocID="{65C6D832-05B5-B940-9751-32B15B18B930}" presName="text_3" presStyleLbl="node1" presStyleIdx="2" presStyleCnt="6">
        <dgm:presLayoutVars>
          <dgm:bulletEnabled val="1"/>
        </dgm:presLayoutVars>
      </dgm:prSet>
      <dgm:spPr/>
    </dgm:pt>
    <dgm:pt modelId="{8319C0EF-18C4-E94F-8A99-AFBACDAF7E46}" type="pres">
      <dgm:prSet presAssocID="{65C6D832-05B5-B940-9751-32B15B18B930}" presName="accent_3" presStyleCnt="0"/>
      <dgm:spPr/>
    </dgm:pt>
    <dgm:pt modelId="{2D93A8B8-EA6F-6342-B368-DCCF99A4115F}" type="pres">
      <dgm:prSet presAssocID="{65C6D832-05B5-B940-9751-32B15B18B930}" presName="accentRepeatNode" presStyleLbl="solidFgAcc1" presStyleIdx="2" presStyleCnt="6"/>
      <dgm:spPr/>
    </dgm:pt>
    <dgm:pt modelId="{0D491113-7DDB-CA48-B14A-92BA546A76DE}" type="pres">
      <dgm:prSet presAssocID="{B8A2905A-9284-684D-9582-66C8D3AAD999}" presName="text_4" presStyleLbl="node1" presStyleIdx="3" presStyleCnt="6">
        <dgm:presLayoutVars>
          <dgm:bulletEnabled val="1"/>
        </dgm:presLayoutVars>
      </dgm:prSet>
      <dgm:spPr/>
    </dgm:pt>
    <dgm:pt modelId="{E88DBE9E-35F0-F140-B54E-B6966412A0A0}" type="pres">
      <dgm:prSet presAssocID="{B8A2905A-9284-684D-9582-66C8D3AAD999}" presName="accent_4" presStyleCnt="0"/>
      <dgm:spPr/>
    </dgm:pt>
    <dgm:pt modelId="{38616BB8-7A38-4E4A-8FA0-C4F7A3EFE020}" type="pres">
      <dgm:prSet presAssocID="{B8A2905A-9284-684D-9582-66C8D3AAD999}" presName="accentRepeatNode" presStyleLbl="solidFgAcc1" presStyleIdx="3" presStyleCnt="6"/>
      <dgm:spPr/>
    </dgm:pt>
    <dgm:pt modelId="{CD95A7A9-35FD-EB4E-B792-87A3FED9CE59}" type="pres">
      <dgm:prSet presAssocID="{2718FBE9-118A-0E4E-8728-9B56508810B8}" presName="text_5" presStyleLbl="node1" presStyleIdx="4" presStyleCnt="6">
        <dgm:presLayoutVars>
          <dgm:bulletEnabled val="1"/>
        </dgm:presLayoutVars>
      </dgm:prSet>
      <dgm:spPr/>
    </dgm:pt>
    <dgm:pt modelId="{2A8C7867-C073-EF48-BFEC-83A6B005702D}" type="pres">
      <dgm:prSet presAssocID="{2718FBE9-118A-0E4E-8728-9B56508810B8}" presName="accent_5" presStyleCnt="0"/>
      <dgm:spPr/>
    </dgm:pt>
    <dgm:pt modelId="{F0FB7965-8C2C-EA44-AAA5-DBE142ED38BE}" type="pres">
      <dgm:prSet presAssocID="{2718FBE9-118A-0E4E-8728-9B56508810B8}" presName="accentRepeatNode" presStyleLbl="solidFgAcc1" presStyleIdx="4" presStyleCnt="6"/>
      <dgm:spPr/>
    </dgm:pt>
    <dgm:pt modelId="{21308A82-529B-8149-9DDE-3368E0AA7744}" type="pres">
      <dgm:prSet presAssocID="{6932879F-4CBD-AE4D-8A00-CC61F95ECB8A}" presName="text_6" presStyleLbl="node1" presStyleIdx="5" presStyleCnt="6">
        <dgm:presLayoutVars>
          <dgm:bulletEnabled val="1"/>
        </dgm:presLayoutVars>
      </dgm:prSet>
      <dgm:spPr/>
    </dgm:pt>
    <dgm:pt modelId="{B4E16B54-6F87-624B-844D-5FBC6C0EB2D5}" type="pres">
      <dgm:prSet presAssocID="{6932879F-4CBD-AE4D-8A00-CC61F95ECB8A}" presName="accent_6" presStyleCnt="0"/>
      <dgm:spPr/>
    </dgm:pt>
    <dgm:pt modelId="{8868A1A9-293C-CD40-A305-A3F5619BEB3C}" type="pres">
      <dgm:prSet presAssocID="{6932879F-4CBD-AE4D-8A00-CC61F95ECB8A}" presName="accentRepeatNode" presStyleLbl="solidFgAcc1" presStyleIdx="5" presStyleCnt="6"/>
      <dgm:spPr/>
    </dgm:pt>
  </dgm:ptLst>
  <dgm:cxnLst>
    <dgm:cxn modelId="{856FC602-23F4-AD41-BC3B-09BE2D1524DB}" type="presOf" srcId="{689D1933-8D04-FD41-886A-04D76711C5F8}" destId="{F6A13677-25C4-3147-8CC3-260D300A7565}" srcOrd="0" destOrd="0" presId="urn:microsoft.com/office/officeart/2008/layout/VerticalCurvedList"/>
    <dgm:cxn modelId="{AAE1C702-1211-FF41-82F3-853445D5DD6D}" type="presOf" srcId="{6932879F-4CBD-AE4D-8A00-CC61F95ECB8A}" destId="{21308A82-529B-8149-9DDE-3368E0AA7744}" srcOrd="0" destOrd="0" presId="urn:microsoft.com/office/officeart/2008/layout/VerticalCurvedList"/>
    <dgm:cxn modelId="{9366361F-05E0-224E-A00F-FF71E1D84E9E}" type="presOf" srcId="{248C5AAC-6C3F-9741-BAA2-754DE502E48C}" destId="{CC22B45E-0EA7-BC48-B2CF-BDD6B179AA70}" srcOrd="0" destOrd="0" presId="urn:microsoft.com/office/officeart/2008/layout/VerticalCurvedList"/>
    <dgm:cxn modelId="{1E360532-C0CA-A34B-B147-9F7471467D4C}" srcId="{248C5AAC-6C3F-9741-BAA2-754DE502E48C}" destId="{65C6D832-05B5-B940-9751-32B15B18B930}" srcOrd="2" destOrd="0" parTransId="{748AE2A1-41CA-1448-8630-7BEA7BD86FAE}" sibTransId="{34B6E99F-7AAB-2041-8BCD-57C1829B8141}"/>
    <dgm:cxn modelId="{DE04A435-C20C-9C43-AB0F-213536363459}" srcId="{248C5AAC-6C3F-9741-BAA2-754DE502E48C}" destId="{6932879F-4CBD-AE4D-8A00-CC61F95ECB8A}" srcOrd="5" destOrd="0" parTransId="{5F1576B9-C620-2947-A472-632967E1980F}" sibTransId="{B8D00F94-FADB-A847-BAE3-1A037B0DD033}"/>
    <dgm:cxn modelId="{1DE47174-4106-1540-AF05-326B8486477B}" srcId="{248C5AAC-6C3F-9741-BAA2-754DE502E48C}" destId="{B8A2905A-9284-684D-9582-66C8D3AAD999}" srcOrd="3" destOrd="0" parTransId="{1C5A8ACE-5467-AC46-AEBA-8E24F8C35F6E}" sibTransId="{9D4EBBB9-B10C-AC46-B384-A4F81B64DDD7}"/>
    <dgm:cxn modelId="{629DA191-660A-A94F-977C-EC495FABE88E}" srcId="{248C5AAC-6C3F-9741-BAA2-754DE502E48C}" destId="{689D1933-8D04-FD41-886A-04D76711C5F8}" srcOrd="1" destOrd="0" parTransId="{7DA6FA4B-D17A-0446-BF97-F44EAD298DC2}" sibTransId="{85871EA6-5D5D-3446-A63F-1D0D65EEAE39}"/>
    <dgm:cxn modelId="{1806E0C7-359F-7447-9096-19FD3B82D033}" type="presOf" srcId="{1E80410A-E838-2246-8DB0-469AA08177A5}" destId="{88F9D9DB-8662-FA4A-8F06-CCE9BBD34C34}" srcOrd="0" destOrd="0" presId="urn:microsoft.com/office/officeart/2008/layout/VerticalCurvedList"/>
    <dgm:cxn modelId="{607043D8-297A-5444-BA36-51975F5D0F1C}" srcId="{248C5AAC-6C3F-9741-BAA2-754DE502E48C}" destId="{2718FBE9-118A-0E4E-8728-9B56508810B8}" srcOrd="4" destOrd="0" parTransId="{BFBD8567-AFAF-7447-BDD1-AA5B743BF506}" sibTransId="{926D1575-780D-F64E-89E1-ED3D87DCEB13}"/>
    <dgm:cxn modelId="{990B55DB-1B10-6840-8E9C-5B3E437B1E3B}" type="presOf" srcId="{2718FBE9-118A-0E4E-8728-9B56508810B8}" destId="{CD95A7A9-35FD-EB4E-B792-87A3FED9CE59}" srcOrd="0" destOrd="0" presId="urn:microsoft.com/office/officeart/2008/layout/VerticalCurvedList"/>
    <dgm:cxn modelId="{6D40F1E0-E967-E849-9C00-7C563B8BC446}" srcId="{248C5AAC-6C3F-9741-BAA2-754DE502E48C}" destId="{1E80410A-E838-2246-8DB0-469AA08177A5}" srcOrd="0" destOrd="0" parTransId="{A5F90979-60A6-7C43-8792-DAF0B33A9094}" sibTransId="{5263C940-EB20-A348-91C7-AD5BD1844C21}"/>
    <dgm:cxn modelId="{73CDA0E3-C40A-0149-9DF7-0976028BAF02}" type="presOf" srcId="{5263C940-EB20-A348-91C7-AD5BD1844C21}" destId="{21F70CA2-091E-9F49-A2B9-36394F66A9F4}" srcOrd="0" destOrd="0" presId="urn:microsoft.com/office/officeart/2008/layout/VerticalCurvedList"/>
    <dgm:cxn modelId="{1A958FEC-8BDB-624F-8698-9D1EDC82B142}" type="presOf" srcId="{B8A2905A-9284-684D-9582-66C8D3AAD999}" destId="{0D491113-7DDB-CA48-B14A-92BA546A76DE}" srcOrd="0" destOrd="0" presId="urn:microsoft.com/office/officeart/2008/layout/VerticalCurvedList"/>
    <dgm:cxn modelId="{F873FDF9-9EC0-FF46-92C9-77ED10ABC737}" type="presOf" srcId="{65C6D832-05B5-B940-9751-32B15B18B930}" destId="{09F73689-D7E8-CD44-AF49-69EB2C663AFA}" srcOrd="0" destOrd="0" presId="urn:microsoft.com/office/officeart/2008/layout/VerticalCurvedList"/>
    <dgm:cxn modelId="{47E6F858-47EE-4740-A9D0-082FC53DDC79}" type="presParOf" srcId="{CC22B45E-0EA7-BC48-B2CF-BDD6B179AA70}" destId="{0D7A5C0B-8F09-B842-8520-C97FD7DB12C1}" srcOrd="0" destOrd="0" presId="urn:microsoft.com/office/officeart/2008/layout/VerticalCurvedList"/>
    <dgm:cxn modelId="{21333032-8FCE-4743-B510-FE98C68C0AA9}" type="presParOf" srcId="{0D7A5C0B-8F09-B842-8520-C97FD7DB12C1}" destId="{26B35A93-BFE0-2947-98EF-D6F30307B5CA}" srcOrd="0" destOrd="0" presId="urn:microsoft.com/office/officeart/2008/layout/VerticalCurvedList"/>
    <dgm:cxn modelId="{2B5C4A88-D5D5-F64A-A0CB-C5CCA1FDEF24}" type="presParOf" srcId="{26B35A93-BFE0-2947-98EF-D6F30307B5CA}" destId="{531FEFB5-138F-B148-A793-06F75B774B37}" srcOrd="0" destOrd="0" presId="urn:microsoft.com/office/officeart/2008/layout/VerticalCurvedList"/>
    <dgm:cxn modelId="{06D5D8FE-0CE3-4B41-8C7C-A8BE16F0A30C}" type="presParOf" srcId="{26B35A93-BFE0-2947-98EF-D6F30307B5CA}" destId="{21F70CA2-091E-9F49-A2B9-36394F66A9F4}" srcOrd="1" destOrd="0" presId="urn:microsoft.com/office/officeart/2008/layout/VerticalCurvedList"/>
    <dgm:cxn modelId="{AD8A381F-3AD3-FC49-A0B9-3C1DCEBFC915}" type="presParOf" srcId="{26B35A93-BFE0-2947-98EF-D6F30307B5CA}" destId="{93D5ABB9-74E6-B84D-9CC9-2081DFAD278F}" srcOrd="2" destOrd="0" presId="urn:microsoft.com/office/officeart/2008/layout/VerticalCurvedList"/>
    <dgm:cxn modelId="{40FE3BB5-4D6B-BB4E-B260-B6D383CEE475}" type="presParOf" srcId="{26B35A93-BFE0-2947-98EF-D6F30307B5CA}" destId="{4ACF3B94-C0DE-DE46-8369-90EA64D12A2C}" srcOrd="3" destOrd="0" presId="urn:microsoft.com/office/officeart/2008/layout/VerticalCurvedList"/>
    <dgm:cxn modelId="{5A09A2D1-B1FE-6547-AD7F-28F3329BEA43}" type="presParOf" srcId="{0D7A5C0B-8F09-B842-8520-C97FD7DB12C1}" destId="{88F9D9DB-8662-FA4A-8F06-CCE9BBD34C34}" srcOrd="1" destOrd="0" presId="urn:microsoft.com/office/officeart/2008/layout/VerticalCurvedList"/>
    <dgm:cxn modelId="{DF23C053-EB32-794F-BD4F-CBE46DFB87CB}" type="presParOf" srcId="{0D7A5C0B-8F09-B842-8520-C97FD7DB12C1}" destId="{D35112B8-40A3-7745-A8A0-9D14B2C4A923}" srcOrd="2" destOrd="0" presId="urn:microsoft.com/office/officeart/2008/layout/VerticalCurvedList"/>
    <dgm:cxn modelId="{71EA1534-2022-0A44-A53B-E14476D07116}" type="presParOf" srcId="{D35112B8-40A3-7745-A8A0-9D14B2C4A923}" destId="{84B5BCE1-B2A1-BF45-809B-9319109FF660}" srcOrd="0" destOrd="0" presId="urn:microsoft.com/office/officeart/2008/layout/VerticalCurvedList"/>
    <dgm:cxn modelId="{06876186-62E4-7A45-9CC2-DF57690F6E22}" type="presParOf" srcId="{0D7A5C0B-8F09-B842-8520-C97FD7DB12C1}" destId="{F6A13677-25C4-3147-8CC3-260D300A7565}" srcOrd="3" destOrd="0" presId="urn:microsoft.com/office/officeart/2008/layout/VerticalCurvedList"/>
    <dgm:cxn modelId="{0E903CE1-BCB0-5742-8C63-1A09ACEF8F07}" type="presParOf" srcId="{0D7A5C0B-8F09-B842-8520-C97FD7DB12C1}" destId="{B0D86593-4B65-024C-AF16-60F26D7E841B}" srcOrd="4" destOrd="0" presId="urn:microsoft.com/office/officeart/2008/layout/VerticalCurvedList"/>
    <dgm:cxn modelId="{026729CC-5427-5644-B0FA-88F33B4370FE}" type="presParOf" srcId="{B0D86593-4B65-024C-AF16-60F26D7E841B}" destId="{A5C776CD-7FA7-404A-B973-815860F60DFC}" srcOrd="0" destOrd="0" presId="urn:microsoft.com/office/officeart/2008/layout/VerticalCurvedList"/>
    <dgm:cxn modelId="{1B997EF2-0E40-4648-AE16-25A9A8CD108D}" type="presParOf" srcId="{0D7A5C0B-8F09-B842-8520-C97FD7DB12C1}" destId="{09F73689-D7E8-CD44-AF49-69EB2C663AFA}" srcOrd="5" destOrd="0" presId="urn:microsoft.com/office/officeart/2008/layout/VerticalCurvedList"/>
    <dgm:cxn modelId="{F3293D4D-1F4A-E04B-9084-DB848E472C7F}" type="presParOf" srcId="{0D7A5C0B-8F09-B842-8520-C97FD7DB12C1}" destId="{8319C0EF-18C4-E94F-8A99-AFBACDAF7E46}" srcOrd="6" destOrd="0" presId="urn:microsoft.com/office/officeart/2008/layout/VerticalCurvedList"/>
    <dgm:cxn modelId="{5D501E78-B55C-164D-B47F-C7E21E43CC35}" type="presParOf" srcId="{8319C0EF-18C4-E94F-8A99-AFBACDAF7E46}" destId="{2D93A8B8-EA6F-6342-B368-DCCF99A4115F}" srcOrd="0" destOrd="0" presId="urn:microsoft.com/office/officeart/2008/layout/VerticalCurvedList"/>
    <dgm:cxn modelId="{44E07640-813E-FF43-B859-C544EA742195}" type="presParOf" srcId="{0D7A5C0B-8F09-B842-8520-C97FD7DB12C1}" destId="{0D491113-7DDB-CA48-B14A-92BA546A76DE}" srcOrd="7" destOrd="0" presId="urn:microsoft.com/office/officeart/2008/layout/VerticalCurvedList"/>
    <dgm:cxn modelId="{2F1B8BCB-BFF8-FC4F-9613-F5321415CC73}" type="presParOf" srcId="{0D7A5C0B-8F09-B842-8520-C97FD7DB12C1}" destId="{E88DBE9E-35F0-F140-B54E-B6966412A0A0}" srcOrd="8" destOrd="0" presId="urn:microsoft.com/office/officeart/2008/layout/VerticalCurvedList"/>
    <dgm:cxn modelId="{707F4B30-A791-9A4A-BCA9-750D85EE5C57}" type="presParOf" srcId="{E88DBE9E-35F0-F140-B54E-B6966412A0A0}" destId="{38616BB8-7A38-4E4A-8FA0-C4F7A3EFE020}" srcOrd="0" destOrd="0" presId="urn:microsoft.com/office/officeart/2008/layout/VerticalCurvedList"/>
    <dgm:cxn modelId="{A3EA986F-C17E-1A47-9178-34D840656DE2}" type="presParOf" srcId="{0D7A5C0B-8F09-B842-8520-C97FD7DB12C1}" destId="{CD95A7A9-35FD-EB4E-B792-87A3FED9CE59}" srcOrd="9" destOrd="0" presId="urn:microsoft.com/office/officeart/2008/layout/VerticalCurvedList"/>
    <dgm:cxn modelId="{03DF4B06-2E49-7E4B-B602-FBE39C86F079}" type="presParOf" srcId="{0D7A5C0B-8F09-B842-8520-C97FD7DB12C1}" destId="{2A8C7867-C073-EF48-BFEC-83A6B005702D}" srcOrd="10" destOrd="0" presId="urn:microsoft.com/office/officeart/2008/layout/VerticalCurvedList"/>
    <dgm:cxn modelId="{90968CCF-278E-4148-BDB6-E24EF4E22864}" type="presParOf" srcId="{2A8C7867-C073-EF48-BFEC-83A6B005702D}" destId="{F0FB7965-8C2C-EA44-AAA5-DBE142ED38BE}" srcOrd="0" destOrd="0" presId="urn:microsoft.com/office/officeart/2008/layout/VerticalCurvedList"/>
    <dgm:cxn modelId="{6203EF72-E2FE-5149-88B0-F6CD8D35D0CC}" type="presParOf" srcId="{0D7A5C0B-8F09-B842-8520-C97FD7DB12C1}" destId="{21308A82-529B-8149-9DDE-3368E0AA7744}" srcOrd="11" destOrd="0" presId="urn:microsoft.com/office/officeart/2008/layout/VerticalCurvedList"/>
    <dgm:cxn modelId="{EAD21FF4-3117-B744-B442-11B5BFAAE512}" type="presParOf" srcId="{0D7A5C0B-8F09-B842-8520-C97FD7DB12C1}" destId="{B4E16B54-6F87-624B-844D-5FBC6C0EB2D5}" srcOrd="12" destOrd="0" presId="urn:microsoft.com/office/officeart/2008/layout/VerticalCurvedList"/>
    <dgm:cxn modelId="{619706C2-E5F7-A646-808C-8808C756494D}" type="presParOf" srcId="{B4E16B54-6F87-624B-844D-5FBC6C0EB2D5}" destId="{8868A1A9-293C-CD40-A305-A3F5619BEB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8C5AAC-6C3F-9741-BAA2-754DE502E48C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E80410A-E838-2246-8DB0-469AA08177A5}">
      <dgm:prSet phldrT="[Texto]" custT="1"/>
      <dgm:spPr/>
      <dgm:t>
        <a:bodyPr/>
        <a:lstStyle/>
        <a:p>
          <a:r>
            <a:rPr lang="es-CO" sz="1800" dirty="0">
              <a:latin typeface="Montserrat" panose="02000505000000020004" pitchFamily="2" charset="77"/>
            </a:rPr>
            <a:t>La principal arritmia de complejos estrechos es la taquicardia supraventricular por reentrada del nodo AV. Responde a Adenosina.</a:t>
          </a:r>
          <a:endParaRPr lang="es-MX" sz="1800" dirty="0">
            <a:latin typeface="Montserrat" panose="02000505000000020004" pitchFamily="2" charset="77"/>
          </a:endParaRPr>
        </a:p>
      </dgm:t>
    </dgm:pt>
    <dgm:pt modelId="{A5F90979-60A6-7C43-8792-DAF0B33A9094}" type="parTrans" cxnId="{6D40F1E0-E967-E849-9C00-7C563B8BC446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5263C940-EB20-A348-91C7-AD5BD1844C21}" type="sibTrans" cxnId="{6D40F1E0-E967-E849-9C00-7C563B8BC446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65C6D832-05B5-B940-9751-32B15B18B930}">
      <dgm:prSet phldrT="[Texto]" custT="1"/>
      <dgm:spPr/>
      <dgm:t>
        <a:bodyPr/>
        <a:lstStyle/>
        <a:p>
          <a:r>
            <a:rPr lang="es-MX" sz="1800" dirty="0">
              <a:latin typeface="Montserrat" panose="02000505000000020004" pitchFamily="2" charset="77"/>
            </a:rPr>
            <a:t>El papel del médico de urgencias es hacer el enfoque y tratamiento inicial.</a:t>
          </a:r>
        </a:p>
      </dgm:t>
    </dgm:pt>
    <dgm:pt modelId="{748AE2A1-41CA-1448-8630-7BEA7BD86FAE}" type="parTrans" cxnId="{1E360532-C0CA-A34B-B147-9F7471467D4C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34B6E99F-7AAB-2041-8BCD-57C1829B8141}" type="sibTrans" cxnId="{1E360532-C0CA-A34B-B147-9F7471467D4C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C5375823-91F3-0842-A49D-39DB112A42A1}">
      <dgm:prSet custT="1"/>
      <dgm:spPr/>
      <dgm:t>
        <a:bodyPr/>
        <a:lstStyle/>
        <a:p>
          <a:r>
            <a:rPr lang="es-MX" sz="1800" dirty="0">
              <a:latin typeface="Montserrat" panose="02000505000000020004" pitchFamily="2" charset="77"/>
            </a:rPr>
            <a:t>La principal arritmia de complejos anchos es la taquicardia ventricular, que se maneja con antiattitmicos como Amiodarona.</a:t>
          </a:r>
        </a:p>
      </dgm:t>
    </dgm:pt>
    <dgm:pt modelId="{1D188083-52C5-9F42-9BE7-BFAEB79540A1}" type="parTrans" cxnId="{04B213FB-D129-9E4B-94DC-A84ED9C277AD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4DB7F7B9-5210-544A-B85D-C1AA5039DD1B}" type="sibTrans" cxnId="{04B213FB-D129-9E4B-94DC-A84ED9C277AD}">
      <dgm:prSet/>
      <dgm:spPr/>
      <dgm:t>
        <a:bodyPr/>
        <a:lstStyle/>
        <a:p>
          <a:endParaRPr lang="es-MX">
            <a:latin typeface="Montserrat" panose="02000505000000020004" pitchFamily="2" charset="77"/>
          </a:endParaRPr>
        </a:p>
      </dgm:t>
    </dgm:pt>
    <dgm:pt modelId="{9324FF9B-4657-5545-BF70-3190F81EC789}">
      <dgm:prSet custT="1"/>
      <dgm:spPr/>
      <dgm:t>
        <a:bodyPr/>
        <a:lstStyle/>
        <a:p>
          <a:r>
            <a:rPr lang="es-MX" sz="1800" dirty="0">
              <a:latin typeface="Montserrat" panose="02000505000000020004" pitchFamily="2" charset="77"/>
            </a:rPr>
            <a:t>En principio, todo paciente inestable se debe cardiovertir.</a:t>
          </a:r>
        </a:p>
      </dgm:t>
    </dgm:pt>
    <dgm:pt modelId="{AC66B9B6-9EFC-0040-BDC3-49A2FF2498E3}" type="parTrans" cxnId="{33FD7844-57A3-9C4F-808C-68B01605A47F}">
      <dgm:prSet/>
      <dgm:spPr/>
      <dgm:t>
        <a:bodyPr/>
        <a:lstStyle/>
        <a:p>
          <a:endParaRPr lang="es-MX"/>
        </a:p>
      </dgm:t>
    </dgm:pt>
    <dgm:pt modelId="{687A9210-5845-0F45-955A-FB320834C03A}" type="sibTrans" cxnId="{33FD7844-57A3-9C4F-808C-68B01605A47F}">
      <dgm:prSet/>
      <dgm:spPr/>
      <dgm:t>
        <a:bodyPr/>
        <a:lstStyle/>
        <a:p>
          <a:endParaRPr lang="es-MX"/>
        </a:p>
      </dgm:t>
    </dgm:pt>
    <dgm:pt modelId="{CC22B45E-0EA7-BC48-B2CF-BDD6B179AA70}" type="pres">
      <dgm:prSet presAssocID="{248C5AAC-6C3F-9741-BAA2-754DE502E48C}" presName="Name0" presStyleCnt="0">
        <dgm:presLayoutVars>
          <dgm:chMax val="7"/>
          <dgm:chPref val="7"/>
          <dgm:dir/>
        </dgm:presLayoutVars>
      </dgm:prSet>
      <dgm:spPr/>
    </dgm:pt>
    <dgm:pt modelId="{0D7A5C0B-8F09-B842-8520-C97FD7DB12C1}" type="pres">
      <dgm:prSet presAssocID="{248C5AAC-6C3F-9741-BAA2-754DE502E48C}" presName="Name1" presStyleCnt="0"/>
      <dgm:spPr/>
    </dgm:pt>
    <dgm:pt modelId="{26B35A93-BFE0-2947-98EF-D6F30307B5CA}" type="pres">
      <dgm:prSet presAssocID="{248C5AAC-6C3F-9741-BAA2-754DE502E48C}" presName="cycle" presStyleCnt="0"/>
      <dgm:spPr/>
    </dgm:pt>
    <dgm:pt modelId="{531FEFB5-138F-B148-A793-06F75B774B37}" type="pres">
      <dgm:prSet presAssocID="{248C5AAC-6C3F-9741-BAA2-754DE502E48C}" presName="srcNode" presStyleLbl="node1" presStyleIdx="0" presStyleCnt="4"/>
      <dgm:spPr/>
    </dgm:pt>
    <dgm:pt modelId="{21F70CA2-091E-9F49-A2B9-36394F66A9F4}" type="pres">
      <dgm:prSet presAssocID="{248C5AAC-6C3F-9741-BAA2-754DE502E48C}" presName="conn" presStyleLbl="parChTrans1D2" presStyleIdx="0" presStyleCnt="1"/>
      <dgm:spPr/>
    </dgm:pt>
    <dgm:pt modelId="{93D5ABB9-74E6-B84D-9CC9-2081DFAD278F}" type="pres">
      <dgm:prSet presAssocID="{248C5AAC-6C3F-9741-BAA2-754DE502E48C}" presName="extraNode" presStyleLbl="node1" presStyleIdx="0" presStyleCnt="4"/>
      <dgm:spPr/>
    </dgm:pt>
    <dgm:pt modelId="{4ACF3B94-C0DE-DE46-8369-90EA64D12A2C}" type="pres">
      <dgm:prSet presAssocID="{248C5AAC-6C3F-9741-BAA2-754DE502E48C}" presName="dstNode" presStyleLbl="node1" presStyleIdx="0" presStyleCnt="4"/>
      <dgm:spPr/>
    </dgm:pt>
    <dgm:pt modelId="{A1BCA091-9C06-294A-9C2A-0AF4C18A316B}" type="pres">
      <dgm:prSet presAssocID="{65C6D832-05B5-B940-9751-32B15B18B930}" presName="text_1" presStyleLbl="node1" presStyleIdx="0" presStyleCnt="4">
        <dgm:presLayoutVars>
          <dgm:bulletEnabled val="1"/>
        </dgm:presLayoutVars>
      </dgm:prSet>
      <dgm:spPr/>
    </dgm:pt>
    <dgm:pt modelId="{663C3E8F-58B0-DC48-ACC2-A17416853094}" type="pres">
      <dgm:prSet presAssocID="{65C6D832-05B5-B940-9751-32B15B18B930}" presName="accent_1" presStyleCnt="0"/>
      <dgm:spPr/>
    </dgm:pt>
    <dgm:pt modelId="{2D93A8B8-EA6F-6342-B368-DCCF99A4115F}" type="pres">
      <dgm:prSet presAssocID="{65C6D832-05B5-B940-9751-32B15B18B930}" presName="accentRepeatNode" presStyleLbl="solidFgAcc1" presStyleIdx="0" presStyleCnt="4"/>
      <dgm:spPr/>
    </dgm:pt>
    <dgm:pt modelId="{A33D0358-ACF7-984E-B76A-19A3627DFCF0}" type="pres">
      <dgm:prSet presAssocID="{9324FF9B-4657-5545-BF70-3190F81EC789}" presName="text_2" presStyleLbl="node1" presStyleIdx="1" presStyleCnt="4">
        <dgm:presLayoutVars>
          <dgm:bulletEnabled val="1"/>
        </dgm:presLayoutVars>
      </dgm:prSet>
      <dgm:spPr/>
    </dgm:pt>
    <dgm:pt modelId="{7C9780A3-9A44-1D4C-8C6D-20A9CC6EE902}" type="pres">
      <dgm:prSet presAssocID="{9324FF9B-4657-5545-BF70-3190F81EC789}" presName="accent_2" presStyleCnt="0"/>
      <dgm:spPr/>
    </dgm:pt>
    <dgm:pt modelId="{FF57517E-C627-634B-B1D9-920CAE3C3CEA}" type="pres">
      <dgm:prSet presAssocID="{9324FF9B-4657-5545-BF70-3190F81EC789}" presName="accentRepeatNode" presStyleLbl="solidFgAcc1" presStyleIdx="1" presStyleCnt="4"/>
      <dgm:spPr/>
    </dgm:pt>
    <dgm:pt modelId="{EE1DD347-F04F-2249-8161-308BBDA32E20}" type="pres">
      <dgm:prSet presAssocID="{C5375823-91F3-0842-A49D-39DB112A42A1}" presName="text_3" presStyleLbl="node1" presStyleIdx="2" presStyleCnt="4">
        <dgm:presLayoutVars>
          <dgm:bulletEnabled val="1"/>
        </dgm:presLayoutVars>
      </dgm:prSet>
      <dgm:spPr/>
    </dgm:pt>
    <dgm:pt modelId="{6BC56E78-7140-D342-B04D-7DCD37C603A5}" type="pres">
      <dgm:prSet presAssocID="{C5375823-91F3-0842-A49D-39DB112A42A1}" presName="accent_3" presStyleCnt="0"/>
      <dgm:spPr/>
    </dgm:pt>
    <dgm:pt modelId="{11C4BFAA-B4E4-B048-AF11-C8987581D75E}" type="pres">
      <dgm:prSet presAssocID="{C5375823-91F3-0842-A49D-39DB112A42A1}" presName="accentRepeatNode" presStyleLbl="solidFgAcc1" presStyleIdx="2" presStyleCnt="4"/>
      <dgm:spPr/>
    </dgm:pt>
    <dgm:pt modelId="{18512C3C-BAB8-CC47-B4AE-375C28B0BF74}" type="pres">
      <dgm:prSet presAssocID="{1E80410A-E838-2246-8DB0-469AA08177A5}" presName="text_4" presStyleLbl="node1" presStyleIdx="3" presStyleCnt="4" custScaleY="117360">
        <dgm:presLayoutVars>
          <dgm:bulletEnabled val="1"/>
        </dgm:presLayoutVars>
      </dgm:prSet>
      <dgm:spPr/>
    </dgm:pt>
    <dgm:pt modelId="{30330967-257D-F647-92D6-36732693B605}" type="pres">
      <dgm:prSet presAssocID="{1E80410A-E838-2246-8DB0-469AA08177A5}" presName="accent_4" presStyleCnt="0"/>
      <dgm:spPr/>
    </dgm:pt>
    <dgm:pt modelId="{84B5BCE1-B2A1-BF45-809B-9319109FF660}" type="pres">
      <dgm:prSet presAssocID="{1E80410A-E838-2246-8DB0-469AA08177A5}" presName="accentRepeatNode" presStyleLbl="solidFgAcc1" presStyleIdx="3" presStyleCnt="4"/>
      <dgm:spPr/>
    </dgm:pt>
  </dgm:ptLst>
  <dgm:cxnLst>
    <dgm:cxn modelId="{9366361F-05E0-224E-A00F-FF71E1D84E9E}" type="presOf" srcId="{248C5AAC-6C3F-9741-BAA2-754DE502E48C}" destId="{CC22B45E-0EA7-BC48-B2CF-BDD6B179AA70}" srcOrd="0" destOrd="0" presId="urn:microsoft.com/office/officeart/2008/layout/VerticalCurvedList"/>
    <dgm:cxn modelId="{7BDEDF20-4A9E-CD47-AB3A-19BFD841A279}" type="presOf" srcId="{34B6E99F-7AAB-2041-8BCD-57C1829B8141}" destId="{21F70CA2-091E-9F49-A2B9-36394F66A9F4}" srcOrd="0" destOrd="0" presId="urn:microsoft.com/office/officeart/2008/layout/VerticalCurvedList"/>
    <dgm:cxn modelId="{1E360532-C0CA-A34B-B147-9F7471467D4C}" srcId="{248C5AAC-6C3F-9741-BAA2-754DE502E48C}" destId="{65C6D832-05B5-B940-9751-32B15B18B930}" srcOrd="0" destOrd="0" parTransId="{748AE2A1-41CA-1448-8630-7BEA7BD86FAE}" sibTransId="{34B6E99F-7AAB-2041-8BCD-57C1829B8141}"/>
    <dgm:cxn modelId="{33FD7844-57A3-9C4F-808C-68B01605A47F}" srcId="{248C5AAC-6C3F-9741-BAA2-754DE502E48C}" destId="{9324FF9B-4657-5545-BF70-3190F81EC789}" srcOrd="1" destOrd="0" parTransId="{AC66B9B6-9EFC-0040-BDC3-49A2FF2498E3}" sibTransId="{687A9210-5845-0F45-955A-FB320834C03A}"/>
    <dgm:cxn modelId="{6DCB9B56-3DE5-6343-AB68-6A1ACE741147}" type="presOf" srcId="{65C6D832-05B5-B940-9751-32B15B18B930}" destId="{A1BCA091-9C06-294A-9C2A-0AF4C18A316B}" srcOrd="0" destOrd="0" presId="urn:microsoft.com/office/officeart/2008/layout/VerticalCurvedList"/>
    <dgm:cxn modelId="{F281A1C4-1AD6-CA4B-AD6A-D280AFAB8540}" type="presOf" srcId="{C5375823-91F3-0842-A49D-39DB112A42A1}" destId="{EE1DD347-F04F-2249-8161-308BBDA32E20}" srcOrd="0" destOrd="0" presId="urn:microsoft.com/office/officeart/2008/layout/VerticalCurvedList"/>
    <dgm:cxn modelId="{7F21DBCC-1B2C-A441-80AD-37A7AE176D64}" type="presOf" srcId="{1E80410A-E838-2246-8DB0-469AA08177A5}" destId="{18512C3C-BAB8-CC47-B4AE-375C28B0BF74}" srcOrd="0" destOrd="0" presId="urn:microsoft.com/office/officeart/2008/layout/VerticalCurvedList"/>
    <dgm:cxn modelId="{6D40F1E0-E967-E849-9C00-7C563B8BC446}" srcId="{248C5AAC-6C3F-9741-BAA2-754DE502E48C}" destId="{1E80410A-E838-2246-8DB0-469AA08177A5}" srcOrd="3" destOrd="0" parTransId="{A5F90979-60A6-7C43-8792-DAF0B33A9094}" sibTransId="{5263C940-EB20-A348-91C7-AD5BD1844C21}"/>
    <dgm:cxn modelId="{26D839F4-FCD5-2C43-97CA-7B09EACBA6BB}" type="presOf" srcId="{9324FF9B-4657-5545-BF70-3190F81EC789}" destId="{A33D0358-ACF7-984E-B76A-19A3627DFCF0}" srcOrd="0" destOrd="0" presId="urn:microsoft.com/office/officeart/2008/layout/VerticalCurvedList"/>
    <dgm:cxn modelId="{04B213FB-D129-9E4B-94DC-A84ED9C277AD}" srcId="{248C5AAC-6C3F-9741-BAA2-754DE502E48C}" destId="{C5375823-91F3-0842-A49D-39DB112A42A1}" srcOrd="2" destOrd="0" parTransId="{1D188083-52C5-9F42-9BE7-BFAEB79540A1}" sibTransId="{4DB7F7B9-5210-544A-B85D-C1AA5039DD1B}"/>
    <dgm:cxn modelId="{2BAEB557-34B0-2B40-AF92-C3FBCE60FE79}" type="presParOf" srcId="{CC22B45E-0EA7-BC48-B2CF-BDD6B179AA70}" destId="{0D7A5C0B-8F09-B842-8520-C97FD7DB12C1}" srcOrd="0" destOrd="0" presId="urn:microsoft.com/office/officeart/2008/layout/VerticalCurvedList"/>
    <dgm:cxn modelId="{E928E064-7E6B-7A48-A843-6AEC5F3DAFA4}" type="presParOf" srcId="{0D7A5C0B-8F09-B842-8520-C97FD7DB12C1}" destId="{26B35A93-BFE0-2947-98EF-D6F30307B5CA}" srcOrd="0" destOrd="0" presId="urn:microsoft.com/office/officeart/2008/layout/VerticalCurvedList"/>
    <dgm:cxn modelId="{91740C10-C3A8-0347-A17B-F5A6421B13E9}" type="presParOf" srcId="{26B35A93-BFE0-2947-98EF-D6F30307B5CA}" destId="{531FEFB5-138F-B148-A793-06F75B774B37}" srcOrd="0" destOrd="0" presId="urn:microsoft.com/office/officeart/2008/layout/VerticalCurvedList"/>
    <dgm:cxn modelId="{4745A2CE-87DA-444D-A774-5CF582926540}" type="presParOf" srcId="{26B35A93-BFE0-2947-98EF-D6F30307B5CA}" destId="{21F70CA2-091E-9F49-A2B9-36394F66A9F4}" srcOrd="1" destOrd="0" presId="urn:microsoft.com/office/officeart/2008/layout/VerticalCurvedList"/>
    <dgm:cxn modelId="{B16890A6-2E35-DB4C-A5C5-41CC1F4B756B}" type="presParOf" srcId="{26B35A93-BFE0-2947-98EF-D6F30307B5CA}" destId="{93D5ABB9-74E6-B84D-9CC9-2081DFAD278F}" srcOrd="2" destOrd="0" presId="urn:microsoft.com/office/officeart/2008/layout/VerticalCurvedList"/>
    <dgm:cxn modelId="{E37ACEEF-7869-A14C-973E-98E80823C8A7}" type="presParOf" srcId="{26B35A93-BFE0-2947-98EF-D6F30307B5CA}" destId="{4ACF3B94-C0DE-DE46-8369-90EA64D12A2C}" srcOrd="3" destOrd="0" presId="urn:microsoft.com/office/officeart/2008/layout/VerticalCurvedList"/>
    <dgm:cxn modelId="{8D3ADC51-6B45-E745-9BDF-F527C20CA074}" type="presParOf" srcId="{0D7A5C0B-8F09-B842-8520-C97FD7DB12C1}" destId="{A1BCA091-9C06-294A-9C2A-0AF4C18A316B}" srcOrd="1" destOrd="0" presId="urn:microsoft.com/office/officeart/2008/layout/VerticalCurvedList"/>
    <dgm:cxn modelId="{AEB92F2F-22F3-A54A-81DC-ADFBF0152E86}" type="presParOf" srcId="{0D7A5C0B-8F09-B842-8520-C97FD7DB12C1}" destId="{663C3E8F-58B0-DC48-ACC2-A17416853094}" srcOrd="2" destOrd="0" presId="urn:microsoft.com/office/officeart/2008/layout/VerticalCurvedList"/>
    <dgm:cxn modelId="{3EC61BA8-2EC5-1B46-B26D-CC027D6F0389}" type="presParOf" srcId="{663C3E8F-58B0-DC48-ACC2-A17416853094}" destId="{2D93A8B8-EA6F-6342-B368-DCCF99A4115F}" srcOrd="0" destOrd="0" presId="urn:microsoft.com/office/officeart/2008/layout/VerticalCurvedList"/>
    <dgm:cxn modelId="{37E72240-6681-0942-BC95-0CDCE6F0BBCE}" type="presParOf" srcId="{0D7A5C0B-8F09-B842-8520-C97FD7DB12C1}" destId="{A33D0358-ACF7-984E-B76A-19A3627DFCF0}" srcOrd="3" destOrd="0" presId="urn:microsoft.com/office/officeart/2008/layout/VerticalCurvedList"/>
    <dgm:cxn modelId="{9E7C3AC5-C6A0-CC4B-BFF1-FD162CE57B99}" type="presParOf" srcId="{0D7A5C0B-8F09-B842-8520-C97FD7DB12C1}" destId="{7C9780A3-9A44-1D4C-8C6D-20A9CC6EE902}" srcOrd="4" destOrd="0" presId="urn:microsoft.com/office/officeart/2008/layout/VerticalCurvedList"/>
    <dgm:cxn modelId="{1FCDEC66-5ED1-3F43-9729-FF86A1B23D23}" type="presParOf" srcId="{7C9780A3-9A44-1D4C-8C6D-20A9CC6EE902}" destId="{FF57517E-C627-634B-B1D9-920CAE3C3CEA}" srcOrd="0" destOrd="0" presId="urn:microsoft.com/office/officeart/2008/layout/VerticalCurvedList"/>
    <dgm:cxn modelId="{B5FC49CE-8328-6C44-B516-DFF915DB5CD8}" type="presParOf" srcId="{0D7A5C0B-8F09-B842-8520-C97FD7DB12C1}" destId="{EE1DD347-F04F-2249-8161-308BBDA32E20}" srcOrd="5" destOrd="0" presId="urn:microsoft.com/office/officeart/2008/layout/VerticalCurvedList"/>
    <dgm:cxn modelId="{BA829117-42C5-4941-9731-CC8F32CB6C7E}" type="presParOf" srcId="{0D7A5C0B-8F09-B842-8520-C97FD7DB12C1}" destId="{6BC56E78-7140-D342-B04D-7DCD37C603A5}" srcOrd="6" destOrd="0" presId="urn:microsoft.com/office/officeart/2008/layout/VerticalCurvedList"/>
    <dgm:cxn modelId="{D1F2EAA5-8A5C-D04F-AE51-EC427B9E35DE}" type="presParOf" srcId="{6BC56E78-7140-D342-B04D-7DCD37C603A5}" destId="{11C4BFAA-B4E4-B048-AF11-C8987581D75E}" srcOrd="0" destOrd="0" presId="urn:microsoft.com/office/officeart/2008/layout/VerticalCurvedList"/>
    <dgm:cxn modelId="{BFCA135E-6AF0-9344-8419-7EFF5F48617A}" type="presParOf" srcId="{0D7A5C0B-8F09-B842-8520-C97FD7DB12C1}" destId="{18512C3C-BAB8-CC47-B4AE-375C28B0BF74}" srcOrd="7" destOrd="0" presId="urn:microsoft.com/office/officeart/2008/layout/VerticalCurvedList"/>
    <dgm:cxn modelId="{0B5B2D47-06F3-C64C-AED2-DE29FCC8928E}" type="presParOf" srcId="{0D7A5C0B-8F09-B842-8520-C97FD7DB12C1}" destId="{30330967-257D-F647-92D6-36732693B605}" srcOrd="8" destOrd="0" presId="urn:microsoft.com/office/officeart/2008/layout/VerticalCurvedList"/>
    <dgm:cxn modelId="{C980713A-60B6-E54E-A3EE-D10B7BAEBBA5}" type="presParOf" srcId="{30330967-257D-F647-92D6-36732693B605}" destId="{84B5BCE1-B2A1-BF45-809B-9319109FF6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7B172-2B8E-0144-AF79-4DAC5C2C6092}" type="doc">
      <dgm:prSet loTypeId="urn:microsoft.com/office/officeart/2005/8/layout/venn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E9B3459-0807-5140-BACE-728D1DD004CB}">
      <dgm:prSet phldrT="[Texto]"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Signos de falla cardiaca</a:t>
          </a:r>
        </a:p>
      </dgm:t>
    </dgm:pt>
    <dgm:pt modelId="{007043DA-6B7D-5849-859F-BCF53FE9BDDD}" type="parTrans" cxnId="{6171E466-AEA2-704F-B3E7-1D3AC7321F5A}">
      <dgm:prSet/>
      <dgm:spPr/>
      <dgm:t>
        <a:bodyPr/>
        <a:lstStyle/>
        <a:p>
          <a:endParaRPr lang="es-MX" sz="1800"/>
        </a:p>
      </dgm:t>
    </dgm:pt>
    <dgm:pt modelId="{5F60609E-96A1-A148-A04F-7B68F51160EA}" type="sibTrans" cxnId="{6171E466-AEA2-704F-B3E7-1D3AC7321F5A}">
      <dgm:prSet/>
      <dgm:spPr/>
      <dgm:t>
        <a:bodyPr/>
        <a:lstStyle/>
        <a:p>
          <a:endParaRPr lang="es-MX" sz="1800"/>
        </a:p>
      </dgm:t>
    </dgm:pt>
    <dgm:pt modelId="{37E28932-F574-C043-9414-310A6EBB568B}">
      <dgm:prSet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Signos de choque</a:t>
          </a:r>
        </a:p>
      </dgm:t>
    </dgm:pt>
    <dgm:pt modelId="{C331E4C4-42CC-0B44-9CFF-FFF4B9C2BAFB}" type="parTrans" cxnId="{4518A679-DB17-7745-81F9-BECE31F5A0EC}">
      <dgm:prSet/>
      <dgm:spPr/>
      <dgm:t>
        <a:bodyPr/>
        <a:lstStyle/>
        <a:p>
          <a:endParaRPr lang="es-MX" sz="1800"/>
        </a:p>
      </dgm:t>
    </dgm:pt>
    <dgm:pt modelId="{E3962A54-BF05-C14C-B77B-49733483C44E}" type="sibTrans" cxnId="{4518A679-DB17-7745-81F9-BECE31F5A0EC}">
      <dgm:prSet/>
      <dgm:spPr/>
      <dgm:t>
        <a:bodyPr/>
        <a:lstStyle/>
        <a:p>
          <a:endParaRPr lang="es-MX" sz="1800"/>
        </a:p>
      </dgm:t>
    </dgm:pt>
    <dgm:pt modelId="{D36C44B4-0BCB-724A-BA10-D1AAEB8BE7BC}">
      <dgm:prSet custT="1"/>
      <dgm:spPr/>
      <dgm:t>
        <a:bodyPr/>
        <a:lstStyle/>
        <a:p>
          <a:r>
            <a:rPr lang="es-MX" sz="2000" dirty="0" err="1">
              <a:solidFill>
                <a:srgbClr val="152B48"/>
              </a:solidFill>
              <a:latin typeface="Montserrat" panose="02000505000000020004" pitchFamily="2" charset="77"/>
            </a:rPr>
            <a:t>Hipo-tensión</a:t>
          </a:r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 arterial</a:t>
          </a:r>
        </a:p>
      </dgm:t>
    </dgm:pt>
    <dgm:pt modelId="{F2CEFC0D-805E-5B4D-B4B5-CB79BD1E6581}" type="parTrans" cxnId="{2127BD96-46E3-8345-B11D-B59D685E76FB}">
      <dgm:prSet/>
      <dgm:spPr/>
      <dgm:t>
        <a:bodyPr/>
        <a:lstStyle/>
        <a:p>
          <a:endParaRPr lang="es-MX" sz="1800"/>
        </a:p>
      </dgm:t>
    </dgm:pt>
    <dgm:pt modelId="{139FD79D-E241-6142-B27C-3937E872C50D}" type="sibTrans" cxnId="{2127BD96-46E3-8345-B11D-B59D685E76FB}">
      <dgm:prSet/>
      <dgm:spPr/>
      <dgm:t>
        <a:bodyPr/>
        <a:lstStyle/>
        <a:p>
          <a:endParaRPr lang="es-MX" sz="1800"/>
        </a:p>
      </dgm:t>
    </dgm:pt>
    <dgm:pt modelId="{4036B8A3-2FF8-0940-BA26-7C4DB5AEB725}">
      <dgm:prSet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Estado mental alterado</a:t>
          </a:r>
        </a:p>
      </dgm:t>
    </dgm:pt>
    <dgm:pt modelId="{C3527395-320C-D84E-A6C2-5B8C3A8068A1}" type="parTrans" cxnId="{C5598E34-ED0A-3144-BF69-DCDF3DC576AB}">
      <dgm:prSet/>
      <dgm:spPr/>
      <dgm:t>
        <a:bodyPr/>
        <a:lstStyle/>
        <a:p>
          <a:endParaRPr lang="es-MX" sz="1800"/>
        </a:p>
      </dgm:t>
    </dgm:pt>
    <dgm:pt modelId="{C9F1AF01-8452-0646-8BC1-1D56E5C6E06F}" type="sibTrans" cxnId="{C5598E34-ED0A-3144-BF69-DCDF3DC576AB}">
      <dgm:prSet/>
      <dgm:spPr/>
      <dgm:t>
        <a:bodyPr/>
        <a:lstStyle/>
        <a:p>
          <a:endParaRPr lang="es-MX" sz="1800"/>
        </a:p>
      </dgm:t>
    </dgm:pt>
    <dgm:pt modelId="{CE256123-2382-8B4B-8213-084846CB0638}">
      <dgm:prSet phldrT="[Texto]"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Angina de pecho</a:t>
          </a:r>
        </a:p>
      </dgm:t>
    </dgm:pt>
    <dgm:pt modelId="{7A30B86A-5319-9B49-859E-2005F8112DC2}" type="sibTrans" cxnId="{005D3C1F-D65F-9B4C-9C68-61A96B652417}">
      <dgm:prSet/>
      <dgm:spPr/>
      <dgm:t>
        <a:bodyPr/>
        <a:lstStyle/>
        <a:p>
          <a:endParaRPr lang="es-MX" sz="1800"/>
        </a:p>
      </dgm:t>
    </dgm:pt>
    <dgm:pt modelId="{499D585D-D1EE-D649-8D0E-43252959A362}" type="parTrans" cxnId="{005D3C1F-D65F-9B4C-9C68-61A96B652417}">
      <dgm:prSet/>
      <dgm:spPr/>
      <dgm:t>
        <a:bodyPr/>
        <a:lstStyle/>
        <a:p>
          <a:endParaRPr lang="es-MX" sz="1800"/>
        </a:p>
      </dgm:t>
    </dgm:pt>
    <dgm:pt modelId="{33BCFDB9-403E-5046-A5C7-0E3DF1CB78AF}" type="pres">
      <dgm:prSet presAssocID="{DD17B172-2B8E-0144-AF79-4DAC5C2C6092}" presName="Name0" presStyleCnt="0">
        <dgm:presLayoutVars>
          <dgm:dir/>
          <dgm:resizeHandles val="exact"/>
        </dgm:presLayoutVars>
      </dgm:prSet>
      <dgm:spPr/>
    </dgm:pt>
    <dgm:pt modelId="{7A5B3F02-8C33-C647-8C42-97DC7B415B77}" type="pres">
      <dgm:prSet presAssocID="{CE256123-2382-8B4B-8213-084846CB0638}" presName="Name5" presStyleLbl="vennNode1" presStyleIdx="0" presStyleCnt="5">
        <dgm:presLayoutVars>
          <dgm:bulletEnabled val="1"/>
        </dgm:presLayoutVars>
      </dgm:prSet>
      <dgm:spPr/>
    </dgm:pt>
    <dgm:pt modelId="{56E0946C-3EAF-2A49-8669-D04D2E0CEC7B}" type="pres">
      <dgm:prSet presAssocID="{7A30B86A-5319-9B49-859E-2005F8112DC2}" presName="space" presStyleCnt="0"/>
      <dgm:spPr/>
    </dgm:pt>
    <dgm:pt modelId="{54EFB44A-89C4-CC49-B443-C0321F26890B}" type="pres">
      <dgm:prSet presAssocID="{4036B8A3-2FF8-0940-BA26-7C4DB5AEB725}" presName="Name5" presStyleLbl="vennNode1" presStyleIdx="1" presStyleCnt="5">
        <dgm:presLayoutVars>
          <dgm:bulletEnabled val="1"/>
        </dgm:presLayoutVars>
      </dgm:prSet>
      <dgm:spPr/>
    </dgm:pt>
    <dgm:pt modelId="{259BFE5F-6118-E44B-BBDF-652FFEBCD7E2}" type="pres">
      <dgm:prSet presAssocID="{C9F1AF01-8452-0646-8BC1-1D56E5C6E06F}" presName="space" presStyleCnt="0"/>
      <dgm:spPr/>
    </dgm:pt>
    <dgm:pt modelId="{1E2B391B-9932-3C40-8B1F-31BC8F6735DC}" type="pres">
      <dgm:prSet presAssocID="{37E28932-F574-C043-9414-310A6EBB568B}" presName="Name5" presStyleLbl="vennNode1" presStyleIdx="2" presStyleCnt="5">
        <dgm:presLayoutVars>
          <dgm:bulletEnabled val="1"/>
        </dgm:presLayoutVars>
      </dgm:prSet>
      <dgm:spPr/>
    </dgm:pt>
    <dgm:pt modelId="{9693E952-BC38-004D-8B7B-911563DFF360}" type="pres">
      <dgm:prSet presAssocID="{E3962A54-BF05-C14C-B77B-49733483C44E}" presName="space" presStyleCnt="0"/>
      <dgm:spPr/>
    </dgm:pt>
    <dgm:pt modelId="{5ED453D6-DB83-C440-AEA2-B2CBAF816969}" type="pres">
      <dgm:prSet presAssocID="{D36C44B4-0BCB-724A-BA10-D1AAEB8BE7BC}" presName="Name5" presStyleLbl="vennNode1" presStyleIdx="3" presStyleCnt="5">
        <dgm:presLayoutVars>
          <dgm:bulletEnabled val="1"/>
        </dgm:presLayoutVars>
      </dgm:prSet>
      <dgm:spPr/>
    </dgm:pt>
    <dgm:pt modelId="{32D44C6C-199F-4143-9635-7A728E375470}" type="pres">
      <dgm:prSet presAssocID="{139FD79D-E241-6142-B27C-3937E872C50D}" presName="space" presStyleCnt="0"/>
      <dgm:spPr/>
    </dgm:pt>
    <dgm:pt modelId="{02A391F4-C4C3-8B4B-9766-D680F55C4DB8}" type="pres">
      <dgm:prSet presAssocID="{0E9B3459-0807-5140-BACE-728D1DD004CB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005D3C1F-D65F-9B4C-9C68-61A96B652417}" srcId="{DD17B172-2B8E-0144-AF79-4DAC5C2C6092}" destId="{CE256123-2382-8B4B-8213-084846CB0638}" srcOrd="0" destOrd="0" parTransId="{499D585D-D1EE-D649-8D0E-43252959A362}" sibTransId="{7A30B86A-5319-9B49-859E-2005F8112DC2}"/>
    <dgm:cxn modelId="{C5598E34-ED0A-3144-BF69-DCDF3DC576AB}" srcId="{DD17B172-2B8E-0144-AF79-4DAC5C2C6092}" destId="{4036B8A3-2FF8-0940-BA26-7C4DB5AEB725}" srcOrd="1" destOrd="0" parTransId="{C3527395-320C-D84E-A6C2-5B8C3A8068A1}" sibTransId="{C9F1AF01-8452-0646-8BC1-1D56E5C6E06F}"/>
    <dgm:cxn modelId="{F2FC7761-30B2-B14D-A563-D86F3699342A}" type="presOf" srcId="{CE256123-2382-8B4B-8213-084846CB0638}" destId="{7A5B3F02-8C33-C647-8C42-97DC7B415B77}" srcOrd="0" destOrd="0" presId="urn:microsoft.com/office/officeart/2005/8/layout/venn3"/>
    <dgm:cxn modelId="{83BC1F63-B37F-7B48-A55A-CAB4CAFA18A0}" type="presOf" srcId="{D36C44B4-0BCB-724A-BA10-D1AAEB8BE7BC}" destId="{5ED453D6-DB83-C440-AEA2-B2CBAF816969}" srcOrd="0" destOrd="0" presId="urn:microsoft.com/office/officeart/2005/8/layout/venn3"/>
    <dgm:cxn modelId="{2F379B43-38F0-8047-9C53-0A03FCE7D791}" type="presOf" srcId="{0E9B3459-0807-5140-BACE-728D1DD004CB}" destId="{02A391F4-C4C3-8B4B-9766-D680F55C4DB8}" srcOrd="0" destOrd="0" presId="urn:microsoft.com/office/officeart/2005/8/layout/venn3"/>
    <dgm:cxn modelId="{6171E466-AEA2-704F-B3E7-1D3AC7321F5A}" srcId="{DD17B172-2B8E-0144-AF79-4DAC5C2C6092}" destId="{0E9B3459-0807-5140-BACE-728D1DD004CB}" srcOrd="4" destOrd="0" parTransId="{007043DA-6B7D-5849-859F-BCF53FE9BDDD}" sibTransId="{5F60609E-96A1-A148-A04F-7B68F51160EA}"/>
    <dgm:cxn modelId="{14ADD754-EDBF-FF4A-B14D-42501EFA960B}" type="presOf" srcId="{37E28932-F574-C043-9414-310A6EBB568B}" destId="{1E2B391B-9932-3C40-8B1F-31BC8F6735DC}" srcOrd="0" destOrd="0" presId="urn:microsoft.com/office/officeart/2005/8/layout/venn3"/>
    <dgm:cxn modelId="{4518A679-DB17-7745-81F9-BECE31F5A0EC}" srcId="{DD17B172-2B8E-0144-AF79-4DAC5C2C6092}" destId="{37E28932-F574-C043-9414-310A6EBB568B}" srcOrd="2" destOrd="0" parTransId="{C331E4C4-42CC-0B44-9CFF-FFF4B9C2BAFB}" sibTransId="{E3962A54-BF05-C14C-B77B-49733483C44E}"/>
    <dgm:cxn modelId="{2127BD96-46E3-8345-B11D-B59D685E76FB}" srcId="{DD17B172-2B8E-0144-AF79-4DAC5C2C6092}" destId="{D36C44B4-0BCB-724A-BA10-D1AAEB8BE7BC}" srcOrd="3" destOrd="0" parTransId="{F2CEFC0D-805E-5B4D-B4B5-CB79BD1E6581}" sibTransId="{139FD79D-E241-6142-B27C-3937E872C50D}"/>
    <dgm:cxn modelId="{1AA152C6-27E8-3241-8E6A-08A148FFBF09}" type="presOf" srcId="{DD17B172-2B8E-0144-AF79-4DAC5C2C6092}" destId="{33BCFDB9-403E-5046-A5C7-0E3DF1CB78AF}" srcOrd="0" destOrd="0" presId="urn:microsoft.com/office/officeart/2005/8/layout/venn3"/>
    <dgm:cxn modelId="{74E974FC-738F-7245-92F8-4C91632B3FA3}" type="presOf" srcId="{4036B8A3-2FF8-0940-BA26-7C4DB5AEB725}" destId="{54EFB44A-89C4-CC49-B443-C0321F26890B}" srcOrd="0" destOrd="0" presId="urn:microsoft.com/office/officeart/2005/8/layout/venn3"/>
    <dgm:cxn modelId="{35460F13-5ADC-4C43-8348-23B7D9BCB51F}" type="presParOf" srcId="{33BCFDB9-403E-5046-A5C7-0E3DF1CB78AF}" destId="{7A5B3F02-8C33-C647-8C42-97DC7B415B77}" srcOrd="0" destOrd="0" presId="urn:microsoft.com/office/officeart/2005/8/layout/venn3"/>
    <dgm:cxn modelId="{1260700A-3232-0843-AA2F-8CDA21E899EF}" type="presParOf" srcId="{33BCFDB9-403E-5046-A5C7-0E3DF1CB78AF}" destId="{56E0946C-3EAF-2A49-8669-D04D2E0CEC7B}" srcOrd="1" destOrd="0" presId="urn:microsoft.com/office/officeart/2005/8/layout/venn3"/>
    <dgm:cxn modelId="{6FEBAB21-466E-3C4F-B514-FE9757F8425D}" type="presParOf" srcId="{33BCFDB9-403E-5046-A5C7-0E3DF1CB78AF}" destId="{54EFB44A-89C4-CC49-B443-C0321F26890B}" srcOrd="2" destOrd="0" presId="urn:microsoft.com/office/officeart/2005/8/layout/venn3"/>
    <dgm:cxn modelId="{9A38037E-FBB9-FF4F-9479-7A20D4C94A1C}" type="presParOf" srcId="{33BCFDB9-403E-5046-A5C7-0E3DF1CB78AF}" destId="{259BFE5F-6118-E44B-BBDF-652FFEBCD7E2}" srcOrd="3" destOrd="0" presId="urn:microsoft.com/office/officeart/2005/8/layout/venn3"/>
    <dgm:cxn modelId="{62B4C872-F56F-944F-8EFC-F7088584055C}" type="presParOf" srcId="{33BCFDB9-403E-5046-A5C7-0E3DF1CB78AF}" destId="{1E2B391B-9932-3C40-8B1F-31BC8F6735DC}" srcOrd="4" destOrd="0" presId="urn:microsoft.com/office/officeart/2005/8/layout/venn3"/>
    <dgm:cxn modelId="{07DC53BB-3913-874C-AD25-52AD05C3B426}" type="presParOf" srcId="{33BCFDB9-403E-5046-A5C7-0E3DF1CB78AF}" destId="{9693E952-BC38-004D-8B7B-911563DFF360}" srcOrd="5" destOrd="0" presId="urn:microsoft.com/office/officeart/2005/8/layout/venn3"/>
    <dgm:cxn modelId="{19E27E41-B9B9-544C-A9E6-1990B844FD54}" type="presParOf" srcId="{33BCFDB9-403E-5046-A5C7-0E3DF1CB78AF}" destId="{5ED453D6-DB83-C440-AEA2-B2CBAF816969}" srcOrd="6" destOrd="0" presId="urn:microsoft.com/office/officeart/2005/8/layout/venn3"/>
    <dgm:cxn modelId="{BB574244-900B-7341-84FB-7F9E4ADACBAF}" type="presParOf" srcId="{33BCFDB9-403E-5046-A5C7-0E3DF1CB78AF}" destId="{32D44C6C-199F-4143-9635-7A728E375470}" srcOrd="7" destOrd="0" presId="urn:microsoft.com/office/officeart/2005/8/layout/venn3"/>
    <dgm:cxn modelId="{8B493533-E73D-2D48-B272-06FDF1AE77E5}" type="presParOf" srcId="{33BCFDB9-403E-5046-A5C7-0E3DF1CB78AF}" destId="{02A391F4-C4C3-8B4B-9766-D680F55C4DB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57119-DEC9-904A-AD1C-A5EE74E24A00}" type="doc">
      <dgm:prSet loTypeId="urn:microsoft.com/office/officeart/2005/8/layout/hierarchy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9EBCA9B-98BF-584B-8BBE-77046CCB7F02}">
      <dgm:prSet phldrT="[Texto]" custT="1"/>
      <dgm:spPr/>
      <dgm:t>
        <a:bodyPr/>
        <a:lstStyle/>
        <a:p>
          <a:r>
            <a:rPr lang="es-MX" sz="1600" dirty="0">
              <a:latin typeface="Montserrat" panose="02000505000000020004" pitchFamily="2" charset="77"/>
            </a:rPr>
            <a:t>Regulares</a:t>
          </a:r>
        </a:p>
      </dgm:t>
    </dgm:pt>
    <dgm:pt modelId="{B5A9DB25-C515-3547-B267-953811A89BE4}" type="parTrans" cxnId="{41FC2006-1F79-4946-922A-852052D781FE}">
      <dgm:prSet/>
      <dgm:spPr/>
      <dgm:t>
        <a:bodyPr/>
        <a:lstStyle/>
        <a:p>
          <a:endParaRPr lang="es-MX"/>
        </a:p>
      </dgm:t>
    </dgm:pt>
    <dgm:pt modelId="{D8292034-B0CF-7C41-ACB9-59805FC7345C}" type="sibTrans" cxnId="{41FC2006-1F79-4946-922A-852052D781FE}">
      <dgm:prSet/>
      <dgm:spPr/>
      <dgm:t>
        <a:bodyPr/>
        <a:lstStyle/>
        <a:p>
          <a:endParaRPr lang="es-MX"/>
        </a:p>
      </dgm:t>
    </dgm:pt>
    <dgm:pt modelId="{E3A49A80-FA49-5041-81C2-E1B685F4AD2F}">
      <dgm:prSet phldrT="[Texto]" custT="1"/>
      <dgm:spPr/>
      <dgm:t>
        <a:bodyPr/>
        <a:lstStyle/>
        <a:p>
          <a:pPr algn="ctr"/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Taquicardia sinusal</a:t>
          </a:r>
        </a:p>
      </dgm:t>
    </dgm:pt>
    <dgm:pt modelId="{52D7A006-8902-0649-8FDA-AE3B1F73C49C}" type="parTrans" cxnId="{5F406215-88F3-0342-ACD6-26E5BC6A96A5}">
      <dgm:prSet/>
      <dgm:spPr/>
      <dgm:t>
        <a:bodyPr/>
        <a:lstStyle/>
        <a:p>
          <a:endParaRPr lang="es-MX"/>
        </a:p>
      </dgm:t>
    </dgm:pt>
    <dgm:pt modelId="{72C3FCAF-6FD6-0745-9480-50EF3E9E2781}" type="sibTrans" cxnId="{5F406215-88F3-0342-ACD6-26E5BC6A96A5}">
      <dgm:prSet/>
      <dgm:spPr/>
      <dgm:t>
        <a:bodyPr/>
        <a:lstStyle/>
        <a:p>
          <a:endParaRPr lang="es-MX"/>
        </a:p>
      </dgm:t>
    </dgm:pt>
    <dgm:pt modelId="{02EF64AD-F66C-0F4E-B412-1EF38C4BD9F2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Taquicardia atrial</a:t>
          </a:r>
        </a:p>
      </dgm:t>
    </dgm:pt>
    <dgm:pt modelId="{5653806E-2C68-6946-8F85-DB61703AB151}" type="parTrans" cxnId="{AA7615D4-2910-6E47-9C12-AA38515D82A3}">
      <dgm:prSet/>
      <dgm:spPr/>
      <dgm:t>
        <a:bodyPr/>
        <a:lstStyle/>
        <a:p>
          <a:endParaRPr lang="es-MX"/>
        </a:p>
      </dgm:t>
    </dgm:pt>
    <dgm:pt modelId="{9FE816DB-1C1C-854E-825C-CFDBA0520AE3}" type="sibTrans" cxnId="{AA7615D4-2910-6E47-9C12-AA38515D82A3}">
      <dgm:prSet/>
      <dgm:spPr/>
      <dgm:t>
        <a:bodyPr/>
        <a:lstStyle/>
        <a:p>
          <a:endParaRPr lang="es-MX"/>
        </a:p>
      </dgm:t>
    </dgm:pt>
    <dgm:pt modelId="{73755F18-123C-6E44-98F1-4F2C5FA46CAB}">
      <dgm:prSet phldrT="[Texto]" custT="1"/>
      <dgm:spPr/>
      <dgm:t>
        <a:bodyPr/>
        <a:lstStyle/>
        <a:p>
          <a:r>
            <a:rPr lang="es-MX" sz="1600" dirty="0">
              <a:latin typeface="Montserrat" panose="02000505000000020004" pitchFamily="2" charset="77"/>
            </a:rPr>
            <a:t>Irregulares</a:t>
          </a:r>
        </a:p>
      </dgm:t>
    </dgm:pt>
    <dgm:pt modelId="{F9CA4D4D-36AE-D94A-A9A0-A58862154FD6}" type="parTrans" cxnId="{F4A66404-4790-F342-ACA3-A4D11860A9ED}">
      <dgm:prSet/>
      <dgm:spPr/>
      <dgm:t>
        <a:bodyPr/>
        <a:lstStyle/>
        <a:p>
          <a:endParaRPr lang="es-MX"/>
        </a:p>
      </dgm:t>
    </dgm:pt>
    <dgm:pt modelId="{C58D289B-518C-C349-8040-E195C6D78716}" type="sibTrans" cxnId="{F4A66404-4790-F342-ACA3-A4D11860A9ED}">
      <dgm:prSet/>
      <dgm:spPr/>
      <dgm:t>
        <a:bodyPr/>
        <a:lstStyle/>
        <a:p>
          <a:endParaRPr lang="es-MX"/>
        </a:p>
      </dgm:t>
    </dgm:pt>
    <dgm:pt modelId="{03518A7E-97B3-BC49-B1B7-88AEA793FF02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Taquicarida atrial multifocal</a:t>
          </a:r>
        </a:p>
      </dgm:t>
    </dgm:pt>
    <dgm:pt modelId="{A6780D32-1175-DF43-9390-7F770C6C961A}" type="parTrans" cxnId="{7AF0C3C0-7F30-874D-AF7F-E4034A67C3B5}">
      <dgm:prSet/>
      <dgm:spPr/>
      <dgm:t>
        <a:bodyPr/>
        <a:lstStyle/>
        <a:p>
          <a:endParaRPr lang="es-MX"/>
        </a:p>
      </dgm:t>
    </dgm:pt>
    <dgm:pt modelId="{398C3E53-3C42-A340-8001-40E03710D930}" type="sibTrans" cxnId="{7AF0C3C0-7F30-874D-AF7F-E4034A67C3B5}">
      <dgm:prSet/>
      <dgm:spPr/>
      <dgm:t>
        <a:bodyPr/>
        <a:lstStyle/>
        <a:p>
          <a:endParaRPr lang="es-MX"/>
        </a:p>
      </dgm:t>
    </dgm:pt>
    <dgm:pt modelId="{F4A75862-BA44-2C46-9AEC-0A6157EAC59C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Fibrilación auricular</a:t>
          </a:r>
        </a:p>
      </dgm:t>
    </dgm:pt>
    <dgm:pt modelId="{4509355C-4248-D24E-8BCE-46268A22FBE7}" type="parTrans" cxnId="{2E923752-3FC8-CB47-AD86-BE5AD66583EC}">
      <dgm:prSet/>
      <dgm:spPr/>
      <dgm:t>
        <a:bodyPr/>
        <a:lstStyle/>
        <a:p>
          <a:endParaRPr lang="es-MX"/>
        </a:p>
      </dgm:t>
    </dgm:pt>
    <dgm:pt modelId="{59960EEF-3A15-1544-8EFC-4F5E9E736929}" type="sibTrans" cxnId="{2E923752-3FC8-CB47-AD86-BE5AD66583EC}">
      <dgm:prSet/>
      <dgm:spPr/>
      <dgm:t>
        <a:bodyPr/>
        <a:lstStyle/>
        <a:p>
          <a:endParaRPr lang="es-MX"/>
        </a:p>
      </dgm:t>
    </dgm:pt>
    <dgm:pt modelId="{F7600232-BF36-0A4C-9422-1BE0AFC72401}">
      <dgm:prSet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Flutter auricular</a:t>
          </a:r>
        </a:p>
      </dgm:t>
    </dgm:pt>
    <dgm:pt modelId="{AA319A2F-387A-6342-91C1-3AEAD0CF7632}" type="parTrans" cxnId="{76B04636-AD1A-BB49-98FC-143ED11AEDE2}">
      <dgm:prSet/>
      <dgm:spPr/>
      <dgm:t>
        <a:bodyPr/>
        <a:lstStyle/>
        <a:p>
          <a:endParaRPr lang="es-MX"/>
        </a:p>
      </dgm:t>
    </dgm:pt>
    <dgm:pt modelId="{060AA6E3-FA61-A942-8CD5-9DC78F576225}" type="sibTrans" cxnId="{76B04636-AD1A-BB49-98FC-143ED11AEDE2}">
      <dgm:prSet/>
      <dgm:spPr/>
      <dgm:t>
        <a:bodyPr/>
        <a:lstStyle/>
        <a:p>
          <a:endParaRPr lang="es-MX"/>
        </a:p>
      </dgm:t>
    </dgm:pt>
    <dgm:pt modelId="{34CFC73E-325D-B846-8241-4D39CA93B3DA}">
      <dgm:prSet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Taquicardia supraventricular paroxística</a:t>
          </a:r>
        </a:p>
      </dgm:t>
    </dgm:pt>
    <dgm:pt modelId="{7664EA8B-C45D-C34A-B2B4-91BCB9079289}" type="parTrans" cxnId="{59666E9E-758C-E34A-9C10-5F9912E9666B}">
      <dgm:prSet/>
      <dgm:spPr/>
      <dgm:t>
        <a:bodyPr/>
        <a:lstStyle/>
        <a:p>
          <a:endParaRPr lang="es-MX"/>
        </a:p>
      </dgm:t>
    </dgm:pt>
    <dgm:pt modelId="{3C330928-B42E-C243-8F19-C9165B19BB8C}" type="sibTrans" cxnId="{59666E9E-758C-E34A-9C10-5F9912E9666B}">
      <dgm:prSet/>
      <dgm:spPr/>
      <dgm:t>
        <a:bodyPr/>
        <a:lstStyle/>
        <a:p>
          <a:endParaRPr lang="es-MX"/>
        </a:p>
      </dgm:t>
    </dgm:pt>
    <dgm:pt modelId="{2301A92A-F144-944F-A950-AB332229D704}" type="pres">
      <dgm:prSet presAssocID="{F6157119-DEC9-904A-AD1C-A5EE74E24A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F45EB0-26CA-9C47-A5FD-58026E090772}" type="pres">
      <dgm:prSet presAssocID="{F9EBCA9B-98BF-584B-8BBE-77046CCB7F02}" presName="root" presStyleCnt="0"/>
      <dgm:spPr/>
    </dgm:pt>
    <dgm:pt modelId="{C07B2EE6-98C0-A245-A879-DEFC686CAC1A}" type="pres">
      <dgm:prSet presAssocID="{F9EBCA9B-98BF-584B-8BBE-77046CCB7F02}" presName="rootComposite" presStyleCnt="0"/>
      <dgm:spPr/>
    </dgm:pt>
    <dgm:pt modelId="{DE51DE66-A82B-E041-936D-38C09BB94F89}" type="pres">
      <dgm:prSet presAssocID="{F9EBCA9B-98BF-584B-8BBE-77046CCB7F02}" presName="rootText" presStyleLbl="node1" presStyleIdx="0" presStyleCnt="2" custScaleX="164346"/>
      <dgm:spPr/>
    </dgm:pt>
    <dgm:pt modelId="{67D4F28D-403F-E344-ABAB-87C686F87C10}" type="pres">
      <dgm:prSet presAssocID="{F9EBCA9B-98BF-584B-8BBE-77046CCB7F02}" presName="rootConnector" presStyleLbl="node1" presStyleIdx="0" presStyleCnt="2"/>
      <dgm:spPr/>
    </dgm:pt>
    <dgm:pt modelId="{EAC2B745-50FC-6A42-AF81-AB9B7C3FE916}" type="pres">
      <dgm:prSet presAssocID="{F9EBCA9B-98BF-584B-8BBE-77046CCB7F02}" presName="childShape" presStyleCnt="0"/>
      <dgm:spPr/>
    </dgm:pt>
    <dgm:pt modelId="{85421A77-E30E-EA42-A242-ECD2C3B475E1}" type="pres">
      <dgm:prSet presAssocID="{52D7A006-8902-0649-8FDA-AE3B1F73C49C}" presName="Name13" presStyleLbl="parChTrans1D2" presStyleIdx="0" presStyleCnt="6"/>
      <dgm:spPr/>
    </dgm:pt>
    <dgm:pt modelId="{7CC53359-BF0E-5840-B331-4C7DAEBA2DC0}" type="pres">
      <dgm:prSet presAssocID="{E3A49A80-FA49-5041-81C2-E1B685F4AD2F}" presName="childText" presStyleLbl="bgAcc1" presStyleIdx="0" presStyleCnt="6" custScaleX="255156">
        <dgm:presLayoutVars>
          <dgm:bulletEnabled val="1"/>
        </dgm:presLayoutVars>
      </dgm:prSet>
      <dgm:spPr/>
    </dgm:pt>
    <dgm:pt modelId="{075D63A7-725C-3B46-8406-1939AA56202D}" type="pres">
      <dgm:prSet presAssocID="{5653806E-2C68-6946-8F85-DB61703AB151}" presName="Name13" presStyleLbl="parChTrans1D2" presStyleIdx="1" presStyleCnt="6"/>
      <dgm:spPr/>
    </dgm:pt>
    <dgm:pt modelId="{59237DBF-98C7-4E48-BCF8-06C2F6541DA8}" type="pres">
      <dgm:prSet presAssocID="{02EF64AD-F66C-0F4E-B412-1EF38C4BD9F2}" presName="childText" presStyleLbl="bgAcc1" presStyleIdx="1" presStyleCnt="6" custScaleX="251738">
        <dgm:presLayoutVars>
          <dgm:bulletEnabled val="1"/>
        </dgm:presLayoutVars>
      </dgm:prSet>
      <dgm:spPr/>
    </dgm:pt>
    <dgm:pt modelId="{EBFA0C9A-E584-D344-8222-492622278299}" type="pres">
      <dgm:prSet presAssocID="{AA319A2F-387A-6342-91C1-3AEAD0CF7632}" presName="Name13" presStyleLbl="parChTrans1D2" presStyleIdx="2" presStyleCnt="6"/>
      <dgm:spPr/>
    </dgm:pt>
    <dgm:pt modelId="{75783B6A-0A87-8A47-BBD2-18A01E64C63C}" type="pres">
      <dgm:prSet presAssocID="{F7600232-BF36-0A4C-9422-1BE0AFC72401}" presName="childText" presStyleLbl="bgAcc1" presStyleIdx="2" presStyleCnt="6" custScaleX="254723">
        <dgm:presLayoutVars>
          <dgm:bulletEnabled val="1"/>
        </dgm:presLayoutVars>
      </dgm:prSet>
      <dgm:spPr/>
    </dgm:pt>
    <dgm:pt modelId="{9223486D-70EB-A148-9416-D6EB7FCEF2BD}" type="pres">
      <dgm:prSet presAssocID="{7664EA8B-C45D-C34A-B2B4-91BCB9079289}" presName="Name13" presStyleLbl="parChTrans1D2" presStyleIdx="3" presStyleCnt="6"/>
      <dgm:spPr/>
    </dgm:pt>
    <dgm:pt modelId="{D771857A-58E8-8046-B5AA-44C0FC2976D0}" type="pres">
      <dgm:prSet presAssocID="{34CFC73E-325D-B846-8241-4D39CA93B3DA}" presName="childText" presStyleLbl="bgAcc1" presStyleIdx="3" presStyleCnt="6" custScaleX="256944" custScaleY="165246">
        <dgm:presLayoutVars>
          <dgm:bulletEnabled val="1"/>
        </dgm:presLayoutVars>
      </dgm:prSet>
      <dgm:spPr/>
    </dgm:pt>
    <dgm:pt modelId="{C017C3FC-7EB1-B44C-B09B-BD0CBFAE64A7}" type="pres">
      <dgm:prSet presAssocID="{73755F18-123C-6E44-98F1-4F2C5FA46CAB}" presName="root" presStyleCnt="0"/>
      <dgm:spPr/>
    </dgm:pt>
    <dgm:pt modelId="{6D0F7DE0-3BF6-E940-BD79-ADAAF7BCEE9A}" type="pres">
      <dgm:prSet presAssocID="{73755F18-123C-6E44-98F1-4F2C5FA46CAB}" presName="rootComposite" presStyleCnt="0"/>
      <dgm:spPr/>
    </dgm:pt>
    <dgm:pt modelId="{ECD8C7A4-67CA-4845-933A-FDDD2C349E54}" type="pres">
      <dgm:prSet presAssocID="{73755F18-123C-6E44-98F1-4F2C5FA46CAB}" presName="rootText" presStyleLbl="node1" presStyleIdx="1" presStyleCnt="2" custScaleX="169048"/>
      <dgm:spPr/>
    </dgm:pt>
    <dgm:pt modelId="{86C61AC7-7497-7049-9A99-6F44425F1CC6}" type="pres">
      <dgm:prSet presAssocID="{73755F18-123C-6E44-98F1-4F2C5FA46CAB}" presName="rootConnector" presStyleLbl="node1" presStyleIdx="1" presStyleCnt="2"/>
      <dgm:spPr/>
    </dgm:pt>
    <dgm:pt modelId="{7C558BA2-AD47-244C-B27E-C39FAFA734AF}" type="pres">
      <dgm:prSet presAssocID="{73755F18-123C-6E44-98F1-4F2C5FA46CAB}" presName="childShape" presStyleCnt="0"/>
      <dgm:spPr/>
    </dgm:pt>
    <dgm:pt modelId="{4A0CD55F-87C3-044B-9350-852D75DE4660}" type="pres">
      <dgm:prSet presAssocID="{A6780D32-1175-DF43-9390-7F770C6C961A}" presName="Name13" presStyleLbl="parChTrans1D2" presStyleIdx="4" presStyleCnt="6"/>
      <dgm:spPr/>
    </dgm:pt>
    <dgm:pt modelId="{754CB825-1423-4145-B6D3-B8C857730F22}" type="pres">
      <dgm:prSet presAssocID="{03518A7E-97B3-BC49-B1B7-88AEA793FF02}" presName="childText" presStyleLbl="bgAcc1" presStyleIdx="4" presStyleCnt="6" custScaleX="312168">
        <dgm:presLayoutVars>
          <dgm:bulletEnabled val="1"/>
        </dgm:presLayoutVars>
      </dgm:prSet>
      <dgm:spPr/>
    </dgm:pt>
    <dgm:pt modelId="{9635442F-0C75-474C-94CE-53CD7AF6415A}" type="pres">
      <dgm:prSet presAssocID="{4509355C-4248-D24E-8BCE-46268A22FBE7}" presName="Name13" presStyleLbl="parChTrans1D2" presStyleIdx="5" presStyleCnt="6"/>
      <dgm:spPr/>
    </dgm:pt>
    <dgm:pt modelId="{F317398A-D984-5442-8B2E-C4310C6B2A68}" type="pres">
      <dgm:prSet presAssocID="{F4A75862-BA44-2C46-9AEC-0A6157EAC59C}" presName="childText" presStyleLbl="bgAcc1" presStyleIdx="5" presStyleCnt="6" custScaleX="315862" custScaleY="104190">
        <dgm:presLayoutVars>
          <dgm:bulletEnabled val="1"/>
        </dgm:presLayoutVars>
      </dgm:prSet>
      <dgm:spPr/>
    </dgm:pt>
  </dgm:ptLst>
  <dgm:cxnLst>
    <dgm:cxn modelId="{F4A66404-4790-F342-ACA3-A4D11860A9ED}" srcId="{F6157119-DEC9-904A-AD1C-A5EE74E24A00}" destId="{73755F18-123C-6E44-98F1-4F2C5FA46CAB}" srcOrd="1" destOrd="0" parTransId="{F9CA4D4D-36AE-D94A-A9A0-A58862154FD6}" sibTransId="{C58D289B-518C-C349-8040-E195C6D78716}"/>
    <dgm:cxn modelId="{41FC2006-1F79-4946-922A-852052D781FE}" srcId="{F6157119-DEC9-904A-AD1C-A5EE74E24A00}" destId="{F9EBCA9B-98BF-584B-8BBE-77046CCB7F02}" srcOrd="0" destOrd="0" parTransId="{B5A9DB25-C515-3547-B267-953811A89BE4}" sibTransId="{D8292034-B0CF-7C41-ACB9-59805FC7345C}"/>
    <dgm:cxn modelId="{26A07708-FCBD-ED4C-B703-F762396E61F4}" type="presOf" srcId="{F6157119-DEC9-904A-AD1C-A5EE74E24A00}" destId="{2301A92A-F144-944F-A950-AB332229D704}" srcOrd="0" destOrd="0" presId="urn:microsoft.com/office/officeart/2005/8/layout/hierarchy3"/>
    <dgm:cxn modelId="{3F2F1315-F7F2-9C49-8952-44DE9530766C}" type="presOf" srcId="{4509355C-4248-D24E-8BCE-46268A22FBE7}" destId="{9635442F-0C75-474C-94CE-53CD7AF6415A}" srcOrd="0" destOrd="0" presId="urn:microsoft.com/office/officeart/2005/8/layout/hierarchy3"/>
    <dgm:cxn modelId="{5F406215-88F3-0342-ACD6-26E5BC6A96A5}" srcId="{F9EBCA9B-98BF-584B-8BBE-77046CCB7F02}" destId="{E3A49A80-FA49-5041-81C2-E1B685F4AD2F}" srcOrd="0" destOrd="0" parTransId="{52D7A006-8902-0649-8FDA-AE3B1F73C49C}" sibTransId="{72C3FCAF-6FD6-0745-9480-50EF3E9E2781}"/>
    <dgm:cxn modelId="{B54CC616-CB50-3A4A-BD74-509E907D6EF5}" type="presOf" srcId="{F9EBCA9B-98BF-584B-8BBE-77046CCB7F02}" destId="{67D4F28D-403F-E344-ABAB-87C686F87C10}" srcOrd="1" destOrd="0" presId="urn:microsoft.com/office/officeart/2005/8/layout/hierarchy3"/>
    <dgm:cxn modelId="{107B0134-D2C7-8F42-85A6-E0ED4E4978BD}" type="presOf" srcId="{AA319A2F-387A-6342-91C1-3AEAD0CF7632}" destId="{EBFA0C9A-E584-D344-8222-492622278299}" srcOrd="0" destOrd="0" presId="urn:microsoft.com/office/officeart/2005/8/layout/hierarchy3"/>
    <dgm:cxn modelId="{76B04636-AD1A-BB49-98FC-143ED11AEDE2}" srcId="{F9EBCA9B-98BF-584B-8BBE-77046CCB7F02}" destId="{F7600232-BF36-0A4C-9422-1BE0AFC72401}" srcOrd="2" destOrd="0" parTransId="{AA319A2F-387A-6342-91C1-3AEAD0CF7632}" sibTransId="{060AA6E3-FA61-A942-8CD5-9DC78F576225}"/>
    <dgm:cxn modelId="{3E620C43-4AD4-AC4C-911F-58275C4EF8FB}" type="presOf" srcId="{F9EBCA9B-98BF-584B-8BBE-77046CCB7F02}" destId="{DE51DE66-A82B-E041-936D-38C09BB94F89}" srcOrd="0" destOrd="0" presId="urn:microsoft.com/office/officeart/2005/8/layout/hierarchy3"/>
    <dgm:cxn modelId="{2E923752-3FC8-CB47-AD86-BE5AD66583EC}" srcId="{73755F18-123C-6E44-98F1-4F2C5FA46CAB}" destId="{F4A75862-BA44-2C46-9AEC-0A6157EAC59C}" srcOrd="1" destOrd="0" parTransId="{4509355C-4248-D24E-8BCE-46268A22FBE7}" sibTransId="{59960EEF-3A15-1544-8EFC-4F5E9E736929}"/>
    <dgm:cxn modelId="{FCBB4554-54DB-9246-A750-6BE7C470210B}" type="presOf" srcId="{02EF64AD-F66C-0F4E-B412-1EF38C4BD9F2}" destId="{59237DBF-98C7-4E48-BCF8-06C2F6541DA8}" srcOrd="0" destOrd="0" presId="urn:microsoft.com/office/officeart/2005/8/layout/hierarchy3"/>
    <dgm:cxn modelId="{D6804293-A5BC-7543-ABC3-010E16F2508E}" type="presOf" srcId="{5653806E-2C68-6946-8F85-DB61703AB151}" destId="{075D63A7-725C-3B46-8406-1939AA56202D}" srcOrd="0" destOrd="0" presId="urn:microsoft.com/office/officeart/2005/8/layout/hierarchy3"/>
    <dgm:cxn modelId="{C7D5479A-3B88-624A-879F-49DD6686DF35}" type="presOf" srcId="{F7600232-BF36-0A4C-9422-1BE0AFC72401}" destId="{75783B6A-0A87-8A47-BBD2-18A01E64C63C}" srcOrd="0" destOrd="0" presId="urn:microsoft.com/office/officeart/2005/8/layout/hierarchy3"/>
    <dgm:cxn modelId="{59666E9E-758C-E34A-9C10-5F9912E9666B}" srcId="{F9EBCA9B-98BF-584B-8BBE-77046CCB7F02}" destId="{34CFC73E-325D-B846-8241-4D39CA93B3DA}" srcOrd="3" destOrd="0" parTransId="{7664EA8B-C45D-C34A-B2B4-91BCB9079289}" sibTransId="{3C330928-B42E-C243-8F19-C9165B19BB8C}"/>
    <dgm:cxn modelId="{2BEB41AA-ABC9-DC44-BDF7-050C43BF3DBB}" type="presOf" srcId="{34CFC73E-325D-B846-8241-4D39CA93B3DA}" destId="{D771857A-58E8-8046-B5AA-44C0FC2976D0}" srcOrd="0" destOrd="0" presId="urn:microsoft.com/office/officeart/2005/8/layout/hierarchy3"/>
    <dgm:cxn modelId="{899493B1-2692-1F43-9364-34DB77D5D58B}" type="presOf" srcId="{E3A49A80-FA49-5041-81C2-E1B685F4AD2F}" destId="{7CC53359-BF0E-5840-B331-4C7DAEBA2DC0}" srcOrd="0" destOrd="0" presId="urn:microsoft.com/office/officeart/2005/8/layout/hierarchy3"/>
    <dgm:cxn modelId="{04C312B4-95FF-CE47-9CCC-D00FF8982695}" type="presOf" srcId="{73755F18-123C-6E44-98F1-4F2C5FA46CAB}" destId="{ECD8C7A4-67CA-4845-933A-FDDD2C349E54}" srcOrd="0" destOrd="0" presId="urn:microsoft.com/office/officeart/2005/8/layout/hierarchy3"/>
    <dgm:cxn modelId="{7AF0C3C0-7F30-874D-AF7F-E4034A67C3B5}" srcId="{73755F18-123C-6E44-98F1-4F2C5FA46CAB}" destId="{03518A7E-97B3-BC49-B1B7-88AEA793FF02}" srcOrd="0" destOrd="0" parTransId="{A6780D32-1175-DF43-9390-7F770C6C961A}" sibTransId="{398C3E53-3C42-A340-8001-40E03710D930}"/>
    <dgm:cxn modelId="{AA7615D4-2910-6E47-9C12-AA38515D82A3}" srcId="{F9EBCA9B-98BF-584B-8BBE-77046CCB7F02}" destId="{02EF64AD-F66C-0F4E-B412-1EF38C4BD9F2}" srcOrd="1" destOrd="0" parTransId="{5653806E-2C68-6946-8F85-DB61703AB151}" sibTransId="{9FE816DB-1C1C-854E-825C-CFDBA0520AE3}"/>
    <dgm:cxn modelId="{A5DC79DB-F55E-5040-82C5-53160A81ADE8}" type="presOf" srcId="{F4A75862-BA44-2C46-9AEC-0A6157EAC59C}" destId="{F317398A-D984-5442-8B2E-C4310C6B2A68}" srcOrd="0" destOrd="0" presId="urn:microsoft.com/office/officeart/2005/8/layout/hierarchy3"/>
    <dgm:cxn modelId="{D58A32DF-F8A0-B441-BF29-C82FD4A8BC35}" type="presOf" srcId="{52D7A006-8902-0649-8FDA-AE3B1F73C49C}" destId="{85421A77-E30E-EA42-A242-ECD2C3B475E1}" srcOrd="0" destOrd="0" presId="urn:microsoft.com/office/officeart/2005/8/layout/hierarchy3"/>
    <dgm:cxn modelId="{491E91DF-9631-374F-B8D6-A4D7160D05D7}" type="presOf" srcId="{03518A7E-97B3-BC49-B1B7-88AEA793FF02}" destId="{754CB825-1423-4145-B6D3-B8C857730F22}" srcOrd="0" destOrd="0" presId="urn:microsoft.com/office/officeart/2005/8/layout/hierarchy3"/>
    <dgm:cxn modelId="{301D2DE3-CB7A-1D44-AEFA-B80EF574AB7B}" type="presOf" srcId="{7664EA8B-C45D-C34A-B2B4-91BCB9079289}" destId="{9223486D-70EB-A148-9416-D6EB7FCEF2BD}" srcOrd="0" destOrd="0" presId="urn:microsoft.com/office/officeart/2005/8/layout/hierarchy3"/>
    <dgm:cxn modelId="{B12082E8-50B8-3C40-985B-015C9459914C}" type="presOf" srcId="{73755F18-123C-6E44-98F1-4F2C5FA46CAB}" destId="{86C61AC7-7497-7049-9A99-6F44425F1CC6}" srcOrd="1" destOrd="0" presId="urn:microsoft.com/office/officeart/2005/8/layout/hierarchy3"/>
    <dgm:cxn modelId="{2A435AF0-59E7-B146-9F26-2FF22B29316D}" type="presOf" srcId="{A6780D32-1175-DF43-9390-7F770C6C961A}" destId="{4A0CD55F-87C3-044B-9350-852D75DE4660}" srcOrd="0" destOrd="0" presId="urn:microsoft.com/office/officeart/2005/8/layout/hierarchy3"/>
    <dgm:cxn modelId="{8F6C1CE5-02A2-F142-AC6F-7C7472B0C52E}" type="presParOf" srcId="{2301A92A-F144-944F-A950-AB332229D704}" destId="{A9F45EB0-26CA-9C47-A5FD-58026E090772}" srcOrd="0" destOrd="0" presId="urn:microsoft.com/office/officeart/2005/8/layout/hierarchy3"/>
    <dgm:cxn modelId="{D80BF481-98D1-8B4B-9D4A-F149E6DE1A0A}" type="presParOf" srcId="{A9F45EB0-26CA-9C47-A5FD-58026E090772}" destId="{C07B2EE6-98C0-A245-A879-DEFC686CAC1A}" srcOrd="0" destOrd="0" presId="urn:microsoft.com/office/officeart/2005/8/layout/hierarchy3"/>
    <dgm:cxn modelId="{2749BB1F-CA32-5344-959D-0E505E47FDD7}" type="presParOf" srcId="{C07B2EE6-98C0-A245-A879-DEFC686CAC1A}" destId="{DE51DE66-A82B-E041-936D-38C09BB94F89}" srcOrd="0" destOrd="0" presId="urn:microsoft.com/office/officeart/2005/8/layout/hierarchy3"/>
    <dgm:cxn modelId="{C98B6563-C371-7243-9180-0BD03A59C834}" type="presParOf" srcId="{C07B2EE6-98C0-A245-A879-DEFC686CAC1A}" destId="{67D4F28D-403F-E344-ABAB-87C686F87C10}" srcOrd="1" destOrd="0" presId="urn:microsoft.com/office/officeart/2005/8/layout/hierarchy3"/>
    <dgm:cxn modelId="{D3F8E242-EAB7-C442-AECB-32C284C02E19}" type="presParOf" srcId="{A9F45EB0-26CA-9C47-A5FD-58026E090772}" destId="{EAC2B745-50FC-6A42-AF81-AB9B7C3FE916}" srcOrd="1" destOrd="0" presId="urn:microsoft.com/office/officeart/2005/8/layout/hierarchy3"/>
    <dgm:cxn modelId="{7312D476-5D82-0740-B3CB-5B7C4FD59039}" type="presParOf" srcId="{EAC2B745-50FC-6A42-AF81-AB9B7C3FE916}" destId="{85421A77-E30E-EA42-A242-ECD2C3B475E1}" srcOrd="0" destOrd="0" presId="urn:microsoft.com/office/officeart/2005/8/layout/hierarchy3"/>
    <dgm:cxn modelId="{AE835C58-1ACC-E648-93E7-08E8EC3C703E}" type="presParOf" srcId="{EAC2B745-50FC-6A42-AF81-AB9B7C3FE916}" destId="{7CC53359-BF0E-5840-B331-4C7DAEBA2DC0}" srcOrd="1" destOrd="0" presId="urn:microsoft.com/office/officeart/2005/8/layout/hierarchy3"/>
    <dgm:cxn modelId="{BC776BB2-553C-F241-B50C-7B30B126EAB5}" type="presParOf" srcId="{EAC2B745-50FC-6A42-AF81-AB9B7C3FE916}" destId="{075D63A7-725C-3B46-8406-1939AA56202D}" srcOrd="2" destOrd="0" presId="urn:microsoft.com/office/officeart/2005/8/layout/hierarchy3"/>
    <dgm:cxn modelId="{E71E8001-E046-ED4E-A11D-3973381FE69C}" type="presParOf" srcId="{EAC2B745-50FC-6A42-AF81-AB9B7C3FE916}" destId="{59237DBF-98C7-4E48-BCF8-06C2F6541DA8}" srcOrd="3" destOrd="0" presId="urn:microsoft.com/office/officeart/2005/8/layout/hierarchy3"/>
    <dgm:cxn modelId="{2B562131-2A33-3049-B21B-501936880E9D}" type="presParOf" srcId="{EAC2B745-50FC-6A42-AF81-AB9B7C3FE916}" destId="{EBFA0C9A-E584-D344-8222-492622278299}" srcOrd="4" destOrd="0" presId="urn:microsoft.com/office/officeart/2005/8/layout/hierarchy3"/>
    <dgm:cxn modelId="{06DC289D-33CA-994D-9086-E5FDA9ECE35E}" type="presParOf" srcId="{EAC2B745-50FC-6A42-AF81-AB9B7C3FE916}" destId="{75783B6A-0A87-8A47-BBD2-18A01E64C63C}" srcOrd="5" destOrd="0" presId="urn:microsoft.com/office/officeart/2005/8/layout/hierarchy3"/>
    <dgm:cxn modelId="{CE2D0DD2-50BA-044B-84FA-4CAC0E498317}" type="presParOf" srcId="{EAC2B745-50FC-6A42-AF81-AB9B7C3FE916}" destId="{9223486D-70EB-A148-9416-D6EB7FCEF2BD}" srcOrd="6" destOrd="0" presId="urn:microsoft.com/office/officeart/2005/8/layout/hierarchy3"/>
    <dgm:cxn modelId="{CEAAC4C8-0041-A24C-A02A-0104722E0961}" type="presParOf" srcId="{EAC2B745-50FC-6A42-AF81-AB9B7C3FE916}" destId="{D771857A-58E8-8046-B5AA-44C0FC2976D0}" srcOrd="7" destOrd="0" presId="urn:microsoft.com/office/officeart/2005/8/layout/hierarchy3"/>
    <dgm:cxn modelId="{8A41F96B-5793-B447-A392-C8EA3932FA2A}" type="presParOf" srcId="{2301A92A-F144-944F-A950-AB332229D704}" destId="{C017C3FC-7EB1-B44C-B09B-BD0CBFAE64A7}" srcOrd="1" destOrd="0" presId="urn:microsoft.com/office/officeart/2005/8/layout/hierarchy3"/>
    <dgm:cxn modelId="{01D07DA4-BB19-9249-9D56-2348896017C2}" type="presParOf" srcId="{C017C3FC-7EB1-B44C-B09B-BD0CBFAE64A7}" destId="{6D0F7DE0-3BF6-E940-BD79-ADAAF7BCEE9A}" srcOrd="0" destOrd="0" presId="urn:microsoft.com/office/officeart/2005/8/layout/hierarchy3"/>
    <dgm:cxn modelId="{C4E3321B-7687-C84B-8001-C1AA34CD6BF1}" type="presParOf" srcId="{6D0F7DE0-3BF6-E940-BD79-ADAAF7BCEE9A}" destId="{ECD8C7A4-67CA-4845-933A-FDDD2C349E54}" srcOrd="0" destOrd="0" presId="urn:microsoft.com/office/officeart/2005/8/layout/hierarchy3"/>
    <dgm:cxn modelId="{0D5F187C-2F81-7F41-8EAB-A4606730DC75}" type="presParOf" srcId="{6D0F7DE0-3BF6-E940-BD79-ADAAF7BCEE9A}" destId="{86C61AC7-7497-7049-9A99-6F44425F1CC6}" srcOrd="1" destOrd="0" presId="urn:microsoft.com/office/officeart/2005/8/layout/hierarchy3"/>
    <dgm:cxn modelId="{86362F4A-9A8F-C947-A962-ABB05D53340A}" type="presParOf" srcId="{C017C3FC-7EB1-B44C-B09B-BD0CBFAE64A7}" destId="{7C558BA2-AD47-244C-B27E-C39FAFA734AF}" srcOrd="1" destOrd="0" presId="urn:microsoft.com/office/officeart/2005/8/layout/hierarchy3"/>
    <dgm:cxn modelId="{0D1D2AEB-BE09-F44C-8F8E-029170D6E6CB}" type="presParOf" srcId="{7C558BA2-AD47-244C-B27E-C39FAFA734AF}" destId="{4A0CD55F-87C3-044B-9350-852D75DE4660}" srcOrd="0" destOrd="0" presId="urn:microsoft.com/office/officeart/2005/8/layout/hierarchy3"/>
    <dgm:cxn modelId="{C90BCCE2-CAA8-DD46-B119-E47DF94AE322}" type="presParOf" srcId="{7C558BA2-AD47-244C-B27E-C39FAFA734AF}" destId="{754CB825-1423-4145-B6D3-B8C857730F22}" srcOrd="1" destOrd="0" presId="urn:microsoft.com/office/officeart/2005/8/layout/hierarchy3"/>
    <dgm:cxn modelId="{20F1EFB6-BBE9-294F-9D00-7996BEB28769}" type="presParOf" srcId="{7C558BA2-AD47-244C-B27E-C39FAFA734AF}" destId="{9635442F-0C75-474C-94CE-53CD7AF6415A}" srcOrd="2" destOrd="0" presId="urn:microsoft.com/office/officeart/2005/8/layout/hierarchy3"/>
    <dgm:cxn modelId="{7E3513E4-39E7-DD42-A95D-9B174EBD9C90}" type="presParOf" srcId="{7C558BA2-AD47-244C-B27E-C39FAFA734AF}" destId="{F317398A-D984-5442-8B2E-C4310C6B2A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157119-DEC9-904A-AD1C-A5EE74E24A00}" type="doc">
      <dgm:prSet loTypeId="urn:microsoft.com/office/officeart/2005/8/layout/hierarchy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9EBCA9B-98BF-584B-8BBE-77046CCB7F02}">
      <dgm:prSet phldrT="[Texto]" custT="1"/>
      <dgm:spPr/>
      <dgm:t>
        <a:bodyPr/>
        <a:lstStyle/>
        <a:p>
          <a:r>
            <a:rPr lang="es-MX" sz="1600" dirty="0">
              <a:latin typeface="Montserrat" panose="02000505000000020004" pitchFamily="2" charset="77"/>
            </a:rPr>
            <a:t>Regulares</a:t>
          </a:r>
        </a:p>
      </dgm:t>
    </dgm:pt>
    <dgm:pt modelId="{B5A9DB25-C515-3547-B267-953811A89BE4}" type="parTrans" cxnId="{41FC2006-1F79-4946-922A-852052D781FE}">
      <dgm:prSet/>
      <dgm:spPr/>
      <dgm:t>
        <a:bodyPr/>
        <a:lstStyle/>
        <a:p>
          <a:endParaRPr lang="es-MX"/>
        </a:p>
      </dgm:t>
    </dgm:pt>
    <dgm:pt modelId="{D8292034-B0CF-7C41-ACB9-59805FC7345C}" type="sibTrans" cxnId="{41FC2006-1F79-4946-922A-852052D781FE}">
      <dgm:prSet/>
      <dgm:spPr/>
      <dgm:t>
        <a:bodyPr/>
        <a:lstStyle/>
        <a:p>
          <a:endParaRPr lang="es-MX"/>
        </a:p>
      </dgm:t>
    </dgm:pt>
    <dgm:pt modelId="{E3A49A80-FA49-5041-81C2-E1B685F4AD2F}">
      <dgm:prSet phldrT="[Texto]" custT="1"/>
      <dgm:spPr/>
      <dgm:t>
        <a:bodyPr/>
        <a:lstStyle/>
        <a:p>
          <a:pPr algn="ctr"/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Taquicardia ventricular 90 %</a:t>
          </a:r>
        </a:p>
      </dgm:t>
    </dgm:pt>
    <dgm:pt modelId="{52D7A006-8902-0649-8FDA-AE3B1F73C49C}" type="parTrans" cxnId="{5F406215-88F3-0342-ACD6-26E5BC6A96A5}">
      <dgm:prSet/>
      <dgm:spPr/>
      <dgm:t>
        <a:bodyPr/>
        <a:lstStyle/>
        <a:p>
          <a:endParaRPr lang="es-MX"/>
        </a:p>
      </dgm:t>
    </dgm:pt>
    <dgm:pt modelId="{72C3FCAF-6FD6-0745-9480-50EF3E9E2781}" type="sibTrans" cxnId="{5F406215-88F3-0342-ACD6-26E5BC6A96A5}">
      <dgm:prSet/>
      <dgm:spPr/>
      <dgm:t>
        <a:bodyPr/>
        <a:lstStyle/>
        <a:p>
          <a:endParaRPr lang="es-MX"/>
        </a:p>
      </dgm:t>
    </dgm:pt>
    <dgm:pt modelId="{02EF64AD-F66C-0F4E-B412-1EF38C4BD9F2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Taquicardia SV con aberrancia o preevitación</a:t>
          </a:r>
        </a:p>
      </dgm:t>
    </dgm:pt>
    <dgm:pt modelId="{5653806E-2C68-6946-8F85-DB61703AB151}" type="parTrans" cxnId="{AA7615D4-2910-6E47-9C12-AA38515D82A3}">
      <dgm:prSet/>
      <dgm:spPr/>
      <dgm:t>
        <a:bodyPr/>
        <a:lstStyle/>
        <a:p>
          <a:endParaRPr lang="es-MX"/>
        </a:p>
      </dgm:t>
    </dgm:pt>
    <dgm:pt modelId="{9FE816DB-1C1C-854E-825C-CFDBA0520AE3}" type="sibTrans" cxnId="{AA7615D4-2910-6E47-9C12-AA38515D82A3}">
      <dgm:prSet/>
      <dgm:spPr/>
      <dgm:t>
        <a:bodyPr/>
        <a:lstStyle/>
        <a:p>
          <a:endParaRPr lang="es-MX"/>
        </a:p>
      </dgm:t>
    </dgm:pt>
    <dgm:pt modelId="{73755F18-123C-6E44-98F1-4F2C5FA46CAB}">
      <dgm:prSet phldrT="[Texto]" custT="1"/>
      <dgm:spPr/>
      <dgm:t>
        <a:bodyPr/>
        <a:lstStyle/>
        <a:p>
          <a:r>
            <a:rPr lang="es-MX" sz="1600" dirty="0">
              <a:latin typeface="Montserrat" panose="02000505000000020004" pitchFamily="2" charset="77"/>
            </a:rPr>
            <a:t>Irregulares</a:t>
          </a:r>
        </a:p>
      </dgm:t>
    </dgm:pt>
    <dgm:pt modelId="{F9CA4D4D-36AE-D94A-A9A0-A58862154FD6}" type="parTrans" cxnId="{F4A66404-4790-F342-ACA3-A4D11860A9ED}">
      <dgm:prSet/>
      <dgm:spPr/>
      <dgm:t>
        <a:bodyPr/>
        <a:lstStyle/>
        <a:p>
          <a:endParaRPr lang="es-MX"/>
        </a:p>
      </dgm:t>
    </dgm:pt>
    <dgm:pt modelId="{C58D289B-518C-C349-8040-E195C6D78716}" type="sibTrans" cxnId="{F4A66404-4790-F342-ACA3-A4D11860A9ED}">
      <dgm:prSet/>
      <dgm:spPr/>
      <dgm:t>
        <a:bodyPr/>
        <a:lstStyle/>
        <a:p>
          <a:endParaRPr lang="es-MX"/>
        </a:p>
      </dgm:t>
    </dgm:pt>
    <dgm:pt modelId="{03518A7E-97B3-BC49-B1B7-88AEA793FF02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Fibrilación auricular preexitación o bloqueo</a:t>
          </a:r>
        </a:p>
      </dgm:t>
    </dgm:pt>
    <dgm:pt modelId="{A6780D32-1175-DF43-9390-7F770C6C961A}" type="parTrans" cxnId="{7AF0C3C0-7F30-874D-AF7F-E4034A67C3B5}">
      <dgm:prSet/>
      <dgm:spPr/>
      <dgm:t>
        <a:bodyPr/>
        <a:lstStyle/>
        <a:p>
          <a:endParaRPr lang="es-MX"/>
        </a:p>
      </dgm:t>
    </dgm:pt>
    <dgm:pt modelId="{398C3E53-3C42-A340-8001-40E03710D930}" type="sibTrans" cxnId="{7AF0C3C0-7F30-874D-AF7F-E4034A67C3B5}">
      <dgm:prSet/>
      <dgm:spPr/>
      <dgm:t>
        <a:bodyPr/>
        <a:lstStyle/>
        <a:p>
          <a:endParaRPr lang="es-MX"/>
        </a:p>
      </dgm:t>
    </dgm:pt>
    <dgm:pt modelId="{F4A75862-BA44-2C46-9AEC-0A6157EAC59C}">
      <dgm:prSet phldrT="[Texto]"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Fibrilación ventricular (paro)</a:t>
          </a:r>
        </a:p>
      </dgm:t>
    </dgm:pt>
    <dgm:pt modelId="{4509355C-4248-D24E-8BCE-46268A22FBE7}" type="parTrans" cxnId="{2E923752-3FC8-CB47-AD86-BE5AD66583EC}">
      <dgm:prSet/>
      <dgm:spPr/>
      <dgm:t>
        <a:bodyPr/>
        <a:lstStyle/>
        <a:p>
          <a:endParaRPr lang="es-MX"/>
        </a:p>
      </dgm:t>
    </dgm:pt>
    <dgm:pt modelId="{59960EEF-3A15-1544-8EFC-4F5E9E736929}" type="sibTrans" cxnId="{2E923752-3FC8-CB47-AD86-BE5AD66583EC}">
      <dgm:prSet/>
      <dgm:spPr/>
      <dgm:t>
        <a:bodyPr/>
        <a:lstStyle/>
        <a:p>
          <a:endParaRPr lang="es-MX"/>
        </a:p>
      </dgm:t>
    </dgm:pt>
    <dgm:pt modelId="{465AA030-D854-4F46-A6D9-F71F12325FD8}">
      <dgm:prSet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Bloqueo de rama previo</a:t>
          </a:r>
        </a:p>
      </dgm:t>
    </dgm:pt>
    <dgm:pt modelId="{D4205925-F7A8-D245-8182-D5E7FDF37E43}" type="parTrans" cxnId="{AC3E79BF-50B0-434D-B9A8-3803CB26EF9A}">
      <dgm:prSet/>
      <dgm:spPr/>
      <dgm:t>
        <a:bodyPr/>
        <a:lstStyle/>
        <a:p>
          <a:endParaRPr lang="es-MX"/>
        </a:p>
      </dgm:t>
    </dgm:pt>
    <dgm:pt modelId="{3A9051CB-2042-3443-B1BE-CA5819F2F852}" type="sibTrans" cxnId="{AC3E79BF-50B0-434D-B9A8-3803CB26EF9A}">
      <dgm:prSet/>
      <dgm:spPr/>
      <dgm:t>
        <a:bodyPr/>
        <a:lstStyle/>
        <a:p>
          <a:endParaRPr lang="es-MX"/>
        </a:p>
      </dgm:t>
    </dgm:pt>
    <dgm:pt modelId="{06949E4E-9701-4940-9C75-69074CDC176E}">
      <dgm:prSet custT="1"/>
      <dgm:spPr/>
      <dgm:t>
        <a:bodyPr/>
        <a:lstStyle/>
        <a:p>
          <a:r>
            <a:rPr lang="es-MX" sz="1600" dirty="0">
              <a:solidFill>
                <a:srgbClr val="002060"/>
              </a:solidFill>
              <a:latin typeface="Montserrat" panose="02000505000000020004" pitchFamily="2" charset="77"/>
            </a:rPr>
            <a:t>Taquicardia ventricular polimórfica</a:t>
          </a:r>
        </a:p>
      </dgm:t>
    </dgm:pt>
    <dgm:pt modelId="{A6802D01-E0EE-2E46-A8B8-77A36877A4BA}" type="parTrans" cxnId="{1D107FB3-2A6B-2147-9536-ACAB6B9C0772}">
      <dgm:prSet/>
      <dgm:spPr/>
      <dgm:t>
        <a:bodyPr/>
        <a:lstStyle/>
        <a:p>
          <a:endParaRPr lang="es-MX"/>
        </a:p>
      </dgm:t>
    </dgm:pt>
    <dgm:pt modelId="{35697694-48C3-B843-ABE7-99B6BC2FE478}" type="sibTrans" cxnId="{1D107FB3-2A6B-2147-9536-ACAB6B9C0772}">
      <dgm:prSet/>
      <dgm:spPr/>
      <dgm:t>
        <a:bodyPr/>
        <a:lstStyle/>
        <a:p>
          <a:endParaRPr lang="es-MX"/>
        </a:p>
      </dgm:t>
    </dgm:pt>
    <dgm:pt modelId="{2301A92A-F144-944F-A950-AB332229D704}" type="pres">
      <dgm:prSet presAssocID="{F6157119-DEC9-904A-AD1C-A5EE74E24A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F45EB0-26CA-9C47-A5FD-58026E090772}" type="pres">
      <dgm:prSet presAssocID="{F9EBCA9B-98BF-584B-8BBE-77046CCB7F02}" presName="root" presStyleCnt="0"/>
      <dgm:spPr/>
    </dgm:pt>
    <dgm:pt modelId="{C07B2EE6-98C0-A245-A879-DEFC686CAC1A}" type="pres">
      <dgm:prSet presAssocID="{F9EBCA9B-98BF-584B-8BBE-77046CCB7F02}" presName="rootComposite" presStyleCnt="0"/>
      <dgm:spPr/>
    </dgm:pt>
    <dgm:pt modelId="{DE51DE66-A82B-E041-936D-38C09BB94F89}" type="pres">
      <dgm:prSet presAssocID="{F9EBCA9B-98BF-584B-8BBE-77046CCB7F02}" presName="rootText" presStyleLbl="node1" presStyleIdx="0" presStyleCnt="2" custScaleX="164346"/>
      <dgm:spPr/>
    </dgm:pt>
    <dgm:pt modelId="{67D4F28D-403F-E344-ABAB-87C686F87C10}" type="pres">
      <dgm:prSet presAssocID="{F9EBCA9B-98BF-584B-8BBE-77046CCB7F02}" presName="rootConnector" presStyleLbl="node1" presStyleIdx="0" presStyleCnt="2"/>
      <dgm:spPr/>
    </dgm:pt>
    <dgm:pt modelId="{EAC2B745-50FC-6A42-AF81-AB9B7C3FE916}" type="pres">
      <dgm:prSet presAssocID="{F9EBCA9B-98BF-584B-8BBE-77046CCB7F02}" presName="childShape" presStyleCnt="0"/>
      <dgm:spPr/>
    </dgm:pt>
    <dgm:pt modelId="{85421A77-E30E-EA42-A242-ECD2C3B475E1}" type="pres">
      <dgm:prSet presAssocID="{52D7A006-8902-0649-8FDA-AE3B1F73C49C}" presName="Name13" presStyleLbl="parChTrans1D2" presStyleIdx="0" presStyleCnt="6"/>
      <dgm:spPr/>
    </dgm:pt>
    <dgm:pt modelId="{7CC53359-BF0E-5840-B331-4C7DAEBA2DC0}" type="pres">
      <dgm:prSet presAssocID="{E3A49A80-FA49-5041-81C2-E1B685F4AD2F}" presName="childText" presStyleLbl="bgAcc1" presStyleIdx="0" presStyleCnt="6" custScaleX="255156">
        <dgm:presLayoutVars>
          <dgm:bulletEnabled val="1"/>
        </dgm:presLayoutVars>
      </dgm:prSet>
      <dgm:spPr/>
    </dgm:pt>
    <dgm:pt modelId="{075D63A7-725C-3B46-8406-1939AA56202D}" type="pres">
      <dgm:prSet presAssocID="{5653806E-2C68-6946-8F85-DB61703AB151}" presName="Name13" presStyleLbl="parChTrans1D2" presStyleIdx="1" presStyleCnt="6"/>
      <dgm:spPr/>
    </dgm:pt>
    <dgm:pt modelId="{59237DBF-98C7-4E48-BCF8-06C2F6541DA8}" type="pres">
      <dgm:prSet presAssocID="{02EF64AD-F66C-0F4E-B412-1EF38C4BD9F2}" presName="childText" presStyleLbl="bgAcc1" presStyleIdx="1" presStyleCnt="6" custScaleX="251738" custScaleY="167369">
        <dgm:presLayoutVars>
          <dgm:bulletEnabled val="1"/>
        </dgm:presLayoutVars>
      </dgm:prSet>
      <dgm:spPr/>
    </dgm:pt>
    <dgm:pt modelId="{BE712844-B208-2E44-AF1C-D8E92E27BBE6}" type="pres">
      <dgm:prSet presAssocID="{D4205925-F7A8-D245-8182-D5E7FDF37E43}" presName="Name13" presStyleLbl="parChTrans1D2" presStyleIdx="2" presStyleCnt="6"/>
      <dgm:spPr/>
    </dgm:pt>
    <dgm:pt modelId="{9EB03380-3217-CF4B-88B8-5B88EAF0E685}" type="pres">
      <dgm:prSet presAssocID="{465AA030-D854-4F46-A6D9-F71F12325FD8}" presName="childText" presStyleLbl="bgAcc1" presStyleIdx="2" presStyleCnt="6" custScaleX="253394" custScaleY="113000">
        <dgm:presLayoutVars>
          <dgm:bulletEnabled val="1"/>
        </dgm:presLayoutVars>
      </dgm:prSet>
      <dgm:spPr/>
    </dgm:pt>
    <dgm:pt modelId="{C017C3FC-7EB1-B44C-B09B-BD0CBFAE64A7}" type="pres">
      <dgm:prSet presAssocID="{73755F18-123C-6E44-98F1-4F2C5FA46CAB}" presName="root" presStyleCnt="0"/>
      <dgm:spPr/>
    </dgm:pt>
    <dgm:pt modelId="{6D0F7DE0-3BF6-E940-BD79-ADAAF7BCEE9A}" type="pres">
      <dgm:prSet presAssocID="{73755F18-123C-6E44-98F1-4F2C5FA46CAB}" presName="rootComposite" presStyleCnt="0"/>
      <dgm:spPr/>
    </dgm:pt>
    <dgm:pt modelId="{ECD8C7A4-67CA-4845-933A-FDDD2C349E54}" type="pres">
      <dgm:prSet presAssocID="{73755F18-123C-6E44-98F1-4F2C5FA46CAB}" presName="rootText" presStyleLbl="node1" presStyleIdx="1" presStyleCnt="2" custScaleX="169048"/>
      <dgm:spPr/>
    </dgm:pt>
    <dgm:pt modelId="{86C61AC7-7497-7049-9A99-6F44425F1CC6}" type="pres">
      <dgm:prSet presAssocID="{73755F18-123C-6E44-98F1-4F2C5FA46CAB}" presName="rootConnector" presStyleLbl="node1" presStyleIdx="1" presStyleCnt="2"/>
      <dgm:spPr/>
    </dgm:pt>
    <dgm:pt modelId="{7C558BA2-AD47-244C-B27E-C39FAFA734AF}" type="pres">
      <dgm:prSet presAssocID="{73755F18-123C-6E44-98F1-4F2C5FA46CAB}" presName="childShape" presStyleCnt="0"/>
      <dgm:spPr/>
    </dgm:pt>
    <dgm:pt modelId="{4A0CD55F-87C3-044B-9350-852D75DE4660}" type="pres">
      <dgm:prSet presAssocID="{A6780D32-1175-DF43-9390-7F770C6C961A}" presName="Name13" presStyleLbl="parChTrans1D2" presStyleIdx="3" presStyleCnt="6"/>
      <dgm:spPr/>
    </dgm:pt>
    <dgm:pt modelId="{754CB825-1423-4145-B6D3-B8C857730F22}" type="pres">
      <dgm:prSet presAssocID="{03518A7E-97B3-BC49-B1B7-88AEA793FF02}" presName="childText" presStyleLbl="bgAcc1" presStyleIdx="3" presStyleCnt="6" custScaleX="312168" custScaleY="149960">
        <dgm:presLayoutVars>
          <dgm:bulletEnabled val="1"/>
        </dgm:presLayoutVars>
      </dgm:prSet>
      <dgm:spPr/>
    </dgm:pt>
    <dgm:pt modelId="{FE0D4CAE-9E7F-C94B-BC7E-C7D1544313CD}" type="pres">
      <dgm:prSet presAssocID="{A6802D01-E0EE-2E46-A8B8-77A36877A4BA}" presName="Name13" presStyleLbl="parChTrans1D2" presStyleIdx="4" presStyleCnt="6"/>
      <dgm:spPr/>
    </dgm:pt>
    <dgm:pt modelId="{E7B52C0B-C2FE-B44F-A1CB-6C23C1613134}" type="pres">
      <dgm:prSet presAssocID="{06949E4E-9701-4940-9C75-69074CDC176E}" presName="childText" presStyleLbl="bgAcc1" presStyleIdx="4" presStyleCnt="6" custScaleX="319212" custScaleY="165338">
        <dgm:presLayoutVars>
          <dgm:bulletEnabled val="1"/>
        </dgm:presLayoutVars>
      </dgm:prSet>
      <dgm:spPr/>
    </dgm:pt>
    <dgm:pt modelId="{9635442F-0C75-474C-94CE-53CD7AF6415A}" type="pres">
      <dgm:prSet presAssocID="{4509355C-4248-D24E-8BCE-46268A22FBE7}" presName="Name13" presStyleLbl="parChTrans1D2" presStyleIdx="5" presStyleCnt="6"/>
      <dgm:spPr/>
    </dgm:pt>
    <dgm:pt modelId="{F317398A-D984-5442-8B2E-C4310C6B2A68}" type="pres">
      <dgm:prSet presAssocID="{F4A75862-BA44-2C46-9AEC-0A6157EAC59C}" presName="childText" presStyleLbl="bgAcc1" presStyleIdx="5" presStyleCnt="6" custScaleX="315862">
        <dgm:presLayoutVars>
          <dgm:bulletEnabled val="1"/>
        </dgm:presLayoutVars>
      </dgm:prSet>
      <dgm:spPr/>
    </dgm:pt>
  </dgm:ptLst>
  <dgm:cxnLst>
    <dgm:cxn modelId="{F4A66404-4790-F342-ACA3-A4D11860A9ED}" srcId="{F6157119-DEC9-904A-AD1C-A5EE74E24A00}" destId="{73755F18-123C-6E44-98F1-4F2C5FA46CAB}" srcOrd="1" destOrd="0" parTransId="{F9CA4D4D-36AE-D94A-A9A0-A58862154FD6}" sibTransId="{C58D289B-518C-C349-8040-E195C6D78716}"/>
    <dgm:cxn modelId="{41FC2006-1F79-4946-922A-852052D781FE}" srcId="{F6157119-DEC9-904A-AD1C-A5EE74E24A00}" destId="{F9EBCA9B-98BF-584B-8BBE-77046CCB7F02}" srcOrd="0" destOrd="0" parTransId="{B5A9DB25-C515-3547-B267-953811A89BE4}" sibTransId="{D8292034-B0CF-7C41-ACB9-59805FC7345C}"/>
    <dgm:cxn modelId="{26A07708-FCBD-ED4C-B703-F762396E61F4}" type="presOf" srcId="{F6157119-DEC9-904A-AD1C-A5EE74E24A00}" destId="{2301A92A-F144-944F-A950-AB332229D704}" srcOrd="0" destOrd="0" presId="urn:microsoft.com/office/officeart/2005/8/layout/hierarchy3"/>
    <dgm:cxn modelId="{3F2F1315-F7F2-9C49-8952-44DE9530766C}" type="presOf" srcId="{4509355C-4248-D24E-8BCE-46268A22FBE7}" destId="{9635442F-0C75-474C-94CE-53CD7AF6415A}" srcOrd="0" destOrd="0" presId="urn:microsoft.com/office/officeart/2005/8/layout/hierarchy3"/>
    <dgm:cxn modelId="{5F406215-88F3-0342-ACD6-26E5BC6A96A5}" srcId="{F9EBCA9B-98BF-584B-8BBE-77046CCB7F02}" destId="{E3A49A80-FA49-5041-81C2-E1B685F4AD2F}" srcOrd="0" destOrd="0" parTransId="{52D7A006-8902-0649-8FDA-AE3B1F73C49C}" sibTransId="{72C3FCAF-6FD6-0745-9480-50EF3E9E2781}"/>
    <dgm:cxn modelId="{B54CC616-CB50-3A4A-BD74-509E907D6EF5}" type="presOf" srcId="{F9EBCA9B-98BF-584B-8BBE-77046CCB7F02}" destId="{67D4F28D-403F-E344-ABAB-87C686F87C10}" srcOrd="1" destOrd="0" presId="urn:microsoft.com/office/officeart/2005/8/layout/hierarchy3"/>
    <dgm:cxn modelId="{4930D62A-FBCE-E446-8B4F-3FE26504662D}" type="presOf" srcId="{06949E4E-9701-4940-9C75-69074CDC176E}" destId="{E7B52C0B-C2FE-B44F-A1CB-6C23C1613134}" srcOrd="0" destOrd="0" presId="urn:microsoft.com/office/officeart/2005/8/layout/hierarchy3"/>
    <dgm:cxn modelId="{3E620C43-4AD4-AC4C-911F-58275C4EF8FB}" type="presOf" srcId="{F9EBCA9B-98BF-584B-8BBE-77046CCB7F02}" destId="{DE51DE66-A82B-E041-936D-38C09BB94F89}" srcOrd="0" destOrd="0" presId="urn:microsoft.com/office/officeart/2005/8/layout/hierarchy3"/>
    <dgm:cxn modelId="{46B40744-E9AF-F245-9AAD-89958603C6ED}" type="presOf" srcId="{465AA030-D854-4F46-A6D9-F71F12325FD8}" destId="{9EB03380-3217-CF4B-88B8-5B88EAF0E685}" srcOrd="0" destOrd="0" presId="urn:microsoft.com/office/officeart/2005/8/layout/hierarchy3"/>
    <dgm:cxn modelId="{E16E5D49-CD54-9444-8F3C-4F9395907E19}" type="presOf" srcId="{A6802D01-E0EE-2E46-A8B8-77A36877A4BA}" destId="{FE0D4CAE-9E7F-C94B-BC7E-C7D1544313CD}" srcOrd="0" destOrd="0" presId="urn:microsoft.com/office/officeart/2005/8/layout/hierarchy3"/>
    <dgm:cxn modelId="{FF487569-B633-3E48-BE03-9E5525F3B9E3}" type="presOf" srcId="{D4205925-F7A8-D245-8182-D5E7FDF37E43}" destId="{BE712844-B208-2E44-AF1C-D8E92E27BBE6}" srcOrd="0" destOrd="0" presId="urn:microsoft.com/office/officeart/2005/8/layout/hierarchy3"/>
    <dgm:cxn modelId="{2E923752-3FC8-CB47-AD86-BE5AD66583EC}" srcId="{73755F18-123C-6E44-98F1-4F2C5FA46CAB}" destId="{F4A75862-BA44-2C46-9AEC-0A6157EAC59C}" srcOrd="2" destOrd="0" parTransId="{4509355C-4248-D24E-8BCE-46268A22FBE7}" sibTransId="{59960EEF-3A15-1544-8EFC-4F5E9E736929}"/>
    <dgm:cxn modelId="{FCBB4554-54DB-9246-A750-6BE7C470210B}" type="presOf" srcId="{02EF64AD-F66C-0F4E-B412-1EF38C4BD9F2}" destId="{59237DBF-98C7-4E48-BCF8-06C2F6541DA8}" srcOrd="0" destOrd="0" presId="urn:microsoft.com/office/officeart/2005/8/layout/hierarchy3"/>
    <dgm:cxn modelId="{D6804293-A5BC-7543-ABC3-010E16F2508E}" type="presOf" srcId="{5653806E-2C68-6946-8F85-DB61703AB151}" destId="{075D63A7-725C-3B46-8406-1939AA56202D}" srcOrd="0" destOrd="0" presId="urn:microsoft.com/office/officeart/2005/8/layout/hierarchy3"/>
    <dgm:cxn modelId="{899493B1-2692-1F43-9364-34DB77D5D58B}" type="presOf" srcId="{E3A49A80-FA49-5041-81C2-E1B685F4AD2F}" destId="{7CC53359-BF0E-5840-B331-4C7DAEBA2DC0}" srcOrd="0" destOrd="0" presId="urn:microsoft.com/office/officeart/2005/8/layout/hierarchy3"/>
    <dgm:cxn modelId="{1D107FB3-2A6B-2147-9536-ACAB6B9C0772}" srcId="{73755F18-123C-6E44-98F1-4F2C5FA46CAB}" destId="{06949E4E-9701-4940-9C75-69074CDC176E}" srcOrd="1" destOrd="0" parTransId="{A6802D01-E0EE-2E46-A8B8-77A36877A4BA}" sibTransId="{35697694-48C3-B843-ABE7-99B6BC2FE478}"/>
    <dgm:cxn modelId="{04C312B4-95FF-CE47-9CCC-D00FF8982695}" type="presOf" srcId="{73755F18-123C-6E44-98F1-4F2C5FA46CAB}" destId="{ECD8C7A4-67CA-4845-933A-FDDD2C349E54}" srcOrd="0" destOrd="0" presId="urn:microsoft.com/office/officeart/2005/8/layout/hierarchy3"/>
    <dgm:cxn modelId="{AC3E79BF-50B0-434D-B9A8-3803CB26EF9A}" srcId="{F9EBCA9B-98BF-584B-8BBE-77046CCB7F02}" destId="{465AA030-D854-4F46-A6D9-F71F12325FD8}" srcOrd="2" destOrd="0" parTransId="{D4205925-F7A8-D245-8182-D5E7FDF37E43}" sibTransId="{3A9051CB-2042-3443-B1BE-CA5819F2F852}"/>
    <dgm:cxn modelId="{7AF0C3C0-7F30-874D-AF7F-E4034A67C3B5}" srcId="{73755F18-123C-6E44-98F1-4F2C5FA46CAB}" destId="{03518A7E-97B3-BC49-B1B7-88AEA793FF02}" srcOrd="0" destOrd="0" parTransId="{A6780D32-1175-DF43-9390-7F770C6C961A}" sibTransId="{398C3E53-3C42-A340-8001-40E03710D930}"/>
    <dgm:cxn modelId="{AA7615D4-2910-6E47-9C12-AA38515D82A3}" srcId="{F9EBCA9B-98BF-584B-8BBE-77046CCB7F02}" destId="{02EF64AD-F66C-0F4E-B412-1EF38C4BD9F2}" srcOrd="1" destOrd="0" parTransId="{5653806E-2C68-6946-8F85-DB61703AB151}" sibTransId="{9FE816DB-1C1C-854E-825C-CFDBA0520AE3}"/>
    <dgm:cxn modelId="{A5DC79DB-F55E-5040-82C5-53160A81ADE8}" type="presOf" srcId="{F4A75862-BA44-2C46-9AEC-0A6157EAC59C}" destId="{F317398A-D984-5442-8B2E-C4310C6B2A68}" srcOrd="0" destOrd="0" presId="urn:microsoft.com/office/officeart/2005/8/layout/hierarchy3"/>
    <dgm:cxn modelId="{D58A32DF-F8A0-B441-BF29-C82FD4A8BC35}" type="presOf" srcId="{52D7A006-8902-0649-8FDA-AE3B1F73C49C}" destId="{85421A77-E30E-EA42-A242-ECD2C3B475E1}" srcOrd="0" destOrd="0" presId="urn:microsoft.com/office/officeart/2005/8/layout/hierarchy3"/>
    <dgm:cxn modelId="{491E91DF-9631-374F-B8D6-A4D7160D05D7}" type="presOf" srcId="{03518A7E-97B3-BC49-B1B7-88AEA793FF02}" destId="{754CB825-1423-4145-B6D3-B8C857730F22}" srcOrd="0" destOrd="0" presId="urn:microsoft.com/office/officeart/2005/8/layout/hierarchy3"/>
    <dgm:cxn modelId="{B12082E8-50B8-3C40-985B-015C9459914C}" type="presOf" srcId="{73755F18-123C-6E44-98F1-4F2C5FA46CAB}" destId="{86C61AC7-7497-7049-9A99-6F44425F1CC6}" srcOrd="1" destOrd="0" presId="urn:microsoft.com/office/officeart/2005/8/layout/hierarchy3"/>
    <dgm:cxn modelId="{2A435AF0-59E7-B146-9F26-2FF22B29316D}" type="presOf" srcId="{A6780D32-1175-DF43-9390-7F770C6C961A}" destId="{4A0CD55F-87C3-044B-9350-852D75DE4660}" srcOrd="0" destOrd="0" presId="urn:microsoft.com/office/officeart/2005/8/layout/hierarchy3"/>
    <dgm:cxn modelId="{8F6C1CE5-02A2-F142-AC6F-7C7472B0C52E}" type="presParOf" srcId="{2301A92A-F144-944F-A950-AB332229D704}" destId="{A9F45EB0-26CA-9C47-A5FD-58026E090772}" srcOrd="0" destOrd="0" presId="urn:microsoft.com/office/officeart/2005/8/layout/hierarchy3"/>
    <dgm:cxn modelId="{D80BF481-98D1-8B4B-9D4A-F149E6DE1A0A}" type="presParOf" srcId="{A9F45EB0-26CA-9C47-A5FD-58026E090772}" destId="{C07B2EE6-98C0-A245-A879-DEFC686CAC1A}" srcOrd="0" destOrd="0" presId="urn:microsoft.com/office/officeart/2005/8/layout/hierarchy3"/>
    <dgm:cxn modelId="{2749BB1F-CA32-5344-959D-0E505E47FDD7}" type="presParOf" srcId="{C07B2EE6-98C0-A245-A879-DEFC686CAC1A}" destId="{DE51DE66-A82B-E041-936D-38C09BB94F89}" srcOrd="0" destOrd="0" presId="urn:microsoft.com/office/officeart/2005/8/layout/hierarchy3"/>
    <dgm:cxn modelId="{C98B6563-C371-7243-9180-0BD03A59C834}" type="presParOf" srcId="{C07B2EE6-98C0-A245-A879-DEFC686CAC1A}" destId="{67D4F28D-403F-E344-ABAB-87C686F87C10}" srcOrd="1" destOrd="0" presId="urn:microsoft.com/office/officeart/2005/8/layout/hierarchy3"/>
    <dgm:cxn modelId="{D3F8E242-EAB7-C442-AECB-32C284C02E19}" type="presParOf" srcId="{A9F45EB0-26CA-9C47-A5FD-58026E090772}" destId="{EAC2B745-50FC-6A42-AF81-AB9B7C3FE916}" srcOrd="1" destOrd="0" presId="urn:microsoft.com/office/officeart/2005/8/layout/hierarchy3"/>
    <dgm:cxn modelId="{7312D476-5D82-0740-B3CB-5B7C4FD59039}" type="presParOf" srcId="{EAC2B745-50FC-6A42-AF81-AB9B7C3FE916}" destId="{85421A77-E30E-EA42-A242-ECD2C3B475E1}" srcOrd="0" destOrd="0" presId="urn:microsoft.com/office/officeart/2005/8/layout/hierarchy3"/>
    <dgm:cxn modelId="{AE835C58-1ACC-E648-93E7-08E8EC3C703E}" type="presParOf" srcId="{EAC2B745-50FC-6A42-AF81-AB9B7C3FE916}" destId="{7CC53359-BF0E-5840-B331-4C7DAEBA2DC0}" srcOrd="1" destOrd="0" presId="urn:microsoft.com/office/officeart/2005/8/layout/hierarchy3"/>
    <dgm:cxn modelId="{BC776BB2-553C-F241-B50C-7B30B126EAB5}" type="presParOf" srcId="{EAC2B745-50FC-6A42-AF81-AB9B7C3FE916}" destId="{075D63A7-725C-3B46-8406-1939AA56202D}" srcOrd="2" destOrd="0" presId="urn:microsoft.com/office/officeart/2005/8/layout/hierarchy3"/>
    <dgm:cxn modelId="{E71E8001-E046-ED4E-A11D-3973381FE69C}" type="presParOf" srcId="{EAC2B745-50FC-6A42-AF81-AB9B7C3FE916}" destId="{59237DBF-98C7-4E48-BCF8-06C2F6541DA8}" srcOrd="3" destOrd="0" presId="urn:microsoft.com/office/officeart/2005/8/layout/hierarchy3"/>
    <dgm:cxn modelId="{A07F8E54-58AB-BA47-BF2C-5DDC07D59621}" type="presParOf" srcId="{EAC2B745-50FC-6A42-AF81-AB9B7C3FE916}" destId="{BE712844-B208-2E44-AF1C-D8E92E27BBE6}" srcOrd="4" destOrd="0" presId="urn:microsoft.com/office/officeart/2005/8/layout/hierarchy3"/>
    <dgm:cxn modelId="{84A7235F-1850-6842-B55F-D7584E4A7AC0}" type="presParOf" srcId="{EAC2B745-50FC-6A42-AF81-AB9B7C3FE916}" destId="{9EB03380-3217-CF4B-88B8-5B88EAF0E685}" srcOrd="5" destOrd="0" presId="urn:microsoft.com/office/officeart/2005/8/layout/hierarchy3"/>
    <dgm:cxn modelId="{8A41F96B-5793-B447-A392-C8EA3932FA2A}" type="presParOf" srcId="{2301A92A-F144-944F-A950-AB332229D704}" destId="{C017C3FC-7EB1-B44C-B09B-BD0CBFAE64A7}" srcOrd="1" destOrd="0" presId="urn:microsoft.com/office/officeart/2005/8/layout/hierarchy3"/>
    <dgm:cxn modelId="{01D07DA4-BB19-9249-9D56-2348896017C2}" type="presParOf" srcId="{C017C3FC-7EB1-B44C-B09B-BD0CBFAE64A7}" destId="{6D0F7DE0-3BF6-E940-BD79-ADAAF7BCEE9A}" srcOrd="0" destOrd="0" presId="urn:microsoft.com/office/officeart/2005/8/layout/hierarchy3"/>
    <dgm:cxn modelId="{C4E3321B-7687-C84B-8001-C1AA34CD6BF1}" type="presParOf" srcId="{6D0F7DE0-3BF6-E940-BD79-ADAAF7BCEE9A}" destId="{ECD8C7A4-67CA-4845-933A-FDDD2C349E54}" srcOrd="0" destOrd="0" presId="urn:microsoft.com/office/officeart/2005/8/layout/hierarchy3"/>
    <dgm:cxn modelId="{0D5F187C-2F81-7F41-8EAB-A4606730DC75}" type="presParOf" srcId="{6D0F7DE0-3BF6-E940-BD79-ADAAF7BCEE9A}" destId="{86C61AC7-7497-7049-9A99-6F44425F1CC6}" srcOrd="1" destOrd="0" presId="urn:microsoft.com/office/officeart/2005/8/layout/hierarchy3"/>
    <dgm:cxn modelId="{86362F4A-9A8F-C947-A962-ABB05D53340A}" type="presParOf" srcId="{C017C3FC-7EB1-B44C-B09B-BD0CBFAE64A7}" destId="{7C558BA2-AD47-244C-B27E-C39FAFA734AF}" srcOrd="1" destOrd="0" presId="urn:microsoft.com/office/officeart/2005/8/layout/hierarchy3"/>
    <dgm:cxn modelId="{0D1D2AEB-BE09-F44C-8F8E-029170D6E6CB}" type="presParOf" srcId="{7C558BA2-AD47-244C-B27E-C39FAFA734AF}" destId="{4A0CD55F-87C3-044B-9350-852D75DE4660}" srcOrd="0" destOrd="0" presId="urn:microsoft.com/office/officeart/2005/8/layout/hierarchy3"/>
    <dgm:cxn modelId="{C90BCCE2-CAA8-DD46-B119-E47DF94AE322}" type="presParOf" srcId="{7C558BA2-AD47-244C-B27E-C39FAFA734AF}" destId="{754CB825-1423-4145-B6D3-B8C857730F22}" srcOrd="1" destOrd="0" presId="urn:microsoft.com/office/officeart/2005/8/layout/hierarchy3"/>
    <dgm:cxn modelId="{8836AA45-D71C-B649-8479-F9B6B0A22A9A}" type="presParOf" srcId="{7C558BA2-AD47-244C-B27E-C39FAFA734AF}" destId="{FE0D4CAE-9E7F-C94B-BC7E-C7D1544313CD}" srcOrd="2" destOrd="0" presId="urn:microsoft.com/office/officeart/2005/8/layout/hierarchy3"/>
    <dgm:cxn modelId="{AF3C8BD4-1CC4-2E45-95B5-14998F4C4C91}" type="presParOf" srcId="{7C558BA2-AD47-244C-B27E-C39FAFA734AF}" destId="{E7B52C0B-C2FE-B44F-A1CB-6C23C1613134}" srcOrd="3" destOrd="0" presId="urn:microsoft.com/office/officeart/2005/8/layout/hierarchy3"/>
    <dgm:cxn modelId="{20F1EFB6-BBE9-294F-9D00-7996BEB28769}" type="presParOf" srcId="{7C558BA2-AD47-244C-B27E-C39FAFA734AF}" destId="{9635442F-0C75-474C-94CE-53CD7AF6415A}" srcOrd="4" destOrd="0" presId="urn:microsoft.com/office/officeart/2005/8/layout/hierarchy3"/>
    <dgm:cxn modelId="{7E3513E4-39E7-DD42-A95D-9B174EBD9C90}" type="presParOf" srcId="{7C558BA2-AD47-244C-B27E-C39FAFA734AF}" destId="{F317398A-D984-5442-8B2E-C4310C6B2A6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7B172-2B8E-0144-AF79-4DAC5C2C6092}" type="doc">
      <dgm:prSet loTypeId="urn:microsoft.com/office/officeart/2005/8/layout/venn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E9B3459-0807-5140-BACE-728D1DD004CB}">
      <dgm:prSet phldrT="[Texto]"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Signos de falla cardiaca</a:t>
          </a:r>
        </a:p>
      </dgm:t>
    </dgm:pt>
    <dgm:pt modelId="{007043DA-6B7D-5849-859F-BCF53FE9BDDD}" type="parTrans" cxnId="{6171E466-AEA2-704F-B3E7-1D3AC7321F5A}">
      <dgm:prSet/>
      <dgm:spPr/>
      <dgm:t>
        <a:bodyPr/>
        <a:lstStyle/>
        <a:p>
          <a:endParaRPr lang="es-MX"/>
        </a:p>
      </dgm:t>
    </dgm:pt>
    <dgm:pt modelId="{5F60609E-96A1-A148-A04F-7B68F51160EA}" type="sibTrans" cxnId="{6171E466-AEA2-704F-B3E7-1D3AC7321F5A}">
      <dgm:prSet/>
      <dgm:spPr/>
      <dgm:t>
        <a:bodyPr/>
        <a:lstStyle/>
        <a:p>
          <a:endParaRPr lang="es-MX"/>
        </a:p>
      </dgm:t>
    </dgm:pt>
    <dgm:pt modelId="{37E28932-F574-C043-9414-310A6EBB568B}">
      <dgm:prSet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Signos de choque</a:t>
          </a:r>
        </a:p>
      </dgm:t>
    </dgm:pt>
    <dgm:pt modelId="{C331E4C4-42CC-0B44-9CFF-FFF4B9C2BAFB}" type="parTrans" cxnId="{4518A679-DB17-7745-81F9-BECE31F5A0EC}">
      <dgm:prSet/>
      <dgm:spPr/>
      <dgm:t>
        <a:bodyPr/>
        <a:lstStyle/>
        <a:p>
          <a:endParaRPr lang="es-MX"/>
        </a:p>
      </dgm:t>
    </dgm:pt>
    <dgm:pt modelId="{E3962A54-BF05-C14C-B77B-49733483C44E}" type="sibTrans" cxnId="{4518A679-DB17-7745-81F9-BECE31F5A0EC}">
      <dgm:prSet/>
      <dgm:spPr/>
      <dgm:t>
        <a:bodyPr/>
        <a:lstStyle/>
        <a:p>
          <a:endParaRPr lang="es-MX"/>
        </a:p>
      </dgm:t>
    </dgm:pt>
    <dgm:pt modelId="{D36C44B4-0BCB-724A-BA10-D1AAEB8BE7BC}">
      <dgm:prSet custT="1"/>
      <dgm:spPr/>
      <dgm:t>
        <a:bodyPr/>
        <a:lstStyle/>
        <a:p>
          <a:r>
            <a:rPr lang="es-MX" sz="2000" dirty="0" err="1">
              <a:solidFill>
                <a:srgbClr val="152B48"/>
              </a:solidFill>
              <a:latin typeface="Montserrat" panose="02000505000000020004" pitchFamily="2" charset="77"/>
            </a:rPr>
            <a:t>Hipo-tensión</a:t>
          </a:r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 arterial</a:t>
          </a:r>
        </a:p>
      </dgm:t>
    </dgm:pt>
    <dgm:pt modelId="{F2CEFC0D-805E-5B4D-B4B5-CB79BD1E6581}" type="parTrans" cxnId="{2127BD96-46E3-8345-B11D-B59D685E76FB}">
      <dgm:prSet/>
      <dgm:spPr/>
      <dgm:t>
        <a:bodyPr/>
        <a:lstStyle/>
        <a:p>
          <a:endParaRPr lang="es-MX"/>
        </a:p>
      </dgm:t>
    </dgm:pt>
    <dgm:pt modelId="{139FD79D-E241-6142-B27C-3937E872C50D}" type="sibTrans" cxnId="{2127BD96-46E3-8345-B11D-B59D685E76FB}">
      <dgm:prSet/>
      <dgm:spPr/>
      <dgm:t>
        <a:bodyPr/>
        <a:lstStyle/>
        <a:p>
          <a:endParaRPr lang="es-MX"/>
        </a:p>
      </dgm:t>
    </dgm:pt>
    <dgm:pt modelId="{4036B8A3-2FF8-0940-BA26-7C4DB5AEB725}">
      <dgm:prSet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Estado mental alterado</a:t>
          </a:r>
        </a:p>
      </dgm:t>
    </dgm:pt>
    <dgm:pt modelId="{C3527395-320C-D84E-A6C2-5B8C3A8068A1}" type="parTrans" cxnId="{C5598E34-ED0A-3144-BF69-DCDF3DC576AB}">
      <dgm:prSet/>
      <dgm:spPr/>
      <dgm:t>
        <a:bodyPr/>
        <a:lstStyle/>
        <a:p>
          <a:endParaRPr lang="es-MX"/>
        </a:p>
      </dgm:t>
    </dgm:pt>
    <dgm:pt modelId="{C9F1AF01-8452-0646-8BC1-1D56E5C6E06F}" type="sibTrans" cxnId="{C5598E34-ED0A-3144-BF69-DCDF3DC576AB}">
      <dgm:prSet/>
      <dgm:spPr/>
      <dgm:t>
        <a:bodyPr/>
        <a:lstStyle/>
        <a:p>
          <a:endParaRPr lang="es-MX"/>
        </a:p>
      </dgm:t>
    </dgm:pt>
    <dgm:pt modelId="{CE256123-2382-8B4B-8213-084846CB0638}">
      <dgm:prSet phldrT="[Texto]" custT="1"/>
      <dgm:spPr/>
      <dgm:t>
        <a:bodyPr/>
        <a:lstStyle/>
        <a:p>
          <a:r>
            <a:rPr lang="es-MX" sz="2000" dirty="0">
              <a:solidFill>
                <a:srgbClr val="152B48"/>
              </a:solidFill>
              <a:latin typeface="Montserrat" panose="02000505000000020004" pitchFamily="2" charset="77"/>
            </a:rPr>
            <a:t>Angina de pecho</a:t>
          </a:r>
        </a:p>
      </dgm:t>
    </dgm:pt>
    <dgm:pt modelId="{7A30B86A-5319-9B49-859E-2005F8112DC2}" type="sibTrans" cxnId="{005D3C1F-D65F-9B4C-9C68-61A96B652417}">
      <dgm:prSet/>
      <dgm:spPr/>
      <dgm:t>
        <a:bodyPr/>
        <a:lstStyle/>
        <a:p>
          <a:endParaRPr lang="es-MX"/>
        </a:p>
      </dgm:t>
    </dgm:pt>
    <dgm:pt modelId="{499D585D-D1EE-D649-8D0E-43252959A362}" type="parTrans" cxnId="{005D3C1F-D65F-9B4C-9C68-61A96B652417}">
      <dgm:prSet/>
      <dgm:spPr/>
      <dgm:t>
        <a:bodyPr/>
        <a:lstStyle/>
        <a:p>
          <a:endParaRPr lang="es-MX"/>
        </a:p>
      </dgm:t>
    </dgm:pt>
    <dgm:pt modelId="{33BCFDB9-403E-5046-A5C7-0E3DF1CB78AF}" type="pres">
      <dgm:prSet presAssocID="{DD17B172-2B8E-0144-AF79-4DAC5C2C6092}" presName="Name0" presStyleCnt="0">
        <dgm:presLayoutVars>
          <dgm:dir/>
          <dgm:resizeHandles val="exact"/>
        </dgm:presLayoutVars>
      </dgm:prSet>
      <dgm:spPr/>
    </dgm:pt>
    <dgm:pt modelId="{7A5B3F02-8C33-C647-8C42-97DC7B415B77}" type="pres">
      <dgm:prSet presAssocID="{CE256123-2382-8B4B-8213-084846CB0638}" presName="Name5" presStyleLbl="vennNode1" presStyleIdx="0" presStyleCnt="5">
        <dgm:presLayoutVars>
          <dgm:bulletEnabled val="1"/>
        </dgm:presLayoutVars>
      </dgm:prSet>
      <dgm:spPr/>
    </dgm:pt>
    <dgm:pt modelId="{56E0946C-3EAF-2A49-8669-D04D2E0CEC7B}" type="pres">
      <dgm:prSet presAssocID="{7A30B86A-5319-9B49-859E-2005F8112DC2}" presName="space" presStyleCnt="0"/>
      <dgm:spPr/>
    </dgm:pt>
    <dgm:pt modelId="{54EFB44A-89C4-CC49-B443-C0321F26890B}" type="pres">
      <dgm:prSet presAssocID="{4036B8A3-2FF8-0940-BA26-7C4DB5AEB725}" presName="Name5" presStyleLbl="vennNode1" presStyleIdx="1" presStyleCnt="5">
        <dgm:presLayoutVars>
          <dgm:bulletEnabled val="1"/>
        </dgm:presLayoutVars>
      </dgm:prSet>
      <dgm:spPr/>
    </dgm:pt>
    <dgm:pt modelId="{259BFE5F-6118-E44B-BBDF-652FFEBCD7E2}" type="pres">
      <dgm:prSet presAssocID="{C9F1AF01-8452-0646-8BC1-1D56E5C6E06F}" presName="space" presStyleCnt="0"/>
      <dgm:spPr/>
    </dgm:pt>
    <dgm:pt modelId="{1E2B391B-9932-3C40-8B1F-31BC8F6735DC}" type="pres">
      <dgm:prSet presAssocID="{37E28932-F574-C043-9414-310A6EBB568B}" presName="Name5" presStyleLbl="vennNode1" presStyleIdx="2" presStyleCnt="5">
        <dgm:presLayoutVars>
          <dgm:bulletEnabled val="1"/>
        </dgm:presLayoutVars>
      </dgm:prSet>
      <dgm:spPr/>
    </dgm:pt>
    <dgm:pt modelId="{9693E952-BC38-004D-8B7B-911563DFF360}" type="pres">
      <dgm:prSet presAssocID="{E3962A54-BF05-C14C-B77B-49733483C44E}" presName="space" presStyleCnt="0"/>
      <dgm:spPr/>
    </dgm:pt>
    <dgm:pt modelId="{5ED453D6-DB83-C440-AEA2-B2CBAF816969}" type="pres">
      <dgm:prSet presAssocID="{D36C44B4-0BCB-724A-BA10-D1AAEB8BE7BC}" presName="Name5" presStyleLbl="vennNode1" presStyleIdx="3" presStyleCnt="5">
        <dgm:presLayoutVars>
          <dgm:bulletEnabled val="1"/>
        </dgm:presLayoutVars>
      </dgm:prSet>
      <dgm:spPr/>
    </dgm:pt>
    <dgm:pt modelId="{32D44C6C-199F-4143-9635-7A728E375470}" type="pres">
      <dgm:prSet presAssocID="{139FD79D-E241-6142-B27C-3937E872C50D}" presName="space" presStyleCnt="0"/>
      <dgm:spPr/>
    </dgm:pt>
    <dgm:pt modelId="{02A391F4-C4C3-8B4B-9766-D680F55C4DB8}" type="pres">
      <dgm:prSet presAssocID="{0E9B3459-0807-5140-BACE-728D1DD004CB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005D3C1F-D65F-9B4C-9C68-61A96B652417}" srcId="{DD17B172-2B8E-0144-AF79-4DAC5C2C6092}" destId="{CE256123-2382-8B4B-8213-084846CB0638}" srcOrd="0" destOrd="0" parTransId="{499D585D-D1EE-D649-8D0E-43252959A362}" sibTransId="{7A30B86A-5319-9B49-859E-2005F8112DC2}"/>
    <dgm:cxn modelId="{C5598E34-ED0A-3144-BF69-DCDF3DC576AB}" srcId="{DD17B172-2B8E-0144-AF79-4DAC5C2C6092}" destId="{4036B8A3-2FF8-0940-BA26-7C4DB5AEB725}" srcOrd="1" destOrd="0" parTransId="{C3527395-320C-D84E-A6C2-5B8C3A8068A1}" sibTransId="{C9F1AF01-8452-0646-8BC1-1D56E5C6E06F}"/>
    <dgm:cxn modelId="{F2FC7761-30B2-B14D-A563-D86F3699342A}" type="presOf" srcId="{CE256123-2382-8B4B-8213-084846CB0638}" destId="{7A5B3F02-8C33-C647-8C42-97DC7B415B77}" srcOrd="0" destOrd="0" presId="urn:microsoft.com/office/officeart/2005/8/layout/venn3"/>
    <dgm:cxn modelId="{83BC1F63-B37F-7B48-A55A-CAB4CAFA18A0}" type="presOf" srcId="{D36C44B4-0BCB-724A-BA10-D1AAEB8BE7BC}" destId="{5ED453D6-DB83-C440-AEA2-B2CBAF816969}" srcOrd="0" destOrd="0" presId="urn:microsoft.com/office/officeart/2005/8/layout/venn3"/>
    <dgm:cxn modelId="{2F379B43-38F0-8047-9C53-0A03FCE7D791}" type="presOf" srcId="{0E9B3459-0807-5140-BACE-728D1DD004CB}" destId="{02A391F4-C4C3-8B4B-9766-D680F55C4DB8}" srcOrd="0" destOrd="0" presId="urn:microsoft.com/office/officeart/2005/8/layout/venn3"/>
    <dgm:cxn modelId="{6171E466-AEA2-704F-B3E7-1D3AC7321F5A}" srcId="{DD17B172-2B8E-0144-AF79-4DAC5C2C6092}" destId="{0E9B3459-0807-5140-BACE-728D1DD004CB}" srcOrd="4" destOrd="0" parTransId="{007043DA-6B7D-5849-859F-BCF53FE9BDDD}" sibTransId="{5F60609E-96A1-A148-A04F-7B68F51160EA}"/>
    <dgm:cxn modelId="{14ADD754-EDBF-FF4A-B14D-42501EFA960B}" type="presOf" srcId="{37E28932-F574-C043-9414-310A6EBB568B}" destId="{1E2B391B-9932-3C40-8B1F-31BC8F6735DC}" srcOrd="0" destOrd="0" presId="urn:microsoft.com/office/officeart/2005/8/layout/venn3"/>
    <dgm:cxn modelId="{4518A679-DB17-7745-81F9-BECE31F5A0EC}" srcId="{DD17B172-2B8E-0144-AF79-4DAC5C2C6092}" destId="{37E28932-F574-C043-9414-310A6EBB568B}" srcOrd="2" destOrd="0" parTransId="{C331E4C4-42CC-0B44-9CFF-FFF4B9C2BAFB}" sibTransId="{E3962A54-BF05-C14C-B77B-49733483C44E}"/>
    <dgm:cxn modelId="{2127BD96-46E3-8345-B11D-B59D685E76FB}" srcId="{DD17B172-2B8E-0144-AF79-4DAC5C2C6092}" destId="{D36C44B4-0BCB-724A-BA10-D1AAEB8BE7BC}" srcOrd="3" destOrd="0" parTransId="{F2CEFC0D-805E-5B4D-B4B5-CB79BD1E6581}" sibTransId="{139FD79D-E241-6142-B27C-3937E872C50D}"/>
    <dgm:cxn modelId="{1AA152C6-27E8-3241-8E6A-08A148FFBF09}" type="presOf" srcId="{DD17B172-2B8E-0144-AF79-4DAC5C2C6092}" destId="{33BCFDB9-403E-5046-A5C7-0E3DF1CB78AF}" srcOrd="0" destOrd="0" presId="urn:microsoft.com/office/officeart/2005/8/layout/venn3"/>
    <dgm:cxn modelId="{74E974FC-738F-7245-92F8-4C91632B3FA3}" type="presOf" srcId="{4036B8A3-2FF8-0940-BA26-7C4DB5AEB725}" destId="{54EFB44A-89C4-CC49-B443-C0321F26890B}" srcOrd="0" destOrd="0" presId="urn:microsoft.com/office/officeart/2005/8/layout/venn3"/>
    <dgm:cxn modelId="{35460F13-5ADC-4C43-8348-23B7D9BCB51F}" type="presParOf" srcId="{33BCFDB9-403E-5046-A5C7-0E3DF1CB78AF}" destId="{7A5B3F02-8C33-C647-8C42-97DC7B415B77}" srcOrd="0" destOrd="0" presId="urn:microsoft.com/office/officeart/2005/8/layout/venn3"/>
    <dgm:cxn modelId="{1260700A-3232-0843-AA2F-8CDA21E899EF}" type="presParOf" srcId="{33BCFDB9-403E-5046-A5C7-0E3DF1CB78AF}" destId="{56E0946C-3EAF-2A49-8669-D04D2E0CEC7B}" srcOrd="1" destOrd="0" presId="urn:microsoft.com/office/officeart/2005/8/layout/venn3"/>
    <dgm:cxn modelId="{6FEBAB21-466E-3C4F-B514-FE9757F8425D}" type="presParOf" srcId="{33BCFDB9-403E-5046-A5C7-0E3DF1CB78AF}" destId="{54EFB44A-89C4-CC49-B443-C0321F26890B}" srcOrd="2" destOrd="0" presId="urn:microsoft.com/office/officeart/2005/8/layout/venn3"/>
    <dgm:cxn modelId="{9A38037E-FBB9-FF4F-9479-7A20D4C94A1C}" type="presParOf" srcId="{33BCFDB9-403E-5046-A5C7-0E3DF1CB78AF}" destId="{259BFE5F-6118-E44B-BBDF-652FFEBCD7E2}" srcOrd="3" destOrd="0" presId="urn:microsoft.com/office/officeart/2005/8/layout/venn3"/>
    <dgm:cxn modelId="{62B4C872-F56F-944F-8EFC-F7088584055C}" type="presParOf" srcId="{33BCFDB9-403E-5046-A5C7-0E3DF1CB78AF}" destId="{1E2B391B-9932-3C40-8B1F-31BC8F6735DC}" srcOrd="4" destOrd="0" presId="urn:microsoft.com/office/officeart/2005/8/layout/venn3"/>
    <dgm:cxn modelId="{07DC53BB-3913-874C-AD25-52AD05C3B426}" type="presParOf" srcId="{33BCFDB9-403E-5046-A5C7-0E3DF1CB78AF}" destId="{9693E952-BC38-004D-8B7B-911563DFF360}" srcOrd="5" destOrd="0" presId="urn:microsoft.com/office/officeart/2005/8/layout/venn3"/>
    <dgm:cxn modelId="{19E27E41-B9B9-544C-A9E6-1990B844FD54}" type="presParOf" srcId="{33BCFDB9-403E-5046-A5C7-0E3DF1CB78AF}" destId="{5ED453D6-DB83-C440-AEA2-B2CBAF816969}" srcOrd="6" destOrd="0" presId="urn:microsoft.com/office/officeart/2005/8/layout/venn3"/>
    <dgm:cxn modelId="{BB574244-900B-7341-84FB-7F9E4ADACBAF}" type="presParOf" srcId="{33BCFDB9-403E-5046-A5C7-0E3DF1CB78AF}" destId="{32D44C6C-199F-4143-9635-7A728E375470}" srcOrd="7" destOrd="0" presId="urn:microsoft.com/office/officeart/2005/8/layout/venn3"/>
    <dgm:cxn modelId="{8B493533-E73D-2D48-B272-06FDF1AE77E5}" type="presParOf" srcId="{33BCFDB9-403E-5046-A5C7-0E3DF1CB78AF}" destId="{02A391F4-C4C3-8B4B-9766-D680F55C4DB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4F17B-46AB-4348-AA53-27253A291B34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21F66D48-D34C-6B43-B77D-A6068E62AE37}">
      <dgm:prSet phldrT="[Texto]" custT="1"/>
      <dgm:spPr/>
      <dgm:t>
        <a:bodyPr/>
        <a:lstStyle/>
        <a:p>
          <a:r>
            <a:rPr lang="es-MX" sz="1500" dirty="0">
              <a:latin typeface="Montserrat" panose="02000505000000020004" pitchFamily="2" charset="77"/>
            </a:rPr>
            <a:t>Adenosina 6 mg IV</a:t>
          </a:r>
        </a:p>
      </dgm:t>
    </dgm:pt>
    <dgm:pt modelId="{EC9534F9-F5B8-3941-887A-1887E81C4644}" type="parTrans" cxnId="{58C5DEF7-99D6-0F41-B4D2-E414086425B2}">
      <dgm:prSet/>
      <dgm:spPr/>
      <dgm:t>
        <a:bodyPr/>
        <a:lstStyle/>
        <a:p>
          <a:endParaRPr lang="es-MX"/>
        </a:p>
      </dgm:t>
    </dgm:pt>
    <dgm:pt modelId="{B4C3BA83-75B3-0A49-BA27-DE44EE367F78}" type="sibTrans" cxnId="{58C5DEF7-99D6-0F41-B4D2-E414086425B2}">
      <dgm:prSet/>
      <dgm:spPr/>
      <dgm:t>
        <a:bodyPr/>
        <a:lstStyle/>
        <a:p>
          <a:endParaRPr lang="es-MX"/>
        </a:p>
      </dgm:t>
    </dgm:pt>
    <dgm:pt modelId="{2CD46053-C81D-FE49-941B-A03BA12A0D34}">
      <dgm:prSet phldrT="[Texto]" custT="1"/>
      <dgm:spPr/>
      <dgm:t>
        <a:bodyPr/>
        <a:lstStyle/>
        <a:p>
          <a:r>
            <a:rPr lang="es-MX" sz="1500" dirty="0">
              <a:latin typeface="Montserrat" panose="02000505000000020004" pitchFamily="2" charset="77"/>
            </a:rPr>
            <a:t>Amiodarona 300 mg IV en 20 min</a:t>
          </a:r>
        </a:p>
      </dgm:t>
    </dgm:pt>
    <dgm:pt modelId="{C648CE87-10B7-6848-8DD5-9BE97590D4E9}" type="parTrans" cxnId="{1438B257-75BD-7F48-9209-0BC1847A0405}">
      <dgm:prSet/>
      <dgm:spPr/>
      <dgm:t>
        <a:bodyPr/>
        <a:lstStyle/>
        <a:p>
          <a:endParaRPr lang="es-MX"/>
        </a:p>
      </dgm:t>
    </dgm:pt>
    <dgm:pt modelId="{A9821803-943A-0B4B-91B5-26D00B216649}" type="sibTrans" cxnId="{1438B257-75BD-7F48-9209-0BC1847A0405}">
      <dgm:prSet/>
      <dgm:spPr/>
      <dgm:t>
        <a:bodyPr/>
        <a:lstStyle/>
        <a:p>
          <a:endParaRPr lang="es-MX"/>
        </a:p>
      </dgm:t>
    </dgm:pt>
    <dgm:pt modelId="{248B001F-4515-5643-9E9F-CC7BA31ADE76}">
      <dgm:prSet phldrT="[Texto]" custT="1"/>
      <dgm:spPr/>
      <dgm:t>
        <a:bodyPr/>
        <a:lstStyle/>
        <a:p>
          <a:r>
            <a:rPr lang="es-MX" sz="1500" dirty="0">
              <a:latin typeface="Montserrat" panose="02000505000000020004" pitchFamily="2" charset="77"/>
            </a:rPr>
            <a:t>900 mg (6 amp) en 500 mL DAD 5 % a 33 mL/h (1 mg/min) por 6 horas y luego 17 mL/h (0.5 mg/min) por 18 horas</a:t>
          </a:r>
        </a:p>
      </dgm:t>
    </dgm:pt>
    <dgm:pt modelId="{4020D37D-C50A-144E-99C7-AAFBCFF76ADD}" type="parTrans" cxnId="{F660D7CF-B2D8-BE40-94E5-DD7D15387108}">
      <dgm:prSet/>
      <dgm:spPr/>
      <dgm:t>
        <a:bodyPr/>
        <a:lstStyle/>
        <a:p>
          <a:endParaRPr lang="es-MX"/>
        </a:p>
      </dgm:t>
    </dgm:pt>
    <dgm:pt modelId="{90376B92-E59F-D046-803C-37FDF2664284}" type="sibTrans" cxnId="{F660D7CF-B2D8-BE40-94E5-DD7D15387108}">
      <dgm:prSet/>
      <dgm:spPr/>
      <dgm:t>
        <a:bodyPr/>
        <a:lstStyle/>
        <a:p>
          <a:endParaRPr lang="es-MX"/>
        </a:p>
      </dgm:t>
    </dgm:pt>
    <dgm:pt modelId="{9B25722E-7C12-F94E-9B97-7988514FA7F0}" type="pres">
      <dgm:prSet presAssocID="{99B4F17B-46AB-4348-AA53-27253A291B34}" presName="Name0" presStyleCnt="0">
        <dgm:presLayoutVars>
          <dgm:dir/>
          <dgm:resizeHandles val="exact"/>
        </dgm:presLayoutVars>
      </dgm:prSet>
      <dgm:spPr/>
    </dgm:pt>
    <dgm:pt modelId="{FBBD2322-54E1-B34B-A500-A7FF93B33397}" type="pres">
      <dgm:prSet presAssocID="{21F66D48-D34C-6B43-B77D-A6068E62AE37}" presName="node" presStyleLbl="node1" presStyleIdx="0" presStyleCnt="3" custLinFactNeighborX="46203" custLinFactNeighborY="666">
        <dgm:presLayoutVars>
          <dgm:bulletEnabled val="1"/>
        </dgm:presLayoutVars>
      </dgm:prSet>
      <dgm:spPr/>
    </dgm:pt>
    <dgm:pt modelId="{6A47AA41-EE0A-DB45-8EDF-96E661F7C045}" type="pres">
      <dgm:prSet presAssocID="{B4C3BA83-75B3-0A49-BA27-DE44EE367F78}" presName="sibTrans" presStyleLbl="sibTrans2D1" presStyleIdx="0" presStyleCnt="2"/>
      <dgm:spPr/>
    </dgm:pt>
    <dgm:pt modelId="{BB2338D3-9AA6-6846-A3EE-E0E2F563F240}" type="pres">
      <dgm:prSet presAssocID="{B4C3BA83-75B3-0A49-BA27-DE44EE367F78}" presName="connectorText" presStyleLbl="sibTrans2D1" presStyleIdx="0" presStyleCnt="2"/>
      <dgm:spPr/>
    </dgm:pt>
    <dgm:pt modelId="{10732698-C98B-AA4B-90D8-332BF7289972}" type="pres">
      <dgm:prSet presAssocID="{2CD46053-C81D-FE49-941B-A03BA12A0D34}" presName="node" presStyleLbl="node1" presStyleIdx="1" presStyleCnt="3" custLinFactNeighborX="0" custLinFactNeighborY="666">
        <dgm:presLayoutVars>
          <dgm:bulletEnabled val="1"/>
        </dgm:presLayoutVars>
      </dgm:prSet>
      <dgm:spPr/>
    </dgm:pt>
    <dgm:pt modelId="{72BA672D-6CAF-B442-A452-60C7C44450A7}" type="pres">
      <dgm:prSet presAssocID="{A9821803-943A-0B4B-91B5-26D00B216649}" presName="sibTrans" presStyleLbl="sibTrans2D1" presStyleIdx="1" presStyleCnt="2"/>
      <dgm:spPr/>
    </dgm:pt>
    <dgm:pt modelId="{91A131C9-8C38-8449-9173-461AA2CAC0F3}" type="pres">
      <dgm:prSet presAssocID="{A9821803-943A-0B4B-91B5-26D00B216649}" presName="connectorText" presStyleLbl="sibTrans2D1" presStyleIdx="1" presStyleCnt="2"/>
      <dgm:spPr/>
    </dgm:pt>
    <dgm:pt modelId="{F49D4072-DFAB-C34F-ABF7-960C2925D050}" type="pres">
      <dgm:prSet presAssocID="{248B001F-4515-5643-9E9F-CC7BA31ADE76}" presName="node" presStyleLbl="node1" presStyleIdx="2" presStyleCnt="3" custLinFactNeighborX="-40708" custLinFactNeighborY="-865">
        <dgm:presLayoutVars>
          <dgm:bulletEnabled val="1"/>
        </dgm:presLayoutVars>
      </dgm:prSet>
      <dgm:spPr/>
    </dgm:pt>
  </dgm:ptLst>
  <dgm:cxnLst>
    <dgm:cxn modelId="{E68A7507-D650-254E-AEFF-9D4D7461A2A2}" type="presOf" srcId="{B4C3BA83-75B3-0A49-BA27-DE44EE367F78}" destId="{BB2338D3-9AA6-6846-A3EE-E0E2F563F240}" srcOrd="1" destOrd="0" presId="urn:microsoft.com/office/officeart/2005/8/layout/process1"/>
    <dgm:cxn modelId="{B2A9E263-31AF-3044-BF8B-EA635CE15796}" type="presOf" srcId="{A9821803-943A-0B4B-91B5-26D00B216649}" destId="{72BA672D-6CAF-B442-A452-60C7C44450A7}" srcOrd="0" destOrd="0" presId="urn:microsoft.com/office/officeart/2005/8/layout/process1"/>
    <dgm:cxn modelId="{016DF36B-C164-6544-9EC7-DDD7706D885D}" type="presOf" srcId="{B4C3BA83-75B3-0A49-BA27-DE44EE367F78}" destId="{6A47AA41-EE0A-DB45-8EDF-96E661F7C045}" srcOrd="0" destOrd="0" presId="urn:microsoft.com/office/officeart/2005/8/layout/process1"/>
    <dgm:cxn modelId="{6BE7E973-43CF-4F40-9EFE-7DFD5D09D6D8}" type="presOf" srcId="{2CD46053-C81D-FE49-941B-A03BA12A0D34}" destId="{10732698-C98B-AA4B-90D8-332BF7289972}" srcOrd="0" destOrd="0" presId="urn:microsoft.com/office/officeart/2005/8/layout/process1"/>
    <dgm:cxn modelId="{1438B257-75BD-7F48-9209-0BC1847A0405}" srcId="{99B4F17B-46AB-4348-AA53-27253A291B34}" destId="{2CD46053-C81D-FE49-941B-A03BA12A0D34}" srcOrd="1" destOrd="0" parTransId="{C648CE87-10B7-6848-8DD5-9BE97590D4E9}" sibTransId="{A9821803-943A-0B4B-91B5-26D00B216649}"/>
    <dgm:cxn modelId="{A7667A8B-9342-D140-8E4D-7F62500930F7}" type="presOf" srcId="{99B4F17B-46AB-4348-AA53-27253A291B34}" destId="{9B25722E-7C12-F94E-9B97-7988514FA7F0}" srcOrd="0" destOrd="0" presId="urn:microsoft.com/office/officeart/2005/8/layout/process1"/>
    <dgm:cxn modelId="{EADECA99-14C5-7740-9CF3-91B460754ABE}" type="presOf" srcId="{21F66D48-D34C-6B43-B77D-A6068E62AE37}" destId="{FBBD2322-54E1-B34B-A500-A7FF93B33397}" srcOrd="0" destOrd="0" presId="urn:microsoft.com/office/officeart/2005/8/layout/process1"/>
    <dgm:cxn modelId="{F660D7CF-B2D8-BE40-94E5-DD7D15387108}" srcId="{99B4F17B-46AB-4348-AA53-27253A291B34}" destId="{248B001F-4515-5643-9E9F-CC7BA31ADE76}" srcOrd="2" destOrd="0" parTransId="{4020D37D-C50A-144E-99C7-AAFBCFF76ADD}" sibTransId="{90376B92-E59F-D046-803C-37FDF2664284}"/>
    <dgm:cxn modelId="{D26543F0-7E8D-364A-AA82-EDFE8B02B72E}" type="presOf" srcId="{248B001F-4515-5643-9E9F-CC7BA31ADE76}" destId="{F49D4072-DFAB-C34F-ABF7-960C2925D050}" srcOrd="0" destOrd="0" presId="urn:microsoft.com/office/officeart/2005/8/layout/process1"/>
    <dgm:cxn modelId="{58C5DEF7-99D6-0F41-B4D2-E414086425B2}" srcId="{99B4F17B-46AB-4348-AA53-27253A291B34}" destId="{21F66D48-D34C-6B43-B77D-A6068E62AE37}" srcOrd="0" destOrd="0" parTransId="{EC9534F9-F5B8-3941-887A-1887E81C4644}" sibTransId="{B4C3BA83-75B3-0A49-BA27-DE44EE367F78}"/>
    <dgm:cxn modelId="{5733E4FF-B3F0-1E46-A982-E8BC32611109}" type="presOf" srcId="{A9821803-943A-0B4B-91B5-26D00B216649}" destId="{91A131C9-8C38-8449-9173-461AA2CAC0F3}" srcOrd="1" destOrd="0" presId="urn:microsoft.com/office/officeart/2005/8/layout/process1"/>
    <dgm:cxn modelId="{EA2DD2F4-2345-3844-B1A3-BB73314B6B48}" type="presParOf" srcId="{9B25722E-7C12-F94E-9B97-7988514FA7F0}" destId="{FBBD2322-54E1-B34B-A500-A7FF93B33397}" srcOrd="0" destOrd="0" presId="urn:microsoft.com/office/officeart/2005/8/layout/process1"/>
    <dgm:cxn modelId="{C7AEA422-E817-E247-AA47-D4F84426E397}" type="presParOf" srcId="{9B25722E-7C12-F94E-9B97-7988514FA7F0}" destId="{6A47AA41-EE0A-DB45-8EDF-96E661F7C045}" srcOrd="1" destOrd="0" presId="urn:microsoft.com/office/officeart/2005/8/layout/process1"/>
    <dgm:cxn modelId="{1F6F56C5-55B6-2042-9B22-AC6B601DD2C4}" type="presParOf" srcId="{6A47AA41-EE0A-DB45-8EDF-96E661F7C045}" destId="{BB2338D3-9AA6-6846-A3EE-E0E2F563F240}" srcOrd="0" destOrd="0" presId="urn:microsoft.com/office/officeart/2005/8/layout/process1"/>
    <dgm:cxn modelId="{FA718FBC-64FC-D740-BB47-B7880D82F636}" type="presParOf" srcId="{9B25722E-7C12-F94E-9B97-7988514FA7F0}" destId="{10732698-C98B-AA4B-90D8-332BF7289972}" srcOrd="2" destOrd="0" presId="urn:microsoft.com/office/officeart/2005/8/layout/process1"/>
    <dgm:cxn modelId="{9519F5D8-9A09-BF41-B2FA-D2BD380C95AE}" type="presParOf" srcId="{9B25722E-7C12-F94E-9B97-7988514FA7F0}" destId="{72BA672D-6CAF-B442-A452-60C7C44450A7}" srcOrd="3" destOrd="0" presId="urn:microsoft.com/office/officeart/2005/8/layout/process1"/>
    <dgm:cxn modelId="{1C36B3FF-E00A-A04C-9C7E-4C211A31F25D}" type="presParOf" srcId="{72BA672D-6CAF-B442-A452-60C7C44450A7}" destId="{91A131C9-8C38-8449-9173-461AA2CAC0F3}" srcOrd="0" destOrd="0" presId="urn:microsoft.com/office/officeart/2005/8/layout/process1"/>
    <dgm:cxn modelId="{DAD01155-D7C2-2B47-9F66-7EB40978BBB5}" type="presParOf" srcId="{9B25722E-7C12-F94E-9B97-7988514FA7F0}" destId="{F49D4072-DFAB-C34F-ABF7-960C2925D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E47EE1-75F2-A24D-B0E1-BD166876F556}" type="doc">
      <dgm:prSet loTypeId="urn:microsoft.com/office/officeart/2005/8/layout/StepDown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8AE3C12-8B6C-2F4A-B25C-951E3C67DCEA}">
      <dgm:prSet phldrT="[Texto]" custT="1"/>
      <dgm:spPr/>
      <dgm:t>
        <a:bodyPr/>
        <a:lstStyle/>
        <a:p>
          <a:r>
            <a:rPr lang="es-ES" sz="2200" dirty="0">
              <a:latin typeface="Montserrat" panose="02000505000000020004" pitchFamily="2" charset="77"/>
            </a:rPr>
            <a:t>Inestable</a:t>
          </a:r>
        </a:p>
      </dgm:t>
    </dgm:pt>
    <dgm:pt modelId="{46CD9444-5E88-3F4B-864D-E08178B84648}" type="parTrans" cxnId="{6A8BABCA-58A6-2F4F-9482-50749638CD55}">
      <dgm:prSet/>
      <dgm:spPr/>
      <dgm:t>
        <a:bodyPr/>
        <a:lstStyle/>
        <a:p>
          <a:endParaRPr lang="es-ES"/>
        </a:p>
      </dgm:t>
    </dgm:pt>
    <dgm:pt modelId="{6363F109-8D54-1549-A231-8AD7974DFA79}" type="sibTrans" cxnId="{6A8BABCA-58A6-2F4F-9482-50749638CD55}">
      <dgm:prSet/>
      <dgm:spPr/>
      <dgm:t>
        <a:bodyPr/>
        <a:lstStyle/>
        <a:p>
          <a:endParaRPr lang="es-ES"/>
        </a:p>
      </dgm:t>
    </dgm:pt>
    <dgm:pt modelId="{58CF62B5-3B1F-574D-B9B9-B883272653AC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Desfibrilación con </a:t>
          </a:r>
          <a:r>
            <a:rPr lang="es-ES" sz="1800" dirty="0" err="1">
              <a:solidFill>
                <a:srgbClr val="002060"/>
              </a:solidFill>
              <a:latin typeface="Montserrat" panose="02000505000000020004" pitchFamily="2" charset="77"/>
            </a:rPr>
            <a:t>sedoanalgesia</a:t>
          </a:r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gm:t>
    </dgm:pt>
    <dgm:pt modelId="{A162CCE1-127F-914B-9F09-6285BE896B79}" type="parTrans" cxnId="{FD16CD20-35FE-BB4A-82A2-031B6D7A10F8}">
      <dgm:prSet/>
      <dgm:spPr/>
      <dgm:t>
        <a:bodyPr/>
        <a:lstStyle/>
        <a:p>
          <a:endParaRPr lang="es-ES"/>
        </a:p>
      </dgm:t>
    </dgm:pt>
    <dgm:pt modelId="{793B8100-A280-A04E-9146-429CFC5128E8}" type="sibTrans" cxnId="{FD16CD20-35FE-BB4A-82A2-031B6D7A10F8}">
      <dgm:prSet/>
      <dgm:spPr/>
      <dgm:t>
        <a:bodyPr/>
        <a:lstStyle/>
        <a:p>
          <a:endParaRPr lang="es-ES"/>
        </a:p>
      </dgm:t>
    </dgm:pt>
    <dgm:pt modelId="{39AB2CA6-28F7-5C4D-A137-1973BD855D4E}">
      <dgm:prSet phldrT="[Texto]" custT="1"/>
      <dgm:spPr/>
      <dgm:t>
        <a:bodyPr/>
        <a:lstStyle/>
        <a:p>
          <a:r>
            <a:rPr lang="es-ES" sz="2200" dirty="0">
              <a:latin typeface="Montserrat" panose="02000505000000020004" pitchFamily="2" charset="77"/>
            </a:rPr>
            <a:t>Estable, no puntas torcidas</a:t>
          </a:r>
        </a:p>
      </dgm:t>
    </dgm:pt>
    <dgm:pt modelId="{43014E05-E3E3-1949-B2FA-5B834F0739DA}" type="parTrans" cxnId="{6CBA2F2C-F919-EF48-9BD1-C6C2F1878EAA}">
      <dgm:prSet/>
      <dgm:spPr/>
      <dgm:t>
        <a:bodyPr/>
        <a:lstStyle/>
        <a:p>
          <a:endParaRPr lang="es-ES"/>
        </a:p>
      </dgm:t>
    </dgm:pt>
    <dgm:pt modelId="{6BEAFC34-2B5B-5141-A3DA-3BBEA11A8835}" type="sibTrans" cxnId="{6CBA2F2C-F919-EF48-9BD1-C6C2F1878EAA}">
      <dgm:prSet/>
      <dgm:spPr/>
      <dgm:t>
        <a:bodyPr/>
        <a:lstStyle/>
        <a:p>
          <a:endParaRPr lang="es-ES"/>
        </a:p>
      </dgm:t>
    </dgm:pt>
    <dgm:pt modelId="{94FCAC8C-6578-3645-92AE-814981E08210}">
      <dgm:prSet phldrT="[Texto]" custT="1"/>
      <dgm:spPr/>
      <dgm:t>
        <a:bodyPr/>
        <a:lstStyle/>
        <a:p>
          <a:r>
            <a:rPr lang="es-ES" sz="18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</a:t>
          </a:r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gm:t>
    </dgm:pt>
    <dgm:pt modelId="{83F883CA-1B70-FC4D-BD57-2DF9D06ABCFA}" type="parTrans" cxnId="{1D98CA38-B92D-7143-8AC6-FB2B127CF19F}">
      <dgm:prSet/>
      <dgm:spPr/>
      <dgm:t>
        <a:bodyPr/>
        <a:lstStyle/>
        <a:p>
          <a:endParaRPr lang="es-ES"/>
        </a:p>
      </dgm:t>
    </dgm:pt>
    <dgm:pt modelId="{6A1913CF-9789-C049-814F-232994A6E454}" type="sibTrans" cxnId="{1D98CA38-B92D-7143-8AC6-FB2B127CF19F}">
      <dgm:prSet/>
      <dgm:spPr/>
      <dgm:t>
        <a:bodyPr/>
        <a:lstStyle/>
        <a:p>
          <a:endParaRPr lang="es-ES"/>
        </a:p>
      </dgm:t>
    </dgm:pt>
    <dgm:pt modelId="{8ACBB232-14E2-6948-95FB-5CC4EEF86F9E}">
      <dgm:prSet phldrT="[Texto]" custT="1"/>
      <dgm:spPr/>
      <dgm:t>
        <a:bodyPr/>
        <a:lstStyle/>
        <a:p>
          <a:r>
            <a:rPr lang="es-ES" sz="2200" dirty="0">
              <a:latin typeface="Montserrat" panose="02000505000000020004" pitchFamily="2" charset="77"/>
            </a:rPr>
            <a:t>Estable, puntas torcidas</a:t>
          </a:r>
        </a:p>
      </dgm:t>
    </dgm:pt>
    <dgm:pt modelId="{254CD69E-4C57-754F-8024-A5A884E0B487}" type="parTrans" cxnId="{54124C4F-FE68-924F-A86D-FA54C58B6C58}">
      <dgm:prSet/>
      <dgm:spPr/>
      <dgm:t>
        <a:bodyPr/>
        <a:lstStyle/>
        <a:p>
          <a:endParaRPr lang="es-ES"/>
        </a:p>
      </dgm:t>
    </dgm:pt>
    <dgm:pt modelId="{BE1D02C6-00F7-1640-9282-84228BE28953}" type="sibTrans" cxnId="{54124C4F-FE68-924F-A86D-FA54C58B6C58}">
      <dgm:prSet/>
      <dgm:spPr/>
      <dgm:t>
        <a:bodyPr/>
        <a:lstStyle/>
        <a:p>
          <a:endParaRPr lang="es-ES"/>
        </a:p>
      </dgm:t>
    </dgm:pt>
    <dgm:pt modelId="{E13C8312-4A9D-4847-AC7B-691C2EC33D0E}">
      <dgm:prSet phldrT="[Texto]" custT="1"/>
      <dgm:spPr/>
      <dgm:t>
        <a:bodyPr/>
        <a:lstStyle/>
        <a:p>
          <a:r>
            <a:rPr lang="es-ES" sz="1800" b="1" dirty="0">
              <a:solidFill>
                <a:srgbClr val="002060"/>
              </a:solidFill>
              <a:latin typeface="Montserrat" panose="02000505000000020004" pitchFamily="2" charset="77"/>
            </a:rPr>
            <a:t>Sulfato de Magnesio </a:t>
          </a:r>
          <a:r>
            <a:rPr lang="es-ES" sz="1800" b="0" dirty="0">
              <a:solidFill>
                <a:srgbClr val="002060"/>
              </a:solidFill>
              <a:latin typeface="Montserrat" panose="02000505000000020004" pitchFamily="2" charset="77"/>
            </a:rPr>
            <a:t>2g IV en 10-20 min, infusión 1-2g/h.</a:t>
          </a:r>
        </a:p>
      </dgm:t>
    </dgm:pt>
    <dgm:pt modelId="{5CC38709-0E39-684F-99D2-D6FF0818C51B}" type="parTrans" cxnId="{D0D6D810-68A6-F749-8980-75A12D26A6C1}">
      <dgm:prSet/>
      <dgm:spPr/>
      <dgm:t>
        <a:bodyPr/>
        <a:lstStyle/>
        <a:p>
          <a:endParaRPr lang="es-ES"/>
        </a:p>
      </dgm:t>
    </dgm:pt>
    <dgm:pt modelId="{E653275E-D5DB-BE46-8424-7C437F9110D4}" type="sibTrans" cxnId="{D0D6D810-68A6-F749-8980-75A12D26A6C1}">
      <dgm:prSet/>
      <dgm:spPr/>
      <dgm:t>
        <a:bodyPr/>
        <a:lstStyle/>
        <a:p>
          <a:endParaRPr lang="es-ES"/>
        </a:p>
      </dgm:t>
    </dgm:pt>
    <dgm:pt modelId="{19CBA99C-42C0-3144-9B05-93E147A4AC54}">
      <dgm:prSet phldrT="[Texto]" custT="1"/>
      <dgm:spPr/>
      <dgm:t>
        <a:bodyPr/>
        <a:lstStyle/>
        <a:p>
          <a:r>
            <a:rPr lang="es-ES" sz="1800" dirty="0" err="1">
              <a:solidFill>
                <a:srgbClr val="002060"/>
              </a:solidFill>
              <a:latin typeface="Montserrat" panose="02000505000000020004" pitchFamily="2" charset="77"/>
            </a:rPr>
            <a:t>Coronariografía</a:t>
          </a:r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gm:t>
    </dgm:pt>
    <dgm:pt modelId="{6640215E-1A9D-084B-8E6C-8D08EBAFD1D6}" type="parTrans" cxnId="{A41C19F0-B22E-3944-AEF7-C1545E9D8DB5}">
      <dgm:prSet/>
      <dgm:spPr/>
      <dgm:t>
        <a:bodyPr/>
        <a:lstStyle/>
        <a:p>
          <a:endParaRPr lang="es-ES"/>
        </a:p>
      </dgm:t>
    </dgm:pt>
    <dgm:pt modelId="{9355F4EA-0039-0C4A-BAF0-D6B43FEA968E}" type="sibTrans" cxnId="{A41C19F0-B22E-3944-AEF7-C1545E9D8DB5}">
      <dgm:prSet/>
      <dgm:spPr/>
      <dgm:t>
        <a:bodyPr/>
        <a:lstStyle/>
        <a:p>
          <a:endParaRPr lang="es-ES"/>
        </a:p>
      </dgm:t>
    </dgm:pt>
    <dgm:pt modelId="{721A7F33-1ACE-C84C-B852-1FBAA9A0AC09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No </a:t>
          </a:r>
          <a:r>
            <a:rPr lang="es-ES" sz="18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 ni otros que prolonguen  QT).</a:t>
          </a:r>
        </a:p>
      </dgm:t>
    </dgm:pt>
    <dgm:pt modelId="{697792C2-F1FE-1740-9676-4011C434D3A0}" type="parTrans" cxnId="{6CBD8C3A-C892-1D4E-B721-106F02B625C6}">
      <dgm:prSet/>
      <dgm:spPr/>
      <dgm:t>
        <a:bodyPr/>
        <a:lstStyle/>
        <a:p>
          <a:endParaRPr lang="es-ES"/>
        </a:p>
      </dgm:t>
    </dgm:pt>
    <dgm:pt modelId="{4244A92C-CF5E-D946-9B90-40CC2B3B9E81}" type="sibTrans" cxnId="{6CBD8C3A-C892-1D4E-B721-106F02B625C6}">
      <dgm:prSet/>
      <dgm:spPr/>
      <dgm:t>
        <a:bodyPr/>
        <a:lstStyle/>
        <a:p>
          <a:endParaRPr lang="es-ES"/>
        </a:p>
      </dgm:t>
    </dgm:pt>
    <dgm:pt modelId="{EEA47476-E7DF-1747-984A-311A132D07CD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Marcapasos: FC 80 -100. </a:t>
          </a:r>
        </a:p>
      </dgm:t>
    </dgm:pt>
    <dgm:pt modelId="{4497699E-31E9-C54B-B5A8-F2F28CCA56B3}" type="parTrans" cxnId="{D8B5C1C8-887D-1145-AD20-504CF4A1424E}">
      <dgm:prSet/>
      <dgm:spPr/>
      <dgm:t>
        <a:bodyPr/>
        <a:lstStyle/>
        <a:p>
          <a:endParaRPr lang="es-ES"/>
        </a:p>
      </dgm:t>
    </dgm:pt>
    <dgm:pt modelId="{BE029483-261B-F941-9788-390DE921949D}" type="sibTrans" cxnId="{D8B5C1C8-887D-1145-AD20-504CF4A1424E}">
      <dgm:prSet/>
      <dgm:spPr/>
      <dgm:t>
        <a:bodyPr/>
        <a:lstStyle/>
        <a:p>
          <a:endParaRPr lang="es-ES"/>
        </a:p>
      </dgm:t>
    </dgm:pt>
    <dgm:pt modelId="{5EEACD5B-DD60-4641-A565-9C085082375A}">
      <dgm:prSet phldrT="[Texto]" custT="1"/>
      <dgm:spPr/>
      <dgm:t>
        <a:bodyPr/>
        <a:lstStyle/>
        <a:p>
          <a:r>
            <a:rPr lang="es-ES" sz="18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gm:t>
    </dgm:pt>
    <dgm:pt modelId="{2684CCBD-EE96-B74A-A159-BB63EC085F2A}" type="parTrans" cxnId="{D8A21F90-5F94-5545-B19F-660C4A69F594}">
      <dgm:prSet/>
      <dgm:spPr/>
      <dgm:t>
        <a:bodyPr/>
        <a:lstStyle/>
        <a:p>
          <a:endParaRPr lang="es-MX"/>
        </a:p>
      </dgm:t>
    </dgm:pt>
    <dgm:pt modelId="{C2AB7A30-13EA-574C-A731-3B68EEDE31F6}" type="sibTrans" cxnId="{D8A21F90-5F94-5545-B19F-660C4A69F594}">
      <dgm:prSet/>
      <dgm:spPr/>
      <dgm:t>
        <a:bodyPr/>
        <a:lstStyle/>
        <a:p>
          <a:endParaRPr lang="es-MX"/>
        </a:p>
      </dgm:t>
    </dgm:pt>
    <dgm:pt modelId="{58F6E52E-D433-E748-8740-0BC8E844AF41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Corregir electrolitos (K).</a:t>
          </a:r>
        </a:p>
      </dgm:t>
    </dgm:pt>
    <dgm:pt modelId="{7A91D422-3E12-5C42-BE3E-AE7376FC2AAD}" type="parTrans" cxnId="{FB67CF59-9A31-3044-8C2B-001AF0F6F653}">
      <dgm:prSet/>
      <dgm:spPr/>
      <dgm:t>
        <a:bodyPr/>
        <a:lstStyle/>
        <a:p>
          <a:endParaRPr lang="es-MX"/>
        </a:p>
      </dgm:t>
    </dgm:pt>
    <dgm:pt modelId="{A0EA7550-4CEF-754E-8607-43D08B6FC202}" type="sibTrans" cxnId="{FB67CF59-9A31-3044-8C2B-001AF0F6F653}">
      <dgm:prSet/>
      <dgm:spPr/>
      <dgm:t>
        <a:bodyPr/>
        <a:lstStyle/>
        <a:p>
          <a:endParaRPr lang="es-MX"/>
        </a:p>
      </dgm:t>
    </dgm:pt>
    <dgm:pt modelId="{62D66C0D-73B8-9347-A346-638DCE3CD63D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2000505000000020004" pitchFamily="2" charset="77"/>
            </a:rPr>
            <a:t>Cardioversión eléctrica.</a:t>
          </a:r>
        </a:p>
      </dgm:t>
    </dgm:pt>
    <dgm:pt modelId="{270DAAFE-0754-4E48-9BEF-B4095171AC32}" type="parTrans" cxnId="{52744753-13CF-0842-B09A-5F6069DC853D}">
      <dgm:prSet/>
      <dgm:spPr/>
      <dgm:t>
        <a:bodyPr/>
        <a:lstStyle/>
        <a:p>
          <a:endParaRPr lang="es-MX"/>
        </a:p>
      </dgm:t>
    </dgm:pt>
    <dgm:pt modelId="{632A4634-2752-364D-AACB-1B40036B6C31}" type="sibTrans" cxnId="{52744753-13CF-0842-B09A-5F6069DC853D}">
      <dgm:prSet/>
      <dgm:spPr/>
      <dgm:t>
        <a:bodyPr/>
        <a:lstStyle/>
        <a:p>
          <a:endParaRPr lang="es-MX"/>
        </a:p>
      </dgm:t>
    </dgm:pt>
    <dgm:pt modelId="{F061F962-4C07-4245-8BEC-64DEB948257E}" type="pres">
      <dgm:prSet presAssocID="{45E47EE1-75F2-A24D-B0E1-BD166876F556}" presName="rootnode" presStyleCnt="0">
        <dgm:presLayoutVars>
          <dgm:chMax/>
          <dgm:chPref/>
          <dgm:dir/>
          <dgm:animLvl val="lvl"/>
        </dgm:presLayoutVars>
      </dgm:prSet>
      <dgm:spPr/>
    </dgm:pt>
    <dgm:pt modelId="{AA51F7FD-0534-A644-B474-63CBD27E2ECF}" type="pres">
      <dgm:prSet presAssocID="{C8AE3C12-8B6C-2F4A-B25C-951E3C67DCEA}" presName="composite" presStyleCnt="0"/>
      <dgm:spPr/>
    </dgm:pt>
    <dgm:pt modelId="{FAF09911-B6C1-F54C-9F38-85B16ED46FB0}" type="pres">
      <dgm:prSet presAssocID="{C8AE3C12-8B6C-2F4A-B25C-951E3C67DCEA}" presName="bentUpArrow1" presStyleLbl="alignImgPlace1" presStyleIdx="0" presStyleCnt="2"/>
      <dgm:spPr/>
    </dgm:pt>
    <dgm:pt modelId="{4BBA22DC-73F0-8B47-9492-20CA832926F0}" type="pres">
      <dgm:prSet presAssocID="{C8AE3C12-8B6C-2F4A-B25C-951E3C67DCE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2C81338D-B648-3E4A-98A2-B4EE0506679F}" type="pres">
      <dgm:prSet presAssocID="{C8AE3C12-8B6C-2F4A-B25C-951E3C67DCEA}" presName="ChildText" presStyleLbl="revTx" presStyleIdx="0" presStyleCnt="3" custScaleX="269652" custLinFactNeighborX="86523" custLinFactNeighborY="6642">
        <dgm:presLayoutVars>
          <dgm:chMax val="0"/>
          <dgm:chPref val="0"/>
          <dgm:bulletEnabled val="1"/>
        </dgm:presLayoutVars>
      </dgm:prSet>
      <dgm:spPr/>
    </dgm:pt>
    <dgm:pt modelId="{EF747449-7D9C-F648-A08E-31E4903DA226}" type="pres">
      <dgm:prSet presAssocID="{6363F109-8D54-1549-A231-8AD7974DFA79}" presName="sibTrans" presStyleCnt="0"/>
      <dgm:spPr/>
    </dgm:pt>
    <dgm:pt modelId="{5C160A97-9294-B545-9991-5352AC7CB626}" type="pres">
      <dgm:prSet presAssocID="{39AB2CA6-28F7-5C4D-A137-1973BD855D4E}" presName="composite" presStyleCnt="0"/>
      <dgm:spPr/>
    </dgm:pt>
    <dgm:pt modelId="{D8BC8178-BFEC-3D4A-B3C1-37AEC6B59C5B}" type="pres">
      <dgm:prSet presAssocID="{39AB2CA6-28F7-5C4D-A137-1973BD855D4E}" presName="bentUpArrow1" presStyleLbl="alignImgPlace1" presStyleIdx="1" presStyleCnt="2"/>
      <dgm:spPr/>
    </dgm:pt>
    <dgm:pt modelId="{D85A5550-E1C7-5141-A7A7-29F75FE6BEFF}" type="pres">
      <dgm:prSet presAssocID="{39AB2CA6-28F7-5C4D-A137-1973BD855D4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AB9E254-4387-9E4F-AFF7-378C59C483BD}" type="pres">
      <dgm:prSet presAssocID="{39AB2CA6-28F7-5C4D-A137-1973BD855D4E}" presName="ChildText" presStyleLbl="revTx" presStyleIdx="1" presStyleCnt="3" custScaleX="269806" custLinFactNeighborX="80505" custLinFactNeighborY="-3838">
        <dgm:presLayoutVars>
          <dgm:chMax val="0"/>
          <dgm:chPref val="0"/>
          <dgm:bulletEnabled val="1"/>
        </dgm:presLayoutVars>
      </dgm:prSet>
      <dgm:spPr/>
    </dgm:pt>
    <dgm:pt modelId="{CC9DB6DD-3CBB-7D4D-BBCD-35E489F58617}" type="pres">
      <dgm:prSet presAssocID="{6BEAFC34-2B5B-5141-A3DA-3BBEA11A8835}" presName="sibTrans" presStyleCnt="0"/>
      <dgm:spPr/>
    </dgm:pt>
    <dgm:pt modelId="{2BFEE8E5-545A-9742-8CFC-B41B649E58E9}" type="pres">
      <dgm:prSet presAssocID="{8ACBB232-14E2-6948-95FB-5CC4EEF86F9E}" presName="composite" presStyleCnt="0"/>
      <dgm:spPr/>
    </dgm:pt>
    <dgm:pt modelId="{DAD8168D-ECAF-5F4F-9781-90083EB97C8C}" type="pres">
      <dgm:prSet presAssocID="{8ACBB232-14E2-6948-95FB-5CC4EEF86F9E}" presName="ParentText" presStyleLbl="node1" presStyleIdx="2" presStyleCnt="3" custLinFactNeighborX="-9434" custLinFactNeighborY="-19974">
        <dgm:presLayoutVars>
          <dgm:chMax val="1"/>
          <dgm:chPref val="1"/>
          <dgm:bulletEnabled val="1"/>
        </dgm:presLayoutVars>
      </dgm:prSet>
      <dgm:spPr/>
    </dgm:pt>
    <dgm:pt modelId="{94A9B7E9-34BF-AC4A-A4D9-DA0466724A07}" type="pres">
      <dgm:prSet presAssocID="{8ACBB232-14E2-6948-95FB-5CC4EEF86F9E}" presName="FinalChildText" presStyleLbl="revTx" presStyleIdx="2" presStyleCnt="3" custScaleX="298014" custScaleY="187096" custLinFactNeighborX="97704" custLinFactNeighborY="6896">
        <dgm:presLayoutVars>
          <dgm:chMax val="0"/>
          <dgm:chPref val="0"/>
          <dgm:bulletEnabled val="1"/>
        </dgm:presLayoutVars>
      </dgm:prSet>
      <dgm:spPr/>
    </dgm:pt>
  </dgm:ptLst>
  <dgm:cxnLst>
    <dgm:cxn modelId="{05688210-3D74-CB4F-ADF6-577EC7D1B073}" type="presOf" srcId="{C8AE3C12-8B6C-2F4A-B25C-951E3C67DCEA}" destId="{4BBA22DC-73F0-8B47-9492-20CA832926F0}" srcOrd="0" destOrd="0" presId="urn:microsoft.com/office/officeart/2005/8/layout/StepDownProcess"/>
    <dgm:cxn modelId="{D0D6D810-68A6-F749-8980-75A12D26A6C1}" srcId="{8ACBB232-14E2-6948-95FB-5CC4EEF86F9E}" destId="{E13C8312-4A9D-4847-AC7B-691C2EC33D0E}" srcOrd="0" destOrd="0" parTransId="{5CC38709-0E39-684F-99D2-D6FF0818C51B}" sibTransId="{E653275E-D5DB-BE46-8424-7C437F9110D4}"/>
    <dgm:cxn modelId="{586BDF16-F8E4-8943-829B-B6381AAD8559}" type="presOf" srcId="{EEA47476-E7DF-1747-984A-311A132D07CD}" destId="{94A9B7E9-34BF-AC4A-A4D9-DA0466724A07}" srcOrd="0" destOrd="1" presId="urn:microsoft.com/office/officeart/2005/8/layout/StepDownProcess"/>
    <dgm:cxn modelId="{FD16CD20-35FE-BB4A-82A2-031B6D7A10F8}" srcId="{C8AE3C12-8B6C-2F4A-B25C-951E3C67DCEA}" destId="{58CF62B5-3B1F-574D-B9B9-B883272653AC}" srcOrd="0" destOrd="0" parTransId="{A162CCE1-127F-914B-9F09-6285BE896B79}" sibTransId="{793B8100-A280-A04E-9146-429CFC5128E8}"/>
    <dgm:cxn modelId="{9E45FF27-EF9E-864D-A914-7B418E84721A}" type="presOf" srcId="{8ACBB232-14E2-6948-95FB-5CC4EEF86F9E}" destId="{DAD8168D-ECAF-5F4F-9781-90083EB97C8C}" srcOrd="0" destOrd="0" presId="urn:microsoft.com/office/officeart/2005/8/layout/StepDownProcess"/>
    <dgm:cxn modelId="{A8A3A62B-D9D0-0F40-BC44-0B945145E2BE}" type="presOf" srcId="{E13C8312-4A9D-4847-AC7B-691C2EC33D0E}" destId="{94A9B7E9-34BF-AC4A-A4D9-DA0466724A07}" srcOrd="0" destOrd="0" presId="urn:microsoft.com/office/officeart/2005/8/layout/StepDownProcess"/>
    <dgm:cxn modelId="{6CBA2F2C-F919-EF48-9BD1-C6C2F1878EAA}" srcId="{45E47EE1-75F2-A24D-B0E1-BD166876F556}" destId="{39AB2CA6-28F7-5C4D-A137-1973BD855D4E}" srcOrd="1" destOrd="0" parTransId="{43014E05-E3E3-1949-B2FA-5B834F0739DA}" sibTransId="{6BEAFC34-2B5B-5141-A3DA-3BBEA11A8835}"/>
    <dgm:cxn modelId="{E8843238-9C94-384E-B048-F80B9BF080F7}" type="presOf" srcId="{19CBA99C-42C0-3144-9B05-93E147A4AC54}" destId="{BAB9E254-4387-9E4F-AFF7-378C59C483BD}" srcOrd="0" destOrd="1" presId="urn:microsoft.com/office/officeart/2005/8/layout/StepDownProcess"/>
    <dgm:cxn modelId="{1D98CA38-B92D-7143-8AC6-FB2B127CF19F}" srcId="{39AB2CA6-28F7-5C4D-A137-1973BD855D4E}" destId="{94FCAC8C-6578-3645-92AE-814981E08210}" srcOrd="0" destOrd="0" parTransId="{83F883CA-1B70-FC4D-BD57-2DF9D06ABCFA}" sibTransId="{6A1913CF-9789-C049-814F-232994A6E454}"/>
    <dgm:cxn modelId="{6CBD8C3A-C892-1D4E-B721-106F02B625C6}" srcId="{8ACBB232-14E2-6948-95FB-5CC4EEF86F9E}" destId="{721A7F33-1ACE-C84C-B852-1FBAA9A0AC09}" srcOrd="2" destOrd="0" parTransId="{697792C2-F1FE-1740-9676-4011C434D3A0}" sibTransId="{4244A92C-CF5E-D946-9B90-40CC2B3B9E81}"/>
    <dgm:cxn modelId="{DCD9E060-434A-6442-8575-3F1232725E21}" type="presOf" srcId="{721A7F33-1ACE-C84C-B852-1FBAA9A0AC09}" destId="{94A9B7E9-34BF-AC4A-A4D9-DA0466724A07}" srcOrd="0" destOrd="2" presId="urn:microsoft.com/office/officeart/2005/8/layout/StepDownProcess"/>
    <dgm:cxn modelId="{54124C4F-FE68-924F-A86D-FA54C58B6C58}" srcId="{45E47EE1-75F2-A24D-B0E1-BD166876F556}" destId="{8ACBB232-14E2-6948-95FB-5CC4EEF86F9E}" srcOrd="2" destOrd="0" parTransId="{254CD69E-4C57-754F-8024-A5A884E0B487}" sibTransId="{BE1D02C6-00F7-1640-9282-84228BE28953}"/>
    <dgm:cxn modelId="{52744753-13CF-0842-B09A-5F6069DC853D}" srcId="{39AB2CA6-28F7-5C4D-A137-1973BD855D4E}" destId="{62D66C0D-73B8-9347-A346-638DCE3CD63D}" srcOrd="3" destOrd="0" parTransId="{270DAAFE-0754-4E48-9BEF-B4095171AC32}" sibTransId="{632A4634-2752-364D-AACB-1B40036B6C31}"/>
    <dgm:cxn modelId="{FB67CF59-9A31-3044-8C2B-001AF0F6F653}" srcId="{8ACBB232-14E2-6948-95FB-5CC4EEF86F9E}" destId="{58F6E52E-D433-E748-8740-0BC8E844AF41}" srcOrd="3" destOrd="0" parTransId="{7A91D422-3E12-5C42-BE3E-AE7376FC2AAD}" sibTransId="{A0EA7550-4CEF-754E-8607-43D08B6FC202}"/>
    <dgm:cxn modelId="{00B32B89-947E-CD42-8D67-3FE3FE60AC18}" type="presOf" srcId="{58CF62B5-3B1F-574D-B9B9-B883272653AC}" destId="{2C81338D-B648-3E4A-98A2-B4EE0506679F}" srcOrd="0" destOrd="0" presId="urn:microsoft.com/office/officeart/2005/8/layout/StepDownProcess"/>
    <dgm:cxn modelId="{D8A21F90-5F94-5545-B19F-660C4A69F594}" srcId="{39AB2CA6-28F7-5C4D-A137-1973BD855D4E}" destId="{5EEACD5B-DD60-4641-A565-9C085082375A}" srcOrd="2" destOrd="0" parTransId="{2684CCBD-EE96-B74A-A159-BB63EC085F2A}" sibTransId="{C2AB7A30-13EA-574C-A731-3B68EEDE31F6}"/>
    <dgm:cxn modelId="{C006D5A2-DF19-BC4A-B03E-4115440AF89D}" type="presOf" srcId="{39AB2CA6-28F7-5C4D-A137-1973BD855D4E}" destId="{D85A5550-E1C7-5141-A7A7-29F75FE6BEFF}" srcOrd="0" destOrd="0" presId="urn:microsoft.com/office/officeart/2005/8/layout/StepDownProcess"/>
    <dgm:cxn modelId="{DA714BA5-1554-3541-8763-09F37778B568}" type="presOf" srcId="{5EEACD5B-DD60-4641-A565-9C085082375A}" destId="{BAB9E254-4387-9E4F-AFF7-378C59C483BD}" srcOrd="0" destOrd="2" presId="urn:microsoft.com/office/officeart/2005/8/layout/StepDownProcess"/>
    <dgm:cxn modelId="{2B1E36C2-978A-D241-B3E7-E8B6A6D74C61}" type="presOf" srcId="{45E47EE1-75F2-A24D-B0E1-BD166876F556}" destId="{F061F962-4C07-4245-8BEC-64DEB948257E}" srcOrd="0" destOrd="0" presId="urn:microsoft.com/office/officeart/2005/8/layout/StepDownProcess"/>
    <dgm:cxn modelId="{D8B5C1C8-887D-1145-AD20-504CF4A1424E}" srcId="{8ACBB232-14E2-6948-95FB-5CC4EEF86F9E}" destId="{EEA47476-E7DF-1747-984A-311A132D07CD}" srcOrd="1" destOrd="0" parTransId="{4497699E-31E9-C54B-B5A8-F2F28CCA56B3}" sibTransId="{BE029483-261B-F941-9788-390DE921949D}"/>
    <dgm:cxn modelId="{6A8BABCA-58A6-2F4F-9482-50749638CD55}" srcId="{45E47EE1-75F2-A24D-B0E1-BD166876F556}" destId="{C8AE3C12-8B6C-2F4A-B25C-951E3C67DCEA}" srcOrd="0" destOrd="0" parTransId="{46CD9444-5E88-3F4B-864D-E08178B84648}" sibTransId="{6363F109-8D54-1549-A231-8AD7974DFA79}"/>
    <dgm:cxn modelId="{0EFC7ECD-2163-C845-92A0-98E0D40DE743}" type="presOf" srcId="{94FCAC8C-6578-3645-92AE-814981E08210}" destId="{BAB9E254-4387-9E4F-AFF7-378C59C483BD}" srcOrd="0" destOrd="0" presId="urn:microsoft.com/office/officeart/2005/8/layout/StepDownProcess"/>
    <dgm:cxn modelId="{EF0603E6-A09F-D644-8A47-3513222239D6}" type="presOf" srcId="{58F6E52E-D433-E748-8740-0BC8E844AF41}" destId="{94A9B7E9-34BF-AC4A-A4D9-DA0466724A07}" srcOrd="0" destOrd="3" presId="urn:microsoft.com/office/officeart/2005/8/layout/StepDownProcess"/>
    <dgm:cxn modelId="{A41C19F0-B22E-3944-AEF7-C1545E9D8DB5}" srcId="{39AB2CA6-28F7-5C4D-A137-1973BD855D4E}" destId="{19CBA99C-42C0-3144-9B05-93E147A4AC54}" srcOrd="1" destOrd="0" parTransId="{6640215E-1A9D-084B-8E6C-8D08EBAFD1D6}" sibTransId="{9355F4EA-0039-0C4A-BAF0-D6B43FEA968E}"/>
    <dgm:cxn modelId="{331C72F9-61CC-DA44-ABE3-E528636ECACD}" type="presOf" srcId="{62D66C0D-73B8-9347-A346-638DCE3CD63D}" destId="{BAB9E254-4387-9E4F-AFF7-378C59C483BD}" srcOrd="0" destOrd="3" presId="urn:microsoft.com/office/officeart/2005/8/layout/StepDownProcess"/>
    <dgm:cxn modelId="{36E9892E-FAED-CD4B-827F-20EAE3DE8101}" type="presParOf" srcId="{F061F962-4C07-4245-8BEC-64DEB948257E}" destId="{AA51F7FD-0534-A644-B474-63CBD27E2ECF}" srcOrd="0" destOrd="0" presId="urn:microsoft.com/office/officeart/2005/8/layout/StepDownProcess"/>
    <dgm:cxn modelId="{0F82C107-8596-FB4A-B48D-C0D1EE796EC6}" type="presParOf" srcId="{AA51F7FD-0534-A644-B474-63CBD27E2ECF}" destId="{FAF09911-B6C1-F54C-9F38-85B16ED46FB0}" srcOrd="0" destOrd="0" presId="urn:microsoft.com/office/officeart/2005/8/layout/StepDownProcess"/>
    <dgm:cxn modelId="{B7D0A94C-571A-024A-83A4-E24BE78D96A1}" type="presParOf" srcId="{AA51F7FD-0534-A644-B474-63CBD27E2ECF}" destId="{4BBA22DC-73F0-8B47-9492-20CA832926F0}" srcOrd="1" destOrd="0" presId="urn:microsoft.com/office/officeart/2005/8/layout/StepDownProcess"/>
    <dgm:cxn modelId="{A159ABC3-04B6-FC4E-A727-9BA5A824C90B}" type="presParOf" srcId="{AA51F7FD-0534-A644-B474-63CBD27E2ECF}" destId="{2C81338D-B648-3E4A-98A2-B4EE0506679F}" srcOrd="2" destOrd="0" presId="urn:microsoft.com/office/officeart/2005/8/layout/StepDownProcess"/>
    <dgm:cxn modelId="{3E6CF60F-3F41-0E4A-BDD6-8A3CE37B777A}" type="presParOf" srcId="{F061F962-4C07-4245-8BEC-64DEB948257E}" destId="{EF747449-7D9C-F648-A08E-31E4903DA226}" srcOrd="1" destOrd="0" presId="urn:microsoft.com/office/officeart/2005/8/layout/StepDownProcess"/>
    <dgm:cxn modelId="{CCBEEFE3-27D7-854A-BB9F-7A52E581B547}" type="presParOf" srcId="{F061F962-4C07-4245-8BEC-64DEB948257E}" destId="{5C160A97-9294-B545-9991-5352AC7CB626}" srcOrd="2" destOrd="0" presId="urn:microsoft.com/office/officeart/2005/8/layout/StepDownProcess"/>
    <dgm:cxn modelId="{6CDF365E-8829-8B4D-A944-ED1778D246E1}" type="presParOf" srcId="{5C160A97-9294-B545-9991-5352AC7CB626}" destId="{D8BC8178-BFEC-3D4A-B3C1-37AEC6B59C5B}" srcOrd="0" destOrd="0" presId="urn:microsoft.com/office/officeart/2005/8/layout/StepDownProcess"/>
    <dgm:cxn modelId="{FD62DB2A-96D8-4444-809A-3741E203268E}" type="presParOf" srcId="{5C160A97-9294-B545-9991-5352AC7CB626}" destId="{D85A5550-E1C7-5141-A7A7-29F75FE6BEFF}" srcOrd="1" destOrd="0" presId="urn:microsoft.com/office/officeart/2005/8/layout/StepDownProcess"/>
    <dgm:cxn modelId="{BE3FE27E-E938-1C41-B638-D335408E227A}" type="presParOf" srcId="{5C160A97-9294-B545-9991-5352AC7CB626}" destId="{BAB9E254-4387-9E4F-AFF7-378C59C483BD}" srcOrd="2" destOrd="0" presId="urn:microsoft.com/office/officeart/2005/8/layout/StepDownProcess"/>
    <dgm:cxn modelId="{CD5ED8BF-B6BD-3B48-B8A3-847CB2F520B0}" type="presParOf" srcId="{F061F962-4C07-4245-8BEC-64DEB948257E}" destId="{CC9DB6DD-3CBB-7D4D-BBCD-35E489F58617}" srcOrd="3" destOrd="0" presId="urn:microsoft.com/office/officeart/2005/8/layout/StepDownProcess"/>
    <dgm:cxn modelId="{C6FCD9C4-9910-F14A-8204-AD099033538B}" type="presParOf" srcId="{F061F962-4C07-4245-8BEC-64DEB948257E}" destId="{2BFEE8E5-545A-9742-8CFC-B41B649E58E9}" srcOrd="4" destOrd="0" presId="urn:microsoft.com/office/officeart/2005/8/layout/StepDownProcess"/>
    <dgm:cxn modelId="{93C4BBA9-017F-E747-95C2-CDB0CC95F7E0}" type="presParOf" srcId="{2BFEE8E5-545A-9742-8CFC-B41B649E58E9}" destId="{DAD8168D-ECAF-5F4F-9781-90083EB97C8C}" srcOrd="0" destOrd="0" presId="urn:microsoft.com/office/officeart/2005/8/layout/StepDownProcess"/>
    <dgm:cxn modelId="{83B7C1F8-1B58-FA41-8206-D2FB1DA6361C}" type="presParOf" srcId="{2BFEE8E5-545A-9742-8CFC-B41B649E58E9}" destId="{94A9B7E9-34BF-AC4A-A4D9-DA0466724A0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45B6CA-A4DF-C74B-BE40-03486D24921C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B010DC-7CC9-314F-98FA-B43317836E90}">
      <dgm:prSet phldrT="[Texto]" custT="1"/>
      <dgm:spPr/>
      <dgm:t>
        <a:bodyPr/>
        <a:lstStyle/>
        <a:p>
          <a:r>
            <a:rPr lang="es-ES" sz="2000" dirty="0">
              <a:latin typeface="Montserrat" panose="02000505000000020004" pitchFamily="2" charset="77"/>
            </a:rPr>
            <a:t>No cambia la FC</a:t>
          </a:r>
        </a:p>
      </dgm:t>
    </dgm:pt>
    <dgm:pt modelId="{00091AE9-ED1D-AE4A-9624-B9AB9574854E}" type="parTrans" cxnId="{A60ED679-0590-7540-99C2-12E9FB6EBC5F}">
      <dgm:prSet/>
      <dgm:spPr/>
      <dgm:t>
        <a:bodyPr/>
        <a:lstStyle/>
        <a:p>
          <a:endParaRPr lang="es-ES"/>
        </a:p>
      </dgm:t>
    </dgm:pt>
    <dgm:pt modelId="{97681E7C-7289-6F4B-9805-79A48B60B508}" type="sibTrans" cxnId="{A60ED679-0590-7540-99C2-12E9FB6EBC5F}">
      <dgm:prSet/>
      <dgm:spPr/>
      <dgm:t>
        <a:bodyPr/>
        <a:lstStyle/>
        <a:p>
          <a:endParaRPr lang="es-ES"/>
        </a:p>
      </dgm:t>
    </dgm:pt>
    <dgm:pt modelId="{BA049677-3011-D24F-9754-7E860AC8B96B}">
      <dgm:prSet phldrT="[Texto]" custT="1"/>
      <dgm:spPr/>
      <dgm:t>
        <a:bodyPr/>
        <a:lstStyle/>
        <a:p>
          <a:r>
            <a:rPr lang="es-ES" sz="2000" b="0" dirty="0">
              <a:solidFill>
                <a:srgbClr val="002060"/>
              </a:solidFill>
              <a:latin typeface="Montserrat" panose="02000505000000020004" pitchFamily="2" charset="77"/>
            </a:rPr>
            <a:t>Taquicardias ventriculares.</a:t>
          </a:r>
        </a:p>
      </dgm:t>
    </dgm:pt>
    <dgm:pt modelId="{FA2C9387-1761-2445-8A33-5D372D9F927F}" type="parTrans" cxnId="{3ECA6802-20E7-054C-BFD4-5780A6F677D1}">
      <dgm:prSet/>
      <dgm:spPr/>
      <dgm:t>
        <a:bodyPr/>
        <a:lstStyle/>
        <a:p>
          <a:endParaRPr lang="es-ES"/>
        </a:p>
      </dgm:t>
    </dgm:pt>
    <dgm:pt modelId="{69D2EFAF-D34A-9B4A-A622-31252F37DA5D}" type="sibTrans" cxnId="{3ECA6802-20E7-054C-BFD4-5780A6F677D1}">
      <dgm:prSet/>
      <dgm:spPr/>
      <dgm:t>
        <a:bodyPr/>
        <a:lstStyle/>
        <a:p>
          <a:endParaRPr lang="es-ES"/>
        </a:p>
      </dgm:t>
    </dgm:pt>
    <dgm:pt modelId="{A90987F7-BD0A-4441-870E-B538F54CDE51}">
      <dgm:prSet phldrT="[Texto]" custT="1"/>
      <dgm:spPr/>
      <dgm:t>
        <a:bodyPr/>
        <a:lstStyle/>
        <a:p>
          <a:r>
            <a:rPr lang="es-ES" sz="2000" dirty="0">
              <a:latin typeface="Montserrat" panose="02000505000000020004" pitchFamily="2" charset="77"/>
            </a:rPr>
            <a:t>Termina la arritmia</a:t>
          </a:r>
        </a:p>
      </dgm:t>
    </dgm:pt>
    <dgm:pt modelId="{87978EAB-01E9-124B-B43A-52E5F6B8295D}" type="parTrans" cxnId="{FAA7B345-854A-1C4B-B309-1A003105F6F9}">
      <dgm:prSet/>
      <dgm:spPr/>
      <dgm:t>
        <a:bodyPr/>
        <a:lstStyle/>
        <a:p>
          <a:endParaRPr lang="es-ES"/>
        </a:p>
      </dgm:t>
    </dgm:pt>
    <dgm:pt modelId="{61B28FF3-32EB-1644-AD9D-33D37C43F9E0}" type="sibTrans" cxnId="{FAA7B345-854A-1C4B-B309-1A003105F6F9}">
      <dgm:prSet/>
      <dgm:spPr/>
      <dgm:t>
        <a:bodyPr/>
        <a:lstStyle/>
        <a:p>
          <a:endParaRPr lang="es-ES"/>
        </a:p>
      </dgm:t>
    </dgm:pt>
    <dgm:pt modelId="{DAB0E093-FFA9-184C-8115-AE745830E37B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Taquicardia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supraventricular</a:t>
          </a:r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 paroxística.</a:t>
          </a:r>
        </a:p>
      </dgm:t>
    </dgm:pt>
    <dgm:pt modelId="{2B210C64-3F39-714E-8B00-03DD16056ADB}" type="parTrans" cxnId="{129FE801-FD0C-284A-8B11-0E5F27820B64}">
      <dgm:prSet/>
      <dgm:spPr/>
      <dgm:t>
        <a:bodyPr/>
        <a:lstStyle/>
        <a:p>
          <a:endParaRPr lang="es-ES"/>
        </a:p>
      </dgm:t>
    </dgm:pt>
    <dgm:pt modelId="{6AF0AB4C-8F35-234A-9523-9F9CCF3E32EB}" type="sibTrans" cxnId="{129FE801-FD0C-284A-8B11-0E5F27820B64}">
      <dgm:prSet/>
      <dgm:spPr/>
      <dgm:t>
        <a:bodyPr/>
        <a:lstStyle/>
        <a:p>
          <a:endParaRPr lang="es-ES"/>
        </a:p>
      </dgm:t>
    </dgm:pt>
    <dgm:pt modelId="{B0F6476E-F5E0-1649-9FCA-CB0C766FE024}">
      <dgm:prSet phldrT="[Texto]" custT="1"/>
      <dgm:spPr/>
      <dgm:t>
        <a:bodyPr/>
        <a:lstStyle/>
        <a:p>
          <a:r>
            <a:rPr lang="es-ES" sz="2000" dirty="0">
              <a:latin typeface="Montserrat" panose="02000505000000020004" pitchFamily="2" charset="77"/>
            </a:rPr>
            <a:t>Enlentece la FC</a:t>
          </a:r>
        </a:p>
      </dgm:t>
    </dgm:pt>
    <dgm:pt modelId="{8E1F0EC8-C216-E14B-970A-E6A69F0A0119}" type="parTrans" cxnId="{E9B46D88-10F5-674C-99E2-641601CF2491}">
      <dgm:prSet/>
      <dgm:spPr/>
      <dgm:t>
        <a:bodyPr/>
        <a:lstStyle/>
        <a:p>
          <a:endParaRPr lang="es-ES"/>
        </a:p>
      </dgm:t>
    </dgm:pt>
    <dgm:pt modelId="{43D803EA-B4B5-8843-8C70-668DBBFBB6E9}" type="sibTrans" cxnId="{E9B46D88-10F5-674C-99E2-641601CF2491}">
      <dgm:prSet/>
      <dgm:spPr/>
      <dgm:t>
        <a:bodyPr/>
        <a:lstStyle/>
        <a:p>
          <a:endParaRPr lang="es-ES"/>
        </a:p>
      </dgm:t>
    </dgm:pt>
    <dgm:pt modelId="{ECB4D85F-5790-154E-8815-D7A43BB4BB1A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Taquicardia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sinusal</a:t>
          </a:r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gm:t>
    </dgm:pt>
    <dgm:pt modelId="{E253E176-6691-E046-9962-38EC927ED3AF}" type="parTrans" cxnId="{246E1107-2951-A24E-8A1E-7DAE4817D508}">
      <dgm:prSet/>
      <dgm:spPr/>
      <dgm:t>
        <a:bodyPr/>
        <a:lstStyle/>
        <a:p>
          <a:endParaRPr lang="es-ES"/>
        </a:p>
      </dgm:t>
    </dgm:pt>
    <dgm:pt modelId="{56094675-F4F9-B04C-B57F-41EF9DBF4C87}" type="sibTrans" cxnId="{246E1107-2951-A24E-8A1E-7DAE4817D508}">
      <dgm:prSet/>
      <dgm:spPr/>
      <dgm:t>
        <a:bodyPr/>
        <a:lstStyle/>
        <a:p>
          <a:endParaRPr lang="es-ES"/>
        </a:p>
      </dgm:t>
    </dgm:pt>
    <dgm:pt modelId="{6AB260FA-F1EC-0D4B-AD61-27A833B3E24E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Taquicardia atrial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unifocal</a:t>
          </a:r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gm:t>
    </dgm:pt>
    <dgm:pt modelId="{6DABF066-C3F2-FF46-9D71-5712D2830BA5}" type="parTrans" cxnId="{3694D5CA-1667-C848-89E3-69CF6F06C9BD}">
      <dgm:prSet/>
      <dgm:spPr/>
      <dgm:t>
        <a:bodyPr/>
        <a:lstStyle/>
        <a:p>
          <a:endParaRPr lang="es-MX"/>
        </a:p>
      </dgm:t>
    </dgm:pt>
    <dgm:pt modelId="{BA4B177B-5AFF-4442-ABCC-5E2137C211D2}" type="sibTrans" cxnId="{3694D5CA-1667-C848-89E3-69CF6F06C9BD}">
      <dgm:prSet/>
      <dgm:spPr/>
      <dgm:t>
        <a:bodyPr/>
        <a:lstStyle/>
        <a:p>
          <a:endParaRPr lang="es-MX"/>
        </a:p>
      </dgm:t>
    </dgm:pt>
    <dgm:pt modelId="{CC87BBB7-FED4-3242-A579-AB786275A440}">
      <dgm:prSet phldrT="[Texto]" custT="1"/>
      <dgm:spPr/>
      <dgm:t>
        <a:bodyPr/>
        <a:lstStyle/>
        <a:p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Flutter</a:t>
          </a:r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 atrial.</a:t>
          </a:r>
        </a:p>
      </dgm:t>
    </dgm:pt>
    <dgm:pt modelId="{252EC1C8-A894-544A-909E-5A390DD5EE00}" type="parTrans" cxnId="{1EA6C0F9-E30E-F743-B9C3-FED032499097}">
      <dgm:prSet/>
      <dgm:spPr/>
      <dgm:t>
        <a:bodyPr/>
        <a:lstStyle/>
        <a:p>
          <a:endParaRPr lang="es-MX"/>
        </a:p>
      </dgm:t>
    </dgm:pt>
    <dgm:pt modelId="{BDAA6515-6A17-A54B-947E-C61F056CF206}" type="sibTrans" cxnId="{1EA6C0F9-E30E-F743-B9C3-FED032499097}">
      <dgm:prSet/>
      <dgm:spPr/>
      <dgm:t>
        <a:bodyPr/>
        <a:lstStyle/>
        <a:p>
          <a:endParaRPr lang="es-MX"/>
        </a:p>
      </dgm:t>
    </dgm:pt>
    <dgm:pt modelId="{D3D4D8CF-AA71-6F40-880D-F0E053AE947E}" type="pres">
      <dgm:prSet presAssocID="{4445B6CA-A4DF-C74B-BE40-03486D24921C}" presName="linearFlow" presStyleCnt="0">
        <dgm:presLayoutVars>
          <dgm:dir/>
          <dgm:animLvl val="lvl"/>
          <dgm:resizeHandles val="exact"/>
        </dgm:presLayoutVars>
      </dgm:prSet>
      <dgm:spPr/>
    </dgm:pt>
    <dgm:pt modelId="{1DA91B03-2009-A14E-9515-413D61EA29EB}" type="pres">
      <dgm:prSet presAssocID="{8CB010DC-7CC9-314F-98FA-B43317836E90}" presName="composite" presStyleCnt="0"/>
      <dgm:spPr/>
    </dgm:pt>
    <dgm:pt modelId="{945DB4EC-2A37-2642-8710-BE109AFD9F88}" type="pres">
      <dgm:prSet presAssocID="{8CB010DC-7CC9-314F-98FA-B43317836E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CAFEFE-53BA-9940-9C46-2E74A57DA47D}" type="pres">
      <dgm:prSet presAssocID="{8CB010DC-7CC9-314F-98FA-B43317836E90}" presName="parSh" presStyleLbl="node1" presStyleIdx="0" presStyleCnt="3"/>
      <dgm:spPr/>
    </dgm:pt>
    <dgm:pt modelId="{F7BEF808-7E2A-8D40-876F-C734BAAFF82B}" type="pres">
      <dgm:prSet presAssocID="{8CB010DC-7CC9-314F-98FA-B43317836E90}" presName="desTx" presStyleLbl="fgAcc1" presStyleIdx="0" presStyleCnt="3" custScaleX="113455">
        <dgm:presLayoutVars>
          <dgm:bulletEnabled val="1"/>
        </dgm:presLayoutVars>
      </dgm:prSet>
      <dgm:spPr/>
    </dgm:pt>
    <dgm:pt modelId="{FA91937D-51A3-D747-896F-B8FD77436742}" type="pres">
      <dgm:prSet presAssocID="{97681E7C-7289-6F4B-9805-79A48B60B508}" presName="sibTrans" presStyleLbl="sibTrans2D1" presStyleIdx="0" presStyleCnt="2"/>
      <dgm:spPr/>
    </dgm:pt>
    <dgm:pt modelId="{62E7D11D-AEC7-754C-8D35-F53382D229B2}" type="pres">
      <dgm:prSet presAssocID="{97681E7C-7289-6F4B-9805-79A48B60B508}" presName="connTx" presStyleLbl="sibTrans2D1" presStyleIdx="0" presStyleCnt="2"/>
      <dgm:spPr/>
    </dgm:pt>
    <dgm:pt modelId="{FFD36A08-339C-9C46-B1CE-0EBBF055054B}" type="pres">
      <dgm:prSet presAssocID="{A90987F7-BD0A-4441-870E-B538F54CDE51}" presName="composite" presStyleCnt="0"/>
      <dgm:spPr/>
    </dgm:pt>
    <dgm:pt modelId="{25885A5F-56A4-FB41-B4AD-E2F7764A60E5}" type="pres">
      <dgm:prSet presAssocID="{A90987F7-BD0A-4441-870E-B538F54CDE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687BF1-B83D-0545-9C42-27C95DBB0F56}" type="pres">
      <dgm:prSet presAssocID="{A90987F7-BD0A-4441-870E-B538F54CDE51}" presName="parSh" presStyleLbl="node1" presStyleIdx="1" presStyleCnt="3"/>
      <dgm:spPr/>
    </dgm:pt>
    <dgm:pt modelId="{9A3D5FCD-F42E-0743-A986-63194BDBD44A}" type="pres">
      <dgm:prSet presAssocID="{A90987F7-BD0A-4441-870E-B538F54CDE51}" presName="desTx" presStyleLbl="fgAcc1" presStyleIdx="1" presStyleCnt="3" custScaleX="126588">
        <dgm:presLayoutVars>
          <dgm:bulletEnabled val="1"/>
        </dgm:presLayoutVars>
      </dgm:prSet>
      <dgm:spPr/>
    </dgm:pt>
    <dgm:pt modelId="{BC891D2C-A928-4F4C-A25C-C6F553979D92}" type="pres">
      <dgm:prSet presAssocID="{61B28FF3-32EB-1644-AD9D-33D37C43F9E0}" presName="sibTrans" presStyleLbl="sibTrans2D1" presStyleIdx="1" presStyleCnt="2"/>
      <dgm:spPr/>
    </dgm:pt>
    <dgm:pt modelId="{0643B01A-7298-F446-9BB2-CB5DE8477B1A}" type="pres">
      <dgm:prSet presAssocID="{61B28FF3-32EB-1644-AD9D-33D37C43F9E0}" presName="connTx" presStyleLbl="sibTrans2D1" presStyleIdx="1" presStyleCnt="2"/>
      <dgm:spPr/>
    </dgm:pt>
    <dgm:pt modelId="{9F1C0CC5-501F-C34D-B65B-BDBBC9499E6D}" type="pres">
      <dgm:prSet presAssocID="{B0F6476E-F5E0-1649-9FCA-CB0C766FE024}" presName="composite" presStyleCnt="0"/>
      <dgm:spPr/>
    </dgm:pt>
    <dgm:pt modelId="{C2EECF10-9E5C-8148-851F-BEE7FB597CD7}" type="pres">
      <dgm:prSet presAssocID="{B0F6476E-F5E0-1649-9FCA-CB0C766FE02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BD198E3-BAC0-CF46-AC9C-190B124034C5}" type="pres">
      <dgm:prSet presAssocID="{B0F6476E-F5E0-1649-9FCA-CB0C766FE024}" presName="parSh" presStyleLbl="node1" presStyleIdx="2" presStyleCnt="3"/>
      <dgm:spPr/>
    </dgm:pt>
    <dgm:pt modelId="{B225A5D4-4656-1349-8B46-17769163ECC3}" type="pres">
      <dgm:prSet presAssocID="{B0F6476E-F5E0-1649-9FCA-CB0C766FE024}" presName="desTx" presStyleLbl="fgAcc1" presStyleIdx="2" presStyleCnt="3" custScaleX="134937">
        <dgm:presLayoutVars>
          <dgm:bulletEnabled val="1"/>
        </dgm:presLayoutVars>
      </dgm:prSet>
      <dgm:spPr/>
    </dgm:pt>
  </dgm:ptLst>
  <dgm:cxnLst>
    <dgm:cxn modelId="{129FE801-FD0C-284A-8B11-0E5F27820B64}" srcId="{A90987F7-BD0A-4441-870E-B538F54CDE51}" destId="{DAB0E093-FFA9-184C-8115-AE745830E37B}" srcOrd="0" destOrd="0" parTransId="{2B210C64-3F39-714E-8B00-03DD16056ADB}" sibTransId="{6AF0AB4C-8F35-234A-9523-9F9CCF3E32EB}"/>
    <dgm:cxn modelId="{3ECA6802-20E7-054C-BFD4-5780A6F677D1}" srcId="{8CB010DC-7CC9-314F-98FA-B43317836E90}" destId="{BA049677-3011-D24F-9754-7E860AC8B96B}" srcOrd="0" destOrd="0" parTransId="{FA2C9387-1761-2445-8A33-5D372D9F927F}" sibTransId="{69D2EFAF-D34A-9B4A-A622-31252F37DA5D}"/>
    <dgm:cxn modelId="{376C6603-4592-F747-B220-61968E306007}" type="presOf" srcId="{BA049677-3011-D24F-9754-7E860AC8B96B}" destId="{F7BEF808-7E2A-8D40-876F-C734BAAFF82B}" srcOrd="0" destOrd="0" presId="urn:microsoft.com/office/officeart/2005/8/layout/process3"/>
    <dgm:cxn modelId="{246E1107-2951-A24E-8A1E-7DAE4817D508}" srcId="{B0F6476E-F5E0-1649-9FCA-CB0C766FE024}" destId="{ECB4D85F-5790-154E-8815-D7A43BB4BB1A}" srcOrd="0" destOrd="0" parTransId="{E253E176-6691-E046-9962-38EC927ED3AF}" sibTransId="{56094675-F4F9-B04C-B57F-41EF9DBF4C87}"/>
    <dgm:cxn modelId="{6448D51B-050B-D846-BBD8-0DE913E0173A}" type="presOf" srcId="{B0F6476E-F5E0-1649-9FCA-CB0C766FE024}" destId="{3BD198E3-BAC0-CF46-AC9C-190B124034C5}" srcOrd="1" destOrd="0" presId="urn:microsoft.com/office/officeart/2005/8/layout/process3"/>
    <dgm:cxn modelId="{CD66281D-C5A3-D547-9195-9053E0DF0D51}" type="presOf" srcId="{6AB260FA-F1EC-0D4B-AD61-27A833B3E24E}" destId="{B225A5D4-4656-1349-8B46-17769163ECC3}" srcOrd="0" destOrd="1" presId="urn:microsoft.com/office/officeart/2005/8/layout/process3"/>
    <dgm:cxn modelId="{3E17652A-E009-A042-B2FE-85C7B3D4FDF1}" type="presOf" srcId="{ECB4D85F-5790-154E-8815-D7A43BB4BB1A}" destId="{B225A5D4-4656-1349-8B46-17769163ECC3}" srcOrd="0" destOrd="0" presId="urn:microsoft.com/office/officeart/2005/8/layout/process3"/>
    <dgm:cxn modelId="{50AEE82A-EBD5-A949-A208-7CA0AEA4BB31}" type="presOf" srcId="{97681E7C-7289-6F4B-9805-79A48B60B508}" destId="{62E7D11D-AEC7-754C-8D35-F53382D229B2}" srcOrd="1" destOrd="0" presId="urn:microsoft.com/office/officeart/2005/8/layout/process3"/>
    <dgm:cxn modelId="{AB1F4435-70FD-8848-B7E7-7DBB4FE4B8E8}" type="presOf" srcId="{8CB010DC-7CC9-314F-98FA-B43317836E90}" destId="{D7CAFEFE-53BA-9940-9C46-2E74A57DA47D}" srcOrd="1" destOrd="0" presId="urn:microsoft.com/office/officeart/2005/8/layout/process3"/>
    <dgm:cxn modelId="{FAA7B345-854A-1C4B-B309-1A003105F6F9}" srcId="{4445B6CA-A4DF-C74B-BE40-03486D24921C}" destId="{A90987F7-BD0A-4441-870E-B538F54CDE51}" srcOrd="1" destOrd="0" parTransId="{87978EAB-01E9-124B-B43A-52E5F6B8295D}" sibTransId="{61B28FF3-32EB-1644-AD9D-33D37C43F9E0}"/>
    <dgm:cxn modelId="{DF78766F-90A7-4946-B0C8-A423B2914FC6}" type="presOf" srcId="{61B28FF3-32EB-1644-AD9D-33D37C43F9E0}" destId="{0643B01A-7298-F446-9BB2-CB5DE8477B1A}" srcOrd="1" destOrd="0" presId="urn:microsoft.com/office/officeart/2005/8/layout/process3"/>
    <dgm:cxn modelId="{A60ED679-0590-7540-99C2-12E9FB6EBC5F}" srcId="{4445B6CA-A4DF-C74B-BE40-03486D24921C}" destId="{8CB010DC-7CC9-314F-98FA-B43317836E90}" srcOrd="0" destOrd="0" parTransId="{00091AE9-ED1D-AE4A-9624-B9AB9574854E}" sibTransId="{97681E7C-7289-6F4B-9805-79A48B60B508}"/>
    <dgm:cxn modelId="{F78A9A7D-D7CD-5743-A479-2EB08C8E2B78}" type="presOf" srcId="{97681E7C-7289-6F4B-9805-79A48B60B508}" destId="{FA91937D-51A3-D747-896F-B8FD77436742}" srcOrd="0" destOrd="0" presId="urn:microsoft.com/office/officeart/2005/8/layout/process3"/>
    <dgm:cxn modelId="{E9B46D88-10F5-674C-99E2-641601CF2491}" srcId="{4445B6CA-A4DF-C74B-BE40-03486D24921C}" destId="{B0F6476E-F5E0-1649-9FCA-CB0C766FE024}" srcOrd="2" destOrd="0" parTransId="{8E1F0EC8-C216-E14B-970A-E6A69F0A0119}" sibTransId="{43D803EA-B4B5-8843-8C70-668DBBFBB6E9}"/>
    <dgm:cxn modelId="{3BF63BA0-52CC-6444-9E09-BA8EE1CDAA0E}" type="presOf" srcId="{A90987F7-BD0A-4441-870E-B538F54CDE51}" destId="{25885A5F-56A4-FB41-B4AD-E2F7764A60E5}" srcOrd="0" destOrd="0" presId="urn:microsoft.com/office/officeart/2005/8/layout/process3"/>
    <dgm:cxn modelId="{DF4FF8BD-10E8-9748-8FA8-CA92BB8AA55F}" type="presOf" srcId="{B0F6476E-F5E0-1649-9FCA-CB0C766FE024}" destId="{C2EECF10-9E5C-8148-851F-BEE7FB597CD7}" srcOrd="0" destOrd="0" presId="urn:microsoft.com/office/officeart/2005/8/layout/process3"/>
    <dgm:cxn modelId="{746D56C1-97FF-1E43-B974-D1A44E3986C2}" type="presOf" srcId="{A90987F7-BD0A-4441-870E-B538F54CDE51}" destId="{9E687BF1-B83D-0545-9C42-27C95DBB0F56}" srcOrd="1" destOrd="0" presId="urn:microsoft.com/office/officeart/2005/8/layout/process3"/>
    <dgm:cxn modelId="{357377C3-90DD-184C-BFF4-9381C25DB314}" type="presOf" srcId="{8CB010DC-7CC9-314F-98FA-B43317836E90}" destId="{945DB4EC-2A37-2642-8710-BE109AFD9F88}" srcOrd="0" destOrd="0" presId="urn:microsoft.com/office/officeart/2005/8/layout/process3"/>
    <dgm:cxn modelId="{D34B17CA-1CD0-6044-B472-B55D4D6A7F65}" type="presOf" srcId="{CC87BBB7-FED4-3242-A579-AB786275A440}" destId="{B225A5D4-4656-1349-8B46-17769163ECC3}" srcOrd="0" destOrd="2" presId="urn:microsoft.com/office/officeart/2005/8/layout/process3"/>
    <dgm:cxn modelId="{AB9D73CA-FA39-2748-A108-A8F39115ACDD}" type="presOf" srcId="{DAB0E093-FFA9-184C-8115-AE745830E37B}" destId="{9A3D5FCD-F42E-0743-A986-63194BDBD44A}" srcOrd="0" destOrd="0" presId="urn:microsoft.com/office/officeart/2005/8/layout/process3"/>
    <dgm:cxn modelId="{3694D5CA-1667-C848-89E3-69CF6F06C9BD}" srcId="{B0F6476E-F5E0-1649-9FCA-CB0C766FE024}" destId="{6AB260FA-F1EC-0D4B-AD61-27A833B3E24E}" srcOrd="1" destOrd="0" parTransId="{6DABF066-C3F2-FF46-9D71-5712D2830BA5}" sibTransId="{BA4B177B-5AFF-4442-ABCC-5E2137C211D2}"/>
    <dgm:cxn modelId="{107F02E0-B61F-1441-A223-A75FF5CC2886}" type="presOf" srcId="{61B28FF3-32EB-1644-AD9D-33D37C43F9E0}" destId="{BC891D2C-A928-4F4C-A25C-C6F553979D92}" srcOrd="0" destOrd="0" presId="urn:microsoft.com/office/officeart/2005/8/layout/process3"/>
    <dgm:cxn modelId="{1EA6C0F9-E30E-F743-B9C3-FED032499097}" srcId="{B0F6476E-F5E0-1649-9FCA-CB0C766FE024}" destId="{CC87BBB7-FED4-3242-A579-AB786275A440}" srcOrd="2" destOrd="0" parTransId="{252EC1C8-A894-544A-909E-5A390DD5EE00}" sibTransId="{BDAA6515-6A17-A54B-947E-C61F056CF206}"/>
    <dgm:cxn modelId="{937B01FA-5E7C-2E42-84EB-AF259B277231}" type="presOf" srcId="{4445B6CA-A4DF-C74B-BE40-03486D24921C}" destId="{D3D4D8CF-AA71-6F40-880D-F0E053AE947E}" srcOrd="0" destOrd="0" presId="urn:microsoft.com/office/officeart/2005/8/layout/process3"/>
    <dgm:cxn modelId="{8B343E14-E271-E44D-B92A-FFC70ED1B263}" type="presParOf" srcId="{D3D4D8CF-AA71-6F40-880D-F0E053AE947E}" destId="{1DA91B03-2009-A14E-9515-413D61EA29EB}" srcOrd="0" destOrd="0" presId="urn:microsoft.com/office/officeart/2005/8/layout/process3"/>
    <dgm:cxn modelId="{8B65242B-C494-144C-BD31-547EBFE2B5B2}" type="presParOf" srcId="{1DA91B03-2009-A14E-9515-413D61EA29EB}" destId="{945DB4EC-2A37-2642-8710-BE109AFD9F88}" srcOrd="0" destOrd="0" presId="urn:microsoft.com/office/officeart/2005/8/layout/process3"/>
    <dgm:cxn modelId="{D75EB150-A2E4-684D-A249-C5243D6270A4}" type="presParOf" srcId="{1DA91B03-2009-A14E-9515-413D61EA29EB}" destId="{D7CAFEFE-53BA-9940-9C46-2E74A57DA47D}" srcOrd="1" destOrd="0" presId="urn:microsoft.com/office/officeart/2005/8/layout/process3"/>
    <dgm:cxn modelId="{95762902-6E2F-044F-83B4-B9E9B39E2E6F}" type="presParOf" srcId="{1DA91B03-2009-A14E-9515-413D61EA29EB}" destId="{F7BEF808-7E2A-8D40-876F-C734BAAFF82B}" srcOrd="2" destOrd="0" presId="urn:microsoft.com/office/officeart/2005/8/layout/process3"/>
    <dgm:cxn modelId="{2E2870FE-4CDF-F747-BC1D-2427FD583E40}" type="presParOf" srcId="{D3D4D8CF-AA71-6F40-880D-F0E053AE947E}" destId="{FA91937D-51A3-D747-896F-B8FD77436742}" srcOrd="1" destOrd="0" presId="urn:microsoft.com/office/officeart/2005/8/layout/process3"/>
    <dgm:cxn modelId="{9D8604FC-5085-3244-9251-86FAF87060F0}" type="presParOf" srcId="{FA91937D-51A3-D747-896F-B8FD77436742}" destId="{62E7D11D-AEC7-754C-8D35-F53382D229B2}" srcOrd="0" destOrd="0" presId="urn:microsoft.com/office/officeart/2005/8/layout/process3"/>
    <dgm:cxn modelId="{CEFFF172-5865-0C4C-8D88-50525F6A0D33}" type="presParOf" srcId="{D3D4D8CF-AA71-6F40-880D-F0E053AE947E}" destId="{FFD36A08-339C-9C46-B1CE-0EBBF055054B}" srcOrd="2" destOrd="0" presId="urn:microsoft.com/office/officeart/2005/8/layout/process3"/>
    <dgm:cxn modelId="{8C82875F-3820-2E4D-B54F-D6A4114BDB22}" type="presParOf" srcId="{FFD36A08-339C-9C46-B1CE-0EBBF055054B}" destId="{25885A5F-56A4-FB41-B4AD-E2F7764A60E5}" srcOrd="0" destOrd="0" presId="urn:microsoft.com/office/officeart/2005/8/layout/process3"/>
    <dgm:cxn modelId="{2CB1300A-6248-704A-AA59-BE151C6C8B37}" type="presParOf" srcId="{FFD36A08-339C-9C46-B1CE-0EBBF055054B}" destId="{9E687BF1-B83D-0545-9C42-27C95DBB0F56}" srcOrd="1" destOrd="0" presId="urn:microsoft.com/office/officeart/2005/8/layout/process3"/>
    <dgm:cxn modelId="{D2FB7854-7A72-164B-B2E3-330EEEB03574}" type="presParOf" srcId="{FFD36A08-339C-9C46-B1CE-0EBBF055054B}" destId="{9A3D5FCD-F42E-0743-A986-63194BDBD44A}" srcOrd="2" destOrd="0" presId="urn:microsoft.com/office/officeart/2005/8/layout/process3"/>
    <dgm:cxn modelId="{9A561710-B5EC-7945-BA26-6FF540EE4AC1}" type="presParOf" srcId="{D3D4D8CF-AA71-6F40-880D-F0E053AE947E}" destId="{BC891D2C-A928-4F4C-A25C-C6F553979D92}" srcOrd="3" destOrd="0" presId="urn:microsoft.com/office/officeart/2005/8/layout/process3"/>
    <dgm:cxn modelId="{2FD73FF7-A1B4-494C-A148-F5767ED13E8A}" type="presParOf" srcId="{BC891D2C-A928-4F4C-A25C-C6F553979D92}" destId="{0643B01A-7298-F446-9BB2-CB5DE8477B1A}" srcOrd="0" destOrd="0" presId="urn:microsoft.com/office/officeart/2005/8/layout/process3"/>
    <dgm:cxn modelId="{56C08A77-3832-1C4D-B4E1-1ED617A8861A}" type="presParOf" srcId="{D3D4D8CF-AA71-6F40-880D-F0E053AE947E}" destId="{9F1C0CC5-501F-C34D-B65B-BDBBC9499E6D}" srcOrd="4" destOrd="0" presId="urn:microsoft.com/office/officeart/2005/8/layout/process3"/>
    <dgm:cxn modelId="{C74315B5-AABD-834E-82F9-C6AA9721A2B3}" type="presParOf" srcId="{9F1C0CC5-501F-C34D-B65B-BDBBC9499E6D}" destId="{C2EECF10-9E5C-8148-851F-BEE7FB597CD7}" srcOrd="0" destOrd="0" presId="urn:microsoft.com/office/officeart/2005/8/layout/process3"/>
    <dgm:cxn modelId="{0EE2B0D4-5A47-2847-9487-47E89B957CE4}" type="presParOf" srcId="{9F1C0CC5-501F-C34D-B65B-BDBBC9499E6D}" destId="{3BD198E3-BAC0-CF46-AC9C-190B124034C5}" srcOrd="1" destOrd="0" presId="urn:microsoft.com/office/officeart/2005/8/layout/process3"/>
    <dgm:cxn modelId="{485D3DB5-5EAB-6943-B4F7-EB53E9EE8175}" type="presParOf" srcId="{9F1C0CC5-501F-C34D-B65B-BDBBC9499E6D}" destId="{B225A5D4-4656-1349-8B46-17769163EC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45B6CA-A4DF-C74B-BE40-03486D24921C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B010DC-7CC9-314F-98FA-B43317836E90}">
      <dgm:prSet phldrT="[Texto]" custT="1"/>
      <dgm:spPr/>
      <dgm:t>
        <a:bodyPr/>
        <a:lstStyle/>
        <a:p>
          <a:r>
            <a:rPr lang="es-ES" sz="2000" dirty="0">
              <a:latin typeface="Montserrat" panose="02000505000000020004" pitchFamily="2" charset="77"/>
            </a:rPr>
            <a:t>FA con </a:t>
          </a:r>
          <a:r>
            <a:rPr lang="es-ES" sz="2000" dirty="0" err="1">
              <a:latin typeface="Montserrat" panose="02000505000000020004" pitchFamily="2" charset="77"/>
            </a:rPr>
            <a:t>preexitación</a:t>
          </a:r>
          <a:endParaRPr lang="es-ES" sz="2000" dirty="0">
            <a:latin typeface="Montserrat" panose="02000505000000020004" pitchFamily="2" charset="77"/>
          </a:endParaRPr>
        </a:p>
      </dgm:t>
    </dgm:pt>
    <dgm:pt modelId="{00091AE9-ED1D-AE4A-9624-B9AB9574854E}" type="parTrans" cxnId="{A60ED679-0590-7540-99C2-12E9FB6EBC5F}">
      <dgm:prSet/>
      <dgm:spPr/>
      <dgm:t>
        <a:bodyPr/>
        <a:lstStyle/>
        <a:p>
          <a:endParaRPr lang="es-ES"/>
        </a:p>
      </dgm:t>
    </dgm:pt>
    <dgm:pt modelId="{97681E7C-7289-6F4B-9805-79A48B60B508}" type="sibTrans" cxnId="{A60ED679-0590-7540-99C2-12E9FB6EBC5F}">
      <dgm:prSet/>
      <dgm:spPr/>
      <dgm:t>
        <a:bodyPr/>
        <a:lstStyle/>
        <a:p>
          <a:endParaRPr lang="es-ES"/>
        </a:p>
      </dgm:t>
    </dgm:pt>
    <dgm:pt modelId="{BA049677-3011-D24F-9754-7E860AC8B96B}">
      <dgm:prSet phldrT="[Texto]" custT="1"/>
      <dgm:spPr/>
      <dgm:t>
        <a:bodyPr/>
        <a:lstStyle/>
        <a:p>
          <a:r>
            <a:rPr lang="es-ES" sz="2000" b="0" dirty="0">
              <a:solidFill>
                <a:srgbClr val="002060"/>
              </a:solidFill>
              <a:latin typeface="Montserrat" panose="02000505000000020004" pitchFamily="2" charset="77"/>
            </a:rPr>
            <a:t>No usar </a:t>
          </a:r>
          <a:r>
            <a:rPr lang="es-ES" sz="2000" b="0" dirty="0" err="1">
              <a:solidFill>
                <a:srgbClr val="002060"/>
              </a:solidFill>
              <a:latin typeface="Montserrat" panose="02000505000000020004" pitchFamily="2" charset="77"/>
            </a:rPr>
            <a:t>betabloqueadores</a:t>
          </a:r>
          <a:r>
            <a:rPr lang="es-ES" sz="2000" b="0" dirty="0">
              <a:solidFill>
                <a:srgbClr val="002060"/>
              </a:solidFill>
              <a:latin typeface="Montserrat" panose="02000505000000020004" pitchFamily="2" charset="77"/>
            </a:rPr>
            <a:t>, Adenosina, </a:t>
          </a:r>
          <a:r>
            <a:rPr lang="es-ES" sz="2000" b="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2000" b="0" dirty="0">
              <a:solidFill>
                <a:srgbClr val="002060"/>
              </a:solidFill>
              <a:latin typeface="Montserrat" panose="02000505000000020004" pitchFamily="2" charset="77"/>
            </a:rPr>
            <a:t>, </a:t>
          </a:r>
          <a:r>
            <a:rPr lang="es-ES" sz="2000" b="0" dirty="0" err="1">
              <a:solidFill>
                <a:srgbClr val="002060"/>
              </a:solidFill>
              <a:latin typeface="Montserrat" panose="02000505000000020004" pitchFamily="2" charset="77"/>
            </a:rPr>
            <a:t>calcioantagonistas</a:t>
          </a:r>
          <a:r>
            <a:rPr lang="es-ES" sz="2000" b="0" dirty="0">
              <a:solidFill>
                <a:srgbClr val="002060"/>
              </a:solidFill>
              <a:latin typeface="Montserrat" panose="02000505000000020004" pitchFamily="2" charset="77"/>
            </a:rPr>
            <a:t>, Digoxina</a:t>
          </a:r>
        </a:p>
      </dgm:t>
    </dgm:pt>
    <dgm:pt modelId="{FA2C9387-1761-2445-8A33-5D372D9F927F}" type="parTrans" cxnId="{3ECA6802-20E7-054C-BFD4-5780A6F677D1}">
      <dgm:prSet/>
      <dgm:spPr/>
      <dgm:t>
        <a:bodyPr/>
        <a:lstStyle/>
        <a:p>
          <a:endParaRPr lang="es-ES"/>
        </a:p>
      </dgm:t>
    </dgm:pt>
    <dgm:pt modelId="{69D2EFAF-D34A-9B4A-A622-31252F37DA5D}" type="sibTrans" cxnId="{3ECA6802-20E7-054C-BFD4-5780A6F677D1}">
      <dgm:prSet/>
      <dgm:spPr/>
      <dgm:t>
        <a:bodyPr/>
        <a:lstStyle/>
        <a:p>
          <a:endParaRPr lang="es-ES"/>
        </a:p>
      </dgm:t>
    </dgm:pt>
    <dgm:pt modelId="{A90987F7-BD0A-4441-870E-B538F54CDE51}">
      <dgm:prSet phldrT="[Texto]" custT="1"/>
      <dgm:spPr/>
      <dgm:t>
        <a:bodyPr/>
        <a:lstStyle/>
        <a:p>
          <a:r>
            <a:rPr lang="es-ES" sz="2000" dirty="0">
              <a:latin typeface="Montserrat" panose="02000505000000020004" pitchFamily="2" charset="77"/>
            </a:rPr>
            <a:t>Enfermedad reactiva de VA</a:t>
          </a:r>
        </a:p>
      </dgm:t>
    </dgm:pt>
    <dgm:pt modelId="{87978EAB-01E9-124B-B43A-52E5F6B8295D}" type="parTrans" cxnId="{FAA7B345-854A-1C4B-B309-1A003105F6F9}">
      <dgm:prSet/>
      <dgm:spPr/>
      <dgm:t>
        <a:bodyPr/>
        <a:lstStyle/>
        <a:p>
          <a:endParaRPr lang="es-ES"/>
        </a:p>
      </dgm:t>
    </dgm:pt>
    <dgm:pt modelId="{61B28FF3-32EB-1644-AD9D-33D37C43F9E0}" type="sibTrans" cxnId="{FAA7B345-854A-1C4B-B309-1A003105F6F9}">
      <dgm:prSet/>
      <dgm:spPr/>
      <dgm:t>
        <a:bodyPr/>
        <a:lstStyle/>
        <a:p>
          <a:endParaRPr lang="es-ES"/>
        </a:p>
      </dgm:t>
    </dgm:pt>
    <dgm:pt modelId="{DAB0E093-FFA9-184C-8115-AE745830E37B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No usar Adenosina</a:t>
          </a:r>
        </a:p>
      </dgm:t>
    </dgm:pt>
    <dgm:pt modelId="{2B210C64-3F39-714E-8B00-03DD16056ADB}" type="parTrans" cxnId="{129FE801-FD0C-284A-8B11-0E5F27820B64}">
      <dgm:prSet/>
      <dgm:spPr/>
      <dgm:t>
        <a:bodyPr/>
        <a:lstStyle/>
        <a:p>
          <a:endParaRPr lang="es-ES"/>
        </a:p>
      </dgm:t>
    </dgm:pt>
    <dgm:pt modelId="{6AF0AB4C-8F35-234A-9523-9F9CCF3E32EB}" type="sibTrans" cxnId="{129FE801-FD0C-284A-8B11-0E5F27820B64}">
      <dgm:prSet/>
      <dgm:spPr/>
      <dgm:t>
        <a:bodyPr/>
        <a:lstStyle/>
        <a:p>
          <a:endParaRPr lang="es-ES"/>
        </a:p>
      </dgm:t>
    </dgm:pt>
    <dgm:pt modelId="{B0F6476E-F5E0-1649-9FCA-CB0C766FE024}">
      <dgm:prSet phldrT="[Texto]" custT="1"/>
      <dgm:spPr/>
      <dgm:t>
        <a:bodyPr/>
        <a:lstStyle/>
        <a:p>
          <a:r>
            <a:rPr lang="es-ES" sz="2000" dirty="0">
              <a:latin typeface="Montserrat" panose="02000505000000020004" pitchFamily="2" charset="77"/>
            </a:rPr>
            <a:t>Falla cardiaca</a:t>
          </a:r>
        </a:p>
      </dgm:t>
    </dgm:pt>
    <dgm:pt modelId="{8E1F0EC8-C216-E14B-970A-E6A69F0A0119}" type="parTrans" cxnId="{E9B46D88-10F5-674C-99E2-641601CF2491}">
      <dgm:prSet/>
      <dgm:spPr/>
      <dgm:t>
        <a:bodyPr/>
        <a:lstStyle/>
        <a:p>
          <a:endParaRPr lang="es-ES"/>
        </a:p>
      </dgm:t>
    </dgm:pt>
    <dgm:pt modelId="{43D803EA-B4B5-8843-8C70-668DBBFBB6E9}" type="sibTrans" cxnId="{E9B46D88-10F5-674C-99E2-641601CF2491}">
      <dgm:prSet/>
      <dgm:spPr/>
      <dgm:t>
        <a:bodyPr/>
        <a:lstStyle/>
        <a:p>
          <a:endParaRPr lang="es-ES"/>
        </a:p>
      </dgm:t>
    </dgm:pt>
    <dgm:pt modelId="{ECB4D85F-5790-154E-8815-D7A43BB4BB1A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No usar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calcioantagonistas</a:t>
          </a:r>
          <a:endParaRPr lang="es-ES" sz="2000" dirty="0">
            <a:solidFill>
              <a:srgbClr val="002060"/>
            </a:solidFill>
            <a:latin typeface="Montserrat" panose="02000505000000020004" pitchFamily="2" charset="77"/>
          </a:endParaRPr>
        </a:p>
      </dgm:t>
    </dgm:pt>
    <dgm:pt modelId="{E253E176-6691-E046-9962-38EC927ED3AF}" type="parTrans" cxnId="{246E1107-2951-A24E-8A1E-7DAE4817D508}">
      <dgm:prSet/>
      <dgm:spPr/>
      <dgm:t>
        <a:bodyPr/>
        <a:lstStyle/>
        <a:p>
          <a:endParaRPr lang="es-ES"/>
        </a:p>
      </dgm:t>
    </dgm:pt>
    <dgm:pt modelId="{56094675-F4F9-B04C-B57F-41EF9DBF4C87}" type="sibTrans" cxnId="{246E1107-2951-A24E-8A1E-7DAE4817D508}">
      <dgm:prSet/>
      <dgm:spPr/>
      <dgm:t>
        <a:bodyPr/>
        <a:lstStyle/>
        <a:p>
          <a:endParaRPr lang="es-ES"/>
        </a:p>
      </dgm:t>
    </dgm:pt>
    <dgm:pt modelId="{45EF0A5C-6A20-824F-BB47-D9935BB7F56D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Precaución con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betabloqueadores</a:t>
          </a:r>
          <a:endParaRPr lang="es-ES" sz="2000" dirty="0">
            <a:solidFill>
              <a:srgbClr val="002060"/>
            </a:solidFill>
            <a:latin typeface="Montserrat" panose="02000505000000020004" pitchFamily="2" charset="77"/>
          </a:endParaRPr>
        </a:p>
      </dgm:t>
    </dgm:pt>
    <dgm:pt modelId="{204410EB-E02C-0245-9C65-E83C56EC8B7C}" type="parTrans" cxnId="{3F1B3F03-71F6-B145-B864-2751844B3725}">
      <dgm:prSet/>
      <dgm:spPr/>
      <dgm:t>
        <a:bodyPr/>
        <a:lstStyle/>
        <a:p>
          <a:endParaRPr lang="es-MX"/>
        </a:p>
      </dgm:t>
    </dgm:pt>
    <dgm:pt modelId="{6675A2C0-3955-3444-8D3A-E177C087F785}" type="sibTrans" cxnId="{3F1B3F03-71F6-B145-B864-2751844B3725}">
      <dgm:prSet/>
      <dgm:spPr/>
      <dgm:t>
        <a:bodyPr/>
        <a:lstStyle/>
        <a:p>
          <a:endParaRPr lang="es-MX"/>
        </a:p>
      </dgm:t>
    </dgm:pt>
    <dgm:pt modelId="{EBB56D00-462C-0043-8E78-C3F9B0A054A7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Precaución con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betabloqueadores</a:t>
          </a:r>
          <a:endParaRPr lang="es-ES" sz="2000" dirty="0">
            <a:solidFill>
              <a:srgbClr val="002060"/>
            </a:solidFill>
            <a:latin typeface="Montserrat" panose="02000505000000020004" pitchFamily="2" charset="77"/>
          </a:endParaRPr>
        </a:p>
      </dgm:t>
    </dgm:pt>
    <dgm:pt modelId="{6CC18B63-4A28-8F41-A15E-88235EA1469B}" type="parTrans" cxnId="{8143927A-C2B1-8848-A75F-9494EFAFBBB0}">
      <dgm:prSet/>
      <dgm:spPr/>
      <dgm:t>
        <a:bodyPr/>
        <a:lstStyle/>
        <a:p>
          <a:endParaRPr lang="es-MX"/>
        </a:p>
      </dgm:t>
    </dgm:pt>
    <dgm:pt modelId="{A25A74A8-295C-BA4C-8B8C-6B945AF8D04A}" type="sibTrans" cxnId="{8143927A-C2B1-8848-A75F-9494EFAFBBB0}">
      <dgm:prSet/>
      <dgm:spPr/>
      <dgm:t>
        <a:bodyPr/>
        <a:lstStyle/>
        <a:p>
          <a:endParaRPr lang="es-MX"/>
        </a:p>
      </dgm:t>
    </dgm:pt>
    <dgm:pt modelId="{BD02BEF1-2BD0-6548-905B-ED73B5DB9022}">
      <dgm:prSet phldrT="[Texto]" custT="1"/>
      <dgm:spPr/>
      <dgm:t>
        <a:bodyPr/>
        <a:lstStyle/>
        <a:p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Preferir </a:t>
          </a:r>
          <a:r>
            <a:rPr lang="es-ES" sz="20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2000" dirty="0">
              <a:solidFill>
                <a:srgbClr val="002060"/>
              </a:solidFill>
              <a:latin typeface="Montserrat" panose="02000505000000020004" pitchFamily="2" charset="77"/>
            </a:rPr>
            <a:t> y Digoxina</a:t>
          </a:r>
        </a:p>
      </dgm:t>
    </dgm:pt>
    <dgm:pt modelId="{E8EFF9FE-2C63-CA49-9468-64CD18774EEA}" type="parTrans" cxnId="{61F6A328-E307-C548-8083-FAA314B18F8F}">
      <dgm:prSet/>
      <dgm:spPr/>
      <dgm:t>
        <a:bodyPr/>
        <a:lstStyle/>
        <a:p>
          <a:endParaRPr lang="es-MX"/>
        </a:p>
      </dgm:t>
    </dgm:pt>
    <dgm:pt modelId="{40B37BF6-C4F4-1442-B440-5FD0DBD94C84}" type="sibTrans" cxnId="{61F6A328-E307-C548-8083-FAA314B18F8F}">
      <dgm:prSet/>
      <dgm:spPr/>
      <dgm:t>
        <a:bodyPr/>
        <a:lstStyle/>
        <a:p>
          <a:endParaRPr lang="es-MX"/>
        </a:p>
      </dgm:t>
    </dgm:pt>
    <dgm:pt modelId="{D4DABD7F-88BE-E84E-936D-F12405A47C97}">
      <dgm:prSet phldrT="[Texto]" custT="1"/>
      <dgm:spPr/>
      <dgm:t>
        <a:bodyPr/>
        <a:lstStyle/>
        <a:p>
          <a:r>
            <a:rPr lang="es-ES" sz="2000" b="0" dirty="0">
              <a:solidFill>
                <a:srgbClr val="002060"/>
              </a:solidFill>
              <a:latin typeface="Montserrat" panose="02000505000000020004" pitchFamily="2" charset="77"/>
            </a:rPr>
            <a:t>Cardioversión</a:t>
          </a:r>
        </a:p>
      </dgm:t>
    </dgm:pt>
    <dgm:pt modelId="{36CD72B2-2FD8-A448-B230-0C2782C67CBF}" type="parTrans" cxnId="{36F3BA43-BC5B-EA41-92BD-30C15FD12B90}">
      <dgm:prSet/>
      <dgm:spPr/>
      <dgm:t>
        <a:bodyPr/>
        <a:lstStyle/>
        <a:p>
          <a:endParaRPr lang="es-MX"/>
        </a:p>
      </dgm:t>
    </dgm:pt>
    <dgm:pt modelId="{AAA44161-5356-AF40-A33D-78E0D46B3F69}" type="sibTrans" cxnId="{36F3BA43-BC5B-EA41-92BD-30C15FD12B90}">
      <dgm:prSet/>
      <dgm:spPr/>
      <dgm:t>
        <a:bodyPr/>
        <a:lstStyle/>
        <a:p>
          <a:endParaRPr lang="es-MX"/>
        </a:p>
      </dgm:t>
    </dgm:pt>
    <dgm:pt modelId="{D3D4D8CF-AA71-6F40-880D-F0E053AE947E}" type="pres">
      <dgm:prSet presAssocID="{4445B6CA-A4DF-C74B-BE40-03486D24921C}" presName="linearFlow" presStyleCnt="0">
        <dgm:presLayoutVars>
          <dgm:dir/>
          <dgm:animLvl val="lvl"/>
          <dgm:resizeHandles val="exact"/>
        </dgm:presLayoutVars>
      </dgm:prSet>
      <dgm:spPr/>
    </dgm:pt>
    <dgm:pt modelId="{1DA91B03-2009-A14E-9515-413D61EA29EB}" type="pres">
      <dgm:prSet presAssocID="{8CB010DC-7CC9-314F-98FA-B43317836E90}" presName="composite" presStyleCnt="0"/>
      <dgm:spPr/>
    </dgm:pt>
    <dgm:pt modelId="{945DB4EC-2A37-2642-8710-BE109AFD9F88}" type="pres">
      <dgm:prSet presAssocID="{8CB010DC-7CC9-314F-98FA-B43317836E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CAFEFE-53BA-9940-9C46-2E74A57DA47D}" type="pres">
      <dgm:prSet presAssocID="{8CB010DC-7CC9-314F-98FA-B43317836E90}" presName="parSh" presStyleLbl="node1" presStyleIdx="0" presStyleCnt="3"/>
      <dgm:spPr/>
    </dgm:pt>
    <dgm:pt modelId="{F7BEF808-7E2A-8D40-876F-C734BAAFF82B}" type="pres">
      <dgm:prSet presAssocID="{8CB010DC-7CC9-314F-98FA-B43317836E90}" presName="desTx" presStyleLbl="fgAcc1" presStyleIdx="0" presStyleCnt="3" custScaleX="158247">
        <dgm:presLayoutVars>
          <dgm:bulletEnabled val="1"/>
        </dgm:presLayoutVars>
      </dgm:prSet>
      <dgm:spPr/>
    </dgm:pt>
    <dgm:pt modelId="{FA91937D-51A3-D747-896F-B8FD77436742}" type="pres">
      <dgm:prSet presAssocID="{97681E7C-7289-6F4B-9805-79A48B60B508}" presName="sibTrans" presStyleLbl="sibTrans2D1" presStyleIdx="0" presStyleCnt="2"/>
      <dgm:spPr/>
    </dgm:pt>
    <dgm:pt modelId="{62E7D11D-AEC7-754C-8D35-F53382D229B2}" type="pres">
      <dgm:prSet presAssocID="{97681E7C-7289-6F4B-9805-79A48B60B508}" presName="connTx" presStyleLbl="sibTrans2D1" presStyleIdx="0" presStyleCnt="2"/>
      <dgm:spPr/>
    </dgm:pt>
    <dgm:pt modelId="{FFD36A08-339C-9C46-B1CE-0EBBF055054B}" type="pres">
      <dgm:prSet presAssocID="{A90987F7-BD0A-4441-870E-B538F54CDE51}" presName="composite" presStyleCnt="0"/>
      <dgm:spPr/>
    </dgm:pt>
    <dgm:pt modelId="{25885A5F-56A4-FB41-B4AD-E2F7764A60E5}" type="pres">
      <dgm:prSet presAssocID="{A90987F7-BD0A-4441-870E-B538F54CDE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687BF1-B83D-0545-9C42-27C95DBB0F56}" type="pres">
      <dgm:prSet presAssocID="{A90987F7-BD0A-4441-870E-B538F54CDE51}" presName="parSh" presStyleLbl="node1" presStyleIdx="1" presStyleCnt="3" custScaleX="115385"/>
      <dgm:spPr/>
    </dgm:pt>
    <dgm:pt modelId="{9A3D5FCD-F42E-0743-A986-63194BDBD44A}" type="pres">
      <dgm:prSet presAssocID="{A90987F7-BD0A-4441-870E-B538F54CDE51}" presName="desTx" presStyleLbl="fgAcc1" presStyleIdx="1" presStyleCnt="3" custScaleX="153722">
        <dgm:presLayoutVars>
          <dgm:bulletEnabled val="1"/>
        </dgm:presLayoutVars>
      </dgm:prSet>
      <dgm:spPr/>
    </dgm:pt>
    <dgm:pt modelId="{BC891D2C-A928-4F4C-A25C-C6F553979D92}" type="pres">
      <dgm:prSet presAssocID="{61B28FF3-32EB-1644-AD9D-33D37C43F9E0}" presName="sibTrans" presStyleLbl="sibTrans2D1" presStyleIdx="1" presStyleCnt="2"/>
      <dgm:spPr/>
    </dgm:pt>
    <dgm:pt modelId="{0643B01A-7298-F446-9BB2-CB5DE8477B1A}" type="pres">
      <dgm:prSet presAssocID="{61B28FF3-32EB-1644-AD9D-33D37C43F9E0}" presName="connTx" presStyleLbl="sibTrans2D1" presStyleIdx="1" presStyleCnt="2"/>
      <dgm:spPr/>
    </dgm:pt>
    <dgm:pt modelId="{9F1C0CC5-501F-C34D-B65B-BDBBC9499E6D}" type="pres">
      <dgm:prSet presAssocID="{B0F6476E-F5E0-1649-9FCA-CB0C766FE024}" presName="composite" presStyleCnt="0"/>
      <dgm:spPr/>
    </dgm:pt>
    <dgm:pt modelId="{C2EECF10-9E5C-8148-851F-BEE7FB597CD7}" type="pres">
      <dgm:prSet presAssocID="{B0F6476E-F5E0-1649-9FCA-CB0C766FE02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BD198E3-BAC0-CF46-AC9C-190B124034C5}" type="pres">
      <dgm:prSet presAssocID="{B0F6476E-F5E0-1649-9FCA-CB0C766FE024}" presName="parSh" presStyleLbl="node1" presStyleIdx="2" presStyleCnt="3"/>
      <dgm:spPr/>
    </dgm:pt>
    <dgm:pt modelId="{B225A5D4-4656-1349-8B46-17769163ECC3}" type="pres">
      <dgm:prSet presAssocID="{B0F6476E-F5E0-1649-9FCA-CB0C766FE024}" presName="desTx" presStyleLbl="fgAcc1" presStyleIdx="2" presStyleCnt="3" custScaleX="156177">
        <dgm:presLayoutVars>
          <dgm:bulletEnabled val="1"/>
        </dgm:presLayoutVars>
      </dgm:prSet>
      <dgm:spPr/>
    </dgm:pt>
  </dgm:ptLst>
  <dgm:cxnLst>
    <dgm:cxn modelId="{129FE801-FD0C-284A-8B11-0E5F27820B64}" srcId="{A90987F7-BD0A-4441-870E-B538F54CDE51}" destId="{DAB0E093-FFA9-184C-8115-AE745830E37B}" srcOrd="0" destOrd="0" parTransId="{2B210C64-3F39-714E-8B00-03DD16056ADB}" sibTransId="{6AF0AB4C-8F35-234A-9523-9F9CCF3E32EB}"/>
    <dgm:cxn modelId="{3ECA6802-20E7-054C-BFD4-5780A6F677D1}" srcId="{8CB010DC-7CC9-314F-98FA-B43317836E90}" destId="{BA049677-3011-D24F-9754-7E860AC8B96B}" srcOrd="0" destOrd="0" parTransId="{FA2C9387-1761-2445-8A33-5D372D9F927F}" sibTransId="{69D2EFAF-D34A-9B4A-A622-31252F37DA5D}"/>
    <dgm:cxn modelId="{3F1B3F03-71F6-B145-B864-2751844B3725}" srcId="{A90987F7-BD0A-4441-870E-B538F54CDE51}" destId="{45EF0A5C-6A20-824F-BB47-D9935BB7F56D}" srcOrd="1" destOrd="0" parTransId="{204410EB-E02C-0245-9C65-E83C56EC8B7C}" sibTransId="{6675A2C0-3955-3444-8D3A-E177C087F785}"/>
    <dgm:cxn modelId="{376C6603-4592-F747-B220-61968E306007}" type="presOf" srcId="{BA049677-3011-D24F-9754-7E860AC8B96B}" destId="{F7BEF808-7E2A-8D40-876F-C734BAAFF82B}" srcOrd="0" destOrd="0" presId="urn:microsoft.com/office/officeart/2005/8/layout/process3"/>
    <dgm:cxn modelId="{246E1107-2951-A24E-8A1E-7DAE4817D508}" srcId="{B0F6476E-F5E0-1649-9FCA-CB0C766FE024}" destId="{ECB4D85F-5790-154E-8815-D7A43BB4BB1A}" srcOrd="0" destOrd="0" parTransId="{E253E176-6691-E046-9962-38EC927ED3AF}" sibTransId="{56094675-F4F9-B04C-B57F-41EF9DBF4C87}"/>
    <dgm:cxn modelId="{6448D51B-050B-D846-BBD8-0DE913E0173A}" type="presOf" srcId="{B0F6476E-F5E0-1649-9FCA-CB0C766FE024}" destId="{3BD198E3-BAC0-CF46-AC9C-190B124034C5}" srcOrd="1" destOrd="0" presId="urn:microsoft.com/office/officeart/2005/8/layout/process3"/>
    <dgm:cxn modelId="{61F6A328-E307-C548-8083-FAA314B18F8F}" srcId="{B0F6476E-F5E0-1649-9FCA-CB0C766FE024}" destId="{BD02BEF1-2BD0-6548-905B-ED73B5DB9022}" srcOrd="2" destOrd="0" parTransId="{E8EFF9FE-2C63-CA49-9468-64CD18774EEA}" sibTransId="{40B37BF6-C4F4-1442-B440-5FD0DBD94C84}"/>
    <dgm:cxn modelId="{3E17652A-E009-A042-B2FE-85C7B3D4FDF1}" type="presOf" srcId="{ECB4D85F-5790-154E-8815-D7A43BB4BB1A}" destId="{B225A5D4-4656-1349-8B46-17769163ECC3}" srcOrd="0" destOrd="0" presId="urn:microsoft.com/office/officeart/2005/8/layout/process3"/>
    <dgm:cxn modelId="{50AEE82A-EBD5-A949-A208-7CA0AEA4BB31}" type="presOf" srcId="{97681E7C-7289-6F4B-9805-79A48B60B508}" destId="{62E7D11D-AEC7-754C-8D35-F53382D229B2}" srcOrd="1" destOrd="0" presId="urn:microsoft.com/office/officeart/2005/8/layout/process3"/>
    <dgm:cxn modelId="{AB1F4435-70FD-8848-B7E7-7DBB4FE4B8E8}" type="presOf" srcId="{8CB010DC-7CC9-314F-98FA-B43317836E90}" destId="{D7CAFEFE-53BA-9940-9C46-2E74A57DA47D}" srcOrd="1" destOrd="0" presId="urn:microsoft.com/office/officeart/2005/8/layout/process3"/>
    <dgm:cxn modelId="{36F3BA43-BC5B-EA41-92BD-30C15FD12B90}" srcId="{8CB010DC-7CC9-314F-98FA-B43317836E90}" destId="{D4DABD7F-88BE-E84E-936D-F12405A47C97}" srcOrd="1" destOrd="0" parTransId="{36CD72B2-2FD8-A448-B230-0C2782C67CBF}" sibTransId="{AAA44161-5356-AF40-A33D-78E0D46B3F69}"/>
    <dgm:cxn modelId="{FAA7B345-854A-1C4B-B309-1A003105F6F9}" srcId="{4445B6CA-A4DF-C74B-BE40-03486D24921C}" destId="{A90987F7-BD0A-4441-870E-B538F54CDE51}" srcOrd="1" destOrd="0" parTransId="{87978EAB-01E9-124B-B43A-52E5F6B8295D}" sibTransId="{61B28FF3-32EB-1644-AD9D-33D37C43F9E0}"/>
    <dgm:cxn modelId="{DF78766F-90A7-4946-B0C8-A423B2914FC6}" type="presOf" srcId="{61B28FF3-32EB-1644-AD9D-33D37C43F9E0}" destId="{0643B01A-7298-F446-9BB2-CB5DE8477B1A}" srcOrd="1" destOrd="0" presId="urn:microsoft.com/office/officeart/2005/8/layout/process3"/>
    <dgm:cxn modelId="{B9A97656-B3EA-2047-B97B-8AF13612106E}" type="presOf" srcId="{D4DABD7F-88BE-E84E-936D-F12405A47C97}" destId="{F7BEF808-7E2A-8D40-876F-C734BAAFF82B}" srcOrd="0" destOrd="1" presId="urn:microsoft.com/office/officeart/2005/8/layout/process3"/>
    <dgm:cxn modelId="{A60ED679-0590-7540-99C2-12E9FB6EBC5F}" srcId="{4445B6CA-A4DF-C74B-BE40-03486D24921C}" destId="{8CB010DC-7CC9-314F-98FA-B43317836E90}" srcOrd="0" destOrd="0" parTransId="{00091AE9-ED1D-AE4A-9624-B9AB9574854E}" sibTransId="{97681E7C-7289-6F4B-9805-79A48B60B508}"/>
    <dgm:cxn modelId="{CFC92B7A-8EB2-8448-8A59-3351624F3CCD}" type="presOf" srcId="{EBB56D00-462C-0043-8E78-C3F9B0A054A7}" destId="{B225A5D4-4656-1349-8B46-17769163ECC3}" srcOrd="0" destOrd="1" presId="urn:microsoft.com/office/officeart/2005/8/layout/process3"/>
    <dgm:cxn modelId="{8143927A-C2B1-8848-A75F-9494EFAFBBB0}" srcId="{B0F6476E-F5E0-1649-9FCA-CB0C766FE024}" destId="{EBB56D00-462C-0043-8E78-C3F9B0A054A7}" srcOrd="1" destOrd="0" parTransId="{6CC18B63-4A28-8F41-A15E-88235EA1469B}" sibTransId="{A25A74A8-295C-BA4C-8B8C-6B945AF8D04A}"/>
    <dgm:cxn modelId="{F78A9A7D-D7CD-5743-A479-2EB08C8E2B78}" type="presOf" srcId="{97681E7C-7289-6F4B-9805-79A48B60B508}" destId="{FA91937D-51A3-D747-896F-B8FD77436742}" srcOrd="0" destOrd="0" presId="urn:microsoft.com/office/officeart/2005/8/layout/process3"/>
    <dgm:cxn modelId="{5E1B5A7F-3723-634B-9B05-DE53CB098C53}" type="presOf" srcId="{BD02BEF1-2BD0-6548-905B-ED73B5DB9022}" destId="{B225A5D4-4656-1349-8B46-17769163ECC3}" srcOrd="0" destOrd="2" presId="urn:microsoft.com/office/officeart/2005/8/layout/process3"/>
    <dgm:cxn modelId="{E9B46D88-10F5-674C-99E2-641601CF2491}" srcId="{4445B6CA-A4DF-C74B-BE40-03486D24921C}" destId="{B0F6476E-F5E0-1649-9FCA-CB0C766FE024}" srcOrd="2" destOrd="0" parTransId="{8E1F0EC8-C216-E14B-970A-E6A69F0A0119}" sibTransId="{43D803EA-B4B5-8843-8C70-668DBBFBB6E9}"/>
    <dgm:cxn modelId="{3BF63BA0-52CC-6444-9E09-BA8EE1CDAA0E}" type="presOf" srcId="{A90987F7-BD0A-4441-870E-B538F54CDE51}" destId="{25885A5F-56A4-FB41-B4AD-E2F7764A60E5}" srcOrd="0" destOrd="0" presId="urn:microsoft.com/office/officeart/2005/8/layout/process3"/>
    <dgm:cxn modelId="{166237A2-8A36-7D41-A3BD-3F3E0D3CC315}" type="presOf" srcId="{45EF0A5C-6A20-824F-BB47-D9935BB7F56D}" destId="{9A3D5FCD-F42E-0743-A986-63194BDBD44A}" srcOrd="0" destOrd="1" presId="urn:microsoft.com/office/officeart/2005/8/layout/process3"/>
    <dgm:cxn modelId="{DF4FF8BD-10E8-9748-8FA8-CA92BB8AA55F}" type="presOf" srcId="{B0F6476E-F5E0-1649-9FCA-CB0C766FE024}" destId="{C2EECF10-9E5C-8148-851F-BEE7FB597CD7}" srcOrd="0" destOrd="0" presId="urn:microsoft.com/office/officeart/2005/8/layout/process3"/>
    <dgm:cxn modelId="{746D56C1-97FF-1E43-B974-D1A44E3986C2}" type="presOf" srcId="{A90987F7-BD0A-4441-870E-B538F54CDE51}" destId="{9E687BF1-B83D-0545-9C42-27C95DBB0F56}" srcOrd="1" destOrd="0" presId="urn:microsoft.com/office/officeart/2005/8/layout/process3"/>
    <dgm:cxn modelId="{357377C3-90DD-184C-BFF4-9381C25DB314}" type="presOf" srcId="{8CB010DC-7CC9-314F-98FA-B43317836E90}" destId="{945DB4EC-2A37-2642-8710-BE109AFD9F88}" srcOrd="0" destOrd="0" presId="urn:microsoft.com/office/officeart/2005/8/layout/process3"/>
    <dgm:cxn modelId="{AB9D73CA-FA39-2748-A108-A8F39115ACDD}" type="presOf" srcId="{DAB0E093-FFA9-184C-8115-AE745830E37B}" destId="{9A3D5FCD-F42E-0743-A986-63194BDBD44A}" srcOrd="0" destOrd="0" presId="urn:microsoft.com/office/officeart/2005/8/layout/process3"/>
    <dgm:cxn modelId="{107F02E0-B61F-1441-A223-A75FF5CC2886}" type="presOf" srcId="{61B28FF3-32EB-1644-AD9D-33D37C43F9E0}" destId="{BC891D2C-A928-4F4C-A25C-C6F553979D92}" srcOrd="0" destOrd="0" presId="urn:microsoft.com/office/officeart/2005/8/layout/process3"/>
    <dgm:cxn modelId="{937B01FA-5E7C-2E42-84EB-AF259B277231}" type="presOf" srcId="{4445B6CA-A4DF-C74B-BE40-03486D24921C}" destId="{D3D4D8CF-AA71-6F40-880D-F0E053AE947E}" srcOrd="0" destOrd="0" presId="urn:microsoft.com/office/officeart/2005/8/layout/process3"/>
    <dgm:cxn modelId="{8B343E14-E271-E44D-B92A-FFC70ED1B263}" type="presParOf" srcId="{D3D4D8CF-AA71-6F40-880D-F0E053AE947E}" destId="{1DA91B03-2009-A14E-9515-413D61EA29EB}" srcOrd="0" destOrd="0" presId="urn:microsoft.com/office/officeart/2005/8/layout/process3"/>
    <dgm:cxn modelId="{8B65242B-C494-144C-BD31-547EBFE2B5B2}" type="presParOf" srcId="{1DA91B03-2009-A14E-9515-413D61EA29EB}" destId="{945DB4EC-2A37-2642-8710-BE109AFD9F88}" srcOrd="0" destOrd="0" presId="urn:microsoft.com/office/officeart/2005/8/layout/process3"/>
    <dgm:cxn modelId="{D75EB150-A2E4-684D-A249-C5243D6270A4}" type="presParOf" srcId="{1DA91B03-2009-A14E-9515-413D61EA29EB}" destId="{D7CAFEFE-53BA-9940-9C46-2E74A57DA47D}" srcOrd="1" destOrd="0" presId="urn:microsoft.com/office/officeart/2005/8/layout/process3"/>
    <dgm:cxn modelId="{95762902-6E2F-044F-83B4-B9E9B39E2E6F}" type="presParOf" srcId="{1DA91B03-2009-A14E-9515-413D61EA29EB}" destId="{F7BEF808-7E2A-8D40-876F-C734BAAFF82B}" srcOrd="2" destOrd="0" presId="urn:microsoft.com/office/officeart/2005/8/layout/process3"/>
    <dgm:cxn modelId="{2E2870FE-4CDF-F747-BC1D-2427FD583E40}" type="presParOf" srcId="{D3D4D8CF-AA71-6F40-880D-F0E053AE947E}" destId="{FA91937D-51A3-D747-896F-B8FD77436742}" srcOrd="1" destOrd="0" presId="urn:microsoft.com/office/officeart/2005/8/layout/process3"/>
    <dgm:cxn modelId="{9D8604FC-5085-3244-9251-86FAF87060F0}" type="presParOf" srcId="{FA91937D-51A3-D747-896F-B8FD77436742}" destId="{62E7D11D-AEC7-754C-8D35-F53382D229B2}" srcOrd="0" destOrd="0" presId="urn:microsoft.com/office/officeart/2005/8/layout/process3"/>
    <dgm:cxn modelId="{CEFFF172-5865-0C4C-8D88-50525F6A0D33}" type="presParOf" srcId="{D3D4D8CF-AA71-6F40-880D-F0E053AE947E}" destId="{FFD36A08-339C-9C46-B1CE-0EBBF055054B}" srcOrd="2" destOrd="0" presId="urn:microsoft.com/office/officeart/2005/8/layout/process3"/>
    <dgm:cxn modelId="{8C82875F-3820-2E4D-B54F-D6A4114BDB22}" type="presParOf" srcId="{FFD36A08-339C-9C46-B1CE-0EBBF055054B}" destId="{25885A5F-56A4-FB41-B4AD-E2F7764A60E5}" srcOrd="0" destOrd="0" presId="urn:microsoft.com/office/officeart/2005/8/layout/process3"/>
    <dgm:cxn modelId="{2CB1300A-6248-704A-AA59-BE151C6C8B37}" type="presParOf" srcId="{FFD36A08-339C-9C46-B1CE-0EBBF055054B}" destId="{9E687BF1-B83D-0545-9C42-27C95DBB0F56}" srcOrd="1" destOrd="0" presId="urn:microsoft.com/office/officeart/2005/8/layout/process3"/>
    <dgm:cxn modelId="{D2FB7854-7A72-164B-B2E3-330EEEB03574}" type="presParOf" srcId="{FFD36A08-339C-9C46-B1CE-0EBBF055054B}" destId="{9A3D5FCD-F42E-0743-A986-63194BDBD44A}" srcOrd="2" destOrd="0" presId="urn:microsoft.com/office/officeart/2005/8/layout/process3"/>
    <dgm:cxn modelId="{9A561710-B5EC-7945-BA26-6FF540EE4AC1}" type="presParOf" srcId="{D3D4D8CF-AA71-6F40-880D-F0E053AE947E}" destId="{BC891D2C-A928-4F4C-A25C-C6F553979D92}" srcOrd="3" destOrd="0" presId="urn:microsoft.com/office/officeart/2005/8/layout/process3"/>
    <dgm:cxn modelId="{2FD73FF7-A1B4-494C-A148-F5767ED13E8A}" type="presParOf" srcId="{BC891D2C-A928-4F4C-A25C-C6F553979D92}" destId="{0643B01A-7298-F446-9BB2-CB5DE8477B1A}" srcOrd="0" destOrd="0" presId="urn:microsoft.com/office/officeart/2005/8/layout/process3"/>
    <dgm:cxn modelId="{56C08A77-3832-1C4D-B4E1-1ED617A8861A}" type="presParOf" srcId="{D3D4D8CF-AA71-6F40-880D-F0E053AE947E}" destId="{9F1C0CC5-501F-C34D-B65B-BDBBC9499E6D}" srcOrd="4" destOrd="0" presId="urn:microsoft.com/office/officeart/2005/8/layout/process3"/>
    <dgm:cxn modelId="{C74315B5-AABD-834E-82F9-C6AA9721A2B3}" type="presParOf" srcId="{9F1C0CC5-501F-C34D-B65B-BDBBC9499E6D}" destId="{C2EECF10-9E5C-8148-851F-BEE7FB597CD7}" srcOrd="0" destOrd="0" presId="urn:microsoft.com/office/officeart/2005/8/layout/process3"/>
    <dgm:cxn modelId="{0EE2B0D4-5A47-2847-9487-47E89B957CE4}" type="presParOf" srcId="{9F1C0CC5-501F-C34D-B65B-BDBBC9499E6D}" destId="{3BD198E3-BAC0-CF46-AC9C-190B124034C5}" srcOrd="1" destOrd="0" presId="urn:microsoft.com/office/officeart/2005/8/layout/process3"/>
    <dgm:cxn modelId="{485D3DB5-5EAB-6943-B4F7-EB53E9EE8175}" type="presParOf" srcId="{9F1C0CC5-501F-C34D-B65B-BDBBC9499E6D}" destId="{B225A5D4-4656-1349-8B46-17769163EC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0CA2-091E-9F49-A2B9-36394F66A9F4}">
      <dsp:nvSpPr>
        <dsp:cNvPr id="0" name=""/>
        <dsp:cNvSpPr/>
      </dsp:nvSpPr>
      <dsp:spPr>
        <a:xfrm>
          <a:off x="-4579112" y="-702093"/>
          <a:ext cx="5454732" cy="5454732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D9DB-8662-FA4A-8F06-CCE9BBD34C34}">
      <dsp:nvSpPr>
        <dsp:cNvPr id="0" name=""/>
        <dsp:cNvSpPr/>
      </dsp:nvSpPr>
      <dsp:spPr>
        <a:xfrm>
          <a:off x="326992" y="213301"/>
          <a:ext cx="5782976" cy="426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4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2000505000000020004" pitchFamily="2" charset="77"/>
            </a:rPr>
            <a:t>Definición y clínica</a:t>
          </a:r>
        </a:p>
      </dsp:txBody>
      <dsp:txXfrm>
        <a:off x="326992" y="213301"/>
        <a:ext cx="5782976" cy="426441"/>
      </dsp:txXfrm>
    </dsp:sp>
    <dsp:sp modelId="{84B5BCE1-B2A1-BF45-809B-9319109FF660}">
      <dsp:nvSpPr>
        <dsp:cNvPr id="0" name=""/>
        <dsp:cNvSpPr/>
      </dsp:nvSpPr>
      <dsp:spPr>
        <a:xfrm>
          <a:off x="60466" y="159996"/>
          <a:ext cx="533051" cy="533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13677-25C4-3147-8CC3-260D300A7565}">
      <dsp:nvSpPr>
        <dsp:cNvPr id="0" name=""/>
        <dsp:cNvSpPr/>
      </dsp:nvSpPr>
      <dsp:spPr>
        <a:xfrm>
          <a:off x="677769" y="852882"/>
          <a:ext cx="5432199" cy="426441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4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2000505000000020004" pitchFamily="2" charset="77"/>
            </a:rPr>
            <a:t>Enfoque estable vs. inestable</a:t>
          </a:r>
        </a:p>
      </dsp:txBody>
      <dsp:txXfrm>
        <a:off x="677769" y="852882"/>
        <a:ext cx="5432199" cy="426441"/>
      </dsp:txXfrm>
    </dsp:sp>
    <dsp:sp modelId="{A5C776CD-7FA7-404A-B973-815860F60DFC}">
      <dsp:nvSpPr>
        <dsp:cNvPr id="0" name=""/>
        <dsp:cNvSpPr/>
      </dsp:nvSpPr>
      <dsp:spPr>
        <a:xfrm>
          <a:off x="411243" y="799577"/>
          <a:ext cx="533051" cy="533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73689-D7E8-CD44-AF49-69EB2C663AFA}">
      <dsp:nvSpPr>
        <dsp:cNvPr id="0" name=""/>
        <dsp:cNvSpPr/>
      </dsp:nvSpPr>
      <dsp:spPr>
        <a:xfrm>
          <a:off x="838171" y="1492463"/>
          <a:ext cx="5271797" cy="426441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4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2000505000000020004" pitchFamily="2" charset="77"/>
            </a:rPr>
            <a:t>Taquicardias de complejos anchos</a:t>
          </a:r>
        </a:p>
      </dsp:txBody>
      <dsp:txXfrm>
        <a:off x="838171" y="1492463"/>
        <a:ext cx="5271797" cy="426441"/>
      </dsp:txXfrm>
    </dsp:sp>
    <dsp:sp modelId="{2D93A8B8-EA6F-6342-B368-DCCF99A4115F}">
      <dsp:nvSpPr>
        <dsp:cNvPr id="0" name=""/>
        <dsp:cNvSpPr/>
      </dsp:nvSpPr>
      <dsp:spPr>
        <a:xfrm>
          <a:off x="571645" y="1439158"/>
          <a:ext cx="533051" cy="533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91113-7DDB-CA48-B14A-92BA546A76DE}">
      <dsp:nvSpPr>
        <dsp:cNvPr id="0" name=""/>
        <dsp:cNvSpPr/>
      </dsp:nvSpPr>
      <dsp:spPr>
        <a:xfrm>
          <a:off x="838171" y="2131639"/>
          <a:ext cx="5271797" cy="426441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4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2000505000000020004" pitchFamily="2" charset="77"/>
            </a:rPr>
            <a:t>Taquicardias de complejos estrechos</a:t>
          </a:r>
        </a:p>
      </dsp:txBody>
      <dsp:txXfrm>
        <a:off x="838171" y="2131639"/>
        <a:ext cx="5271797" cy="426441"/>
      </dsp:txXfrm>
    </dsp:sp>
    <dsp:sp modelId="{38616BB8-7A38-4E4A-8FA0-C4F7A3EFE020}">
      <dsp:nvSpPr>
        <dsp:cNvPr id="0" name=""/>
        <dsp:cNvSpPr/>
      </dsp:nvSpPr>
      <dsp:spPr>
        <a:xfrm>
          <a:off x="571645" y="2078334"/>
          <a:ext cx="533051" cy="533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5A7A9-35FD-EB4E-B792-87A3FED9CE59}">
      <dsp:nvSpPr>
        <dsp:cNvPr id="0" name=""/>
        <dsp:cNvSpPr/>
      </dsp:nvSpPr>
      <dsp:spPr>
        <a:xfrm>
          <a:off x="677769" y="2771220"/>
          <a:ext cx="5432199" cy="426441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4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2000505000000020004" pitchFamily="2" charset="77"/>
            </a:rPr>
            <a:t>Algoritmo AHA 2020 </a:t>
          </a:r>
        </a:p>
      </dsp:txBody>
      <dsp:txXfrm>
        <a:off x="677769" y="2771220"/>
        <a:ext cx="5432199" cy="426441"/>
      </dsp:txXfrm>
    </dsp:sp>
    <dsp:sp modelId="{F0FB7965-8C2C-EA44-AAA5-DBE142ED38BE}">
      <dsp:nvSpPr>
        <dsp:cNvPr id="0" name=""/>
        <dsp:cNvSpPr/>
      </dsp:nvSpPr>
      <dsp:spPr>
        <a:xfrm>
          <a:off x="411243" y="2717915"/>
          <a:ext cx="533051" cy="533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08A82-529B-8149-9DDE-3368E0AA7744}">
      <dsp:nvSpPr>
        <dsp:cNvPr id="0" name=""/>
        <dsp:cNvSpPr/>
      </dsp:nvSpPr>
      <dsp:spPr>
        <a:xfrm>
          <a:off x="326992" y="3410801"/>
          <a:ext cx="5782976" cy="42644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4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Montserrat" panose="02000505000000020004" pitchFamily="2" charset="77"/>
            </a:rPr>
            <a:t>Conclusiones </a:t>
          </a:r>
        </a:p>
      </dsp:txBody>
      <dsp:txXfrm>
        <a:off x="326992" y="3410801"/>
        <a:ext cx="5782976" cy="426441"/>
      </dsp:txXfrm>
    </dsp:sp>
    <dsp:sp modelId="{8868A1A9-293C-CD40-A305-A3F5619BEB3C}">
      <dsp:nvSpPr>
        <dsp:cNvPr id="0" name=""/>
        <dsp:cNvSpPr/>
      </dsp:nvSpPr>
      <dsp:spPr>
        <a:xfrm>
          <a:off x="60466" y="3357496"/>
          <a:ext cx="533051" cy="533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0CA2-091E-9F49-A2B9-36394F66A9F4}">
      <dsp:nvSpPr>
        <dsp:cNvPr id="0" name=""/>
        <dsp:cNvSpPr/>
      </dsp:nvSpPr>
      <dsp:spPr>
        <a:xfrm>
          <a:off x="-5731159" y="-877235"/>
          <a:ext cx="6823280" cy="6823280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CA091-9C06-294A-9C2A-0AF4C18A316B}">
      <dsp:nvSpPr>
        <dsp:cNvPr id="0" name=""/>
        <dsp:cNvSpPr/>
      </dsp:nvSpPr>
      <dsp:spPr>
        <a:xfrm>
          <a:off x="571668" y="389690"/>
          <a:ext cx="6678719" cy="7797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5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2000505000000020004" pitchFamily="2" charset="77"/>
            </a:rPr>
            <a:t>El papel del médico de urgencias es hacer el enfoque y tratamiento inicial.</a:t>
          </a:r>
        </a:p>
      </dsp:txBody>
      <dsp:txXfrm>
        <a:off x="571668" y="389690"/>
        <a:ext cx="6678719" cy="779785"/>
      </dsp:txXfrm>
    </dsp:sp>
    <dsp:sp modelId="{2D93A8B8-EA6F-6342-B368-DCCF99A4115F}">
      <dsp:nvSpPr>
        <dsp:cNvPr id="0" name=""/>
        <dsp:cNvSpPr/>
      </dsp:nvSpPr>
      <dsp:spPr>
        <a:xfrm>
          <a:off x="84302" y="292216"/>
          <a:ext cx="974732" cy="974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D0358-ACF7-984E-B76A-19A3627DFCF0}">
      <dsp:nvSpPr>
        <dsp:cNvPr id="0" name=""/>
        <dsp:cNvSpPr/>
      </dsp:nvSpPr>
      <dsp:spPr>
        <a:xfrm>
          <a:off x="1018737" y="1559571"/>
          <a:ext cx="6231650" cy="77978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5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2000505000000020004" pitchFamily="2" charset="77"/>
            </a:rPr>
            <a:t>En principio, todo paciente inestable se debe cardiovertir.</a:t>
          </a:r>
        </a:p>
      </dsp:txBody>
      <dsp:txXfrm>
        <a:off x="1018737" y="1559571"/>
        <a:ext cx="6231650" cy="779785"/>
      </dsp:txXfrm>
    </dsp:sp>
    <dsp:sp modelId="{FF57517E-C627-634B-B1D9-920CAE3C3CEA}">
      <dsp:nvSpPr>
        <dsp:cNvPr id="0" name=""/>
        <dsp:cNvSpPr/>
      </dsp:nvSpPr>
      <dsp:spPr>
        <a:xfrm>
          <a:off x="531371" y="1462098"/>
          <a:ext cx="974732" cy="974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DD347-F04F-2249-8161-308BBDA32E20}">
      <dsp:nvSpPr>
        <dsp:cNvPr id="0" name=""/>
        <dsp:cNvSpPr/>
      </dsp:nvSpPr>
      <dsp:spPr>
        <a:xfrm>
          <a:off x="1018737" y="2729452"/>
          <a:ext cx="6231650" cy="77978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5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Montserrat" panose="02000505000000020004" pitchFamily="2" charset="77"/>
            </a:rPr>
            <a:t>La principal arritmia de complejos anchos es la taquicardia ventricular, que se maneja con antiattitmicos como Amiodarona.</a:t>
          </a:r>
        </a:p>
      </dsp:txBody>
      <dsp:txXfrm>
        <a:off x="1018737" y="2729452"/>
        <a:ext cx="6231650" cy="779785"/>
      </dsp:txXfrm>
    </dsp:sp>
    <dsp:sp modelId="{11C4BFAA-B4E4-B048-AF11-C8987581D75E}">
      <dsp:nvSpPr>
        <dsp:cNvPr id="0" name=""/>
        <dsp:cNvSpPr/>
      </dsp:nvSpPr>
      <dsp:spPr>
        <a:xfrm>
          <a:off x="531371" y="2631979"/>
          <a:ext cx="974732" cy="974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12C3C-BAB8-CC47-B4AE-375C28B0BF74}">
      <dsp:nvSpPr>
        <dsp:cNvPr id="0" name=""/>
        <dsp:cNvSpPr/>
      </dsp:nvSpPr>
      <dsp:spPr>
        <a:xfrm>
          <a:off x="571668" y="3831648"/>
          <a:ext cx="6678719" cy="9151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5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2000505000000020004" pitchFamily="2" charset="77"/>
            </a:rPr>
            <a:t>La principal arritmia de complejos estrechos es la taquicardia supraventricular por reentrada del nodo AV. Responde a Adenosina.</a:t>
          </a:r>
          <a:endParaRPr lang="es-MX" sz="1800" kern="1200" dirty="0">
            <a:latin typeface="Montserrat" panose="02000505000000020004" pitchFamily="2" charset="77"/>
          </a:endParaRPr>
        </a:p>
      </dsp:txBody>
      <dsp:txXfrm>
        <a:off x="571668" y="3831648"/>
        <a:ext cx="6678719" cy="915156"/>
      </dsp:txXfrm>
    </dsp:sp>
    <dsp:sp modelId="{84B5BCE1-B2A1-BF45-809B-9319109FF660}">
      <dsp:nvSpPr>
        <dsp:cNvPr id="0" name=""/>
        <dsp:cNvSpPr/>
      </dsp:nvSpPr>
      <dsp:spPr>
        <a:xfrm>
          <a:off x="84302" y="3801860"/>
          <a:ext cx="974732" cy="974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B3F02-8C33-C647-8C42-97DC7B415B77}">
      <dsp:nvSpPr>
        <dsp:cNvPr id="0" name=""/>
        <dsp:cNvSpPr/>
      </dsp:nvSpPr>
      <dsp:spPr>
        <a:xfrm>
          <a:off x="932" y="151293"/>
          <a:ext cx="1819217" cy="181921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118" tIns="25400" rIns="10011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Angina de pecho</a:t>
          </a:r>
        </a:p>
      </dsp:txBody>
      <dsp:txXfrm>
        <a:off x="267350" y="417711"/>
        <a:ext cx="1286381" cy="1286381"/>
      </dsp:txXfrm>
    </dsp:sp>
    <dsp:sp modelId="{54EFB44A-89C4-CC49-B443-C0321F26890B}">
      <dsp:nvSpPr>
        <dsp:cNvPr id="0" name=""/>
        <dsp:cNvSpPr/>
      </dsp:nvSpPr>
      <dsp:spPr>
        <a:xfrm>
          <a:off x="1456306" y="151293"/>
          <a:ext cx="1819217" cy="181921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118" tIns="25400" rIns="10011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Estado mental alterado</a:t>
          </a:r>
        </a:p>
      </dsp:txBody>
      <dsp:txXfrm>
        <a:off x="1722724" y="417711"/>
        <a:ext cx="1286381" cy="1286381"/>
      </dsp:txXfrm>
    </dsp:sp>
    <dsp:sp modelId="{1E2B391B-9932-3C40-8B1F-31BC8F6735DC}">
      <dsp:nvSpPr>
        <dsp:cNvPr id="0" name=""/>
        <dsp:cNvSpPr/>
      </dsp:nvSpPr>
      <dsp:spPr>
        <a:xfrm>
          <a:off x="2911680" y="151293"/>
          <a:ext cx="1819217" cy="181921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118" tIns="25400" rIns="10011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Signos de choque</a:t>
          </a:r>
        </a:p>
      </dsp:txBody>
      <dsp:txXfrm>
        <a:off x="3178098" y="417711"/>
        <a:ext cx="1286381" cy="1286381"/>
      </dsp:txXfrm>
    </dsp:sp>
    <dsp:sp modelId="{5ED453D6-DB83-C440-AEA2-B2CBAF816969}">
      <dsp:nvSpPr>
        <dsp:cNvPr id="0" name=""/>
        <dsp:cNvSpPr/>
      </dsp:nvSpPr>
      <dsp:spPr>
        <a:xfrm>
          <a:off x="4367054" y="151293"/>
          <a:ext cx="1819217" cy="181921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118" tIns="25400" rIns="10011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>
              <a:solidFill>
                <a:srgbClr val="152B48"/>
              </a:solidFill>
              <a:latin typeface="Montserrat" panose="02000505000000020004" pitchFamily="2" charset="77"/>
            </a:rPr>
            <a:t>Hipo-tensión</a:t>
          </a: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 arterial</a:t>
          </a:r>
        </a:p>
      </dsp:txBody>
      <dsp:txXfrm>
        <a:off x="4633472" y="417711"/>
        <a:ext cx="1286381" cy="1286381"/>
      </dsp:txXfrm>
    </dsp:sp>
    <dsp:sp modelId="{02A391F4-C4C3-8B4B-9766-D680F55C4DB8}">
      <dsp:nvSpPr>
        <dsp:cNvPr id="0" name=""/>
        <dsp:cNvSpPr/>
      </dsp:nvSpPr>
      <dsp:spPr>
        <a:xfrm>
          <a:off x="5822427" y="151293"/>
          <a:ext cx="1819217" cy="181921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118" tIns="25400" rIns="10011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Signos de falla cardiaca</a:t>
          </a:r>
        </a:p>
      </dsp:txBody>
      <dsp:txXfrm>
        <a:off x="6088845" y="417711"/>
        <a:ext cx="1286381" cy="1286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1DE66-A82B-E041-936D-38C09BB94F89}">
      <dsp:nvSpPr>
        <dsp:cNvPr id="0" name=""/>
        <dsp:cNvSpPr/>
      </dsp:nvSpPr>
      <dsp:spPr>
        <a:xfrm>
          <a:off x="410261" y="1442"/>
          <a:ext cx="1636505" cy="497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anose="02000505000000020004" pitchFamily="2" charset="77"/>
            </a:rPr>
            <a:t>Regulares</a:t>
          </a:r>
        </a:p>
      </dsp:txBody>
      <dsp:txXfrm>
        <a:off x="424844" y="16025"/>
        <a:ext cx="1607339" cy="468718"/>
      </dsp:txXfrm>
    </dsp:sp>
    <dsp:sp modelId="{85421A77-E30E-EA42-A242-ECD2C3B475E1}">
      <dsp:nvSpPr>
        <dsp:cNvPr id="0" name=""/>
        <dsp:cNvSpPr/>
      </dsp:nvSpPr>
      <dsp:spPr>
        <a:xfrm>
          <a:off x="573911" y="499326"/>
          <a:ext cx="163650" cy="37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13"/>
              </a:lnTo>
              <a:lnTo>
                <a:pt x="163650" y="3734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53359-BF0E-5840-B331-4C7DAEBA2DC0}">
      <dsp:nvSpPr>
        <dsp:cNvPr id="0" name=""/>
        <dsp:cNvSpPr/>
      </dsp:nvSpPr>
      <dsp:spPr>
        <a:xfrm>
          <a:off x="737562" y="623797"/>
          <a:ext cx="2032610" cy="49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sinusal</a:t>
          </a:r>
        </a:p>
      </dsp:txBody>
      <dsp:txXfrm>
        <a:off x="752145" y="638380"/>
        <a:ext cx="2003444" cy="468718"/>
      </dsp:txXfrm>
    </dsp:sp>
    <dsp:sp modelId="{075D63A7-725C-3B46-8406-1939AA56202D}">
      <dsp:nvSpPr>
        <dsp:cNvPr id="0" name=""/>
        <dsp:cNvSpPr/>
      </dsp:nvSpPr>
      <dsp:spPr>
        <a:xfrm>
          <a:off x="573911" y="499326"/>
          <a:ext cx="163650" cy="995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768"/>
              </a:lnTo>
              <a:lnTo>
                <a:pt x="163650" y="9957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37DBF-98C7-4E48-BCF8-06C2F6541DA8}">
      <dsp:nvSpPr>
        <dsp:cNvPr id="0" name=""/>
        <dsp:cNvSpPr/>
      </dsp:nvSpPr>
      <dsp:spPr>
        <a:xfrm>
          <a:off x="737562" y="1246153"/>
          <a:ext cx="2005381" cy="49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atrial</a:t>
          </a:r>
        </a:p>
      </dsp:txBody>
      <dsp:txXfrm>
        <a:off x="752145" y="1260736"/>
        <a:ext cx="1976215" cy="468718"/>
      </dsp:txXfrm>
    </dsp:sp>
    <dsp:sp modelId="{EBFA0C9A-E584-D344-8222-492622278299}">
      <dsp:nvSpPr>
        <dsp:cNvPr id="0" name=""/>
        <dsp:cNvSpPr/>
      </dsp:nvSpPr>
      <dsp:spPr>
        <a:xfrm>
          <a:off x="573911" y="499326"/>
          <a:ext cx="163650" cy="161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123"/>
              </a:lnTo>
              <a:lnTo>
                <a:pt x="163650" y="16181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83B6A-0A87-8A47-BBD2-18A01E64C63C}">
      <dsp:nvSpPr>
        <dsp:cNvPr id="0" name=""/>
        <dsp:cNvSpPr/>
      </dsp:nvSpPr>
      <dsp:spPr>
        <a:xfrm>
          <a:off x="737562" y="1868508"/>
          <a:ext cx="2029160" cy="49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Flutter auricular</a:t>
          </a:r>
        </a:p>
      </dsp:txBody>
      <dsp:txXfrm>
        <a:off x="752145" y="1883091"/>
        <a:ext cx="1999994" cy="468718"/>
      </dsp:txXfrm>
    </dsp:sp>
    <dsp:sp modelId="{9223486D-70EB-A148-9416-D6EB7FCEF2BD}">
      <dsp:nvSpPr>
        <dsp:cNvPr id="0" name=""/>
        <dsp:cNvSpPr/>
      </dsp:nvSpPr>
      <dsp:spPr>
        <a:xfrm>
          <a:off x="573911" y="499326"/>
          <a:ext cx="163650" cy="2402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903"/>
              </a:lnTo>
              <a:lnTo>
                <a:pt x="163650" y="24029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1857A-58E8-8046-B5AA-44C0FC2976D0}">
      <dsp:nvSpPr>
        <dsp:cNvPr id="0" name=""/>
        <dsp:cNvSpPr/>
      </dsp:nvSpPr>
      <dsp:spPr>
        <a:xfrm>
          <a:off x="737562" y="2490863"/>
          <a:ext cx="2046853" cy="822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supraventricular paroxística</a:t>
          </a:r>
        </a:p>
      </dsp:txBody>
      <dsp:txXfrm>
        <a:off x="761659" y="2514960"/>
        <a:ext cx="1998659" cy="774539"/>
      </dsp:txXfrm>
    </dsp:sp>
    <dsp:sp modelId="{ECD8C7A4-67CA-4845-933A-FDDD2C349E54}">
      <dsp:nvSpPr>
        <dsp:cNvPr id="0" name=""/>
        <dsp:cNvSpPr/>
      </dsp:nvSpPr>
      <dsp:spPr>
        <a:xfrm>
          <a:off x="2682449" y="1442"/>
          <a:ext cx="1683326" cy="49788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anose="02000505000000020004" pitchFamily="2" charset="77"/>
            </a:rPr>
            <a:t>Irregulares</a:t>
          </a:r>
        </a:p>
      </dsp:txBody>
      <dsp:txXfrm>
        <a:off x="2697032" y="16025"/>
        <a:ext cx="1654160" cy="468718"/>
      </dsp:txXfrm>
    </dsp:sp>
    <dsp:sp modelId="{4A0CD55F-87C3-044B-9350-852D75DE4660}">
      <dsp:nvSpPr>
        <dsp:cNvPr id="0" name=""/>
        <dsp:cNvSpPr/>
      </dsp:nvSpPr>
      <dsp:spPr>
        <a:xfrm>
          <a:off x="2850781" y="499326"/>
          <a:ext cx="168332" cy="37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13"/>
              </a:lnTo>
              <a:lnTo>
                <a:pt x="168332" y="3734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CB825-1423-4145-B6D3-B8C857730F22}">
      <dsp:nvSpPr>
        <dsp:cNvPr id="0" name=""/>
        <dsp:cNvSpPr/>
      </dsp:nvSpPr>
      <dsp:spPr>
        <a:xfrm>
          <a:off x="3019114" y="623797"/>
          <a:ext cx="2486776" cy="49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Taquicarida atrial multifocal</a:t>
          </a:r>
        </a:p>
      </dsp:txBody>
      <dsp:txXfrm>
        <a:off x="3033697" y="638380"/>
        <a:ext cx="2457610" cy="468718"/>
      </dsp:txXfrm>
    </dsp:sp>
    <dsp:sp modelId="{9635442F-0C75-474C-94CE-53CD7AF6415A}">
      <dsp:nvSpPr>
        <dsp:cNvPr id="0" name=""/>
        <dsp:cNvSpPr/>
      </dsp:nvSpPr>
      <dsp:spPr>
        <a:xfrm>
          <a:off x="2850781" y="499326"/>
          <a:ext cx="168332" cy="1006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199"/>
              </a:lnTo>
              <a:lnTo>
                <a:pt x="168332" y="10061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7398A-D984-5442-8B2E-C4310C6B2A68}">
      <dsp:nvSpPr>
        <dsp:cNvPr id="0" name=""/>
        <dsp:cNvSpPr/>
      </dsp:nvSpPr>
      <dsp:spPr>
        <a:xfrm>
          <a:off x="3019114" y="1246153"/>
          <a:ext cx="2516203" cy="518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Fibrilación auricular</a:t>
          </a:r>
        </a:p>
      </dsp:txBody>
      <dsp:txXfrm>
        <a:off x="3034308" y="1261347"/>
        <a:ext cx="2485815" cy="488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1DE66-A82B-E041-936D-38C09BB94F89}">
      <dsp:nvSpPr>
        <dsp:cNvPr id="0" name=""/>
        <dsp:cNvSpPr/>
      </dsp:nvSpPr>
      <dsp:spPr>
        <a:xfrm>
          <a:off x="2255" y="119149"/>
          <a:ext cx="1604790" cy="4882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anose="02000505000000020004" pitchFamily="2" charset="77"/>
            </a:rPr>
            <a:t>Regulares</a:t>
          </a:r>
        </a:p>
      </dsp:txBody>
      <dsp:txXfrm>
        <a:off x="16555" y="133449"/>
        <a:ext cx="1576190" cy="459635"/>
      </dsp:txXfrm>
    </dsp:sp>
    <dsp:sp modelId="{85421A77-E30E-EA42-A242-ECD2C3B475E1}">
      <dsp:nvSpPr>
        <dsp:cNvPr id="0" name=""/>
        <dsp:cNvSpPr/>
      </dsp:nvSpPr>
      <dsp:spPr>
        <a:xfrm>
          <a:off x="162734" y="607384"/>
          <a:ext cx="160479" cy="36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76"/>
              </a:lnTo>
              <a:lnTo>
                <a:pt x="160479" y="3661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53359-BF0E-5840-B331-4C7DAEBA2DC0}">
      <dsp:nvSpPr>
        <dsp:cNvPr id="0" name=""/>
        <dsp:cNvSpPr/>
      </dsp:nvSpPr>
      <dsp:spPr>
        <a:xfrm>
          <a:off x="323213" y="729443"/>
          <a:ext cx="1993218" cy="488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ventricular 90 %</a:t>
          </a:r>
        </a:p>
      </dsp:txBody>
      <dsp:txXfrm>
        <a:off x="337513" y="743743"/>
        <a:ext cx="1964618" cy="459635"/>
      </dsp:txXfrm>
    </dsp:sp>
    <dsp:sp modelId="{075D63A7-725C-3B46-8406-1939AA56202D}">
      <dsp:nvSpPr>
        <dsp:cNvPr id="0" name=""/>
        <dsp:cNvSpPr/>
      </dsp:nvSpPr>
      <dsp:spPr>
        <a:xfrm>
          <a:off x="162734" y="607384"/>
          <a:ext cx="160479" cy="114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929"/>
              </a:lnTo>
              <a:lnTo>
                <a:pt x="160479" y="11409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37DBF-98C7-4E48-BCF8-06C2F6541DA8}">
      <dsp:nvSpPr>
        <dsp:cNvPr id="0" name=""/>
        <dsp:cNvSpPr/>
      </dsp:nvSpPr>
      <dsp:spPr>
        <a:xfrm>
          <a:off x="323213" y="1339737"/>
          <a:ext cx="1966517" cy="81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SV con aberrancia o preevitación</a:t>
          </a:r>
        </a:p>
      </dsp:txBody>
      <dsp:txXfrm>
        <a:off x="347147" y="1363671"/>
        <a:ext cx="1918649" cy="769286"/>
      </dsp:txXfrm>
    </dsp:sp>
    <dsp:sp modelId="{BE712844-B208-2E44-AF1C-D8E92E27BBE6}">
      <dsp:nvSpPr>
        <dsp:cNvPr id="0" name=""/>
        <dsp:cNvSpPr/>
      </dsp:nvSpPr>
      <dsp:spPr>
        <a:xfrm>
          <a:off x="162734" y="607384"/>
          <a:ext cx="160479" cy="194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418"/>
              </a:lnTo>
              <a:lnTo>
                <a:pt x="160479" y="19474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03380-3217-CF4B-88B8-5B88EAF0E685}">
      <dsp:nvSpPr>
        <dsp:cNvPr id="0" name=""/>
        <dsp:cNvSpPr/>
      </dsp:nvSpPr>
      <dsp:spPr>
        <a:xfrm>
          <a:off x="323213" y="2278950"/>
          <a:ext cx="1979453" cy="551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Bloqueo de rama previo</a:t>
          </a:r>
        </a:p>
      </dsp:txBody>
      <dsp:txXfrm>
        <a:off x="339372" y="2295109"/>
        <a:ext cx="1947135" cy="519387"/>
      </dsp:txXfrm>
    </dsp:sp>
    <dsp:sp modelId="{ECD8C7A4-67CA-4845-933A-FDDD2C349E54}">
      <dsp:nvSpPr>
        <dsp:cNvPr id="0" name=""/>
        <dsp:cNvSpPr/>
      </dsp:nvSpPr>
      <dsp:spPr>
        <a:xfrm>
          <a:off x="2230408" y="119149"/>
          <a:ext cx="1650703" cy="4882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anose="02000505000000020004" pitchFamily="2" charset="77"/>
            </a:rPr>
            <a:t>Irregulares</a:t>
          </a:r>
        </a:p>
      </dsp:txBody>
      <dsp:txXfrm>
        <a:off x="2244708" y="133449"/>
        <a:ext cx="1622103" cy="459635"/>
      </dsp:txXfrm>
    </dsp:sp>
    <dsp:sp modelId="{4A0CD55F-87C3-044B-9350-852D75DE4660}">
      <dsp:nvSpPr>
        <dsp:cNvPr id="0" name=""/>
        <dsp:cNvSpPr/>
      </dsp:nvSpPr>
      <dsp:spPr>
        <a:xfrm>
          <a:off x="2395478" y="607384"/>
          <a:ext cx="165070" cy="488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137"/>
              </a:lnTo>
              <a:lnTo>
                <a:pt x="165070" y="4881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CB825-1423-4145-B6D3-B8C857730F22}">
      <dsp:nvSpPr>
        <dsp:cNvPr id="0" name=""/>
        <dsp:cNvSpPr/>
      </dsp:nvSpPr>
      <dsp:spPr>
        <a:xfrm>
          <a:off x="2560549" y="729443"/>
          <a:ext cx="2438582" cy="732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Fibrilación auricular preexitación o bloqueo</a:t>
          </a:r>
        </a:p>
      </dsp:txBody>
      <dsp:txXfrm>
        <a:off x="2581993" y="750887"/>
        <a:ext cx="2395694" cy="689269"/>
      </dsp:txXfrm>
    </dsp:sp>
    <dsp:sp modelId="{FE0D4CAE-9E7F-C94B-BC7E-C7D1544313CD}">
      <dsp:nvSpPr>
        <dsp:cNvPr id="0" name=""/>
        <dsp:cNvSpPr/>
      </dsp:nvSpPr>
      <dsp:spPr>
        <a:xfrm>
          <a:off x="2395478" y="607384"/>
          <a:ext cx="165070" cy="137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894"/>
              </a:lnTo>
              <a:lnTo>
                <a:pt x="165070" y="13798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52C0B-C2FE-B44F-A1CB-6C23C1613134}">
      <dsp:nvSpPr>
        <dsp:cNvPr id="0" name=""/>
        <dsp:cNvSpPr/>
      </dsp:nvSpPr>
      <dsp:spPr>
        <a:xfrm>
          <a:off x="2560549" y="1583659"/>
          <a:ext cx="2493608" cy="80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ventricular polimórfica</a:t>
          </a:r>
        </a:p>
      </dsp:txBody>
      <dsp:txXfrm>
        <a:off x="2584192" y="1607302"/>
        <a:ext cx="2446322" cy="759952"/>
      </dsp:txXfrm>
    </dsp:sp>
    <dsp:sp modelId="{9635442F-0C75-474C-94CE-53CD7AF6415A}">
      <dsp:nvSpPr>
        <dsp:cNvPr id="0" name=""/>
        <dsp:cNvSpPr/>
      </dsp:nvSpPr>
      <dsp:spPr>
        <a:xfrm>
          <a:off x="2395478" y="607384"/>
          <a:ext cx="165070" cy="214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689"/>
              </a:lnTo>
              <a:lnTo>
                <a:pt x="165070" y="214968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7398A-D984-5442-8B2E-C4310C6B2A68}">
      <dsp:nvSpPr>
        <dsp:cNvPr id="0" name=""/>
        <dsp:cNvSpPr/>
      </dsp:nvSpPr>
      <dsp:spPr>
        <a:xfrm>
          <a:off x="2560549" y="2512956"/>
          <a:ext cx="2467439" cy="488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002060"/>
              </a:solidFill>
              <a:latin typeface="Montserrat" panose="02000505000000020004" pitchFamily="2" charset="77"/>
            </a:rPr>
            <a:t>Fibrilación ventricular (paro)</a:t>
          </a:r>
        </a:p>
      </dsp:txBody>
      <dsp:txXfrm>
        <a:off x="2574849" y="2527256"/>
        <a:ext cx="2438839" cy="459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B3F02-8C33-C647-8C42-97DC7B415B77}">
      <dsp:nvSpPr>
        <dsp:cNvPr id="0" name=""/>
        <dsp:cNvSpPr/>
      </dsp:nvSpPr>
      <dsp:spPr>
        <a:xfrm>
          <a:off x="957" y="63283"/>
          <a:ext cx="1867826" cy="18678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793" tIns="25400" rIns="102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Angina de pecho</a:t>
          </a:r>
        </a:p>
      </dsp:txBody>
      <dsp:txXfrm>
        <a:off x="274494" y="336820"/>
        <a:ext cx="1320752" cy="1320752"/>
      </dsp:txXfrm>
    </dsp:sp>
    <dsp:sp modelId="{54EFB44A-89C4-CC49-B443-C0321F26890B}">
      <dsp:nvSpPr>
        <dsp:cNvPr id="0" name=""/>
        <dsp:cNvSpPr/>
      </dsp:nvSpPr>
      <dsp:spPr>
        <a:xfrm>
          <a:off x="1495218" y="63283"/>
          <a:ext cx="1867826" cy="18678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793" tIns="25400" rIns="102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Estado mental alterado</a:t>
          </a:r>
        </a:p>
      </dsp:txBody>
      <dsp:txXfrm>
        <a:off x="1768755" y="336820"/>
        <a:ext cx="1320752" cy="1320752"/>
      </dsp:txXfrm>
    </dsp:sp>
    <dsp:sp modelId="{1E2B391B-9932-3C40-8B1F-31BC8F6735DC}">
      <dsp:nvSpPr>
        <dsp:cNvPr id="0" name=""/>
        <dsp:cNvSpPr/>
      </dsp:nvSpPr>
      <dsp:spPr>
        <a:xfrm>
          <a:off x="2989479" y="63283"/>
          <a:ext cx="1867826" cy="18678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793" tIns="25400" rIns="102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Signos de choque</a:t>
          </a:r>
        </a:p>
      </dsp:txBody>
      <dsp:txXfrm>
        <a:off x="3263016" y="336820"/>
        <a:ext cx="1320752" cy="1320752"/>
      </dsp:txXfrm>
    </dsp:sp>
    <dsp:sp modelId="{5ED453D6-DB83-C440-AEA2-B2CBAF816969}">
      <dsp:nvSpPr>
        <dsp:cNvPr id="0" name=""/>
        <dsp:cNvSpPr/>
      </dsp:nvSpPr>
      <dsp:spPr>
        <a:xfrm>
          <a:off x="4483740" y="63283"/>
          <a:ext cx="1867826" cy="18678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793" tIns="25400" rIns="102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>
              <a:solidFill>
                <a:srgbClr val="152B48"/>
              </a:solidFill>
              <a:latin typeface="Montserrat" panose="02000505000000020004" pitchFamily="2" charset="77"/>
            </a:rPr>
            <a:t>Hipo-tensión</a:t>
          </a: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 arterial</a:t>
          </a:r>
        </a:p>
      </dsp:txBody>
      <dsp:txXfrm>
        <a:off x="4757277" y="336820"/>
        <a:ext cx="1320752" cy="1320752"/>
      </dsp:txXfrm>
    </dsp:sp>
    <dsp:sp modelId="{02A391F4-C4C3-8B4B-9766-D680F55C4DB8}">
      <dsp:nvSpPr>
        <dsp:cNvPr id="0" name=""/>
        <dsp:cNvSpPr/>
      </dsp:nvSpPr>
      <dsp:spPr>
        <a:xfrm>
          <a:off x="5978001" y="63283"/>
          <a:ext cx="1867826" cy="18678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793" tIns="25400" rIns="102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152B48"/>
              </a:solidFill>
              <a:latin typeface="Montserrat" panose="02000505000000020004" pitchFamily="2" charset="77"/>
            </a:rPr>
            <a:t>Signos de falla cardiaca</a:t>
          </a:r>
        </a:p>
      </dsp:txBody>
      <dsp:txXfrm>
        <a:off x="6251538" y="336820"/>
        <a:ext cx="1320752" cy="1320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D2322-54E1-B34B-A500-A7FF93B33397}">
      <dsp:nvSpPr>
        <dsp:cNvPr id="0" name=""/>
        <dsp:cNvSpPr/>
      </dsp:nvSpPr>
      <dsp:spPr>
        <a:xfrm>
          <a:off x="369815" y="210165"/>
          <a:ext cx="1965452" cy="18978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2000505000000020004" pitchFamily="2" charset="77"/>
            </a:rPr>
            <a:t>Adenosina 6 mg IV</a:t>
          </a:r>
        </a:p>
      </dsp:txBody>
      <dsp:txXfrm>
        <a:off x="425402" y="265752"/>
        <a:ext cx="1854278" cy="1786715"/>
      </dsp:txXfrm>
    </dsp:sp>
    <dsp:sp modelId="{6A47AA41-EE0A-DB45-8EDF-96E661F7C045}">
      <dsp:nvSpPr>
        <dsp:cNvPr id="0" name=""/>
        <dsp:cNvSpPr/>
      </dsp:nvSpPr>
      <dsp:spPr>
        <a:xfrm>
          <a:off x="2441002" y="915394"/>
          <a:ext cx="224159" cy="487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2441002" y="1012880"/>
        <a:ext cx="156911" cy="292460"/>
      </dsp:txXfrm>
    </dsp:sp>
    <dsp:sp modelId="{10732698-C98B-AA4B-90D8-332BF7289972}">
      <dsp:nvSpPr>
        <dsp:cNvPr id="0" name=""/>
        <dsp:cNvSpPr/>
      </dsp:nvSpPr>
      <dsp:spPr>
        <a:xfrm>
          <a:off x="2758208" y="210165"/>
          <a:ext cx="1965452" cy="189788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2000505000000020004" pitchFamily="2" charset="77"/>
            </a:rPr>
            <a:t>Amiodarona 300 mg IV en 20 min</a:t>
          </a:r>
        </a:p>
      </dsp:txBody>
      <dsp:txXfrm>
        <a:off x="2813795" y="265752"/>
        <a:ext cx="1854278" cy="1786715"/>
      </dsp:txXfrm>
    </dsp:sp>
    <dsp:sp modelId="{72BA672D-6CAF-B442-A452-60C7C44450A7}">
      <dsp:nvSpPr>
        <dsp:cNvPr id="0" name=""/>
        <dsp:cNvSpPr/>
      </dsp:nvSpPr>
      <dsp:spPr>
        <a:xfrm rot="21558922">
          <a:off x="4840187" y="900782"/>
          <a:ext cx="247073" cy="487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4840190" y="998711"/>
        <a:ext cx="172951" cy="292460"/>
      </dsp:txXfrm>
    </dsp:sp>
    <dsp:sp modelId="{F49D4072-DFAB-C34F-ABF7-960C2925D050}">
      <dsp:nvSpPr>
        <dsp:cNvPr id="0" name=""/>
        <dsp:cNvSpPr/>
      </dsp:nvSpPr>
      <dsp:spPr>
        <a:xfrm>
          <a:off x="5189803" y="181108"/>
          <a:ext cx="1965452" cy="189788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2000505000000020004" pitchFamily="2" charset="77"/>
            </a:rPr>
            <a:t>900 mg (6 amp) en 500 mL DAD 5 % a 33 mL/h (1 mg/min) por 6 horas y luego 17 mL/h (0.5 mg/min) por 18 horas</a:t>
          </a:r>
        </a:p>
      </dsp:txBody>
      <dsp:txXfrm>
        <a:off x="5245390" y="236695"/>
        <a:ext cx="1854278" cy="1786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09911-B6C1-F54C-9F38-85B16ED46FB0}">
      <dsp:nvSpPr>
        <dsp:cNvPr id="0" name=""/>
        <dsp:cNvSpPr/>
      </dsp:nvSpPr>
      <dsp:spPr>
        <a:xfrm rot="5400000">
          <a:off x="1568870" y="1213773"/>
          <a:ext cx="1073457" cy="12220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A22DC-73F0-8B47-9492-20CA832926F0}">
      <dsp:nvSpPr>
        <dsp:cNvPr id="0" name=""/>
        <dsp:cNvSpPr/>
      </dsp:nvSpPr>
      <dsp:spPr>
        <a:xfrm>
          <a:off x="1284469" y="23824"/>
          <a:ext cx="1807070" cy="126489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Montserrat" panose="02000505000000020004" pitchFamily="2" charset="77"/>
            </a:rPr>
            <a:t>Inestable</a:t>
          </a:r>
        </a:p>
      </dsp:txBody>
      <dsp:txXfrm>
        <a:off x="1346227" y="85582"/>
        <a:ext cx="1683554" cy="1141374"/>
      </dsp:txXfrm>
    </dsp:sp>
    <dsp:sp modelId="{2C81338D-B648-3E4A-98A2-B4EE0506679F}">
      <dsp:nvSpPr>
        <dsp:cNvPr id="0" name=""/>
        <dsp:cNvSpPr/>
      </dsp:nvSpPr>
      <dsp:spPr>
        <a:xfrm>
          <a:off x="3113844" y="212364"/>
          <a:ext cx="3544012" cy="102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Desfibrilación con </a:t>
          </a:r>
          <a:r>
            <a:rPr lang="es-ES" sz="1800" kern="1200" dirty="0" err="1">
              <a:solidFill>
                <a:srgbClr val="002060"/>
              </a:solidFill>
              <a:latin typeface="Montserrat" panose="02000505000000020004" pitchFamily="2" charset="77"/>
            </a:rPr>
            <a:t>sedoanalgesia</a:t>
          </a: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</dsp:txBody>
      <dsp:txXfrm>
        <a:off x="3113844" y="212364"/>
        <a:ext cx="3544012" cy="1022340"/>
      </dsp:txXfrm>
    </dsp:sp>
    <dsp:sp modelId="{D8BC8178-BFEC-3D4A-B3C1-37AEC6B59C5B}">
      <dsp:nvSpPr>
        <dsp:cNvPr id="0" name=""/>
        <dsp:cNvSpPr/>
      </dsp:nvSpPr>
      <dsp:spPr>
        <a:xfrm rot="5400000">
          <a:off x="3602257" y="2634663"/>
          <a:ext cx="1073457" cy="12220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A5550-E1C7-5141-A7A7-29F75FE6BEFF}">
      <dsp:nvSpPr>
        <dsp:cNvPr id="0" name=""/>
        <dsp:cNvSpPr/>
      </dsp:nvSpPr>
      <dsp:spPr>
        <a:xfrm>
          <a:off x="3317856" y="1444714"/>
          <a:ext cx="1807070" cy="1264890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Montserrat" panose="02000505000000020004" pitchFamily="2" charset="77"/>
            </a:rPr>
            <a:t>Estable, no puntas torcidas</a:t>
          </a:r>
        </a:p>
      </dsp:txBody>
      <dsp:txXfrm>
        <a:off x="3379614" y="1506472"/>
        <a:ext cx="1683554" cy="1141374"/>
      </dsp:txXfrm>
    </dsp:sp>
    <dsp:sp modelId="{BAB9E254-4387-9E4F-AFF7-378C59C483BD}">
      <dsp:nvSpPr>
        <dsp:cNvPr id="0" name=""/>
        <dsp:cNvSpPr/>
      </dsp:nvSpPr>
      <dsp:spPr>
        <a:xfrm>
          <a:off x="5067124" y="1526113"/>
          <a:ext cx="3546036" cy="102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</a:t>
          </a: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rgbClr val="002060"/>
              </a:solidFill>
              <a:latin typeface="Montserrat" panose="02000505000000020004" pitchFamily="2" charset="77"/>
            </a:rPr>
            <a:t>Coronariografía</a:t>
          </a: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Cardioversión eléctrica.</a:t>
          </a:r>
        </a:p>
      </dsp:txBody>
      <dsp:txXfrm>
        <a:off x="5067124" y="1526113"/>
        <a:ext cx="3546036" cy="1022340"/>
      </dsp:txXfrm>
    </dsp:sp>
    <dsp:sp modelId="{DAD8168D-ECAF-5F4F-9781-90083EB97C8C}">
      <dsp:nvSpPr>
        <dsp:cNvPr id="0" name=""/>
        <dsp:cNvSpPr/>
      </dsp:nvSpPr>
      <dsp:spPr>
        <a:xfrm>
          <a:off x="5180764" y="2937527"/>
          <a:ext cx="1807070" cy="1264890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Montserrat" panose="02000505000000020004" pitchFamily="2" charset="77"/>
            </a:rPr>
            <a:t>Estable, puntas torcidas</a:t>
          </a:r>
        </a:p>
      </dsp:txBody>
      <dsp:txXfrm>
        <a:off x="5242522" y="2999285"/>
        <a:ext cx="1683554" cy="1141374"/>
      </dsp:txXfrm>
    </dsp:sp>
    <dsp:sp modelId="{94A9B7E9-34BF-AC4A-A4D9-DA0466724A07}">
      <dsp:nvSpPr>
        <dsp:cNvPr id="0" name=""/>
        <dsp:cNvSpPr/>
      </dsp:nvSpPr>
      <dsp:spPr>
        <a:xfrm>
          <a:off x="7141188" y="2889428"/>
          <a:ext cx="3916771" cy="191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2060"/>
              </a:solidFill>
              <a:latin typeface="Montserrat" panose="02000505000000020004" pitchFamily="2" charset="77"/>
            </a:rPr>
            <a:t>Sulfato de Magnesio </a:t>
          </a:r>
          <a:r>
            <a:rPr lang="es-ES" sz="1800" b="0" kern="1200" dirty="0">
              <a:solidFill>
                <a:srgbClr val="002060"/>
              </a:solidFill>
              <a:latin typeface="Montserrat" panose="02000505000000020004" pitchFamily="2" charset="77"/>
            </a:rPr>
            <a:t>2g IV en 10-20 min, infusión 1-2g/h.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Marcapasos: FC 80 -100.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No </a:t>
          </a:r>
          <a:r>
            <a:rPr lang="es-ES" sz="1800" kern="12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 ni otros que prolonguen  QT).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2060"/>
              </a:solidFill>
              <a:latin typeface="Montserrat" panose="02000505000000020004" pitchFamily="2" charset="77"/>
            </a:rPr>
            <a:t>Corregir electrolitos (K).</a:t>
          </a:r>
        </a:p>
      </dsp:txBody>
      <dsp:txXfrm>
        <a:off x="7141188" y="2889428"/>
        <a:ext cx="3916771" cy="191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FEFE-53BA-9940-9C46-2E74A57DA47D}">
      <dsp:nvSpPr>
        <dsp:cNvPr id="0" name=""/>
        <dsp:cNvSpPr/>
      </dsp:nvSpPr>
      <dsp:spPr>
        <a:xfrm>
          <a:off x="16694" y="-41078"/>
          <a:ext cx="2285451" cy="13003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2000505000000020004" pitchFamily="2" charset="77"/>
            </a:rPr>
            <a:t>No cambia la FC</a:t>
          </a:r>
        </a:p>
      </dsp:txBody>
      <dsp:txXfrm>
        <a:off x="16694" y="-41078"/>
        <a:ext cx="2285451" cy="866882"/>
      </dsp:txXfrm>
    </dsp:sp>
    <dsp:sp modelId="{F7BEF808-7E2A-8D40-876F-C734BAAFF82B}">
      <dsp:nvSpPr>
        <dsp:cNvPr id="0" name=""/>
        <dsp:cNvSpPr/>
      </dsp:nvSpPr>
      <dsp:spPr>
        <a:xfrm>
          <a:off x="330209" y="825803"/>
          <a:ext cx="2592959" cy="24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Taquicardias ventriculares.</a:t>
          </a:r>
        </a:p>
      </dsp:txBody>
      <dsp:txXfrm>
        <a:off x="401381" y="896975"/>
        <a:ext cx="2450615" cy="2287656"/>
      </dsp:txXfrm>
    </dsp:sp>
    <dsp:sp modelId="{FA91937D-51A3-D747-896F-B8FD77436742}">
      <dsp:nvSpPr>
        <dsp:cNvPr id="0" name=""/>
        <dsp:cNvSpPr/>
      </dsp:nvSpPr>
      <dsp:spPr>
        <a:xfrm>
          <a:off x="2686617" y="108134"/>
          <a:ext cx="815079" cy="568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2686617" y="221825"/>
        <a:ext cx="644543" cy="341073"/>
      </dsp:txXfrm>
    </dsp:sp>
    <dsp:sp modelId="{9E687BF1-B83D-0545-9C42-27C95DBB0F56}">
      <dsp:nvSpPr>
        <dsp:cNvPr id="0" name=""/>
        <dsp:cNvSpPr/>
      </dsp:nvSpPr>
      <dsp:spPr>
        <a:xfrm>
          <a:off x="3840032" y="-41078"/>
          <a:ext cx="2285451" cy="130032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2000505000000020004" pitchFamily="2" charset="77"/>
            </a:rPr>
            <a:t>Termina la arritmia</a:t>
          </a:r>
        </a:p>
      </dsp:txBody>
      <dsp:txXfrm>
        <a:off x="3840032" y="-41078"/>
        <a:ext cx="2285451" cy="866882"/>
      </dsp:txXfrm>
    </dsp:sp>
    <dsp:sp modelId="{9A3D5FCD-F42E-0743-A986-63194BDBD44A}">
      <dsp:nvSpPr>
        <dsp:cNvPr id="0" name=""/>
        <dsp:cNvSpPr/>
      </dsp:nvSpPr>
      <dsp:spPr>
        <a:xfrm>
          <a:off x="4003473" y="825803"/>
          <a:ext cx="2893107" cy="24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supraventricular</a:t>
          </a: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 paroxística.</a:t>
          </a:r>
        </a:p>
      </dsp:txBody>
      <dsp:txXfrm>
        <a:off x="4074645" y="896975"/>
        <a:ext cx="2750763" cy="2287656"/>
      </dsp:txXfrm>
    </dsp:sp>
    <dsp:sp modelId="{BC891D2C-A928-4F4C-A25C-C6F553979D92}">
      <dsp:nvSpPr>
        <dsp:cNvPr id="0" name=""/>
        <dsp:cNvSpPr/>
      </dsp:nvSpPr>
      <dsp:spPr>
        <a:xfrm>
          <a:off x="6547474" y="108134"/>
          <a:ext cx="894619" cy="568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6547474" y="221825"/>
        <a:ext cx="724083" cy="341073"/>
      </dsp:txXfrm>
    </dsp:sp>
    <dsp:sp modelId="{3BD198E3-BAC0-CF46-AC9C-190B124034C5}">
      <dsp:nvSpPr>
        <dsp:cNvPr id="0" name=""/>
        <dsp:cNvSpPr/>
      </dsp:nvSpPr>
      <dsp:spPr>
        <a:xfrm>
          <a:off x="7813445" y="-41078"/>
          <a:ext cx="2285451" cy="130032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2000505000000020004" pitchFamily="2" charset="77"/>
            </a:rPr>
            <a:t>Enlentece la FC</a:t>
          </a:r>
        </a:p>
      </dsp:txBody>
      <dsp:txXfrm>
        <a:off x="7813445" y="-41078"/>
        <a:ext cx="2285451" cy="866882"/>
      </dsp:txXfrm>
    </dsp:sp>
    <dsp:sp modelId="{B225A5D4-4656-1349-8B46-17769163ECC3}">
      <dsp:nvSpPr>
        <dsp:cNvPr id="0" name=""/>
        <dsp:cNvSpPr/>
      </dsp:nvSpPr>
      <dsp:spPr>
        <a:xfrm>
          <a:off x="7881479" y="825803"/>
          <a:ext cx="3083920" cy="24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sinusal</a:t>
          </a: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Taquicardia atrial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unifocal</a:t>
          </a: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Flutter</a:t>
          </a: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 atrial.</a:t>
          </a:r>
        </a:p>
      </dsp:txBody>
      <dsp:txXfrm>
        <a:off x="7952651" y="896975"/>
        <a:ext cx="2941576" cy="2287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FEFE-53BA-9940-9C46-2E74A57DA47D}">
      <dsp:nvSpPr>
        <dsp:cNvPr id="0" name=""/>
        <dsp:cNvSpPr/>
      </dsp:nvSpPr>
      <dsp:spPr>
        <a:xfrm>
          <a:off x="183437" y="-398842"/>
          <a:ext cx="1994212" cy="1196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2000505000000020004" pitchFamily="2" charset="77"/>
            </a:rPr>
            <a:t>FA con </a:t>
          </a:r>
          <a:r>
            <a:rPr lang="es-ES" sz="2000" kern="1200" dirty="0" err="1">
              <a:latin typeface="Montserrat" panose="02000505000000020004" pitchFamily="2" charset="77"/>
            </a:rPr>
            <a:t>preexitación</a:t>
          </a:r>
          <a:endParaRPr lang="es-ES" sz="2000" kern="1200" dirty="0">
            <a:latin typeface="Montserrat" panose="02000505000000020004" pitchFamily="2" charset="77"/>
          </a:endParaRPr>
        </a:p>
      </dsp:txBody>
      <dsp:txXfrm>
        <a:off x="183437" y="-398842"/>
        <a:ext cx="1994212" cy="797684"/>
      </dsp:txXfrm>
    </dsp:sp>
    <dsp:sp modelId="{F7BEF808-7E2A-8D40-876F-C734BAAFF82B}">
      <dsp:nvSpPr>
        <dsp:cNvPr id="0" name=""/>
        <dsp:cNvSpPr/>
      </dsp:nvSpPr>
      <dsp:spPr>
        <a:xfrm>
          <a:off x="10376" y="398842"/>
          <a:ext cx="3155781" cy="2724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kern="1200" dirty="0">
              <a:solidFill>
                <a:srgbClr val="002060"/>
              </a:solidFill>
              <a:latin typeface="Montserrat" panose="02000505000000020004" pitchFamily="2" charset="77"/>
            </a:rPr>
            <a:t>No usar </a:t>
          </a:r>
          <a:r>
            <a:rPr lang="es-ES" sz="2000" b="0" kern="12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betabloqueadores</a:t>
          </a:r>
          <a:r>
            <a:rPr lang="es-ES" sz="2000" b="0" kern="1200" dirty="0">
              <a:solidFill>
                <a:srgbClr val="002060"/>
              </a:solidFill>
              <a:latin typeface="Montserrat" panose="02000505000000020004" pitchFamily="2" charset="77"/>
            </a:rPr>
            <a:t>, Adenosina, </a:t>
          </a:r>
          <a:r>
            <a:rPr lang="es-ES" sz="2000" b="0" kern="12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2000" b="0" kern="1200" dirty="0">
              <a:solidFill>
                <a:srgbClr val="002060"/>
              </a:solidFill>
              <a:latin typeface="Montserrat" panose="02000505000000020004" pitchFamily="2" charset="77"/>
            </a:rPr>
            <a:t>, </a:t>
          </a:r>
          <a:r>
            <a:rPr lang="es-ES" sz="2000" b="0" kern="1200" dirty="0" err="1">
              <a:solidFill>
                <a:srgbClr val="002060"/>
              </a:solidFill>
              <a:latin typeface="Montserrat" panose="02000505000000020004" pitchFamily="2" charset="77"/>
            </a:rPr>
            <a:t>calcioantagonistas</a:t>
          </a:r>
          <a:r>
            <a:rPr lang="es-ES" sz="2000" b="0" kern="1200" dirty="0">
              <a:solidFill>
                <a:srgbClr val="002060"/>
              </a:solidFill>
              <a:latin typeface="Montserrat" panose="02000505000000020004" pitchFamily="2" charset="77"/>
            </a:rPr>
            <a:t>, Digoxina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kern="1200" dirty="0">
              <a:solidFill>
                <a:srgbClr val="002060"/>
              </a:solidFill>
              <a:latin typeface="Montserrat" panose="02000505000000020004" pitchFamily="2" charset="77"/>
            </a:rPr>
            <a:t>Cardioversión</a:t>
          </a:r>
        </a:p>
      </dsp:txBody>
      <dsp:txXfrm>
        <a:off x="90161" y="478627"/>
        <a:ext cx="2996211" cy="2564501"/>
      </dsp:txXfrm>
    </dsp:sp>
    <dsp:sp modelId="{FA91937D-51A3-D747-896F-B8FD77436742}">
      <dsp:nvSpPr>
        <dsp:cNvPr id="0" name=""/>
        <dsp:cNvSpPr/>
      </dsp:nvSpPr>
      <dsp:spPr>
        <a:xfrm>
          <a:off x="2624783" y="-248008"/>
          <a:ext cx="947923" cy="496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2624783" y="-148805"/>
        <a:ext cx="799118" cy="297610"/>
      </dsp:txXfrm>
    </dsp:sp>
    <dsp:sp modelId="{9E687BF1-B83D-0545-9C42-27C95DBB0F56}">
      <dsp:nvSpPr>
        <dsp:cNvPr id="0" name=""/>
        <dsp:cNvSpPr/>
      </dsp:nvSpPr>
      <dsp:spPr>
        <a:xfrm>
          <a:off x="3966184" y="-398842"/>
          <a:ext cx="2301022" cy="119652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2000505000000020004" pitchFamily="2" charset="77"/>
            </a:rPr>
            <a:t>Enfermedad reactiva de VA</a:t>
          </a:r>
        </a:p>
      </dsp:txBody>
      <dsp:txXfrm>
        <a:off x="3966184" y="-398842"/>
        <a:ext cx="2301022" cy="797684"/>
      </dsp:txXfrm>
    </dsp:sp>
    <dsp:sp modelId="{9A3D5FCD-F42E-0743-A986-63194BDBD44A}">
      <dsp:nvSpPr>
        <dsp:cNvPr id="0" name=""/>
        <dsp:cNvSpPr/>
      </dsp:nvSpPr>
      <dsp:spPr>
        <a:xfrm>
          <a:off x="3991646" y="398842"/>
          <a:ext cx="3065543" cy="2724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No usar Adenosina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Precaución con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betabloqueadores</a:t>
          </a:r>
          <a:endParaRPr lang="es-ES" sz="2000" kern="1200" dirty="0">
            <a:solidFill>
              <a:srgbClr val="002060"/>
            </a:solidFill>
            <a:latin typeface="Montserrat" panose="02000505000000020004" pitchFamily="2" charset="77"/>
          </a:endParaRPr>
        </a:p>
      </dsp:txBody>
      <dsp:txXfrm>
        <a:off x="4071431" y="478627"/>
        <a:ext cx="2905973" cy="2564501"/>
      </dsp:txXfrm>
    </dsp:sp>
    <dsp:sp modelId="{BC891D2C-A928-4F4C-A25C-C6F553979D92}">
      <dsp:nvSpPr>
        <dsp:cNvPr id="0" name=""/>
        <dsp:cNvSpPr/>
      </dsp:nvSpPr>
      <dsp:spPr>
        <a:xfrm>
          <a:off x="6702813" y="-248008"/>
          <a:ext cx="923488" cy="496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" kern="1200"/>
        </a:p>
      </dsp:txBody>
      <dsp:txXfrm>
        <a:off x="6702813" y="-148805"/>
        <a:ext cx="774683" cy="297610"/>
      </dsp:txXfrm>
    </dsp:sp>
    <dsp:sp modelId="{3BD198E3-BAC0-CF46-AC9C-190B124034C5}">
      <dsp:nvSpPr>
        <dsp:cNvPr id="0" name=""/>
        <dsp:cNvSpPr/>
      </dsp:nvSpPr>
      <dsp:spPr>
        <a:xfrm>
          <a:off x="8009637" y="-398842"/>
          <a:ext cx="1994212" cy="119652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2000505000000020004" pitchFamily="2" charset="77"/>
            </a:rPr>
            <a:t>Falla cardiaca</a:t>
          </a:r>
        </a:p>
      </dsp:txBody>
      <dsp:txXfrm>
        <a:off x="8009637" y="-398842"/>
        <a:ext cx="1994212" cy="797684"/>
      </dsp:txXfrm>
    </dsp:sp>
    <dsp:sp modelId="{B225A5D4-4656-1349-8B46-17769163ECC3}">
      <dsp:nvSpPr>
        <dsp:cNvPr id="0" name=""/>
        <dsp:cNvSpPr/>
      </dsp:nvSpPr>
      <dsp:spPr>
        <a:xfrm>
          <a:off x="7857216" y="398842"/>
          <a:ext cx="3114501" cy="2724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No usar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calcioantagonistas</a:t>
          </a:r>
          <a:endParaRPr lang="es-ES" sz="2000" kern="1200" dirty="0">
            <a:solidFill>
              <a:srgbClr val="002060"/>
            </a:solidFill>
            <a:latin typeface="Montserrat" panose="02000505000000020004" pitchFamily="2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Precaución con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betabloqueadores</a:t>
          </a:r>
          <a:endParaRPr lang="es-ES" sz="2000" kern="1200" dirty="0">
            <a:solidFill>
              <a:srgbClr val="002060"/>
            </a:solidFill>
            <a:latin typeface="Montserrat" panose="02000505000000020004" pitchFamily="2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Preferir </a:t>
          </a:r>
          <a:r>
            <a:rPr lang="es-ES" sz="2000" kern="1200" dirty="0" err="1">
              <a:solidFill>
                <a:srgbClr val="002060"/>
              </a:solidFill>
              <a:latin typeface="Montserrat" panose="02000505000000020004" pitchFamily="2" charset="77"/>
            </a:rPr>
            <a:t>Amiodarona</a:t>
          </a:r>
          <a:r>
            <a:rPr lang="es-ES" sz="2000" kern="1200" dirty="0">
              <a:solidFill>
                <a:srgbClr val="002060"/>
              </a:solidFill>
              <a:latin typeface="Montserrat" panose="02000505000000020004" pitchFamily="2" charset="77"/>
            </a:rPr>
            <a:t> y Digoxina</a:t>
          </a:r>
        </a:p>
      </dsp:txBody>
      <dsp:txXfrm>
        <a:off x="7937001" y="478627"/>
        <a:ext cx="2954931" cy="256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7BE7-035D-8746-B780-8312629BDE85}" type="datetimeFigureOut">
              <a:rPr lang="es-ES_tradnl" smtClean="0"/>
              <a:t>03/03/2021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BBEC-6A2A-BB46-963A-D39DC0F5CD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381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Complejos estrechos: taquicardia por reentrada nodal 90 % adenosina </a:t>
            </a:r>
          </a:p>
          <a:p>
            <a:r>
              <a:rPr lang="es-ES_tradnl" dirty="0"/>
              <a:t>Complejos anchos: TV: </a:t>
            </a:r>
            <a:r>
              <a:rPr lang="es-ES_tradnl" dirty="0" err="1"/>
              <a:t>antiarrítmicos</a:t>
            </a:r>
            <a:r>
              <a:rPr lang="es-ES_tradnl" dirty="0"/>
              <a:t> o cardioversión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442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75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85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943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9894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El nodo 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048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7446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4945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Marcapasos para 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3964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543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393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910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468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552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más frecuente es el haz de Kent (preexcitación). También están descritos haz de James (S. de Long Ganong Levine) y de Mahaine. </a:t>
            </a:r>
            <a:endParaRPr lang="es-CO" b="0" dirty="0">
              <a:effectLst/>
            </a:endParaRPr>
          </a:p>
          <a:p>
            <a:pPr rtl="0"/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Ortodrómica.</a:t>
            </a:r>
            <a:endParaRPr lang="es-CO" b="0" dirty="0">
              <a:effectLst/>
            </a:endParaRPr>
          </a:p>
          <a:p>
            <a:br>
              <a:rPr lang="es-CO" dirty="0"/>
            </a:b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2605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3936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829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552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1541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Marcapasos para 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4013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0973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685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Aberrancia: bloqueo funcional de rama derecha del HH porque es de repolarización lenta y no es capaz de </a:t>
            </a:r>
            <a:r>
              <a:rPr lang="es-ES_tradnl" dirty="0" err="1"/>
              <a:t>repolarizarse</a:t>
            </a:r>
            <a:r>
              <a:rPr lang="es-ES_tradnl" dirty="0"/>
              <a:t> latido a latido si la aurícula es rápida</a:t>
            </a:r>
          </a:p>
          <a:p>
            <a:r>
              <a:rPr lang="es-ES_tradnl" dirty="0"/>
              <a:t>Pre-</a:t>
            </a:r>
            <a:r>
              <a:rPr lang="es-ES_tradnl" dirty="0" err="1"/>
              <a:t>exitación</a:t>
            </a:r>
            <a:r>
              <a:rPr lang="es-ES_tradnl" dirty="0"/>
              <a:t>: vía accesoria. Algunos latidos van por una conexión AV accesoria que viaja músculo-</a:t>
            </a:r>
            <a:r>
              <a:rPr lang="es-ES_tradnl" dirty="0" err="1"/>
              <a:t>mucuslo</a:t>
            </a:r>
            <a:r>
              <a:rPr lang="es-ES_tradnl" dirty="0"/>
              <a:t> (más lenta que </a:t>
            </a:r>
            <a:r>
              <a:rPr lang="es-ES_tradnl" dirty="0" err="1"/>
              <a:t>fiebra</a:t>
            </a:r>
            <a:r>
              <a:rPr lang="es-ES_tradnl" dirty="0"/>
              <a:t> – músculo).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366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5315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657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Marcapasos para 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07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Azul: nodo AV, mejora con Adenosina</a:t>
            </a:r>
          </a:p>
          <a:p>
            <a:r>
              <a:rPr lang="es-ES_tradnl" dirty="0"/>
              <a:t>Amarillo: enlentece con Adenosina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370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890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Of 528 WCT cases, 397 were VT and 131 supraventricular tachycardia. The interobserver agreement for the LLA was excellent (k 5 0.98), better than that for the other algorithms. The overall accuracy of the LLA (88.1%) was similar to that of Brugada (85.4%) and Vereckei (88.1%) algorithms but was higher than that of the RWPT algorithm (70.8%). The LLA had a lower sensitivity (87.2%) than did Brugada (94.0%) and Vereckei (92.4%) algo- rithms, but not the RWPT algorithm (67.8%). Furthermore, the LLA showed a higher specificity (90.8%) than did Brugada (59.5%), Vereckei (76.3%), and RWPT (80.2%) algorithms. </a:t>
            </a:r>
            <a:endParaRPr lang="es-CO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221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*vi/vt ≤ 1 en aVR = medición de la excursión vertical (en   milivoltios) registrada en el ECG durante los 40 ms iniciales (vi) y   terminales 40 (vt) del complejo QRS en la derivación aVR; vi/vt ≤ 1 se   consideró diagnóstico de taquicardia ventricular.</a:t>
            </a:r>
          </a:p>
          <a:p>
            <a:br>
              <a:rPr lang="es-CO" dirty="0"/>
            </a:b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213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*vi/vt ≤ 1 en aVR = medición de la excursión vertical (en milivoltios) registrada en el ECG durante los 40 ms iniciales (vi) y   terminales 40 (vt) del complejo QRS en la derivación aVR; vi/vt ≤ 1 se   consideró diagnóstico de taquicardia ventricular.</a:t>
            </a:r>
          </a:p>
          <a:p>
            <a:endParaRPr lang="es-CO" dirty="0"/>
          </a:p>
          <a:p>
            <a:r>
              <a:rPr lang="es-ES" dirty="0">
                <a:effectLst/>
              </a:rPr>
              <a:t>Ejemplos de electrocardiograma (ECG) que comparan el algoritmo de derivación de extremidades (LLA) y el algoritmo de </a:t>
            </a:r>
            <a:r>
              <a:rPr lang="es-ES" dirty="0" err="1">
                <a:effectLst/>
              </a:rPr>
              <a:t>Vereckei</a:t>
            </a:r>
            <a:r>
              <a:rPr lang="es-ES" dirty="0">
                <a:effectLst/>
              </a:rPr>
              <a:t>. A: taquicardia reentrante </a:t>
            </a:r>
            <a:r>
              <a:rPr lang="es-ES" dirty="0" err="1">
                <a:effectLst/>
              </a:rPr>
              <a:t>atrioventricular</a:t>
            </a:r>
            <a:r>
              <a:rPr lang="es-ES" dirty="0">
                <a:effectLst/>
              </a:rPr>
              <a:t> ortodrómica: según la LLA (todos los criterios son negativos), se trata de taquicardia </a:t>
            </a:r>
            <a:r>
              <a:rPr lang="es-ES" dirty="0" err="1">
                <a:effectLst/>
              </a:rPr>
              <a:t>supraventricular</a:t>
            </a:r>
            <a:r>
              <a:rPr lang="es-ES" dirty="0">
                <a:effectLst/>
              </a:rPr>
              <a:t> (TSV); según el algoritmo de </a:t>
            </a:r>
            <a:r>
              <a:rPr lang="es-ES" dirty="0" err="1">
                <a:effectLst/>
              </a:rPr>
              <a:t>Vereckei</a:t>
            </a:r>
            <a:r>
              <a:rPr lang="es-ES" dirty="0">
                <a:effectLst/>
              </a:rPr>
              <a:t>, también se puede establecer un diagnóstico de TSV desde vi / </a:t>
            </a:r>
            <a:r>
              <a:rPr lang="es-ES" dirty="0" err="1">
                <a:effectLst/>
              </a:rPr>
              <a:t>vt</a:t>
            </a:r>
            <a:r>
              <a:rPr lang="es-ES" dirty="0">
                <a:effectLst/>
              </a:rPr>
              <a:t>. 1 - sin embargo, la pequeña onda r inicial es fácil de pasar por alto y el ancho de la primera onda positiva es. 40 ms, lo que lleva a un diagnóstico erróneo de taquicardia ventricular (TV).</a:t>
            </a:r>
          </a:p>
          <a:p>
            <a:br>
              <a:rPr lang="es-ES" dirty="0"/>
            </a:br>
            <a:br>
              <a:rPr lang="es-CO" dirty="0"/>
            </a:b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BBEC-6A2A-BB46-963A-D39DC0F5CD5A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666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B17FA-5CF9-D24A-8713-135B4240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BA533-095A-B147-8B6F-8653E137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08B05-4529-4B42-8836-A72CC345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56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DA079C-C180-C94A-92D2-7BC0AF7C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616A6-BF69-034C-98C9-54E9E934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22949-9B47-F04B-8C99-77B0F428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233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9" name="Marcador de texto vertical 2"/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63F5B06-CF6A-8D4C-AEEA-2150F118ED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DBA4C86-2EB2-F447-9B63-457477AB9B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50EE339-FEC1-9045-94B7-6739347F3E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032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98" y="1"/>
            <a:ext cx="892799" cy="68579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98" y="1"/>
            <a:ext cx="892799" cy="151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125900" y="7463"/>
            <a:ext cx="4736800" cy="1519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100" y="1"/>
            <a:ext cx="892799" cy="151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329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9" name="Marcador de contenido 2"/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A980977-8E03-4045-95C4-DAE8A63E4F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DC4EBFE-3317-D74E-8F89-D9149B7FD8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F7A201E-B7BE-514D-A99A-3BE49BF6A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39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924E5-A7E9-7048-BEE6-2A13F421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ADA27-D9EC-6942-BB0F-F7F029A0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92F22-195E-D749-8E30-BAB9C64C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0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7886F82-9299-D241-ADC0-B477FA9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FCED370-C3B1-C647-9778-0712ADC5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90A536-EA49-784D-AFC0-DD3ECE8A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998F1118-FE28-AA40-94BF-66ABB4B2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7A0982D-B506-C748-8351-7137D8B4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2B7C6E98-7224-1843-A04D-5928B92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B071C825-F70F-7744-9F70-4AD5B0AD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70AFE41-6E2A-3C41-B2FD-321E888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2EA90265-839D-D845-80D6-9D7C3803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02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40EE3D72-72B0-3546-9A69-9A1A932C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A73CB1A-6C2C-3D41-8C13-7A5AF7BA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487D6E7-BEF4-3843-A36B-938E408E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2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C1DD8E0-5987-C94F-9685-3E902C56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0E8B5D7-472D-2048-ADD5-29F7BC22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6F32A29-C397-3C47-BA79-774F1583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4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MX" noProof="0"/>
              <a:t>Haz clic en el icono para agregar una imagen</a:t>
            </a:r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AB4FE6A-DC22-1D48-B66E-BA193C3E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96BF0CF-B116-394E-992E-17DE8262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FE37E66-D703-D447-AC2D-900B8D6E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13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219B4D96-90D7-8245-A74C-00A6AEACE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2AF05E39-611A-5544-B8DE-7E598D750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64025" y="1825625"/>
            <a:ext cx="70342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los estilos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12574-2352-0848-B3D2-3578A0D58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6CF6315-8EFA-4957-8B1F-343D251DE1AB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D4C1E7-93D2-9146-AFDE-C1504D475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8DA53-8BBD-9843-9236-F7A2D0302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82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2" r:id="rId13"/>
    <p:sldLayoutId id="2147483653" r:id="rId14"/>
    <p:sldLayoutId id="2147483659" r:id="rId15"/>
    <p:sldLayoutId id="214748367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AAA7"/>
          </a:solidFill>
          <a:latin typeface="Montserrat" panose="02000505000000020004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27.pn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F69C6-A2E0-497C-A4B6-9DEDEF90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s-CO" sz="8000" b="0" dirty="0"/>
              <a:t>Taquiarritmias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AFEE4-8772-4BD3-9073-1FD4D6A7F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825" y="2814639"/>
            <a:ext cx="7372350" cy="1655762"/>
          </a:xfrm>
        </p:spPr>
        <p:txBody>
          <a:bodyPr/>
          <a:lstStyle/>
          <a:p>
            <a:r>
              <a:rPr lang="es-CO" dirty="0"/>
              <a:t>Valeria Martínez Hurtado</a:t>
            </a:r>
          </a:p>
          <a:p>
            <a:r>
              <a:rPr lang="es-CO" sz="2000" dirty="0"/>
              <a:t>Residente de Anestesiología y Reanimación </a:t>
            </a:r>
          </a:p>
          <a:p>
            <a:r>
              <a:rPr lang="es-CO" sz="2000" dirty="0"/>
              <a:t>Universidad de Antioquia</a:t>
            </a:r>
          </a:p>
          <a:p>
            <a:endParaRPr lang="es-CO" sz="2000" dirty="0"/>
          </a:p>
          <a:p>
            <a:r>
              <a:rPr lang="es-CO" sz="2000" dirty="0"/>
              <a:t>Gestora del aprendizaje </a:t>
            </a:r>
          </a:p>
          <a:p>
            <a:r>
              <a:rPr lang="es-CO" sz="2000" dirty="0"/>
              <a:t>Curso Futuros Residentes</a:t>
            </a:r>
          </a:p>
        </p:txBody>
      </p:sp>
    </p:spTree>
    <p:extLst>
      <p:ext uri="{BB962C8B-B14F-4D97-AF65-F5344CB8AC3E}">
        <p14:creationId xmlns:p14="http://schemas.microsoft.com/office/powerpoint/2010/main" val="59704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65"/>
            <a:ext cx="10515600" cy="1325563"/>
          </a:xfrm>
        </p:spPr>
        <p:txBody>
          <a:bodyPr/>
          <a:lstStyle/>
          <a:p>
            <a:r>
              <a:rPr lang="es-ES_tradnl" b="0" dirty="0"/>
              <a:t>Inestabilidad hemodinámica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0337AAC-1043-A64D-A12A-171336D8AD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20039" y="3618707"/>
            <a:ext cx="7070589" cy="2413346"/>
          </a:xfrm>
        </p:spPr>
        <p:txBody>
          <a:bodyPr/>
          <a:lstStyle/>
          <a:p>
            <a:r>
              <a:rPr lang="es-ES_tradnl" dirty="0">
                <a:solidFill>
                  <a:srgbClr val="002060"/>
                </a:solidFill>
              </a:rPr>
              <a:t>Raro con frecuencias &lt; 150 </a:t>
            </a:r>
            <a:r>
              <a:rPr lang="es-ES_tradnl" dirty="0" err="1">
                <a:solidFill>
                  <a:srgbClr val="002060"/>
                </a:solidFill>
              </a:rPr>
              <a:t>lpm</a:t>
            </a:r>
            <a:r>
              <a:rPr lang="es-ES_tradnl" dirty="0">
                <a:solidFill>
                  <a:srgbClr val="002060"/>
                </a:solidFill>
              </a:rPr>
              <a:t>. </a:t>
            </a:r>
          </a:p>
          <a:p>
            <a:endParaRPr lang="es-ES_tradnl" dirty="0">
              <a:solidFill>
                <a:srgbClr val="002060"/>
              </a:solidFill>
            </a:endParaRPr>
          </a:p>
          <a:p>
            <a:r>
              <a:rPr lang="es-ES_tradnl" b="1" dirty="0">
                <a:solidFill>
                  <a:srgbClr val="002060"/>
                </a:solidFill>
              </a:rPr>
              <a:t>Cardioversión eléctrica inmediata 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Sedoanalgesia previa.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Desfibrilador en modo </a:t>
            </a:r>
            <a:r>
              <a:rPr lang="es-ES_tradnl" b="1" dirty="0">
                <a:solidFill>
                  <a:srgbClr val="002060"/>
                </a:solidFill>
              </a:rPr>
              <a:t>sincrónico</a:t>
            </a:r>
            <a:r>
              <a:rPr lang="es-ES_tradnl" dirty="0">
                <a:solidFill>
                  <a:srgbClr val="002060"/>
                </a:solidFill>
              </a:rPr>
              <a:t> (QRS).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No previene arritmia.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Dosis: FA y TV: 120 – 200 J, TSV: 70 – 120 J.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2. Pensar en Amiodarona o Lidocaína.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8A2AB66-C6E8-2E42-8F0A-D1B2FB78C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889677"/>
              </p:ext>
            </p:extLst>
          </p:nvPr>
        </p:nvGraphicFramePr>
        <p:xfrm>
          <a:off x="2043289" y="1444021"/>
          <a:ext cx="7846786" cy="199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44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724300-D4B9-C940-ACC0-142F06B964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6" y="467768"/>
            <a:ext cx="9294887" cy="57628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9B1BD6-423C-AE48-AC7E-B8949E27B37C}"/>
              </a:ext>
            </a:extLst>
          </p:cNvPr>
          <p:cNvSpPr/>
          <p:nvPr/>
        </p:nvSpPr>
        <p:spPr>
          <a:xfrm>
            <a:off x="1545212" y="5286470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FA con WPW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991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34975"/>
            <a:ext cx="3932237" cy="1828800"/>
          </a:xfrm>
        </p:spPr>
        <p:txBody>
          <a:bodyPr/>
          <a:lstStyle/>
          <a:p>
            <a:r>
              <a:rPr lang="es-ES_tradnl" dirty="0"/>
              <a:t>ECG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395E9-FD72-094F-B56D-CD5BD80B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438" y="587830"/>
            <a:ext cx="7037843" cy="5558024"/>
          </a:xfrm>
        </p:spPr>
        <p:txBody>
          <a:bodyPr numCol="1"/>
          <a:lstStyle/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1. ¿Tiene o no tiene onda P?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Onda P sinusal = se genera en el nodo sinusal.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Onda P anormal = se genera en el tejido de la aurícula.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Onda P retrógrada = se genera desde el nodo AV hacia arriba.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No hay onda P = el origen es variable, puede ser una reentrada nodal AV rápida, FA.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2. ¿Tiene QRS ancho o estrecho?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Estrecho = origen supraventricular.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Ancho = </a:t>
            </a:r>
            <a:r>
              <a:rPr lang="es-CO" sz="2000" b="1" dirty="0">
                <a:solidFill>
                  <a:srgbClr val="002060"/>
                </a:solidFill>
              </a:rPr>
              <a:t>ventricular</a:t>
            </a:r>
            <a:r>
              <a:rPr lang="es-CO" sz="2000" dirty="0">
                <a:solidFill>
                  <a:srgbClr val="002060"/>
                </a:solidFill>
              </a:rPr>
              <a:t>, aberrancia, vía accesoria, bloqueo previo.</a:t>
            </a:r>
          </a:p>
          <a:p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¿Es regular o irregular? </a:t>
            </a:r>
          </a:p>
          <a:p>
            <a:pPr lvl="1"/>
            <a:r>
              <a:rPr lang="es-CO" sz="2000" dirty="0">
                <a:solidFill>
                  <a:srgbClr val="002060"/>
                </a:solidFill>
              </a:rPr>
              <a:t>Irregular = FA, taquicardia atrial multifocal.</a:t>
            </a:r>
          </a:p>
          <a:p>
            <a:pPr marL="0" indent="0" algn="just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B91298-D99B-9145-92C7-8D657BA0C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263775"/>
            <a:ext cx="3260270" cy="2057400"/>
          </a:xfrm>
        </p:spPr>
        <p:txBody>
          <a:bodyPr/>
          <a:lstStyle/>
          <a:p>
            <a:r>
              <a:rPr lang="es-ES_tradnl" sz="2400" dirty="0">
                <a:solidFill>
                  <a:srgbClr val="00AAA7"/>
                </a:solidFill>
              </a:rPr>
              <a:t>Pasos para evaluar el ritmo</a:t>
            </a:r>
          </a:p>
        </p:txBody>
      </p:sp>
    </p:spTree>
    <p:extLst>
      <p:ext uri="{BB962C8B-B14F-4D97-AF65-F5344CB8AC3E}">
        <p14:creationId xmlns:p14="http://schemas.microsoft.com/office/powerpoint/2010/main" val="42684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724300-D4B9-C940-ACC0-142F06B96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6" y="411324"/>
            <a:ext cx="9294887" cy="57628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9B1BD6-423C-AE48-AC7E-B8949E27B37C}"/>
              </a:ext>
            </a:extLst>
          </p:cNvPr>
          <p:cNvSpPr/>
          <p:nvPr/>
        </p:nvSpPr>
        <p:spPr>
          <a:xfrm>
            <a:off x="1550156" y="5261821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2060"/>
                </a:solidFill>
                <a:latin typeface="Montserrat" panose="02000505000000020004" pitchFamily="2" charset="77"/>
              </a:rPr>
              <a:t>FA con WPW</a:t>
            </a:r>
            <a:endParaRPr lang="es-ES_tradnl" sz="1200" dirty="0">
              <a:solidFill>
                <a:srgbClr val="002060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4AA755-2041-9B4F-8E32-564D07677943}"/>
              </a:ext>
            </a:extLst>
          </p:cNvPr>
          <p:cNvSpPr/>
          <p:nvPr/>
        </p:nvSpPr>
        <p:spPr>
          <a:xfrm>
            <a:off x="3807688" y="2148115"/>
            <a:ext cx="2235200" cy="4026040"/>
          </a:xfrm>
          <a:prstGeom prst="rect">
            <a:avLst/>
          </a:prstGeom>
          <a:noFill/>
          <a:ln w="381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0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67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regular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458F51-0A41-4A4D-8B73-28E74E35E9C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50307" y="1690688"/>
            <a:ext cx="7235671" cy="343694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776392" y="2033707"/>
            <a:ext cx="2690479" cy="1089529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ventricular monofórfica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750307" y="5354348"/>
            <a:ext cx="707058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Antiarrítmico: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Amiodarona 300 mg IV en 20 – 30 min.</a:t>
            </a:r>
          </a:p>
          <a:p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5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491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regular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8EFC3F-EB28-3B47-9A67-33297568BF50}"/>
              </a:ext>
            </a:extLst>
          </p:cNvPr>
          <p:cNvSpPr txBox="1"/>
          <p:nvPr/>
        </p:nvSpPr>
        <p:spPr>
          <a:xfrm>
            <a:off x="3462138" y="2356732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ventricular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FEFB64-5B14-AD47-B17A-957E64B0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049" y="3228182"/>
            <a:ext cx="2431108" cy="35019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/>
              <a:t>Monomórfica.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F65433-1C80-3E4D-9D29-6865E9411AA2}"/>
              </a:ext>
            </a:extLst>
          </p:cNvPr>
          <p:cNvSpPr txBox="1"/>
          <p:nvPr/>
        </p:nvSpPr>
        <p:spPr>
          <a:xfrm>
            <a:off x="8726137" y="2356732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supraventricular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537264A2-A4DC-0B42-BA38-F5151DA5C007}"/>
              </a:ext>
            </a:extLst>
          </p:cNvPr>
          <p:cNvSpPr txBox="1">
            <a:spLocks/>
          </p:cNvSpPr>
          <p:nvPr/>
        </p:nvSpPr>
        <p:spPr bwMode="auto">
          <a:xfrm>
            <a:off x="8169438" y="3228182"/>
            <a:ext cx="4364181" cy="36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002060"/>
                </a:solidFill>
              </a:rPr>
              <a:t>Aberrancia, pre-excitación, bloqueo previo.</a:t>
            </a:r>
          </a:p>
        </p:txBody>
      </p:sp>
      <p:pic>
        <p:nvPicPr>
          <p:cNvPr id="1026" name="Picture 2" descr="Ilustración Vectorial De VS Como Frente A Letras En Estilo Cómico.  Ilustraciones Vectoriales, Clip Art Vectorizado Libre De Derechos. Image  87776065.">
            <a:extLst>
              <a:ext uri="{FF2B5EF4-FFF2-40B4-BE49-F238E27FC236}">
                <a16:creationId xmlns:a16="http://schemas.microsoft.com/office/drawing/2014/main" id="{E2C77B04-9F13-EC4A-BA1F-44FEB86CE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9317" y="2231664"/>
            <a:ext cx="1264660" cy="10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AC89D61-607A-FE4B-88C8-252CA1A32FEE}"/>
              </a:ext>
            </a:extLst>
          </p:cNvPr>
          <p:cNvCxnSpPr>
            <a:cxnSpLocks/>
          </p:cNvCxnSpPr>
          <p:nvPr/>
        </p:nvCxnSpPr>
        <p:spPr>
          <a:xfrm flipH="1">
            <a:off x="7341648" y="3366131"/>
            <a:ext cx="1" cy="728913"/>
          </a:xfrm>
          <a:prstGeom prst="straightConnector1">
            <a:avLst/>
          </a:prstGeom>
          <a:ln w="3810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262420C6-0AD5-6843-A8E5-1085364F68DE}"/>
              </a:ext>
            </a:extLst>
          </p:cNvPr>
          <p:cNvSpPr txBox="1">
            <a:spLocks/>
          </p:cNvSpPr>
          <p:nvPr/>
        </p:nvSpPr>
        <p:spPr bwMode="auto">
          <a:xfrm>
            <a:off x="5159556" y="4282837"/>
            <a:ext cx="4364181" cy="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002060"/>
                </a:solidFill>
              </a:rPr>
              <a:t>1. Algoritmos: </a:t>
            </a:r>
          </a:p>
          <a:p>
            <a:pPr marL="0" indent="0" algn="ctr">
              <a:buNone/>
            </a:pPr>
            <a:r>
              <a:rPr lang="es-ES_tradnl" dirty="0" err="1">
                <a:solidFill>
                  <a:srgbClr val="002060"/>
                </a:solidFill>
              </a:rPr>
              <a:t>Brugada</a:t>
            </a:r>
            <a:r>
              <a:rPr lang="es-ES_tradnl" dirty="0">
                <a:solidFill>
                  <a:srgbClr val="002060"/>
                </a:solidFill>
              </a:rPr>
              <a:t>, </a:t>
            </a:r>
            <a:r>
              <a:rPr lang="es-CO" dirty="0">
                <a:solidFill>
                  <a:srgbClr val="002060"/>
                </a:solidFill>
              </a:rPr>
              <a:t>Vereckei, derivadas de extremidades (Limb Leads Algorithm – LLA).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077A38E-764F-D84B-AC3E-0E4D3F0B21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060" y="1958098"/>
            <a:ext cx="9788236" cy="32237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E73B8E-A9BB-0B42-9441-C3C5B992A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40" y="979099"/>
            <a:ext cx="5622247" cy="978999"/>
          </a:xfrm>
          <a:prstGeom prst="rect">
            <a:avLst/>
          </a:prstGeom>
        </p:spPr>
      </p:pic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BE9B0A90-9859-9E47-A208-B4CE420AFD4A}"/>
              </a:ext>
            </a:extLst>
          </p:cNvPr>
          <p:cNvSpPr txBox="1">
            <a:spLocks/>
          </p:cNvSpPr>
          <p:nvPr/>
        </p:nvSpPr>
        <p:spPr bwMode="auto">
          <a:xfrm>
            <a:off x="1006640" y="5165711"/>
            <a:ext cx="3357030" cy="35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_tradnl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C9C5B8A3-3425-FB45-BF6E-28DF48907920}"/>
              </a:ext>
            </a:extLst>
          </p:cNvPr>
          <p:cNvSpPr txBox="1">
            <a:spLocks/>
          </p:cNvSpPr>
          <p:nvPr/>
        </p:nvSpPr>
        <p:spPr bwMode="auto">
          <a:xfrm>
            <a:off x="1006640" y="5024927"/>
            <a:ext cx="3336248" cy="3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1400" dirty="0"/>
              <a:t>A: 88.1 %, S: 87.2 %, E: 90.8 %, concordancia </a:t>
            </a:r>
            <a:r>
              <a:rPr lang="es-ES_tradnl" sz="1400" dirty="0" err="1"/>
              <a:t>interobservador</a:t>
            </a:r>
            <a:r>
              <a:rPr lang="es-ES_tradnl" sz="1400" dirty="0"/>
              <a:t>.  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0F84FEA4-74A6-484E-BCE1-4745B67B7883}"/>
              </a:ext>
            </a:extLst>
          </p:cNvPr>
          <p:cNvSpPr txBox="1">
            <a:spLocks/>
          </p:cNvSpPr>
          <p:nvPr/>
        </p:nvSpPr>
        <p:spPr bwMode="auto">
          <a:xfrm>
            <a:off x="4552054" y="5200150"/>
            <a:ext cx="3336248" cy="3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1400" dirty="0"/>
              <a:t>A: 85.4 %, S: 94 %, E: 59.5 %.  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22D744BE-8B67-5E47-8A9C-2424CEDB93C0}"/>
              </a:ext>
            </a:extLst>
          </p:cNvPr>
          <p:cNvSpPr txBox="1">
            <a:spLocks/>
          </p:cNvSpPr>
          <p:nvPr/>
        </p:nvSpPr>
        <p:spPr bwMode="auto">
          <a:xfrm>
            <a:off x="7778048" y="5165711"/>
            <a:ext cx="3336248" cy="3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1400" dirty="0"/>
              <a:t>A: 88.1 %, S: 92.4 %, E: 76.3 %.  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951D9ED8-6052-6041-97DE-976FA906E051}"/>
              </a:ext>
            </a:extLst>
          </p:cNvPr>
          <p:cNvSpPr txBox="1">
            <a:spLocks/>
          </p:cNvSpPr>
          <p:nvPr/>
        </p:nvSpPr>
        <p:spPr bwMode="auto">
          <a:xfrm>
            <a:off x="6796199" y="6402820"/>
            <a:ext cx="5410199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200" i="1" dirty="0">
                <a:solidFill>
                  <a:srgbClr val="002060"/>
                </a:solidFill>
              </a:rPr>
              <a:t>Chen Q, et al. Simple electrocardiographic criteria for rapid identification of wide QRS complex tachycardia: The new limb lead algorithm."Heart Rhythm 17.3 (2020): 431-438.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F7058E3-505C-C24D-8089-E0DFCDBE3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58" y="2002054"/>
            <a:ext cx="3657483" cy="3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8EFC3F-EB28-3B47-9A67-33297568BF50}"/>
              </a:ext>
            </a:extLst>
          </p:cNvPr>
          <p:cNvSpPr txBox="1"/>
          <p:nvPr/>
        </p:nvSpPr>
        <p:spPr>
          <a:xfrm>
            <a:off x="2675461" y="34669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ventricular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F65433-1C80-3E4D-9D29-6865E9411AA2}"/>
              </a:ext>
            </a:extLst>
          </p:cNvPr>
          <p:cNvSpPr txBox="1"/>
          <p:nvPr/>
        </p:nvSpPr>
        <p:spPr>
          <a:xfrm>
            <a:off x="6672428" y="36373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supraventricular</a:t>
            </a:r>
          </a:p>
        </p:txBody>
      </p:sp>
      <p:pic>
        <p:nvPicPr>
          <p:cNvPr id="1026" name="Picture 2" descr="Ilustración Vectorial De VS Como Frente A Letras En Estilo Cómico.  Ilustraciones Vectoriales, Clip Art Vectorizado Libre De Derechos. Image  87776065.">
            <a:extLst>
              <a:ext uri="{FF2B5EF4-FFF2-40B4-BE49-F238E27FC236}">
                <a16:creationId xmlns:a16="http://schemas.microsoft.com/office/drawing/2014/main" id="{E2C77B04-9F13-EC4A-BA1F-44FEB86CE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5940" y="221623"/>
            <a:ext cx="1264660" cy="10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E7B742-2566-BF4C-BA7F-BDA4BB19E8F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998270" y="1400665"/>
            <a:ext cx="5781031" cy="4056670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6592E04-C8F2-024D-ABCE-D0126203B19B}"/>
              </a:ext>
            </a:extLst>
          </p:cNvPr>
          <p:cNvSpPr txBox="1">
            <a:spLocks/>
          </p:cNvSpPr>
          <p:nvPr/>
        </p:nvSpPr>
        <p:spPr bwMode="auto">
          <a:xfrm>
            <a:off x="6886223" y="6394449"/>
            <a:ext cx="5410199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200" i="1" dirty="0">
                <a:solidFill>
                  <a:srgbClr val="002060"/>
                </a:solidFill>
              </a:rPr>
              <a:t>Chen Q, et al. Simple electrocardiographic criteria for rapid identification of wide QRS complex tachycardia: The new limb lead algorithm."Heart Rhythm 17.3 (2020): 431-438.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EF6BC41-7E60-634A-9CCB-DF900BA9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6" y="1486555"/>
            <a:ext cx="5410197" cy="2412243"/>
          </a:xfrm>
        </p:spPr>
        <p:txBody>
          <a:bodyPr numCol="1"/>
          <a:lstStyle/>
          <a:p>
            <a:pPr marL="0" indent="0">
              <a:buNone/>
            </a:pPr>
            <a:r>
              <a:rPr lang="es-CO" b="1" dirty="0">
                <a:solidFill>
                  <a:srgbClr val="002060"/>
                </a:solidFill>
              </a:rPr>
              <a:t>Algoritmo derivadas de extremidades</a:t>
            </a:r>
          </a:p>
          <a:p>
            <a:pPr marL="457200" indent="-457200">
              <a:buAutoNum type="arabicPeriod"/>
            </a:pPr>
            <a:r>
              <a:rPr lang="es-CO" sz="2000" dirty="0">
                <a:solidFill>
                  <a:srgbClr val="002060"/>
                </a:solidFill>
              </a:rPr>
              <a:t>R monofásica en aVR. No.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QRS negativo en I, II y III. No.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QRS opuesto en las 3 derivadas de las extremidades. No.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8EFC3F-EB28-3B47-9A67-33297568BF50}"/>
              </a:ext>
            </a:extLst>
          </p:cNvPr>
          <p:cNvSpPr txBox="1"/>
          <p:nvPr/>
        </p:nvSpPr>
        <p:spPr>
          <a:xfrm>
            <a:off x="2675461" y="34669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ventricular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F65433-1C80-3E4D-9D29-6865E9411AA2}"/>
              </a:ext>
            </a:extLst>
          </p:cNvPr>
          <p:cNvSpPr txBox="1"/>
          <p:nvPr/>
        </p:nvSpPr>
        <p:spPr>
          <a:xfrm>
            <a:off x="6672428" y="36373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supraventricular</a:t>
            </a:r>
          </a:p>
        </p:txBody>
      </p:sp>
      <p:pic>
        <p:nvPicPr>
          <p:cNvPr id="1026" name="Picture 2" descr="Ilustración Vectorial De VS Como Frente A Letras En Estilo Cómico.  Ilustraciones Vectoriales, Clip Art Vectorizado Libre De Derechos. Image  87776065.">
            <a:extLst>
              <a:ext uri="{FF2B5EF4-FFF2-40B4-BE49-F238E27FC236}">
                <a16:creationId xmlns:a16="http://schemas.microsoft.com/office/drawing/2014/main" id="{E2C77B04-9F13-EC4A-BA1F-44FEB86CE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5940" y="221623"/>
            <a:ext cx="1264660" cy="10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E7B742-2566-BF4C-BA7F-BDA4BB19E8F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910583" y="1400665"/>
            <a:ext cx="5781031" cy="4056670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6592E04-C8F2-024D-ABCE-D0126203B19B}"/>
              </a:ext>
            </a:extLst>
          </p:cNvPr>
          <p:cNvSpPr txBox="1">
            <a:spLocks/>
          </p:cNvSpPr>
          <p:nvPr/>
        </p:nvSpPr>
        <p:spPr bwMode="auto">
          <a:xfrm>
            <a:off x="6920089" y="6420954"/>
            <a:ext cx="5410199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200" i="1" dirty="0">
                <a:solidFill>
                  <a:srgbClr val="002060"/>
                </a:solidFill>
              </a:rPr>
              <a:t>Chen Q, et al. Simple electrocardiographic criteria for rapid identification of wide QRS complex tachycardia: The new limb lead algorithm."Heart Rhythm 17.3 (2020): 431-438.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EF6BC41-7E60-634A-9CCB-DF900BA9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6" y="1452689"/>
            <a:ext cx="5410197" cy="2412243"/>
          </a:xfrm>
        </p:spPr>
        <p:txBody>
          <a:bodyPr numCol="1"/>
          <a:lstStyle/>
          <a:p>
            <a:pPr marL="0" indent="0">
              <a:buNone/>
            </a:pPr>
            <a:r>
              <a:rPr lang="es-CO" b="1" dirty="0">
                <a:solidFill>
                  <a:srgbClr val="002060"/>
                </a:solidFill>
              </a:rPr>
              <a:t>Algoritmo de Vereckei</a:t>
            </a:r>
          </a:p>
          <a:p>
            <a:pPr marL="457200" indent="-457200">
              <a:buAutoNum type="arabicPeriod"/>
            </a:pPr>
            <a:r>
              <a:rPr lang="es-CO" sz="2000" dirty="0">
                <a:solidFill>
                  <a:srgbClr val="002060"/>
                </a:solidFill>
              </a:rPr>
              <a:t>R inicial en aVR. </a:t>
            </a:r>
            <a:r>
              <a:rPr lang="es-CO" dirty="0">
                <a:solidFill>
                  <a:srgbClr val="002060"/>
                </a:solidFill>
              </a:rPr>
              <a:t>?</a:t>
            </a:r>
            <a:endParaRPr lang="es-CO" sz="2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Onda inicial Q o R ≥ 40 mg en aVR. No.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Muesca en el descenso de la onda S en aVR. No.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rgbClr val="002060"/>
                </a:solidFill>
              </a:rPr>
              <a:t>vi/vt ≤ 1 en aVR. No.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7CA222-6F21-324D-B78D-47657D3FE55D}"/>
              </a:ext>
            </a:extLst>
          </p:cNvPr>
          <p:cNvSpPr txBox="1"/>
          <p:nvPr/>
        </p:nvSpPr>
        <p:spPr>
          <a:xfrm>
            <a:off x="5138057" y="5608158"/>
            <a:ext cx="6871605" cy="424732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por reentrada AV ortodrómica</a:t>
            </a:r>
          </a:p>
        </p:txBody>
      </p:sp>
    </p:spTree>
    <p:extLst>
      <p:ext uri="{BB962C8B-B14F-4D97-AF65-F5344CB8AC3E}">
        <p14:creationId xmlns:p14="http://schemas.microsoft.com/office/powerpoint/2010/main" val="11677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13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regular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8EFC3F-EB28-3B47-9A67-33297568BF50}"/>
              </a:ext>
            </a:extLst>
          </p:cNvPr>
          <p:cNvSpPr txBox="1"/>
          <p:nvPr/>
        </p:nvSpPr>
        <p:spPr>
          <a:xfrm>
            <a:off x="2118761" y="1690688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ventricular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FEFB64-5B14-AD47-B17A-957E64B0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72" y="2562138"/>
            <a:ext cx="2431108" cy="35019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>
                <a:solidFill>
                  <a:srgbClr val="002060"/>
                </a:solidFill>
              </a:rPr>
              <a:t>Monomórfica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F65433-1C80-3E4D-9D29-6865E9411AA2}"/>
              </a:ext>
            </a:extLst>
          </p:cNvPr>
          <p:cNvSpPr txBox="1"/>
          <p:nvPr/>
        </p:nvSpPr>
        <p:spPr>
          <a:xfrm>
            <a:off x="7382760" y="1690688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supraventricular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537264A2-A4DC-0B42-BA38-F5151DA5C007}"/>
              </a:ext>
            </a:extLst>
          </p:cNvPr>
          <p:cNvSpPr txBox="1">
            <a:spLocks/>
          </p:cNvSpPr>
          <p:nvPr/>
        </p:nvSpPr>
        <p:spPr bwMode="auto">
          <a:xfrm>
            <a:off x="6826061" y="2562138"/>
            <a:ext cx="4364181" cy="36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002060"/>
                </a:solidFill>
              </a:rPr>
              <a:t>Aberrancia, pre-excitación, bloqueo previo</a:t>
            </a:r>
          </a:p>
        </p:txBody>
      </p:sp>
      <p:pic>
        <p:nvPicPr>
          <p:cNvPr id="1026" name="Picture 2" descr="Ilustración Vectorial De VS Como Frente A Letras En Estilo Cómico.  Ilustraciones Vectoriales, Clip Art Vectorizado Libre De Derechos. Image  87776065.">
            <a:extLst>
              <a:ext uri="{FF2B5EF4-FFF2-40B4-BE49-F238E27FC236}">
                <a16:creationId xmlns:a16="http://schemas.microsoft.com/office/drawing/2014/main" id="{E2C77B04-9F13-EC4A-BA1F-44FEB86CE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5940" y="1565620"/>
            <a:ext cx="1264660" cy="10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AC89D61-607A-FE4B-88C8-252CA1A32FEE}"/>
              </a:ext>
            </a:extLst>
          </p:cNvPr>
          <p:cNvCxnSpPr>
            <a:cxnSpLocks/>
          </p:cNvCxnSpPr>
          <p:nvPr/>
        </p:nvCxnSpPr>
        <p:spPr>
          <a:xfrm flipH="1">
            <a:off x="5998271" y="2700087"/>
            <a:ext cx="1" cy="728913"/>
          </a:xfrm>
          <a:prstGeom prst="straightConnector1">
            <a:avLst/>
          </a:prstGeom>
          <a:ln w="3810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262420C6-0AD5-6843-A8E5-1085364F68DE}"/>
              </a:ext>
            </a:extLst>
          </p:cNvPr>
          <p:cNvSpPr txBox="1">
            <a:spLocks/>
          </p:cNvSpPr>
          <p:nvPr/>
        </p:nvSpPr>
        <p:spPr bwMode="auto">
          <a:xfrm>
            <a:off x="3816179" y="3616793"/>
            <a:ext cx="4364181" cy="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002060"/>
                </a:solidFill>
              </a:rPr>
              <a:t>2. </a:t>
            </a:r>
            <a:r>
              <a:rPr lang="es-ES" dirty="0">
                <a:solidFill>
                  <a:srgbClr val="002060"/>
                </a:solidFill>
              </a:rPr>
              <a:t>Respuesta a Adenosina</a:t>
            </a:r>
            <a:endParaRPr lang="es-CO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AD21AF5-8E96-624D-9530-523471F7A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357365"/>
              </p:ext>
            </p:extLst>
          </p:nvPr>
        </p:nvGraphicFramePr>
        <p:xfrm>
          <a:off x="4442377" y="3981249"/>
          <a:ext cx="7481870" cy="229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0E01B96-DAA6-6843-9D55-6562254A7E7C}"/>
              </a:ext>
            </a:extLst>
          </p:cNvPr>
          <p:cNvSpPr txBox="1"/>
          <p:nvPr/>
        </p:nvSpPr>
        <p:spPr>
          <a:xfrm>
            <a:off x="838200" y="3221639"/>
            <a:ext cx="2351871" cy="535531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No retrasar manejo de una TV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63FD2E-16B5-B440-B7D6-8C2BCBD0639E}"/>
              </a:ext>
            </a:extLst>
          </p:cNvPr>
          <p:cNvSpPr txBox="1"/>
          <p:nvPr/>
        </p:nvSpPr>
        <p:spPr>
          <a:xfrm>
            <a:off x="838200" y="3833035"/>
            <a:ext cx="2351871" cy="535531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Ante la duda, trate como TV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EDD045CF-509C-3842-AE5D-03A5895240DD}"/>
              </a:ext>
            </a:extLst>
          </p:cNvPr>
          <p:cNvSpPr txBox="1">
            <a:spLocks/>
          </p:cNvSpPr>
          <p:nvPr/>
        </p:nvSpPr>
        <p:spPr bwMode="auto">
          <a:xfrm>
            <a:off x="4439424" y="6255590"/>
            <a:ext cx="2431108" cy="3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002060"/>
                </a:solidFill>
              </a:rPr>
              <a:t>😊 TSV</a:t>
            </a:r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6D2CDC8E-37D2-ED40-8746-4B72938E7F8F}"/>
              </a:ext>
            </a:extLst>
          </p:cNvPr>
          <p:cNvSpPr txBox="1">
            <a:spLocks/>
          </p:cNvSpPr>
          <p:nvPr/>
        </p:nvSpPr>
        <p:spPr bwMode="auto">
          <a:xfrm>
            <a:off x="7515510" y="6255590"/>
            <a:ext cx="1212489" cy="3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002060"/>
                </a:solidFill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29059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184503"/>
            <a:ext cx="10515600" cy="1325563"/>
          </a:xfrm>
        </p:spPr>
        <p:txBody>
          <a:bodyPr/>
          <a:lstStyle/>
          <a:p>
            <a:r>
              <a:rPr lang="es-ES_tradnl" b="0" dirty="0"/>
              <a:t>Objetivo y 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395E9-FD72-094F-B56D-CD5BD80B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1690688"/>
            <a:ext cx="4575745" cy="2090392"/>
          </a:xfrm>
        </p:spPr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rgbClr val="002060"/>
                </a:solidFill>
              </a:rPr>
              <a:t>Describir el </a:t>
            </a:r>
            <a:r>
              <a:rPr lang="es-CO" b="1" dirty="0">
                <a:solidFill>
                  <a:srgbClr val="002060"/>
                </a:solidFill>
              </a:rPr>
              <a:t>enfoque electrocardiográfico </a:t>
            </a:r>
            <a:r>
              <a:rPr lang="es-CO" dirty="0">
                <a:solidFill>
                  <a:srgbClr val="002060"/>
                </a:solidFill>
              </a:rPr>
              <a:t>y el </a:t>
            </a:r>
            <a:r>
              <a:rPr lang="es-CO" b="1" dirty="0">
                <a:solidFill>
                  <a:srgbClr val="002060"/>
                </a:solidFill>
              </a:rPr>
              <a:t>manejo inicial</a:t>
            </a:r>
            <a:r>
              <a:rPr lang="es-CO" dirty="0">
                <a:solidFill>
                  <a:srgbClr val="002060"/>
                </a:solidFill>
              </a:rPr>
              <a:t> de los </a:t>
            </a:r>
            <a:r>
              <a:rPr lang="es-CO" b="1" dirty="0">
                <a:solidFill>
                  <a:srgbClr val="002060"/>
                </a:solidFill>
              </a:rPr>
              <a:t>principales</a:t>
            </a:r>
            <a:r>
              <a:rPr lang="es-CO" dirty="0">
                <a:solidFill>
                  <a:srgbClr val="002060"/>
                </a:solidFill>
              </a:rPr>
              <a:t> tipos de </a:t>
            </a:r>
            <a:r>
              <a:rPr lang="es-CO" b="1" dirty="0">
                <a:solidFill>
                  <a:srgbClr val="002060"/>
                </a:solidFill>
              </a:rPr>
              <a:t>taquiarritmias </a:t>
            </a:r>
            <a:r>
              <a:rPr lang="es-CO" dirty="0">
                <a:solidFill>
                  <a:srgbClr val="002060"/>
                </a:solidFill>
              </a:rPr>
              <a:t>por el médico general.</a:t>
            </a:r>
            <a:endParaRPr lang="es-CO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A2042E7-C5BF-4D4C-AEF0-D8F776B5F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470548"/>
              </p:ext>
            </p:extLst>
          </p:nvPr>
        </p:nvGraphicFramePr>
        <p:xfrm>
          <a:off x="5413945" y="1690688"/>
          <a:ext cx="6164943" cy="405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99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724300-D4B9-C940-ACC0-142F06B96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672" y="467768"/>
            <a:ext cx="9294887" cy="57628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9B1BD6-423C-AE48-AC7E-B8949E27B37C}"/>
              </a:ext>
            </a:extLst>
          </p:cNvPr>
          <p:cNvSpPr/>
          <p:nvPr/>
        </p:nvSpPr>
        <p:spPr>
          <a:xfrm>
            <a:off x="1832272" y="5318265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FA con WPW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4AA755-2041-9B4F-8E32-564D07677943}"/>
              </a:ext>
            </a:extLst>
          </p:cNvPr>
          <p:cNvSpPr/>
          <p:nvPr/>
        </p:nvSpPr>
        <p:spPr>
          <a:xfrm>
            <a:off x="1730671" y="2227418"/>
            <a:ext cx="2504637" cy="4026040"/>
          </a:xfrm>
          <a:prstGeom prst="rect">
            <a:avLst/>
          </a:prstGeom>
          <a:noFill/>
          <a:ln w="381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B4A437-55C1-DD4F-AFBB-6544F4FC47A5}"/>
              </a:ext>
            </a:extLst>
          </p:cNvPr>
          <p:cNvSpPr/>
          <p:nvPr/>
        </p:nvSpPr>
        <p:spPr>
          <a:xfrm>
            <a:off x="8771241" y="5595264"/>
            <a:ext cx="2070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Atrial multifocal.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09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878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290970" y="1968956"/>
            <a:ext cx="2690479" cy="1089529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Fibrilación auricular con bloqueo previo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911912" y="5574055"/>
            <a:ext cx="707058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Complejos QRS muy parecidos.</a:t>
            </a:r>
          </a:p>
          <a:p>
            <a:r>
              <a:rPr lang="es-ES_tradnl" dirty="0"/>
              <a:t>Paciente con comorbilidades.</a:t>
            </a:r>
          </a:p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D8ED35-036A-0649-AE81-EF750B3E4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12" y="1434774"/>
            <a:ext cx="6736613" cy="39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386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F6851-7F28-7B49-A690-A7D27E514A27}"/>
              </a:ext>
            </a:extLst>
          </p:cNvPr>
          <p:cNvSpPr txBox="1"/>
          <p:nvPr/>
        </p:nvSpPr>
        <p:spPr>
          <a:xfrm>
            <a:off x="1290970" y="2011466"/>
            <a:ext cx="2690479" cy="1089529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Fibrilación auricular con bloqueo previo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381132FA-EBD3-D44D-B0CC-E1C2FD55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9654" y="1690688"/>
            <a:ext cx="7211760" cy="4351338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>
                <a:solidFill>
                  <a:srgbClr val="002060"/>
                </a:solidFill>
              </a:rPr>
              <a:t>Estable: control de la frecuencia</a:t>
            </a:r>
          </a:p>
          <a:p>
            <a:r>
              <a:rPr lang="es-ES_tradnl" dirty="0" err="1">
                <a:solidFill>
                  <a:srgbClr val="002060"/>
                </a:solidFill>
              </a:rPr>
              <a:t>Metoprolol</a:t>
            </a:r>
            <a:r>
              <a:rPr lang="es-ES_tradnl" dirty="0">
                <a:solidFill>
                  <a:srgbClr val="002060"/>
                </a:solidFill>
              </a:rPr>
              <a:t>: 5 mg IV bolo, repetir cada 5 min, máx. 15 mg.</a:t>
            </a:r>
          </a:p>
          <a:p>
            <a:r>
              <a:rPr lang="es-ES_tradnl" dirty="0">
                <a:solidFill>
                  <a:srgbClr val="002060"/>
                </a:solidFill>
              </a:rPr>
              <a:t>Verapamilo 5-10 mg IV en 2 min, repetir 10 mg cada 30 min – infusión 5 </a:t>
            </a:r>
            <a:r>
              <a:rPr lang="es-ES_tradnl" dirty="0" err="1">
                <a:solidFill>
                  <a:srgbClr val="002060"/>
                </a:solidFill>
              </a:rPr>
              <a:t>ug</a:t>
            </a:r>
            <a:r>
              <a:rPr lang="es-ES_tradnl" dirty="0">
                <a:solidFill>
                  <a:srgbClr val="002060"/>
                </a:solidFill>
              </a:rPr>
              <a:t>/kg/min.</a:t>
            </a:r>
          </a:p>
          <a:p>
            <a:r>
              <a:rPr lang="es-ES_tradnl" dirty="0">
                <a:solidFill>
                  <a:srgbClr val="002060"/>
                </a:solidFill>
              </a:rPr>
              <a:t>Amiodarona, Digoxina.</a:t>
            </a:r>
          </a:p>
          <a:p>
            <a:endParaRPr lang="es-ES_trad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_tradnl" b="1" dirty="0">
                <a:solidFill>
                  <a:srgbClr val="002060"/>
                </a:solidFill>
              </a:rPr>
              <a:t>Inestable: cardioversión?</a:t>
            </a:r>
          </a:p>
          <a:p>
            <a:r>
              <a:rPr lang="es-ES_tradnl" dirty="0">
                <a:solidFill>
                  <a:srgbClr val="002060"/>
                </a:solidFill>
              </a:rPr>
              <a:t>Solo si la condición del paciente lo amerita.</a:t>
            </a:r>
          </a:p>
          <a:p>
            <a:r>
              <a:rPr lang="es-ES_tradnl" dirty="0">
                <a:solidFill>
                  <a:srgbClr val="002060"/>
                </a:solidFill>
              </a:rPr>
              <a:t>Riesgo de embolia si FA &gt; 48 horas.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Ecocardiografía TE que descarte trombos intracavitarios.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3 semanas previas y al menos 4 posteriores de anticoagulación.</a:t>
            </a: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1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788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455816" y="1826155"/>
            <a:ext cx="2690479" cy="1089529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Fibrilación auricular con WPW previo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717994" y="5363368"/>
            <a:ext cx="6594902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Complejos QRS muy variables, RR irregular.</a:t>
            </a:r>
          </a:p>
          <a:p>
            <a:r>
              <a:rPr lang="es-ES_tradnl" dirty="0">
                <a:solidFill>
                  <a:srgbClr val="002060"/>
                </a:solidFill>
              </a:rPr>
              <a:t>Diferencial: TV polimórfica (RR, paciente).</a:t>
            </a:r>
          </a:p>
          <a:p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CBB262DC-24BE-9647-9219-624D9D0DFAE8}"/>
              </a:ext>
            </a:extLst>
          </p:cNvPr>
          <p:cNvSpPr txBox="1">
            <a:spLocks/>
          </p:cNvSpPr>
          <p:nvPr/>
        </p:nvSpPr>
        <p:spPr bwMode="auto">
          <a:xfrm>
            <a:off x="1455815" y="3044107"/>
            <a:ext cx="269047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>
                <a:solidFill>
                  <a:srgbClr val="002060"/>
                </a:solidFill>
              </a:rPr>
              <a:t>Paciente estable.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ED995A-67D4-3A40-879E-5E69A812E5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10" y="1690688"/>
            <a:ext cx="7231499" cy="32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19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290969" y="2150634"/>
            <a:ext cx="2690479" cy="1089529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Fibrilación auricular con WPW previo</a:t>
            </a: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B7480247-403B-5A4C-A6CB-C7EDED879B27}"/>
              </a:ext>
            </a:extLst>
          </p:cNvPr>
          <p:cNvSpPr txBox="1">
            <a:spLocks/>
          </p:cNvSpPr>
          <p:nvPr/>
        </p:nvSpPr>
        <p:spPr>
          <a:xfrm>
            <a:off x="4761053" y="2695399"/>
            <a:ext cx="7215090" cy="246983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solidFill>
                  <a:srgbClr val="002060"/>
                </a:solidFill>
              </a:rPr>
              <a:t>Cardioversión eléctrica con 120 – 200 J.</a:t>
            </a:r>
          </a:p>
          <a:p>
            <a:r>
              <a:rPr lang="es-ES" sz="2200" b="1" dirty="0">
                <a:solidFill>
                  <a:srgbClr val="002060"/>
                </a:solidFill>
              </a:rPr>
              <a:t>No terapia farmacológica: </a:t>
            </a:r>
            <a:r>
              <a:rPr lang="es-ES" sz="2200" dirty="0">
                <a:solidFill>
                  <a:srgbClr val="002060"/>
                </a:solidFill>
              </a:rPr>
              <a:t>bloqueo del nodo AV que actúa como protector.</a:t>
            </a:r>
          </a:p>
          <a:p>
            <a:pPr lvl="1"/>
            <a:r>
              <a:rPr lang="es-ES" sz="2200" dirty="0">
                <a:solidFill>
                  <a:srgbClr val="002060"/>
                </a:solidFill>
              </a:rPr>
              <a:t>Riesgo de paro.</a:t>
            </a:r>
            <a:endParaRPr lang="es-ES_tradnl" sz="22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8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14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5073573" y="5444659"/>
            <a:ext cx="707058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Complejos QRS muy variables latido a latido.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CF5237-A1C0-B34B-ACF3-10CFA631F819}"/>
              </a:ext>
            </a:extLst>
          </p:cNvPr>
          <p:cNvSpPr txBox="1"/>
          <p:nvPr/>
        </p:nvSpPr>
        <p:spPr>
          <a:xfrm>
            <a:off x="1640924" y="1872944"/>
            <a:ext cx="2690479" cy="4247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TV polimórfica</a:t>
            </a: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53189EF6-D3EF-9044-9F26-8689F8EDDAF3}"/>
              </a:ext>
            </a:extLst>
          </p:cNvPr>
          <p:cNvSpPr txBox="1">
            <a:spLocks/>
          </p:cNvSpPr>
          <p:nvPr/>
        </p:nvSpPr>
        <p:spPr bwMode="auto">
          <a:xfrm>
            <a:off x="1640925" y="2510042"/>
            <a:ext cx="269047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>
                <a:solidFill>
                  <a:srgbClr val="002060"/>
                </a:solidFill>
              </a:rPr>
              <a:t>Paciente crítico, inestabilidad hemodinámica, IAM.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5C387D-5F8E-0B4F-B435-E7C847008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61" y="1721488"/>
            <a:ext cx="6814015" cy="34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70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795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427650" y="2173114"/>
            <a:ext cx="2690479" cy="885371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TV polimórfica</a:t>
            </a:r>
          </a:p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puntas torcidas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5060412" y="5378160"/>
            <a:ext cx="7070589" cy="111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Complejos QRS cambian por fases (5 -6 seguidos parecidos). </a:t>
            </a:r>
          </a:p>
          <a:p>
            <a:r>
              <a:rPr lang="es-ES_tradnl" dirty="0">
                <a:solidFill>
                  <a:srgbClr val="002060"/>
                </a:solidFill>
              </a:rPr>
              <a:t>QT prolongado.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EFF663-4C64-8441-AAE5-5D84FAB987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412" y="1690688"/>
            <a:ext cx="6914277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64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08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7A1E59C-B5CD-0C4D-9E9B-43677777C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792900"/>
              </p:ext>
            </p:extLst>
          </p:nvPr>
        </p:nvGraphicFramePr>
        <p:xfrm>
          <a:off x="1253487" y="1485971"/>
          <a:ext cx="11058315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D60F8F8-D269-C048-A377-CDBB1F2738BB}"/>
              </a:ext>
            </a:extLst>
          </p:cNvPr>
          <p:cNvSpPr txBox="1"/>
          <p:nvPr/>
        </p:nvSpPr>
        <p:spPr>
          <a:xfrm>
            <a:off x="8356967" y="1802060"/>
            <a:ext cx="2690479" cy="4247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TV polimórfica</a:t>
            </a:r>
          </a:p>
        </p:txBody>
      </p:sp>
    </p:spTree>
    <p:extLst>
      <p:ext uri="{BB962C8B-B14F-4D97-AF65-F5344CB8AC3E}">
        <p14:creationId xmlns:p14="http://schemas.microsoft.com/office/powerpoint/2010/main" val="280210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724300-D4B9-C940-ACC0-142F06B964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961" y="283219"/>
            <a:ext cx="9294887" cy="57628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9B1BD6-423C-AE48-AC7E-B8949E27B37C}"/>
              </a:ext>
            </a:extLst>
          </p:cNvPr>
          <p:cNvSpPr/>
          <p:nvPr/>
        </p:nvSpPr>
        <p:spPr>
          <a:xfrm>
            <a:off x="1843561" y="5133716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FA con WPW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4AA755-2041-9B4F-8E32-564D07677943}"/>
              </a:ext>
            </a:extLst>
          </p:cNvPr>
          <p:cNvSpPr/>
          <p:nvPr/>
        </p:nvSpPr>
        <p:spPr>
          <a:xfrm>
            <a:off x="6519977" y="2020008"/>
            <a:ext cx="2111666" cy="4372065"/>
          </a:xfrm>
          <a:prstGeom prst="rect">
            <a:avLst/>
          </a:prstGeom>
          <a:noFill/>
          <a:ln w="381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B4A437-55C1-DD4F-AFBB-6544F4FC47A5}"/>
              </a:ext>
            </a:extLst>
          </p:cNvPr>
          <p:cNvSpPr/>
          <p:nvPr/>
        </p:nvSpPr>
        <p:spPr>
          <a:xfrm>
            <a:off x="8782530" y="5410715"/>
            <a:ext cx="2070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Atrial multifocal.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609FF5-DF34-6F41-91B1-A0FEB7C07675}"/>
              </a:ext>
            </a:extLst>
          </p:cNvPr>
          <p:cNvSpPr/>
          <p:nvPr/>
        </p:nvSpPr>
        <p:spPr>
          <a:xfrm>
            <a:off x="6519977" y="5930409"/>
            <a:ext cx="20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Sinusal.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Atrial unifocal.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17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75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358703" y="198797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sinusal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870385" y="4800600"/>
            <a:ext cx="7070589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Respuesta fisiológica.</a:t>
            </a:r>
          </a:p>
          <a:p>
            <a:r>
              <a:rPr lang="es-ES_tradnl" dirty="0">
                <a:solidFill>
                  <a:srgbClr val="002060"/>
                </a:solidFill>
              </a:rPr>
              <a:t>EKG: P sinusal, RR regular, hasta 180 </a:t>
            </a:r>
            <a:r>
              <a:rPr lang="es-ES_tradnl" dirty="0" err="1">
                <a:solidFill>
                  <a:srgbClr val="002060"/>
                </a:solidFill>
              </a:rPr>
              <a:t>lpm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</a:p>
          <a:p>
            <a:r>
              <a:rPr lang="es-ES_tradnl" dirty="0">
                <a:solidFill>
                  <a:srgbClr val="002060"/>
                </a:solidFill>
              </a:rPr>
              <a:t>Paciente con comorbilidades.</a:t>
            </a:r>
          </a:p>
          <a:p>
            <a:r>
              <a:rPr lang="es-ES_tradnl" dirty="0">
                <a:solidFill>
                  <a:srgbClr val="002060"/>
                </a:solidFill>
              </a:rPr>
              <a:t>Buscar la causa, bajar la frecuencia puede ser peor.</a:t>
            </a:r>
          </a:p>
          <a:p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9E0220B-E1A0-B740-A245-9D14B022B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385" y="1690688"/>
            <a:ext cx="7128933" cy="2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0" dirty="0"/>
              <a:t>Definición y 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395E9-FD72-094F-B56D-CD5BD80B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0689"/>
            <a:ext cx="10667999" cy="1738311"/>
          </a:xfrm>
        </p:spPr>
        <p:txBody>
          <a:bodyPr numCol="1"/>
          <a:lstStyle/>
          <a:p>
            <a:r>
              <a:rPr lang="es-ES_tradnl" dirty="0">
                <a:solidFill>
                  <a:srgbClr val="002060"/>
                </a:solidFill>
              </a:rPr>
              <a:t>Taquicardia: frecuencia cardiaca &gt; 100 </a:t>
            </a:r>
            <a:r>
              <a:rPr lang="es-ES_tradnl" dirty="0" err="1">
                <a:solidFill>
                  <a:srgbClr val="002060"/>
                </a:solidFill>
              </a:rPr>
              <a:t>lpm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</a:p>
          <a:p>
            <a:r>
              <a:rPr lang="es-ES_tradnl" dirty="0">
                <a:solidFill>
                  <a:srgbClr val="002060"/>
                </a:solidFill>
              </a:rPr>
              <a:t>Síntomas generales: </a:t>
            </a:r>
            <a:r>
              <a:rPr lang="es-CO" dirty="0">
                <a:solidFill>
                  <a:srgbClr val="002060"/>
                </a:solidFill>
              </a:rPr>
              <a:t>mareo, palpitaciones, aleteo en el pecho o en cuello, diaforesis, presíncope, síncope, paro cardiaco.</a:t>
            </a:r>
          </a:p>
          <a:p>
            <a:r>
              <a:rPr lang="es-CO" dirty="0">
                <a:solidFill>
                  <a:srgbClr val="002060"/>
                </a:solidFill>
              </a:rPr>
              <a:t>Criterios de inestabilidad: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8A2AB66-C6E8-2E42-8F0A-D1B2FB78C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078384"/>
              </p:ext>
            </p:extLst>
          </p:nvPr>
        </p:nvGraphicFramePr>
        <p:xfrm>
          <a:off x="4459111" y="3799515"/>
          <a:ext cx="7642578" cy="21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51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819"/>
            <a:ext cx="10515600" cy="1325563"/>
          </a:xfrm>
        </p:spPr>
        <p:txBody>
          <a:bodyPr/>
          <a:lstStyle/>
          <a:p>
            <a:r>
              <a:rPr lang="es-ES_tradnl" b="0" dirty="0"/>
              <a:t>TSV paroxísticas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118129" y="4800600"/>
            <a:ext cx="7070589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Pacientes jóvenes, sin cardiopatías asociadas.</a:t>
            </a:r>
          </a:p>
          <a:p>
            <a:r>
              <a:rPr lang="es-ES_tradnl" dirty="0">
                <a:solidFill>
                  <a:srgbClr val="002060"/>
                </a:solidFill>
              </a:rPr>
              <a:t>Paroxismos de síntomas, rara inestabilidad.</a:t>
            </a:r>
          </a:p>
          <a:p>
            <a:r>
              <a:rPr lang="es-ES_tradnl" dirty="0">
                <a:solidFill>
                  <a:srgbClr val="002060"/>
                </a:solidFill>
              </a:rPr>
              <a:t>Buen pronóstico.</a:t>
            </a:r>
          </a:p>
          <a:p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18C85B-D59D-9945-AC2A-6F45ECB34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266" y="1632741"/>
            <a:ext cx="2613570" cy="2100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D4F4A2-2CD1-CA4D-B2DC-E5BF1B93A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733" y="1688044"/>
            <a:ext cx="2613569" cy="20456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FB850A-0EE6-4049-9463-636F95AEF7D5}"/>
              </a:ext>
            </a:extLst>
          </p:cNvPr>
          <p:cNvSpPr txBox="1"/>
          <p:nvPr/>
        </p:nvSpPr>
        <p:spPr>
          <a:xfrm>
            <a:off x="1215057" y="3778392"/>
            <a:ext cx="4312920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por reentrada del nodo AV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87E510-E31B-6449-B23D-66F00E0A283F}"/>
              </a:ext>
            </a:extLst>
          </p:cNvPr>
          <p:cNvSpPr txBox="1"/>
          <p:nvPr/>
        </p:nvSpPr>
        <p:spPr>
          <a:xfrm>
            <a:off x="5935980" y="3772815"/>
            <a:ext cx="4762500" cy="4247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por reentrada AV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152CB8-9E66-C84D-A01F-14AF0E60964F}"/>
              </a:ext>
            </a:extLst>
          </p:cNvPr>
          <p:cNvSpPr txBox="1"/>
          <p:nvPr/>
        </p:nvSpPr>
        <p:spPr>
          <a:xfrm>
            <a:off x="7141294" y="696906"/>
            <a:ext cx="2351871" cy="535531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Ortodrómica vs. antidrómica.</a:t>
            </a:r>
          </a:p>
        </p:txBody>
      </p:sp>
    </p:spTree>
    <p:extLst>
      <p:ext uri="{BB962C8B-B14F-4D97-AF65-F5344CB8AC3E}">
        <p14:creationId xmlns:p14="http://schemas.microsoft.com/office/powerpoint/2010/main" val="11317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88" y="284163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482880" y="1848733"/>
            <a:ext cx="2690479" cy="1089529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por reentrada nodal AV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693333" y="5186891"/>
            <a:ext cx="7070589" cy="9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EKG: RR regular, FC 150-200 </a:t>
            </a:r>
            <a:r>
              <a:rPr lang="es-ES_tradnl" dirty="0" err="1">
                <a:solidFill>
                  <a:srgbClr val="002060"/>
                </a:solidFill>
              </a:rPr>
              <a:t>lpm</a:t>
            </a:r>
            <a:r>
              <a:rPr lang="es-ES_tradnl" dirty="0">
                <a:solidFill>
                  <a:srgbClr val="002060"/>
                </a:solidFill>
              </a:rPr>
              <a:t>, QRS estrecho (ancho: </a:t>
            </a:r>
            <a:r>
              <a:rPr lang="es-ES_tradnl" dirty="0" err="1">
                <a:solidFill>
                  <a:srgbClr val="002060"/>
                </a:solidFill>
              </a:rPr>
              <a:t>aberrancia</a:t>
            </a:r>
            <a:r>
              <a:rPr lang="es-ES_tradnl" dirty="0">
                <a:solidFill>
                  <a:srgbClr val="002060"/>
                </a:solidFill>
              </a:rPr>
              <a:t>, bloqueo), P ausente 70 %, P luego de QRS.</a:t>
            </a:r>
          </a:p>
          <a:p>
            <a:r>
              <a:rPr lang="es-ES_tradnl" dirty="0">
                <a:solidFill>
                  <a:srgbClr val="002060"/>
                </a:solidFill>
              </a:rPr>
              <a:t>Es la más común. </a:t>
            </a:r>
          </a:p>
          <a:p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221DFC-8186-E245-823A-B3E462E2D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333" y="1690688"/>
            <a:ext cx="735053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3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629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485722" y="1791099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por reentrada AV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741206" y="5209468"/>
            <a:ext cx="7070589" cy="9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EKG: RR regular, FC 150-200 </a:t>
            </a:r>
            <a:r>
              <a:rPr lang="es-ES_tradnl" dirty="0" err="1">
                <a:solidFill>
                  <a:srgbClr val="002060"/>
                </a:solidFill>
              </a:rPr>
              <a:t>lpm</a:t>
            </a:r>
            <a:r>
              <a:rPr lang="es-ES_tradnl" dirty="0">
                <a:solidFill>
                  <a:srgbClr val="002060"/>
                </a:solidFill>
              </a:rPr>
              <a:t>, QRS estrecho, P difícilmente visible.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0926A9-1333-C746-9A70-DE2A0746C46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41206" y="1690688"/>
            <a:ext cx="7254783" cy="3208966"/>
          </a:xfrm>
          <a:prstGeom prst="rect">
            <a:avLst/>
          </a:prstGeom>
        </p:spPr>
      </p:pic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2F5DC179-73DA-D945-BAB6-ACF93E9EDC98}"/>
              </a:ext>
            </a:extLst>
          </p:cNvPr>
          <p:cNvSpPr txBox="1">
            <a:spLocks/>
          </p:cNvSpPr>
          <p:nvPr/>
        </p:nvSpPr>
        <p:spPr bwMode="auto">
          <a:xfrm>
            <a:off x="1485722" y="2918907"/>
            <a:ext cx="269047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>
                <a:solidFill>
                  <a:srgbClr val="002060"/>
                </a:solidFill>
              </a:rPr>
              <a:t>Síndrome de Wolff-Parkinson-White.</a:t>
            </a:r>
          </a:p>
          <a:p>
            <a:pPr marL="0" indent="0" algn="ctr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7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33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290970" y="1762878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por reentrada AV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5121411" y="5449534"/>
            <a:ext cx="7070589" cy="9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Onda Delta en EKG con ritmo sinusal.</a:t>
            </a:r>
          </a:p>
        </p:txBody>
      </p:sp>
      <p:pic>
        <p:nvPicPr>
          <p:cNvPr id="17410" name="Picture 2" descr="Wolff-Parkinson-White Síndrome, Síndromes de Preexcitación">
            <a:extLst>
              <a:ext uri="{FF2B5EF4-FFF2-40B4-BE49-F238E27FC236}">
                <a16:creationId xmlns:a16="http://schemas.microsoft.com/office/drawing/2014/main" id="{C880521E-4E10-5040-92FE-3337365C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189" y="2189818"/>
            <a:ext cx="6316980" cy="26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E82CEAC-CD06-B64F-9C3F-83007AC48758}"/>
              </a:ext>
            </a:extLst>
          </p:cNvPr>
          <p:cNvSpPr txBox="1">
            <a:spLocks/>
          </p:cNvSpPr>
          <p:nvPr/>
        </p:nvSpPr>
        <p:spPr bwMode="auto">
          <a:xfrm>
            <a:off x="1290970" y="2826887"/>
            <a:ext cx="269047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>
                <a:solidFill>
                  <a:srgbClr val="002060"/>
                </a:solidFill>
              </a:rPr>
              <a:t>Síndrome de Wolff-Parkinson-White.</a:t>
            </a:r>
          </a:p>
          <a:p>
            <a:pPr marL="0" indent="0" algn="ctr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82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225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54249B-2759-284E-A7A3-1E8E4028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031" y="1494013"/>
            <a:ext cx="7766615" cy="4351338"/>
          </a:xfrm>
        </p:spPr>
        <p:txBody>
          <a:bodyPr/>
          <a:lstStyle/>
          <a:p>
            <a:r>
              <a:rPr lang="es-ES_tradnl" sz="2200" b="1" dirty="0">
                <a:solidFill>
                  <a:srgbClr val="002060"/>
                </a:solidFill>
              </a:rPr>
              <a:t>Maniobras </a:t>
            </a:r>
            <a:r>
              <a:rPr lang="es-ES_tradnl" sz="2200" b="1" dirty="0" err="1">
                <a:solidFill>
                  <a:srgbClr val="002060"/>
                </a:solidFill>
              </a:rPr>
              <a:t>vagales</a:t>
            </a:r>
            <a:endParaRPr lang="es-ES_tradnl" sz="2200" b="1" dirty="0">
              <a:solidFill>
                <a:srgbClr val="002060"/>
              </a:solidFill>
            </a:endParaRPr>
          </a:p>
          <a:p>
            <a:pPr lvl="1"/>
            <a:r>
              <a:rPr lang="es-ES_tradnl" sz="2200" dirty="0">
                <a:solidFill>
                  <a:srgbClr val="002060"/>
                </a:solidFill>
              </a:rPr>
              <a:t>Valsalva modificada 43 vs 17%.</a:t>
            </a:r>
          </a:p>
          <a:p>
            <a:pPr lvl="1"/>
            <a:endParaRPr lang="es-ES_tradnl" sz="2200" dirty="0">
              <a:solidFill>
                <a:srgbClr val="002060"/>
              </a:solidFill>
            </a:endParaRPr>
          </a:p>
          <a:p>
            <a:r>
              <a:rPr lang="es-ES_tradnl" sz="2200" b="1" dirty="0">
                <a:solidFill>
                  <a:srgbClr val="002060"/>
                </a:solidFill>
              </a:rPr>
              <a:t>Adenosina</a:t>
            </a:r>
            <a:r>
              <a:rPr lang="es-ES_tradnl" sz="22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6mg IV, bolo + 20 mL de SSN + elevar la extremidad.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Una dosis adicional de 12 mg IV.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EA: Flushing, disnea, sensación de muerte, dolor torácico, silencio ECG.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Contraindicado en asma, alergia.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Alternativas: betabloqueadores, calcioantagonistas.</a:t>
            </a:r>
          </a:p>
          <a:p>
            <a:endParaRPr lang="es-ES_tradnl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F6851-7F28-7B49-A690-A7D27E514A27}"/>
              </a:ext>
            </a:extLst>
          </p:cNvPr>
          <p:cNvSpPr txBox="1"/>
          <p:nvPr/>
        </p:nvSpPr>
        <p:spPr>
          <a:xfrm>
            <a:off x="1132924" y="1069281"/>
            <a:ext cx="2690479" cy="4247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TSV paroxísticas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7CC09E9-659E-C246-8B0A-5490D6B86784}"/>
              </a:ext>
            </a:extLst>
          </p:cNvPr>
          <p:cNvSpPr txBox="1">
            <a:spLocks/>
          </p:cNvSpPr>
          <p:nvPr/>
        </p:nvSpPr>
        <p:spPr bwMode="auto">
          <a:xfrm>
            <a:off x="9399493" y="6626224"/>
            <a:ext cx="2939264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200" i="1" dirty="0">
                <a:solidFill>
                  <a:srgbClr val="002060"/>
                </a:solidFill>
              </a:rPr>
              <a:t>REVERT. Lancet 2015; 386: 1747–53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0823049-D305-C645-A8BF-BA4430DA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63" y="1690688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85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70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144214" y="125487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atrial unifocal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905562" y="4320458"/>
            <a:ext cx="7058578" cy="20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Paciente con cardiopatías. </a:t>
            </a:r>
          </a:p>
          <a:p>
            <a:r>
              <a:rPr lang="es-ES_tradnl" dirty="0"/>
              <a:t>Paroxismos desencadenados: </a:t>
            </a:r>
            <a:r>
              <a:rPr lang="es-CO" dirty="0"/>
              <a:t>ejercicios, estimulantes, digitálicos, cambios posturales.</a:t>
            </a:r>
            <a:endParaRPr lang="es-ES_tradnl" dirty="0"/>
          </a:p>
          <a:p>
            <a:r>
              <a:rPr lang="es-ES_tradnl" dirty="0"/>
              <a:t>EKG: RR regular o variable 50 – 50 %, FC 150 – 200 </a:t>
            </a:r>
            <a:r>
              <a:rPr lang="es-ES_tradnl" dirty="0" err="1"/>
              <a:t>lpm</a:t>
            </a:r>
            <a:r>
              <a:rPr lang="es-ES_tradnl" dirty="0"/>
              <a:t>, P antes de QRS, P no sinusal.</a:t>
            </a:r>
          </a:p>
          <a:p>
            <a:r>
              <a:rPr lang="es-ES_tradnl" dirty="0"/>
              <a:t>Maniobras </a:t>
            </a:r>
            <a:r>
              <a:rPr lang="es-ES_tradnl" dirty="0" err="1"/>
              <a:t>vagales</a:t>
            </a:r>
            <a:r>
              <a:rPr lang="es-ES_tradnl" dirty="0"/>
              <a:t> y Adenosina ⬇️ FC y se ve la P.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580D72-D277-3F48-835D-D773E8A5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905563" y="1760539"/>
            <a:ext cx="7058578" cy="21175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6719DB-CAA1-5A49-9255-85BA998329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253" y="2141892"/>
            <a:ext cx="1676399" cy="18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5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2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095898" y="1984199"/>
            <a:ext cx="2690479" cy="4247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Flutter atrial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803137" y="3982679"/>
            <a:ext cx="7471892" cy="24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Paciente con cardiopatías. </a:t>
            </a:r>
          </a:p>
          <a:p>
            <a:r>
              <a:rPr lang="es-ES_tradnl" dirty="0">
                <a:solidFill>
                  <a:srgbClr val="002060"/>
                </a:solidFill>
              </a:rPr>
              <a:t>Desencadenantes: </a:t>
            </a:r>
            <a:r>
              <a:rPr lang="es-CO" dirty="0">
                <a:solidFill>
                  <a:srgbClr val="002060"/>
                </a:solidFill>
              </a:rPr>
              <a:t>ejercicio, estimulantes</a:t>
            </a:r>
            <a:r>
              <a:rPr lang="es-ES" dirty="0">
                <a:solidFill>
                  <a:srgbClr val="002060"/>
                </a:solidFill>
              </a:rPr>
              <a:t>.</a:t>
            </a:r>
            <a:endParaRPr lang="es-ES_tradnl" dirty="0">
              <a:solidFill>
                <a:srgbClr val="002060"/>
              </a:solidFill>
            </a:endParaRPr>
          </a:p>
          <a:p>
            <a:r>
              <a:rPr lang="es-ES_tradnl" dirty="0">
                <a:solidFill>
                  <a:srgbClr val="002060"/>
                </a:solidFill>
              </a:rPr>
              <a:t>EKG: RR regular o variable, FC auricular 250 – 300 </a:t>
            </a:r>
            <a:r>
              <a:rPr lang="es-ES_tradnl" dirty="0" err="1">
                <a:solidFill>
                  <a:srgbClr val="002060"/>
                </a:solidFill>
              </a:rPr>
              <a:t>lpm</a:t>
            </a:r>
            <a:r>
              <a:rPr lang="es-ES_tradnl" dirty="0">
                <a:solidFill>
                  <a:srgbClr val="002060"/>
                </a:solidFill>
              </a:rPr>
              <a:t>, dientes de sierra.</a:t>
            </a:r>
          </a:p>
          <a:p>
            <a:r>
              <a:rPr lang="es-ES_tradnl" dirty="0">
                <a:solidFill>
                  <a:srgbClr val="002060"/>
                </a:solidFill>
              </a:rPr>
              <a:t>Maniobras </a:t>
            </a:r>
            <a:r>
              <a:rPr lang="es-ES_tradnl" dirty="0" err="1">
                <a:solidFill>
                  <a:srgbClr val="002060"/>
                </a:solidFill>
              </a:rPr>
              <a:t>vagales</a:t>
            </a:r>
            <a:r>
              <a:rPr lang="es-ES_tradnl" dirty="0">
                <a:solidFill>
                  <a:srgbClr val="002060"/>
                </a:solidFill>
              </a:rPr>
              <a:t> y Adenosina no la terminan. </a:t>
            </a:r>
          </a:p>
          <a:p>
            <a:r>
              <a:rPr lang="es-ES_tradnl" dirty="0">
                <a:solidFill>
                  <a:srgbClr val="002060"/>
                </a:solidFill>
              </a:rPr>
              <a:t>Manejo: control de la FC (</a:t>
            </a:r>
            <a:r>
              <a:rPr lang="es-ES_tradnl" dirty="0" err="1">
                <a:solidFill>
                  <a:srgbClr val="002060"/>
                </a:solidFill>
              </a:rPr>
              <a:t>betabloqueador</a:t>
            </a:r>
            <a:r>
              <a:rPr lang="es-ES_tradnl" dirty="0">
                <a:solidFill>
                  <a:srgbClr val="002060"/>
                </a:solidFill>
              </a:rPr>
              <a:t>, BCC, Amiodarona) + anticoagulación.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D87BB3-BDAF-BA46-8431-8576DCEC0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137" y="1690693"/>
            <a:ext cx="7204975" cy="20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1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_tradnl" b="0" dirty="0"/>
              <a:t>Respuesta a Adenosina</a:t>
            </a: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C9A9DC53-097B-B64C-9B87-329A661DB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55076"/>
              </p:ext>
            </p:extLst>
          </p:nvPr>
        </p:nvGraphicFramePr>
        <p:xfrm>
          <a:off x="1209906" y="1451122"/>
          <a:ext cx="10982094" cy="321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3073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724300-D4B9-C940-ACC0-142F06B964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83" y="321013"/>
            <a:ext cx="9294887" cy="57628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9B1BD6-423C-AE48-AC7E-B8949E27B37C}"/>
              </a:ext>
            </a:extLst>
          </p:cNvPr>
          <p:cNvSpPr/>
          <p:nvPr/>
        </p:nvSpPr>
        <p:spPr>
          <a:xfrm>
            <a:off x="1922583" y="5171510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FA con WPW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4AA755-2041-9B4F-8E32-564D07677943}"/>
              </a:ext>
            </a:extLst>
          </p:cNvPr>
          <p:cNvSpPr/>
          <p:nvPr/>
        </p:nvSpPr>
        <p:spPr>
          <a:xfrm>
            <a:off x="8861552" y="2063113"/>
            <a:ext cx="2355918" cy="3905090"/>
          </a:xfrm>
          <a:prstGeom prst="rect">
            <a:avLst/>
          </a:prstGeom>
          <a:noFill/>
          <a:ln w="381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B4A437-55C1-DD4F-AFBB-6544F4FC47A5}"/>
              </a:ext>
            </a:extLst>
          </p:cNvPr>
          <p:cNvSpPr/>
          <p:nvPr/>
        </p:nvSpPr>
        <p:spPr>
          <a:xfrm>
            <a:off x="8861552" y="5448509"/>
            <a:ext cx="2070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Atrial multifocal.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609FF5-DF34-6F41-91B1-A0FEB7C07675}"/>
              </a:ext>
            </a:extLst>
          </p:cNvPr>
          <p:cNvSpPr/>
          <p:nvPr/>
        </p:nvSpPr>
        <p:spPr>
          <a:xfrm>
            <a:off x="6598999" y="5968203"/>
            <a:ext cx="20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Sinusal.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Montserrat" panose="02000505000000020004" pitchFamily="2" charset="77"/>
              </a:rPr>
              <a:t>Atrial unifocal.</a:t>
            </a:r>
            <a:endParaRPr lang="es-ES_tradnl" sz="12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51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69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irregular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426436" y="1863793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Fibrilación auricular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815706" y="5482579"/>
            <a:ext cx="7070589" cy="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Ausencia de ondas P, RR variable, complejos QRS estrechos.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272328-AEA1-F64E-92AB-653108F11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6" y="1705363"/>
            <a:ext cx="7216642" cy="35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A7BE416-457F-6041-BB2C-D6CFDAADE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950" y="2120568"/>
            <a:ext cx="3610099" cy="3357893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26"/>
            <a:ext cx="10515600" cy="1325563"/>
          </a:xfrm>
        </p:spPr>
        <p:txBody>
          <a:bodyPr/>
          <a:lstStyle/>
          <a:p>
            <a:r>
              <a:rPr lang="es-ES_tradnl" b="0" dirty="0"/>
              <a:t>Fisiopatología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0CF5988-046B-344C-BFE9-CDFBE5373651}"/>
              </a:ext>
            </a:extLst>
          </p:cNvPr>
          <p:cNvCxnSpPr>
            <a:cxnSpLocks/>
          </p:cNvCxnSpPr>
          <p:nvPr/>
        </p:nvCxnSpPr>
        <p:spPr>
          <a:xfrm flipH="1" flipV="1">
            <a:off x="4153230" y="2332036"/>
            <a:ext cx="1448792" cy="1235035"/>
          </a:xfrm>
          <a:prstGeom prst="straightConnector1">
            <a:avLst/>
          </a:prstGeom>
          <a:ln w="3810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789069-3656-B741-9517-FFFC01FB06CF}"/>
              </a:ext>
            </a:extLst>
          </p:cNvPr>
          <p:cNvSpPr txBox="1"/>
          <p:nvPr/>
        </p:nvSpPr>
        <p:spPr>
          <a:xfrm>
            <a:off x="1754352" y="2201723"/>
            <a:ext cx="2351871" cy="286232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 sinusal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331D7D7-C706-6841-874F-3C35755CF5ED}"/>
              </a:ext>
            </a:extLst>
          </p:cNvPr>
          <p:cNvCxnSpPr>
            <a:cxnSpLocks/>
          </p:cNvCxnSpPr>
          <p:nvPr/>
        </p:nvCxnSpPr>
        <p:spPr>
          <a:xfrm flipH="1" flipV="1">
            <a:off x="4196025" y="3349044"/>
            <a:ext cx="1217962" cy="450470"/>
          </a:xfrm>
          <a:prstGeom prst="straightConnector1">
            <a:avLst/>
          </a:prstGeom>
          <a:ln w="3810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F68FF7D-D8DC-EA44-B72D-F53B53D9DA69}"/>
              </a:ext>
            </a:extLst>
          </p:cNvPr>
          <p:cNvSpPr txBox="1"/>
          <p:nvPr/>
        </p:nvSpPr>
        <p:spPr>
          <a:xfrm>
            <a:off x="1754352" y="2563404"/>
            <a:ext cx="2351871" cy="958660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 atrial focal o multifocal</a:t>
            </a:r>
          </a:p>
          <a:p>
            <a:pPr lvl="0"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Flutter auricular</a:t>
            </a:r>
          </a:p>
          <a:p>
            <a:pPr lvl="0"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Fibrilación auricular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398AF6C-8F6E-8641-A6EC-96A490C6EE14}"/>
              </a:ext>
            </a:extLst>
          </p:cNvPr>
          <p:cNvCxnSpPr>
            <a:cxnSpLocks/>
          </p:cNvCxnSpPr>
          <p:nvPr/>
        </p:nvCxnSpPr>
        <p:spPr>
          <a:xfrm flipH="1">
            <a:off x="4196024" y="4028102"/>
            <a:ext cx="1608373" cy="244648"/>
          </a:xfrm>
          <a:prstGeom prst="straightConnector1">
            <a:avLst/>
          </a:prstGeom>
          <a:ln w="3810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7661DE-8B62-594A-928F-D7AAD7818EBA}"/>
              </a:ext>
            </a:extLst>
          </p:cNvPr>
          <p:cNvSpPr txBox="1"/>
          <p:nvPr/>
        </p:nvSpPr>
        <p:spPr>
          <a:xfrm>
            <a:off x="1754352" y="3612361"/>
            <a:ext cx="2351871" cy="1260281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 de la unión</a:t>
            </a:r>
          </a:p>
          <a:p>
            <a:pPr lvl="0"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 por reentrada del nodo AV</a:t>
            </a:r>
          </a:p>
          <a:p>
            <a:pPr lvl="0"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 por reentrada AV (vía accesoria)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109F34-3C2D-CC4F-918F-1ED21BABE61E}"/>
              </a:ext>
            </a:extLst>
          </p:cNvPr>
          <p:cNvSpPr txBox="1"/>
          <p:nvPr/>
        </p:nvSpPr>
        <p:spPr>
          <a:xfrm>
            <a:off x="1161144" y="5276611"/>
            <a:ext cx="3716482" cy="2862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Taquicardias supraventriculares (&gt; HH)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A9A84-78DF-E44C-8696-69FC77013B64}"/>
              </a:ext>
            </a:extLst>
          </p:cNvPr>
          <p:cNvSpPr txBox="1"/>
          <p:nvPr/>
        </p:nvSpPr>
        <p:spPr>
          <a:xfrm>
            <a:off x="8251700" y="3423955"/>
            <a:ext cx="3610099" cy="286232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Taquicardias ventriculares ( &lt; HH)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D478D4F-BA80-1448-8265-E43842534CDE}"/>
              </a:ext>
            </a:extLst>
          </p:cNvPr>
          <p:cNvCxnSpPr>
            <a:cxnSpLocks/>
          </p:cNvCxnSpPr>
          <p:nvPr/>
        </p:nvCxnSpPr>
        <p:spPr>
          <a:xfrm flipV="1">
            <a:off x="6909786" y="3541214"/>
            <a:ext cx="1235038" cy="431352"/>
          </a:xfrm>
          <a:prstGeom prst="straightConnector1">
            <a:avLst/>
          </a:prstGeom>
          <a:ln w="38100">
            <a:solidFill>
              <a:srgbClr val="00AA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DFCDC-94FC-624A-AB06-A1887F678304}"/>
              </a:ext>
            </a:extLst>
          </p:cNvPr>
          <p:cNvSpPr txBox="1"/>
          <p:nvPr/>
        </p:nvSpPr>
        <p:spPr>
          <a:xfrm>
            <a:off x="1754352" y="4928105"/>
            <a:ext cx="2351871" cy="286232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Otras*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78F2C5F-3C5A-B042-BE5E-4B3154F9E608}"/>
              </a:ext>
            </a:extLst>
          </p:cNvPr>
          <p:cNvSpPr txBox="1"/>
          <p:nvPr/>
        </p:nvSpPr>
        <p:spPr>
          <a:xfrm>
            <a:off x="9051793" y="3800016"/>
            <a:ext cx="2351871" cy="286232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Taquicardia ventricular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0D0EB2E-9611-3143-9C26-E73676BF2B0B}"/>
              </a:ext>
            </a:extLst>
          </p:cNvPr>
          <p:cNvSpPr txBox="1"/>
          <p:nvPr/>
        </p:nvSpPr>
        <p:spPr>
          <a:xfrm>
            <a:off x="9051793" y="4129634"/>
            <a:ext cx="2351871" cy="286232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Fibrilación ventricular</a:t>
            </a:r>
          </a:p>
        </p:txBody>
      </p:sp>
    </p:spTree>
    <p:extLst>
      <p:ext uri="{BB962C8B-B14F-4D97-AF65-F5344CB8AC3E}">
        <p14:creationId xmlns:p14="http://schemas.microsoft.com/office/powerpoint/2010/main" val="4097305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s-ES_tradnl" b="0" dirty="0"/>
              <a:t>Complejos anchos, irregular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54249B-2759-284E-A7A3-1E8E4028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9067" y="1690688"/>
            <a:ext cx="7072347" cy="4890734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>
                <a:solidFill>
                  <a:srgbClr val="002060"/>
                </a:solidFill>
              </a:rPr>
              <a:t>Estable: control de la frecuencia</a:t>
            </a:r>
          </a:p>
          <a:p>
            <a:r>
              <a:rPr lang="es-ES_tradnl" dirty="0" err="1">
                <a:solidFill>
                  <a:srgbClr val="002060"/>
                </a:solidFill>
              </a:rPr>
              <a:t>Metoprolol</a:t>
            </a:r>
            <a:r>
              <a:rPr lang="es-ES_tradnl" dirty="0">
                <a:solidFill>
                  <a:srgbClr val="002060"/>
                </a:solidFill>
              </a:rPr>
              <a:t>: 5 mg IV bolo, repetir cada 5 min, máx. 15 mg.</a:t>
            </a:r>
          </a:p>
          <a:p>
            <a:r>
              <a:rPr lang="es-ES_tradnl" dirty="0">
                <a:solidFill>
                  <a:srgbClr val="002060"/>
                </a:solidFill>
              </a:rPr>
              <a:t>Verapamilo 5-10 mg IV en 2 min, repetir 10 mg cada 30 min – infusión 5 </a:t>
            </a:r>
            <a:r>
              <a:rPr lang="es-ES_tradnl" dirty="0" err="1">
                <a:solidFill>
                  <a:srgbClr val="002060"/>
                </a:solidFill>
              </a:rPr>
              <a:t>ug</a:t>
            </a:r>
            <a:r>
              <a:rPr lang="es-ES_tradnl" dirty="0">
                <a:solidFill>
                  <a:srgbClr val="002060"/>
                </a:solidFill>
              </a:rPr>
              <a:t>/kg/min.</a:t>
            </a:r>
          </a:p>
          <a:p>
            <a:r>
              <a:rPr lang="es-ES_tradnl" dirty="0">
                <a:solidFill>
                  <a:srgbClr val="002060"/>
                </a:solidFill>
              </a:rPr>
              <a:t>Amiodarona, Digoxina.</a:t>
            </a:r>
          </a:p>
          <a:p>
            <a:endParaRPr lang="es-ES_trad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_tradnl" b="1" dirty="0">
                <a:solidFill>
                  <a:srgbClr val="002060"/>
                </a:solidFill>
              </a:rPr>
              <a:t>Inestable: ¿cardioversión?</a:t>
            </a:r>
          </a:p>
          <a:p>
            <a:r>
              <a:rPr lang="es-ES_tradnl" dirty="0">
                <a:solidFill>
                  <a:srgbClr val="002060"/>
                </a:solidFill>
              </a:rPr>
              <a:t>Solo si la condición del paciente lo amerita.</a:t>
            </a:r>
          </a:p>
          <a:p>
            <a:r>
              <a:rPr lang="es-ES_tradnl" dirty="0">
                <a:solidFill>
                  <a:srgbClr val="002060"/>
                </a:solidFill>
              </a:rPr>
              <a:t>Riesgo de embolia si FA &gt; 48 horas.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Ecocardiografía TE que descarte trombos intracavitarios.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3 semanas previas y al menos 4 posteriores de anticoagulación.</a:t>
            </a: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F6851-7F28-7B49-A690-A7D27E514A27}"/>
              </a:ext>
            </a:extLst>
          </p:cNvPr>
          <p:cNvSpPr txBox="1"/>
          <p:nvPr/>
        </p:nvSpPr>
        <p:spPr>
          <a:xfrm>
            <a:off x="989587" y="1699332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Fibrilación auricular</a:t>
            </a:r>
          </a:p>
        </p:txBody>
      </p:sp>
    </p:spTree>
    <p:extLst>
      <p:ext uri="{BB962C8B-B14F-4D97-AF65-F5344CB8AC3E}">
        <p14:creationId xmlns:p14="http://schemas.microsoft.com/office/powerpoint/2010/main" val="375703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06"/>
            <a:ext cx="10515600" cy="1325563"/>
          </a:xfrm>
        </p:spPr>
        <p:txBody>
          <a:bodyPr/>
          <a:lstStyle/>
          <a:p>
            <a:r>
              <a:rPr lang="es-ES_tradnl" b="0" dirty="0"/>
              <a:t>Complejos estrechos, irregular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617FE2-B62B-944E-A88E-463F3A7AE141}"/>
              </a:ext>
            </a:extLst>
          </p:cNvPr>
          <p:cNvSpPr txBox="1"/>
          <p:nvPr/>
        </p:nvSpPr>
        <p:spPr>
          <a:xfrm>
            <a:off x="1132924" y="1371611"/>
            <a:ext cx="2690479" cy="757130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Taquicardia atrial multifocal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0F1FB0C3-1DA8-AB4E-978C-7AB41DA4D23F}"/>
              </a:ext>
            </a:extLst>
          </p:cNvPr>
          <p:cNvSpPr txBox="1">
            <a:spLocks/>
          </p:cNvSpPr>
          <p:nvPr/>
        </p:nvSpPr>
        <p:spPr bwMode="auto">
          <a:xfrm>
            <a:off x="4874484" y="4373499"/>
            <a:ext cx="7070589" cy="19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rgbClr val="002060"/>
                </a:solidFill>
              </a:rPr>
              <a:t>Pacientes predispuestos a hipoxemia, cardiópatas. </a:t>
            </a:r>
          </a:p>
          <a:p>
            <a:r>
              <a:rPr lang="es-ES_tradnl" dirty="0">
                <a:solidFill>
                  <a:srgbClr val="002060"/>
                </a:solidFill>
              </a:rPr>
              <a:t>Puede generar FA. </a:t>
            </a:r>
          </a:p>
          <a:p>
            <a:r>
              <a:rPr lang="es-ES_tradnl" dirty="0">
                <a:solidFill>
                  <a:srgbClr val="002060"/>
                </a:solidFill>
              </a:rPr>
              <a:t>EKG: RR variable, al menos 3 morfologías diferentes de P en la misma derivada. </a:t>
            </a:r>
          </a:p>
          <a:p>
            <a:r>
              <a:rPr lang="es-ES_tradnl" dirty="0">
                <a:solidFill>
                  <a:srgbClr val="002060"/>
                </a:solidFill>
              </a:rPr>
              <a:t>Manejo de la causa (hipoxemia, electrolitos) o control de frecuencia.</a:t>
            </a:r>
          </a:p>
        </p:txBody>
      </p:sp>
      <p:pic>
        <p:nvPicPr>
          <p:cNvPr id="26626" name="Picture 2" descr="Presentation Name on emaze">
            <a:extLst>
              <a:ext uri="{FF2B5EF4-FFF2-40B4-BE49-F238E27FC236}">
                <a16:creationId xmlns:a16="http://schemas.microsoft.com/office/drawing/2014/main" id="{A66F8D51-4AFB-B54E-BDF5-232DCAD6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571" y="2128741"/>
            <a:ext cx="2123184" cy="21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ACCBE7-278B-9145-B77B-FFC914AF6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4379" y="1750176"/>
            <a:ext cx="7070589" cy="22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1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88" y="252236"/>
            <a:ext cx="10515600" cy="1325563"/>
          </a:xfrm>
        </p:spPr>
        <p:txBody>
          <a:bodyPr/>
          <a:lstStyle/>
          <a:p>
            <a:r>
              <a:rPr lang="es-ES_tradnl" b="0" dirty="0"/>
              <a:t>Precaución con </a:t>
            </a:r>
            <a:r>
              <a:rPr lang="es-ES_tradnl" b="0" dirty="0" err="1"/>
              <a:t>antiarrítmicos</a:t>
            </a:r>
            <a:endParaRPr lang="es-ES_tradnl" b="0" dirty="0"/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C9A9DC53-097B-B64C-9B87-329A661DB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32676"/>
              </p:ext>
            </p:extLst>
          </p:nvPr>
        </p:nvGraphicFramePr>
        <p:xfrm>
          <a:off x="838200" y="2331032"/>
          <a:ext cx="10982094" cy="272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Icono de Advertencia PNG transparente - StickPNG">
            <a:extLst>
              <a:ext uri="{FF2B5EF4-FFF2-40B4-BE49-F238E27FC236}">
                <a16:creationId xmlns:a16="http://schemas.microsoft.com/office/drawing/2014/main" id="{7C3788AD-4869-6E49-89B6-10D38675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0058" y="486702"/>
            <a:ext cx="856630" cy="8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21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AAC3D-415F-044F-B894-9F32DE15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449"/>
            <a:ext cx="10515600" cy="1957801"/>
          </a:xfrm>
        </p:spPr>
        <p:txBody>
          <a:bodyPr/>
          <a:lstStyle/>
          <a:p>
            <a:pPr algn="ctr"/>
            <a:r>
              <a:rPr lang="es-ES_tradnl" sz="6600" b="0" dirty="0"/>
              <a:t>Algoritmo de manejo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2EB24-85E6-BD45-9485-1EC8B8B21137}"/>
              </a:ext>
            </a:extLst>
          </p:cNvPr>
          <p:cNvSpPr txBox="1">
            <a:spLocks/>
          </p:cNvSpPr>
          <p:nvPr/>
        </p:nvSpPr>
        <p:spPr bwMode="auto">
          <a:xfrm>
            <a:off x="5880390" y="6513936"/>
            <a:ext cx="6684144" cy="37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200" i="1" dirty="0">
                <a:solidFill>
                  <a:srgbClr val="002060"/>
                </a:solidFill>
              </a:rPr>
              <a:t>Bradiarritmias y bloqueos de la conduccion. Rev Esp Cardiol. 2012;65(7):656–667 .</a:t>
            </a:r>
          </a:p>
        </p:txBody>
      </p:sp>
    </p:spTree>
    <p:extLst>
      <p:ext uri="{BB962C8B-B14F-4D97-AF65-F5344CB8AC3E}">
        <p14:creationId xmlns:p14="http://schemas.microsoft.com/office/powerpoint/2010/main" val="1011355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29B892-457C-5144-88E6-E6DE7B5E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83" y="264611"/>
            <a:ext cx="9766300" cy="3937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A09E83-376A-5645-BED9-AEBB001F7392}"/>
              </a:ext>
            </a:extLst>
          </p:cNvPr>
          <p:cNvSpPr/>
          <p:nvPr/>
        </p:nvSpPr>
        <p:spPr>
          <a:xfrm>
            <a:off x="1982958" y="2920336"/>
            <a:ext cx="1882240" cy="372648"/>
          </a:xfrm>
          <a:prstGeom prst="rect">
            <a:avLst/>
          </a:prstGeom>
          <a:noFill/>
          <a:ln w="381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F2BE45-87FD-8442-859A-B9EB1620ACCA}"/>
              </a:ext>
            </a:extLst>
          </p:cNvPr>
          <p:cNvSpPr txBox="1"/>
          <p:nvPr/>
        </p:nvSpPr>
        <p:spPr>
          <a:xfrm>
            <a:off x="7424207" y="4630417"/>
            <a:ext cx="3103543" cy="840230"/>
          </a:xfrm>
          <a:prstGeom prst="rect">
            <a:avLst/>
          </a:prstGeom>
          <a:solidFill>
            <a:srgbClr val="00AAA7"/>
          </a:solidFill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dirty="0">
                <a:solidFill>
                  <a:schemeClr val="bg1"/>
                </a:solidFill>
                <a:latin typeface="Montserrat" panose="02000505000000020004" pitchFamily="2" charset="0"/>
              </a:rPr>
              <a:t>No se hace diferencia de dosis de energía para cada tipo de taquicardia.</a:t>
            </a:r>
          </a:p>
        </p:txBody>
      </p:sp>
    </p:spTree>
    <p:extLst>
      <p:ext uri="{BB962C8B-B14F-4D97-AF65-F5344CB8AC3E}">
        <p14:creationId xmlns:p14="http://schemas.microsoft.com/office/powerpoint/2010/main" val="4161771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286CC35-F8CB-334A-B437-DF3F49185E18}"/>
              </a:ext>
            </a:extLst>
          </p:cNvPr>
          <p:cNvSpPr txBox="1">
            <a:spLocks/>
          </p:cNvSpPr>
          <p:nvPr/>
        </p:nvSpPr>
        <p:spPr bwMode="auto">
          <a:xfrm>
            <a:off x="5796992" y="6472267"/>
            <a:ext cx="6963611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200" i="1" dirty="0">
                <a:solidFill>
                  <a:srgbClr val="002060"/>
                </a:solidFill>
              </a:rPr>
              <a:t>Panchal AR, et. al. Part 3: adult basic and advanced life support: 2020 AHA Guidelines for Cardiopulmonary Resuscitation and Emergency Cardiovascular Care. Circulation. 2020.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9A1546-3F6D-BE49-A890-78A13A0E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43" y="797180"/>
            <a:ext cx="10124294" cy="455660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5C76389-CC5A-1149-9898-145C1B20660C}"/>
              </a:ext>
            </a:extLst>
          </p:cNvPr>
          <p:cNvSpPr/>
          <p:nvPr/>
        </p:nvSpPr>
        <p:spPr>
          <a:xfrm>
            <a:off x="9690228" y="1762419"/>
            <a:ext cx="1830657" cy="1666581"/>
          </a:xfrm>
          <a:prstGeom prst="rect">
            <a:avLst/>
          </a:prstGeom>
          <a:noFill/>
          <a:ln w="38100"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5317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C909B0-0702-4E4B-892B-54E97BEB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81"/>
            <a:ext cx="10515600" cy="1325563"/>
          </a:xfrm>
        </p:spPr>
        <p:txBody>
          <a:bodyPr/>
          <a:lstStyle/>
          <a:p>
            <a:r>
              <a:rPr lang="es-ES_tradnl" b="0" dirty="0"/>
              <a:t>Conclusiones y recomendaciones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CEBE9FF-CD40-EA40-8A04-78C4642AC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734707"/>
              </p:ext>
            </p:extLst>
          </p:nvPr>
        </p:nvGraphicFramePr>
        <p:xfrm>
          <a:off x="4664532" y="1424065"/>
          <a:ext cx="7321445" cy="506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407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77D1659-03DF-214A-8269-3E9E0235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71" y="1213554"/>
            <a:ext cx="4307945" cy="1938129"/>
          </a:xfrm>
        </p:spPr>
        <p:txBody>
          <a:bodyPr/>
          <a:lstStyle/>
          <a:p>
            <a:pPr algn="ctr"/>
            <a:r>
              <a:rPr lang="es-ES_tradnl" sz="7200" b="0" dirty="0"/>
              <a:t>¡Gracias!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CA38D9B-4F49-2C45-9534-BD45F9306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2150" y="5111609"/>
            <a:ext cx="5075091" cy="1938130"/>
          </a:xfrm>
        </p:spPr>
        <p:txBody>
          <a:bodyPr/>
          <a:lstStyle/>
          <a:p>
            <a:endParaRPr lang="es-ES_tradnl" dirty="0"/>
          </a:p>
          <a:p>
            <a:r>
              <a:rPr lang="es-ES_tradnl" dirty="0"/>
              <a:t>valeria.martinez@cursofuturosresidentes.com</a:t>
            </a:r>
          </a:p>
          <a:p>
            <a:r>
              <a:rPr lang="es-ES_tradnl" dirty="0"/>
              <a:t>@</a:t>
            </a:r>
            <a:r>
              <a:rPr lang="es-ES_tradnl" dirty="0" err="1"/>
              <a:t>craftmedicine</a:t>
            </a:r>
            <a:r>
              <a:rPr lang="es-ES_tradnl" dirty="0"/>
              <a:t> </a:t>
            </a:r>
          </a:p>
        </p:txBody>
      </p:sp>
      <p:pic>
        <p:nvPicPr>
          <p:cNvPr id="29700" name="Picture 4" descr="A New Look for Instagram | Símbolo do instagram, Logotipo instagram,  Imagens de telefone">
            <a:extLst>
              <a:ext uri="{FF2B5EF4-FFF2-40B4-BE49-F238E27FC236}">
                <a16:creationId xmlns:a16="http://schemas.microsoft.com/office/drawing/2014/main" id="{349718EA-4B5F-9843-8BCC-650ED0F6A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1456" y="5794943"/>
            <a:ext cx="377318" cy="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Eliminar o archivar correo? Os contamos las diferencias y cómo configurarlo  - Goldenmac Blog">
            <a:extLst>
              <a:ext uri="{FF2B5EF4-FFF2-40B4-BE49-F238E27FC236}">
                <a16:creationId xmlns:a16="http://schemas.microsoft.com/office/drawing/2014/main" id="{1D1FAE75-E236-E84A-8E8A-50386BE77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6332" y="5422760"/>
            <a:ext cx="382643" cy="3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08D5C3-4CDE-7F4B-9C4F-681C117D4F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9779" y="764569"/>
            <a:ext cx="5542003" cy="43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826"/>
            <a:ext cx="10515600" cy="1325563"/>
          </a:xfrm>
        </p:spPr>
        <p:txBody>
          <a:bodyPr/>
          <a:lstStyle/>
          <a:p>
            <a:r>
              <a:rPr lang="es-ES_tradnl" b="0" dirty="0"/>
              <a:t>Fisiopatología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CBA5E9-8BC4-C547-B3C4-699E1B3D669F}"/>
              </a:ext>
            </a:extLst>
          </p:cNvPr>
          <p:cNvSpPr txBox="1"/>
          <p:nvPr/>
        </p:nvSpPr>
        <p:spPr>
          <a:xfrm>
            <a:off x="981197" y="2110025"/>
            <a:ext cx="3716482" cy="535531"/>
          </a:xfrm>
          <a:prstGeom prst="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Taquicardias de complejos QRS anchos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16B394C-3B15-8448-9374-6A016D9CB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508" y="2110025"/>
            <a:ext cx="5544295" cy="263794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588CBC1-05B4-DC4F-9AD5-441DCDEEE5EF}"/>
              </a:ext>
            </a:extLst>
          </p:cNvPr>
          <p:cNvSpPr txBox="1"/>
          <p:nvPr/>
        </p:nvSpPr>
        <p:spPr>
          <a:xfrm>
            <a:off x="5864290" y="4854554"/>
            <a:ext cx="1682618" cy="885371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- Aberrancia</a:t>
            </a:r>
          </a:p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- Bloqueo de rama previo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C88087E-6BD6-9544-B4DC-9EE0FDB9EF5C}"/>
              </a:ext>
            </a:extLst>
          </p:cNvPr>
          <p:cNvSpPr txBox="1"/>
          <p:nvPr/>
        </p:nvSpPr>
        <p:spPr>
          <a:xfrm>
            <a:off x="7597346" y="4854554"/>
            <a:ext cx="1682618" cy="535531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Pre-exitación / vía accesoria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031C59C-35D4-124E-BBA9-7C3366F5C9AA}"/>
              </a:ext>
            </a:extLst>
          </p:cNvPr>
          <p:cNvSpPr txBox="1"/>
          <p:nvPr/>
        </p:nvSpPr>
        <p:spPr>
          <a:xfrm>
            <a:off x="9330402" y="4854554"/>
            <a:ext cx="1682618" cy="313932"/>
          </a:xfrm>
          <a:prstGeom prst="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sz="1600" dirty="0">
                <a:solidFill>
                  <a:schemeClr val="bg1"/>
                </a:solidFill>
                <a:latin typeface="Montserrat" panose="02000505000000020004" pitchFamily="2" charset="0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280247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20" y="216362"/>
            <a:ext cx="3109332" cy="1325563"/>
          </a:xfrm>
        </p:spPr>
        <p:txBody>
          <a:bodyPr/>
          <a:lstStyle/>
          <a:p>
            <a:r>
              <a:rPr lang="es-ES_tradnl" b="0" dirty="0"/>
              <a:t>Enfoque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A48C660-33C2-FA4A-AC0F-5D7B7AB39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806718"/>
              </p:ext>
            </p:extLst>
          </p:nvPr>
        </p:nvGraphicFramePr>
        <p:xfrm>
          <a:off x="6438332" y="2811127"/>
          <a:ext cx="5945579" cy="33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5EED8F5B-2968-8F41-85AB-EB99C9A22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943324"/>
              </p:ext>
            </p:extLst>
          </p:nvPr>
        </p:nvGraphicFramePr>
        <p:xfrm>
          <a:off x="1329222" y="2811125"/>
          <a:ext cx="5056413" cy="312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CD75E29-FD37-7C4C-A9CF-CFFD68F5069A}"/>
              </a:ext>
            </a:extLst>
          </p:cNvPr>
          <p:cNvSpPr txBox="1"/>
          <p:nvPr/>
        </p:nvSpPr>
        <p:spPr>
          <a:xfrm>
            <a:off x="2126096" y="2054235"/>
            <a:ext cx="2810538" cy="377976"/>
          </a:xfrm>
          <a:prstGeom prst="round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dirty="0">
                <a:solidFill>
                  <a:schemeClr val="bg1"/>
                </a:solidFill>
                <a:latin typeface="Montserrat" panose="02000505000000020004" pitchFamily="2" charset="0"/>
              </a:rPr>
              <a:t>QRS ancho ( &gt; 0.12 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7FDC26-7036-554A-BFB4-E1B6C23A5CED}"/>
              </a:ext>
            </a:extLst>
          </p:cNvPr>
          <p:cNvSpPr txBox="1"/>
          <p:nvPr/>
        </p:nvSpPr>
        <p:spPr>
          <a:xfrm>
            <a:off x="7222763" y="2054235"/>
            <a:ext cx="3066457" cy="377976"/>
          </a:xfrm>
          <a:prstGeom prst="roundRect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dirty="0">
                <a:solidFill>
                  <a:schemeClr val="bg1"/>
                </a:solidFill>
                <a:latin typeface="Montserrat" panose="02000505000000020004" pitchFamily="2" charset="0"/>
              </a:rPr>
              <a:t>QRS estrecho (≤ 0.12 s)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7D7CA1-50ED-2449-86C8-58E0F1FBB5BB}"/>
              </a:ext>
            </a:extLst>
          </p:cNvPr>
          <p:cNvSpPr txBox="1"/>
          <p:nvPr/>
        </p:nvSpPr>
        <p:spPr>
          <a:xfrm>
            <a:off x="4713606" y="1408530"/>
            <a:ext cx="2351871" cy="377976"/>
          </a:xfrm>
          <a:prstGeom prst="roundRect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O" dirty="0">
                <a:solidFill>
                  <a:schemeClr val="bg1"/>
                </a:solidFill>
                <a:latin typeface="Montserrat" panose="02000505000000020004" pitchFamily="2" charset="0"/>
              </a:rPr>
              <a:t>Taquicardia</a:t>
            </a:r>
          </a:p>
        </p:txBody>
      </p:sp>
    </p:spTree>
    <p:extLst>
      <p:ext uri="{BB962C8B-B14F-4D97-AF65-F5344CB8AC3E}">
        <p14:creationId xmlns:p14="http://schemas.microsoft.com/office/powerpoint/2010/main" val="302776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1320DC9-5916-CA41-B4F8-2F513336F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007" y="308973"/>
            <a:ext cx="7719108" cy="5750736"/>
          </a:xfrm>
          <a:prstGeom prst="rect">
            <a:avLst/>
          </a:prstGeom>
        </p:spPr>
      </p:pic>
      <p:sp>
        <p:nvSpPr>
          <p:cNvPr id="15" name="Flecha: a la derecha 28">
            <a:extLst>
              <a:ext uri="{FF2B5EF4-FFF2-40B4-BE49-F238E27FC236}">
                <a16:creationId xmlns:a16="http://schemas.microsoft.com/office/drawing/2014/main" id="{0CD61ED9-7785-9A40-B76B-F30328D19BC6}"/>
              </a:ext>
            </a:extLst>
          </p:cNvPr>
          <p:cNvSpPr/>
          <p:nvPr/>
        </p:nvSpPr>
        <p:spPr>
          <a:xfrm>
            <a:off x="8038790" y="1963067"/>
            <a:ext cx="3943325" cy="3672895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0AAA7">
              <a:alpha val="18000"/>
            </a:srgbClr>
          </a:solidFill>
          <a:ln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Flecha: a la derecha 28">
            <a:extLst>
              <a:ext uri="{FF2B5EF4-FFF2-40B4-BE49-F238E27FC236}">
                <a16:creationId xmlns:a16="http://schemas.microsoft.com/office/drawing/2014/main" id="{64842BAE-2C57-6D4A-88C1-85A4A753A587}"/>
              </a:ext>
            </a:extLst>
          </p:cNvPr>
          <p:cNvSpPr/>
          <p:nvPr/>
        </p:nvSpPr>
        <p:spPr>
          <a:xfrm>
            <a:off x="5518615" y="1963067"/>
            <a:ext cx="2520175" cy="2178632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9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0" dirty="0"/>
              <a:t>Evaluación inicial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395E9-FD72-094F-B56D-CD5BD80B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600377"/>
            <a:ext cx="10667999" cy="2740634"/>
          </a:xfrm>
        </p:spPr>
        <p:txBody>
          <a:bodyPr numCol="1"/>
          <a:lstStyle/>
          <a:p>
            <a:pPr lvl="1"/>
            <a:r>
              <a:rPr lang="es-CO" sz="2200" dirty="0">
                <a:solidFill>
                  <a:srgbClr val="002060"/>
                </a:solidFill>
              </a:rPr>
              <a:t>ABCDE.</a:t>
            </a:r>
          </a:p>
          <a:p>
            <a:pPr lvl="1"/>
            <a:r>
              <a:rPr lang="es-CO" sz="2200" dirty="0">
                <a:solidFill>
                  <a:srgbClr val="002060"/>
                </a:solidFill>
              </a:rPr>
              <a:t>¿Oxígeno suplementario?</a:t>
            </a:r>
          </a:p>
          <a:p>
            <a:pPr lvl="1"/>
            <a:r>
              <a:rPr lang="es-CO" sz="2200" dirty="0">
                <a:solidFill>
                  <a:srgbClr val="002060"/>
                </a:solidFill>
              </a:rPr>
              <a:t>Acceso venoso.</a:t>
            </a:r>
          </a:p>
          <a:p>
            <a:pPr lvl="1"/>
            <a:r>
              <a:rPr lang="es-CO" sz="2200" dirty="0">
                <a:solidFill>
                  <a:srgbClr val="002060"/>
                </a:solidFill>
              </a:rPr>
              <a:t>Monitoreo cardioscópico y saturación de oxígeno.</a:t>
            </a:r>
          </a:p>
          <a:p>
            <a:pPr lvl="1"/>
            <a:r>
              <a:rPr lang="es-CO" sz="2200" dirty="0">
                <a:solidFill>
                  <a:srgbClr val="002060"/>
                </a:solidFill>
              </a:rPr>
              <a:t>Examen físico e historia clínica.</a:t>
            </a:r>
          </a:p>
          <a:p>
            <a:pPr lvl="1"/>
            <a:r>
              <a:rPr lang="es-CO" sz="2200" dirty="0">
                <a:solidFill>
                  <a:srgbClr val="002060"/>
                </a:solidFill>
              </a:rPr>
              <a:t>Electrocardiograma.</a:t>
            </a:r>
          </a:p>
          <a:p>
            <a:pPr lvl="1"/>
            <a:endParaRPr lang="es-CO" sz="2200" dirty="0">
              <a:solidFill>
                <a:srgbClr val="002060"/>
              </a:solidFill>
            </a:endParaRPr>
          </a:p>
          <a:p>
            <a:pPr lvl="1"/>
            <a:endParaRPr lang="es-CO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31746" name="Picture 2" descr="Parámetros vitales en un monitor de UCI.">
            <a:extLst>
              <a:ext uri="{FF2B5EF4-FFF2-40B4-BE49-F238E27FC236}">
                <a16:creationId xmlns:a16="http://schemas.microsoft.com/office/drawing/2014/main" id="{A97FC8CB-48DA-1A4D-93AC-FF91A01A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432" y="3323143"/>
            <a:ext cx="3320368" cy="33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9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A69C-F543-284E-8DEA-24E692E9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36"/>
            <a:ext cx="10515600" cy="1325563"/>
          </a:xfrm>
        </p:spPr>
        <p:txBody>
          <a:bodyPr/>
          <a:lstStyle/>
          <a:p>
            <a:r>
              <a:rPr lang="es-ES_tradnl" b="0" dirty="0"/>
              <a:t>Evaluación inicial</a:t>
            </a:r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81320C9E-49BF-D943-B4EC-76FE6E667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694" y="1689373"/>
            <a:ext cx="9883106" cy="46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842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́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C06109C-A82F-F348-9DC8-ED60C52C3E8D}" vid="{37C1AFF3-B5C9-1A46-B3F7-6243F2A8957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Presentación2</Template>
  <TotalTime>5771</TotalTime>
  <Words>2378</Words>
  <Application>Microsoft Office PowerPoint</Application>
  <PresentationFormat>Panorámica</PresentationFormat>
  <Paragraphs>363</Paragraphs>
  <Slides>47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Arial</vt:lpstr>
      <vt:lpstr>Calibri</vt:lpstr>
      <vt:lpstr>Montserrat</vt:lpstr>
      <vt:lpstr>Presentación2</vt:lpstr>
      <vt:lpstr>Taquiarritmias</vt:lpstr>
      <vt:lpstr>Objetivo y contenido</vt:lpstr>
      <vt:lpstr>Definición y clínica</vt:lpstr>
      <vt:lpstr>Fisiopatología </vt:lpstr>
      <vt:lpstr>Fisiopatología </vt:lpstr>
      <vt:lpstr>Enfoque</vt:lpstr>
      <vt:lpstr>Presentación de PowerPoint</vt:lpstr>
      <vt:lpstr>Evaluación inicial</vt:lpstr>
      <vt:lpstr>Evaluación inicial</vt:lpstr>
      <vt:lpstr>Inestabilidad hemodinámica</vt:lpstr>
      <vt:lpstr>Presentación de PowerPoint</vt:lpstr>
      <vt:lpstr>ECG</vt:lpstr>
      <vt:lpstr>Presentación de PowerPoint</vt:lpstr>
      <vt:lpstr>Complejos anchos, regular</vt:lpstr>
      <vt:lpstr>Complejos anchos, regular</vt:lpstr>
      <vt:lpstr>Presentación de PowerPoint</vt:lpstr>
      <vt:lpstr>Presentación de PowerPoint</vt:lpstr>
      <vt:lpstr>Presentación de PowerPoint</vt:lpstr>
      <vt:lpstr>Complejos anchos, regular</vt:lpstr>
      <vt:lpstr>Presentación de PowerPoint</vt:lpstr>
      <vt:lpstr>Complejos anchos, irregular</vt:lpstr>
      <vt:lpstr>Complejos anchos, irregular</vt:lpstr>
      <vt:lpstr>Complejos anchos, irregular</vt:lpstr>
      <vt:lpstr>Complejos anchos, irregular</vt:lpstr>
      <vt:lpstr>Complejos anchos, irregular</vt:lpstr>
      <vt:lpstr>Complejos anchos, irregular</vt:lpstr>
      <vt:lpstr>Complejos anchos, irregular</vt:lpstr>
      <vt:lpstr>Presentación de PowerPoint</vt:lpstr>
      <vt:lpstr>Complejos estrechos, regular</vt:lpstr>
      <vt:lpstr>TSV paroxísticas</vt:lpstr>
      <vt:lpstr>Complejos estrechos, regular</vt:lpstr>
      <vt:lpstr>Complejos estrechos, regular</vt:lpstr>
      <vt:lpstr>Complejos estrechos, regular</vt:lpstr>
      <vt:lpstr>Complejos estrechos, regular</vt:lpstr>
      <vt:lpstr>Complejos estrechos, regular</vt:lpstr>
      <vt:lpstr>Complejos estrechos, regular</vt:lpstr>
      <vt:lpstr>Respuesta a Adenosina</vt:lpstr>
      <vt:lpstr>Presentación de PowerPoint</vt:lpstr>
      <vt:lpstr>Complejos estrechos, irregular</vt:lpstr>
      <vt:lpstr>Complejos anchos, irregular</vt:lpstr>
      <vt:lpstr>Complejos estrechos, irregular</vt:lpstr>
      <vt:lpstr>Precaución con antiarrítmicos</vt:lpstr>
      <vt:lpstr>Algoritmo de manejo</vt:lpstr>
      <vt:lpstr>Presentación de PowerPoint</vt:lpstr>
      <vt:lpstr>Presentación de PowerPoint</vt:lpstr>
      <vt:lpstr>Conclusiones y recomendaciones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Martinez Hurtado</dc:creator>
  <cp:lastModifiedBy>User</cp:lastModifiedBy>
  <cp:revision>137</cp:revision>
  <dcterms:created xsi:type="dcterms:W3CDTF">2021-01-18T22:11:42Z</dcterms:created>
  <dcterms:modified xsi:type="dcterms:W3CDTF">2021-03-03T21:04:43Z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1263122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