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536" r:id="rId2"/>
    <p:sldId id="577" r:id="rId3"/>
    <p:sldId id="584" r:id="rId4"/>
    <p:sldId id="578" r:id="rId5"/>
    <p:sldId id="300" r:id="rId6"/>
    <p:sldId id="579" r:id="rId7"/>
    <p:sldId id="301" r:id="rId8"/>
    <p:sldId id="580" r:id="rId9"/>
    <p:sldId id="299" r:id="rId10"/>
    <p:sldId id="296" r:id="rId11"/>
    <p:sldId id="581" r:id="rId12"/>
    <p:sldId id="265" r:id="rId13"/>
    <p:sldId id="297" r:id="rId14"/>
    <p:sldId id="298" r:id="rId15"/>
    <p:sldId id="585" r:id="rId1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A7"/>
    <a:srgbClr val="15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 autoAdjust="0"/>
    <p:restoredTop sz="93655" autoAdjust="0"/>
  </p:normalViewPr>
  <p:slideViewPr>
    <p:cSldViewPr snapToGrid="0" showGuides="1">
      <p:cViewPr varScale="1">
        <p:scale>
          <a:sx n="63" d="100"/>
          <a:sy n="63" d="100"/>
        </p:scale>
        <p:origin x="644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537434-1AE0-1844-BCEA-CEAF649FBA6E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CEDFD15-FD5D-DB4D-8F9A-156EFA78A13D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Kannada Sangam MN" pitchFamily="2" charset="0"/>
            </a:rPr>
            <a:t>Prevalencia entre el 15 y el 77%.</a:t>
          </a:r>
          <a:endParaRPr lang="es-ES" sz="1600" dirty="0">
            <a:latin typeface="Montserrat" panose="00000500000000000000" pitchFamily="50" charset="0"/>
            <a:cs typeface="Kannada Sangam MN" pitchFamily="2" charset="0"/>
          </a:endParaRPr>
        </a:p>
      </dgm:t>
    </dgm:pt>
    <dgm:pt modelId="{A7A3A2B2-DEF1-A943-8761-FFDD528646BB}" type="parTrans" cxnId="{CAB198EB-29E9-E34C-A93E-4EDE088AE4E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5D7D2CB-B920-904E-BC00-5517731A97E3}" type="sibTrans" cxnId="{CAB198EB-29E9-E34C-A93E-4EDE088AE4E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9F31309-EC59-0F41-9DD5-B5D85A4F5509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Kannada Sangam MN" pitchFamily="2" charset="0"/>
            </a:rPr>
            <a:t> Infección congénita 0.3 /1000. </a:t>
          </a:r>
        </a:p>
      </dgm:t>
    </dgm:pt>
    <dgm:pt modelId="{67024AFA-A181-0E45-9EB8-6CC7837F7714}" type="parTrans" cxnId="{7C9F3B1D-AACF-2D4B-BB0B-FEF246BB3B5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DAD007F-88B9-4C44-BA8E-6F50531AF989}" type="sibTrans" cxnId="{7C9F3B1D-AACF-2D4B-BB0B-FEF246BB3B5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F4F803C1-950E-2E49-88B3-6B90C076F2B4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Kannada Sangam MN" pitchFamily="2" charset="0"/>
            </a:rPr>
            <a:t>La mayor prevalencia es en climas tropicales.</a:t>
          </a:r>
        </a:p>
      </dgm:t>
    </dgm:pt>
    <dgm:pt modelId="{301DBA5C-0401-2F43-99A4-A0593F16E483}" type="parTrans" cxnId="{E6B4286A-699B-484C-83A3-CF97511B9F6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BD57C74-EE8B-0247-8FB5-82C0EE668205}" type="sibTrans" cxnId="{E6B4286A-699B-484C-83A3-CF97511B9F6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F2A91AD1-B188-CE4B-92A8-5905118CD15D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Kannada Sangam MN" pitchFamily="2" charset="0"/>
            </a:rPr>
            <a:t>0,6 a 3% de las gestantes adquieren la infección durante el embarazo.</a:t>
          </a:r>
        </a:p>
      </dgm:t>
    </dgm:pt>
    <dgm:pt modelId="{E7ED14EF-D7B2-774F-AED3-ABD2F7422060}" type="parTrans" cxnId="{D7D4B7CC-1D9C-0841-8944-D0E0D214259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3C001773-3596-FF4A-ADFE-68E7A2A31582}" type="sibTrans" cxnId="{D7D4B7CC-1D9C-0841-8944-D0E0D2142597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B5C98F8-8003-874B-B017-C671FF6FFC94}">
      <dgm:prSet custT="1"/>
      <dgm:spPr/>
      <dgm:t>
        <a:bodyPr/>
        <a:lstStyle/>
        <a:p>
          <a:r>
            <a:rPr lang="es-ES" sz="1600" dirty="0">
              <a:latin typeface="Montserrat" panose="00000500000000000000" pitchFamily="50" charset="0"/>
              <a:cs typeface="Kannada Sangam MN" pitchFamily="2" charset="0"/>
            </a:rPr>
            <a:t>Riesgo de infección congénita 20-50 % sin tratamiento.</a:t>
          </a:r>
        </a:p>
      </dgm:t>
    </dgm:pt>
    <dgm:pt modelId="{89B917C7-B3E6-6744-A270-0632A4A099D8}" type="parTrans" cxnId="{21665D01-A724-984E-BE99-058AD997E79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2A575D0-4576-3243-949A-47254407CF84}" type="sibTrans" cxnId="{21665D01-A724-984E-BE99-058AD997E79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5BC91D8-A7C0-2645-8733-2605FEAE49B9}" type="pres">
      <dgm:prSet presAssocID="{64537434-1AE0-1844-BCEA-CEAF649FBA6E}" presName="linear" presStyleCnt="0">
        <dgm:presLayoutVars>
          <dgm:dir/>
          <dgm:animLvl val="lvl"/>
          <dgm:resizeHandles val="exact"/>
        </dgm:presLayoutVars>
      </dgm:prSet>
      <dgm:spPr/>
    </dgm:pt>
    <dgm:pt modelId="{13DE0E00-7CD0-EA44-91F4-8495C7F0B0CE}" type="pres">
      <dgm:prSet presAssocID="{8CEDFD15-FD5D-DB4D-8F9A-156EFA78A13D}" presName="parentLin" presStyleCnt="0"/>
      <dgm:spPr/>
    </dgm:pt>
    <dgm:pt modelId="{41EB0063-4078-434F-9D49-847BE02D43F2}" type="pres">
      <dgm:prSet presAssocID="{8CEDFD15-FD5D-DB4D-8F9A-156EFA78A13D}" presName="parentLeftMargin" presStyleLbl="node1" presStyleIdx="0" presStyleCnt="5"/>
      <dgm:spPr/>
    </dgm:pt>
    <dgm:pt modelId="{800A70FC-B967-E64B-B589-36E89AEF15D8}" type="pres">
      <dgm:prSet presAssocID="{8CEDFD15-FD5D-DB4D-8F9A-156EFA78A13D}" presName="parentText" presStyleLbl="node1" presStyleIdx="0" presStyleCnt="5" custScaleY="52163" custLinFactNeighborX="-2613" custLinFactNeighborY="-19222">
        <dgm:presLayoutVars>
          <dgm:chMax val="0"/>
          <dgm:bulletEnabled val="1"/>
        </dgm:presLayoutVars>
      </dgm:prSet>
      <dgm:spPr/>
    </dgm:pt>
    <dgm:pt modelId="{5C2E2C15-F27F-A841-B54D-BCCA1AD8E473}" type="pres">
      <dgm:prSet presAssocID="{8CEDFD15-FD5D-DB4D-8F9A-156EFA78A13D}" presName="negativeSpace" presStyleCnt="0"/>
      <dgm:spPr/>
    </dgm:pt>
    <dgm:pt modelId="{27A0E67D-1ED6-4941-9876-56210E700D17}" type="pres">
      <dgm:prSet presAssocID="{8CEDFD15-FD5D-DB4D-8F9A-156EFA78A13D}" presName="childText" presStyleLbl="conFgAcc1" presStyleIdx="0" presStyleCnt="5">
        <dgm:presLayoutVars>
          <dgm:bulletEnabled val="1"/>
        </dgm:presLayoutVars>
      </dgm:prSet>
      <dgm:spPr/>
    </dgm:pt>
    <dgm:pt modelId="{13374D28-252D-6546-B20C-81682922891F}" type="pres">
      <dgm:prSet presAssocID="{65D7D2CB-B920-904E-BC00-5517731A97E3}" presName="spaceBetweenRectangles" presStyleCnt="0"/>
      <dgm:spPr/>
    </dgm:pt>
    <dgm:pt modelId="{477783E4-D108-1B4A-A32B-FDF68A16BEB1}" type="pres">
      <dgm:prSet presAssocID="{19F31309-EC59-0F41-9DD5-B5D85A4F5509}" presName="parentLin" presStyleCnt="0"/>
      <dgm:spPr/>
    </dgm:pt>
    <dgm:pt modelId="{4FAA4659-0200-F74C-A327-4F2784FAB51D}" type="pres">
      <dgm:prSet presAssocID="{19F31309-EC59-0F41-9DD5-B5D85A4F5509}" presName="parentLeftMargin" presStyleLbl="node1" presStyleIdx="0" presStyleCnt="5"/>
      <dgm:spPr/>
    </dgm:pt>
    <dgm:pt modelId="{C0D8C688-B273-A049-AA1F-332ABAB10C1E}" type="pres">
      <dgm:prSet presAssocID="{19F31309-EC59-0F41-9DD5-B5D85A4F5509}" presName="parentText" presStyleLbl="node1" presStyleIdx="1" presStyleCnt="5" custScaleY="52163" custLinFactNeighborX="-2613" custLinFactNeighborY="-19222">
        <dgm:presLayoutVars>
          <dgm:chMax val="0"/>
          <dgm:bulletEnabled val="1"/>
        </dgm:presLayoutVars>
      </dgm:prSet>
      <dgm:spPr/>
    </dgm:pt>
    <dgm:pt modelId="{CBF42663-4E92-9D40-A6E1-AAAE2D496E8C}" type="pres">
      <dgm:prSet presAssocID="{19F31309-EC59-0F41-9DD5-B5D85A4F5509}" presName="negativeSpace" presStyleCnt="0"/>
      <dgm:spPr/>
    </dgm:pt>
    <dgm:pt modelId="{B23F828C-9336-DF49-9A87-E0077957116C}" type="pres">
      <dgm:prSet presAssocID="{19F31309-EC59-0F41-9DD5-B5D85A4F5509}" presName="childText" presStyleLbl="conFgAcc1" presStyleIdx="1" presStyleCnt="5">
        <dgm:presLayoutVars>
          <dgm:bulletEnabled val="1"/>
        </dgm:presLayoutVars>
      </dgm:prSet>
      <dgm:spPr/>
    </dgm:pt>
    <dgm:pt modelId="{81D7021C-26BD-2B43-A170-C6C08A75694E}" type="pres">
      <dgm:prSet presAssocID="{DDAD007F-88B9-4C44-BA8E-6F50531AF989}" presName="spaceBetweenRectangles" presStyleCnt="0"/>
      <dgm:spPr/>
    </dgm:pt>
    <dgm:pt modelId="{66E6277E-2944-9D42-B6E0-B157CE1CDAE0}" type="pres">
      <dgm:prSet presAssocID="{F4F803C1-950E-2E49-88B3-6B90C076F2B4}" presName="parentLin" presStyleCnt="0"/>
      <dgm:spPr/>
    </dgm:pt>
    <dgm:pt modelId="{01C4F1F8-9071-B24B-99ED-8A5FAAE48F80}" type="pres">
      <dgm:prSet presAssocID="{F4F803C1-950E-2E49-88B3-6B90C076F2B4}" presName="parentLeftMargin" presStyleLbl="node1" presStyleIdx="1" presStyleCnt="5"/>
      <dgm:spPr/>
    </dgm:pt>
    <dgm:pt modelId="{6E0A8C48-90D0-A747-95A4-7FEE310CA874}" type="pres">
      <dgm:prSet presAssocID="{F4F803C1-950E-2E49-88B3-6B90C076F2B4}" presName="parentText" presStyleLbl="node1" presStyleIdx="2" presStyleCnt="5" custScaleY="52163" custLinFactNeighborX="-2613" custLinFactNeighborY="-19222">
        <dgm:presLayoutVars>
          <dgm:chMax val="0"/>
          <dgm:bulletEnabled val="1"/>
        </dgm:presLayoutVars>
      </dgm:prSet>
      <dgm:spPr/>
    </dgm:pt>
    <dgm:pt modelId="{FF79F0DB-C2BB-5F46-97BD-ADE43214D7B7}" type="pres">
      <dgm:prSet presAssocID="{F4F803C1-950E-2E49-88B3-6B90C076F2B4}" presName="negativeSpace" presStyleCnt="0"/>
      <dgm:spPr/>
    </dgm:pt>
    <dgm:pt modelId="{05E0188D-3840-6847-9B48-AC4EAE1A0ED4}" type="pres">
      <dgm:prSet presAssocID="{F4F803C1-950E-2E49-88B3-6B90C076F2B4}" presName="childText" presStyleLbl="conFgAcc1" presStyleIdx="2" presStyleCnt="5">
        <dgm:presLayoutVars>
          <dgm:bulletEnabled val="1"/>
        </dgm:presLayoutVars>
      </dgm:prSet>
      <dgm:spPr/>
    </dgm:pt>
    <dgm:pt modelId="{DE5F17A4-78A4-944F-9256-6D81668073F6}" type="pres">
      <dgm:prSet presAssocID="{1BD57C74-EE8B-0247-8FB5-82C0EE668205}" presName="spaceBetweenRectangles" presStyleCnt="0"/>
      <dgm:spPr/>
    </dgm:pt>
    <dgm:pt modelId="{D639DB1A-4A8E-1542-AFA3-74BFA359C1E5}" type="pres">
      <dgm:prSet presAssocID="{F2A91AD1-B188-CE4B-92A8-5905118CD15D}" presName="parentLin" presStyleCnt="0"/>
      <dgm:spPr/>
    </dgm:pt>
    <dgm:pt modelId="{393111F7-C679-FC4D-AF1A-6E1FC55601EE}" type="pres">
      <dgm:prSet presAssocID="{F2A91AD1-B188-CE4B-92A8-5905118CD15D}" presName="parentLeftMargin" presStyleLbl="node1" presStyleIdx="2" presStyleCnt="5"/>
      <dgm:spPr/>
    </dgm:pt>
    <dgm:pt modelId="{D5DF766F-453A-CF4B-AA52-5099D8FCC1AB}" type="pres">
      <dgm:prSet presAssocID="{F2A91AD1-B188-CE4B-92A8-5905118CD15D}" presName="parentText" presStyleLbl="node1" presStyleIdx="3" presStyleCnt="5" custScaleY="52163" custLinFactNeighborX="-2613" custLinFactNeighborY="-19222">
        <dgm:presLayoutVars>
          <dgm:chMax val="0"/>
          <dgm:bulletEnabled val="1"/>
        </dgm:presLayoutVars>
      </dgm:prSet>
      <dgm:spPr/>
    </dgm:pt>
    <dgm:pt modelId="{D052259C-A64B-E44A-84F4-C26D7F849467}" type="pres">
      <dgm:prSet presAssocID="{F2A91AD1-B188-CE4B-92A8-5905118CD15D}" presName="negativeSpace" presStyleCnt="0"/>
      <dgm:spPr/>
    </dgm:pt>
    <dgm:pt modelId="{F1C1D1D5-B7B6-3441-9F8A-008F0C5E0FA8}" type="pres">
      <dgm:prSet presAssocID="{F2A91AD1-B188-CE4B-92A8-5905118CD15D}" presName="childText" presStyleLbl="conFgAcc1" presStyleIdx="3" presStyleCnt="5">
        <dgm:presLayoutVars>
          <dgm:bulletEnabled val="1"/>
        </dgm:presLayoutVars>
      </dgm:prSet>
      <dgm:spPr/>
    </dgm:pt>
    <dgm:pt modelId="{635C6BFB-DD8C-CE48-91F7-1600FF9A3C9C}" type="pres">
      <dgm:prSet presAssocID="{3C001773-3596-FF4A-ADFE-68E7A2A31582}" presName="spaceBetweenRectangles" presStyleCnt="0"/>
      <dgm:spPr/>
    </dgm:pt>
    <dgm:pt modelId="{FF71DC03-F2C3-9A40-9FBC-7175A08B0ABF}" type="pres">
      <dgm:prSet presAssocID="{8B5C98F8-8003-874B-B017-C671FF6FFC94}" presName="parentLin" presStyleCnt="0"/>
      <dgm:spPr/>
    </dgm:pt>
    <dgm:pt modelId="{8845190E-0801-BF44-89F2-26A059652D0D}" type="pres">
      <dgm:prSet presAssocID="{8B5C98F8-8003-874B-B017-C671FF6FFC94}" presName="parentLeftMargin" presStyleLbl="node1" presStyleIdx="3" presStyleCnt="5"/>
      <dgm:spPr/>
    </dgm:pt>
    <dgm:pt modelId="{6FA709C8-41F0-5842-BA8A-5756B8AC045F}" type="pres">
      <dgm:prSet presAssocID="{8B5C98F8-8003-874B-B017-C671FF6FFC94}" presName="parentText" presStyleLbl="node1" presStyleIdx="4" presStyleCnt="5" custScaleY="52163" custLinFactNeighborX="-2613" custLinFactNeighborY="-19222">
        <dgm:presLayoutVars>
          <dgm:chMax val="0"/>
          <dgm:bulletEnabled val="1"/>
        </dgm:presLayoutVars>
      </dgm:prSet>
      <dgm:spPr/>
    </dgm:pt>
    <dgm:pt modelId="{9DD98698-2A03-6E49-AF10-57A0EB431F18}" type="pres">
      <dgm:prSet presAssocID="{8B5C98F8-8003-874B-B017-C671FF6FFC94}" presName="negativeSpace" presStyleCnt="0"/>
      <dgm:spPr/>
    </dgm:pt>
    <dgm:pt modelId="{081D6D47-BA5D-B344-895F-3C1852D7515B}" type="pres">
      <dgm:prSet presAssocID="{8B5C98F8-8003-874B-B017-C671FF6FFC9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1665D01-A724-984E-BE99-058AD997E799}" srcId="{64537434-1AE0-1844-BCEA-CEAF649FBA6E}" destId="{8B5C98F8-8003-874B-B017-C671FF6FFC94}" srcOrd="4" destOrd="0" parTransId="{89B917C7-B3E6-6744-A270-0632A4A099D8}" sibTransId="{A2A575D0-4576-3243-949A-47254407CF84}"/>
    <dgm:cxn modelId="{7C9F3B1D-AACF-2D4B-BB0B-FEF246BB3B55}" srcId="{64537434-1AE0-1844-BCEA-CEAF649FBA6E}" destId="{19F31309-EC59-0F41-9DD5-B5D85A4F5509}" srcOrd="1" destOrd="0" parTransId="{67024AFA-A181-0E45-9EB8-6CC7837F7714}" sibTransId="{DDAD007F-88B9-4C44-BA8E-6F50531AF989}"/>
    <dgm:cxn modelId="{EEC91D62-2ED0-4D42-9993-ACFDC2A26D78}" type="presOf" srcId="{8CEDFD15-FD5D-DB4D-8F9A-156EFA78A13D}" destId="{800A70FC-B967-E64B-B589-36E89AEF15D8}" srcOrd="1" destOrd="0" presId="urn:microsoft.com/office/officeart/2005/8/layout/list1"/>
    <dgm:cxn modelId="{E6B4286A-699B-484C-83A3-CF97511B9F6E}" srcId="{64537434-1AE0-1844-BCEA-CEAF649FBA6E}" destId="{F4F803C1-950E-2E49-88B3-6B90C076F2B4}" srcOrd="2" destOrd="0" parTransId="{301DBA5C-0401-2F43-99A4-A0593F16E483}" sibTransId="{1BD57C74-EE8B-0247-8FB5-82C0EE668205}"/>
    <dgm:cxn modelId="{69373D75-F86E-7C4F-A6D8-32579C94BAD1}" type="presOf" srcId="{8B5C98F8-8003-874B-B017-C671FF6FFC94}" destId="{8845190E-0801-BF44-89F2-26A059652D0D}" srcOrd="0" destOrd="0" presId="urn:microsoft.com/office/officeart/2005/8/layout/list1"/>
    <dgm:cxn modelId="{2C05CD59-AA67-0347-9258-19942DB9BD65}" type="presOf" srcId="{64537434-1AE0-1844-BCEA-CEAF649FBA6E}" destId="{D5BC91D8-A7C0-2645-8733-2605FEAE49B9}" srcOrd="0" destOrd="0" presId="urn:microsoft.com/office/officeart/2005/8/layout/list1"/>
    <dgm:cxn modelId="{65BBA293-44BD-E841-8345-09844E230698}" type="presOf" srcId="{8B5C98F8-8003-874B-B017-C671FF6FFC94}" destId="{6FA709C8-41F0-5842-BA8A-5756B8AC045F}" srcOrd="1" destOrd="0" presId="urn:microsoft.com/office/officeart/2005/8/layout/list1"/>
    <dgm:cxn modelId="{04C6E6AA-FDE4-604F-BF3B-002C8D4401E8}" type="presOf" srcId="{F2A91AD1-B188-CE4B-92A8-5905118CD15D}" destId="{393111F7-C679-FC4D-AF1A-6E1FC55601EE}" srcOrd="0" destOrd="0" presId="urn:microsoft.com/office/officeart/2005/8/layout/list1"/>
    <dgm:cxn modelId="{61A778AE-9490-A947-8590-4F56B14BE23E}" type="presOf" srcId="{19F31309-EC59-0F41-9DD5-B5D85A4F5509}" destId="{C0D8C688-B273-A049-AA1F-332ABAB10C1E}" srcOrd="1" destOrd="0" presId="urn:microsoft.com/office/officeart/2005/8/layout/list1"/>
    <dgm:cxn modelId="{702C38B5-DAC1-1445-A9B8-6600CE8E7C94}" type="presOf" srcId="{F4F803C1-950E-2E49-88B3-6B90C076F2B4}" destId="{01C4F1F8-9071-B24B-99ED-8A5FAAE48F80}" srcOrd="0" destOrd="0" presId="urn:microsoft.com/office/officeart/2005/8/layout/list1"/>
    <dgm:cxn modelId="{CE2474BD-F735-3641-A4CA-BE9058DF516C}" type="presOf" srcId="{8CEDFD15-FD5D-DB4D-8F9A-156EFA78A13D}" destId="{41EB0063-4078-434F-9D49-847BE02D43F2}" srcOrd="0" destOrd="0" presId="urn:microsoft.com/office/officeart/2005/8/layout/list1"/>
    <dgm:cxn modelId="{395C81C6-6643-1240-9AF9-F458A2F41E1C}" type="presOf" srcId="{F2A91AD1-B188-CE4B-92A8-5905118CD15D}" destId="{D5DF766F-453A-CF4B-AA52-5099D8FCC1AB}" srcOrd="1" destOrd="0" presId="urn:microsoft.com/office/officeart/2005/8/layout/list1"/>
    <dgm:cxn modelId="{D7D4B7CC-1D9C-0841-8944-D0E0D2142597}" srcId="{64537434-1AE0-1844-BCEA-CEAF649FBA6E}" destId="{F2A91AD1-B188-CE4B-92A8-5905118CD15D}" srcOrd="3" destOrd="0" parTransId="{E7ED14EF-D7B2-774F-AED3-ABD2F7422060}" sibTransId="{3C001773-3596-FF4A-ADFE-68E7A2A31582}"/>
    <dgm:cxn modelId="{89BF37D0-3C76-A146-8DB4-C4E2D3AF6E86}" type="presOf" srcId="{19F31309-EC59-0F41-9DD5-B5D85A4F5509}" destId="{4FAA4659-0200-F74C-A327-4F2784FAB51D}" srcOrd="0" destOrd="0" presId="urn:microsoft.com/office/officeart/2005/8/layout/list1"/>
    <dgm:cxn modelId="{C1233DDC-064C-EE42-908E-0BC217571BB4}" type="presOf" srcId="{F4F803C1-950E-2E49-88B3-6B90C076F2B4}" destId="{6E0A8C48-90D0-A747-95A4-7FEE310CA874}" srcOrd="1" destOrd="0" presId="urn:microsoft.com/office/officeart/2005/8/layout/list1"/>
    <dgm:cxn modelId="{CAB198EB-29E9-E34C-A93E-4EDE088AE4E3}" srcId="{64537434-1AE0-1844-BCEA-CEAF649FBA6E}" destId="{8CEDFD15-FD5D-DB4D-8F9A-156EFA78A13D}" srcOrd="0" destOrd="0" parTransId="{A7A3A2B2-DEF1-A943-8761-FFDD528646BB}" sibTransId="{65D7D2CB-B920-904E-BC00-5517731A97E3}"/>
    <dgm:cxn modelId="{9EDD4D7C-1232-B544-AC86-71503091F1E9}" type="presParOf" srcId="{D5BC91D8-A7C0-2645-8733-2605FEAE49B9}" destId="{13DE0E00-7CD0-EA44-91F4-8495C7F0B0CE}" srcOrd="0" destOrd="0" presId="urn:microsoft.com/office/officeart/2005/8/layout/list1"/>
    <dgm:cxn modelId="{B0EA4887-7B1C-474D-9B9E-3F9FCABDEA76}" type="presParOf" srcId="{13DE0E00-7CD0-EA44-91F4-8495C7F0B0CE}" destId="{41EB0063-4078-434F-9D49-847BE02D43F2}" srcOrd="0" destOrd="0" presId="urn:microsoft.com/office/officeart/2005/8/layout/list1"/>
    <dgm:cxn modelId="{F1DCDB39-0D6D-1A42-9D15-5C91CBA85DF6}" type="presParOf" srcId="{13DE0E00-7CD0-EA44-91F4-8495C7F0B0CE}" destId="{800A70FC-B967-E64B-B589-36E89AEF15D8}" srcOrd="1" destOrd="0" presId="urn:microsoft.com/office/officeart/2005/8/layout/list1"/>
    <dgm:cxn modelId="{29DBC28E-AE34-7644-82A7-BF48A6D2D3B2}" type="presParOf" srcId="{D5BC91D8-A7C0-2645-8733-2605FEAE49B9}" destId="{5C2E2C15-F27F-A841-B54D-BCCA1AD8E473}" srcOrd="1" destOrd="0" presId="urn:microsoft.com/office/officeart/2005/8/layout/list1"/>
    <dgm:cxn modelId="{26AB225C-1626-0442-8D65-0730597AE80D}" type="presParOf" srcId="{D5BC91D8-A7C0-2645-8733-2605FEAE49B9}" destId="{27A0E67D-1ED6-4941-9876-56210E700D17}" srcOrd="2" destOrd="0" presId="urn:microsoft.com/office/officeart/2005/8/layout/list1"/>
    <dgm:cxn modelId="{7957F9BE-EB42-0749-8D4A-1FD5818BEEE8}" type="presParOf" srcId="{D5BC91D8-A7C0-2645-8733-2605FEAE49B9}" destId="{13374D28-252D-6546-B20C-81682922891F}" srcOrd="3" destOrd="0" presId="urn:microsoft.com/office/officeart/2005/8/layout/list1"/>
    <dgm:cxn modelId="{0120B0F3-5E64-BB4E-ADEA-923504343F51}" type="presParOf" srcId="{D5BC91D8-A7C0-2645-8733-2605FEAE49B9}" destId="{477783E4-D108-1B4A-A32B-FDF68A16BEB1}" srcOrd="4" destOrd="0" presId="urn:microsoft.com/office/officeart/2005/8/layout/list1"/>
    <dgm:cxn modelId="{893D1A85-C59A-C64F-8286-7A83C00E3FF7}" type="presParOf" srcId="{477783E4-D108-1B4A-A32B-FDF68A16BEB1}" destId="{4FAA4659-0200-F74C-A327-4F2784FAB51D}" srcOrd="0" destOrd="0" presId="urn:microsoft.com/office/officeart/2005/8/layout/list1"/>
    <dgm:cxn modelId="{EB125D62-5EFD-0D4C-AC1A-08EBF3337AA2}" type="presParOf" srcId="{477783E4-D108-1B4A-A32B-FDF68A16BEB1}" destId="{C0D8C688-B273-A049-AA1F-332ABAB10C1E}" srcOrd="1" destOrd="0" presId="urn:microsoft.com/office/officeart/2005/8/layout/list1"/>
    <dgm:cxn modelId="{EFFD578D-590A-8E41-B3E3-4B5E8235681D}" type="presParOf" srcId="{D5BC91D8-A7C0-2645-8733-2605FEAE49B9}" destId="{CBF42663-4E92-9D40-A6E1-AAAE2D496E8C}" srcOrd="5" destOrd="0" presId="urn:microsoft.com/office/officeart/2005/8/layout/list1"/>
    <dgm:cxn modelId="{442E6DE0-0161-964E-B414-BFD9A9EE8014}" type="presParOf" srcId="{D5BC91D8-A7C0-2645-8733-2605FEAE49B9}" destId="{B23F828C-9336-DF49-9A87-E0077957116C}" srcOrd="6" destOrd="0" presId="urn:microsoft.com/office/officeart/2005/8/layout/list1"/>
    <dgm:cxn modelId="{C09E78CC-AB52-4545-9276-CECBE660FFFB}" type="presParOf" srcId="{D5BC91D8-A7C0-2645-8733-2605FEAE49B9}" destId="{81D7021C-26BD-2B43-A170-C6C08A75694E}" srcOrd="7" destOrd="0" presId="urn:microsoft.com/office/officeart/2005/8/layout/list1"/>
    <dgm:cxn modelId="{5DD6D614-6DEA-EC41-B3EF-EF789AF7F8BD}" type="presParOf" srcId="{D5BC91D8-A7C0-2645-8733-2605FEAE49B9}" destId="{66E6277E-2944-9D42-B6E0-B157CE1CDAE0}" srcOrd="8" destOrd="0" presId="urn:microsoft.com/office/officeart/2005/8/layout/list1"/>
    <dgm:cxn modelId="{D1C71D60-8E12-4846-B6B7-CD7C0F1AF51D}" type="presParOf" srcId="{66E6277E-2944-9D42-B6E0-B157CE1CDAE0}" destId="{01C4F1F8-9071-B24B-99ED-8A5FAAE48F80}" srcOrd="0" destOrd="0" presId="urn:microsoft.com/office/officeart/2005/8/layout/list1"/>
    <dgm:cxn modelId="{B00EB687-A6C0-1440-84E4-C83629890089}" type="presParOf" srcId="{66E6277E-2944-9D42-B6E0-B157CE1CDAE0}" destId="{6E0A8C48-90D0-A747-95A4-7FEE310CA874}" srcOrd="1" destOrd="0" presId="urn:microsoft.com/office/officeart/2005/8/layout/list1"/>
    <dgm:cxn modelId="{FF627C7E-E049-114F-BB6B-6681799F1E21}" type="presParOf" srcId="{D5BC91D8-A7C0-2645-8733-2605FEAE49B9}" destId="{FF79F0DB-C2BB-5F46-97BD-ADE43214D7B7}" srcOrd="9" destOrd="0" presId="urn:microsoft.com/office/officeart/2005/8/layout/list1"/>
    <dgm:cxn modelId="{564BEC60-8C5B-354B-90FE-2CBA5E98F5C7}" type="presParOf" srcId="{D5BC91D8-A7C0-2645-8733-2605FEAE49B9}" destId="{05E0188D-3840-6847-9B48-AC4EAE1A0ED4}" srcOrd="10" destOrd="0" presId="urn:microsoft.com/office/officeart/2005/8/layout/list1"/>
    <dgm:cxn modelId="{CA8EF7F9-D5B8-EB49-8EED-624C62F517C3}" type="presParOf" srcId="{D5BC91D8-A7C0-2645-8733-2605FEAE49B9}" destId="{DE5F17A4-78A4-944F-9256-6D81668073F6}" srcOrd="11" destOrd="0" presId="urn:microsoft.com/office/officeart/2005/8/layout/list1"/>
    <dgm:cxn modelId="{A71743A7-E87D-AE43-944C-C39FB57E587B}" type="presParOf" srcId="{D5BC91D8-A7C0-2645-8733-2605FEAE49B9}" destId="{D639DB1A-4A8E-1542-AFA3-74BFA359C1E5}" srcOrd="12" destOrd="0" presId="urn:microsoft.com/office/officeart/2005/8/layout/list1"/>
    <dgm:cxn modelId="{AC82D3D6-21F4-6E4E-9637-7C32126E073B}" type="presParOf" srcId="{D639DB1A-4A8E-1542-AFA3-74BFA359C1E5}" destId="{393111F7-C679-FC4D-AF1A-6E1FC55601EE}" srcOrd="0" destOrd="0" presId="urn:microsoft.com/office/officeart/2005/8/layout/list1"/>
    <dgm:cxn modelId="{B19B7745-E627-3441-BE24-593706482B93}" type="presParOf" srcId="{D639DB1A-4A8E-1542-AFA3-74BFA359C1E5}" destId="{D5DF766F-453A-CF4B-AA52-5099D8FCC1AB}" srcOrd="1" destOrd="0" presId="urn:microsoft.com/office/officeart/2005/8/layout/list1"/>
    <dgm:cxn modelId="{8D3A85DF-3752-4146-AF86-D693C77C2C3E}" type="presParOf" srcId="{D5BC91D8-A7C0-2645-8733-2605FEAE49B9}" destId="{D052259C-A64B-E44A-84F4-C26D7F849467}" srcOrd="13" destOrd="0" presId="urn:microsoft.com/office/officeart/2005/8/layout/list1"/>
    <dgm:cxn modelId="{F2018C10-B098-9F40-A3DB-CD542F5A0603}" type="presParOf" srcId="{D5BC91D8-A7C0-2645-8733-2605FEAE49B9}" destId="{F1C1D1D5-B7B6-3441-9F8A-008F0C5E0FA8}" srcOrd="14" destOrd="0" presId="urn:microsoft.com/office/officeart/2005/8/layout/list1"/>
    <dgm:cxn modelId="{21315D10-FB12-C749-9A48-BEC9244CCB8E}" type="presParOf" srcId="{D5BC91D8-A7C0-2645-8733-2605FEAE49B9}" destId="{635C6BFB-DD8C-CE48-91F7-1600FF9A3C9C}" srcOrd="15" destOrd="0" presId="urn:microsoft.com/office/officeart/2005/8/layout/list1"/>
    <dgm:cxn modelId="{9617B9CA-8BCA-4B4F-886D-0567FAF38D02}" type="presParOf" srcId="{D5BC91D8-A7C0-2645-8733-2605FEAE49B9}" destId="{FF71DC03-F2C3-9A40-9FBC-7175A08B0ABF}" srcOrd="16" destOrd="0" presId="urn:microsoft.com/office/officeart/2005/8/layout/list1"/>
    <dgm:cxn modelId="{258287C5-B3EA-194A-9074-10D6CEA0C9AB}" type="presParOf" srcId="{FF71DC03-F2C3-9A40-9FBC-7175A08B0ABF}" destId="{8845190E-0801-BF44-89F2-26A059652D0D}" srcOrd="0" destOrd="0" presId="urn:microsoft.com/office/officeart/2005/8/layout/list1"/>
    <dgm:cxn modelId="{52187252-0C0F-C643-B185-2583D4966386}" type="presParOf" srcId="{FF71DC03-F2C3-9A40-9FBC-7175A08B0ABF}" destId="{6FA709C8-41F0-5842-BA8A-5756B8AC045F}" srcOrd="1" destOrd="0" presId="urn:microsoft.com/office/officeart/2005/8/layout/list1"/>
    <dgm:cxn modelId="{FA1C3A74-7126-AA4B-BF58-12160C4F6EF0}" type="presParOf" srcId="{D5BC91D8-A7C0-2645-8733-2605FEAE49B9}" destId="{9DD98698-2A03-6E49-AF10-57A0EB431F18}" srcOrd="17" destOrd="0" presId="urn:microsoft.com/office/officeart/2005/8/layout/list1"/>
    <dgm:cxn modelId="{E1F3F311-8F0D-2B4A-A4A7-09B076E99754}" type="presParOf" srcId="{D5BC91D8-A7C0-2645-8733-2605FEAE49B9}" destId="{081D6D47-BA5D-B344-895F-3C1852D7515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1F660DA-71DE-DF49-B8A7-85794F582E63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36C8297-3329-D643-8A43-F24D5D8E5794}">
      <dgm:prSet phldrT="[Texto]"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Kannada Sangam MN" pitchFamily="2" charset="0"/>
            </a:rPr>
            <a:t>Consumo de carnes bien cocinadas y vegetales lavados.</a:t>
          </a:r>
          <a:endParaRPr lang="es-ES" sz="1600" dirty="0">
            <a:latin typeface="Montserrat" panose="00000500000000000000" pitchFamily="50" charset="0"/>
            <a:cs typeface="Kannada Sangam MN" pitchFamily="2" charset="0"/>
          </a:endParaRPr>
        </a:p>
      </dgm:t>
    </dgm:pt>
    <dgm:pt modelId="{7A550028-3220-204F-A54C-FD6ACF930125}" type="parTrans" cxnId="{DE4F9F95-552D-404B-A4A1-1F6EDED1B4EA}">
      <dgm:prSet/>
      <dgm:spPr/>
      <dgm:t>
        <a:bodyPr/>
        <a:lstStyle/>
        <a:p>
          <a:endParaRPr lang="es-ES" sz="1400">
            <a:latin typeface="Montserrat" panose="00000500000000000000" pitchFamily="50" charset="0"/>
          </a:endParaRPr>
        </a:p>
      </dgm:t>
    </dgm:pt>
    <dgm:pt modelId="{9653E448-7075-1349-B6F2-FEBDE05ADC2A}" type="sibTrans" cxnId="{DE4F9F95-552D-404B-A4A1-1F6EDED1B4EA}">
      <dgm:prSet/>
      <dgm:spPr/>
      <dgm:t>
        <a:bodyPr/>
        <a:lstStyle/>
        <a:p>
          <a:endParaRPr lang="es-ES" sz="1400">
            <a:latin typeface="Montserrat" panose="00000500000000000000" pitchFamily="50" charset="0"/>
          </a:endParaRPr>
        </a:p>
      </dgm:t>
    </dgm:pt>
    <dgm:pt modelId="{61189828-22ED-EC41-972B-3D886FF2C516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Kannada Sangam MN" pitchFamily="2" charset="0"/>
            </a:rPr>
            <a:t>Consumo de agua potable y manejo higiénico de los alimentos.</a:t>
          </a:r>
        </a:p>
      </dgm:t>
    </dgm:pt>
    <dgm:pt modelId="{4F4A774D-2896-164F-B629-947B92A1A00B}" type="parTrans" cxnId="{15AFDB80-9963-BE42-B27A-1B1F5766B3B6}">
      <dgm:prSet/>
      <dgm:spPr/>
      <dgm:t>
        <a:bodyPr/>
        <a:lstStyle/>
        <a:p>
          <a:endParaRPr lang="es-ES" sz="1400">
            <a:latin typeface="Montserrat" panose="00000500000000000000" pitchFamily="50" charset="0"/>
          </a:endParaRPr>
        </a:p>
      </dgm:t>
    </dgm:pt>
    <dgm:pt modelId="{73EBE13E-307B-3B4E-BAF2-720CAF244B70}" type="sibTrans" cxnId="{15AFDB80-9963-BE42-B27A-1B1F5766B3B6}">
      <dgm:prSet/>
      <dgm:spPr/>
      <dgm:t>
        <a:bodyPr/>
        <a:lstStyle/>
        <a:p>
          <a:endParaRPr lang="es-ES" sz="1400">
            <a:latin typeface="Montserrat" panose="00000500000000000000" pitchFamily="50" charset="0"/>
          </a:endParaRPr>
        </a:p>
      </dgm:t>
    </dgm:pt>
    <dgm:pt modelId="{204BA1D6-089E-E946-AFD3-6B697FBB23E6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Kannada Sangam MN" pitchFamily="2" charset="0"/>
            </a:rPr>
            <a:t>Lavado de manos posterior a actividades de jardinería.</a:t>
          </a:r>
        </a:p>
      </dgm:t>
    </dgm:pt>
    <dgm:pt modelId="{96B92F7F-FA34-A147-93F1-B6ED5B300F52}" type="parTrans" cxnId="{28409F4B-E9BC-D642-B8F2-43FEFEF3B928}">
      <dgm:prSet/>
      <dgm:spPr/>
      <dgm:t>
        <a:bodyPr/>
        <a:lstStyle/>
        <a:p>
          <a:endParaRPr lang="es-ES" sz="1400">
            <a:latin typeface="Montserrat" panose="00000500000000000000" pitchFamily="50" charset="0"/>
          </a:endParaRPr>
        </a:p>
      </dgm:t>
    </dgm:pt>
    <dgm:pt modelId="{6939B5AC-1B4E-7542-BCC1-21E9C49F0301}" type="sibTrans" cxnId="{28409F4B-E9BC-D642-B8F2-43FEFEF3B928}">
      <dgm:prSet/>
      <dgm:spPr/>
      <dgm:t>
        <a:bodyPr/>
        <a:lstStyle/>
        <a:p>
          <a:endParaRPr lang="es-ES" sz="1400">
            <a:latin typeface="Montserrat" panose="00000500000000000000" pitchFamily="50" charset="0"/>
          </a:endParaRPr>
        </a:p>
      </dgm:t>
    </dgm:pt>
    <dgm:pt modelId="{107459FA-191B-A641-8F46-AC8FADC33B78}">
      <dgm:prSet custT="1"/>
      <dgm:spPr/>
      <dgm:t>
        <a:bodyPr/>
        <a:lstStyle/>
        <a:p>
          <a:r>
            <a:rPr lang="es-CO" sz="1600" dirty="0">
              <a:latin typeface="Montserrat" panose="00000500000000000000" pitchFamily="50" charset="0"/>
              <a:cs typeface="Kannada Sangam MN" pitchFamily="2" charset="0"/>
            </a:rPr>
            <a:t>Si se tiene un gato en casa: evitar la limpieza de sus heces, no alimentarlo con carne cruda y mantenerlo alejado de la calle y de posibles fuentes de contagio. </a:t>
          </a:r>
        </a:p>
      </dgm:t>
    </dgm:pt>
    <dgm:pt modelId="{6BCF17A0-F0B5-E746-9C09-A4E79148A732}" type="parTrans" cxnId="{B598B8F6-B8AF-0447-8023-ABFDA80601B3}">
      <dgm:prSet/>
      <dgm:spPr/>
      <dgm:t>
        <a:bodyPr/>
        <a:lstStyle/>
        <a:p>
          <a:endParaRPr lang="es-ES" sz="1400">
            <a:latin typeface="Montserrat" panose="00000500000000000000" pitchFamily="50" charset="0"/>
          </a:endParaRPr>
        </a:p>
      </dgm:t>
    </dgm:pt>
    <dgm:pt modelId="{C5173DC9-701B-B548-82BF-14037DF339E0}" type="sibTrans" cxnId="{B598B8F6-B8AF-0447-8023-ABFDA80601B3}">
      <dgm:prSet/>
      <dgm:spPr/>
      <dgm:t>
        <a:bodyPr/>
        <a:lstStyle/>
        <a:p>
          <a:endParaRPr lang="es-ES" sz="1400">
            <a:latin typeface="Montserrat" panose="00000500000000000000" pitchFamily="50" charset="0"/>
          </a:endParaRPr>
        </a:p>
      </dgm:t>
    </dgm:pt>
    <dgm:pt modelId="{41066F6C-66E6-0445-A2B5-D6C053D82E50}">
      <dgm:prSet custT="1"/>
      <dgm:spPr/>
      <dgm:t>
        <a:bodyPr/>
        <a:lstStyle/>
        <a:p>
          <a:r>
            <a:rPr lang="es-ES_tradnl" sz="1600" dirty="0">
              <a:latin typeface="Montserrat" panose="00000500000000000000" pitchFamily="50" charset="0"/>
              <a:cs typeface="Kannada Sangam MN" pitchFamily="2" charset="0"/>
            </a:rPr>
            <a:t>Lave las frutas y verduras crudas antes de consumirlas.</a:t>
          </a:r>
        </a:p>
      </dgm:t>
    </dgm:pt>
    <dgm:pt modelId="{D5CE748E-4E36-C140-B53D-AA1D523F85AE}" type="parTrans" cxnId="{12438AD7-B44B-5B47-B4A0-B4F0BFCB47DB}">
      <dgm:prSet/>
      <dgm:spPr/>
      <dgm:t>
        <a:bodyPr/>
        <a:lstStyle/>
        <a:p>
          <a:endParaRPr lang="es-ES" sz="1400">
            <a:latin typeface="Montserrat" panose="00000500000000000000" pitchFamily="50" charset="0"/>
          </a:endParaRPr>
        </a:p>
      </dgm:t>
    </dgm:pt>
    <dgm:pt modelId="{6E53EC85-2F84-814A-A0FD-C0864CEDA3EC}" type="sibTrans" cxnId="{12438AD7-B44B-5B47-B4A0-B4F0BFCB47DB}">
      <dgm:prSet/>
      <dgm:spPr/>
      <dgm:t>
        <a:bodyPr/>
        <a:lstStyle/>
        <a:p>
          <a:endParaRPr lang="es-ES" sz="1400">
            <a:latin typeface="Montserrat" panose="00000500000000000000" pitchFamily="50" charset="0"/>
          </a:endParaRPr>
        </a:p>
      </dgm:t>
    </dgm:pt>
    <dgm:pt modelId="{49F712D4-155D-2C4D-8F5F-89D929EE873D}" type="pres">
      <dgm:prSet presAssocID="{B1F660DA-71DE-DF49-B8A7-85794F582E63}" presName="linear" presStyleCnt="0">
        <dgm:presLayoutVars>
          <dgm:animLvl val="lvl"/>
          <dgm:resizeHandles val="exact"/>
        </dgm:presLayoutVars>
      </dgm:prSet>
      <dgm:spPr/>
    </dgm:pt>
    <dgm:pt modelId="{3AD98A90-4BE5-024E-96FD-D8A4DB42512D}" type="pres">
      <dgm:prSet presAssocID="{936C8297-3329-D643-8A43-F24D5D8E5794}" presName="parentText" presStyleLbl="node1" presStyleIdx="0" presStyleCnt="5" custLinFactY="-615" custLinFactNeighborX="560" custLinFactNeighborY="-100000">
        <dgm:presLayoutVars>
          <dgm:chMax val="0"/>
          <dgm:bulletEnabled val="1"/>
        </dgm:presLayoutVars>
      </dgm:prSet>
      <dgm:spPr/>
    </dgm:pt>
    <dgm:pt modelId="{6CF9DB61-A1D2-6B41-A7ED-86D0B20DA2C5}" type="pres">
      <dgm:prSet presAssocID="{9653E448-7075-1349-B6F2-FEBDE05ADC2A}" presName="spacer" presStyleCnt="0"/>
      <dgm:spPr/>
    </dgm:pt>
    <dgm:pt modelId="{A8C908ED-A70D-DF48-ACD0-C64D3379979D}" type="pres">
      <dgm:prSet presAssocID="{61189828-22ED-EC41-972B-3D886FF2C51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7D091A4-AE1A-DF4C-948C-1A5C20F58FF9}" type="pres">
      <dgm:prSet presAssocID="{73EBE13E-307B-3B4E-BAF2-720CAF244B70}" presName="spacer" presStyleCnt="0"/>
      <dgm:spPr/>
    </dgm:pt>
    <dgm:pt modelId="{7B74293C-D29D-A54E-915D-656AA104A946}" type="pres">
      <dgm:prSet presAssocID="{204BA1D6-089E-E946-AFD3-6B697FBB23E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CB43C45-8DDB-994B-B6E1-617972B591A3}" type="pres">
      <dgm:prSet presAssocID="{6939B5AC-1B4E-7542-BCC1-21E9C49F0301}" presName="spacer" presStyleCnt="0"/>
      <dgm:spPr/>
    </dgm:pt>
    <dgm:pt modelId="{4ADB7A88-736D-114F-8A0F-2432A1899BD5}" type="pres">
      <dgm:prSet presAssocID="{107459FA-191B-A641-8F46-AC8FADC33B7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3675430-1DD7-304A-9C97-047C206472BF}" type="pres">
      <dgm:prSet presAssocID="{C5173DC9-701B-B548-82BF-14037DF339E0}" presName="spacer" presStyleCnt="0"/>
      <dgm:spPr/>
    </dgm:pt>
    <dgm:pt modelId="{253A50F0-4753-4A4D-B9DC-0F22590E139A}" type="pres">
      <dgm:prSet presAssocID="{41066F6C-66E6-0445-A2B5-D6C053D82E5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6736916-D211-C642-8F81-78A383F5C4D1}" type="presOf" srcId="{936C8297-3329-D643-8A43-F24D5D8E5794}" destId="{3AD98A90-4BE5-024E-96FD-D8A4DB42512D}" srcOrd="0" destOrd="0" presId="urn:microsoft.com/office/officeart/2005/8/layout/vList2"/>
    <dgm:cxn modelId="{7DE3DD1D-621E-5F4F-8D95-E841463F89CA}" type="presOf" srcId="{61189828-22ED-EC41-972B-3D886FF2C516}" destId="{A8C908ED-A70D-DF48-ACD0-C64D3379979D}" srcOrd="0" destOrd="0" presId="urn:microsoft.com/office/officeart/2005/8/layout/vList2"/>
    <dgm:cxn modelId="{59A41942-ADF2-B94C-8C29-D8F4644F4E28}" type="presOf" srcId="{204BA1D6-089E-E946-AFD3-6B697FBB23E6}" destId="{7B74293C-D29D-A54E-915D-656AA104A946}" srcOrd="0" destOrd="0" presId="urn:microsoft.com/office/officeart/2005/8/layout/vList2"/>
    <dgm:cxn modelId="{C4404A4B-74DE-EA42-B172-9F7EA5984BF0}" type="presOf" srcId="{B1F660DA-71DE-DF49-B8A7-85794F582E63}" destId="{49F712D4-155D-2C4D-8F5F-89D929EE873D}" srcOrd="0" destOrd="0" presId="urn:microsoft.com/office/officeart/2005/8/layout/vList2"/>
    <dgm:cxn modelId="{28409F4B-E9BC-D642-B8F2-43FEFEF3B928}" srcId="{B1F660DA-71DE-DF49-B8A7-85794F582E63}" destId="{204BA1D6-089E-E946-AFD3-6B697FBB23E6}" srcOrd="2" destOrd="0" parTransId="{96B92F7F-FA34-A147-93F1-B6ED5B300F52}" sibTransId="{6939B5AC-1B4E-7542-BCC1-21E9C49F0301}"/>
    <dgm:cxn modelId="{15AFDB80-9963-BE42-B27A-1B1F5766B3B6}" srcId="{B1F660DA-71DE-DF49-B8A7-85794F582E63}" destId="{61189828-22ED-EC41-972B-3D886FF2C516}" srcOrd="1" destOrd="0" parTransId="{4F4A774D-2896-164F-B629-947B92A1A00B}" sibTransId="{73EBE13E-307B-3B4E-BAF2-720CAF244B70}"/>
    <dgm:cxn modelId="{DE4F9F95-552D-404B-A4A1-1F6EDED1B4EA}" srcId="{B1F660DA-71DE-DF49-B8A7-85794F582E63}" destId="{936C8297-3329-D643-8A43-F24D5D8E5794}" srcOrd="0" destOrd="0" parTransId="{7A550028-3220-204F-A54C-FD6ACF930125}" sibTransId="{9653E448-7075-1349-B6F2-FEBDE05ADC2A}"/>
    <dgm:cxn modelId="{8C7A63A6-0827-6546-BBD2-6CBF913801F4}" type="presOf" srcId="{107459FA-191B-A641-8F46-AC8FADC33B78}" destId="{4ADB7A88-736D-114F-8A0F-2432A1899BD5}" srcOrd="0" destOrd="0" presId="urn:microsoft.com/office/officeart/2005/8/layout/vList2"/>
    <dgm:cxn modelId="{B66053B7-1E91-C948-8349-7DAB49BAC954}" type="presOf" srcId="{41066F6C-66E6-0445-A2B5-D6C053D82E50}" destId="{253A50F0-4753-4A4D-B9DC-0F22590E139A}" srcOrd="0" destOrd="0" presId="urn:microsoft.com/office/officeart/2005/8/layout/vList2"/>
    <dgm:cxn modelId="{12438AD7-B44B-5B47-B4A0-B4F0BFCB47DB}" srcId="{B1F660DA-71DE-DF49-B8A7-85794F582E63}" destId="{41066F6C-66E6-0445-A2B5-D6C053D82E50}" srcOrd="4" destOrd="0" parTransId="{D5CE748E-4E36-C140-B53D-AA1D523F85AE}" sibTransId="{6E53EC85-2F84-814A-A0FD-C0864CEDA3EC}"/>
    <dgm:cxn modelId="{B598B8F6-B8AF-0447-8023-ABFDA80601B3}" srcId="{B1F660DA-71DE-DF49-B8A7-85794F582E63}" destId="{107459FA-191B-A641-8F46-AC8FADC33B78}" srcOrd="3" destOrd="0" parTransId="{6BCF17A0-F0B5-E746-9C09-A4E79148A732}" sibTransId="{C5173DC9-701B-B548-82BF-14037DF339E0}"/>
    <dgm:cxn modelId="{1481E87C-6B8D-FF44-B162-4297118C2E21}" type="presParOf" srcId="{49F712D4-155D-2C4D-8F5F-89D929EE873D}" destId="{3AD98A90-4BE5-024E-96FD-D8A4DB42512D}" srcOrd="0" destOrd="0" presId="urn:microsoft.com/office/officeart/2005/8/layout/vList2"/>
    <dgm:cxn modelId="{0B4D819E-5500-894A-89D8-A2E083720C9C}" type="presParOf" srcId="{49F712D4-155D-2C4D-8F5F-89D929EE873D}" destId="{6CF9DB61-A1D2-6B41-A7ED-86D0B20DA2C5}" srcOrd="1" destOrd="0" presId="urn:microsoft.com/office/officeart/2005/8/layout/vList2"/>
    <dgm:cxn modelId="{61825814-C394-CF46-8329-95FA9D536CBD}" type="presParOf" srcId="{49F712D4-155D-2C4D-8F5F-89D929EE873D}" destId="{A8C908ED-A70D-DF48-ACD0-C64D3379979D}" srcOrd="2" destOrd="0" presId="urn:microsoft.com/office/officeart/2005/8/layout/vList2"/>
    <dgm:cxn modelId="{2DC4D94F-70EB-FB4D-8703-7E4359A919CA}" type="presParOf" srcId="{49F712D4-155D-2C4D-8F5F-89D929EE873D}" destId="{57D091A4-AE1A-DF4C-948C-1A5C20F58FF9}" srcOrd="3" destOrd="0" presId="urn:microsoft.com/office/officeart/2005/8/layout/vList2"/>
    <dgm:cxn modelId="{6128C0AE-D5FC-7544-8058-3462C72D7574}" type="presParOf" srcId="{49F712D4-155D-2C4D-8F5F-89D929EE873D}" destId="{7B74293C-D29D-A54E-915D-656AA104A946}" srcOrd="4" destOrd="0" presId="urn:microsoft.com/office/officeart/2005/8/layout/vList2"/>
    <dgm:cxn modelId="{77ADC63B-563B-D041-B475-BB664191283E}" type="presParOf" srcId="{49F712D4-155D-2C4D-8F5F-89D929EE873D}" destId="{6CB43C45-8DDB-994B-B6E1-617972B591A3}" srcOrd="5" destOrd="0" presId="urn:microsoft.com/office/officeart/2005/8/layout/vList2"/>
    <dgm:cxn modelId="{DFB0CF36-DD40-9F42-94EA-CE55D85EE06C}" type="presParOf" srcId="{49F712D4-155D-2C4D-8F5F-89D929EE873D}" destId="{4ADB7A88-736D-114F-8A0F-2432A1899BD5}" srcOrd="6" destOrd="0" presId="urn:microsoft.com/office/officeart/2005/8/layout/vList2"/>
    <dgm:cxn modelId="{9C409165-C2B3-3147-8BB5-DEBB13A23849}" type="presParOf" srcId="{49F712D4-155D-2C4D-8F5F-89D929EE873D}" destId="{D3675430-1DD7-304A-9C97-047C206472BF}" srcOrd="7" destOrd="0" presId="urn:microsoft.com/office/officeart/2005/8/layout/vList2"/>
    <dgm:cxn modelId="{811D3438-E2D9-B948-8AE6-6FC3D5C440D8}" type="presParOf" srcId="{49F712D4-155D-2C4D-8F5F-89D929EE873D}" destId="{253A50F0-4753-4A4D-B9DC-0F22590E139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810C2C-84D1-8943-BA34-7F9A0BA8027D}" type="doc">
      <dgm:prSet loTypeId="urn:microsoft.com/office/officeart/2005/8/layout/v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740FE25-4EF9-E845-93C3-2CFF52F83CDF}">
      <dgm:prSet phldrT="[Texto]" custT="1"/>
      <dgm:spPr/>
      <dgm:t>
        <a:bodyPr/>
        <a:lstStyle/>
        <a:p>
          <a:pPr algn="ctr"/>
          <a:r>
            <a:rPr lang="es-ES" sz="2400" dirty="0">
              <a:latin typeface="Montserrat" panose="00000500000000000000" pitchFamily="50" charset="0"/>
            </a:rPr>
            <a:t>Primer trimestre</a:t>
          </a:r>
        </a:p>
      </dgm:t>
    </dgm:pt>
    <dgm:pt modelId="{311D76E2-63A9-8F49-863A-F4837005CE28}" type="parTrans" cxnId="{C1D6382C-B795-F141-BEFB-246437100261}">
      <dgm:prSet/>
      <dgm:spPr/>
      <dgm:t>
        <a:bodyPr/>
        <a:lstStyle/>
        <a:p>
          <a:pPr algn="ctr"/>
          <a:endParaRPr lang="es-ES" sz="1400">
            <a:latin typeface="Montserrat" panose="00000500000000000000" pitchFamily="50" charset="0"/>
          </a:endParaRPr>
        </a:p>
      </dgm:t>
    </dgm:pt>
    <dgm:pt modelId="{0105834D-0D25-5A49-B00A-12D33BAEF3D5}" type="sibTrans" cxnId="{C1D6382C-B795-F141-BEFB-246437100261}">
      <dgm:prSet/>
      <dgm:spPr/>
      <dgm:t>
        <a:bodyPr/>
        <a:lstStyle/>
        <a:p>
          <a:pPr algn="ctr"/>
          <a:endParaRPr lang="es-ES" sz="1400">
            <a:latin typeface="Montserrat" panose="00000500000000000000" pitchFamily="50" charset="0"/>
          </a:endParaRPr>
        </a:p>
      </dgm:t>
    </dgm:pt>
    <dgm:pt modelId="{443E7D87-AE5B-E04B-84AD-43B11B19CC66}">
      <dgm:prSet phldrT="[Texto]" custT="1"/>
      <dgm:spPr/>
      <dgm:t>
        <a:bodyPr anchor="ctr"/>
        <a:lstStyle/>
        <a:p>
          <a:pPr algn="ctr"/>
          <a:r>
            <a:rPr lang="es-ES" sz="3600" dirty="0">
              <a:latin typeface="Montserrat" panose="00000500000000000000" pitchFamily="50" charset="0"/>
            </a:rPr>
            <a:t>10 – 25 %</a:t>
          </a:r>
        </a:p>
      </dgm:t>
    </dgm:pt>
    <dgm:pt modelId="{0024891B-815E-C748-BD3A-84422D41E6C6}" type="parTrans" cxnId="{177E3343-FEF6-794A-8709-545483247860}">
      <dgm:prSet/>
      <dgm:spPr/>
      <dgm:t>
        <a:bodyPr/>
        <a:lstStyle/>
        <a:p>
          <a:pPr algn="ctr"/>
          <a:endParaRPr lang="es-ES" sz="1400">
            <a:latin typeface="Montserrat" panose="00000500000000000000" pitchFamily="50" charset="0"/>
          </a:endParaRPr>
        </a:p>
      </dgm:t>
    </dgm:pt>
    <dgm:pt modelId="{714E961C-9527-B34D-93C1-1FA5FD7EF707}" type="sibTrans" cxnId="{177E3343-FEF6-794A-8709-545483247860}">
      <dgm:prSet/>
      <dgm:spPr/>
      <dgm:t>
        <a:bodyPr/>
        <a:lstStyle/>
        <a:p>
          <a:pPr algn="ctr"/>
          <a:endParaRPr lang="es-ES" sz="1400">
            <a:latin typeface="Montserrat" panose="00000500000000000000" pitchFamily="50" charset="0"/>
          </a:endParaRPr>
        </a:p>
      </dgm:t>
    </dgm:pt>
    <dgm:pt modelId="{8B634414-DFEB-D746-95F1-9B673EF37C99}">
      <dgm:prSet phldrT="[Texto]" custT="1"/>
      <dgm:spPr/>
      <dgm:t>
        <a:bodyPr/>
        <a:lstStyle/>
        <a:p>
          <a:pPr algn="ctr"/>
          <a:r>
            <a:rPr lang="es-ES" sz="2400" dirty="0">
              <a:latin typeface="Montserrat" panose="00000500000000000000" pitchFamily="50" charset="0"/>
            </a:rPr>
            <a:t>Segundo trimestre</a:t>
          </a:r>
        </a:p>
      </dgm:t>
    </dgm:pt>
    <dgm:pt modelId="{13F9564F-35D4-2D4D-80A1-8EFA3EAEC5BB}" type="parTrans" cxnId="{E89907C3-EEA5-B546-84A3-CC5C47749A75}">
      <dgm:prSet/>
      <dgm:spPr/>
      <dgm:t>
        <a:bodyPr/>
        <a:lstStyle/>
        <a:p>
          <a:pPr algn="ctr"/>
          <a:endParaRPr lang="es-ES" sz="1400">
            <a:latin typeface="Montserrat" panose="00000500000000000000" pitchFamily="50" charset="0"/>
          </a:endParaRPr>
        </a:p>
      </dgm:t>
    </dgm:pt>
    <dgm:pt modelId="{B7B2EF2F-5619-E945-B476-79C9CD5D9ABC}" type="sibTrans" cxnId="{E89907C3-EEA5-B546-84A3-CC5C47749A75}">
      <dgm:prSet/>
      <dgm:spPr/>
      <dgm:t>
        <a:bodyPr/>
        <a:lstStyle/>
        <a:p>
          <a:pPr algn="ctr"/>
          <a:endParaRPr lang="es-ES" sz="1400">
            <a:latin typeface="Montserrat" panose="00000500000000000000" pitchFamily="50" charset="0"/>
          </a:endParaRPr>
        </a:p>
      </dgm:t>
    </dgm:pt>
    <dgm:pt modelId="{5C7D237E-E72B-DB46-8BB8-7E763B9686E3}">
      <dgm:prSet phldrT="[Texto]" custT="1"/>
      <dgm:spPr/>
      <dgm:t>
        <a:bodyPr anchor="ctr"/>
        <a:lstStyle/>
        <a:p>
          <a:pPr algn="ctr"/>
          <a:r>
            <a:rPr lang="es-ES" sz="3600" b="0" dirty="0">
              <a:latin typeface="Montserrat" panose="00000500000000000000" pitchFamily="50" charset="0"/>
            </a:rPr>
            <a:t>60 -80 % </a:t>
          </a:r>
        </a:p>
      </dgm:t>
    </dgm:pt>
    <dgm:pt modelId="{D92CEC68-3230-5E4E-A874-25F1FEBA1DD3}" type="parTrans" cxnId="{C76115FB-CAEC-BA45-8B39-D5DE08BD67A1}">
      <dgm:prSet/>
      <dgm:spPr/>
      <dgm:t>
        <a:bodyPr/>
        <a:lstStyle/>
        <a:p>
          <a:pPr algn="ctr"/>
          <a:endParaRPr lang="es-ES" sz="1400">
            <a:latin typeface="Montserrat" panose="00000500000000000000" pitchFamily="50" charset="0"/>
          </a:endParaRPr>
        </a:p>
      </dgm:t>
    </dgm:pt>
    <dgm:pt modelId="{E5AC5700-EC8C-1049-B1B4-8DA6BAE65B29}" type="sibTrans" cxnId="{C76115FB-CAEC-BA45-8B39-D5DE08BD67A1}">
      <dgm:prSet/>
      <dgm:spPr/>
      <dgm:t>
        <a:bodyPr/>
        <a:lstStyle/>
        <a:p>
          <a:pPr algn="ctr"/>
          <a:endParaRPr lang="es-ES" sz="1400">
            <a:latin typeface="Montserrat" panose="00000500000000000000" pitchFamily="50" charset="0"/>
          </a:endParaRPr>
        </a:p>
      </dgm:t>
    </dgm:pt>
    <dgm:pt modelId="{1A58D9A5-7FE1-AD40-B6BB-849B55F83D00}">
      <dgm:prSet phldrT="[Texto]" custT="1"/>
      <dgm:spPr/>
      <dgm:t>
        <a:bodyPr/>
        <a:lstStyle/>
        <a:p>
          <a:pPr algn="ctr"/>
          <a:r>
            <a:rPr lang="es-ES" sz="2400" dirty="0">
              <a:latin typeface="Montserrat" panose="00000500000000000000" pitchFamily="50" charset="0"/>
            </a:rPr>
            <a:t>Tercer trimestre </a:t>
          </a:r>
        </a:p>
      </dgm:t>
    </dgm:pt>
    <dgm:pt modelId="{89288A09-3B5F-174F-8141-2A2D8B180B95}" type="parTrans" cxnId="{71908E28-E7AB-0B42-8351-27F2DCE52A26}">
      <dgm:prSet/>
      <dgm:spPr/>
      <dgm:t>
        <a:bodyPr/>
        <a:lstStyle/>
        <a:p>
          <a:pPr algn="ctr"/>
          <a:endParaRPr lang="es-ES" sz="1400">
            <a:latin typeface="Montserrat" panose="00000500000000000000" pitchFamily="50" charset="0"/>
          </a:endParaRPr>
        </a:p>
      </dgm:t>
    </dgm:pt>
    <dgm:pt modelId="{8CB837EC-A71F-3C4A-8891-6124BB4426BD}" type="sibTrans" cxnId="{71908E28-E7AB-0B42-8351-27F2DCE52A26}">
      <dgm:prSet/>
      <dgm:spPr/>
      <dgm:t>
        <a:bodyPr/>
        <a:lstStyle/>
        <a:p>
          <a:pPr algn="ctr"/>
          <a:endParaRPr lang="es-ES" sz="1400">
            <a:latin typeface="Montserrat" panose="00000500000000000000" pitchFamily="50" charset="0"/>
          </a:endParaRPr>
        </a:p>
      </dgm:t>
    </dgm:pt>
    <dgm:pt modelId="{95F834EE-39AA-9742-935D-740D7C16FA64}">
      <dgm:prSet custT="1"/>
      <dgm:spPr/>
      <dgm:t>
        <a:bodyPr anchor="ctr"/>
        <a:lstStyle/>
        <a:p>
          <a:pPr algn="ctr"/>
          <a:r>
            <a:rPr lang="es-ES" sz="3600" dirty="0">
              <a:latin typeface="Montserrat" panose="00000500000000000000" pitchFamily="50" charset="0"/>
            </a:rPr>
            <a:t>30 - 55 % </a:t>
          </a:r>
        </a:p>
      </dgm:t>
    </dgm:pt>
    <dgm:pt modelId="{B271CCCA-6F95-9843-B3A3-7D3E6896B62D}" type="parTrans" cxnId="{486B07D3-80C1-3942-9573-84482CB1E383}">
      <dgm:prSet/>
      <dgm:spPr/>
      <dgm:t>
        <a:bodyPr/>
        <a:lstStyle/>
        <a:p>
          <a:pPr algn="ctr"/>
          <a:endParaRPr lang="es-ES" sz="1400">
            <a:latin typeface="Montserrat" panose="00000500000000000000" pitchFamily="50" charset="0"/>
          </a:endParaRPr>
        </a:p>
      </dgm:t>
    </dgm:pt>
    <dgm:pt modelId="{FBF7FBC4-6553-7946-AC2A-F1F8D8F9CDAD}" type="sibTrans" cxnId="{486B07D3-80C1-3942-9573-84482CB1E383}">
      <dgm:prSet/>
      <dgm:spPr/>
      <dgm:t>
        <a:bodyPr/>
        <a:lstStyle/>
        <a:p>
          <a:pPr algn="ctr"/>
          <a:endParaRPr lang="es-ES" sz="1400">
            <a:latin typeface="Montserrat" panose="00000500000000000000" pitchFamily="50" charset="0"/>
          </a:endParaRPr>
        </a:p>
      </dgm:t>
    </dgm:pt>
    <dgm:pt modelId="{F170FD1A-FC86-A541-AEF6-6655007B474C}" type="pres">
      <dgm:prSet presAssocID="{23810C2C-84D1-8943-BA34-7F9A0BA8027D}" presName="Name0" presStyleCnt="0">
        <dgm:presLayoutVars>
          <dgm:dir/>
          <dgm:animLvl val="lvl"/>
          <dgm:resizeHandles/>
        </dgm:presLayoutVars>
      </dgm:prSet>
      <dgm:spPr/>
    </dgm:pt>
    <dgm:pt modelId="{A4D44CD8-9AE4-3740-8BE7-57950A6FC89F}" type="pres">
      <dgm:prSet presAssocID="{3740FE25-4EF9-E845-93C3-2CFF52F83CDF}" presName="linNode" presStyleCnt="0"/>
      <dgm:spPr/>
    </dgm:pt>
    <dgm:pt modelId="{AB68EE1E-538E-0C46-9D2D-C4709EC847CC}" type="pres">
      <dgm:prSet presAssocID="{3740FE25-4EF9-E845-93C3-2CFF52F83CDF}" presName="parentShp" presStyleLbl="node1" presStyleIdx="0" presStyleCnt="3">
        <dgm:presLayoutVars>
          <dgm:bulletEnabled val="1"/>
        </dgm:presLayoutVars>
      </dgm:prSet>
      <dgm:spPr/>
    </dgm:pt>
    <dgm:pt modelId="{438F58CB-595F-F84F-AE4C-4E33AEA0E4AB}" type="pres">
      <dgm:prSet presAssocID="{3740FE25-4EF9-E845-93C3-2CFF52F83CDF}" presName="childShp" presStyleLbl="bgAccFollowNode1" presStyleIdx="0" presStyleCnt="3">
        <dgm:presLayoutVars>
          <dgm:bulletEnabled val="1"/>
        </dgm:presLayoutVars>
      </dgm:prSet>
      <dgm:spPr/>
    </dgm:pt>
    <dgm:pt modelId="{89762416-2DEB-104E-987D-2C3982619FC7}" type="pres">
      <dgm:prSet presAssocID="{0105834D-0D25-5A49-B00A-12D33BAEF3D5}" presName="spacing" presStyleCnt="0"/>
      <dgm:spPr/>
    </dgm:pt>
    <dgm:pt modelId="{4F08CDDA-42CF-174F-93ED-C8D571CC2CFF}" type="pres">
      <dgm:prSet presAssocID="{8B634414-DFEB-D746-95F1-9B673EF37C99}" presName="linNode" presStyleCnt="0"/>
      <dgm:spPr/>
    </dgm:pt>
    <dgm:pt modelId="{CC2A7B44-0640-5C41-AA4D-FE6E05DF16B5}" type="pres">
      <dgm:prSet presAssocID="{8B634414-DFEB-D746-95F1-9B673EF37C99}" presName="parentShp" presStyleLbl="node1" presStyleIdx="1" presStyleCnt="3">
        <dgm:presLayoutVars>
          <dgm:bulletEnabled val="1"/>
        </dgm:presLayoutVars>
      </dgm:prSet>
      <dgm:spPr/>
    </dgm:pt>
    <dgm:pt modelId="{CAA6E346-2DD1-0049-BB7A-AFA56243129A}" type="pres">
      <dgm:prSet presAssocID="{8B634414-DFEB-D746-95F1-9B673EF37C99}" presName="childShp" presStyleLbl="bgAccFollowNode1" presStyleIdx="1" presStyleCnt="3">
        <dgm:presLayoutVars>
          <dgm:bulletEnabled val="1"/>
        </dgm:presLayoutVars>
      </dgm:prSet>
      <dgm:spPr/>
    </dgm:pt>
    <dgm:pt modelId="{C8A2905F-A99D-D94D-B389-0DD48908FCC9}" type="pres">
      <dgm:prSet presAssocID="{B7B2EF2F-5619-E945-B476-79C9CD5D9ABC}" presName="spacing" presStyleCnt="0"/>
      <dgm:spPr/>
    </dgm:pt>
    <dgm:pt modelId="{7907DBA8-B410-BD49-9283-124E398B6386}" type="pres">
      <dgm:prSet presAssocID="{1A58D9A5-7FE1-AD40-B6BB-849B55F83D00}" presName="linNode" presStyleCnt="0"/>
      <dgm:spPr/>
    </dgm:pt>
    <dgm:pt modelId="{9FA6B091-66C7-AF41-9C85-75897943B102}" type="pres">
      <dgm:prSet presAssocID="{1A58D9A5-7FE1-AD40-B6BB-849B55F83D00}" presName="parentShp" presStyleLbl="node1" presStyleIdx="2" presStyleCnt="3">
        <dgm:presLayoutVars>
          <dgm:bulletEnabled val="1"/>
        </dgm:presLayoutVars>
      </dgm:prSet>
      <dgm:spPr/>
    </dgm:pt>
    <dgm:pt modelId="{4B028314-E0CC-EE48-8A56-6229A0A383E7}" type="pres">
      <dgm:prSet presAssocID="{1A58D9A5-7FE1-AD40-B6BB-849B55F83D00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9E0BE403-B8BA-2E4F-9D02-D84F38F4B305}" type="presOf" srcId="{23810C2C-84D1-8943-BA34-7F9A0BA8027D}" destId="{F170FD1A-FC86-A541-AEF6-6655007B474C}" srcOrd="0" destOrd="0" presId="urn:microsoft.com/office/officeart/2005/8/layout/vList6"/>
    <dgm:cxn modelId="{71908E28-E7AB-0B42-8351-27F2DCE52A26}" srcId="{23810C2C-84D1-8943-BA34-7F9A0BA8027D}" destId="{1A58D9A5-7FE1-AD40-B6BB-849B55F83D00}" srcOrd="2" destOrd="0" parTransId="{89288A09-3B5F-174F-8141-2A2D8B180B95}" sibTransId="{8CB837EC-A71F-3C4A-8891-6124BB4426BD}"/>
    <dgm:cxn modelId="{C1D6382C-B795-F141-BEFB-246437100261}" srcId="{23810C2C-84D1-8943-BA34-7F9A0BA8027D}" destId="{3740FE25-4EF9-E845-93C3-2CFF52F83CDF}" srcOrd="0" destOrd="0" parTransId="{311D76E2-63A9-8F49-863A-F4837005CE28}" sibTransId="{0105834D-0D25-5A49-B00A-12D33BAEF3D5}"/>
    <dgm:cxn modelId="{177E3343-FEF6-794A-8709-545483247860}" srcId="{3740FE25-4EF9-E845-93C3-2CFF52F83CDF}" destId="{443E7D87-AE5B-E04B-84AD-43B11B19CC66}" srcOrd="0" destOrd="0" parTransId="{0024891B-815E-C748-BD3A-84422D41E6C6}" sibTransId="{714E961C-9527-B34D-93C1-1FA5FD7EF707}"/>
    <dgm:cxn modelId="{35DE1A52-E65B-AF44-9360-51DD4009823E}" type="presOf" srcId="{8B634414-DFEB-D746-95F1-9B673EF37C99}" destId="{CC2A7B44-0640-5C41-AA4D-FE6E05DF16B5}" srcOrd="0" destOrd="0" presId="urn:microsoft.com/office/officeart/2005/8/layout/vList6"/>
    <dgm:cxn modelId="{097CC380-0A48-094E-9FC6-3AF3434216A3}" type="presOf" srcId="{3740FE25-4EF9-E845-93C3-2CFF52F83CDF}" destId="{AB68EE1E-538E-0C46-9D2D-C4709EC847CC}" srcOrd="0" destOrd="0" presId="urn:microsoft.com/office/officeart/2005/8/layout/vList6"/>
    <dgm:cxn modelId="{3F6CE798-EEFB-B745-8C92-B1A7892CEB8B}" type="presOf" srcId="{443E7D87-AE5B-E04B-84AD-43B11B19CC66}" destId="{438F58CB-595F-F84F-AE4C-4E33AEA0E4AB}" srcOrd="0" destOrd="0" presId="urn:microsoft.com/office/officeart/2005/8/layout/vList6"/>
    <dgm:cxn modelId="{95433E9D-F2A8-BA44-851B-2A121A10518B}" type="presOf" srcId="{1A58D9A5-7FE1-AD40-B6BB-849B55F83D00}" destId="{9FA6B091-66C7-AF41-9C85-75897943B102}" srcOrd="0" destOrd="0" presId="urn:microsoft.com/office/officeart/2005/8/layout/vList6"/>
    <dgm:cxn modelId="{8E90DFA6-4233-7645-88C4-20250DB45BB3}" type="presOf" srcId="{5C7D237E-E72B-DB46-8BB8-7E763B9686E3}" destId="{4B028314-E0CC-EE48-8A56-6229A0A383E7}" srcOrd="0" destOrd="0" presId="urn:microsoft.com/office/officeart/2005/8/layout/vList6"/>
    <dgm:cxn modelId="{095A72B3-47F0-3845-A018-B8D7BCC7F8F1}" type="presOf" srcId="{95F834EE-39AA-9742-935D-740D7C16FA64}" destId="{CAA6E346-2DD1-0049-BB7A-AFA56243129A}" srcOrd="0" destOrd="0" presId="urn:microsoft.com/office/officeart/2005/8/layout/vList6"/>
    <dgm:cxn modelId="{E89907C3-EEA5-B546-84A3-CC5C47749A75}" srcId="{23810C2C-84D1-8943-BA34-7F9A0BA8027D}" destId="{8B634414-DFEB-D746-95F1-9B673EF37C99}" srcOrd="1" destOrd="0" parTransId="{13F9564F-35D4-2D4D-80A1-8EFA3EAEC5BB}" sibTransId="{B7B2EF2F-5619-E945-B476-79C9CD5D9ABC}"/>
    <dgm:cxn modelId="{486B07D3-80C1-3942-9573-84482CB1E383}" srcId="{8B634414-DFEB-D746-95F1-9B673EF37C99}" destId="{95F834EE-39AA-9742-935D-740D7C16FA64}" srcOrd="0" destOrd="0" parTransId="{B271CCCA-6F95-9843-B3A3-7D3E6896B62D}" sibTransId="{FBF7FBC4-6553-7946-AC2A-F1F8D8F9CDAD}"/>
    <dgm:cxn modelId="{C76115FB-CAEC-BA45-8B39-D5DE08BD67A1}" srcId="{1A58D9A5-7FE1-AD40-B6BB-849B55F83D00}" destId="{5C7D237E-E72B-DB46-8BB8-7E763B9686E3}" srcOrd="0" destOrd="0" parTransId="{D92CEC68-3230-5E4E-A874-25F1FEBA1DD3}" sibTransId="{E5AC5700-EC8C-1049-B1B4-8DA6BAE65B29}"/>
    <dgm:cxn modelId="{22349E25-EC27-0747-8E7A-1919F9C18922}" type="presParOf" srcId="{F170FD1A-FC86-A541-AEF6-6655007B474C}" destId="{A4D44CD8-9AE4-3740-8BE7-57950A6FC89F}" srcOrd="0" destOrd="0" presId="urn:microsoft.com/office/officeart/2005/8/layout/vList6"/>
    <dgm:cxn modelId="{F39DD14E-965E-904D-B0F0-13DBB5F4F465}" type="presParOf" srcId="{A4D44CD8-9AE4-3740-8BE7-57950A6FC89F}" destId="{AB68EE1E-538E-0C46-9D2D-C4709EC847CC}" srcOrd="0" destOrd="0" presId="urn:microsoft.com/office/officeart/2005/8/layout/vList6"/>
    <dgm:cxn modelId="{2B27BC65-4AA7-0C4E-BD09-BC57F6FEB206}" type="presParOf" srcId="{A4D44CD8-9AE4-3740-8BE7-57950A6FC89F}" destId="{438F58CB-595F-F84F-AE4C-4E33AEA0E4AB}" srcOrd="1" destOrd="0" presId="urn:microsoft.com/office/officeart/2005/8/layout/vList6"/>
    <dgm:cxn modelId="{193FFD5A-F189-2142-BFAF-DF5806529BD1}" type="presParOf" srcId="{F170FD1A-FC86-A541-AEF6-6655007B474C}" destId="{89762416-2DEB-104E-987D-2C3982619FC7}" srcOrd="1" destOrd="0" presId="urn:microsoft.com/office/officeart/2005/8/layout/vList6"/>
    <dgm:cxn modelId="{074E186E-BD6C-0F4C-95BA-AF1407C146EF}" type="presParOf" srcId="{F170FD1A-FC86-A541-AEF6-6655007B474C}" destId="{4F08CDDA-42CF-174F-93ED-C8D571CC2CFF}" srcOrd="2" destOrd="0" presId="urn:microsoft.com/office/officeart/2005/8/layout/vList6"/>
    <dgm:cxn modelId="{961BE154-1A1B-5643-B9F0-2DC84ACA416A}" type="presParOf" srcId="{4F08CDDA-42CF-174F-93ED-C8D571CC2CFF}" destId="{CC2A7B44-0640-5C41-AA4D-FE6E05DF16B5}" srcOrd="0" destOrd="0" presId="urn:microsoft.com/office/officeart/2005/8/layout/vList6"/>
    <dgm:cxn modelId="{874D9E5B-6CBF-AB4E-A5D0-23928C3E3ACC}" type="presParOf" srcId="{4F08CDDA-42CF-174F-93ED-C8D571CC2CFF}" destId="{CAA6E346-2DD1-0049-BB7A-AFA56243129A}" srcOrd="1" destOrd="0" presId="urn:microsoft.com/office/officeart/2005/8/layout/vList6"/>
    <dgm:cxn modelId="{CA681E1E-C2D7-A443-B326-6321A1C7BA92}" type="presParOf" srcId="{F170FD1A-FC86-A541-AEF6-6655007B474C}" destId="{C8A2905F-A99D-D94D-B389-0DD48908FCC9}" srcOrd="3" destOrd="0" presId="urn:microsoft.com/office/officeart/2005/8/layout/vList6"/>
    <dgm:cxn modelId="{D6FDAF84-00B0-C143-878B-893FD4D3AFBD}" type="presParOf" srcId="{F170FD1A-FC86-A541-AEF6-6655007B474C}" destId="{7907DBA8-B410-BD49-9283-124E398B6386}" srcOrd="4" destOrd="0" presId="urn:microsoft.com/office/officeart/2005/8/layout/vList6"/>
    <dgm:cxn modelId="{61392415-9A83-5D4D-A821-E91A30AFBED2}" type="presParOf" srcId="{7907DBA8-B410-BD49-9283-124E398B6386}" destId="{9FA6B091-66C7-AF41-9C85-75897943B102}" srcOrd="0" destOrd="0" presId="urn:microsoft.com/office/officeart/2005/8/layout/vList6"/>
    <dgm:cxn modelId="{DED8578B-1449-9A4E-8E90-D2C0AB4275C0}" type="presParOf" srcId="{7907DBA8-B410-BD49-9283-124E398B6386}" destId="{4B028314-E0CC-EE48-8A56-6229A0A383E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A14DA7-2FDC-B34C-AFE0-F21F354057CD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D12039-DB78-5544-9271-2E1ECEDD5C19}">
      <dgm:prSet phldrT="[Texto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s-CO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INMUNIDAD DESCONOCIDA</a:t>
          </a:r>
        </a:p>
        <a:p>
          <a:r>
            <a:rPr lang="es-CO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IgG e IgM en el primer control prenatal. </a:t>
          </a:r>
          <a:endParaRPr lang="es-ES" dirty="0">
            <a:solidFill>
              <a:srgbClr val="002060"/>
            </a:solidFill>
            <a:latin typeface="Montserrat" panose="00000500000000000000" pitchFamily="50" charset="0"/>
            <a:cs typeface="Kannada Sangam MN" pitchFamily="2" charset="0"/>
          </a:endParaRPr>
        </a:p>
      </dgm:t>
    </dgm:pt>
    <dgm:pt modelId="{55622C5D-3CEF-BF4D-949E-D98607D2D767}" type="parTrans" cxnId="{45A22E9B-6849-7A46-950D-A2EDDAC5432E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40B2774D-1C44-0A4D-856F-728286E72937}" type="sibTrans" cxnId="{45A22E9B-6849-7A46-950D-A2EDDAC5432E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71C86E60-CD7E-644F-9954-FA17B9DC613A}" type="pres">
      <dgm:prSet presAssocID="{FCA14DA7-2FDC-B34C-AFE0-F21F354057CD}" presName="diagram" presStyleCnt="0">
        <dgm:presLayoutVars>
          <dgm:dir/>
          <dgm:resizeHandles val="exact"/>
        </dgm:presLayoutVars>
      </dgm:prSet>
      <dgm:spPr/>
    </dgm:pt>
    <dgm:pt modelId="{792ED13F-57BB-5C42-AB86-EA511D812D27}" type="pres">
      <dgm:prSet presAssocID="{F2D12039-DB78-5544-9271-2E1ECEDD5C19}" presName="node" presStyleLbl="node1" presStyleIdx="0" presStyleCnt="1" custLinFactNeighborX="1251" custLinFactNeighborY="-14892">
        <dgm:presLayoutVars>
          <dgm:bulletEnabled val="1"/>
        </dgm:presLayoutVars>
      </dgm:prSet>
      <dgm:spPr/>
    </dgm:pt>
  </dgm:ptLst>
  <dgm:cxnLst>
    <dgm:cxn modelId="{3972B01C-1DA2-8244-96F9-7715E8DAC29C}" type="presOf" srcId="{F2D12039-DB78-5544-9271-2E1ECEDD5C19}" destId="{792ED13F-57BB-5C42-AB86-EA511D812D27}" srcOrd="0" destOrd="0" presId="urn:microsoft.com/office/officeart/2005/8/layout/default"/>
    <dgm:cxn modelId="{8744088E-FF1C-0440-A700-30FA90DC4066}" type="presOf" srcId="{FCA14DA7-2FDC-B34C-AFE0-F21F354057CD}" destId="{71C86E60-CD7E-644F-9954-FA17B9DC613A}" srcOrd="0" destOrd="0" presId="urn:microsoft.com/office/officeart/2005/8/layout/default"/>
    <dgm:cxn modelId="{45A22E9B-6849-7A46-950D-A2EDDAC5432E}" srcId="{FCA14DA7-2FDC-B34C-AFE0-F21F354057CD}" destId="{F2D12039-DB78-5544-9271-2E1ECEDD5C19}" srcOrd="0" destOrd="0" parTransId="{55622C5D-3CEF-BF4D-949E-D98607D2D767}" sibTransId="{40B2774D-1C44-0A4D-856F-728286E72937}"/>
    <dgm:cxn modelId="{486B01FF-962E-8F48-AA71-DDB1FA384AA8}" type="presParOf" srcId="{71C86E60-CD7E-644F-9954-FA17B9DC613A}" destId="{792ED13F-57BB-5C42-AB86-EA511D812D2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ABBFC8-FAE8-CE4D-975B-A538EDD48431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39C4FE3-7ADC-8D4E-A38D-AF845683B99F}">
      <dgm:prSet phldrT="[Texto]"/>
      <dgm:spPr>
        <a:solidFill>
          <a:srgbClr val="C3CED9"/>
        </a:solidFill>
      </dgm:spPr>
      <dgm:t>
        <a:bodyPr/>
        <a:lstStyle/>
        <a:p>
          <a:r>
            <a:rPr lang="es-CO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PRECONCEPCIONAL</a:t>
          </a:r>
          <a:endParaRPr lang="es-ES" dirty="0">
            <a:solidFill>
              <a:srgbClr val="002060"/>
            </a:solidFill>
            <a:latin typeface="Montserrat" panose="00000500000000000000" pitchFamily="50" charset="0"/>
            <a:cs typeface="Kannada Sangam MN" pitchFamily="2" charset="0"/>
          </a:endParaRPr>
        </a:p>
      </dgm:t>
    </dgm:pt>
    <dgm:pt modelId="{FFFCAEB4-C594-4045-A675-3C5900C60630}" type="parTrans" cxnId="{52ECA9B3-3C27-C946-89D6-CA59D233F4CF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CCB65919-2E11-E54C-823E-E91938338CC7}" type="sibTrans" cxnId="{52ECA9B3-3C27-C946-89D6-CA59D233F4CF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4F89550D-CA71-DD45-9C95-FA6C838C3A16}" type="pres">
      <dgm:prSet presAssocID="{6AABBFC8-FAE8-CE4D-975B-A538EDD48431}" presName="diagram" presStyleCnt="0">
        <dgm:presLayoutVars>
          <dgm:dir/>
          <dgm:resizeHandles val="exact"/>
        </dgm:presLayoutVars>
      </dgm:prSet>
      <dgm:spPr/>
    </dgm:pt>
    <dgm:pt modelId="{907B9DDC-CAEC-EE40-A323-C7D407C4FD3A}" type="pres">
      <dgm:prSet presAssocID="{939C4FE3-7ADC-8D4E-A38D-AF845683B99F}" presName="node" presStyleLbl="node1" presStyleIdx="0" presStyleCnt="1" custLinFactNeighborX="27566" custLinFactNeighborY="-2399">
        <dgm:presLayoutVars>
          <dgm:bulletEnabled val="1"/>
        </dgm:presLayoutVars>
      </dgm:prSet>
      <dgm:spPr/>
    </dgm:pt>
  </dgm:ptLst>
  <dgm:cxnLst>
    <dgm:cxn modelId="{9955921E-D027-244A-A834-E018B0BA6F42}" type="presOf" srcId="{939C4FE3-7ADC-8D4E-A38D-AF845683B99F}" destId="{907B9DDC-CAEC-EE40-A323-C7D407C4FD3A}" srcOrd="0" destOrd="0" presId="urn:microsoft.com/office/officeart/2005/8/layout/default"/>
    <dgm:cxn modelId="{EF2864A9-09E8-8F42-9B29-7E8AC61BDCAF}" type="presOf" srcId="{6AABBFC8-FAE8-CE4D-975B-A538EDD48431}" destId="{4F89550D-CA71-DD45-9C95-FA6C838C3A16}" srcOrd="0" destOrd="0" presId="urn:microsoft.com/office/officeart/2005/8/layout/default"/>
    <dgm:cxn modelId="{52ECA9B3-3C27-C946-89D6-CA59D233F4CF}" srcId="{6AABBFC8-FAE8-CE4D-975B-A538EDD48431}" destId="{939C4FE3-7ADC-8D4E-A38D-AF845683B99F}" srcOrd="0" destOrd="0" parTransId="{FFFCAEB4-C594-4045-A675-3C5900C60630}" sibTransId="{CCB65919-2E11-E54C-823E-E91938338CC7}"/>
    <dgm:cxn modelId="{90E2E51D-513F-614C-84D7-BB5F8F37DF36}" type="presParOf" srcId="{4F89550D-CA71-DD45-9C95-FA6C838C3A16}" destId="{907B9DDC-CAEC-EE40-A323-C7D407C4FD3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36FF23-FE7F-CB46-B5B9-C5905E6C6785}" type="doc">
      <dgm:prSet loTypeId="urn:microsoft.com/office/officeart/2005/8/layout/orgChart1" loCatId="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s-ES"/>
        </a:p>
      </dgm:t>
    </dgm:pt>
    <dgm:pt modelId="{11EAFE16-350B-B54E-AEAD-E044334074BA}">
      <dgm:prSet phldrT="[Texto]"/>
      <dgm:spPr/>
      <dgm:t>
        <a:bodyPr/>
        <a:lstStyle/>
        <a:p>
          <a:r>
            <a:rPr lang="es-ES" dirty="0" err="1">
              <a:latin typeface="Montserrat" panose="00000500000000000000" pitchFamily="50" charset="0"/>
              <a:cs typeface="Kannada Sangam MN" pitchFamily="2" charset="0"/>
            </a:rPr>
            <a:t>IgG</a:t>
          </a:r>
          <a:r>
            <a:rPr lang="es-ES" dirty="0">
              <a:latin typeface="Montserrat" panose="00000500000000000000" pitchFamily="50" charset="0"/>
              <a:cs typeface="Kannada Sangam MN" pitchFamily="2" charset="0"/>
            </a:rPr>
            <a:t> e </a:t>
          </a:r>
          <a:r>
            <a:rPr lang="es-ES" dirty="0" err="1">
              <a:latin typeface="Montserrat" panose="00000500000000000000" pitchFamily="50" charset="0"/>
              <a:cs typeface="Kannada Sangam MN" pitchFamily="2" charset="0"/>
            </a:rPr>
            <a:t>IgM</a:t>
          </a:r>
          <a:r>
            <a:rPr lang="es-ES" dirty="0">
              <a:latin typeface="Montserrat" panose="00000500000000000000" pitchFamily="50" charset="0"/>
              <a:cs typeface="Kannada Sangam MN" pitchFamily="2" charset="0"/>
            </a:rPr>
            <a:t> + </a:t>
          </a:r>
        </a:p>
      </dgm:t>
    </dgm:pt>
    <dgm:pt modelId="{B56C096F-3D70-0842-B85E-7C88147C6F2B}" type="parTrans" cxnId="{5A5D4B19-F010-F64A-9636-D17C694DE8D6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98C08FE-6D15-6C4A-9FF9-FDDC2FA9CB34}" type="sibTrans" cxnId="{5A5D4B19-F010-F64A-9636-D17C694DE8D6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423D090-1BE8-C048-8534-54BFB6B58F3A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  <a:cs typeface="Kannada Sangam MN" pitchFamily="2" charset="0"/>
            </a:rPr>
            <a:t>&lt;16 semanas</a:t>
          </a:r>
        </a:p>
      </dgm:t>
    </dgm:pt>
    <dgm:pt modelId="{6D6E1C71-9145-1540-A66C-5CDCC45F652A}" type="parTrans" cxnId="{554BC7CB-9BC4-094A-B172-3FB4544B2FF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C0D2AAC-59C6-414E-8350-D2D011D26DB9}" type="sibTrans" cxnId="{554BC7CB-9BC4-094A-B172-3FB4544B2FF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488A3D6-AB1F-6B4F-943F-1CF28AD66FC3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  <a:cs typeface="Kannada Sangam MN" pitchFamily="2" charset="0"/>
            </a:rPr>
            <a:t>&gt;16 Semanas</a:t>
          </a:r>
        </a:p>
      </dgm:t>
    </dgm:pt>
    <dgm:pt modelId="{6743ECEF-0712-5245-A8E7-B5678D699460}" type="parTrans" cxnId="{CCD07DDA-5C2A-4247-BEE0-0C9E7275A0B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5A9F14E-A590-BE4A-8756-A67D5DB37EF5}" type="sibTrans" cxnId="{CCD07DDA-5C2A-4247-BEE0-0C9E7275A0BD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4AF52C6-E74D-D24B-9122-4EBBE0429E47}">
      <dgm:prSet/>
      <dgm:spPr/>
      <dgm:t>
        <a:bodyPr/>
        <a:lstStyle/>
        <a:p>
          <a:r>
            <a:rPr lang="es-ES" dirty="0">
              <a:latin typeface="Montserrat" panose="00000500000000000000" pitchFamily="50" charset="0"/>
              <a:cs typeface="Kannada Sangam MN" pitchFamily="2" charset="0"/>
            </a:rPr>
            <a:t>Test de avidez</a:t>
          </a:r>
        </a:p>
      </dgm:t>
    </dgm:pt>
    <dgm:pt modelId="{F1410C6B-4AAC-6C44-9DF1-60C271E87946}" type="parTrans" cxnId="{8830367C-B0BB-804A-B119-269D08DDA4A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FC93A34-2C43-3446-A499-D3CB4C4499F4}" type="sibTrans" cxnId="{8830367C-B0BB-804A-B119-269D08DDA4A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236BE20-5D21-9744-A6F7-B41B3808BA04}">
      <dgm:prSet/>
      <dgm:spPr/>
      <dgm:t>
        <a:bodyPr/>
        <a:lstStyle/>
        <a:p>
          <a:r>
            <a:rPr lang="es-ES" dirty="0" err="1">
              <a:latin typeface="Montserrat" panose="00000500000000000000" pitchFamily="50" charset="0"/>
              <a:cs typeface="Kannada Sangam MN" pitchFamily="2" charset="0"/>
            </a:rPr>
            <a:t>IgA</a:t>
          </a:r>
          <a:r>
            <a:rPr lang="es-ES" dirty="0">
              <a:latin typeface="Montserrat" panose="00000500000000000000" pitchFamily="50" charset="0"/>
              <a:cs typeface="Kannada Sangam MN" pitchFamily="2" charset="0"/>
            </a:rPr>
            <a:t> Toxoplasma</a:t>
          </a:r>
        </a:p>
      </dgm:t>
    </dgm:pt>
    <dgm:pt modelId="{1E84AD19-2382-894F-9D56-A08C3B33034B}" type="parTrans" cxnId="{199B40E1-2388-4E44-8E54-B3A3E48DA11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D631C1E-F70E-9D47-8DDE-4519EF70F9C1}" type="sibTrans" cxnId="{199B40E1-2388-4E44-8E54-B3A3E48DA11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CA9F1D1-374E-1040-A1D7-E157EA74DA64}" type="pres">
      <dgm:prSet presAssocID="{5936FF23-FE7F-CB46-B5B9-C5905E6C67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25FCA5-B214-E641-9F78-DBFEAAB7AD1C}" type="pres">
      <dgm:prSet presAssocID="{11EAFE16-350B-B54E-AEAD-E044334074BA}" presName="hierRoot1" presStyleCnt="0">
        <dgm:presLayoutVars>
          <dgm:hierBranch val="init"/>
        </dgm:presLayoutVars>
      </dgm:prSet>
      <dgm:spPr/>
    </dgm:pt>
    <dgm:pt modelId="{00BE2483-E27C-3447-9063-013B543CD102}" type="pres">
      <dgm:prSet presAssocID="{11EAFE16-350B-B54E-AEAD-E044334074BA}" presName="rootComposite1" presStyleCnt="0"/>
      <dgm:spPr/>
    </dgm:pt>
    <dgm:pt modelId="{0150274E-FA78-D640-8B00-9805B19683A8}" type="pres">
      <dgm:prSet presAssocID="{11EAFE16-350B-B54E-AEAD-E044334074BA}" presName="rootText1" presStyleLbl="node0" presStyleIdx="0" presStyleCnt="1">
        <dgm:presLayoutVars>
          <dgm:chPref val="3"/>
        </dgm:presLayoutVars>
      </dgm:prSet>
      <dgm:spPr/>
    </dgm:pt>
    <dgm:pt modelId="{97EFACD5-9E02-854B-896A-C62AE31E2FD4}" type="pres">
      <dgm:prSet presAssocID="{11EAFE16-350B-B54E-AEAD-E044334074BA}" presName="rootConnector1" presStyleLbl="node1" presStyleIdx="0" presStyleCnt="0"/>
      <dgm:spPr/>
    </dgm:pt>
    <dgm:pt modelId="{80606963-B651-7A42-8816-851E58C83071}" type="pres">
      <dgm:prSet presAssocID="{11EAFE16-350B-B54E-AEAD-E044334074BA}" presName="hierChild2" presStyleCnt="0"/>
      <dgm:spPr/>
    </dgm:pt>
    <dgm:pt modelId="{D3BCB49E-957D-9144-B0BC-BD0A74B026CD}" type="pres">
      <dgm:prSet presAssocID="{6D6E1C71-9145-1540-A66C-5CDCC45F652A}" presName="Name37" presStyleLbl="parChTrans1D2" presStyleIdx="0" presStyleCnt="2"/>
      <dgm:spPr/>
    </dgm:pt>
    <dgm:pt modelId="{D668450A-3A6D-3143-90F3-6F6B94E91DF5}" type="pres">
      <dgm:prSet presAssocID="{A423D090-1BE8-C048-8534-54BFB6B58F3A}" presName="hierRoot2" presStyleCnt="0">
        <dgm:presLayoutVars>
          <dgm:hierBranch val="init"/>
        </dgm:presLayoutVars>
      </dgm:prSet>
      <dgm:spPr/>
    </dgm:pt>
    <dgm:pt modelId="{C4632237-15F6-AE4E-8B91-5D6CFC841BC2}" type="pres">
      <dgm:prSet presAssocID="{A423D090-1BE8-C048-8534-54BFB6B58F3A}" presName="rootComposite" presStyleCnt="0"/>
      <dgm:spPr/>
    </dgm:pt>
    <dgm:pt modelId="{EC2D6F1E-20B7-6B40-984C-922B808AB675}" type="pres">
      <dgm:prSet presAssocID="{A423D090-1BE8-C048-8534-54BFB6B58F3A}" presName="rootText" presStyleLbl="node2" presStyleIdx="0" presStyleCnt="2">
        <dgm:presLayoutVars>
          <dgm:chPref val="3"/>
        </dgm:presLayoutVars>
      </dgm:prSet>
      <dgm:spPr/>
    </dgm:pt>
    <dgm:pt modelId="{114C269F-D00C-464B-A70C-16E914CBFA3A}" type="pres">
      <dgm:prSet presAssocID="{A423D090-1BE8-C048-8534-54BFB6B58F3A}" presName="rootConnector" presStyleLbl="node2" presStyleIdx="0" presStyleCnt="2"/>
      <dgm:spPr/>
    </dgm:pt>
    <dgm:pt modelId="{C718CB3B-FE5E-8249-89A0-50474840E540}" type="pres">
      <dgm:prSet presAssocID="{A423D090-1BE8-C048-8534-54BFB6B58F3A}" presName="hierChild4" presStyleCnt="0"/>
      <dgm:spPr/>
    </dgm:pt>
    <dgm:pt modelId="{95F61546-0537-B149-A22E-A1E4271CD0C8}" type="pres">
      <dgm:prSet presAssocID="{F1410C6B-4AAC-6C44-9DF1-60C271E87946}" presName="Name37" presStyleLbl="parChTrans1D3" presStyleIdx="0" presStyleCnt="2"/>
      <dgm:spPr/>
    </dgm:pt>
    <dgm:pt modelId="{5911095F-7B90-F240-BA7B-A83A680D7088}" type="pres">
      <dgm:prSet presAssocID="{A4AF52C6-E74D-D24B-9122-4EBBE0429E47}" presName="hierRoot2" presStyleCnt="0">
        <dgm:presLayoutVars>
          <dgm:hierBranch val="init"/>
        </dgm:presLayoutVars>
      </dgm:prSet>
      <dgm:spPr/>
    </dgm:pt>
    <dgm:pt modelId="{36BB4E7D-48EC-B645-94A9-F07189EF3433}" type="pres">
      <dgm:prSet presAssocID="{A4AF52C6-E74D-D24B-9122-4EBBE0429E47}" presName="rootComposite" presStyleCnt="0"/>
      <dgm:spPr/>
    </dgm:pt>
    <dgm:pt modelId="{1A0A2C01-EF3B-0F44-AC6F-439D1AE0C506}" type="pres">
      <dgm:prSet presAssocID="{A4AF52C6-E74D-D24B-9122-4EBBE0429E47}" presName="rootText" presStyleLbl="node3" presStyleIdx="0" presStyleCnt="2">
        <dgm:presLayoutVars>
          <dgm:chPref val="3"/>
        </dgm:presLayoutVars>
      </dgm:prSet>
      <dgm:spPr/>
    </dgm:pt>
    <dgm:pt modelId="{1F172738-8C65-C642-992B-2203E6C0625F}" type="pres">
      <dgm:prSet presAssocID="{A4AF52C6-E74D-D24B-9122-4EBBE0429E47}" presName="rootConnector" presStyleLbl="node3" presStyleIdx="0" presStyleCnt="2"/>
      <dgm:spPr/>
    </dgm:pt>
    <dgm:pt modelId="{F4960EA0-FFE3-4046-9817-68E6AD3909B2}" type="pres">
      <dgm:prSet presAssocID="{A4AF52C6-E74D-D24B-9122-4EBBE0429E47}" presName="hierChild4" presStyleCnt="0"/>
      <dgm:spPr/>
    </dgm:pt>
    <dgm:pt modelId="{D0526AD4-C7E0-A746-9AAE-0C67C25DF5B8}" type="pres">
      <dgm:prSet presAssocID="{A4AF52C6-E74D-D24B-9122-4EBBE0429E47}" presName="hierChild5" presStyleCnt="0"/>
      <dgm:spPr/>
    </dgm:pt>
    <dgm:pt modelId="{EDAB0F0F-1621-144B-AAE8-34ADD1708AB7}" type="pres">
      <dgm:prSet presAssocID="{A423D090-1BE8-C048-8534-54BFB6B58F3A}" presName="hierChild5" presStyleCnt="0"/>
      <dgm:spPr/>
    </dgm:pt>
    <dgm:pt modelId="{1A7BD3A6-AD45-5746-84DF-F36D1CA12A29}" type="pres">
      <dgm:prSet presAssocID="{6743ECEF-0712-5245-A8E7-B5678D699460}" presName="Name37" presStyleLbl="parChTrans1D2" presStyleIdx="1" presStyleCnt="2"/>
      <dgm:spPr/>
    </dgm:pt>
    <dgm:pt modelId="{E07AAFB0-84F9-7041-821C-9399E35ECF9D}" type="pres">
      <dgm:prSet presAssocID="{7488A3D6-AB1F-6B4F-943F-1CF28AD66FC3}" presName="hierRoot2" presStyleCnt="0">
        <dgm:presLayoutVars>
          <dgm:hierBranch val="init"/>
        </dgm:presLayoutVars>
      </dgm:prSet>
      <dgm:spPr/>
    </dgm:pt>
    <dgm:pt modelId="{E975A9C1-1D56-AB47-B6E3-0BD311ADF667}" type="pres">
      <dgm:prSet presAssocID="{7488A3D6-AB1F-6B4F-943F-1CF28AD66FC3}" presName="rootComposite" presStyleCnt="0"/>
      <dgm:spPr/>
    </dgm:pt>
    <dgm:pt modelId="{ED1F1DCD-D8D0-4A49-BD4F-800EF4A99270}" type="pres">
      <dgm:prSet presAssocID="{7488A3D6-AB1F-6B4F-943F-1CF28AD66FC3}" presName="rootText" presStyleLbl="node2" presStyleIdx="1" presStyleCnt="2">
        <dgm:presLayoutVars>
          <dgm:chPref val="3"/>
        </dgm:presLayoutVars>
      </dgm:prSet>
      <dgm:spPr/>
    </dgm:pt>
    <dgm:pt modelId="{0531B958-9E45-2C43-9411-7AD2C9CE6683}" type="pres">
      <dgm:prSet presAssocID="{7488A3D6-AB1F-6B4F-943F-1CF28AD66FC3}" presName="rootConnector" presStyleLbl="node2" presStyleIdx="1" presStyleCnt="2"/>
      <dgm:spPr/>
    </dgm:pt>
    <dgm:pt modelId="{C88365E8-D7B4-ED45-A9C1-F3B1D41B7E18}" type="pres">
      <dgm:prSet presAssocID="{7488A3D6-AB1F-6B4F-943F-1CF28AD66FC3}" presName="hierChild4" presStyleCnt="0"/>
      <dgm:spPr/>
    </dgm:pt>
    <dgm:pt modelId="{8EF92078-9BD3-764F-91D3-A3820F07566C}" type="pres">
      <dgm:prSet presAssocID="{1E84AD19-2382-894F-9D56-A08C3B33034B}" presName="Name37" presStyleLbl="parChTrans1D3" presStyleIdx="1" presStyleCnt="2"/>
      <dgm:spPr/>
    </dgm:pt>
    <dgm:pt modelId="{B961238D-E660-3E4D-9633-7DCDBCED2BF1}" type="pres">
      <dgm:prSet presAssocID="{9236BE20-5D21-9744-A6F7-B41B3808BA04}" presName="hierRoot2" presStyleCnt="0">
        <dgm:presLayoutVars>
          <dgm:hierBranch val="init"/>
        </dgm:presLayoutVars>
      </dgm:prSet>
      <dgm:spPr/>
    </dgm:pt>
    <dgm:pt modelId="{C8D816D8-282E-0F4A-AECE-18F8A28FDB61}" type="pres">
      <dgm:prSet presAssocID="{9236BE20-5D21-9744-A6F7-B41B3808BA04}" presName="rootComposite" presStyleCnt="0"/>
      <dgm:spPr/>
    </dgm:pt>
    <dgm:pt modelId="{99E12637-7006-6044-8AC3-5BC66D25AEF7}" type="pres">
      <dgm:prSet presAssocID="{9236BE20-5D21-9744-A6F7-B41B3808BA04}" presName="rootText" presStyleLbl="node3" presStyleIdx="1" presStyleCnt="2">
        <dgm:presLayoutVars>
          <dgm:chPref val="3"/>
        </dgm:presLayoutVars>
      </dgm:prSet>
      <dgm:spPr/>
    </dgm:pt>
    <dgm:pt modelId="{14B59659-8B52-1542-8AD6-2A8754618981}" type="pres">
      <dgm:prSet presAssocID="{9236BE20-5D21-9744-A6F7-B41B3808BA04}" presName="rootConnector" presStyleLbl="node3" presStyleIdx="1" presStyleCnt="2"/>
      <dgm:spPr/>
    </dgm:pt>
    <dgm:pt modelId="{2F43C24F-9F6A-6E45-B3A5-64A3CF75FAD8}" type="pres">
      <dgm:prSet presAssocID="{9236BE20-5D21-9744-A6F7-B41B3808BA04}" presName="hierChild4" presStyleCnt="0"/>
      <dgm:spPr/>
    </dgm:pt>
    <dgm:pt modelId="{2F1AB686-573E-3E4F-846D-C47E8B0AE47A}" type="pres">
      <dgm:prSet presAssocID="{9236BE20-5D21-9744-A6F7-B41B3808BA04}" presName="hierChild5" presStyleCnt="0"/>
      <dgm:spPr/>
    </dgm:pt>
    <dgm:pt modelId="{5E859E93-9D28-1F4C-A785-4663D0B7B90D}" type="pres">
      <dgm:prSet presAssocID="{7488A3D6-AB1F-6B4F-943F-1CF28AD66FC3}" presName="hierChild5" presStyleCnt="0"/>
      <dgm:spPr/>
    </dgm:pt>
    <dgm:pt modelId="{A43367D3-E24F-654E-B616-213D633E9956}" type="pres">
      <dgm:prSet presAssocID="{11EAFE16-350B-B54E-AEAD-E044334074BA}" presName="hierChild3" presStyleCnt="0"/>
      <dgm:spPr/>
    </dgm:pt>
  </dgm:ptLst>
  <dgm:cxnLst>
    <dgm:cxn modelId="{270A5901-6CCD-1043-9419-0119908E5F27}" type="presOf" srcId="{9236BE20-5D21-9744-A6F7-B41B3808BA04}" destId="{14B59659-8B52-1542-8AD6-2A8754618981}" srcOrd="1" destOrd="0" presId="urn:microsoft.com/office/officeart/2005/8/layout/orgChart1"/>
    <dgm:cxn modelId="{9995B912-6BE7-EB48-83BF-EA4855A3B09D}" type="presOf" srcId="{11EAFE16-350B-B54E-AEAD-E044334074BA}" destId="{0150274E-FA78-D640-8B00-9805B19683A8}" srcOrd="0" destOrd="0" presId="urn:microsoft.com/office/officeart/2005/8/layout/orgChart1"/>
    <dgm:cxn modelId="{5A5D4B19-F010-F64A-9636-D17C694DE8D6}" srcId="{5936FF23-FE7F-CB46-B5B9-C5905E6C6785}" destId="{11EAFE16-350B-B54E-AEAD-E044334074BA}" srcOrd="0" destOrd="0" parTransId="{B56C096F-3D70-0842-B85E-7C88147C6F2B}" sibTransId="{698C08FE-6D15-6C4A-9FF9-FDDC2FA9CB34}"/>
    <dgm:cxn modelId="{3A2A6A20-11AE-9F44-A1D0-C269F8EBCCF7}" type="presOf" srcId="{F1410C6B-4AAC-6C44-9DF1-60C271E87946}" destId="{95F61546-0537-B149-A22E-A1E4271CD0C8}" srcOrd="0" destOrd="0" presId="urn:microsoft.com/office/officeart/2005/8/layout/orgChart1"/>
    <dgm:cxn modelId="{0FFB9E4B-D6F7-5C48-8B68-CA542D39704A}" type="presOf" srcId="{7488A3D6-AB1F-6B4F-943F-1CF28AD66FC3}" destId="{ED1F1DCD-D8D0-4A49-BD4F-800EF4A99270}" srcOrd="0" destOrd="0" presId="urn:microsoft.com/office/officeart/2005/8/layout/orgChart1"/>
    <dgm:cxn modelId="{7EAC9D6D-5D08-254B-91B6-C708F311CEA9}" type="presOf" srcId="{5936FF23-FE7F-CB46-B5B9-C5905E6C6785}" destId="{9CA9F1D1-374E-1040-A1D7-E157EA74DA64}" srcOrd="0" destOrd="0" presId="urn:microsoft.com/office/officeart/2005/8/layout/orgChart1"/>
    <dgm:cxn modelId="{0625FD70-20E2-5342-A703-71F111A1BA24}" type="presOf" srcId="{A4AF52C6-E74D-D24B-9122-4EBBE0429E47}" destId="{1F172738-8C65-C642-992B-2203E6C0625F}" srcOrd="1" destOrd="0" presId="urn:microsoft.com/office/officeart/2005/8/layout/orgChart1"/>
    <dgm:cxn modelId="{065A5951-7F33-EA44-B88A-A95439A9A1FA}" type="presOf" srcId="{7488A3D6-AB1F-6B4F-943F-1CF28AD66FC3}" destId="{0531B958-9E45-2C43-9411-7AD2C9CE6683}" srcOrd="1" destOrd="0" presId="urn:microsoft.com/office/officeart/2005/8/layout/orgChart1"/>
    <dgm:cxn modelId="{8830367C-B0BB-804A-B119-269D08DDA4A5}" srcId="{A423D090-1BE8-C048-8534-54BFB6B58F3A}" destId="{A4AF52C6-E74D-D24B-9122-4EBBE0429E47}" srcOrd="0" destOrd="0" parTransId="{F1410C6B-4AAC-6C44-9DF1-60C271E87946}" sibTransId="{0FC93A34-2C43-3446-A499-D3CB4C4499F4}"/>
    <dgm:cxn modelId="{CD864483-F2CE-0B4C-BB94-FDA41E9E4FBC}" type="presOf" srcId="{A4AF52C6-E74D-D24B-9122-4EBBE0429E47}" destId="{1A0A2C01-EF3B-0F44-AC6F-439D1AE0C506}" srcOrd="0" destOrd="0" presId="urn:microsoft.com/office/officeart/2005/8/layout/orgChart1"/>
    <dgm:cxn modelId="{61E8159C-92D3-DA43-BC68-FD57D9C92F9C}" type="presOf" srcId="{1E84AD19-2382-894F-9D56-A08C3B33034B}" destId="{8EF92078-9BD3-764F-91D3-A3820F07566C}" srcOrd="0" destOrd="0" presId="urn:microsoft.com/office/officeart/2005/8/layout/orgChart1"/>
    <dgm:cxn modelId="{200E4DA3-F63D-BF4E-AD38-09FF6BDFBE5D}" type="presOf" srcId="{A423D090-1BE8-C048-8534-54BFB6B58F3A}" destId="{EC2D6F1E-20B7-6B40-984C-922B808AB675}" srcOrd="0" destOrd="0" presId="urn:microsoft.com/office/officeart/2005/8/layout/orgChart1"/>
    <dgm:cxn modelId="{BCF254B6-2D56-544A-AE5C-C399D6A42E7E}" type="presOf" srcId="{6743ECEF-0712-5245-A8E7-B5678D699460}" destId="{1A7BD3A6-AD45-5746-84DF-F36D1CA12A29}" srcOrd="0" destOrd="0" presId="urn:microsoft.com/office/officeart/2005/8/layout/orgChart1"/>
    <dgm:cxn modelId="{5A7982B7-A5DB-2B48-9043-2995E1FBF258}" type="presOf" srcId="{11EAFE16-350B-B54E-AEAD-E044334074BA}" destId="{97EFACD5-9E02-854B-896A-C62AE31E2FD4}" srcOrd="1" destOrd="0" presId="urn:microsoft.com/office/officeart/2005/8/layout/orgChart1"/>
    <dgm:cxn modelId="{554BC7CB-9BC4-094A-B172-3FB4544B2FFD}" srcId="{11EAFE16-350B-B54E-AEAD-E044334074BA}" destId="{A423D090-1BE8-C048-8534-54BFB6B58F3A}" srcOrd="0" destOrd="0" parTransId="{6D6E1C71-9145-1540-A66C-5CDCC45F652A}" sibTransId="{7C0D2AAC-59C6-414E-8350-D2D011D26DB9}"/>
    <dgm:cxn modelId="{1C2392D0-7433-2144-9D46-C89928018348}" type="presOf" srcId="{6D6E1C71-9145-1540-A66C-5CDCC45F652A}" destId="{D3BCB49E-957D-9144-B0BC-BD0A74B026CD}" srcOrd="0" destOrd="0" presId="urn:microsoft.com/office/officeart/2005/8/layout/orgChart1"/>
    <dgm:cxn modelId="{CCD07DDA-5C2A-4247-BEE0-0C9E7275A0BD}" srcId="{11EAFE16-350B-B54E-AEAD-E044334074BA}" destId="{7488A3D6-AB1F-6B4F-943F-1CF28AD66FC3}" srcOrd="1" destOrd="0" parTransId="{6743ECEF-0712-5245-A8E7-B5678D699460}" sibTransId="{D5A9F14E-A590-BE4A-8756-A67D5DB37EF5}"/>
    <dgm:cxn modelId="{199B40E1-2388-4E44-8E54-B3A3E48DA119}" srcId="{7488A3D6-AB1F-6B4F-943F-1CF28AD66FC3}" destId="{9236BE20-5D21-9744-A6F7-B41B3808BA04}" srcOrd="0" destOrd="0" parTransId="{1E84AD19-2382-894F-9D56-A08C3B33034B}" sibTransId="{0D631C1E-F70E-9D47-8DDE-4519EF70F9C1}"/>
    <dgm:cxn modelId="{404732EB-FDF7-E841-B194-F25512368CD0}" type="presOf" srcId="{9236BE20-5D21-9744-A6F7-B41B3808BA04}" destId="{99E12637-7006-6044-8AC3-5BC66D25AEF7}" srcOrd="0" destOrd="0" presId="urn:microsoft.com/office/officeart/2005/8/layout/orgChart1"/>
    <dgm:cxn modelId="{1D1629F3-2DCF-1C4E-BC9A-80B5BAF4A3E6}" type="presOf" srcId="{A423D090-1BE8-C048-8534-54BFB6B58F3A}" destId="{114C269F-D00C-464B-A70C-16E914CBFA3A}" srcOrd="1" destOrd="0" presId="urn:microsoft.com/office/officeart/2005/8/layout/orgChart1"/>
    <dgm:cxn modelId="{1EFE4A38-8721-1D41-8264-08284205BA68}" type="presParOf" srcId="{9CA9F1D1-374E-1040-A1D7-E157EA74DA64}" destId="{C825FCA5-B214-E641-9F78-DBFEAAB7AD1C}" srcOrd="0" destOrd="0" presId="urn:microsoft.com/office/officeart/2005/8/layout/orgChart1"/>
    <dgm:cxn modelId="{EA488178-4F13-734C-BCD0-8F7C014AFA47}" type="presParOf" srcId="{C825FCA5-B214-E641-9F78-DBFEAAB7AD1C}" destId="{00BE2483-E27C-3447-9063-013B543CD102}" srcOrd="0" destOrd="0" presId="urn:microsoft.com/office/officeart/2005/8/layout/orgChart1"/>
    <dgm:cxn modelId="{D603164A-6DDA-AB4C-A000-3339F43E38BB}" type="presParOf" srcId="{00BE2483-E27C-3447-9063-013B543CD102}" destId="{0150274E-FA78-D640-8B00-9805B19683A8}" srcOrd="0" destOrd="0" presId="urn:microsoft.com/office/officeart/2005/8/layout/orgChart1"/>
    <dgm:cxn modelId="{D5CDB8D3-C308-5E4A-88BA-86A650C4BC50}" type="presParOf" srcId="{00BE2483-E27C-3447-9063-013B543CD102}" destId="{97EFACD5-9E02-854B-896A-C62AE31E2FD4}" srcOrd="1" destOrd="0" presId="urn:microsoft.com/office/officeart/2005/8/layout/orgChart1"/>
    <dgm:cxn modelId="{A54A1F5C-4502-D14A-8375-FBFCA52DB79D}" type="presParOf" srcId="{C825FCA5-B214-E641-9F78-DBFEAAB7AD1C}" destId="{80606963-B651-7A42-8816-851E58C83071}" srcOrd="1" destOrd="0" presId="urn:microsoft.com/office/officeart/2005/8/layout/orgChart1"/>
    <dgm:cxn modelId="{0E979D8C-ED6A-A147-B78D-A974D2996B5A}" type="presParOf" srcId="{80606963-B651-7A42-8816-851E58C83071}" destId="{D3BCB49E-957D-9144-B0BC-BD0A74B026CD}" srcOrd="0" destOrd="0" presId="urn:microsoft.com/office/officeart/2005/8/layout/orgChart1"/>
    <dgm:cxn modelId="{B29A88BF-6974-264F-8D9F-A32E982E5694}" type="presParOf" srcId="{80606963-B651-7A42-8816-851E58C83071}" destId="{D668450A-3A6D-3143-90F3-6F6B94E91DF5}" srcOrd="1" destOrd="0" presId="urn:microsoft.com/office/officeart/2005/8/layout/orgChart1"/>
    <dgm:cxn modelId="{D336C8AB-12BF-8D4D-AD80-497A0E1E8348}" type="presParOf" srcId="{D668450A-3A6D-3143-90F3-6F6B94E91DF5}" destId="{C4632237-15F6-AE4E-8B91-5D6CFC841BC2}" srcOrd="0" destOrd="0" presId="urn:microsoft.com/office/officeart/2005/8/layout/orgChart1"/>
    <dgm:cxn modelId="{B8B67235-A8E5-5F42-8706-5E53DD946D9D}" type="presParOf" srcId="{C4632237-15F6-AE4E-8B91-5D6CFC841BC2}" destId="{EC2D6F1E-20B7-6B40-984C-922B808AB675}" srcOrd="0" destOrd="0" presId="urn:microsoft.com/office/officeart/2005/8/layout/orgChart1"/>
    <dgm:cxn modelId="{7F31417F-CF8E-DF48-A061-3511849D051D}" type="presParOf" srcId="{C4632237-15F6-AE4E-8B91-5D6CFC841BC2}" destId="{114C269F-D00C-464B-A70C-16E914CBFA3A}" srcOrd="1" destOrd="0" presId="urn:microsoft.com/office/officeart/2005/8/layout/orgChart1"/>
    <dgm:cxn modelId="{C008BAA6-4AE6-9F4E-AA30-2D52FF238208}" type="presParOf" srcId="{D668450A-3A6D-3143-90F3-6F6B94E91DF5}" destId="{C718CB3B-FE5E-8249-89A0-50474840E540}" srcOrd="1" destOrd="0" presId="urn:microsoft.com/office/officeart/2005/8/layout/orgChart1"/>
    <dgm:cxn modelId="{4B8C93F8-509F-C043-9DB9-7D5E11B480DD}" type="presParOf" srcId="{C718CB3B-FE5E-8249-89A0-50474840E540}" destId="{95F61546-0537-B149-A22E-A1E4271CD0C8}" srcOrd="0" destOrd="0" presId="urn:microsoft.com/office/officeart/2005/8/layout/orgChart1"/>
    <dgm:cxn modelId="{C6F9CA24-90A2-DA46-8732-15E67E829EDA}" type="presParOf" srcId="{C718CB3B-FE5E-8249-89A0-50474840E540}" destId="{5911095F-7B90-F240-BA7B-A83A680D7088}" srcOrd="1" destOrd="0" presId="urn:microsoft.com/office/officeart/2005/8/layout/orgChart1"/>
    <dgm:cxn modelId="{ABA2E39C-4CF8-6148-9140-BA2F0BBB045C}" type="presParOf" srcId="{5911095F-7B90-F240-BA7B-A83A680D7088}" destId="{36BB4E7D-48EC-B645-94A9-F07189EF3433}" srcOrd="0" destOrd="0" presId="urn:microsoft.com/office/officeart/2005/8/layout/orgChart1"/>
    <dgm:cxn modelId="{9CF9E59F-A1B6-6F4F-AF7F-5D5F1A172D7A}" type="presParOf" srcId="{36BB4E7D-48EC-B645-94A9-F07189EF3433}" destId="{1A0A2C01-EF3B-0F44-AC6F-439D1AE0C506}" srcOrd="0" destOrd="0" presId="urn:microsoft.com/office/officeart/2005/8/layout/orgChart1"/>
    <dgm:cxn modelId="{CDC374BB-3A88-2242-B61A-33C65CDEA2BD}" type="presParOf" srcId="{36BB4E7D-48EC-B645-94A9-F07189EF3433}" destId="{1F172738-8C65-C642-992B-2203E6C0625F}" srcOrd="1" destOrd="0" presId="urn:microsoft.com/office/officeart/2005/8/layout/orgChart1"/>
    <dgm:cxn modelId="{6EEC9FA2-DB93-804D-8EDC-E156A135C2DE}" type="presParOf" srcId="{5911095F-7B90-F240-BA7B-A83A680D7088}" destId="{F4960EA0-FFE3-4046-9817-68E6AD3909B2}" srcOrd="1" destOrd="0" presId="urn:microsoft.com/office/officeart/2005/8/layout/orgChart1"/>
    <dgm:cxn modelId="{A3C8C5AB-245E-3942-AF56-D250BCEE9687}" type="presParOf" srcId="{5911095F-7B90-F240-BA7B-A83A680D7088}" destId="{D0526AD4-C7E0-A746-9AAE-0C67C25DF5B8}" srcOrd="2" destOrd="0" presId="urn:microsoft.com/office/officeart/2005/8/layout/orgChart1"/>
    <dgm:cxn modelId="{7EA67CAC-AA4A-9147-BF0D-659D08CCA756}" type="presParOf" srcId="{D668450A-3A6D-3143-90F3-6F6B94E91DF5}" destId="{EDAB0F0F-1621-144B-AAE8-34ADD1708AB7}" srcOrd="2" destOrd="0" presId="urn:microsoft.com/office/officeart/2005/8/layout/orgChart1"/>
    <dgm:cxn modelId="{25C73BF7-B2F2-E943-A1E4-5EB509ACAD5E}" type="presParOf" srcId="{80606963-B651-7A42-8816-851E58C83071}" destId="{1A7BD3A6-AD45-5746-84DF-F36D1CA12A29}" srcOrd="2" destOrd="0" presId="urn:microsoft.com/office/officeart/2005/8/layout/orgChart1"/>
    <dgm:cxn modelId="{BF164164-90E8-AF47-931A-8F85D273C4CE}" type="presParOf" srcId="{80606963-B651-7A42-8816-851E58C83071}" destId="{E07AAFB0-84F9-7041-821C-9399E35ECF9D}" srcOrd="3" destOrd="0" presId="urn:microsoft.com/office/officeart/2005/8/layout/orgChart1"/>
    <dgm:cxn modelId="{A700CC63-52D2-9C4D-8651-7280F4A9BCDD}" type="presParOf" srcId="{E07AAFB0-84F9-7041-821C-9399E35ECF9D}" destId="{E975A9C1-1D56-AB47-B6E3-0BD311ADF667}" srcOrd="0" destOrd="0" presId="urn:microsoft.com/office/officeart/2005/8/layout/orgChart1"/>
    <dgm:cxn modelId="{DB736481-710D-7345-8E56-EEC221C13F17}" type="presParOf" srcId="{E975A9C1-1D56-AB47-B6E3-0BD311ADF667}" destId="{ED1F1DCD-D8D0-4A49-BD4F-800EF4A99270}" srcOrd="0" destOrd="0" presId="urn:microsoft.com/office/officeart/2005/8/layout/orgChart1"/>
    <dgm:cxn modelId="{C5D8DEA6-170D-0549-982F-14792701BE0D}" type="presParOf" srcId="{E975A9C1-1D56-AB47-B6E3-0BD311ADF667}" destId="{0531B958-9E45-2C43-9411-7AD2C9CE6683}" srcOrd="1" destOrd="0" presId="urn:microsoft.com/office/officeart/2005/8/layout/orgChart1"/>
    <dgm:cxn modelId="{ACEEB092-2CCC-374F-BBE6-542C2CE605C9}" type="presParOf" srcId="{E07AAFB0-84F9-7041-821C-9399E35ECF9D}" destId="{C88365E8-D7B4-ED45-A9C1-F3B1D41B7E18}" srcOrd="1" destOrd="0" presId="urn:microsoft.com/office/officeart/2005/8/layout/orgChart1"/>
    <dgm:cxn modelId="{00E0FD25-78CB-5141-B4C1-36F66A979986}" type="presParOf" srcId="{C88365E8-D7B4-ED45-A9C1-F3B1D41B7E18}" destId="{8EF92078-9BD3-764F-91D3-A3820F07566C}" srcOrd="0" destOrd="0" presId="urn:microsoft.com/office/officeart/2005/8/layout/orgChart1"/>
    <dgm:cxn modelId="{404C0989-0589-5F4D-A28B-CC3A195419B0}" type="presParOf" srcId="{C88365E8-D7B4-ED45-A9C1-F3B1D41B7E18}" destId="{B961238D-E660-3E4D-9633-7DCDBCED2BF1}" srcOrd="1" destOrd="0" presId="urn:microsoft.com/office/officeart/2005/8/layout/orgChart1"/>
    <dgm:cxn modelId="{002C4D4B-5E1A-D740-8F8E-45721092C4C8}" type="presParOf" srcId="{B961238D-E660-3E4D-9633-7DCDBCED2BF1}" destId="{C8D816D8-282E-0F4A-AECE-18F8A28FDB61}" srcOrd="0" destOrd="0" presId="urn:microsoft.com/office/officeart/2005/8/layout/orgChart1"/>
    <dgm:cxn modelId="{BC4D4A9E-B1B5-F24E-B802-3514E36620DE}" type="presParOf" srcId="{C8D816D8-282E-0F4A-AECE-18F8A28FDB61}" destId="{99E12637-7006-6044-8AC3-5BC66D25AEF7}" srcOrd="0" destOrd="0" presId="urn:microsoft.com/office/officeart/2005/8/layout/orgChart1"/>
    <dgm:cxn modelId="{94A3789E-DBB3-A04B-9DDE-700D488F3609}" type="presParOf" srcId="{C8D816D8-282E-0F4A-AECE-18F8A28FDB61}" destId="{14B59659-8B52-1542-8AD6-2A8754618981}" srcOrd="1" destOrd="0" presId="urn:microsoft.com/office/officeart/2005/8/layout/orgChart1"/>
    <dgm:cxn modelId="{E4AAAEFD-E404-3B4A-8723-2625D3C36FC3}" type="presParOf" srcId="{B961238D-E660-3E4D-9633-7DCDBCED2BF1}" destId="{2F43C24F-9F6A-6E45-B3A5-64A3CF75FAD8}" srcOrd="1" destOrd="0" presId="urn:microsoft.com/office/officeart/2005/8/layout/orgChart1"/>
    <dgm:cxn modelId="{88C28D54-E754-3547-8935-2F4A859A7779}" type="presParOf" srcId="{B961238D-E660-3E4D-9633-7DCDBCED2BF1}" destId="{2F1AB686-573E-3E4F-846D-C47E8B0AE47A}" srcOrd="2" destOrd="0" presId="urn:microsoft.com/office/officeart/2005/8/layout/orgChart1"/>
    <dgm:cxn modelId="{0FE3CDB8-A44A-A249-A6C5-5EE51DDA2A52}" type="presParOf" srcId="{E07AAFB0-84F9-7041-821C-9399E35ECF9D}" destId="{5E859E93-9D28-1F4C-A785-4663D0B7B90D}" srcOrd="2" destOrd="0" presId="urn:microsoft.com/office/officeart/2005/8/layout/orgChart1"/>
    <dgm:cxn modelId="{DBD4681F-F2A9-B049-B913-4B032303CEB8}" type="presParOf" srcId="{C825FCA5-B214-E641-9F78-DBFEAAB7AD1C}" destId="{A43367D3-E24F-654E-B616-213D633E99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F195D0-4FD0-DF47-86DB-A05E0F5BE2A4}" type="doc">
      <dgm:prSet loTypeId="urn:microsoft.com/office/officeart/2005/8/layout/default" loCatId="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ES"/>
        </a:p>
      </dgm:t>
    </dgm:pt>
    <dgm:pt modelId="{E2CA86C9-E5BC-0B47-8DB9-97238ED95A63}">
      <dgm:prSet phldrT="[Texto]"/>
      <dgm:spPr/>
      <dgm:t>
        <a:bodyPr/>
        <a:lstStyle/>
        <a:p>
          <a:r>
            <a:rPr lang="es-ES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Alta avidez &gt; 30%</a:t>
          </a:r>
        </a:p>
      </dgm:t>
    </dgm:pt>
    <dgm:pt modelId="{6AF9E779-358E-724D-A532-D731609632BA}" type="parTrans" cxnId="{437E253A-C88B-C841-A2C9-BE7A2BB352A9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6D569595-0F02-3642-9389-E35F3D18B411}" type="sibTrans" cxnId="{437E253A-C88B-C841-A2C9-BE7A2BB352A9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68B266B9-77AF-6A4D-9C2B-9CDB59A419E8}">
      <dgm:prSet phldrT="[Texto]"/>
      <dgm:spPr/>
      <dgm:t>
        <a:bodyPr/>
        <a:lstStyle/>
        <a:p>
          <a:r>
            <a:rPr lang="es-ES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Baja avidez &lt; 20%</a:t>
          </a:r>
        </a:p>
      </dgm:t>
    </dgm:pt>
    <dgm:pt modelId="{E3C97979-F05D-8943-8D35-791F6C88758A}" type="parTrans" cxnId="{3933013B-F835-8F4D-8209-E270C059C784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709B735A-4D7F-7140-BAD6-3CCD7B183D36}" type="sibTrans" cxnId="{3933013B-F835-8F4D-8209-E270C059C784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302163E7-30B0-2747-872A-A5B0AE04E347}">
      <dgm:prSet phldrT="[Texto]"/>
      <dgm:spPr/>
      <dgm:t>
        <a:bodyPr/>
        <a:lstStyle/>
        <a:p>
          <a:r>
            <a:rPr lang="es-ES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Infección &gt; 5 meses</a:t>
          </a:r>
        </a:p>
      </dgm:t>
    </dgm:pt>
    <dgm:pt modelId="{28044DA4-BAF3-E74A-986D-BA6869F97D54}" type="parTrans" cxnId="{6CD49BDC-6ED2-2647-B4D3-C76673D736BF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B4CF9AA5-6A3E-004A-82F1-F4E684E4D73B}" type="sibTrans" cxnId="{6CD49BDC-6ED2-2647-B4D3-C76673D736BF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5596B668-EEFF-4A4A-AA5F-99151FD403C9}">
      <dgm:prSet phldrT="[Texto]"/>
      <dgm:spPr/>
      <dgm:t>
        <a:bodyPr/>
        <a:lstStyle/>
        <a:p>
          <a:r>
            <a:rPr lang="es-ES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Infección aguda</a:t>
          </a:r>
        </a:p>
      </dgm:t>
    </dgm:pt>
    <dgm:pt modelId="{7BD104B6-5A76-9241-BEAF-821416C4DD24}" type="parTrans" cxnId="{5CC5A80A-042C-CA42-BE8A-A9DFD0D9F7E7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12A1468C-EC33-6646-8E69-3F3C256598CE}" type="sibTrans" cxnId="{5CC5A80A-042C-CA42-BE8A-A9DFD0D9F7E7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44F44A95-AACD-394D-9950-24727EF170D7}">
      <dgm:prSet/>
      <dgm:spPr/>
      <dgm:t>
        <a:bodyPr/>
        <a:lstStyle/>
        <a:p>
          <a:r>
            <a:rPr lang="es-ES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20 - 30 % indeterminada </a:t>
          </a:r>
          <a:r>
            <a:rPr lang="es-ES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  <a:sym typeface="Wingdings" pitchFamily="2" charset="2"/>
            </a:rPr>
            <a:t> 2-3 semanas</a:t>
          </a:r>
          <a:endParaRPr lang="es-ES" dirty="0">
            <a:solidFill>
              <a:srgbClr val="002060"/>
            </a:solidFill>
            <a:latin typeface="Montserrat" panose="00000500000000000000" pitchFamily="50" charset="0"/>
            <a:cs typeface="Kannada Sangam MN" pitchFamily="2" charset="0"/>
          </a:endParaRPr>
        </a:p>
      </dgm:t>
    </dgm:pt>
    <dgm:pt modelId="{9CAD2B29-0A95-AD4F-9CA9-6CE0B3FA5590}" type="parTrans" cxnId="{2922A7E5-E969-A240-8962-2DE0CFA1F45C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6D9050E1-79BA-0E4E-B397-8DC1EFD68B41}" type="sibTrans" cxnId="{2922A7E5-E969-A240-8962-2DE0CFA1F45C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A08FEB3D-278E-9A4C-B252-B2114BDC12EE}" type="pres">
      <dgm:prSet presAssocID="{04F195D0-4FD0-DF47-86DB-A05E0F5BE2A4}" presName="diagram" presStyleCnt="0">
        <dgm:presLayoutVars>
          <dgm:dir/>
          <dgm:resizeHandles val="exact"/>
        </dgm:presLayoutVars>
      </dgm:prSet>
      <dgm:spPr/>
    </dgm:pt>
    <dgm:pt modelId="{811431B8-2649-2A4E-950C-230D4A262AA5}" type="pres">
      <dgm:prSet presAssocID="{E2CA86C9-E5BC-0B47-8DB9-97238ED95A63}" presName="node" presStyleLbl="node1" presStyleIdx="0" presStyleCnt="5">
        <dgm:presLayoutVars>
          <dgm:bulletEnabled val="1"/>
        </dgm:presLayoutVars>
      </dgm:prSet>
      <dgm:spPr/>
    </dgm:pt>
    <dgm:pt modelId="{D7241C2D-9E8D-7549-84EC-A6A5AD0D252B}" type="pres">
      <dgm:prSet presAssocID="{6D569595-0F02-3642-9389-E35F3D18B411}" presName="sibTrans" presStyleCnt="0"/>
      <dgm:spPr/>
    </dgm:pt>
    <dgm:pt modelId="{B8D9E8B9-3AE8-174B-BB99-354623CFACF8}" type="pres">
      <dgm:prSet presAssocID="{68B266B9-77AF-6A4D-9C2B-9CDB59A419E8}" presName="node" presStyleLbl="node1" presStyleIdx="1" presStyleCnt="5">
        <dgm:presLayoutVars>
          <dgm:bulletEnabled val="1"/>
        </dgm:presLayoutVars>
      </dgm:prSet>
      <dgm:spPr/>
    </dgm:pt>
    <dgm:pt modelId="{0BA04C89-8D1C-294C-A40D-7A60A9AE4266}" type="pres">
      <dgm:prSet presAssocID="{709B735A-4D7F-7140-BAD6-3CCD7B183D36}" presName="sibTrans" presStyleCnt="0"/>
      <dgm:spPr/>
    </dgm:pt>
    <dgm:pt modelId="{28233BE0-F33D-CE4B-B3CE-F06D1D8EEA92}" type="pres">
      <dgm:prSet presAssocID="{302163E7-30B0-2747-872A-A5B0AE04E347}" presName="node" presStyleLbl="node1" presStyleIdx="2" presStyleCnt="5">
        <dgm:presLayoutVars>
          <dgm:bulletEnabled val="1"/>
        </dgm:presLayoutVars>
      </dgm:prSet>
      <dgm:spPr/>
    </dgm:pt>
    <dgm:pt modelId="{B46392C0-B559-FB40-8D07-1A7AF83E6230}" type="pres">
      <dgm:prSet presAssocID="{B4CF9AA5-6A3E-004A-82F1-F4E684E4D73B}" presName="sibTrans" presStyleCnt="0"/>
      <dgm:spPr/>
    </dgm:pt>
    <dgm:pt modelId="{8515C1DB-2AB5-0946-B56F-D5BCA0E50405}" type="pres">
      <dgm:prSet presAssocID="{5596B668-EEFF-4A4A-AA5F-99151FD403C9}" presName="node" presStyleLbl="node1" presStyleIdx="3" presStyleCnt="5">
        <dgm:presLayoutVars>
          <dgm:bulletEnabled val="1"/>
        </dgm:presLayoutVars>
      </dgm:prSet>
      <dgm:spPr/>
    </dgm:pt>
    <dgm:pt modelId="{F7CAFFDF-C281-DB41-ABCE-EE7627FC8DBC}" type="pres">
      <dgm:prSet presAssocID="{12A1468C-EC33-6646-8E69-3F3C256598CE}" presName="sibTrans" presStyleCnt="0"/>
      <dgm:spPr/>
    </dgm:pt>
    <dgm:pt modelId="{1283B141-CCD5-994F-BC16-9973EBEC5CF6}" type="pres">
      <dgm:prSet presAssocID="{44F44A95-AACD-394D-9950-24727EF170D7}" presName="node" presStyleLbl="node1" presStyleIdx="4" presStyleCnt="5">
        <dgm:presLayoutVars>
          <dgm:bulletEnabled val="1"/>
        </dgm:presLayoutVars>
      </dgm:prSet>
      <dgm:spPr/>
    </dgm:pt>
  </dgm:ptLst>
  <dgm:cxnLst>
    <dgm:cxn modelId="{5CC5A80A-042C-CA42-BE8A-A9DFD0D9F7E7}" srcId="{04F195D0-4FD0-DF47-86DB-A05E0F5BE2A4}" destId="{5596B668-EEFF-4A4A-AA5F-99151FD403C9}" srcOrd="3" destOrd="0" parTransId="{7BD104B6-5A76-9241-BEAF-821416C4DD24}" sibTransId="{12A1468C-EC33-6646-8E69-3F3C256598CE}"/>
    <dgm:cxn modelId="{55424F0D-CE40-164C-A814-9C9E8092D059}" type="presOf" srcId="{04F195D0-4FD0-DF47-86DB-A05E0F5BE2A4}" destId="{A08FEB3D-278E-9A4C-B252-B2114BDC12EE}" srcOrd="0" destOrd="0" presId="urn:microsoft.com/office/officeart/2005/8/layout/default"/>
    <dgm:cxn modelId="{437E253A-C88B-C841-A2C9-BE7A2BB352A9}" srcId="{04F195D0-4FD0-DF47-86DB-A05E0F5BE2A4}" destId="{E2CA86C9-E5BC-0B47-8DB9-97238ED95A63}" srcOrd="0" destOrd="0" parTransId="{6AF9E779-358E-724D-A532-D731609632BA}" sibTransId="{6D569595-0F02-3642-9389-E35F3D18B411}"/>
    <dgm:cxn modelId="{3933013B-F835-8F4D-8209-E270C059C784}" srcId="{04F195D0-4FD0-DF47-86DB-A05E0F5BE2A4}" destId="{68B266B9-77AF-6A4D-9C2B-9CDB59A419E8}" srcOrd="1" destOrd="0" parTransId="{E3C97979-F05D-8943-8D35-791F6C88758A}" sibTransId="{709B735A-4D7F-7140-BAD6-3CCD7B183D36}"/>
    <dgm:cxn modelId="{404BF25B-B21A-CD4C-9F6E-0641D14D08EF}" type="presOf" srcId="{302163E7-30B0-2747-872A-A5B0AE04E347}" destId="{28233BE0-F33D-CE4B-B3CE-F06D1D8EEA92}" srcOrd="0" destOrd="0" presId="urn:microsoft.com/office/officeart/2005/8/layout/default"/>
    <dgm:cxn modelId="{C43FC772-09D1-F642-9B2B-BF0D042357C3}" type="presOf" srcId="{5596B668-EEFF-4A4A-AA5F-99151FD403C9}" destId="{8515C1DB-2AB5-0946-B56F-D5BCA0E50405}" srcOrd="0" destOrd="0" presId="urn:microsoft.com/office/officeart/2005/8/layout/default"/>
    <dgm:cxn modelId="{56EEBC95-EC3E-3042-AA23-C4A920576D54}" type="presOf" srcId="{68B266B9-77AF-6A4D-9C2B-9CDB59A419E8}" destId="{B8D9E8B9-3AE8-174B-BB99-354623CFACF8}" srcOrd="0" destOrd="0" presId="urn:microsoft.com/office/officeart/2005/8/layout/default"/>
    <dgm:cxn modelId="{F37F1CA9-6BD4-FB4C-969A-20824FB91F3E}" type="presOf" srcId="{44F44A95-AACD-394D-9950-24727EF170D7}" destId="{1283B141-CCD5-994F-BC16-9973EBEC5CF6}" srcOrd="0" destOrd="0" presId="urn:microsoft.com/office/officeart/2005/8/layout/default"/>
    <dgm:cxn modelId="{01909DCC-309B-CA41-B7A3-520E4F4BF571}" type="presOf" srcId="{E2CA86C9-E5BC-0B47-8DB9-97238ED95A63}" destId="{811431B8-2649-2A4E-950C-230D4A262AA5}" srcOrd="0" destOrd="0" presId="urn:microsoft.com/office/officeart/2005/8/layout/default"/>
    <dgm:cxn modelId="{6CD49BDC-6ED2-2647-B4D3-C76673D736BF}" srcId="{04F195D0-4FD0-DF47-86DB-A05E0F5BE2A4}" destId="{302163E7-30B0-2747-872A-A5B0AE04E347}" srcOrd="2" destOrd="0" parTransId="{28044DA4-BAF3-E74A-986D-BA6869F97D54}" sibTransId="{B4CF9AA5-6A3E-004A-82F1-F4E684E4D73B}"/>
    <dgm:cxn modelId="{2922A7E5-E969-A240-8962-2DE0CFA1F45C}" srcId="{04F195D0-4FD0-DF47-86DB-A05E0F5BE2A4}" destId="{44F44A95-AACD-394D-9950-24727EF170D7}" srcOrd="4" destOrd="0" parTransId="{9CAD2B29-0A95-AD4F-9CA9-6CE0B3FA5590}" sibTransId="{6D9050E1-79BA-0E4E-B397-8DC1EFD68B41}"/>
    <dgm:cxn modelId="{1FDAA60D-2338-9C49-BFD0-18C070DE86B3}" type="presParOf" srcId="{A08FEB3D-278E-9A4C-B252-B2114BDC12EE}" destId="{811431B8-2649-2A4E-950C-230D4A262AA5}" srcOrd="0" destOrd="0" presId="urn:microsoft.com/office/officeart/2005/8/layout/default"/>
    <dgm:cxn modelId="{4196731C-CA85-8F4E-8F1C-7ADF892441E8}" type="presParOf" srcId="{A08FEB3D-278E-9A4C-B252-B2114BDC12EE}" destId="{D7241C2D-9E8D-7549-84EC-A6A5AD0D252B}" srcOrd="1" destOrd="0" presId="urn:microsoft.com/office/officeart/2005/8/layout/default"/>
    <dgm:cxn modelId="{0C0D4265-325F-CD40-B687-8919D2A1A349}" type="presParOf" srcId="{A08FEB3D-278E-9A4C-B252-B2114BDC12EE}" destId="{B8D9E8B9-3AE8-174B-BB99-354623CFACF8}" srcOrd="2" destOrd="0" presId="urn:microsoft.com/office/officeart/2005/8/layout/default"/>
    <dgm:cxn modelId="{58001E96-1780-5946-801D-1F1B6CD5A106}" type="presParOf" srcId="{A08FEB3D-278E-9A4C-B252-B2114BDC12EE}" destId="{0BA04C89-8D1C-294C-A40D-7A60A9AE4266}" srcOrd="3" destOrd="0" presId="urn:microsoft.com/office/officeart/2005/8/layout/default"/>
    <dgm:cxn modelId="{73CB1E8F-FA9B-B348-B24A-3337285BECAA}" type="presParOf" srcId="{A08FEB3D-278E-9A4C-B252-B2114BDC12EE}" destId="{28233BE0-F33D-CE4B-B3CE-F06D1D8EEA92}" srcOrd="4" destOrd="0" presId="urn:microsoft.com/office/officeart/2005/8/layout/default"/>
    <dgm:cxn modelId="{304E8251-AF92-F148-8A1E-7C8D2A77169A}" type="presParOf" srcId="{A08FEB3D-278E-9A4C-B252-B2114BDC12EE}" destId="{B46392C0-B559-FB40-8D07-1A7AF83E6230}" srcOrd="5" destOrd="0" presId="urn:microsoft.com/office/officeart/2005/8/layout/default"/>
    <dgm:cxn modelId="{E547BB41-E24E-124F-82E6-0C2EFE9C9CD9}" type="presParOf" srcId="{A08FEB3D-278E-9A4C-B252-B2114BDC12EE}" destId="{8515C1DB-2AB5-0946-B56F-D5BCA0E50405}" srcOrd="6" destOrd="0" presId="urn:microsoft.com/office/officeart/2005/8/layout/default"/>
    <dgm:cxn modelId="{82398415-BC43-F54B-B0D9-602CAD595AF2}" type="presParOf" srcId="{A08FEB3D-278E-9A4C-B252-B2114BDC12EE}" destId="{F7CAFFDF-C281-DB41-ABCE-EE7627FC8DBC}" srcOrd="7" destOrd="0" presId="urn:microsoft.com/office/officeart/2005/8/layout/default"/>
    <dgm:cxn modelId="{1A380588-B0D9-C844-B124-B86D29ECC207}" type="presParOf" srcId="{A08FEB3D-278E-9A4C-B252-B2114BDC12EE}" destId="{1283B141-CCD5-994F-BC16-9973EBEC5CF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E33527-1A92-D741-AF30-C4CF4F271176}" type="doc">
      <dgm:prSet loTypeId="urn:microsoft.com/office/officeart/2005/8/layout/orgChart1" loCatId="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ES"/>
        </a:p>
      </dgm:t>
    </dgm:pt>
    <dgm:pt modelId="{A729C79A-100B-994F-9809-DEF3750E9260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  <a:cs typeface="Kannada Sangam MN" pitchFamily="2" charset="0"/>
            </a:rPr>
            <a:t>Tasas de transmisión</a:t>
          </a:r>
        </a:p>
      </dgm:t>
    </dgm:pt>
    <dgm:pt modelId="{D6F15D55-F2CA-5D4F-8DCA-4C9561058FA9}" type="parTrans" cxnId="{2E00F16B-7CE5-7C49-B834-74BB8CAF260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3ABDA06-7FE5-E141-89F0-999E516375AC}" type="sibTrans" cxnId="{2E00F16B-7CE5-7C49-B834-74BB8CAF260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1A5B3F7-8776-F74B-9D6C-CC6EB32D5ABC}">
      <dgm:prSet phldrT="[Texto]"/>
      <dgm:spPr/>
      <dgm:t>
        <a:bodyPr/>
        <a:lstStyle/>
        <a:p>
          <a:r>
            <a:rPr lang="es-ES_tradnl" dirty="0">
              <a:latin typeface="Montserrat" panose="00000500000000000000" pitchFamily="50" charset="0"/>
              <a:cs typeface="Kannada Sangam MN" pitchFamily="2" charset="0"/>
            </a:rPr>
            <a:t>Primer trimestre &lt;15% </a:t>
          </a:r>
          <a:endParaRPr lang="es-ES" dirty="0">
            <a:latin typeface="Montserrat" panose="00000500000000000000" pitchFamily="50" charset="0"/>
            <a:cs typeface="Kannada Sangam MN" pitchFamily="2" charset="0"/>
          </a:endParaRPr>
        </a:p>
      </dgm:t>
    </dgm:pt>
    <dgm:pt modelId="{372890CB-7975-4340-BA48-0D14B62E6E83}" type="parTrans" cxnId="{DCD4D67D-1080-9B40-969D-E32BE7347A0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5C53026-F2A2-1049-8226-2E34658F6CEF}" type="sibTrans" cxnId="{DCD4D67D-1080-9B40-969D-E32BE7347A0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F0EAB197-F47A-094A-8DF5-1FD00C655162}">
      <dgm:prSet phldrT="[Texto]"/>
      <dgm:spPr/>
      <dgm:t>
        <a:bodyPr/>
        <a:lstStyle/>
        <a:p>
          <a:r>
            <a:rPr lang="es-ES_tradnl" dirty="0">
              <a:latin typeface="Montserrat" panose="00000500000000000000" pitchFamily="50" charset="0"/>
              <a:cs typeface="Kannada Sangam MN" pitchFamily="2" charset="0"/>
            </a:rPr>
            <a:t>Tercer trimestre </a:t>
          </a:r>
        </a:p>
        <a:p>
          <a:r>
            <a:rPr lang="es-ES_tradnl" dirty="0">
              <a:latin typeface="Montserrat" panose="00000500000000000000" pitchFamily="50" charset="0"/>
              <a:cs typeface="Kannada Sangam MN" pitchFamily="2" charset="0"/>
            </a:rPr>
            <a:t>mayor al 70% </a:t>
          </a:r>
          <a:endParaRPr lang="es-ES" dirty="0">
            <a:latin typeface="Montserrat" panose="00000500000000000000" pitchFamily="50" charset="0"/>
            <a:cs typeface="Kannada Sangam MN" pitchFamily="2" charset="0"/>
          </a:endParaRPr>
        </a:p>
      </dgm:t>
    </dgm:pt>
    <dgm:pt modelId="{F3205577-AA88-224A-A087-564920DDF331}" type="parTrans" cxnId="{AFB44970-396E-7E4B-927E-23F3DA2AC774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33D15F1E-3480-FD45-B8B7-4184AC9A25A6}" type="sibTrans" cxnId="{AFB44970-396E-7E4B-927E-23F3DA2AC774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3E46544-9C9C-CF46-9EA1-097CDE5C20E6}" type="pres">
      <dgm:prSet presAssocID="{0CE33527-1A92-D741-AF30-C4CF4F2711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19A4DBD-5821-F54E-AD1C-577F05AE5C12}" type="pres">
      <dgm:prSet presAssocID="{A729C79A-100B-994F-9809-DEF3750E9260}" presName="hierRoot1" presStyleCnt="0">
        <dgm:presLayoutVars>
          <dgm:hierBranch val="init"/>
        </dgm:presLayoutVars>
      </dgm:prSet>
      <dgm:spPr/>
    </dgm:pt>
    <dgm:pt modelId="{7697D3D0-479E-E54A-8028-4229D7A83D45}" type="pres">
      <dgm:prSet presAssocID="{A729C79A-100B-994F-9809-DEF3750E9260}" presName="rootComposite1" presStyleCnt="0"/>
      <dgm:spPr/>
    </dgm:pt>
    <dgm:pt modelId="{AC0258C8-175B-EA44-B4F3-9A168B558100}" type="pres">
      <dgm:prSet presAssocID="{A729C79A-100B-994F-9809-DEF3750E9260}" presName="rootText1" presStyleLbl="node0" presStyleIdx="0" presStyleCnt="1" custLinFactNeighborY="1501">
        <dgm:presLayoutVars>
          <dgm:chPref val="3"/>
        </dgm:presLayoutVars>
      </dgm:prSet>
      <dgm:spPr/>
    </dgm:pt>
    <dgm:pt modelId="{475E54FF-E450-BC4A-A15F-93AACBB16422}" type="pres">
      <dgm:prSet presAssocID="{A729C79A-100B-994F-9809-DEF3750E9260}" presName="rootConnector1" presStyleLbl="node1" presStyleIdx="0" presStyleCnt="0"/>
      <dgm:spPr/>
    </dgm:pt>
    <dgm:pt modelId="{8E5431A8-D18B-A64F-83CD-CFCF8E8B90C6}" type="pres">
      <dgm:prSet presAssocID="{A729C79A-100B-994F-9809-DEF3750E9260}" presName="hierChild2" presStyleCnt="0"/>
      <dgm:spPr/>
    </dgm:pt>
    <dgm:pt modelId="{A0076A70-D9A8-B84F-A64F-740227AE0045}" type="pres">
      <dgm:prSet presAssocID="{372890CB-7975-4340-BA48-0D14B62E6E83}" presName="Name37" presStyleLbl="parChTrans1D2" presStyleIdx="0" presStyleCnt="2"/>
      <dgm:spPr/>
    </dgm:pt>
    <dgm:pt modelId="{A3090499-941A-F14F-91A7-5CE6EF4FB853}" type="pres">
      <dgm:prSet presAssocID="{C1A5B3F7-8776-F74B-9D6C-CC6EB32D5ABC}" presName="hierRoot2" presStyleCnt="0">
        <dgm:presLayoutVars>
          <dgm:hierBranch val="init"/>
        </dgm:presLayoutVars>
      </dgm:prSet>
      <dgm:spPr/>
    </dgm:pt>
    <dgm:pt modelId="{5569FBDA-D649-EE43-B093-4DD5A01A768D}" type="pres">
      <dgm:prSet presAssocID="{C1A5B3F7-8776-F74B-9D6C-CC6EB32D5ABC}" presName="rootComposite" presStyleCnt="0"/>
      <dgm:spPr/>
    </dgm:pt>
    <dgm:pt modelId="{1E36344F-986B-B64F-9FA7-EA8BABAF1D69}" type="pres">
      <dgm:prSet presAssocID="{C1A5B3F7-8776-F74B-9D6C-CC6EB32D5ABC}" presName="rootText" presStyleLbl="node2" presStyleIdx="0" presStyleCnt="2">
        <dgm:presLayoutVars>
          <dgm:chPref val="3"/>
        </dgm:presLayoutVars>
      </dgm:prSet>
      <dgm:spPr/>
    </dgm:pt>
    <dgm:pt modelId="{4A78115C-9D45-C547-B7A0-5A7971AE2BCB}" type="pres">
      <dgm:prSet presAssocID="{C1A5B3F7-8776-F74B-9D6C-CC6EB32D5ABC}" presName="rootConnector" presStyleLbl="node2" presStyleIdx="0" presStyleCnt="2"/>
      <dgm:spPr/>
    </dgm:pt>
    <dgm:pt modelId="{C6AD299A-4481-6246-B7B0-4840C6C4C1A8}" type="pres">
      <dgm:prSet presAssocID="{C1A5B3F7-8776-F74B-9D6C-CC6EB32D5ABC}" presName="hierChild4" presStyleCnt="0"/>
      <dgm:spPr/>
    </dgm:pt>
    <dgm:pt modelId="{A48AD4BD-2B92-9241-889E-279E9DC86525}" type="pres">
      <dgm:prSet presAssocID="{C1A5B3F7-8776-F74B-9D6C-CC6EB32D5ABC}" presName="hierChild5" presStyleCnt="0"/>
      <dgm:spPr/>
    </dgm:pt>
    <dgm:pt modelId="{F208EBA1-8860-AD46-B8FF-90344F98B76E}" type="pres">
      <dgm:prSet presAssocID="{F3205577-AA88-224A-A087-564920DDF331}" presName="Name37" presStyleLbl="parChTrans1D2" presStyleIdx="1" presStyleCnt="2"/>
      <dgm:spPr/>
    </dgm:pt>
    <dgm:pt modelId="{190526A9-7DCC-AC44-A3E8-5A01E121541F}" type="pres">
      <dgm:prSet presAssocID="{F0EAB197-F47A-094A-8DF5-1FD00C655162}" presName="hierRoot2" presStyleCnt="0">
        <dgm:presLayoutVars>
          <dgm:hierBranch val="init"/>
        </dgm:presLayoutVars>
      </dgm:prSet>
      <dgm:spPr/>
    </dgm:pt>
    <dgm:pt modelId="{EB6F1C20-63FF-2641-A262-76A84A61C433}" type="pres">
      <dgm:prSet presAssocID="{F0EAB197-F47A-094A-8DF5-1FD00C655162}" presName="rootComposite" presStyleCnt="0"/>
      <dgm:spPr/>
    </dgm:pt>
    <dgm:pt modelId="{EFA538CA-14A4-1645-9A33-7D42F904498C}" type="pres">
      <dgm:prSet presAssocID="{F0EAB197-F47A-094A-8DF5-1FD00C655162}" presName="rootText" presStyleLbl="node2" presStyleIdx="1" presStyleCnt="2">
        <dgm:presLayoutVars>
          <dgm:chPref val="3"/>
        </dgm:presLayoutVars>
      </dgm:prSet>
      <dgm:spPr/>
    </dgm:pt>
    <dgm:pt modelId="{03A1E840-7659-4B40-AD32-D7DC8F376A23}" type="pres">
      <dgm:prSet presAssocID="{F0EAB197-F47A-094A-8DF5-1FD00C655162}" presName="rootConnector" presStyleLbl="node2" presStyleIdx="1" presStyleCnt="2"/>
      <dgm:spPr/>
    </dgm:pt>
    <dgm:pt modelId="{3B438EC5-7655-F542-9A24-61CF0B3874BB}" type="pres">
      <dgm:prSet presAssocID="{F0EAB197-F47A-094A-8DF5-1FD00C655162}" presName="hierChild4" presStyleCnt="0"/>
      <dgm:spPr/>
    </dgm:pt>
    <dgm:pt modelId="{97943DD2-DC1D-FB45-85DC-DF9F3AB4BE05}" type="pres">
      <dgm:prSet presAssocID="{F0EAB197-F47A-094A-8DF5-1FD00C655162}" presName="hierChild5" presStyleCnt="0"/>
      <dgm:spPr/>
    </dgm:pt>
    <dgm:pt modelId="{8C0D257F-E8C2-174D-8A1F-D1968607FB36}" type="pres">
      <dgm:prSet presAssocID="{A729C79A-100B-994F-9809-DEF3750E9260}" presName="hierChild3" presStyleCnt="0"/>
      <dgm:spPr/>
    </dgm:pt>
  </dgm:ptLst>
  <dgm:cxnLst>
    <dgm:cxn modelId="{7C0E1C19-B6AC-C643-8F51-88EF465EFEFA}" type="presOf" srcId="{0CE33527-1A92-D741-AF30-C4CF4F271176}" destId="{53E46544-9C9C-CF46-9EA1-097CDE5C20E6}" srcOrd="0" destOrd="0" presId="urn:microsoft.com/office/officeart/2005/8/layout/orgChart1"/>
    <dgm:cxn modelId="{8AE0BE41-8F5A-1347-9CEE-C13179816414}" type="presOf" srcId="{F3205577-AA88-224A-A087-564920DDF331}" destId="{F208EBA1-8860-AD46-B8FF-90344F98B76E}" srcOrd="0" destOrd="0" presId="urn:microsoft.com/office/officeart/2005/8/layout/orgChart1"/>
    <dgm:cxn modelId="{2E00F16B-7CE5-7C49-B834-74BB8CAF260C}" srcId="{0CE33527-1A92-D741-AF30-C4CF4F271176}" destId="{A729C79A-100B-994F-9809-DEF3750E9260}" srcOrd="0" destOrd="0" parTransId="{D6F15D55-F2CA-5D4F-8DCA-4C9561058FA9}" sibTransId="{73ABDA06-7FE5-E141-89F0-999E516375AC}"/>
    <dgm:cxn modelId="{AFB44970-396E-7E4B-927E-23F3DA2AC774}" srcId="{A729C79A-100B-994F-9809-DEF3750E9260}" destId="{F0EAB197-F47A-094A-8DF5-1FD00C655162}" srcOrd="1" destOrd="0" parTransId="{F3205577-AA88-224A-A087-564920DDF331}" sibTransId="{33D15F1E-3480-FD45-B8B7-4184AC9A25A6}"/>
    <dgm:cxn modelId="{05539955-83D9-CF43-BD5C-4689D092F119}" type="presOf" srcId="{C1A5B3F7-8776-F74B-9D6C-CC6EB32D5ABC}" destId="{1E36344F-986B-B64F-9FA7-EA8BABAF1D69}" srcOrd="0" destOrd="0" presId="urn:microsoft.com/office/officeart/2005/8/layout/orgChart1"/>
    <dgm:cxn modelId="{8BBFF355-4605-6F42-BC44-4E24131FD78D}" type="presOf" srcId="{A729C79A-100B-994F-9809-DEF3750E9260}" destId="{AC0258C8-175B-EA44-B4F3-9A168B558100}" srcOrd="0" destOrd="0" presId="urn:microsoft.com/office/officeart/2005/8/layout/orgChart1"/>
    <dgm:cxn modelId="{7D2A9276-9796-DC44-BD0B-AA8781581063}" type="presOf" srcId="{372890CB-7975-4340-BA48-0D14B62E6E83}" destId="{A0076A70-D9A8-B84F-A64F-740227AE0045}" srcOrd="0" destOrd="0" presId="urn:microsoft.com/office/officeart/2005/8/layout/orgChart1"/>
    <dgm:cxn modelId="{DCD4D67D-1080-9B40-969D-E32BE7347A0C}" srcId="{A729C79A-100B-994F-9809-DEF3750E9260}" destId="{C1A5B3F7-8776-F74B-9D6C-CC6EB32D5ABC}" srcOrd="0" destOrd="0" parTransId="{372890CB-7975-4340-BA48-0D14B62E6E83}" sibTransId="{65C53026-F2A2-1049-8226-2E34658F6CEF}"/>
    <dgm:cxn modelId="{97C03A8A-A734-2449-80F8-CA4388EF0177}" type="presOf" srcId="{F0EAB197-F47A-094A-8DF5-1FD00C655162}" destId="{EFA538CA-14A4-1645-9A33-7D42F904498C}" srcOrd="0" destOrd="0" presId="urn:microsoft.com/office/officeart/2005/8/layout/orgChart1"/>
    <dgm:cxn modelId="{6E9091B2-8CF8-1741-83B9-BE676A22C188}" type="presOf" srcId="{A729C79A-100B-994F-9809-DEF3750E9260}" destId="{475E54FF-E450-BC4A-A15F-93AACBB16422}" srcOrd="1" destOrd="0" presId="urn:microsoft.com/office/officeart/2005/8/layout/orgChart1"/>
    <dgm:cxn modelId="{68490FB4-A396-084C-BF07-3A728BA24087}" type="presOf" srcId="{C1A5B3F7-8776-F74B-9D6C-CC6EB32D5ABC}" destId="{4A78115C-9D45-C547-B7A0-5A7971AE2BCB}" srcOrd="1" destOrd="0" presId="urn:microsoft.com/office/officeart/2005/8/layout/orgChart1"/>
    <dgm:cxn modelId="{7DC463B9-4A25-294C-950D-F8C0921F3992}" type="presOf" srcId="{F0EAB197-F47A-094A-8DF5-1FD00C655162}" destId="{03A1E840-7659-4B40-AD32-D7DC8F376A23}" srcOrd="1" destOrd="0" presId="urn:microsoft.com/office/officeart/2005/8/layout/orgChart1"/>
    <dgm:cxn modelId="{CF58AEF7-3442-FB41-98E8-9E4F54D2D4F3}" type="presParOf" srcId="{53E46544-9C9C-CF46-9EA1-097CDE5C20E6}" destId="{219A4DBD-5821-F54E-AD1C-577F05AE5C12}" srcOrd="0" destOrd="0" presId="urn:microsoft.com/office/officeart/2005/8/layout/orgChart1"/>
    <dgm:cxn modelId="{A65199CB-6F7D-ED42-A36E-689EF24753D4}" type="presParOf" srcId="{219A4DBD-5821-F54E-AD1C-577F05AE5C12}" destId="{7697D3D0-479E-E54A-8028-4229D7A83D45}" srcOrd="0" destOrd="0" presId="urn:microsoft.com/office/officeart/2005/8/layout/orgChart1"/>
    <dgm:cxn modelId="{DFDA40AC-920E-B546-8C79-F645255325F6}" type="presParOf" srcId="{7697D3D0-479E-E54A-8028-4229D7A83D45}" destId="{AC0258C8-175B-EA44-B4F3-9A168B558100}" srcOrd="0" destOrd="0" presId="urn:microsoft.com/office/officeart/2005/8/layout/orgChart1"/>
    <dgm:cxn modelId="{07425A63-18A1-FD43-82D0-723590F2172A}" type="presParOf" srcId="{7697D3D0-479E-E54A-8028-4229D7A83D45}" destId="{475E54FF-E450-BC4A-A15F-93AACBB16422}" srcOrd="1" destOrd="0" presId="urn:microsoft.com/office/officeart/2005/8/layout/orgChart1"/>
    <dgm:cxn modelId="{E5697756-6801-D14C-9315-9AD37BC6C0CE}" type="presParOf" srcId="{219A4DBD-5821-F54E-AD1C-577F05AE5C12}" destId="{8E5431A8-D18B-A64F-83CD-CFCF8E8B90C6}" srcOrd="1" destOrd="0" presId="urn:microsoft.com/office/officeart/2005/8/layout/orgChart1"/>
    <dgm:cxn modelId="{D51240AE-98F1-0C46-BE7C-DE6780039E3F}" type="presParOf" srcId="{8E5431A8-D18B-A64F-83CD-CFCF8E8B90C6}" destId="{A0076A70-D9A8-B84F-A64F-740227AE0045}" srcOrd="0" destOrd="0" presId="urn:microsoft.com/office/officeart/2005/8/layout/orgChart1"/>
    <dgm:cxn modelId="{86080BEB-AF3D-8843-8199-1B822953D1F7}" type="presParOf" srcId="{8E5431A8-D18B-A64F-83CD-CFCF8E8B90C6}" destId="{A3090499-941A-F14F-91A7-5CE6EF4FB853}" srcOrd="1" destOrd="0" presId="urn:microsoft.com/office/officeart/2005/8/layout/orgChart1"/>
    <dgm:cxn modelId="{609264BC-1CD0-304F-B324-52F7C53815D7}" type="presParOf" srcId="{A3090499-941A-F14F-91A7-5CE6EF4FB853}" destId="{5569FBDA-D649-EE43-B093-4DD5A01A768D}" srcOrd="0" destOrd="0" presId="urn:microsoft.com/office/officeart/2005/8/layout/orgChart1"/>
    <dgm:cxn modelId="{86A866ED-B4DC-854A-BFB9-AE1BB2A6EE6F}" type="presParOf" srcId="{5569FBDA-D649-EE43-B093-4DD5A01A768D}" destId="{1E36344F-986B-B64F-9FA7-EA8BABAF1D69}" srcOrd="0" destOrd="0" presId="urn:microsoft.com/office/officeart/2005/8/layout/orgChart1"/>
    <dgm:cxn modelId="{94071DF6-B017-2441-8B49-06EDCF866872}" type="presParOf" srcId="{5569FBDA-D649-EE43-B093-4DD5A01A768D}" destId="{4A78115C-9D45-C547-B7A0-5A7971AE2BCB}" srcOrd="1" destOrd="0" presId="urn:microsoft.com/office/officeart/2005/8/layout/orgChart1"/>
    <dgm:cxn modelId="{A3FBAE62-A4DB-0A46-B26A-3895CD63A7A9}" type="presParOf" srcId="{A3090499-941A-F14F-91A7-5CE6EF4FB853}" destId="{C6AD299A-4481-6246-B7B0-4840C6C4C1A8}" srcOrd="1" destOrd="0" presId="urn:microsoft.com/office/officeart/2005/8/layout/orgChart1"/>
    <dgm:cxn modelId="{DD923398-C47E-B54B-88D9-80DB3C08258E}" type="presParOf" srcId="{A3090499-941A-F14F-91A7-5CE6EF4FB853}" destId="{A48AD4BD-2B92-9241-889E-279E9DC86525}" srcOrd="2" destOrd="0" presId="urn:microsoft.com/office/officeart/2005/8/layout/orgChart1"/>
    <dgm:cxn modelId="{AC80F6D2-7D95-AB4E-99EA-A5C93E797E5A}" type="presParOf" srcId="{8E5431A8-D18B-A64F-83CD-CFCF8E8B90C6}" destId="{F208EBA1-8860-AD46-B8FF-90344F98B76E}" srcOrd="2" destOrd="0" presId="urn:microsoft.com/office/officeart/2005/8/layout/orgChart1"/>
    <dgm:cxn modelId="{AEAA2D99-1C9D-1B47-89BD-078F56FE0441}" type="presParOf" srcId="{8E5431A8-D18B-A64F-83CD-CFCF8E8B90C6}" destId="{190526A9-7DCC-AC44-A3E8-5A01E121541F}" srcOrd="3" destOrd="0" presId="urn:microsoft.com/office/officeart/2005/8/layout/orgChart1"/>
    <dgm:cxn modelId="{97047AAB-C615-A340-9E91-774D9F407DAF}" type="presParOf" srcId="{190526A9-7DCC-AC44-A3E8-5A01E121541F}" destId="{EB6F1C20-63FF-2641-A262-76A84A61C433}" srcOrd="0" destOrd="0" presId="urn:microsoft.com/office/officeart/2005/8/layout/orgChart1"/>
    <dgm:cxn modelId="{E1EC1C75-31AA-794A-82BF-7D8D033803BB}" type="presParOf" srcId="{EB6F1C20-63FF-2641-A262-76A84A61C433}" destId="{EFA538CA-14A4-1645-9A33-7D42F904498C}" srcOrd="0" destOrd="0" presId="urn:microsoft.com/office/officeart/2005/8/layout/orgChart1"/>
    <dgm:cxn modelId="{0A5F7051-2D13-9F44-B8A7-E7E94A331A3D}" type="presParOf" srcId="{EB6F1C20-63FF-2641-A262-76A84A61C433}" destId="{03A1E840-7659-4B40-AD32-D7DC8F376A23}" srcOrd="1" destOrd="0" presId="urn:microsoft.com/office/officeart/2005/8/layout/orgChart1"/>
    <dgm:cxn modelId="{B9EB33B2-14CF-3842-A000-EF0CB3C324FE}" type="presParOf" srcId="{190526A9-7DCC-AC44-A3E8-5A01E121541F}" destId="{3B438EC5-7655-F542-9A24-61CF0B3874BB}" srcOrd="1" destOrd="0" presId="urn:microsoft.com/office/officeart/2005/8/layout/orgChart1"/>
    <dgm:cxn modelId="{B363583F-7C78-B849-B827-32E9DF936FB4}" type="presParOf" srcId="{190526A9-7DCC-AC44-A3E8-5A01E121541F}" destId="{97943DD2-DC1D-FB45-85DC-DF9F3AB4BE05}" srcOrd="2" destOrd="0" presId="urn:microsoft.com/office/officeart/2005/8/layout/orgChart1"/>
    <dgm:cxn modelId="{FBBD540F-73C5-8E4B-BCCD-AEA044F09078}" type="presParOf" srcId="{219A4DBD-5821-F54E-AD1C-577F05AE5C12}" destId="{8C0D257F-E8C2-174D-8A1F-D1968607FB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986176-3B04-4E4F-8585-EE6C0C3BDEFF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15947A3-D326-194A-BCA4-8CA4BF97015C}">
      <dgm:prSet phldrT="[Texto]" custT="1"/>
      <dgm:spPr/>
      <dgm:t>
        <a:bodyPr/>
        <a:lstStyle/>
        <a:p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PCR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después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de la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semana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18.</a:t>
          </a:r>
          <a:endParaRPr lang="es-ES" sz="1800" dirty="0">
            <a:latin typeface="Montserrat" panose="00000500000000000000" pitchFamily="50" charset="0"/>
            <a:cs typeface="Kannada Sangam MN" pitchFamily="2" charset="0"/>
          </a:endParaRPr>
        </a:p>
      </dgm:t>
    </dgm:pt>
    <dgm:pt modelId="{1704AEF7-660F-EE47-86A3-E924AC0580D1}" type="parTrans" cxnId="{7F742853-286A-554A-ACC2-4125C8155FA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47D5B24-0F29-7D4B-97E6-3CDCE0D39B52}" type="sibTrans" cxnId="{7F742853-286A-554A-ACC2-4125C8155FA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9F963CC-2405-3A49-947E-E16A0D0D9BBC}">
      <dgm:prSet custT="1"/>
      <dgm:spPr/>
      <dgm:t>
        <a:bodyPr/>
        <a:lstStyle/>
        <a:p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Si se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confirma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infección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maternal.</a:t>
          </a:r>
        </a:p>
      </dgm:t>
    </dgm:pt>
    <dgm:pt modelId="{305EBEAA-4691-5A4D-A4A6-DD32E624B49C}" type="parTrans" cxnId="{E5F16894-CD7F-BE48-A61B-F1EBEF1568B8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DD02FD9-95DA-ED42-B94C-F8F8ED2A0BDA}" type="sibTrans" cxnId="{E5F16894-CD7F-BE48-A61B-F1EBEF1568B8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E1CAD78-0AB0-B140-90CA-9DF66B8CCBC3}">
      <dgm:prSet custT="1"/>
      <dgm:spPr/>
      <dgm:t>
        <a:bodyPr/>
        <a:lstStyle/>
        <a:p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Hallazgos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anormales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en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el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ultrasonido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que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sugieran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infección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por toxoplasmosis.</a:t>
          </a:r>
          <a:endParaRPr lang="es-ES_tradnl" sz="1800" dirty="0">
            <a:latin typeface="Montserrat" panose="00000500000000000000" pitchFamily="50" charset="0"/>
            <a:cs typeface="Kannada Sangam MN" pitchFamily="2" charset="0"/>
          </a:endParaRPr>
        </a:p>
      </dgm:t>
    </dgm:pt>
    <dgm:pt modelId="{5A7E6DBC-8322-C54B-9EDE-033767727B90}" type="parTrans" cxnId="{D62FCE3B-B5C2-A446-946D-3D64A53D09F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5125B2E-4ED0-454B-BFC4-F36ED4768427}" type="sibTrans" cxnId="{D62FCE3B-B5C2-A446-946D-3D64A53D09F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3F36C48-166F-A042-95A2-DA54E420C533}">
      <dgm:prSet custT="1"/>
      <dgm:spPr/>
      <dgm:t>
        <a:bodyPr/>
        <a:lstStyle/>
        <a:p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Pruebas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serológicas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no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pueden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confirmar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o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excluir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la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infección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dirty="0" err="1">
              <a:latin typeface="Montserrat" panose="00000500000000000000" pitchFamily="50" charset="0"/>
              <a:cs typeface="Kannada Sangam MN" pitchFamily="2" charset="0"/>
            </a:rPr>
            <a:t>aguda</a:t>
          </a:r>
          <a:r>
            <a:rPr lang="en-US" sz="1800" dirty="0">
              <a:latin typeface="Montserrat" panose="00000500000000000000" pitchFamily="50" charset="0"/>
              <a:cs typeface="Kannada Sangam MN" pitchFamily="2" charset="0"/>
            </a:rPr>
            <a:t>.</a:t>
          </a:r>
        </a:p>
      </dgm:t>
    </dgm:pt>
    <dgm:pt modelId="{3EC0AF76-B55D-484F-AA4B-12D2996D7CD4}" type="sibTrans" cxnId="{F8C88ED6-4508-1849-8A57-5CC40C3330D1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396811F-3D6A-BA45-97FF-A89C84F1A74C}" type="parTrans" cxnId="{F8C88ED6-4508-1849-8A57-5CC40C3330D1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C6D34B8-602A-A64B-B3F4-963BC8FA5E9D}" type="pres">
      <dgm:prSet presAssocID="{4B986176-3B04-4E4F-8585-EE6C0C3BDEFF}" presName="diagram" presStyleCnt="0">
        <dgm:presLayoutVars>
          <dgm:dir/>
          <dgm:resizeHandles val="exact"/>
        </dgm:presLayoutVars>
      </dgm:prSet>
      <dgm:spPr/>
    </dgm:pt>
    <dgm:pt modelId="{DDCBAE30-F454-C140-A554-A450AA63F1A8}" type="pres">
      <dgm:prSet presAssocID="{715947A3-D326-194A-BCA4-8CA4BF97015C}" presName="node" presStyleLbl="node1" presStyleIdx="0" presStyleCnt="4">
        <dgm:presLayoutVars>
          <dgm:bulletEnabled val="1"/>
        </dgm:presLayoutVars>
      </dgm:prSet>
      <dgm:spPr/>
    </dgm:pt>
    <dgm:pt modelId="{12172191-22C1-F543-B365-F1A29C71FFCC}" type="pres">
      <dgm:prSet presAssocID="{B47D5B24-0F29-7D4B-97E6-3CDCE0D39B52}" presName="sibTrans" presStyleCnt="0"/>
      <dgm:spPr/>
    </dgm:pt>
    <dgm:pt modelId="{FCA23CF1-5ECB-3943-A28F-6F81F30D10DA}" type="pres">
      <dgm:prSet presAssocID="{B9F963CC-2405-3A49-947E-E16A0D0D9BBC}" presName="node" presStyleLbl="node1" presStyleIdx="1" presStyleCnt="4">
        <dgm:presLayoutVars>
          <dgm:bulletEnabled val="1"/>
        </dgm:presLayoutVars>
      </dgm:prSet>
      <dgm:spPr/>
    </dgm:pt>
    <dgm:pt modelId="{E1635B1E-9B4B-5348-8397-919BA8CC4329}" type="pres">
      <dgm:prSet presAssocID="{6DD02FD9-95DA-ED42-B94C-F8F8ED2A0BDA}" presName="sibTrans" presStyleCnt="0"/>
      <dgm:spPr/>
    </dgm:pt>
    <dgm:pt modelId="{5688DACC-451D-3D40-AD7A-54BF1D57B010}" type="pres">
      <dgm:prSet presAssocID="{43F36C48-166F-A042-95A2-DA54E420C533}" presName="node" presStyleLbl="node1" presStyleIdx="2" presStyleCnt="4">
        <dgm:presLayoutVars>
          <dgm:bulletEnabled val="1"/>
        </dgm:presLayoutVars>
      </dgm:prSet>
      <dgm:spPr/>
    </dgm:pt>
    <dgm:pt modelId="{7E0C2628-BCE6-364A-9AA6-63A92C80D1F9}" type="pres">
      <dgm:prSet presAssocID="{3EC0AF76-B55D-484F-AA4B-12D2996D7CD4}" presName="sibTrans" presStyleCnt="0"/>
      <dgm:spPr/>
    </dgm:pt>
    <dgm:pt modelId="{361444BD-C237-F94C-9CA8-035FC1177034}" type="pres">
      <dgm:prSet presAssocID="{8E1CAD78-0AB0-B140-90CA-9DF66B8CCBC3}" presName="node" presStyleLbl="node1" presStyleIdx="3" presStyleCnt="4">
        <dgm:presLayoutVars>
          <dgm:bulletEnabled val="1"/>
        </dgm:presLayoutVars>
      </dgm:prSet>
      <dgm:spPr/>
    </dgm:pt>
  </dgm:ptLst>
  <dgm:cxnLst>
    <dgm:cxn modelId="{474BA214-0E3A-6947-972B-49C17FC7FC56}" type="presOf" srcId="{715947A3-D326-194A-BCA4-8CA4BF97015C}" destId="{DDCBAE30-F454-C140-A554-A450AA63F1A8}" srcOrd="0" destOrd="0" presId="urn:microsoft.com/office/officeart/2005/8/layout/default"/>
    <dgm:cxn modelId="{D62FCE3B-B5C2-A446-946D-3D64A53D09F3}" srcId="{4B986176-3B04-4E4F-8585-EE6C0C3BDEFF}" destId="{8E1CAD78-0AB0-B140-90CA-9DF66B8CCBC3}" srcOrd="3" destOrd="0" parTransId="{5A7E6DBC-8322-C54B-9EDE-033767727B90}" sibTransId="{15125B2E-4ED0-454B-BFC4-F36ED4768427}"/>
    <dgm:cxn modelId="{FD4DFE3F-6A85-464C-999C-FEFB0DED0CE1}" type="presOf" srcId="{B9F963CC-2405-3A49-947E-E16A0D0D9BBC}" destId="{FCA23CF1-5ECB-3943-A28F-6F81F30D10DA}" srcOrd="0" destOrd="0" presId="urn:microsoft.com/office/officeart/2005/8/layout/default"/>
    <dgm:cxn modelId="{29D43D6C-912E-7E4A-83C0-F1B63885500E}" type="presOf" srcId="{43F36C48-166F-A042-95A2-DA54E420C533}" destId="{5688DACC-451D-3D40-AD7A-54BF1D57B010}" srcOrd="0" destOrd="0" presId="urn:microsoft.com/office/officeart/2005/8/layout/default"/>
    <dgm:cxn modelId="{7F742853-286A-554A-ACC2-4125C8155FA0}" srcId="{4B986176-3B04-4E4F-8585-EE6C0C3BDEFF}" destId="{715947A3-D326-194A-BCA4-8CA4BF97015C}" srcOrd="0" destOrd="0" parTransId="{1704AEF7-660F-EE47-86A3-E924AC0580D1}" sibTransId="{B47D5B24-0F29-7D4B-97E6-3CDCE0D39B52}"/>
    <dgm:cxn modelId="{1A36B88F-87EA-BA4E-A737-04793F54FF79}" type="presOf" srcId="{8E1CAD78-0AB0-B140-90CA-9DF66B8CCBC3}" destId="{361444BD-C237-F94C-9CA8-035FC1177034}" srcOrd="0" destOrd="0" presId="urn:microsoft.com/office/officeart/2005/8/layout/default"/>
    <dgm:cxn modelId="{E5F16894-CD7F-BE48-A61B-F1EBEF1568B8}" srcId="{4B986176-3B04-4E4F-8585-EE6C0C3BDEFF}" destId="{B9F963CC-2405-3A49-947E-E16A0D0D9BBC}" srcOrd="1" destOrd="0" parTransId="{305EBEAA-4691-5A4D-A4A6-DD32E624B49C}" sibTransId="{6DD02FD9-95DA-ED42-B94C-F8F8ED2A0BDA}"/>
    <dgm:cxn modelId="{F8C88ED6-4508-1849-8A57-5CC40C3330D1}" srcId="{4B986176-3B04-4E4F-8585-EE6C0C3BDEFF}" destId="{43F36C48-166F-A042-95A2-DA54E420C533}" srcOrd="2" destOrd="0" parTransId="{C396811F-3D6A-BA45-97FF-A89C84F1A74C}" sibTransId="{3EC0AF76-B55D-484F-AA4B-12D2996D7CD4}"/>
    <dgm:cxn modelId="{024E9FED-EF3B-0E49-BF1E-E60B3D04F186}" type="presOf" srcId="{4B986176-3B04-4E4F-8585-EE6C0C3BDEFF}" destId="{AC6D34B8-602A-A64B-B3F4-963BC8FA5E9D}" srcOrd="0" destOrd="0" presId="urn:microsoft.com/office/officeart/2005/8/layout/default"/>
    <dgm:cxn modelId="{364EF019-F88E-E14C-9DC2-2AC6EDC51D16}" type="presParOf" srcId="{AC6D34B8-602A-A64B-B3F4-963BC8FA5E9D}" destId="{DDCBAE30-F454-C140-A554-A450AA63F1A8}" srcOrd="0" destOrd="0" presId="urn:microsoft.com/office/officeart/2005/8/layout/default"/>
    <dgm:cxn modelId="{3786E229-E6ED-0B43-A0B6-102B14B58DF3}" type="presParOf" srcId="{AC6D34B8-602A-A64B-B3F4-963BC8FA5E9D}" destId="{12172191-22C1-F543-B365-F1A29C71FFCC}" srcOrd="1" destOrd="0" presId="urn:microsoft.com/office/officeart/2005/8/layout/default"/>
    <dgm:cxn modelId="{C5645589-3BF4-5343-A000-C58AC60C315A}" type="presParOf" srcId="{AC6D34B8-602A-A64B-B3F4-963BC8FA5E9D}" destId="{FCA23CF1-5ECB-3943-A28F-6F81F30D10DA}" srcOrd="2" destOrd="0" presId="urn:microsoft.com/office/officeart/2005/8/layout/default"/>
    <dgm:cxn modelId="{CB230E33-7418-A04A-B651-4FB3BE8882CE}" type="presParOf" srcId="{AC6D34B8-602A-A64B-B3F4-963BC8FA5E9D}" destId="{E1635B1E-9B4B-5348-8397-919BA8CC4329}" srcOrd="3" destOrd="0" presId="urn:microsoft.com/office/officeart/2005/8/layout/default"/>
    <dgm:cxn modelId="{52004C62-DFC5-FC4E-87A9-D48BCFA4E111}" type="presParOf" srcId="{AC6D34B8-602A-A64B-B3F4-963BC8FA5E9D}" destId="{5688DACC-451D-3D40-AD7A-54BF1D57B010}" srcOrd="4" destOrd="0" presId="urn:microsoft.com/office/officeart/2005/8/layout/default"/>
    <dgm:cxn modelId="{061AFED2-F795-2447-9ED7-17617F7B70CD}" type="presParOf" srcId="{AC6D34B8-602A-A64B-B3F4-963BC8FA5E9D}" destId="{7E0C2628-BCE6-364A-9AA6-63A92C80D1F9}" srcOrd="5" destOrd="0" presId="urn:microsoft.com/office/officeart/2005/8/layout/default"/>
    <dgm:cxn modelId="{865B9E5F-46D0-254E-9160-AEA778F5A6B7}" type="presParOf" srcId="{AC6D34B8-602A-A64B-B3F4-963BC8FA5E9D}" destId="{361444BD-C237-F94C-9CA8-035FC117703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85E3C1-44A4-294D-A41D-3853765368D2}" type="doc">
      <dgm:prSet loTypeId="urn:microsoft.com/office/officeart/2005/8/layout/default" loCatId="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s-ES"/>
        </a:p>
      </dgm:t>
    </dgm:pt>
    <dgm:pt modelId="{EA062177-CF09-8744-894D-67B4AA53CCC0}">
      <dgm:prSet phldrT="[Texto]" custT="1"/>
      <dgm:spPr/>
      <dgm:t>
        <a:bodyPr/>
        <a:lstStyle/>
        <a:p>
          <a:r>
            <a:rPr lang="es-ES" sz="2400" dirty="0">
              <a:latin typeface="Montserrat" panose="00000500000000000000" pitchFamily="50" charset="0"/>
              <a:cs typeface="Kannada Sangam MN" pitchFamily="2" charset="0"/>
            </a:rPr>
            <a:t>TRIADA</a:t>
          </a:r>
        </a:p>
      </dgm:t>
    </dgm:pt>
    <dgm:pt modelId="{49DE1A48-3A01-004F-B689-8B1FBBD3070E}" type="parTrans" cxnId="{0382F95B-35D9-1F4A-852B-8A7CD771498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52F7858-5D58-CA45-AEB1-AC9DD9695D31}" type="sibTrans" cxnId="{0382F95B-35D9-1F4A-852B-8A7CD771498A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4CBFE3B-7A7D-B04B-84E0-32A224F9A47C}">
      <dgm:prSet phldrT="[Texto]" custT="1"/>
      <dgm:spPr/>
      <dgm:t>
        <a:bodyPr/>
        <a:lstStyle/>
        <a:p>
          <a:r>
            <a:rPr lang="es-ES" sz="2400" dirty="0">
              <a:latin typeface="Montserrat" panose="00000500000000000000" pitchFamily="50" charset="0"/>
              <a:cs typeface="Kannada Sangam MN" pitchFamily="2" charset="0"/>
            </a:rPr>
            <a:t>Corioretinitis</a:t>
          </a:r>
        </a:p>
      </dgm:t>
    </dgm:pt>
    <dgm:pt modelId="{45668A2F-B419-3D48-94C5-63EBBF74C43E}" type="parTrans" cxnId="{E80442B7-0FCD-7E45-974E-42B6EA334D3F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057BE68-061F-F34E-975C-5354C2CA982D}" type="sibTrans" cxnId="{E80442B7-0FCD-7E45-974E-42B6EA334D3F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374B3664-6214-2645-8762-5EAB7C39BA6D}">
      <dgm:prSet phldrT="[Texto]" custT="1"/>
      <dgm:spPr/>
      <dgm:t>
        <a:bodyPr/>
        <a:lstStyle/>
        <a:p>
          <a:r>
            <a:rPr lang="es-ES" sz="2400" dirty="0">
              <a:latin typeface="Montserrat" panose="00000500000000000000" pitchFamily="50" charset="0"/>
              <a:cs typeface="Kannada Sangam MN" pitchFamily="2" charset="0"/>
            </a:rPr>
            <a:t>Hidrocefalia</a:t>
          </a:r>
        </a:p>
      </dgm:t>
    </dgm:pt>
    <dgm:pt modelId="{93BCC3CE-5CEF-054E-9873-84F72F90CC24}" type="parTrans" cxnId="{384E3268-BB23-D843-9842-EA976DA37824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1A78CB3-CCD3-0946-BD0E-5CD4A761F86D}" type="sibTrans" cxnId="{384E3268-BB23-D843-9842-EA976DA37824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35EC801-62F2-204C-B9C2-84736A3AC32D}">
      <dgm:prSet phldrT="[Texto]" custT="1"/>
      <dgm:spPr/>
      <dgm:t>
        <a:bodyPr/>
        <a:lstStyle/>
        <a:p>
          <a:r>
            <a:rPr lang="es-ES_tradnl" sz="2400" dirty="0">
              <a:latin typeface="Montserrat" panose="00000500000000000000" pitchFamily="50" charset="0"/>
              <a:cs typeface="Kannada Sangam MN" pitchFamily="2" charset="0"/>
            </a:rPr>
            <a:t>Calcificaciones intracraneales</a:t>
          </a:r>
          <a:endParaRPr lang="es-ES" sz="2400" dirty="0">
            <a:latin typeface="Montserrat" panose="00000500000000000000" pitchFamily="50" charset="0"/>
            <a:cs typeface="Kannada Sangam MN" pitchFamily="2" charset="0"/>
          </a:endParaRPr>
        </a:p>
      </dgm:t>
    </dgm:pt>
    <dgm:pt modelId="{25591030-0224-3E4C-A90D-EB144A36A1EA}" type="parTrans" cxnId="{5338257B-9221-C248-87FA-B5264AD8B6BF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7391F72-B13C-2841-B773-B13E537C6888}" type="sibTrans" cxnId="{5338257B-9221-C248-87FA-B5264AD8B6BF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F7FDB1CA-3784-DF4A-B7E9-A904C7F23C6D}" type="pres">
      <dgm:prSet presAssocID="{0B85E3C1-44A4-294D-A41D-3853765368D2}" presName="diagram" presStyleCnt="0">
        <dgm:presLayoutVars>
          <dgm:dir/>
          <dgm:resizeHandles val="exact"/>
        </dgm:presLayoutVars>
      </dgm:prSet>
      <dgm:spPr/>
    </dgm:pt>
    <dgm:pt modelId="{22859FF6-E6AF-7542-BBA2-36FC3B520516}" type="pres">
      <dgm:prSet presAssocID="{EA062177-CF09-8744-894D-67B4AA53CCC0}" presName="node" presStyleLbl="node1" presStyleIdx="0" presStyleCnt="4" custScaleY="38001" custLinFactNeighborX="53396" custLinFactNeighborY="-55344">
        <dgm:presLayoutVars>
          <dgm:bulletEnabled val="1"/>
        </dgm:presLayoutVars>
      </dgm:prSet>
      <dgm:spPr/>
    </dgm:pt>
    <dgm:pt modelId="{6177F9F3-AB7F-BA4A-8115-14B962CBBC74}" type="pres">
      <dgm:prSet presAssocID="{A52F7858-5D58-CA45-AEB1-AC9DD9695D31}" presName="sibTrans" presStyleCnt="0"/>
      <dgm:spPr/>
    </dgm:pt>
    <dgm:pt modelId="{9E365A46-01F4-C74E-9675-28E51C8AEA3F}" type="pres">
      <dgm:prSet presAssocID="{74CBFE3B-7A7D-B04B-84E0-32A224F9A47C}" presName="node" presStyleLbl="node1" presStyleIdx="1" presStyleCnt="4" custLinFactNeighborX="-55919" custLinFactNeighborY="56378">
        <dgm:presLayoutVars>
          <dgm:bulletEnabled val="1"/>
        </dgm:presLayoutVars>
      </dgm:prSet>
      <dgm:spPr/>
    </dgm:pt>
    <dgm:pt modelId="{206EA756-3104-4247-9020-A081C0B68DA3}" type="pres">
      <dgm:prSet presAssocID="{6057BE68-061F-F34E-975C-5354C2CA982D}" presName="sibTrans" presStyleCnt="0"/>
      <dgm:spPr/>
    </dgm:pt>
    <dgm:pt modelId="{7E4A2764-EC8A-3542-9935-239BA7E3B72A}" type="pres">
      <dgm:prSet presAssocID="{374B3664-6214-2645-8762-5EAB7C39BA6D}" presName="node" presStyleLbl="node1" presStyleIdx="2" presStyleCnt="4" custLinFactNeighborX="-26" custLinFactNeighborY="47749">
        <dgm:presLayoutVars>
          <dgm:bulletEnabled val="1"/>
        </dgm:presLayoutVars>
      </dgm:prSet>
      <dgm:spPr/>
    </dgm:pt>
    <dgm:pt modelId="{FD785E3C-F932-C44A-A7E6-919EA7E8A346}" type="pres">
      <dgm:prSet presAssocID="{51A78CB3-CCD3-0946-BD0E-5CD4A761F86D}" presName="sibTrans" presStyleCnt="0"/>
      <dgm:spPr/>
    </dgm:pt>
    <dgm:pt modelId="{446FC524-166E-044C-A50E-21C345D664CF}" type="pres">
      <dgm:prSet presAssocID="{D35EC801-62F2-204C-B9C2-84736A3AC32D}" presName="node" presStyleLbl="node1" presStyleIdx="3" presStyleCnt="4" custLinFactNeighborX="4167" custLinFactNeighborY="46012">
        <dgm:presLayoutVars>
          <dgm:bulletEnabled val="1"/>
        </dgm:presLayoutVars>
      </dgm:prSet>
      <dgm:spPr/>
    </dgm:pt>
  </dgm:ptLst>
  <dgm:cxnLst>
    <dgm:cxn modelId="{BB1F893D-7CDF-A545-8AC6-981D85E762DC}" type="presOf" srcId="{0B85E3C1-44A4-294D-A41D-3853765368D2}" destId="{F7FDB1CA-3784-DF4A-B7E9-A904C7F23C6D}" srcOrd="0" destOrd="0" presId="urn:microsoft.com/office/officeart/2005/8/layout/default"/>
    <dgm:cxn modelId="{0382F95B-35D9-1F4A-852B-8A7CD771498A}" srcId="{0B85E3C1-44A4-294D-A41D-3853765368D2}" destId="{EA062177-CF09-8744-894D-67B4AA53CCC0}" srcOrd="0" destOrd="0" parTransId="{49DE1A48-3A01-004F-B689-8B1FBBD3070E}" sibTransId="{A52F7858-5D58-CA45-AEB1-AC9DD9695D31}"/>
    <dgm:cxn modelId="{384E3268-BB23-D843-9842-EA976DA37824}" srcId="{0B85E3C1-44A4-294D-A41D-3853765368D2}" destId="{374B3664-6214-2645-8762-5EAB7C39BA6D}" srcOrd="2" destOrd="0" parTransId="{93BCC3CE-5CEF-054E-9873-84F72F90CC24}" sibTransId="{51A78CB3-CCD3-0946-BD0E-5CD4A761F86D}"/>
    <dgm:cxn modelId="{9CA8DA56-3C16-2949-B1A3-22F354FB6391}" type="presOf" srcId="{EA062177-CF09-8744-894D-67B4AA53CCC0}" destId="{22859FF6-E6AF-7542-BBA2-36FC3B520516}" srcOrd="0" destOrd="0" presId="urn:microsoft.com/office/officeart/2005/8/layout/default"/>
    <dgm:cxn modelId="{E8181F78-665A-3B4E-B7CC-FFBFC7BA0634}" type="presOf" srcId="{D35EC801-62F2-204C-B9C2-84736A3AC32D}" destId="{446FC524-166E-044C-A50E-21C345D664CF}" srcOrd="0" destOrd="0" presId="urn:microsoft.com/office/officeart/2005/8/layout/default"/>
    <dgm:cxn modelId="{F07D2A78-309D-814B-8A42-C2F05FAAE4CB}" type="presOf" srcId="{374B3664-6214-2645-8762-5EAB7C39BA6D}" destId="{7E4A2764-EC8A-3542-9935-239BA7E3B72A}" srcOrd="0" destOrd="0" presId="urn:microsoft.com/office/officeart/2005/8/layout/default"/>
    <dgm:cxn modelId="{5338257B-9221-C248-87FA-B5264AD8B6BF}" srcId="{0B85E3C1-44A4-294D-A41D-3853765368D2}" destId="{D35EC801-62F2-204C-B9C2-84736A3AC32D}" srcOrd="3" destOrd="0" parTransId="{25591030-0224-3E4C-A90D-EB144A36A1EA}" sibTransId="{B7391F72-B13C-2841-B773-B13E537C6888}"/>
    <dgm:cxn modelId="{E80442B7-0FCD-7E45-974E-42B6EA334D3F}" srcId="{0B85E3C1-44A4-294D-A41D-3853765368D2}" destId="{74CBFE3B-7A7D-B04B-84E0-32A224F9A47C}" srcOrd="1" destOrd="0" parTransId="{45668A2F-B419-3D48-94C5-63EBBF74C43E}" sibTransId="{6057BE68-061F-F34E-975C-5354C2CA982D}"/>
    <dgm:cxn modelId="{573296EE-72E5-5646-B89F-A6DB984B4D3A}" type="presOf" srcId="{74CBFE3B-7A7D-B04B-84E0-32A224F9A47C}" destId="{9E365A46-01F4-C74E-9675-28E51C8AEA3F}" srcOrd="0" destOrd="0" presId="urn:microsoft.com/office/officeart/2005/8/layout/default"/>
    <dgm:cxn modelId="{228ABA37-362E-4A42-B097-59571447562D}" type="presParOf" srcId="{F7FDB1CA-3784-DF4A-B7E9-A904C7F23C6D}" destId="{22859FF6-E6AF-7542-BBA2-36FC3B520516}" srcOrd="0" destOrd="0" presId="urn:microsoft.com/office/officeart/2005/8/layout/default"/>
    <dgm:cxn modelId="{591BD6EB-27A7-EE4F-9EC8-E781A4B69200}" type="presParOf" srcId="{F7FDB1CA-3784-DF4A-B7E9-A904C7F23C6D}" destId="{6177F9F3-AB7F-BA4A-8115-14B962CBBC74}" srcOrd="1" destOrd="0" presId="urn:microsoft.com/office/officeart/2005/8/layout/default"/>
    <dgm:cxn modelId="{D81D11BE-64C9-AB44-9CD0-EEF9599ACEE1}" type="presParOf" srcId="{F7FDB1CA-3784-DF4A-B7E9-A904C7F23C6D}" destId="{9E365A46-01F4-C74E-9675-28E51C8AEA3F}" srcOrd="2" destOrd="0" presId="urn:microsoft.com/office/officeart/2005/8/layout/default"/>
    <dgm:cxn modelId="{B7752B5A-BC1F-4B4F-8584-7907F690EF0D}" type="presParOf" srcId="{F7FDB1CA-3784-DF4A-B7E9-A904C7F23C6D}" destId="{206EA756-3104-4247-9020-A081C0B68DA3}" srcOrd="3" destOrd="0" presId="urn:microsoft.com/office/officeart/2005/8/layout/default"/>
    <dgm:cxn modelId="{69766CFD-0FE1-A04B-812A-5C7DCF0C51BB}" type="presParOf" srcId="{F7FDB1CA-3784-DF4A-B7E9-A904C7F23C6D}" destId="{7E4A2764-EC8A-3542-9935-239BA7E3B72A}" srcOrd="4" destOrd="0" presId="urn:microsoft.com/office/officeart/2005/8/layout/default"/>
    <dgm:cxn modelId="{83BD029B-CD61-C441-B4B8-387ED8B29DE0}" type="presParOf" srcId="{F7FDB1CA-3784-DF4A-B7E9-A904C7F23C6D}" destId="{FD785E3C-F932-C44A-A7E6-919EA7E8A346}" srcOrd="5" destOrd="0" presId="urn:microsoft.com/office/officeart/2005/8/layout/default"/>
    <dgm:cxn modelId="{B5B6F60F-7A94-8443-99D1-C6EE5F997112}" type="presParOf" srcId="{F7FDB1CA-3784-DF4A-B7E9-A904C7F23C6D}" destId="{446FC524-166E-044C-A50E-21C345D664C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0E67D-1ED6-4941-9876-56210E700D17}">
      <dsp:nvSpPr>
        <dsp:cNvPr id="0" name=""/>
        <dsp:cNvSpPr/>
      </dsp:nvSpPr>
      <dsp:spPr>
        <a:xfrm>
          <a:off x="0" y="59566"/>
          <a:ext cx="6425081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0A70FC-B967-E64B-B589-36E89AEF15D8}">
      <dsp:nvSpPr>
        <dsp:cNvPr id="0" name=""/>
        <dsp:cNvSpPr/>
      </dsp:nvSpPr>
      <dsp:spPr>
        <a:xfrm>
          <a:off x="312859" y="0"/>
          <a:ext cx="4497556" cy="585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997" tIns="0" rIns="16999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Kannada Sangam MN" pitchFamily="2" charset="0"/>
            </a:rPr>
            <a:t>Prevalencia entre el 15 y el 77%.</a:t>
          </a:r>
          <a:endParaRPr lang="es-ES" sz="1600" kern="1200" dirty="0">
            <a:latin typeface="Montserrat" panose="00000500000000000000" pitchFamily="50" charset="0"/>
            <a:cs typeface="Kannada Sangam MN" pitchFamily="2" charset="0"/>
          </a:endParaRPr>
        </a:p>
      </dsp:txBody>
      <dsp:txXfrm>
        <a:off x="341423" y="28564"/>
        <a:ext cx="4440428" cy="528015"/>
      </dsp:txXfrm>
    </dsp:sp>
    <dsp:sp modelId="{B23F828C-9336-DF49-9A87-E0077957116C}">
      <dsp:nvSpPr>
        <dsp:cNvPr id="0" name=""/>
        <dsp:cNvSpPr/>
      </dsp:nvSpPr>
      <dsp:spPr>
        <a:xfrm>
          <a:off x="0" y="1246630"/>
          <a:ext cx="6425081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8C688-B273-A049-AA1F-332ABAB10C1E}">
      <dsp:nvSpPr>
        <dsp:cNvPr id="0" name=""/>
        <dsp:cNvSpPr/>
      </dsp:nvSpPr>
      <dsp:spPr>
        <a:xfrm>
          <a:off x="312859" y="1006742"/>
          <a:ext cx="4497556" cy="585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997" tIns="0" rIns="16999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Kannada Sangam MN" pitchFamily="2" charset="0"/>
            </a:rPr>
            <a:t> Infección congénita 0.3 /1000. </a:t>
          </a:r>
        </a:p>
      </dsp:txBody>
      <dsp:txXfrm>
        <a:off x="341423" y="1035306"/>
        <a:ext cx="4440428" cy="528015"/>
      </dsp:txXfrm>
    </dsp:sp>
    <dsp:sp modelId="{05E0188D-3840-6847-9B48-AC4EAE1A0ED4}">
      <dsp:nvSpPr>
        <dsp:cNvPr id="0" name=""/>
        <dsp:cNvSpPr/>
      </dsp:nvSpPr>
      <dsp:spPr>
        <a:xfrm>
          <a:off x="0" y="2433694"/>
          <a:ext cx="6425081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0A8C48-90D0-A747-95A4-7FEE310CA874}">
      <dsp:nvSpPr>
        <dsp:cNvPr id="0" name=""/>
        <dsp:cNvSpPr/>
      </dsp:nvSpPr>
      <dsp:spPr>
        <a:xfrm>
          <a:off x="312859" y="2193805"/>
          <a:ext cx="4497556" cy="585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997" tIns="0" rIns="16999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Kannada Sangam MN" pitchFamily="2" charset="0"/>
            </a:rPr>
            <a:t>La mayor prevalencia es en climas tropicales.</a:t>
          </a:r>
        </a:p>
      </dsp:txBody>
      <dsp:txXfrm>
        <a:off x="341423" y="2222369"/>
        <a:ext cx="4440428" cy="528015"/>
      </dsp:txXfrm>
    </dsp:sp>
    <dsp:sp modelId="{F1C1D1D5-B7B6-3441-9F8A-008F0C5E0FA8}">
      <dsp:nvSpPr>
        <dsp:cNvPr id="0" name=""/>
        <dsp:cNvSpPr/>
      </dsp:nvSpPr>
      <dsp:spPr>
        <a:xfrm>
          <a:off x="0" y="3620758"/>
          <a:ext cx="6425081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DF766F-453A-CF4B-AA52-5099D8FCC1AB}">
      <dsp:nvSpPr>
        <dsp:cNvPr id="0" name=""/>
        <dsp:cNvSpPr/>
      </dsp:nvSpPr>
      <dsp:spPr>
        <a:xfrm>
          <a:off x="312859" y="3380869"/>
          <a:ext cx="4497556" cy="585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997" tIns="0" rIns="16999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Kannada Sangam MN" pitchFamily="2" charset="0"/>
            </a:rPr>
            <a:t>0,6 a 3% de las gestantes adquieren la infección durante el embarazo.</a:t>
          </a:r>
        </a:p>
      </dsp:txBody>
      <dsp:txXfrm>
        <a:off x="341423" y="3409433"/>
        <a:ext cx="4440428" cy="528015"/>
      </dsp:txXfrm>
    </dsp:sp>
    <dsp:sp modelId="{081D6D47-BA5D-B344-895F-3C1852D7515B}">
      <dsp:nvSpPr>
        <dsp:cNvPr id="0" name=""/>
        <dsp:cNvSpPr/>
      </dsp:nvSpPr>
      <dsp:spPr>
        <a:xfrm>
          <a:off x="0" y="4807821"/>
          <a:ext cx="6425081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A709C8-41F0-5842-BA8A-5756B8AC045F}">
      <dsp:nvSpPr>
        <dsp:cNvPr id="0" name=""/>
        <dsp:cNvSpPr/>
      </dsp:nvSpPr>
      <dsp:spPr>
        <a:xfrm>
          <a:off x="312859" y="4567933"/>
          <a:ext cx="4497556" cy="585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997" tIns="0" rIns="16999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  <a:cs typeface="Kannada Sangam MN" pitchFamily="2" charset="0"/>
            </a:rPr>
            <a:t>Riesgo de infección congénita 20-50 % sin tratamiento.</a:t>
          </a:r>
        </a:p>
      </dsp:txBody>
      <dsp:txXfrm>
        <a:off x="341423" y="4596497"/>
        <a:ext cx="4440428" cy="5280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98A90-4BE5-024E-96FD-D8A4DB42512D}">
      <dsp:nvSpPr>
        <dsp:cNvPr id="0" name=""/>
        <dsp:cNvSpPr/>
      </dsp:nvSpPr>
      <dsp:spPr>
        <a:xfrm>
          <a:off x="0" y="0"/>
          <a:ext cx="6666067" cy="821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Kannada Sangam MN" pitchFamily="2" charset="0"/>
            </a:rPr>
            <a:t>Consumo de carnes bien cocinadas y vegetales lavados.</a:t>
          </a:r>
          <a:endParaRPr lang="es-ES" sz="1600" kern="1200" dirty="0">
            <a:latin typeface="Montserrat" panose="00000500000000000000" pitchFamily="50" charset="0"/>
            <a:cs typeface="Kannada Sangam MN" pitchFamily="2" charset="0"/>
          </a:endParaRPr>
        </a:p>
      </dsp:txBody>
      <dsp:txXfrm>
        <a:off x="40119" y="40119"/>
        <a:ext cx="6585829" cy="741595"/>
      </dsp:txXfrm>
    </dsp:sp>
    <dsp:sp modelId="{A8C908ED-A70D-DF48-ACD0-C64D3379979D}">
      <dsp:nvSpPr>
        <dsp:cNvPr id="0" name=""/>
        <dsp:cNvSpPr/>
      </dsp:nvSpPr>
      <dsp:spPr>
        <a:xfrm>
          <a:off x="0" y="836317"/>
          <a:ext cx="6666067" cy="821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Kannada Sangam MN" pitchFamily="2" charset="0"/>
            </a:rPr>
            <a:t>Consumo de agua potable y manejo higiénico de los alimentos.</a:t>
          </a:r>
        </a:p>
      </dsp:txBody>
      <dsp:txXfrm>
        <a:off x="40119" y="876436"/>
        <a:ext cx="6585829" cy="741595"/>
      </dsp:txXfrm>
    </dsp:sp>
    <dsp:sp modelId="{7B74293C-D29D-A54E-915D-656AA104A946}">
      <dsp:nvSpPr>
        <dsp:cNvPr id="0" name=""/>
        <dsp:cNvSpPr/>
      </dsp:nvSpPr>
      <dsp:spPr>
        <a:xfrm>
          <a:off x="0" y="1670300"/>
          <a:ext cx="6666067" cy="821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Kannada Sangam MN" pitchFamily="2" charset="0"/>
            </a:rPr>
            <a:t>Lavado de manos posterior a actividades de jardinería.</a:t>
          </a:r>
        </a:p>
      </dsp:txBody>
      <dsp:txXfrm>
        <a:off x="40119" y="1710419"/>
        <a:ext cx="6585829" cy="741595"/>
      </dsp:txXfrm>
    </dsp:sp>
    <dsp:sp modelId="{4ADB7A88-736D-114F-8A0F-2432A1899BD5}">
      <dsp:nvSpPr>
        <dsp:cNvPr id="0" name=""/>
        <dsp:cNvSpPr/>
      </dsp:nvSpPr>
      <dsp:spPr>
        <a:xfrm>
          <a:off x="0" y="2504284"/>
          <a:ext cx="6666067" cy="821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  <a:cs typeface="Kannada Sangam MN" pitchFamily="2" charset="0"/>
            </a:rPr>
            <a:t>Si se tiene un gato en casa: evitar la limpieza de sus heces, no alimentarlo con carne cruda y mantenerlo alejado de la calle y de posibles fuentes de contagio. </a:t>
          </a:r>
        </a:p>
      </dsp:txBody>
      <dsp:txXfrm>
        <a:off x="40119" y="2544403"/>
        <a:ext cx="6585829" cy="741595"/>
      </dsp:txXfrm>
    </dsp:sp>
    <dsp:sp modelId="{253A50F0-4753-4A4D-B9DC-0F22590E139A}">
      <dsp:nvSpPr>
        <dsp:cNvPr id="0" name=""/>
        <dsp:cNvSpPr/>
      </dsp:nvSpPr>
      <dsp:spPr>
        <a:xfrm>
          <a:off x="0" y="3338267"/>
          <a:ext cx="6666067" cy="821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kern="1200" dirty="0">
              <a:latin typeface="Montserrat" panose="00000500000000000000" pitchFamily="50" charset="0"/>
              <a:cs typeface="Kannada Sangam MN" pitchFamily="2" charset="0"/>
            </a:rPr>
            <a:t>Lave las frutas y verduras crudas antes de consumirlas.</a:t>
          </a:r>
        </a:p>
      </dsp:txBody>
      <dsp:txXfrm>
        <a:off x="40119" y="3378386"/>
        <a:ext cx="6585829" cy="7415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F58CB-595F-F84F-AE4C-4E33AEA0E4AB}">
      <dsp:nvSpPr>
        <dsp:cNvPr id="0" name=""/>
        <dsp:cNvSpPr/>
      </dsp:nvSpPr>
      <dsp:spPr>
        <a:xfrm>
          <a:off x="2218318" y="0"/>
          <a:ext cx="3327478" cy="15049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600" kern="1200" dirty="0">
              <a:latin typeface="Montserrat" panose="00000500000000000000" pitchFamily="50" charset="0"/>
            </a:rPr>
            <a:t>10 – 25 %</a:t>
          </a:r>
        </a:p>
      </dsp:txBody>
      <dsp:txXfrm>
        <a:off x="2218318" y="188124"/>
        <a:ext cx="2763107" cy="1128742"/>
      </dsp:txXfrm>
    </dsp:sp>
    <dsp:sp modelId="{AB68EE1E-538E-0C46-9D2D-C4709EC847CC}">
      <dsp:nvSpPr>
        <dsp:cNvPr id="0" name=""/>
        <dsp:cNvSpPr/>
      </dsp:nvSpPr>
      <dsp:spPr>
        <a:xfrm>
          <a:off x="0" y="0"/>
          <a:ext cx="2218318" cy="1504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Montserrat" panose="00000500000000000000" pitchFamily="50" charset="0"/>
            </a:rPr>
            <a:t>Primer trimestre</a:t>
          </a:r>
        </a:p>
      </dsp:txBody>
      <dsp:txXfrm>
        <a:off x="73468" y="73468"/>
        <a:ext cx="2071382" cy="1358054"/>
      </dsp:txXfrm>
    </dsp:sp>
    <dsp:sp modelId="{CAA6E346-2DD1-0049-BB7A-AFA56243129A}">
      <dsp:nvSpPr>
        <dsp:cNvPr id="0" name=""/>
        <dsp:cNvSpPr/>
      </dsp:nvSpPr>
      <dsp:spPr>
        <a:xfrm>
          <a:off x="2218318" y="1655489"/>
          <a:ext cx="3327478" cy="15049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600" kern="1200" dirty="0">
              <a:latin typeface="Montserrat" panose="00000500000000000000" pitchFamily="50" charset="0"/>
            </a:rPr>
            <a:t>30 - 55 % </a:t>
          </a:r>
        </a:p>
      </dsp:txBody>
      <dsp:txXfrm>
        <a:off x="2218318" y="1843613"/>
        <a:ext cx="2763107" cy="1128742"/>
      </dsp:txXfrm>
    </dsp:sp>
    <dsp:sp modelId="{CC2A7B44-0640-5C41-AA4D-FE6E05DF16B5}">
      <dsp:nvSpPr>
        <dsp:cNvPr id="0" name=""/>
        <dsp:cNvSpPr/>
      </dsp:nvSpPr>
      <dsp:spPr>
        <a:xfrm>
          <a:off x="0" y="1655489"/>
          <a:ext cx="2218318" cy="1504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Montserrat" panose="00000500000000000000" pitchFamily="50" charset="0"/>
            </a:rPr>
            <a:t>Segundo trimestre</a:t>
          </a:r>
        </a:p>
      </dsp:txBody>
      <dsp:txXfrm>
        <a:off x="73468" y="1728957"/>
        <a:ext cx="2071382" cy="1358054"/>
      </dsp:txXfrm>
    </dsp:sp>
    <dsp:sp modelId="{4B028314-E0CC-EE48-8A56-6229A0A383E7}">
      <dsp:nvSpPr>
        <dsp:cNvPr id="0" name=""/>
        <dsp:cNvSpPr/>
      </dsp:nvSpPr>
      <dsp:spPr>
        <a:xfrm>
          <a:off x="2218318" y="3310979"/>
          <a:ext cx="3327478" cy="15049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600" b="0" kern="1200" dirty="0">
              <a:latin typeface="Montserrat" panose="00000500000000000000" pitchFamily="50" charset="0"/>
            </a:rPr>
            <a:t>60 -80 % </a:t>
          </a:r>
        </a:p>
      </dsp:txBody>
      <dsp:txXfrm>
        <a:off x="2218318" y="3499103"/>
        <a:ext cx="2763107" cy="1128742"/>
      </dsp:txXfrm>
    </dsp:sp>
    <dsp:sp modelId="{9FA6B091-66C7-AF41-9C85-75897943B102}">
      <dsp:nvSpPr>
        <dsp:cNvPr id="0" name=""/>
        <dsp:cNvSpPr/>
      </dsp:nvSpPr>
      <dsp:spPr>
        <a:xfrm>
          <a:off x="0" y="3310979"/>
          <a:ext cx="2218318" cy="1504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Montserrat" panose="00000500000000000000" pitchFamily="50" charset="0"/>
            </a:rPr>
            <a:t>Tercer trimestre </a:t>
          </a:r>
        </a:p>
      </dsp:txBody>
      <dsp:txXfrm>
        <a:off x="73468" y="3384447"/>
        <a:ext cx="2071382" cy="13580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ED13F-57BB-5C42-AB86-EA511D812D27}">
      <dsp:nvSpPr>
        <dsp:cNvPr id="0" name=""/>
        <dsp:cNvSpPr/>
      </dsp:nvSpPr>
      <dsp:spPr>
        <a:xfrm>
          <a:off x="84093" y="0"/>
          <a:ext cx="3360730" cy="201643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INMUNIDAD DESCONOCIDA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IgG e IgM en el primer control prenatal. </a:t>
          </a:r>
          <a:endParaRPr lang="es-ES" sz="2200" kern="1200" dirty="0">
            <a:solidFill>
              <a:srgbClr val="002060"/>
            </a:solidFill>
            <a:latin typeface="Montserrat" panose="00000500000000000000" pitchFamily="50" charset="0"/>
            <a:cs typeface="Kannada Sangam MN" pitchFamily="2" charset="0"/>
          </a:endParaRPr>
        </a:p>
      </dsp:txBody>
      <dsp:txXfrm>
        <a:off x="84093" y="0"/>
        <a:ext cx="3360730" cy="20164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B9DDC-CAEC-EE40-A323-C7D407C4FD3A}">
      <dsp:nvSpPr>
        <dsp:cNvPr id="0" name=""/>
        <dsp:cNvSpPr/>
      </dsp:nvSpPr>
      <dsp:spPr>
        <a:xfrm>
          <a:off x="1821656" y="0"/>
          <a:ext cx="3359943" cy="2015966"/>
        </a:xfrm>
        <a:prstGeom prst="rect">
          <a:avLst/>
        </a:prstGeom>
        <a:solidFill>
          <a:srgbClr val="C3CED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PRECONCEPCIONAL</a:t>
          </a:r>
          <a:endParaRPr lang="es-ES" sz="2300" kern="1200" dirty="0">
            <a:solidFill>
              <a:srgbClr val="002060"/>
            </a:solidFill>
            <a:latin typeface="Montserrat" panose="00000500000000000000" pitchFamily="50" charset="0"/>
            <a:cs typeface="Kannada Sangam MN" pitchFamily="2" charset="0"/>
          </a:endParaRPr>
        </a:p>
      </dsp:txBody>
      <dsp:txXfrm>
        <a:off x="1821656" y="0"/>
        <a:ext cx="3359943" cy="20159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92078-9BD3-764F-91D3-A3820F07566C}">
      <dsp:nvSpPr>
        <dsp:cNvPr id="0" name=""/>
        <dsp:cNvSpPr/>
      </dsp:nvSpPr>
      <dsp:spPr>
        <a:xfrm>
          <a:off x="2759303" y="2702241"/>
          <a:ext cx="315943" cy="968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893"/>
              </a:lnTo>
              <a:lnTo>
                <a:pt x="315943" y="9688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BD3A6-AD45-5746-84DF-F36D1CA12A29}">
      <dsp:nvSpPr>
        <dsp:cNvPr id="0" name=""/>
        <dsp:cNvSpPr/>
      </dsp:nvSpPr>
      <dsp:spPr>
        <a:xfrm>
          <a:off x="2327513" y="1206775"/>
          <a:ext cx="1274305" cy="442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160"/>
              </a:lnTo>
              <a:lnTo>
                <a:pt x="1274305" y="221160"/>
              </a:lnTo>
              <a:lnTo>
                <a:pt x="1274305" y="44232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61546-0537-B149-A22E-A1E4271CD0C8}">
      <dsp:nvSpPr>
        <dsp:cNvPr id="0" name=""/>
        <dsp:cNvSpPr/>
      </dsp:nvSpPr>
      <dsp:spPr>
        <a:xfrm>
          <a:off x="210692" y="2702241"/>
          <a:ext cx="315943" cy="968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893"/>
              </a:lnTo>
              <a:lnTo>
                <a:pt x="315943" y="968893"/>
              </a:lnTo>
            </a:path>
          </a:pathLst>
        </a:custGeom>
        <a:noFill/>
        <a:ln w="127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CB49E-957D-9144-B0BC-BD0A74B026CD}">
      <dsp:nvSpPr>
        <dsp:cNvPr id="0" name=""/>
        <dsp:cNvSpPr/>
      </dsp:nvSpPr>
      <dsp:spPr>
        <a:xfrm>
          <a:off x="1053208" y="1206775"/>
          <a:ext cx="1274305" cy="442320"/>
        </a:xfrm>
        <a:custGeom>
          <a:avLst/>
          <a:gdLst/>
          <a:ahLst/>
          <a:cxnLst/>
          <a:rect l="0" t="0" r="0" b="0"/>
          <a:pathLst>
            <a:path>
              <a:moveTo>
                <a:pt x="1274305" y="0"/>
              </a:moveTo>
              <a:lnTo>
                <a:pt x="1274305" y="221160"/>
              </a:lnTo>
              <a:lnTo>
                <a:pt x="0" y="221160"/>
              </a:lnTo>
              <a:lnTo>
                <a:pt x="0" y="44232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0274E-FA78-D640-8B00-9805B19683A8}">
      <dsp:nvSpPr>
        <dsp:cNvPr id="0" name=""/>
        <dsp:cNvSpPr/>
      </dsp:nvSpPr>
      <dsp:spPr>
        <a:xfrm>
          <a:off x="1274368" y="153630"/>
          <a:ext cx="2106290" cy="1053145"/>
        </a:xfrm>
        <a:prstGeom prst="rect">
          <a:avLst/>
        </a:prstGeom>
        <a:solidFill>
          <a:schemeClr val="accent5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 err="1">
              <a:latin typeface="Montserrat" panose="00000500000000000000" pitchFamily="50" charset="0"/>
              <a:cs typeface="Kannada Sangam MN" pitchFamily="2" charset="0"/>
            </a:rPr>
            <a:t>IgG</a:t>
          </a:r>
          <a:r>
            <a:rPr lang="es-ES" sz="2700" kern="1200" dirty="0">
              <a:latin typeface="Montserrat" panose="00000500000000000000" pitchFamily="50" charset="0"/>
              <a:cs typeface="Kannada Sangam MN" pitchFamily="2" charset="0"/>
            </a:rPr>
            <a:t> e </a:t>
          </a:r>
          <a:r>
            <a:rPr lang="es-ES" sz="2700" kern="1200" dirty="0" err="1">
              <a:latin typeface="Montserrat" panose="00000500000000000000" pitchFamily="50" charset="0"/>
              <a:cs typeface="Kannada Sangam MN" pitchFamily="2" charset="0"/>
            </a:rPr>
            <a:t>IgM</a:t>
          </a:r>
          <a:r>
            <a:rPr lang="es-ES" sz="2700" kern="1200" dirty="0">
              <a:latin typeface="Montserrat" panose="00000500000000000000" pitchFamily="50" charset="0"/>
              <a:cs typeface="Kannada Sangam MN" pitchFamily="2" charset="0"/>
            </a:rPr>
            <a:t> + </a:t>
          </a:r>
        </a:p>
      </dsp:txBody>
      <dsp:txXfrm>
        <a:off x="1274368" y="153630"/>
        <a:ext cx="2106290" cy="1053145"/>
      </dsp:txXfrm>
    </dsp:sp>
    <dsp:sp modelId="{EC2D6F1E-20B7-6B40-984C-922B808AB675}">
      <dsp:nvSpPr>
        <dsp:cNvPr id="0" name=""/>
        <dsp:cNvSpPr/>
      </dsp:nvSpPr>
      <dsp:spPr>
        <a:xfrm>
          <a:off x="63" y="1649096"/>
          <a:ext cx="2106290" cy="1053145"/>
        </a:xfrm>
        <a:prstGeom prst="rect">
          <a:avLst/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>
              <a:latin typeface="Montserrat" panose="00000500000000000000" pitchFamily="50" charset="0"/>
              <a:cs typeface="Kannada Sangam MN" pitchFamily="2" charset="0"/>
            </a:rPr>
            <a:t>&lt;16 semanas</a:t>
          </a:r>
        </a:p>
      </dsp:txBody>
      <dsp:txXfrm>
        <a:off x="63" y="1649096"/>
        <a:ext cx="2106290" cy="1053145"/>
      </dsp:txXfrm>
    </dsp:sp>
    <dsp:sp modelId="{1A0A2C01-EF3B-0F44-AC6F-439D1AE0C506}">
      <dsp:nvSpPr>
        <dsp:cNvPr id="0" name=""/>
        <dsp:cNvSpPr/>
      </dsp:nvSpPr>
      <dsp:spPr>
        <a:xfrm>
          <a:off x="526635" y="3144562"/>
          <a:ext cx="2106290" cy="1053145"/>
        </a:xfrm>
        <a:prstGeom prst="rect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>
              <a:latin typeface="Montserrat" panose="00000500000000000000" pitchFamily="50" charset="0"/>
              <a:cs typeface="Kannada Sangam MN" pitchFamily="2" charset="0"/>
            </a:rPr>
            <a:t>Test de avidez</a:t>
          </a:r>
        </a:p>
      </dsp:txBody>
      <dsp:txXfrm>
        <a:off x="526635" y="3144562"/>
        <a:ext cx="2106290" cy="1053145"/>
      </dsp:txXfrm>
    </dsp:sp>
    <dsp:sp modelId="{ED1F1DCD-D8D0-4A49-BD4F-800EF4A99270}">
      <dsp:nvSpPr>
        <dsp:cNvPr id="0" name=""/>
        <dsp:cNvSpPr/>
      </dsp:nvSpPr>
      <dsp:spPr>
        <a:xfrm>
          <a:off x="2548674" y="1649096"/>
          <a:ext cx="2106290" cy="1053145"/>
        </a:xfrm>
        <a:prstGeom prst="rect">
          <a:avLst/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>
              <a:latin typeface="Montserrat" panose="00000500000000000000" pitchFamily="50" charset="0"/>
              <a:cs typeface="Kannada Sangam MN" pitchFamily="2" charset="0"/>
            </a:rPr>
            <a:t>&gt;16 Semanas</a:t>
          </a:r>
        </a:p>
      </dsp:txBody>
      <dsp:txXfrm>
        <a:off x="2548674" y="1649096"/>
        <a:ext cx="2106290" cy="1053145"/>
      </dsp:txXfrm>
    </dsp:sp>
    <dsp:sp modelId="{99E12637-7006-6044-8AC3-5BC66D25AEF7}">
      <dsp:nvSpPr>
        <dsp:cNvPr id="0" name=""/>
        <dsp:cNvSpPr/>
      </dsp:nvSpPr>
      <dsp:spPr>
        <a:xfrm>
          <a:off x="3075246" y="3144562"/>
          <a:ext cx="2106290" cy="1053145"/>
        </a:xfrm>
        <a:prstGeom prst="rect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 err="1">
              <a:latin typeface="Montserrat" panose="00000500000000000000" pitchFamily="50" charset="0"/>
              <a:cs typeface="Kannada Sangam MN" pitchFamily="2" charset="0"/>
            </a:rPr>
            <a:t>IgA</a:t>
          </a:r>
          <a:r>
            <a:rPr lang="es-ES" sz="2700" kern="1200" dirty="0">
              <a:latin typeface="Montserrat" panose="00000500000000000000" pitchFamily="50" charset="0"/>
              <a:cs typeface="Kannada Sangam MN" pitchFamily="2" charset="0"/>
            </a:rPr>
            <a:t> Toxoplasma</a:t>
          </a:r>
        </a:p>
      </dsp:txBody>
      <dsp:txXfrm>
        <a:off x="3075246" y="3144562"/>
        <a:ext cx="2106290" cy="10531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431B8-2649-2A4E-950C-230D4A262AA5}">
      <dsp:nvSpPr>
        <dsp:cNvPr id="0" name=""/>
        <dsp:cNvSpPr/>
      </dsp:nvSpPr>
      <dsp:spPr>
        <a:xfrm>
          <a:off x="308796" y="2331"/>
          <a:ext cx="2173337" cy="1304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Alta avidez &gt; 30%</a:t>
          </a:r>
        </a:p>
      </dsp:txBody>
      <dsp:txXfrm>
        <a:off x="308796" y="2331"/>
        <a:ext cx="2173337" cy="1304002"/>
      </dsp:txXfrm>
    </dsp:sp>
    <dsp:sp modelId="{B8D9E8B9-3AE8-174B-BB99-354623CFACF8}">
      <dsp:nvSpPr>
        <dsp:cNvPr id="0" name=""/>
        <dsp:cNvSpPr/>
      </dsp:nvSpPr>
      <dsp:spPr>
        <a:xfrm>
          <a:off x="2699466" y="2331"/>
          <a:ext cx="2173337" cy="1304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Baja avidez &lt; 20%</a:t>
          </a:r>
        </a:p>
      </dsp:txBody>
      <dsp:txXfrm>
        <a:off x="2699466" y="2331"/>
        <a:ext cx="2173337" cy="1304002"/>
      </dsp:txXfrm>
    </dsp:sp>
    <dsp:sp modelId="{28233BE0-F33D-CE4B-B3CE-F06D1D8EEA92}">
      <dsp:nvSpPr>
        <dsp:cNvPr id="0" name=""/>
        <dsp:cNvSpPr/>
      </dsp:nvSpPr>
      <dsp:spPr>
        <a:xfrm>
          <a:off x="308796" y="1523667"/>
          <a:ext cx="2173337" cy="1304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Infección &gt; 5 meses</a:t>
          </a:r>
        </a:p>
      </dsp:txBody>
      <dsp:txXfrm>
        <a:off x="308796" y="1523667"/>
        <a:ext cx="2173337" cy="1304002"/>
      </dsp:txXfrm>
    </dsp:sp>
    <dsp:sp modelId="{8515C1DB-2AB5-0946-B56F-D5BCA0E50405}">
      <dsp:nvSpPr>
        <dsp:cNvPr id="0" name=""/>
        <dsp:cNvSpPr/>
      </dsp:nvSpPr>
      <dsp:spPr>
        <a:xfrm>
          <a:off x="2699466" y="1523667"/>
          <a:ext cx="2173337" cy="1304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Infección aguda</a:t>
          </a:r>
        </a:p>
      </dsp:txBody>
      <dsp:txXfrm>
        <a:off x="2699466" y="1523667"/>
        <a:ext cx="2173337" cy="1304002"/>
      </dsp:txXfrm>
    </dsp:sp>
    <dsp:sp modelId="{1283B141-CCD5-994F-BC16-9973EBEC5CF6}">
      <dsp:nvSpPr>
        <dsp:cNvPr id="0" name=""/>
        <dsp:cNvSpPr/>
      </dsp:nvSpPr>
      <dsp:spPr>
        <a:xfrm>
          <a:off x="1504131" y="3045003"/>
          <a:ext cx="2173337" cy="1304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rPr>
            <a:t>20 - 30 % indeterminada </a:t>
          </a:r>
          <a:r>
            <a:rPr lang="es-ES" sz="2100" kern="1200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  <a:sym typeface="Wingdings" pitchFamily="2" charset="2"/>
            </a:rPr>
            <a:t> 2-3 semanas</a:t>
          </a:r>
          <a:endParaRPr lang="es-ES" sz="2100" kern="1200" dirty="0">
            <a:solidFill>
              <a:srgbClr val="002060"/>
            </a:solidFill>
            <a:latin typeface="Montserrat" panose="00000500000000000000" pitchFamily="50" charset="0"/>
            <a:cs typeface="Kannada Sangam MN" pitchFamily="2" charset="0"/>
          </a:endParaRPr>
        </a:p>
      </dsp:txBody>
      <dsp:txXfrm>
        <a:off x="1504131" y="3045003"/>
        <a:ext cx="2173337" cy="13040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8EBA1-8860-AD46-B8FF-90344F98B76E}">
      <dsp:nvSpPr>
        <dsp:cNvPr id="0" name=""/>
        <dsp:cNvSpPr/>
      </dsp:nvSpPr>
      <dsp:spPr>
        <a:xfrm>
          <a:off x="2590800" y="1947190"/>
          <a:ext cx="1417808" cy="47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478"/>
              </a:lnTo>
              <a:lnTo>
                <a:pt x="1417808" y="228478"/>
              </a:lnTo>
              <a:lnTo>
                <a:pt x="1417808" y="474543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76A70-D9A8-B84F-A64F-740227AE0045}">
      <dsp:nvSpPr>
        <dsp:cNvPr id="0" name=""/>
        <dsp:cNvSpPr/>
      </dsp:nvSpPr>
      <dsp:spPr>
        <a:xfrm>
          <a:off x="1172991" y="1947190"/>
          <a:ext cx="1417808" cy="474543"/>
        </a:xfrm>
        <a:custGeom>
          <a:avLst/>
          <a:gdLst/>
          <a:ahLst/>
          <a:cxnLst/>
          <a:rect l="0" t="0" r="0" b="0"/>
          <a:pathLst>
            <a:path>
              <a:moveTo>
                <a:pt x="1417808" y="0"/>
              </a:moveTo>
              <a:lnTo>
                <a:pt x="1417808" y="228478"/>
              </a:lnTo>
              <a:lnTo>
                <a:pt x="0" y="228478"/>
              </a:lnTo>
              <a:lnTo>
                <a:pt x="0" y="474543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258C8-175B-EA44-B4F3-9A168B558100}">
      <dsp:nvSpPr>
        <dsp:cNvPr id="0" name=""/>
        <dsp:cNvSpPr/>
      </dsp:nvSpPr>
      <dsp:spPr>
        <a:xfrm>
          <a:off x="1419057" y="775448"/>
          <a:ext cx="2343484" cy="11717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anose="00000500000000000000" pitchFamily="50" charset="0"/>
              <a:cs typeface="Kannada Sangam MN" pitchFamily="2" charset="0"/>
            </a:rPr>
            <a:t>Tasas de transmisión</a:t>
          </a:r>
        </a:p>
      </dsp:txBody>
      <dsp:txXfrm>
        <a:off x="1419057" y="775448"/>
        <a:ext cx="2343484" cy="1171742"/>
      </dsp:txXfrm>
    </dsp:sp>
    <dsp:sp modelId="{1E36344F-986B-B64F-9FA7-EA8BABAF1D69}">
      <dsp:nvSpPr>
        <dsp:cNvPr id="0" name=""/>
        <dsp:cNvSpPr/>
      </dsp:nvSpPr>
      <dsp:spPr>
        <a:xfrm>
          <a:off x="1249" y="2421734"/>
          <a:ext cx="2343484" cy="11717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dirty="0">
              <a:latin typeface="Montserrat" panose="00000500000000000000" pitchFamily="50" charset="0"/>
              <a:cs typeface="Kannada Sangam MN" pitchFamily="2" charset="0"/>
            </a:rPr>
            <a:t>Primer trimestre &lt;15% </a:t>
          </a:r>
          <a:endParaRPr lang="es-ES" sz="2200" kern="1200" dirty="0">
            <a:latin typeface="Montserrat" panose="00000500000000000000" pitchFamily="50" charset="0"/>
            <a:cs typeface="Kannada Sangam MN" pitchFamily="2" charset="0"/>
          </a:endParaRPr>
        </a:p>
      </dsp:txBody>
      <dsp:txXfrm>
        <a:off x="1249" y="2421734"/>
        <a:ext cx="2343484" cy="1171742"/>
      </dsp:txXfrm>
    </dsp:sp>
    <dsp:sp modelId="{EFA538CA-14A4-1645-9A33-7D42F904498C}">
      <dsp:nvSpPr>
        <dsp:cNvPr id="0" name=""/>
        <dsp:cNvSpPr/>
      </dsp:nvSpPr>
      <dsp:spPr>
        <a:xfrm>
          <a:off x="2836865" y="2421734"/>
          <a:ext cx="2343484" cy="11717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dirty="0">
              <a:latin typeface="Montserrat" panose="00000500000000000000" pitchFamily="50" charset="0"/>
              <a:cs typeface="Kannada Sangam MN" pitchFamily="2" charset="0"/>
            </a:rPr>
            <a:t>Tercer trimestre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dirty="0">
              <a:latin typeface="Montserrat" panose="00000500000000000000" pitchFamily="50" charset="0"/>
              <a:cs typeface="Kannada Sangam MN" pitchFamily="2" charset="0"/>
            </a:rPr>
            <a:t>mayor al 70% </a:t>
          </a:r>
          <a:endParaRPr lang="es-ES" sz="2200" kern="1200" dirty="0">
            <a:latin typeface="Montserrat" panose="00000500000000000000" pitchFamily="50" charset="0"/>
            <a:cs typeface="Kannada Sangam MN" pitchFamily="2" charset="0"/>
          </a:endParaRPr>
        </a:p>
      </dsp:txBody>
      <dsp:txXfrm>
        <a:off x="2836865" y="2421734"/>
        <a:ext cx="2343484" cy="11717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BAE30-F454-C140-A554-A450AA63F1A8}">
      <dsp:nvSpPr>
        <dsp:cNvPr id="0" name=""/>
        <dsp:cNvSpPr/>
      </dsp:nvSpPr>
      <dsp:spPr>
        <a:xfrm>
          <a:off x="719" y="409755"/>
          <a:ext cx="2806682" cy="1684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PCR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después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de la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semana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18.</a:t>
          </a:r>
          <a:endParaRPr lang="es-ES" sz="1800" kern="1200" dirty="0">
            <a:latin typeface="Montserrat" panose="00000500000000000000" pitchFamily="50" charset="0"/>
            <a:cs typeface="Kannada Sangam MN" pitchFamily="2" charset="0"/>
          </a:endParaRPr>
        </a:p>
      </dsp:txBody>
      <dsp:txXfrm>
        <a:off x="719" y="409755"/>
        <a:ext cx="2806682" cy="1684009"/>
      </dsp:txXfrm>
    </dsp:sp>
    <dsp:sp modelId="{FCA23CF1-5ECB-3943-A28F-6F81F30D10DA}">
      <dsp:nvSpPr>
        <dsp:cNvPr id="0" name=""/>
        <dsp:cNvSpPr/>
      </dsp:nvSpPr>
      <dsp:spPr>
        <a:xfrm>
          <a:off x="3088070" y="409755"/>
          <a:ext cx="2806682" cy="1684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Si se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confirma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infección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maternal.</a:t>
          </a:r>
        </a:p>
      </dsp:txBody>
      <dsp:txXfrm>
        <a:off x="3088070" y="409755"/>
        <a:ext cx="2806682" cy="1684009"/>
      </dsp:txXfrm>
    </dsp:sp>
    <dsp:sp modelId="{5688DACC-451D-3D40-AD7A-54BF1D57B010}">
      <dsp:nvSpPr>
        <dsp:cNvPr id="0" name=""/>
        <dsp:cNvSpPr/>
      </dsp:nvSpPr>
      <dsp:spPr>
        <a:xfrm>
          <a:off x="719" y="2374433"/>
          <a:ext cx="2806682" cy="1684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Pruebas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serológicas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no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pueden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confirmar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o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excluir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la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infección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aguda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.</a:t>
          </a:r>
        </a:p>
      </dsp:txBody>
      <dsp:txXfrm>
        <a:off x="719" y="2374433"/>
        <a:ext cx="2806682" cy="1684009"/>
      </dsp:txXfrm>
    </dsp:sp>
    <dsp:sp modelId="{361444BD-C237-F94C-9CA8-035FC1177034}">
      <dsp:nvSpPr>
        <dsp:cNvPr id="0" name=""/>
        <dsp:cNvSpPr/>
      </dsp:nvSpPr>
      <dsp:spPr>
        <a:xfrm>
          <a:off x="3088070" y="2374433"/>
          <a:ext cx="2806682" cy="1684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Hallazgos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anormales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en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el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ultrasonido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que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sugieran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</a:t>
          </a:r>
          <a:r>
            <a:rPr lang="en-US" sz="1800" kern="1200" dirty="0" err="1">
              <a:latin typeface="Montserrat" panose="00000500000000000000" pitchFamily="50" charset="0"/>
              <a:cs typeface="Kannada Sangam MN" pitchFamily="2" charset="0"/>
            </a:rPr>
            <a:t>infección</a:t>
          </a:r>
          <a:r>
            <a:rPr lang="en-US" sz="1800" kern="1200" dirty="0">
              <a:latin typeface="Montserrat" panose="00000500000000000000" pitchFamily="50" charset="0"/>
              <a:cs typeface="Kannada Sangam MN" pitchFamily="2" charset="0"/>
            </a:rPr>
            <a:t> por toxoplasmosis.</a:t>
          </a:r>
          <a:endParaRPr lang="es-ES_tradnl" sz="1800" kern="1200" dirty="0">
            <a:latin typeface="Montserrat" panose="00000500000000000000" pitchFamily="50" charset="0"/>
            <a:cs typeface="Kannada Sangam MN" pitchFamily="2" charset="0"/>
          </a:endParaRPr>
        </a:p>
      </dsp:txBody>
      <dsp:txXfrm>
        <a:off x="3088070" y="2374433"/>
        <a:ext cx="2806682" cy="16840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59FF6-E6AF-7542-BBA2-36FC3B520516}">
      <dsp:nvSpPr>
        <dsp:cNvPr id="0" name=""/>
        <dsp:cNvSpPr/>
      </dsp:nvSpPr>
      <dsp:spPr>
        <a:xfrm>
          <a:off x="1359106" y="546363"/>
          <a:ext cx="2544111" cy="580072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Montserrat" panose="00000500000000000000" pitchFamily="50" charset="0"/>
              <a:cs typeface="Kannada Sangam MN" pitchFamily="2" charset="0"/>
            </a:rPr>
            <a:t>TRIADA</a:t>
          </a:r>
        </a:p>
      </dsp:txBody>
      <dsp:txXfrm>
        <a:off x="1359106" y="546363"/>
        <a:ext cx="2544111" cy="580072"/>
      </dsp:txXfrm>
    </dsp:sp>
    <dsp:sp modelId="{9E365A46-01F4-C74E-9675-28E51C8AEA3F}">
      <dsp:nvSpPr>
        <dsp:cNvPr id="0" name=""/>
        <dsp:cNvSpPr/>
      </dsp:nvSpPr>
      <dsp:spPr>
        <a:xfrm>
          <a:off x="1376533" y="1778565"/>
          <a:ext cx="2544111" cy="1526466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Montserrat" panose="00000500000000000000" pitchFamily="50" charset="0"/>
              <a:cs typeface="Kannada Sangam MN" pitchFamily="2" charset="0"/>
            </a:rPr>
            <a:t>Corioretinitis</a:t>
          </a:r>
        </a:p>
      </dsp:txBody>
      <dsp:txXfrm>
        <a:off x="1376533" y="1778565"/>
        <a:ext cx="2544111" cy="1526466"/>
      </dsp:txXfrm>
    </dsp:sp>
    <dsp:sp modelId="{7E4A2764-EC8A-3542-9935-239BA7E3B72A}">
      <dsp:nvSpPr>
        <dsp:cNvPr id="0" name=""/>
        <dsp:cNvSpPr/>
      </dsp:nvSpPr>
      <dsp:spPr>
        <a:xfrm>
          <a:off x="0" y="3427724"/>
          <a:ext cx="2544111" cy="1526466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Montserrat" panose="00000500000000000000" pitchFamily="50" charset="0"/>
              <a:cs typeface="Kannada Sangam MN" pitchFamily="2" charset="0"/>
            </a:rPr>
            <a:t>Hidrocefalia</a:t>
          </a:r>
        </a:p>
      </dsp:txBody>
      <dsp:txXfrm>
        <a:off x="0" y="3427724"/>
        <a:ext cx="2544111" cy="1526466"/>
      </dsp:txXfrm>
    </dsp:sp>
    <dsp:sp modelId="{446FC524-166E-044C-A50E-21C345D664CF}">
      <dsp:nvSpPr>
        <dsp:cNvPr id="0" name=""/>
        <dsp:cNvSpPr/>
      </dsp:nvSpPr>
      <dsp:spPr>
        <a:xfrm>
          <a:off x="2799827" y="3401210"/>
          <a:ext cx="2544111" cy="1526466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>
              <a:latin typeface="Montserrat" panose="00000500000000000000" pitchFamily="50" charset="0"/>
              <a:cs typeface="Kannada Sangam MN" pitchFamily="2" charset="0"/>
            </a:rPr>
            <a:t>Calcificaciones intracraneales</a:t>
          </a:r>
          <a:endParaRPr lang="es-ES" sz="2400" kern="1200" dirty="0">
            <a:latin typeface="Montserrat" panose="00000500000000000000" pitchFamily="50" charset="0"/>
            <a:cs typeface="Kannada Sangam MN" pitchFamily="2" charset="0"/>
          </a:endParaRPr>
        </a:p>
      </dsp:txBody>
      <dsp:txXfrm>
        <a:off x="2799827" y="3401210"/>
        <a:ext cx="2544111" cy="1526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D576E-F20C-7049-BED1-0417B9C7D77D}" type="datetimeFigureOut">
              <a:rPr lang="es-CO" smtClean="0"/>
              <a:t>29/01/2021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44C12-B7CF-E04B-B618-5982B77192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873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Prevlencia en disminucion en USA y Europa gracias a las mejoras en la higiene y evitar gatos y carnes no cocinadas durante el embarazo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76CA78-7F2D-BA48-BC30-936DCD32D10C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57873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único huésped definitivo para el toxoplasma es el gato o los felinos, estos excretan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ooquistes o Esporozoíto 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estos se eliminan por  1 - 2 semanas y después de 1 - 5 días en el medio ambiente se vuelven capaces de causar infección, esto se da porque se esporulan, quedan siendo infecciosos por 1 año, especialmente en ambientes húmedos y calientes </a:t>
            </a:r>
          </a:p>
          <a:p>
            <a:pPr rtl="0" fontAlgn="ctr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Estos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ooquistes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pueden ser consumidos por intermediarios en la naturaleza como los pájaros y roedores que se infectan después de consumir agua, plantas o tierra contaminada con los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ooquistes,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estos son nuevamente consumidos por los gatos y comienzan el ciclo otra vez, o estos huevos pueden contaminar los vegetales. </a:t>
            </a:r>
          </a:p>
          <a:p>
            <a:pPr rtl="0" fontAlgn="ctr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Estos ooquistes también pueden ser consumidos por los cerdos y ovinos, poco después de ser consumidos, los huevos liberan formas de parásitos llamados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taquizoítos</a:t>
            </a: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ctr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taquizoítos se diseminan por el cuerpo del animal, y cuando llegan al tejido nervioso o muscular forman quistes en los tejidos o </a:t>
            </a:r>
            <a:r>
              <a:rPr lang="es-E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bradizoítos. </a:t>
            </a: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ctr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Cuando el ser humano consume carne poco cocida, agua contaminada o vegetales contaminados, heces de gato, tendrán la infección</a:t>
            </a:r>
          </a:p>
          <a:p>
            <a:pPr rtl="0" fontAlgn="ctr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infección se da rara vez por transfusión de sangre o trasplante.</a:t>
            </a:r>
          </a:p>
          <a:p>
            <a:pPr rtl="0" fontAlgn="ctr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Cuando ingresa al ser humano, este forma quistes en los tejidos, principalmente musculo, cerebro y ojos </a:t>
            </a:r>
          </a:p>
          <a:p>
            <a:r>
              <a:rPr lang="es-ES_tradnl" dirty="0"/>
              <a:t>TG puede infectar a cualquier mamífero, que sirve como huésped intermedio. El huésped definitivo es el gato (el único que puede soportar la reproducción sexual y asexual). El parásito puede existir como</a:t>
            </a:r>
          </a:p>
          <a:p>
            <a:r>
              <a:rPr lang="es-ES_tradnl" dirty="0"/>
              <a:t>1. </a:t>
            </a:r>
            <a:r>
              <a:rPr lang="es-ES_tradnl" dirty="0" err="1"/>
              <a:t>Trofozoíto</a:t>
            </a:r>
            <a:r>
              <a:rPr lang="es-ES_tradnl" dirty="0"/>
              <a:t> (forma invasiva) 2. Quiste (forma latente)</a:t>
            </a:r>
          </a:p>
          <a:p>
            <a:r>
              <a:rPr lang="es-ES_tradnl" dirty="0"/>
              <a:t>3. </a:t>
            </a:r>
            <a:r>
              <a:rPr lang="es-ES_tradnl" dirty="0" err="1"/>
              <a:t>Oocisto</a:t>
            </a:r>
            <a:r>
              <a:rPr lang="es-ES_tradnl" dirty="0"/>
              <a:t> (solo en gatos)</a:t>
            </a:r>
          </a:p>
          <a:p>
            <a:r>
              <a:rPr lang="es-ES_tradnl" dirty="0"/>
              <a:t>La reproducción sexual ocurre en el intestino delgado del gato que ha ingerido quistes de tejido que contienen TG. Solo durante esta primera exposición el gato es infeccioso, ya que estos </a:t>
            </a:r>
            <a:r>
              <a:rPr lang="es-ES_tradnl" dirty="0" err="1"/>
              <a:t>ooquistes</a:t>
            </a:r>
            <a:r>
              <a:rPr lang="es-ES_tradnl" dirty="0"/>
              <a:t> se producen durante dos semanas y contienen </a:t>
            </a:r>
            <a:r>
              <a:rPr lang="es-ES_tradnl" dirty="0" err="1"/>
              <a:t>esporozoitos</a:t>
            </a:r>
            <a:r>
              <a:rPr lang="es-ES_tradnl" dirty="0"/>
              <a:t> infecciosos. Los </a:t>
            </a:r>
            <a:r>
              <a:rPr lang="es-ES_tradnl" dirty="0" err="1"/>
              <a:t>ooquistes</a:t>
            </a:r>
            <a:r>
              <a:rPr lang="es-ES_tradnl" dirty="0"/>
              <a:t> requieren de uno a cinco días para infectarse y, después de dos semanas, el gato no es infeccioso y se vuelve inmune. Los </a:t>
            </a:r>
            <a:r>
              <a:rPr lang="es-ES_tradnl" dirty="0" err="1"/>
              <a:t>ooquistes</a:t>
            </a:r>
            <a:r>
              <a:rPr lang="es-ES_tradnl" dirty="0"/>
              <a:t> pueden permanecer infecciosos durante años en el suelo. La infección humana comienza con la ingestión (de alimentos, agua, manos o insectos) de quistes de carne cruda / poco cocida de animales infectados (por ejemplo, cordero y cordero) o contacto con </a:t>
            </a:r>
            <a:r>
              <a:rPr lang="es-ES_tradnl" dirty="0" err="1"/>
              <a:t>ooquistes</a:t>
            </a:r>
            <a:r>
              <a:rPr lang="es-ES_tradnl" dirty="0"/>
              <a:t> de gatos infectados (que se contagian de ratones infectados, etc. ) o suelo contaminado. Los </a:t>
            </a:r>
            <a:r>
              <a:rPr lang="es-ES_tradnl" dirty="0" err="1"/>
              <a:t>ooquistes</a:t>
            </a:r>
            <a:r>
              <a:rPr lang="es-ES_tradnl" dirty="0"/>
              <a:t> infectados se vuelven infecciosos dentro de la mujer embarazada en 4 a 10 (promedio de 7) días, lo que lleva a la </a:t>
            </a:r>
            <a:r>
              <a:rPr lang="es-ES_tradnl" dirty="0" err="1"/>
              <a:t>parasitemia</a:t>
            </a:r>
            <a:r>
              <a:rPr lang="es-ES_tradnl" dirty="0"/>
              <a:t>. Eventualmente, los TG pueden infectar y vivir para siempre en el cerebro o el músculo estriado. Se han notificado muy pocos casos de toxoplasmosis congénita transmitida por madres que fueron infectadas antes de la concepción; pueden atribuirse a una reinfección con una cepa diferente </a:t>
            </a:r>
            <a:r>
              <a:rPr lang="es-ES_tradnl" dirty="0" err="1"/>
              <a:t>oa</a:t>
            </a:r>
            <a:r>
              <a:rPr lang="es-ES_tradnl" dirty="0"/>
              <a:t> la reactivación de una enfermedad crónica. Esta reactivación es muy rara, pero puede ocurrir, especialmente en una mujer inmunodeprimida. Las mujeres </a:t>
            </a:r>
            <a:r>
              <a:rPr lang="es-ES_tradnl" dirty="0" err="1"/>
              <a:t>inmunocompetentes</a:t>
            </a:r>
            <a:r>
              <a:rPr lang="es-ES_tradnl" dirty="0"/>
              <a:t> con toxoplasmosis previa pueden estar seguras de que los riesgos para el feto / neonato subsiguiente son minúsculos, especialmente&gt; 9 meses después de la infección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76CA78-7F2D-BA48-BC30-936DCD32D10C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7301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debe realizar prueba de avidez a la semana 16, pues hay que mirar si hay una infección aguda  o crónica, pues la IgM puede permanecer por meses o años elevada. </a:t>
            </a:r>
          </a:p>
          <a:p>
            <a:pPr rtl="0" fontAlgn="ctr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Detecta la afinidad funcional de los anticuerpos IgG anti - toxoplasma </a:t>
            </a:r>
          </a:p>
          <a:p>
            <a:pPr rtl="0" fontAlgn="ctr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anticuerpos producidos durante la fase no primaria o tardía (mas de 4 meses  o 16 semanas ) tienen mayor afinidad o avidez por el antígeno que aquellos producidos durante la respuesta primaria</a:t>
            </a:r>
          </a:p>
          <a:p>
            <a:pPr rtl="0" fontAlgn="ctr"/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debe realizar a las 16 semanas de gestación o al 4 mes, ya que después no puede excluir si fue al inicio de la gestación o antes 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76CA78-7F2D-BA48-BC30-936DCD32D10C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4026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En caso de alergia o no disposición de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espiramicina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azitromicina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500 mg/24-48 h VO</a:t>
            </a:r>
          </a:p>
          <a:p>
            <a:pPr algn="just"/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Sulfadiazina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1g/8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hVO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clindamicina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300 mg/6h VO o </a:t>
            </a:r>
            <a:r>
              <a:rPr lang="es-ES_tradnl" dirty="0" err="1">
                <a:latin typeface="Calibri" panose="020F0502020204030204" pitchFamily="34" charset="0"/>
                <a:cs typeface="Calibri" panose="020F0502020204030204" pitchFamily="34" charset="0"/>
              </a:rPr>
              <a:t>cotrimoxazol</a:t>
            </a:r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 160/800 mg/8 h VO.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76CA78-7F2D-BA48-BC30-936DCD32D10C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278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7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60" y="1625133"/>
            <a:ext cx="7482840" cy="39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6B0AA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89560" y="2114548"/>
            <a:ext cx="4491990" cy="378809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1pPr>
            <a:lvl2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2pPr>
            <a:lvl3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3pPr>
            <a:lvl4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4pPr>
            <a:lvl5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69205" y="2114548"/>
            <a:ext cx="4491990" cy="378809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1pPr>
            <a:lvl2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2pPr>
            <a:lvl3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3pPr>
            <a:lvl4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4pPr>
            <a:lvl5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64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8610" y="1620354"/>
            <a:ext cx="8412480" cy="501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6B0AA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14010" y="2235672"/>
            <a:ext cx="4913562" cy="504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132C48"/>
                </a:solidFill>
                <a:latin typeface="Montserrat" panose="02000505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14009" y="2838765"/>
            <a:ext cx="4913562" cy="323278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1pPr>
            <a:lvl2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2pPr>
            <a:lvl3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3pPr>
            <a:lvl4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4pPr>
            <a:lvl5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566410" y="2235672"/>
            <a:ext cx="4949190" cy="504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132C48"/>
                </a:solidFill>
                <a:latin typeface="Montserrat" panose="02000505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577840" y="2838765"/>
            <a:ext cx="4937760" cy="323278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1pPr>
            <a:lvl2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2pPr>
            <a:lvl3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3pPr>
            <a:lvl4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4pPr>
            <a:lvl5pPr>
              <a:defRPr sz="2000">
                <a:solidFill>
                  <a:srgbClr val="132C48"/>
                </a:solidFill>
                <a:latin typeface="Montserrat" panose="02000505000000020004" pitchFamily="2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29/01/2021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29/01/2021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4" r:id="rId13"/>
    <p:sldLayoutId id="214748366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8206903-4212-0A4A-8C94-FB92FF35F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7581" y="1176487"/>
            <a:ext cx="7516837" cy="2387600"/>
          </a:xfrm>
        </p:spPr>
        <p:txBody>
          <a:bodyPr>
            <a:normAutofit/>
          </a:bodyPr>
          <a:lstStyle/>
          <a:p>
            <a:r>
              <a:rPr lang="es-CO" sz="7200" b="0" dirty="0"/>
              <a:t>Toxoplasmosis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6F017EF-130E-1C41-8787-6D84E5085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299" y="3799515"/>
            <a:ext cx="6629400" cy="1655762"/>
          </a:xfrm>
        </p:spPr>
        <p:txBody>
          <a:bodyPr/>
          <a:lstStyle/>
          <a:p>
            <a:r>
              <a:rPr lang="es-CO" dirty="0"/>
              <a:t>Juliana Marín Ríos</a:t>
            </a:r>
          </a:p>
        </p:txBody>
      </p:sp>
    </p:spTree>
    <p:extLst>
      <p:ext uri="{BB962C8B-B14F-4D97-AF65-F5344CB8AC3E}">
        <p14:creationId xmlns:p14="http://schemas.microsoft.com/office/powerpoint/2010/main" val="361789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1EA0F-C50F-EA41-97DF-3ED71033F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4171" y="290660"/>
            <a:ext cx="7482840" cy="83814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_tradnl" b="0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 fetal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F99D6649-0F49-C34A-A4B0-7EF2848F57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790237"/>
              </p:ext>
            </p:extLst>
          </p:nvPr>
        </p:nvGraphicFramePr>
        <p:xfrm>
          <a:off x="5417812" y="1888152"/>
          <a:ext cx="5895473" cy="4468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BBE52784-B3D3-864F-9236-0C1DB6168FBB}"/>
              </a:ext>
            </a:extLst>
          </p:cNvPr>
          <p:cNvSpPr/>
          <p:nvPr/>
        </p:nvSpPr>
        <p:spPr>
          <a:xfrm>
            <a:off x="6848669" y="638455"/>
            <a:ext cx="3316531" cy="136014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Sensibilidad 81-90% </a:t>
            </a:r>
          </a:p>
          <a:p>
            <a:pPr algn="ctr"/>
            <a:r>
              <a:rPr lang="es-ES_tradnl" sz="20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Especificidad 96-100%</a:t>
            </a:r>
          </a:p>
        </p:txBody>
      </p:sp>
    </p:spTree>
    <p:extLst>
      <p:ext uri="{BB962C8B-B14F-4D97-AF65-F5344CB8AC3E}">
        <p14:creationId xmlns:p14="http://schemas.microsoft.com/office/powerpoint/2010/main" val="763741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1EA0F-C50F-EA41-97DF-3ED71033F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2" y="307504"/>
            <a:ext cx="6094938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b="0" dirty="0">
                <a:solidFill>
                  <a:srgbClr val="00AAA7"/>
                </a:solidFill>
                <a:latin typeface="Montserrat" panose="00000500000000000000" pitchFamily="50" charset="0"/>
              </a:rPr>
              <a:t>Manifestaciones clínicas fetales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B5481F-2276-2445-93A4-1994AA18D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5862" y="1825625"/>
            <a:ext cx="5181600" cy="4351338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_tradnl" sz="18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70-90% de los recién nacidos son asintomáticos </a:t>
            </a:r>
            <a:r>
              <a:rPr lang="es-ES_tradnl" sz="18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  <a:sym typeface="Wingdings" pitchFamily="2" charset="2"/>
              </a:rPr>
              <a:t> secuelas mas adelante. </a:t>
            </a:r>
            <a:endParaRPr lang="es-ES_tradnl" sz="1800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endParaRPr>
          </a:p>
          <a:p>
            <a:pPr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_tradnl" sz="18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Manifestaciones más comunes:</a:t>
            </a:r>
          </a:p>
          <a:p>
            <a:pPr>
              <a:buClr>
                <a:schemeClr val="accent5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s-ES_tradnl" sz="18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Anemia </a:t>
            </a:r>
          </a:p>
          <a:p>
            <a:pPr>
              <a:buClr>
                <a:schemeClr val="accent5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s-ES_tradnl" sz="18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Convulsiones</a:t>
            </a:r>
          </a:p>
          <a:p>
            <a:pPr>
              <a:buClr>
                <a:schemeClr val="accent5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s-ES_tradnl" sz="18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Ictericia</a:t>
            </a:r>
          </a:p>
          <a:p>
            <a:pPr>
              <a:buClr>
                <a:schemeClr val="accent5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s-ES_tradnl" sz="18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Esplenomegalia y hepatomegalia</a:t>
            </a:r>
          </a:p>
          <a:p>
            <a:pPr>
              <a:buClr>
                <a:schemeClr val="accent5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s-ES_tradnl" sz="18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Trombocitopenia</a:t>
            </a:r>
          </a:p>
          <a:p>
            <a:endParaRPr lang="es-ES_tradnl" sz="1800" dirty="0">
              <a:solidFill>
                <a:srgbClr val="002060"/>
              </a:solidFill>
              <a:latin typeface="Montserrat" panose="00000500000000000000" pitchFamily="50" charset="0"/>
            </a:endParaRP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036D1DFB-5CC3-6C41-9F14-6A1C6603396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3992232"/>
              </p:ext>
            </p:extLst>
          </p:nvPr>
        </p:nvGraphicFramePr>
        <p:xfrm>
          <a:off x="6334540" y="744421"/>
          <a:ext cx="5343939" cy="5143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5480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C7D5E-F0CA-4648-9574-704CD963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8190"/>
            <a:ext cx="9153349" cy="89019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CO" b="0" dirty="0">
                <a:solidFill>
                  <a:srgbClr val="00AAA7"/>
                </a:solidFill>
                <a:latin typeface="Montserrat" panose="00000500000000000000" pitchFamily="50" charset="0"/>
              </a:rPr>
              <a:t>Manifestaciones ecográficas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5361E8-8CD5-7543-A39E-0162BDDB5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685" y="1485446"/>
            <a:ext cx="4913562" cy="504825"/>
          </a:xfrm>
        </p:spPr>
        <p:txBody>
          <a:bodyPr>
            <a:normAutofit fontScale="77500" lnSpcReduction="20000"/>
          </a:bodyPr>
          <a:lstStyle/>
          <a:p>
            <a:r>
              <a:rPr lang="es-CO" sz="2800" dirty="0">
                <a:solidFill>
                  <a:schemeClr val="accent5">
                    <a:lumMod val="50000"/>
                  </a:schemeClr>
                </a:solidFill>
                <a:latin typeface="Montserrat" panose="00000500000000000000" pitchFamily="50" charset="0"/>
                <a:cs typeface="Kannada Sangam MN" pitchFamily="2" charset="0"/>
              </a:rPr>
              <a:t>Manifestaciones intracraneales</a:t>
            </a:r>
          </a:p>
          <a:p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966DE9-F7F6-D346-AE9C-7BF13220A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685" y="1861519"/>
            <a:ext cx="4913562" cy="2106459"/>
          </a:xfrm>
        </p:spPr>
        <p:txBody>
          <a:bodyPr/>
          <a:lstStyle/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CO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50" charset="0"/>
                <a:cs typeface="Kannada Sangam MN" pitchFamily="2" charset="0"/>
              </a:rPr>
              <a:t>Ventriculomegalia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CO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50" charset="0"/>
                <a:cs typeface="Kannada Sangam MN" pitchFamily="2" charset="0"/>
              </a:rPr>
              <a:t>Hemorragia intracraneal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CO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50" charset="0"/>
                <a:cs typeface="Kannada Sangam MN" pitchFamily="2" charset="0"/>
              </a:rPr>
              <a:t>Calcificaciones 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CO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50" charset="0"/>
                <a:cs typeface="Kannada Sangam MN" pitchFamily="2" charset="0"/>
              </a:rPr>
              <a:t>Microcefalia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CO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50" charset="0"/>
                <a:cs typeface="Kannada Sangam MN" pitchFamily="2" charset="0"/>
              </a:rPr>
              <a:t>Hidrocefalia</a:t>
            </a:r>
          </a:p>
          <a:p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3859CA-0B27-1944-8665-2638D058E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78755" y="1485446"/>
            <a:ext cx="4949190" cy="504825"/>
          </a:xfrm>
        </p:spPr>
        <p:txBody>
          <a:bodyPr>
            <a:normAutofit fontScale="77500" lnSpcReduction="20000"/>
          </a:bodyPr>
          <a:lstStyle/>
          <a:p>
            <a:r>
              <a:rPr lang="es-CO" sz="2800" dirty="0">
                <a:solidFill>
                  <a:schemeClr val="accent5">
                    <a:lumMod val="50000"/>
                  </a:schemeClr>
                </a:solidFill>
                <a:latin typeface="Montserrat" panose="00000500000000000000" pitchFamily="50" charset="0"/>
                <a:cs typeface="Kannada Sangam MN" pitchFamily="2" charset="0"/>
              </a:rPr>
              <a:t>Manifestaciones extracraneales</a:t>
            </a:r>
          </a:p>
          <a:p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9F6F0C2-C26F-0E45-A670-0A25A1F33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90185" y="1790471"/>
            <a:ext cx="4937760" cy="3232785"/>
          </a:xfrm>
        </p:spPr>
        <p:txBody>
          <a:bodyPr/>
          <a:lstStyle/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CO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50" charset="0"/>
                <a:cs typeface="Kannada Sangam MN" pitchFamily="2" charset="0"/>
              </a:rPr>
              <a:t>Acitis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CO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50" charset="0"/>
                <a:cs typeface="Kannada Sangam MN" pitchFamily="2" charset="0"/>
              </a:rPr>
              <a:t>Hepatoesplenomegalia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CO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50" charset="0"/>
                <a:cs typeface="Kannada Sangam MN" pitchFamily="2" charset="0"/>
              </a:rPr>
              <a:t>Hidrops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CO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50" charset="0"/>
                <a:cs typeface="Kannada Sangam MN" pitchFamily="2" charset="0"/>
              </a:rPr>
              <a:t>Corioretinitis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CO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50" charset="0"/>
                <a:cs typeface="Kannada Sangam MN" pitchFamily="2" charset="0"/>
              </a:rPr>
              <a:t>Cataratas   </a:t>
            </a:r>
          </a:p>
          <a:p>
            <a:endParaRPr lang="es-CO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01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1EA0F-C50F-EA41-97DF-3ED71033F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89411" y="455512"/>
            <a:ext cx="7482840" cy="8536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_tradnl" b="0" dirty="0">
                <a:solidFill>
                  <a:srgbClr val="00AAA7"/>
                </a:solidFill>
                <a:latin typeface="Montserrat" panose="00000500000000000000" pitchFamily="50" charset="0"/>
              </a:rPr>
              <a:t>Tratamiento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B5481F-2276-2445-93A4-1994AA18D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3811" y="1309160"/>
            <a:ext cx="4955410" cy="337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INFECCIÓN  MATERNA</a:t>
            </a:r>
          </a:p>
          <a:p>
            <a:pPr marL="0" indent="0">
              <a:buNone/>
            </a:pPr>
            <a:endParaRPr lang="es-ES_tradnl" b="1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endParaRPr>
          </a:p>
          <a:p>
            <a:r>
              <a:rPr lang="es-ES_tradnl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Iniciar espiramicina 1 gramo cada 8 </a:t>
            </a:r>
            <a:r>
              <a:rPr lang="es-ES_tradnl" dirty="0" err="1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hrs</a:t>
            </a:r>
            <a:r>
              <a:rPr lang="es-ES_tradnl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 hasta terminación de la gestación.</a:t>
            </a:r>
          </a:p>
          <a:p>
            <a:r>
              <a:rPr lang="es-ES_tradnl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Iniciar en las primeras 3 semanas de confirmada la infección. </a:t>
            </a: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  <a:latin typeface="Montserrat" panose="00000500000000000000" pitchFamily="50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  <a:latin typeface="Montserrat" panose="000005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8DA024-7E62-8949-8991-8FD7DEA91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435" y="1309160"/>
            <a:ext cx="5072510" cy="46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INFECCIÓN FETAL </a:t>
            </a:r>
          </a:p>
          <a:p>
            <a:endParaRPr lang="es-ES_tradnl" b="1" dirty="0">
              <a:solidFill>
                <a:srgbClr val="002060"/>
              </a:solidFill>
              <a:latin typeface="Montserrat" panose="00000500000000000000" pitchFamily="50" charset="0"/>
              <a:cs typeface="Kannada Sangam MN" pitchFamily="2" charset="0"/>
            </a:endParaRPr>
          </a:p>
          <a:p>
            <a:r>
              <a:rPr lang="pt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Pirimetamina </a:t>
            </a: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50 mg/24 h VO</a:t>
            </a:r>
            <a:r>
              <a:rPr lang="pt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 + </a:t>
            </a:r>
            <a:r>
              <a:rPr lang="pt" dirty="0" err="1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sulfadiazina</a:t>
            </a:r>
            <a:r>
              <a:rPr lang="pt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 1,5 </a:t>
            </a:r>
            <a:r>
              <a:rPr lang="pt" dirty="0" err="1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gr</a:t>
            </a:r>
            <a:r>
              <a:rPr lang="pt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/12h VO + acido </a:t>
            </a:r>
            <a:r>
              <a:rPr lang="pt" dirty="0" err="1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f</a:t>
            </a: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ó</a:t>
            </a:r>
            <a:r>
              <a:rPr lang="pt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lico 7.5 mg hasta terminación gestación.</a:t>
            </a:r>
          </a:p>
          <a:p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H</a:t>
            </a:r>
            <a:r>
              <a:rPr lang="pt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acer hemograma semanal por riesgo de aplasia medular. </a:t>
            </a:r>
          </a:p>
          <a:p>
            <a:endParaRPr lang="es-ES_tradnl" dirty="0">
              <a:solidFill>
                <a:srgbClr val="002060"/>
              </a:solidFill>
              <a:latin typeface="Montserrat" panose="00000500000000000000" pitchFamily="50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8F3D54B-EBEF-3349-A865-4562AC4AF3B1}"/>
              </a:ext>
            </a:extLst>
          </p:cNvPr>
          <p:cNvSpPr txBox="1"/>
          <p:nvPr/>
        </p:nvSpPr>
        <p:spPr>
          <a:xfrm>
            <a:off x="7117818" y="4511013"/>
            <a:ext cx="4018384" cy="70788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Seguimiento ecográfico cada 4 semanas </a:t>
            </a:r>
          </a:p>
        </p:txBody>
      </p:sp>
    </p:spTree>
    <p:extLst>
      <p:ext uri="{BB962C8B-B14F-4D97-AF65-F5344CB8AC3E}">
        <p14:creationId xmlns:p14="http://schemas.microsoft.com/office/powerpoint/2010/main" val="1076016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A91399D9-8EE9-AB41-B9C6-74A8E3E8E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89" y="146383"/>
            <a:ext cx="643034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_tradnl" b="0" dirty="0">
                <a:latin typeface="Montserrat" panose="00000500000000000000" pitchFamily="50" charset="0"/>
              </a:rPr>
              <a:t>Prevención primaria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76398AE0-5204-CC41-8F5C-D8DF0F0C1E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764369"/>
              </p:ext>
            </p:extLst>
          </p:nvPr>
        </p:nvGraphicFramePr>
        <p:xfrm>
          <a:off x="5071843" y="1583912"/>
          <a:ext cx="6666068" cy="4162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C47CAC-5778-C941-B4B2-E6AC2BA7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44163" y="5959809"/>
            <a:ext cx="5393748" cy="898191"/>
          </a:xfrm>
        </p:spPr>
        <p:txBody>
          <a:bodyPr/>
          <a:lstStyle/>
          <a:p>
            <a:pPr algn="l"/>
            <a:r>
              <a:rPr lang="es-CO" sz="900" dirty="0">
                <a:solidFill>
                  <a:srgbClr val="002060"/>
                </a:solidFill>
                <a:latin typeface="Montserrat" panose="00000500000000000000" pitchFamily="50" charset="0"/>
              </a:rPr>
              <a:t>Colombia. Ministerio de Salud y Protección Social, Colciencias. Guía de práctica clínica para la prevención, detección temprana y tratamiento de las complicaciones del embarazo, parto o puerperio. Guías No. 11-15. Bogotá 2013. </a:t>
            </a:r>
          </a:p>
          <a:p>
            <a:pPr algn="l"/>
            <a:endParaRPr lang="es-ES_tradnl" sz="900" dirty="0">
              <a:solidFill>
                <a:srgbClr val="002060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52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0F97AF-5212-6E42-82BF-2568F1EA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235326"/>
            <a:ext cx="10515600" cy="1325563"/>
          </a:xfrm>
        </p:spPr>
        <p:txBody>
          <a:bodyPr/>
          <a:lstStyle/>
          <a:p>
            <a:r>
              <a:rPr lang="es-CO" b="0" dirty="0"/>
              <a:t>Conclusiones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93BB5D-550F-D440-9FA6-7DC36ACE6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2204" y="1163637"/>
            <a:ext cx="7033590" cy="5311808"/>
          </a:xfrm>
        </p:spPr>
        <p:txBody>
          <a:bodyPr>
            <a:noAutofit/>
          </a:bodyPr>
          <a:lstStyle/>
          <a:p>
            <a:r>
              <a:rPr lang="es-CO" sz="1600" dirty="0">
                <a:solidFill>
                  <a:srgbClr val="002060"/>
                </a:solidFill>
              </a:rPr>
              <a:t>La infección materna comienza con la ingestión de ooquistes.</a:t>
            </a:r>
          </a:p>
          <a:p>
            <a:r>
              <a:rPr lang="es-CO" sz="1600" dirty="0">
                <a:solidFill>
                  <a:srgbClr val="002060"/>
                </a:solidFill>
              </a:rPr>
              <a:t>La enfermedad fetal / neonatal es más grave si la infección materna ocurre en el primer trimestre, y la incidencia de transmisión materno-fetal es directamente proporcional a la edad gestacional (baja en el primer trimestre, alta en el tercer trimestre).</a:t>
            </a:r>
          </a:p>
          <a:p>
            <a:r>
              <a:rPr lang="es-CO" sz="1600" dirty="0">
                <a:solidFill>
                  <a:srgbClr val="002060"/>
                </a:solidFill>
              </a:rPr>
              <a:t>Se ha demostrado que la prevención mediante la educación de las mujeres para evitar la exposición disminuye la incidencia de la enfermedad y sigue siendo la más importante de las intervenciones.</a:t>
            </a:r>
          </a:p>
          <a:p>
            <a:r>
              <a:rPr lang="es-CO" sz="1600" dirty="0">
                <a:solidFill>
                  <a:srgbClr val="002060"/>
                </a:solidFill>
              </a:rPr>
              <a:t>El método principal utilizado para diagnosticar la infección congénita se basa en la detección de anticuerpos específicos y en el seguimiento de la respuesta inmunitaria. La infección materna se diagnostica enviando serología materna a un laboratorio de referencia. La infección congénita fetal se diagnostica mediante la reacción en cadena de la polimerasa (PCR) del líquido amniótico (AF).</a:t>
            </a:r>
          </a:p>
          <a:p>
            <a:r>
              <a:rPr lang="es-CO" sz="1600" dirty="0">
                <a:solidFill>
                  <a:srgbClr val="002060"/>
                </a:solidFill>
              </a:rPr>
              <a:t>Si la infección materna es confirmada por un laboratorio de referencia, comience con espiramicina 3 a 4 g / día.</a:t>
            </a:r>
          </a:p>
          <a:p>
            <a:r>
              <a:rPr lang="es-CO" sz="1600" dirty="0">
                <a:solidFill>
                  <a:srgbClr val="002060"/>
                </a:solidFill>
              </a:rPr>
              <a:t>Si la AF PCR es positiva, comience con sulfadiazina, pirimetamina y ácido folínico.</a:t>
            </a:r>
          </a:p>
        </p:txBody>
      </p:sp>
    </p:spTree>
    <p:extLst>
      <p:ext uri="{BB962C8B-B14F-4D97-AF65-F5344CB8AC3E}">
        <p14:creationId xmlns:p14="http://schemas.microsoft.com/office/powerpoint/2010/main" val="392627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1EA0F-C50F-EA41-97DF-3ED71033F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8" y="76200"/>
            <a:ext cx="4982812" cy="1325563"/>
          </a:xfrm>
        </p:spPr>
        <p:txBody>
          <a:bodyPr/>
          <a:lstStyle/>
          <a:p>
            <a:pPr algn="ctr"/>
            <a:r>
              <a:rPr lang="es-ES_tradnl" b="0" dirty="0">
                <a:latin typeface="Montserrat" panose="00000500000000000000" pitchFamily="50" charset="0"/>
                <a:cs typeface="Kannada Sangam MN" pitchFamily="2" charset="0"/>
              </a:rPr>
              <a:t>Epidemiología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D67B87CD-DAAC-9040-A8B3-0F48028C00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954430"/>
              </p:ext>
            </p:extLst>
          </p:nvPr>
        </p:nvGraphicFramePr>
        <p:xfrm>
          <a:off x="5553075" y="899152"/>
          <a:ext cx="6425081" cy="580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3056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80A9157-748E-B042-855B-DA8308AF3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9138910"/>
              </p:ext>
            </p:extLst>
          </p:nvPr>
        </p:nvGraphicFramePr>
        <p:xfrm>
          <a:off x="6096000" y="1253634"/>
          <a:ext cx="5545797" cy="4815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B4150290-19BF-1F4E-B645-F9CFA71C352D}"/>
              </a:ext>
            </a:extLst>
          </p:cNvPr>
          <p:cNvSpPr txBox="1"/>
          <p:nvPr/>
        </p:nvSpPr>
        <p:spPr>
          <a:xfrm>
            <a:off x="7857159" y="6584423"/>
            <a:ext cx="433484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>
                <a:solidFill>
                  <a:srgbClr val="002060"/>
                </a:solidFill>
                <a:latin typeface="Montserrat" panose="00000500000000000000" pitchFamily="50" charset="0"/>
              </a:rPr>
              <a:t>E, Zamir CS, Rilkis I et al. </a:t>
            </a:r>
            <a:r>
              <a:rPr lang="es-CO" sz="1100" i="1" dirty="0">
                <a:solidFill>
                  <a:srgbClr val="002060"/>
                </a:solidFill>
                <a:latin typeface="Montserrat" panose="00000500000000000000" pitchFamily="50" charset="0"/>
              </a:rPr>
              <a:t>Reprod Toxicol</a:t>
            </a:r>
            <a:r>
              <a:rPr lang="es-CO" sz="1100" dirty="0">
                <a:solidFill>
                  <a:srgbClr val="002060"/>
                </a:solidFill>
                <a:latin typeface="Montserrat" panose="00000500000000000000" pitchFamily="50" charset="0"/>
              </a:rPr>
              <a:t>, 21, 4, 458–72, 2006.</a:t>
            </a:r>
            <a:br>
              <a:rPr lang="es-CO" sz="1100" dirty="0">
                <a:solidFill>
                  <a:srgbClr val="002060"/>
                </a:solidFill>
                <a:latin typeface="Montserrat" panose="00000500000000000000" pitchFamily="50" charset="0"/>
              </a:rPr>
            </a:br>
            <a:endParaRPr lang="es-CO" sz="1100" dirty="0">
              <a:solidFill>
                <a:srgbClr val="002060"/>
              </a:solidFill>
              <a:latin typeface="Montserrat" panose="00000500000000000000" pitchFamily="50" charset="0"/>
            </a:endParaRPr>
          </a:p>
          <a:p>
            <a:endParaRPr lang="es-CO" sz="1100" dirty="0">
              <a:solidFill>
                <a:srgbClr val="002060"/>
              </a:solidFill>
              <a:latin typeface="Montserrat" panose="00000500000000000000" pitchFamily="50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4D59E69-2F39-DE48-9FB7-F3CDDA306294}"/>
              </a:ext>
            </a:extLst>
          </p:cNvPr>
          <p:cNvSpPr txBox="1"/>
          <p:nvPr/>
        </p:nvSpPr>
        <p:spPr>
          <a:xfrm>
            <a:off x="-173281" y="387949"/>
            <a:ext cx="7377340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 b="0">
                <a:solidFill>
                  <a:srgbClr val="00AAA7"/>
                </a:solidFill>
                <a:latin typeface="Montserrat" panose="00000500000000000000" pitchFamily="50" charset="0"/>
                <a:ea typeface="+mj-ea"/>
                <a:cs typeface="Kannada Sangam MN" pitchFamily="2" charset="0"/>
              </a:defRPr>
            </a:lvl1pPr>
          </a:lstStyle>
          <a:p>
            <a:r>
              <a:rPr lang="es-CO" dirty="0"/>
              <a:t>Transmisión vertical </a:t>
            </a:r>
          </a:p>
        </p:txBody>
      </p:sp>
    </p:spTree>
    <p:extLst>
      <p:ext uri="{BB962C8B-B14F-4D97-AF65-F5344CB8AC3E}">
        <p14:creationId xmlns:p14="http://schemas.microsoft.com/office/powerpoint/2010/main" val="307313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1EA0F-C50F-EA41-97DF-3ED71033F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66489" y="136525"/>
            <a:ext cx="7482840" cy="10356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_tradnl" b="0" dirty="0">
                <a:solidFill>
                  <a:srgbClr val="00AAA7"/>
                </a:solidFill>
                <a:latin typeface="Montserrat" panose="00000500000000000000" pitchFamily="50" charset="0"/>
              </a:rPr>
              <a:t>Patogénesis</a:t>
            </a:r>
          </a:p>
        </p:txBody>
      </p:sp>
      <p:pic>
        <p:nvPicPr>
          <p:cNvPr id="6" name="Marcador de contenido 6">
            <a:extLst>
              <a:ext uri="{FF2B5EF4-FFF2-40B4-BE49-F238E27FC236}">
                <a16:creationId xmlns:a16="http://schemas.microsoft.com/office/drawing/2014/main" id="{A06874E5-7D04-9A46-8E85-F23D470AE4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502210" y="1253331"/>
            <a:ext cx="6254361" cy="546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45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1EA0F-C50F-EA41-97DF-3ED71033F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350" y="186612"/>
            <a:ext cx="3623671" cy="111977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_tradnl" b="0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</a:t>
            </a:r>
          </a:p>
        </p:txBody>
      </p:sp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CE3F5803-14FB-5745-9548-4D48ADF799A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2561596"/>
              </p:ext>
            </p:extLst>
          </p:nvPr>
        </p:nvGraphicFramePr>
        <p:xfrm>
          <a:off x="6863937" y="4110449"/>
          <a:ext cx="3444833" cy="2017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4E29B59F-82BF-8C48-A687-44AD002A7F7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9744811"/>
              </p:ext>
            </p:extLst>
          </p:nvPr>
        </p:nvGraphicFramePr>
        <p:xfrm>
          <a:off x="5127170" y="1411576"/>
          <a:ext cx="5181600" cy="2017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27686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1EA0F-C50F-EA41-97DF-3ED71033F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49" y="88899"/>
            <a:ext cx="4379026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_tradnl" b="0" dirty="0">
                <a:latin typeface="Montserrat" panose="00000500000000000000" pitchFamily="50" charset="0"/>
              </a:rPr>
              <a:t>Escenarios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65A6FDA-2B12-2046-8904-CB1425276F2B}"/>
              </a:ext>
            </a:extLst>
          </p:cNvPr>
          <p:cNvSpPr/>
          <p:nvPr/>
        </p:nvSpPr>
        <p:spPr>
          <a:xfrm>
            <a:off x="6577074" y="1456790"/>
            <a:ext cx="4465122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atin typeface="Montserrat" panose="00000500000000000000" pitchFamily="50" charset="0"/>
              </a:rPr>
              <a:t>Inmunoglobulina IGG positiva</a:t>
            </a:r>
          </a:p>
          <a:p>
            <a:pPr algn="ctr"/>
            <a:r>
              <a:rPr lang="es-CO" dirty="0">
                <a:latin typeface="Montserrat" panose="00000500000000000000" pitchFamily="50" charset="0"/>
              </a:rPr>
              <a:t>Inmunoglobulina IGG negativa </a:t>
            </a:r>
          </a:p>
          <a:p>
            <a:pPr algn="ctr"/>
            <a:r>
              <a:rPr lang="es-CO" dirty="0">
                <a:latin typeface="Montserrat" panose="00000500000000000000" pitchFamily="50" charset="0"/>
              </a:rPr>
              <a:t>Preconcepcional </a:t>
            </a:r>
          </a:p>
        </p:txBody>
      </p:sp>
      <p:sp>
        <p:nvSpPr>
          <p:cNvPr id="8" name="Marco 7">
            <a:extLst>
              <a:ext uri="{FF2B5EF4-FFF2-40B4-BE49-F238E27FC236}">
                <a16:creationId xmlns:a16="http://schemas.microsoft.com/office/drawing/2014/main" id="{DF5EDC58-2228-8843-AC5D-AAC20EE9A16D}"/>
              </a:ext>
            </a:extLst>
          </p:cNvPr>
          <p:cNvSpPr/>
          <p:nvPr/>
        </p:nvSpPr>
        <p:spPr>
          <a:xfrm>
            <a:off x="6624576" y="3462449"/>
            <a:ext cx="4370119" cy="2018805"/>
          </a:xfrm>
          <a:prstGeom prst="frame">
            <a:avLst>
              <a:gd name="adj1" fmla="val 3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  <a:latin typeface="Montserrat" panose="00000500000000000000" pitchFamily="50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961E784-DD92-1245-A60C-6B5C3DAEB20D}"/>
              </a:ext>
            </a:extLst>
          </p:cNvPr>
          <p:cNvSpPr txBox="1"/>
          <p:nvPr/>
        </p:nvSpPr>
        <p:spPr>
          <a:xfrm>
            <a:off x="6826457" y="3657082"/>
            <a:ext cx="4049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>
                <a:solidFill>
                  <a:srgbClr val="002060"/>
                </a:solidFill>
                <a:latin typeface="Montserrat" panose="00000500000000000000" pitchFamily="50" charset="0"/>
              </a:rPr>
              <a:t>No seguimiento serologico en el embarazo </a:t>
            </a:r>
          </a:p>
        </p:txBody>
      </p:sp>
    </p:spTree>
    <p:extLst>
      <p:ext uri="{BB962C8B-B14F-4D97-AF65-F5344CB8AC3E}">
        <p14:creationId xmlns:p14="http://schemas.microsoft.com/office/powerpoint/2010/main" val="1843485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1EA0F-C50F-EA41-97DF-3ED71033F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" y="402351"/>
            <a:ext cx="6439522" cy="132304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b="0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 de infección materna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3FDD9DD-4FD1-D542-8158-B1E2394C159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3492635"/>
              </p:ext>
            </p:extLst>
          </p:nvPr>
        </p:nvGraphicFramePr>
        <p:xfrm>
          <a:off x="1174102" y="1827112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A19EDB2A-7BCF-B641-A76E-C6476B192C3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1087325"/>
              </p:ext>
            </p:extLst>
          </p:nvPr>
        </p:nvGraphicFramePr>
        <p:xfrm>
          <a:off x="6536094" y="1827112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4387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1EA0F-C50F-EA41-97DF-3ED71033F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1150" y="459942"/>
            <a:ext cx="7482840" cy="8035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_tradnl" b="0" dirty="0">
                <a:solidFill>
                  <a:srgbClr val="00AAA7"/>
                </a:solidFill>
                <a:latin typeface="Montserrat" panose="00000500000000000000" pitchFamily="50" charset="0"/>
              </a:rPr>
              <a:t>Infección congénita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B5481F-2276-2445-93A4-1994AA18D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014" y="1534953"/>
            <a:ext cx="5802513" cy="3788093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ES_tradnl" sz="17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Se debe a paso transplacentario de toxoplasma después infección primaria de la madre durante el embarazo.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ES_tradnl" sz="17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Si la infección se dio 3 meses antes del embarazo hay riesgo de  transmisión por alta </a:t>
            </a:r>
            <a:r>
              <a:rPr lang="es-ES_tradnl" sz="1700" dirty="0" err="1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parasitemia</a:t>
            </a:r>
            <a:r>
              <a:rPr lang="es-ES_tradnl" sz="17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. 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ü"/>
            </a:pPr>
            <a:r>
              <a:rPr lang="es-ES_tradnl" sz="1700" dirty="0">
                <a:solidFill>
                  <a:srgbClr val="002060"/>
                </a:solidFill>
                <a:latin typeface="Montserrat" panose="00000500000000000000" pitchFamily="50" charset="0"/>
                <a:cs typeface="Kannada Sangam MN" pitchFamily="2" charset="0"/>
              </a:rPr>
              <a:t>La infección por toxoplasma genera inmunidad a menos que se infecte por otro genotipo.</a:t>
            </a:r>
          </a:p>
          <a:p>
            <a:endParaRPr lang="es-ES_tradnl" sz="1700" dirty="0">
              <a:solidFill>
                <a:srgbClr val="002060"/>
              </a:solidFill>
              <a:latin typeface="Montserrat" panose="00000500000000000000" pitchFamily="50" charset="0"/>
            </a:endParaRP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470A20D8-04DF-4B4C-8E17-60F88A6358A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5084943"/>
              </p:ext>
            </p:extLst>
          </p:nvPr>
        </p:nvGraphicFramePr>
        <p:xfrm>
          <a:off x="6692848" y="1253330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7225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dad &#10;Gestacional &#10;&lt; 14 sem &#10;14-28 sem &#10;&gt;28 sem &#10;Transmisión fetal &#10;15-55% &#10;55-80% &#10;Afectación fetal &#10;60% &#10;25% &#10;15% &#10;Tipo de afectación &#10;Lesiones oculares e &#10;intracranials &#10;Pueden ser raves &#10;Sobre todo oculares &#10;En ral. no son raves &#10;Lesiones oculares &#10;Excepcional afectación &#10;intracraneal ">
            <a:extLst>
              <a:ext uri="{FF2B5EF4-FFF2-40B4-BE49-F238E27FC236}">
                <a16:creationId xmlns:a16="http://schemas.microsoft.com/office/drawing/2014/main" id="{773EB83A-26D5-7C4C-A641-2CC6F809BA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" r="4850"/>
          <a:stretch/>
        </p:blipFill>
        <p:spPr bwMode="auto">
          <a:xfrm>
            <a:off x="4576348" y="880184"/>
            <a:ext cx="7541430" cy="435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067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26483</TotalTime>
  <Words>1420</Words>
  <Application>Microsoft Office PowerPoint</Application>
  <PresentationFormat>Widescreen</PresentationFormat>
  <Paragraphs>124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Montserrat</vt:lpstr>
      <vt:lpstr>Wingdings</vt:lpstr>
      <vt:lpstr>Tema de Office</vt:lpstr>
      <vt:lpstr>Toxoplasmosis</vt:lpstr>
      <vt:lpstr>Epidemiología</vt:lpstr>
      <vt:lpstr>PowerPoint Presentation</vt:lpstr>
      <vt:lpstr>Patogénesis</vt:lpstr>
      <vt:lpstr>Diagnóstico</vt:lpstr>
      <vt:lpstr>Escenarios </vt:lpstr>
      <vt:lpstr>Diagnóstico de infección materna</vt:lpstr>
      <vt:lpstr>Infección congénita</vt:lpstr>
      <vt:lpstr>PowerPoint Presentation</vt:lpstr>
      <vt:lpstr>Diagnóstico fetal</vt:lpstr>
      <vt:lpstr>Manifestaciones clínicas fetales</vt:lpstr>
      <vt:lpstr>Manifestaciones ecográficas </vt:lpstr>
      <vt:lpstr>Tratamiento</vt:lpstr>
      <vt:lpstr>Prevención primaria</vt:lpstr>
      <vt:lpstr>Conclusiones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ana.cardonaga@outlook.es</cp:lastModifiedBy>
  <cp:revision>44</cp:revision>
  <dcterms:created xsi:type="dcterms:W3CDTF">2020-11-12T02:46:13Z</dcterms:created>
  <dcterms:modified xsi:type="dcterms:W3CDTF">2021-01-29T11:53:39Z</dcterms:modified>
</cp:coreProperties>
</file>