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5.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6.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536" r:id="rId2"/>
    <p:sldId id="574" r:id="rId3"/>
    <p:sldId id="575" r:id="rId4"/>
    <p:sldId id="576" r:id="rId5"/>
    <p:sldId id="577" r:id="rId6"/>
    <p:sldId id="578" r:id="rId7"/>
    <p:sldId id="579" r:id="rId8"/>
    <p:sldId id="580" r:id="rId9"/>
    <p:sldId id="581" r:id="rId10"/>
    <p:sldId id="582" r:id="rId11"/>
    <p:sldId id="583" r:id="rId12"/>
    <p:sldId id="586" r:id="rId13"/>
    <p:sldId id="584" r:id="rId14"/>
    <p:sldId id="585" r:id="rId15"/>
    <p:sldId id="587" r:id="rId16"/>
    <p:sldId id="588" r:id="rId17"/>
    <p:sldId id="589" r:id="rId18"/>
    <p:sldId id="590" r:id="rId19"/>
    <p:sldId id="591" r:id="rId20"/>
    <p:sldId id="592" r:id="rId21"/>
    <p:sldId id="593" r:id="rId22"/>
    <p:sldId id="594" r:id="rId23"/>
    <p:sldId id="595" r:id="rId24"/>
    <p:sldId id="597" r:id="rId25"/>
    <p:sldId id="598" r:id="rId26"/>
    <p:sldId id="599" r:id="rId27"/>
    <p:sldId id="596" r:id="rId2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0629" autoAdjust="0"/>
  </p:normalViewPr>
  <p:slideViewPr>
    <p:cSldViewPr snapToGrid="0" showGuides="1">
      <p:cViewPr varScale="1">
        <p:scale>
          <a:sx n="78" d="100"/>
          <a:sy n="78" d="100"/>
        </p:scale>
        <p:origin x="878"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95468-3218-8C4A-A212-FCEF79EFAB6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s-ES"/>
        </a:p>
      </dgm:t>
    </dgm:pt>
    <dgm:pt modelId="{5ACDB3CD-5890-3F44-B4BB-79133EB3450E}">
      <dgm:prSet phldrT="[Texto]"/>
      <dgm:spPr>
        <a:solidFill>
          <a:srgbClr val="00AAA7"/>
        </a:solidFill>
      </dgm:spPr>
      <dgm:t>
        <a:bodyPr/>
        <a:lstStyle/>
        <a:p>
          <a:r>
            <a:rPr lang="es-CO">
              <a:solidFill>
                <a:schemeClr val="tx1"/>
              </a:solidFill>
              <a:effectLst/>
              <a:latin typeface="Montserrat" panose="00000500000000000000" pitchFamily="50" charset="0"/>
              <a:ea typeface="+mn-ea"/>
              <a:cs typeface="+mn-cs"/>
            </a:rPr>
            <a:t>Información y respeto a la autonomía </a:t>
          </a:r>
          <a:endParaRPr lang="es-ES">
            <a:latin typeface="Montserrat" panose="00000500000000000000" pitchFamily="50" charset="0"/>
          </a:endParaRPr>
        </a:p>
      </dgm:t>
    </dgm:pt>
    <dgm:pt modelId="{189DAA98-08B6-A946-A6E9-2163D83EC75A}" type="parTrans" cxnId="{2CABDD97-DC93-374B-98A5-64BAD8CCFCB9}">
      <dgm:prSet/>
      <dgm:spPr/>
      <dgm:t>
        <a:bodyPr/>
        <a:lstStyle/>
        <a:p>
          <a:endParaRPr lang="es-ES">
            <a:latin typeface="Montserrat" panose="00000500000000000000" pitchFamily="50" charset="0"/>
          </a:endParaRPr>
        </a:p>
      </dgm:t>
    </dgm:pt>
    <dgm:pt modelId="{89E938E4-6523-7341-A4D6-91FBE7FB7034}" type="sibTrans" cxnId="{2CABDD97-DC93-374B-98A5-64BAD8CCFCB9}">
      <dgm:prSet/>
      <dgm:spPr/>
      <dgm:t>
        <a:bodyPr/>
        <a:lstStyle/>
        <a:p>
          <a:endParaRPr lang="es-ES">
            <a:latin typeface="Montserrat" panose="00000500000000000000" pitchFamily="50" charset="0"/>
          </a:endParaRPr>
        </a:p>
      </dgm:t>
    </dgm:pt>
    <dgm:pt modelId="{377B4EB2-0531-774C-9BCE-C480D9452558}">
      <dgm:prSet phldrT="[Texto]" phldr="1"/>
      <dgm:spPr/>
      <dgm:t>
        <a:bodyPr/>
        <a:lstStyle/>
        <a:p>
          <a:endParaRPr lang="es-ES">
            <a:latin typeface="Montserrat" panose="00000500000000000000" pitchFamily="50" charset="0"/>
          </a:endParaRPr>
        </a:p>
      </dgm:t>
    </dgm:pt>
    <dgm:pt modelId="{B1BE8CD9-336F-4040-92FD-F5BBA2032229}" type="parTrans" cxnId="{5FC638E7-A567-F148-8103-86E03D0FEDD6}">
      <dgm:prSet/>
      <dgm:spPr/>
      <dgm:t>
        <a:bodyPr/>
        <a:lstStyle/>
        <a:p>
          <a:endParaRPr lang="es-ES">
            <a:latin typeface="Montserrat" panose="00000500000000000000" pitchFamily="50" charset="0"/>
          </a:endParaRPr>
        </a:p>
      </dgm:t>
    </dgm:pt>
    <dgm:pt modelId="{54A4F530-F2A8-854F-BF96-CE3E98175F00}" type="sibTrans" cxnId="{5FC638E7-A567-F148-8103-86E03D0FEDD6}">
      <dgm:prSet/>
      <dgm:spPr/>
      <dgm:t>
        <a:bodyPr/>
        <a:lstStyle/>
        <a:p>
          <a:endParaRPr lang="es-ES">
            <a:latin typeface="Montserrat" panose="00000500000000000000" pitchFamily="50" charset="0"/>
          </a:endParaRPr>
        </a:p>
      </dgm:t>
    </dgm:pt>
    <dgm:pt modelId="{5C63203D-B226-A746-81A8-F30B8F641132}">
      <dgm:prSet phldrT="[Texto]" phldr="1"/>
      <dgm:spPr/>
      <dgm:t>
        <a:bodyPr/>
        <a:lstStyle/>
        <a:p>
          <a:endParaRPr lang="es-ES">
            <a:latin typeface="Montserrat" panose="00000500000000000000" pitchFamily="50" charset="0"/>
          </a:endParaRPr>
        </a:p>
      </dgm:t>
    </dgm:pt>
    <dgm:pt modelId="{F839B181-8EE1-EA45-A075-10F16089A4A1}" type="parTrans" cxnId="{27C1FD67-62A2-4145-BBD7-67CE1A757490}">
      <dgm:prSet/>
      <dgm:spPr/>
      <dgm:t>
        <a:bodyPr/>
        <a:lstStyle/>
        <a:p>
          <a:endParaRPr lang="es-ES">
            <a:latin typeface="Montserrat" panose="00000500000000000000" pitchFamily="50" charset="0"/>
          </a:endParaRPr>
        </a:p>
      </dgm:t>
    </dgm:pt>
    <dgm:pt modelId="{5E287098-730A-6B47-BA30-63C7C9BAAD5F}" type="sibTrans" cxnId="{27C1FD67-62A2-4145-BBD7-67CE1A757490}">
      <dgm:prSet/>
      <dgm:spPr/>
      <dgm:t>
        <a:bodyPr/>
        <a:lstStyle/>
        <a:p>
          <a:endParaRPr lang="es-ES">
            <a:latin typeface="Montserrat" panose="00000500000000000000" pitchFamily="50" charset="0"/>
          </a:endParaRPr>
        </a:p>
      </dgm:t>
    </dgm:pt>
    <dgm:pt modelId="{BD797219-B67B-794A-A3AC-93E04115B422}">
      <dgm:prSet/>
      <dgm:spPr>
        <a:solidFill>
          <a:srgbClr val="00AAA7"/>
        </a:solidFill>
      </dgm:spPr>
      <dgm:t>
        <a:bodyPr/>
        <a:lstStyle/>
        <a:p>
          <a:r>
            <a:rPr lang="es-CO">
              <a:solidFill>
                <a:schemeClr val="tx1"/>
              </a:solidFill>
              <a:effectLst/>
              <a:latin typeface="Montserrat" panose="00000500000000000000" pitchFamily="50" charset="0"/>
              <a:ea typeface="+mn-ea"/>
              <a:cs typeface="+mn-cs"/>
            </a:rPr>
            <a:t>Respeto de la decisiones de la mujer </a:t>
          </a:r>
          <a:endParaRPr lang="es-CO" dirty="0">
            <a:latin typeface="Montserrat" panose="00000500000000000000" pitchFamily="50" charset="0"/>
          </a:endParaRPr>
        </a:p>
      </dgm:t>
    </dgm:pt>
    <dgm:pt modelId="{61BB5135-92A1-0640-8C7C-D640680CF62E}" type="parTrans" cxnId="{004AED44-98BF-5B47-80CE-2F171CC00563}">
      <dgm:prSet/>
      <dgm:spPr/>
      <dgm:t>
        <a:bodyPr/>
        <a:lstStyle/>
        <a:p>
          <a:endParaRPr lang="es-ES">
            <a:latin typeface="Montserrat" panose="00000500000000000000" pitchFamily="50" charset="0"/>
          </a:endParaRPr>
        </a:p>
      </dgm:t>
    </dgm:pt>
    <dgm:pt modelId="{12D46BA9-279A-334B-B248-0FB153C0D31C}" type="sibTrans" cxnId="{004AED44-98BF-5B47-80CE-2F171CC00563}">
      <dgm:prSet/>
      <dgm:spPr/>
      <dgm:t>
        <a:bodyPr/>
        <a:lstStyle/>
        <a:p>
          <a:endParaRPr lang="es-ES">
            <a:latin typeface="Montserrat" panose="00000500000000000000" pitchFamily="50" charset="0"/>
          </a:endParaRPr>
        </a:p>
      </dgm:t>
    </dgm:pt>
    <dgm:pt modelId="{365A4D0B-0109-8243-8C3C-F83ED246813A}">
      <dgm:prSet/>
      <dgm:spPr>
        <a:solidFill>
          <a:srgbClr val="00AAA7"/>
        </a:solidFill>
      </dgm:spPr>
      <dgm:t>
        <a:bodyPr/>
        <a:lstStyle/>
        <a:p>
          <a:r>
            <a:rPr lang="es-CO">
              <a:solidFill>
                <a:schemeClr val="tx1"/>
              </a:solidFill>
              <a:effectLst/>
              <a:latin typeface="Montserrat" panose="00000500000000000000" pitchFamily="50" charset="0"/>
              <a:ea typeface="+mn-ea"/>
              <a:cs typeface="+mn-cs"/>
            </a:rPr>
            <a:t>Confidencialidad </a:t>
          </a:r>
          <a:endParaRPr lang="es-CO" dirty="0">
            <a:latin typeface="Montserrat" panose="00000500000000000000" pitchFamily="50" charset="0"/>
          </a:endParaRPr>
        </a:p>
      </dgm:t>
    </dgm:pt>
    <dgm:pt modelId="{184ED8DE-9A54-DB4F-A16F-846B8ED31DD4}" type="parTrans" cxnId="{07901A2F-B511-014E-A4A3-ECB74E6503CD}">
      <dgm:prSet/>
      <dgm:spPr/>
      <dgm:t>
        <a:bodyPr/>
        <a:lstStyle/>
        <a:p>
          <a:endParaRPr lang="es-ES">
            <a:latin typeface="Montserrat" panose="00000500000000000000" pitchFamily="50" charset="0"/>
          </a:endParaRPr>
        </a:p>
      </dgm:t>
    </dgm:pt>
    <dgm:pt modelId="{852A8B1C-8449-784C-885C-F5F7F0759A6A}" type="sibTrans" cxnId="{07901A2F-B511-014E-A4A3-ECB74E6503CD}">
      <dgm:prSet/>
      <dgm:spPr/>
      <dgm:t>
        <a:bodyPr/>
        <a:lstStyle/>
        <a:p>
          <a:endParaRPr lang="es-ES">
            <a:latin typeface="Montserrat" panose="00000500000000000000" pitchFamily="50" charset="0"/>
          </a:endParaRPr>
        </a:p>
      </dgm:t>
    </dgm:pt>
    <dgm:pt modelId="{471B0721-E5F6-C044-A5F5-DBA0009A89C5}">
      <dgm:prSet/>
      <dgm:spPr>
        <a:solidFill>
          <a:srgbClr val="00AAA7"/>
        </a:solidFill>
      </dgm:spPr>
      <dgm:t>
        <a:bodyPr/>
        <a:lstStyle/>
        <a:p>
          <a:r>
            <a:rPr lang="es-CO">
              <a:solidFill>
                <a:schemeClr val="tx1"/>
              </a:solidFill>
              <a:effectLst/>
              <a:latin typeface="Montserrat" panose="00000500000000000000" pitchFamily="50" charset="0"/>
              <a:ea typeface="+mn-ea"/>
              <a:cs typeface="+mn-cs"/>
            </a:rPr>
            <a:t>Consideraciones </a:t>
          </a:r>
          <a:endParaRPr lang="es-CO" dirty="0">
            <a:latin typeface="Montserrat" panose="00000500000000000000" pitchFamily="50" charset="0"/>
          </a:endParaRPr>
        </a:p>
      </dgm:t>
    </dgm:pt>
    <dgm:pt modelId="{8C046304-F353-9848-AD54-521B1052CA9F}" type="parTrans" cxnId="{29C92F24-B43A-3D4F-8C9E-2C8BB96CDA92}">
      <dgm:prSet/>
      <dgm:spPr/>
      <dgm:t>
        <a:bodyPr/>
        <a:lstStyle/>
        <a:p>
          <a:endParaRPr lang="es-ES">
            <a:latin typeface="Montserrat" panose="00000500000000000000" pitchFamily="50" charset="0"/>
          </a:endParaRPr>
        </a:p>
      </dgm:t>
    </dgm:pt>
    <dgm:pt modelId="{191A0CB8-1FF1-B646-8B39-B9A45D925338}" type="sibTrans" cxnId="{29C92F24-B43A-3D4F-8C9E-2C8BB96CDA92}">
      <dgm:prSet/>
      <dgm:spPr/>
      <dgm:t>
        <a:bodyPr/>
        <a:lstStyle/>
        <a:p>
          <a:endParaRPr lang="es-ES">
            <a:latin typeface="Montserrat" panose="00000500000000000000" pitchFamily="50" charset="0"/>
          </a:endParaRPr>
        </a:p>
      </dgm:t>
    </dgm:pt>
    <dgm:pt modelId="{A8DC757E-1284-BD44-B4E7-F831023A750B}">
      <dgm:prSet/>
      <dgm:spPr>
        <a:solidFill>
          <a:srgbClr val="00AAA7"/>
        </a:solidFill>
      </dgm:spPr>
      <dgm:t>
        <a:bodyPr/>
        <a:lstStyle/>
        <a:p>
          <a:r>
            <a:rPr lang="es-CO" dirty="0">
              <a:solidFill>
                <a:schemeClr val="tx1"/>
              </a:solidFill>
              <a:effectLst/>
              <a:latin typeface="Montserrat" panose="00000500000000000000" pitchFamily="50" charset="0"/>
              <a:ea typeface="+mn-ea"/>
              <a:cs typeface="+mn-cs"/>
            </a:rPr>
            <a:t>Límites a la objeción de conciencia </a:t>
          </a:r>
          <a:endParaRPr lang="es-CO" dirty="0">
            <a:latin typeface="Montserrat" panose="00000500000000000000" pitchFamily="50" charset="0"/>
          </a:endParaRPr>
        </a:p>
      </dgm:t>
    </dgm:pt>
    <dgm:pt modelId="{34045323-6801-E141-9158-EA5FE3563A1B}" type="parTrans" cxnId="{F900DF98-1AD8-1147-9CC8-D26C0DE728FA}">
      <dgm:prSet/>
      <dgm:spPr/>
      <dgm:t>
        <a:bodyPr/>
        <a:lstStyle/>
        <a:p>
          <a:endParaRPr lang="es-ES">
            <a:latin typeface="Montserrat" panose="00000500000000000000" pitchFamily="50" charset="0"/>
          </a:endParaRPr>
        </a:p>
      </dgm:t>
    </dgm:pt>
    <dgm:pt modelId="{7ED7CD16-B590-B648-8299-D6FFFE4491E8}" type="sibTrans" cxnId="{F900DF98-1AD8-1147-9CC8-D26C0DE728FA}">
      <dgm:prSet/>
      <dgm:spPr/>
      <dgm:t>
        <a:bodyPr/>
        <a:lstStyle/>
        <a:p>
          <a:endParaRPr lang="es-ES">
            <a:latin typeface="Montserrat" panose="00000500000000000000" pitchFamily="50" charset="0"/>
          </a:endParaRPr>
        </a:p>
      </dgm:t>
    </dgm:pt>
    <dgm:pt modelId="{C02451AB-EC39-3249-A203-9B8DECDB4594}">
      <dgm:prSet/>
      <dgm:spPr>
        <a:solidFill>
          <a:srgbClr val="00AAA7"/>
        </a:solidFill>
      </dgm:spPr>
      <dgm:t>
        <a:bodyPr/>
        <a:lstStyle/>
        <a:p>
          <a:r>
            <a:rPr lang="es-CO" dirty="0">
              <a:solidFill>
                <a:schemeClr val="tx1"/>
              </a:solidFill>
              <a:effectLst/>
              <a:latin typeface="Montserrat" panose="00000500000000000000" pitchFamily="50" charset="0"/>
              <a:ea typeface="+mn-ea"/>
              <a:cs typeface="+mn-cs"/>
            </a:rPr>
            <a:t>Principio pro personal </a:t>
          </a:r>
          <a:endParaRPr lang="es-CO" dirty="0">
            <a:latin typeface="Montserrat" panose="00000500000000000000" pitchFamily="50" charset="0"/>
          </a:endParaRPr>
        </a:p>
      </dgm:t>
    </dgm:pt>
    <dgm:pt modelId="{4B13AAD8-6449-0646-820D-BD00D170717C}" type="parTrans" cxnId="{54A8A371-7145-FA48-8D3F-34F2245650FC}">
      <dgm:prSet/>
      <dgm:spPr/>
      <dgm:t>
        <a:bodyPr/>
        <a:lstStyle/>
        <a:p>
          <a:endParaRPr lang="es-ES">
            <a:latin typeface="Montserrat" panose="00000500000000000000" pitchFamily="50" charset="0"/>
          </a:endParaRPr>
        </a:p>
      </dgm:t>
    </dgm:pt>
    <dgm:pt modelId="{3D009197-9FBF-9142-AB5F-064029FD698F}" type="sibTrans" cxnId="{54A8A371-7145-FA48-8D3F-34F2245650FC}">
      <dgm:prSet/>
      <dgm:spPr/>
      <dgm:t>
        <a:bodyPr/>
        <a:lstStyle/>
        <a:p>
          <a:endParaRPr lang="es-ES">
            <a:latin typeface="Montserrat" panose="00000500000000000000" pitchFamily="50" charset="0"/>
          </a:endParaRPr>
        </a:p>
      </dgm:t>
    </dgm:pt>
    <dgm:pt modelId="{857053FA-6FE7-0549-A92A-6FF7C18F590B}">
      <dgm:prSet/>
      <dgm:spPr>
        <a:solidFill>
          <a:srgbClr val="00AAA7"/>
        </a:solidFill>
      </dgm:spPr>
      <dgm:t>
        <a:bodyPr/>
        <a:lstStyle/>
        <a:p>
          <a:r>
            <a:rPr lang="es-CO" dirty="0">
              <a:solidFill>
                <a:schemeClr val="tx1"/>
              </a:solidFill>
              <a:effectLst/>
              <a:latin typeface="Montserrat" panose="00000500000000000000" pitchFamily="50" charset="0"/>
              <a:ea typeface="+mn-ea"/>
              <a:cs typeface="+mn-cs"/>
            </a:rPr>
            <a:t>Atención Integral </a:t>
          </a:r>
          <a:endParaRPr lang="es-CO" dirty="0">
            <a:latin typeface="Montserrat" panose="00000500000000000000" pitchFamily="50" charset="0"/>
          </a:endParaRPr>
        </a:p>
      </dgm:t>
    </dgm:pt>
    <dgm:pt modelId="{8797D4B6-6776-854D-BC2B-0C90DEB0E1F6}" type="parTrans" cxnId="{0EF64BAD-3DDA-ED40-B5EB-DDA28C758992}">
      <dgm:prSet/>
      <dgm:spPr/>
      <dgm:t>
        <a:bodyPr/>
        <a:lstStyle/>
        <a:p>
          <a:endParaRPr lang="es-ES">
            <a:latin typeface="Montserrat" panose="00000500000000000000" pitchFamily="50" charset="0"/>
          </a:endParaRPr>
        </a:p>
      </dgm:t>
    </dgm:pt>
    <dgm:pt modelId="{2474CF83-37B5-4A4D-AF01-7B59F7249211}" type="sibTrans" cxnId="{0EF64BAD-3DDA-ED40-B5EB-DDA28C758992}">
      <dgm:prSet/>
      <dgm:spPr/>
      <dgm:t>
        <a:bodyPr/>
        <a:lstStyle/>
        <a:p>
          <a:endParaRPr lang="es-ES">
            <a:latin typeface="Montserrat" panose="00000500000000000000" pitchFamily="50" charset="0"/>
          </a:endParaRPr>
        </a:p>
      </dgm:t>
    </dgm:pt>
    <dgm:pt modelId="{A4214802-8520-1140-BBD4-28EE5212417A}">
      <dgm:prSet/>
      <dgm:spPr/>
      <dgm:t>
        <a:bodyPr/>
        <a:lstStyle/>
        <a:p>
          <a:endParaRPr lang="es-CO">
            <a:latin typeface="Montserrat" panose="00000500000000000000" pitchFamily="50" charset="0"/>
          </a:endParaRPr>
        </a:p>
      </dgm:t>
    </dgm:pt>
    <dgm:pt modelId="{D7BDF67D-A34F-714A-96ED-2208F341399A}" type="parTrans" cxnId="{CAAA44AB-20B2-F240-9396-1A11B24541F7}">
      <dgm:prSet/>
      <dgm:spPr/>
      <dgm:t>
        <a:bodyPr/>
        <a:lstStyle/>
        <a:p>
          <a:endParaRPr lang="es-ES">
            <a:latin typeface="Montserrat" panose="00000500000000000000" pitchFamily="50" charset="0"/>
          </a:endParaRPr>
        </a:p>
      </dgm:t>
    </dgm:pt>
    <dgm:pt modelId="{16163453-C6F7-4140-83E1-3AEA3B94C355}" type="sibTrans" cxnId="{CAAA44AB-20B2-F240-9396-1A11B24541F7}">
      <dgm:prSet/>
      <dgm:spPr/>
      <dgm:t>
        <a:bodyPr/>
        <a:lstStyle/>
        <a:p>
          <a:endParaRPr lang="es-ES">
            <a:latin typeface="Montserrat" panose="00000500000000000000" pitchFamily="50" charset="0"/>
          </a:endParaRPr>
        </a:p>
      </dgm:t>
    </dgm:pt>
    <dgm:pt modelId="{EE63D618-5E97-6F47-A4C1-0C8140681614}">
      <dgm:prSet/>
      <dgm:spPr/>
      <dgm:t>
        <a:bodyPr/>
        <a:lstStyle/>
        <a:p>
          <a:endParaRPr lang="es-CO">
            <a:latin typeface="Montserrat" panose="00000500000000000000" pitchFamily="50" charset="0"/>
          </a:endParaRPr>
        </a:p>
      </dgm:t>
    </dgm:pt>
    <dgm:pt modelId="{E34B0DA1-A8B6-4647-BE90-D74374CA6F02}" type="parTrans" cxnId="{8826D6D6-E9A6-EC4C-A7E5-8A9C3C5F54A4}">
      <dgm:prSet/>
      <dgm:spPr/>
      <dgm:t>
        <a:bodyPr/>
        <a:lstStyle/>
        <a:p>
          <a:endParaRPr lang="es-ES">
            <a:latin typeface="Montserrat" panose="00000500000000000000" pitchFamily="50" charset="0"/>
          </a:endParaRPr>
        </a:p>
      </dgm:t>
    </dgm:pt>
    <dgm:pt modelId="{8AF6BDB7-B086-2344-9F76-0D945744E4E3}" type="sibTrans" cxnId="{8826D6D6-E9A6-EC4C-A7E5-8A9C3C5F54A4}">
      <dgm:prSet/>
      <dgm:spPr/>
      <dgm:t>
        <a:bodyPr/>
        <a:lstStyle/>
        <a:p>
          <a:endParaRPr lang="es-ES">
            <a:latin typeface="Montserrat" panose="00000500000000000000" pitchFamily="50" charset="0"/>
          </a:endParaRPr>
        </a:p>
      </dgm:t>
    </dgm:pt>
    <dgm:pt modelId="{AE278718-79A5-FE47-9AFF-D784129DD9EE}">
      <dgm:prSet/>
      <dgm:spPr/>
      <dgm:t>
        <a:bodyPr/>
        <a:lstStyle/>
        <a:p>
          <a:endParaRPr lang="es-CO">
            <a:latin typeface="Montserrat" panose="00000500000000000000" pitchFamily="50" charset="0"/>
          </a:endParaRPr>
        </a:p>
      </dgm:t>
    </dgm:pt>
    <dgm:pt modelId="{0D1B5D12-453E-9745-8B7C-0F0AABDC2360}" type="parTrans" cxnId="{046310A5-18AE-8E44-9BC4-004B00F7E8AC}">
      <dgm:prSet/>
      <dgm:spPr/>
      <dgm:t>
        <a:bodyPr/>
        <a:lstStyle/>
        <a:p>
          <a:endParaRPr lang="es-ES">
            <a:latin typeface="Montserrat" panose="00000500000000000000" pitchFamily="50" charset="0"/>
          </a:endParaRPr>
        </a:p>
      </dgm:t>
    </dgm:pt>
    <dgm:pt modelId="{87643694-D3A0-5E47-B7C0-20186099EC78}" type="sibTrans" cxnId="{046310A5-18AE-8E44-9BC4-004B00F7E8AC}">
      <dgm:prSet/>
      <dgm:spPr/>
      <dgm:t>
        <a:bodyPr/>
        <a:lstStyle/>
        <a:p>
          <a:endParaRPr lang="es-ES">
            <a:latin typeface="Montserrat" panose="00000500000000000000" pitchFamily="50" charset="0"/>
          </a:endParaRPr>
        </a:p>
      </dgm:t>
    </dgm:pt>
    <dgm:pt modelId="{4CC3AB2A-784E-D64F-ADB3-83813482E622}">
      <dgm:prSet/>
      <dgm:spPr/>
      <dgm:t>
        <a:bodyPr/>
        <a:lstStyle/>
        <a:p>
          <a:endParaRPr lang="es-CO">
            <a:latin typeface="Montserrat" panose="00000500000000000000" pitchFamily="50" charset="0"/>
          </a:endParaRPr>
        </a:p>
      </dgm:t>
    </dgm:pt>
    <dgm:pt modelId="{148B4589-9489-B040-ACA5-77B011F851B0}" type="parTrans" cxnId="{C95C017B-678B-3446-8BF7-2C96304B59D2}">
      <dgm:prSet/>
      <dgm:spPr/>
      <dgm:t>
        <a:bodyPr/>
        <a:lstStyle/>
        <a:p>
          <a:endParaRPr lang="es-ES">
            <a:latin typeface="Montserrat" panose="00000500000000000000" pitchFamily="50" charset="0"/>
          </a:endParaRPr>
        </a:p>
      </dgm:t>
    </dgm:pt>
    <dgm:pt modelId="{FE28A2A8-7BF3-704F-B80D-E64448A6EFCA}" type="sibTrans" cxnId="{C95C017B-678B-3446-8BF7-2C96304B59D2}">
      <dgm:prSet/>
      <dgm:spPr/>
      <dgm:t>
        <a:bodyPr/>
        <a:lstStyle/>
        <a:p>
          <a:endParaRPr lang="es-ES">
            <a:latin typeface="Montserrat" panose="00000500000000000000" pitchFamily="50" charset="0"/>
          </a:endParaRPr>
        </a:p>
      </dgm:t>
    </dgm:pt>
    <dgm:pt modelId="{DF23854F-817B-444B-BB48-7B0677DBE276}" type="pres">
      <dgm:prSet presAssocID="{45E95468-3218-8C4A-A212-FCEF79EFAB6E}" presName="Name0" presStyleCnt="0">
        <dgm:presLayoutVars>
          <dgm:chMax val="7"/>
          <dgm:chPref val="7"/>
          <dgm:dir/>
        </dgm:presLayoutVars>
      </dgm:prSet>
      <dgm:spPr/>
    </dgm:pt>
    <dgm:pt modelId="{151C7F8C-C1DF-BA45-9B95-871AAF11528A}" type="pres">
      <dgm:prSet presAssocID="{45E95468-3218-8C4A-A212-FCEF79EFAB6E}" presName="Name1" presStyleCnt="0"/>
      <dgm:spPr/>
    </dgm:pt>
    <dgm:pt modelId="{443C6186-E2B6-4344-8CC1-40F6389D227B}" type="pres">
      <dgm:prSet presAssocID="{45E95468-3218-8C4A-A212-FCEF79EFAB6E}" presName="cycle" presStyleCnt="0"/>
      <dgm:spPr/>
    </dgm:pt>
    <dgm:pt modelId="{59092FD8-4F9D-3941-BD44-A6E4AB091FCC}" type="pres">
      <dgm:prSet presAssocID="{45E95468-3218-8C4A-A212-FCEF79EFAB6E}" presName="srcNode" presStyleLbl="node1" presStyleIdx="0" presStyleCnt="7"/>
      <dgm:spPr/>
    </dgm:pt>
    <dgm:pt modelId="{39D55EA9-B2E5-3343-9BF2-29955A32D09F}" type="pres">
      <dgm:prSet presAssocID="{45E95468-3218-8C4A-A212-FCEF79EFAB6E}" presName="conn" presStyleLbl="parChTrans1D2" presStyleIdx="0" presStyleCnt="1"/>
      <dgm:spPr/>
    </dgm:pt>
    <dgm:pt modelId="{9B7519C9-E34F-D841-9192-E36260D9EC8D}" type="pres">
      <dgm:prSet presAssocID="{45E95468-3218-8C4A-A212-FCEF79EFAB6E}" presName="extraNode" presStyleLbl="node1" presStyleIdx="0" presStyleCnt="7"/>
      <dgm:spPr/>
    </dgm:pt>
    <dgm:pt modelId="{2BC46A56-7001-124B-B6D6-2A276C316CDD}" type="pres">
      <dgm:prSet presAssocID="{45E95468-3218-8C4A-A212-FCEF79EFAB6E}" presName="dstNode" presStyleLbl="node1" presStyleIdx="0" presStyleCnt="7"/>
      <dgm:spPr/>
    </dgm:pt>
    <dgm:pt modelId="{147CC75A-F93C-DE47-9798-74B537A75599}" type="pres">
      <dgm:prSet presAssocID="{5ACDB3CD-5890-3F44-B4BB-79133EB3450E}" presName="text_1" presStyleLbl="node1" presStyleIdx="0" presStyleCnt="7">
        <dgm:presLayoutVars>
          <dgm:bulletEnabled val="1"/>
        </dgm:presLayoutVars>
      </dgm:prSet>
      <dgm:spPr/>
    </dgm:pt>
    <dgm:pt modelId="{A9F4903D-8540-F847-A83C-A9D93117C2EA}" type="pres">
      <dgm:prSet presAssocID="{5ACDB3CD-5890-3F44-B4BB-79133EB3450E}" presName="accent_1" presStyleCnt="0"/>
      <dgm:spPr/>
    </dgm:pt>
    <dgm:pt modelId="{2034FC9B-80A6-AC40-B95C-98E0FA53713F}" type="pres">
      <dgm:prSet presAssocID="{5ACDB3CD-5890-3F44-B4BB-79133EB3450E}" presName="accentRepeatNode" presStyleLbl="solidFgAcc1" presStyleIdx="0" presStyleCnt="7"/>
      <dgm:spPr/>
    </dgm:pt>
    <dgm:pt modelId="{3F8C486C-CD16-F347-8936-7BFBEF0E1125}" type="pres">
      <dgm:prSet presAssocID="{BD797219-B67B-794A-A3AC-93E04115B422}" presName="text_2" presStyleLbl="node1" presStyleIdx="1" presStyleCnt="7">
        <dgm:presLayoutVars>
          <dgm:bulletEnabled val="1"/>
        </dgm:presLayoutVars>
      </dgm:prSet>
      <dgm:spPr/>
    </dgm:pt>
    <dgm:pt modelId="{961888D9-04AE-F44C-BCE2-B6CC3AA5E13C}" type="pres">
      <dgm:prSet presAssocID="{BD797219-B67B-794A-A3AC-93E04115B422}" presName="accent_2" presStyleCnt="0"/>
      <dgm:spPr/>
    </dgm:pt>
    <dgm:pt modelId="{9DCC48B7-874F-AD48-B889-A95EE763A67D}" type="pres">
      <dgm:prSet presAssocID="{BD797219-B67B-794A-A3AC-93E04115B422}" presName="accentRepeatNode" presStyleLbl="solidFgAcc1" presStyleIdx="1" presStyleCnt="7"/>
      <dgm:spPr/>
    </dgm:pt>
    <dgm:pt modelId="{40040703-D957-AA41-AAA0-75FE642A521E}" type="pres">
      <dgm:prSet presAssocID="{365A4D0B-0109-8243-8C3C-F83ED246813A}" presName="text_3" presStyleLbl="node1" presStyleIdx="2" presStyleCnt="7">
        <dgm:presLayoutVars>
          <dgm:bulletEnabled val="1"/>
        </dgm:presLayoutVars>
      </dgm:prSet>
      <dgm:spPr/>
    </dgm:pt>
    <dgm:pt modelId="{4DBD66DC-F908-7347-880A-F93A0A2BD6FC}" type="pres">
      <dgm:prSet presAssocID="{365A4D0B-0109-8243-8C3C-F83ED246813A}" presName="accent_3" presStyleCnt="0"/>
      <dgm:spPr/>
    </dgm:pt>
    <dgm:pt modelId="{A39071AC-FDF4-2E48-86E2-412B45D83EF7}" type="pres">
      <dgm:prSet presAssocID="{365A4D0B-0109-8243-8C3C-F83ED246813A}" presName="accentRepeatNode" presStyleLbl="solidFgAcc1" presStyleIdx="2" presStyleCnt="7"/>
      <dgm:spPr/>
    </dgm:pt>
    <dgm:pt modelId="{009DF441-86AD-B042-BF9F-00CCF234AD2C}" type="pres">
      <dgm:prSet presAssocID="{471B0721-E5F6-C044-A5F5-DBA0009A89C5}" presName="text_4" presStyleLbl="node1" presStyleIdx="3" presStyleCnt="7">
        <dgm:presLayoutVars>
          <dgm:bulletEnabled val="1"/>
        </dgm:presLayoutVars>
      </dgm:prSet>
      <dgm:spPr/>
    </dgm:pt>
    <dgm:pt modelId="{51D21CAB-845D-6F47-97D4-4AB1D41CDF13}" type="pres">
      <dgm:prSet presAssocID="{471B0721-E5F6-C044-A5F5-DBA0009A89C5}" presName="accent_4" presStyleCnt="0"/>
      <dgm:spPr/>
    </dgm:pt>
    <dgm:pt modelId="{70B8873C-D1BD-B743-B8D4-96C9FBEDBC03}" type="pres">
      <dgm:prSet presAssocID="{471B0721-E5F6-C044-A5F5-DBA0009A89C5}" presName="accentRepeatNode" presStyleLbl="solidFgAcc1" presStyleIdx="3" presStyleCnt="7"/>
      <dgm:spPr/>
    </dgm:pt>
    <dgm:pt modelId="{C5B8D600-6E41-C54E-BF87-F7A6ED245FBD}" type="pres">
      <dgm:prSet presAssocID="{A8DC757E-1284-BD44-B4E7-F831023A750B}" presName="text_5" presStyleLbl="node1" presStyleIdx="4" presStyleCnt="7">
        <dgm:presLayoutVars>
          <dgm:bulletEnabled val="1"/>
        </dgm:presLayoutVars>
      </dgm:prSet>
      <dgm:spPr/>
    </dgm:pt>
    <dgm:pt modelId="{7589FE23-05CA-AF42-9649-CEC9F970B772}" type="pres">
      <dgm:prSet presAssocID="{A8DC757E-1284-BD44-B4E7-F831023A750B}" presName="accent_5" presStyleCnt="0"/>
      <dgm:spPr/>
    </dgm:pt>
    <dgm:pt modelId="{7EF6E92E-6AF3-9B47-9FE1-9BF8B6A6DF64}" type="pres">
      <dgm:prSet presAssocID="{A8DC757E-1284-BD44-B4E7-F831023A750B}" presName="accentRepeatNode" presStyleLbl="solidFgAcc1" presStyleIdx="4" presStyleCnt="7"/>
      <dgm:spPr/>
    </dgm:pt>
    <dgm:pt modelId="{E1DCB64A-EFA7-CE4B-8E47-DA8746EA7256}" type="pres">
      <dgm:prSet presAssocID="{857053FA-6FE7-0549-A92A-6FF7C18F590B}" presName="text_6" presStyleLbl="node1" presStyleIdx="5" presStyleCnt="7">
        <dgm:presLayoutVars>
          <dgm:bulletEnabled val="1"/>
        </dgm:presLayoutVars>
      </dgm:prSet>
      <dgm:spPr/>
    </dgm:pt>
    <dgm:pt modelId="{5310BB0B-E7F8-6D4F-BFE2-CD649A000AC1}" type="pres">
      <dgm:prSet presAssocID="{857053FA-6FE7-0549-A92A-6FF7C18F590B}" presName="accent_6" presStyleCnt="0"/>
      <dgm:spPr/>
    </dgm:pt>
    <dgm:pt modelId="{7A991FE8-AE72-E24C-8CB0-680D6BF9EA13}" type="pres">
      <dgm:prSet presAssocID="{857053FA-6FE7-0549-A92A-6FF7C18F590B}" presName="accentRepeatNode" presStyleLbl="solidFgAcc1" presStyleIdx="5" presStyleCnt="7"/>
      <dgm:spPr/>
    </dgm:pt>
    <dgm:pt modelId="{16CD636F-098F-1244-9DE5-CF41D6EFCCF2}" type="pres">
      <dgm:prSet presAssocID="{C02451AB-EC39-3249-A203-9B8DECDB4594}" presName="text_7" presStyleLbl="node1" presStyleIdx="6" presStyleCnt="7">
        <dgm:presLayoutVars>
          <dgm:bulletEnabled val="1"/>
        </dgm:presLayoutVars>
      </dgm:prSet>
      <dgm:spPr/>
    </dgm:pt>
    <dgm:pt modelId="{CD4A3537-980C-C84E-BB8E-379714913224}" type="pres">
      <dgm:prSet presAssocID="{C02451AB-EC39-3249-A203-9B8DECDB4594}" presName="accent_7" presStyleCnt="0"/>
      <dgm:spPr/>
    </dgm:pt>
    <dgm:pt modelId="{B18A1E47-43CA-4649-B0B6-981041CDEA8E}" type="pres">
      <dgm:prSet presAssocID="{C02451AB-EC39-3249-A203-9B8DECDB4594}" presName="accentRepeatNode" presStyleLbl="solidFgAcc1" presStyleIdx="6" presStyleCnt="7"/>
      <dgm:spPr/>
    </dgm:pt>
  </dgm:ptLst>
  <dgm:cxnLst>
    <dgm:cxn modelId="{29C92F24-B43A-3D4F-8C9E-2C8BB96CDA92}" srcId="{45E95468-3218-8C4A-A212-FCEF79EFAB6E}" destId="{471B0721-E5F6-C044-A5F5-DBA0009A89C5}" srcOrd="3" destOrd="0" parTransId="{8C046304-F353-9848-AD54-521B1052CA9F}" sibTransId="{191A0CB8-1FF1-B646-8B39-B9A45D925338}"/>
    <dgm:cxn modelId="{07901A2F-B511-014E-A4A3-ECB74E6503CD}" srcId="{45E95468-3218-8C4A-A212-FCEF79EFAB6E}" destId="{365A4D0B-0109-8243-8C3C-F83ED246813A}" srcOrd="2" destOrd="0" parTransId="{184ED8DE-9A54-DB4F-A16F-846B8ED31DD4}" sibTransId="{852A8B1C-8449-784C-885C-F5F7F0759A6A}"/>
    <dgm:cxn modelId="{004AED44-98BF-5B47-80CE-2F171CC00563}" srcId="{45E95468-3218-8C4A-A212-FCEF79EFAB6E}" destId="{BD797219-B67B-794A-A3AC-93E04115B422}" srcOrd="1" destOrd="0" parTransId="{61BB5135-92A1-0640-8C7C-D640680CF62E}" sibTransId="{12D46BA9-279A-334B-B248-0FB153C0D31C}"/>
    <dgm:cxn modelId="{27C1FD67-62A2-4145-BBD7-67CE1A757490}" srcId="{45E95468-3218-8C4A-A212-FCEF79EFAB6E}" destId="{5C63203D-B226-A746-81A8-F30B8F641132}" srcOrd="12" destOrd="0" parTransId="{F839B181-8EE1-EA45-A075-10F16089A4A1}" sibTransId="{5E287098-730A-6B47-BA30-63C7C9BAAD5F}"/>
    <dgm:cxn modelId="{E3780C6A-36E8-7240-8947-AA103F200D8D}" type="presOf" srcId="{365A4D0B-0109-8243-8C3C-F83ED246813A}" destId="{40040703-D957-AA41-AAA0-75FE642A521E}" srcOrd="0" destOrd="0" presId="urn:microsoft.com/office/officeart/2008/layout/VerticalCurvedList"/>
    <dgm:cxn modelId="{54A8A371-7145-FA48-8D3F-34F2245650FC}" srcId="{45E95468-3218-8C4A-A212-FCEF79EFAB6E}" destId="{C02451AB-EC39-3249-A203-9B8DECDB4594}" srcOrd="6" destOrd="0" parTransId="{4B13AAD8-6449-0646-820D-BD00D170717C}" sibTransId="{3D009197-9FBF-9142-AB5F-064029FD698F}"/>
    <dgm:cxn modelId="{C81C3778-5CCB-D845-9DEB-1B57B771BCCD}" type="presOf" srcId="{5ACDB3CD-5890-3F44-B4BB-79133EB3450E}" destId="{147CC75A-F93C-DE47-9798-74B537A75599}" srcOrd="0" destOrd="0" presId="urn:microsoft.com/office/officeart/2008/layout/VerticalCurvedList"/>
    <dgm:cxn modelId="{0659B679-F346-554A-B70A-6113E4B062D7}" type="presOf" srcId="{471B0721-E5F6-C044-A5F5-DBA0009A89C5}" destId="{009DF441-86AD-B042-BF9F-00CCF234AD2C}" srcOrd="0" destOrd="0" presId="urn:microsoft.com/office/officeart/2008/layout/VerticalCurvedList"/>
    <dgm:cxn modelId="{C95C017B-678B-3446-8BF7-2C96304B59D2}" srcId="{45E95468-3218-8C4A-A212-FCEF79EFAB6E}" destId="{4CC3AB2A-784E-D64F-ADB3-83813482E622}" srcOrd="10" destOrd="0" parTransId="{148B4589-9489-B040-ACA5-77B011F851B0}" sibTransId="{FE28A2A8-7BF3-704F-B80D-E64448A6EFCA}"/>
    <dgm:cxn modelId="{846A757D-01DA-904D-A32B-41722850CA44}" type="presOf" srcId="{857053FA-6FE7-0549-A92A-6FF7C18F590B}" destId="{E1DCB64A-EFA7-CE4B-8E47-DA8746EA7256}" srcOrd="0" destOrd="0" presId="urn:microsoft.com/office/officeart/2008/layout/VerticalCurvedList"/>
    <dgm:cxn modelId="{BA793D8B-69F4-0246-AE36-78EED256D7FF}" type="presOf" srcId="{C02451AB-EC39-3249-A203-9B8DECDB4594}" destId="{16CD636F-098F-1244-9DE5-CF41D6EFCCF2}" srcOrd="0" destOrd="0" presId="urn:microsoft.com/office/officeart/2008/layout/VerticalCurvedList"/>
    <dgm:cxn modelId="{2CABDD97-DC93-374B-98A5-64BAD8CCFCB9}" srcId="{45E95468-3218-8C4A-A212-FCEF79EFAB6E}" destId="{5ACDB3CD-5890-3F44-B4BB-79133EB3450E}" srcOrd="0" destOrd="0" parTransId="{189DAA98-08B6-A946-A6E9-2163D83EC75A}" sibTransId="{89E938E4-6523-7341-A4D6-91FBE7FB7034}"/>
    <dgm:cxn modelId="{F900DF98-1AD8-1147-9CC8-D26C0DE728FA}" srcId="{45E95468-3218-8C4A-A212-FCEF79EFAB6E}" destId="{A8DC757E-1284-BD44-B4E7-F831023A750B}" srcOrd="4" destOrd="0" parTransId="{34045323-6801-E141-9158-EA5FE3563A1B}" sibTransId="{7ED7CD16-B590-B648-8299-D6FFFE4491E8}"/>
    <dgm:cxn modelId="{046310A5-18AE-8E44-9BC4-004B00F7E8AC}" srcId="{45E95468-3218-8C4A-A212-FCEF79EFAB6E}" destId="{AE278718-79A5-FE47-9AFF-D784129DD9EE}" srcOrd="9" destOrd="0" parTransId="{0D1B5D12-453E-9745-8B7C-0F0AABDC2360}" sibTransId="{87643694-D3A0-5E47-B7C0-20186099EC78}"/>
    <dgm:cxn modelId="{CAAA44AB-20B2-F240-9396-1A11B24541F7}" srcId="{45E95468-3218-8C4A-A212-FCEF79EFAB6E}" destId="{A4214802-8520-1140-BBD4-28EE5212417A}" srcOrd="7" destOrd="0" parTransId="{D7BDF67D-A34F-714A-96ED-2208F341399A}" sibTransId="{16163453-C6F7-4140-83E1-3AEA3B94C355}"/>
    <dgm:cxn modelId="{0EF64BAD-3DDA-ED40-B5EB-DDA28C758992}" srcId="{45E95468-3218-8C4A-A212-FCEF79EFAB6E}" destId="{857053FA-6FE7-0549-A92A-6FF7C18F590B}" srcOrd="5" destOrd="0" parTransId="{8797D4B6-6776-854D-BC2B-0C90DEB0E1F6}" sibTransId="{2474CF83-37B5-4A4D-AF01-7B59F7249211}"/>
    <dgm:cxn modelId="{BC2662B6-75A3-6847-A7C3-DFA2C81E5507}" type="presOf" srcId="{45E95468-3218-8C4A-A212-FCEF79EFAB6E}" destId="{DF23854F-817B-444B-BB48-7B0677DBE276}" srcOrd="0" destOrd="0" presId="urn:microsoft.com/office/officeart/2008/layout/VerticalCurvedList"/>
    <dgm:cxn modelId="{3BCDF0C9-1A52-CC4A-936D-4E2625EEC6D4}" type="presOf" srcId="{89E938E4-6523-7341-A4D6-91FBE7FB7034}" destId="{39D55EA9-B2E5-3343-9BF2-29955A32D09F}" srcOrd="0" destOrd="0" presId="urn:microsoft.com/office/officeart/2008/layout/VerticalCurvedList"/>
    <dgm:cxn modelId="{B6E212D2-8289-C843-8712-3B748B6FA459}" type="presOf" srcId="{A8DC757E-1284-BD44-B4E7-F831023A750B}" destId="{C5B8D600-6E41-C54E-BF87-F7A6ED245FBD}" srcOrd="0" destOrd="0" presId="urn:microsoft.com/office/officeart/2008/layout/VerticalCurvedList"/>
    <dgm:cxn modelId="{8826D6D6-E9A6-EC4C-A7E5-8A9C3C5F54A4}" srcId="{45E95468-3218-8C4A-A212-FCEF79EFAB6E}" destId="{EE63D618-5E97-6F47-A4C1-0C8140681614}" srcOrd="8" destOrd="0" parTransId="{E34B0DA1-A8B6-4647-BE90-D74374CA6F02}" sibTransId="{8AF6BDB7-B086-2344-9F76-0D945744E4E3}"/>
    <dgm:cxn modelId="{5FC638E7-A567-F148-8103-86E03D0FEDD6}" srcId="{45E95468-3218-8C4A-A212-FCEF79EFAB6E}" destId="{377B4EB2-0531-774C-9BCE-C480D9452558}" srcOrd="11" destOrd="0" parTransId="{B1BE8CD9-336F-4040-92FD-F5BBA2032229}" sibTransId="{54A4F530-F2A8-854F-BF96-CE3E98175F00}"/>
    <dgm:cxn modelId="{978378F0-EC84-4842-887E-263707FF1191}" type="presOf" srcId="{BD797219-B67B-794A-A3AC-93E04115B422}" destId="{3F8C486C-CD16-F347-8936-7BFBEF0E1125}" srcOrd="0" destOrd="0" presId="urn:microsoft.com/office/officeart/2008/layout/VerticalCurvedList"/>
    <dgm:cxn modelId="{C19A7DD3-3010-564F-B7E0-FF3A5FF628F1}" type="presParOf" srcId="{DF23854F-817B-444B-BB48-7B0677DBE276}" destId="{151C7F8C-C1DF-BA45-9B95-871AAF11528A}" srcOrd="0" destOrd="0" presId="urn:microsoft.com/office/officeart/2008/layout/VerticalCurvedList"/>
    <dgm:cxn modelId="{7A791A54-459A-6041-A513-C4E37C0DBE58}" type="presParOf" srcId="{151C7F8C-C1DF-BA45-9B95-871AAF11528A}" destId="{443C6186-E2B6-4344-8CC1-40F6389D227B}" srcOrd="0" destOrd="0" presId="urn:microsoft.com/office/officeart/2008/layout/VerticalCurvedList"/>
    <dgm:cxn modelId="{58B2105E-9529-3745-9B21-269EF5429E43}" type="presParOf" srcId="{443C6186-E2B6-4344-8CC1-40F6389D227B}" destId="{59092FD8-4F9D-3941-BD44-A6E4AB091FCC}" srcOrd="0" destOrd="0" presId="urn:microsoft.com/office/officeart/2008/layout/VerticalCurvedList"/>
    <dgm:cxn modelId="{3544D291-BBAF-054F-AEE2-008DA405FF1B}" type="presParOf" srcId="{443C6186-E2B6-4344-8CC1-40F6389D227B}" destId="{39D55EA9-B2E5-3343-9BF2-29955A32D09F}" srcOrd="1" destOrd="0" presId="urn:microsoft.com/office/officeart/2008/layout/VerticalCurvedList"/>
    <dgm:cxn modelId="{09D71F0C-67DE-5E42-993A-6B82D0E36AEC}" type="presParOf" srcId="{443C6186-E2B6-4344-8CC1-40F6389D227B}" destId="{9B7519C9-E34F-D841-9192-E36260D9EC8D}" srcOrd="2" destOrd="0" presId="urn:microsoft.com/office/officeart/2008/layout/VerticalCurvedList"/>
    <dgm:cxn modelId="{693E8376-08F4-FA4C-AB83-2B979FD55FC4}" type="presParOf" srcId="{443C6186-E2B6-4344-8CC1-40F6389D227B}" destId="{2BC46A56-7001-124B-B6D6-2A276C316CDD}" srcOrd="3" destOrd="0" presId="urn:microsoft.com/office/officeart/2008/layout/VerticalCurvedList"/>
    <dgm:cxn modelId="{D1A8DB33-A936-9A49-A745-5F0CE24141AF}" type="presParOf" srcId="{151C7F8C-C1DF-BA45-9B95-871AAF11528A}" destId="{147CC75A-F93C-DE47-9798-74B537A75599}" srcOrd="1" destOrd="0" presId="urn:microsoft.com/office/officeart/2008/layout/VerticalCurvedList"/>
    <dgm:cxn modelId="{F03F10A1-DD03-6046-A8BC-5A14E93D5D07}" type="presParOf" srcId="{151C7F8C-C1DF-BA45-9B95-871AAF11528A}" destId="{A9F4903D-8540-F847-A83C-A9D93117C2EA}" srcOrd="2" destOrd="0" presId="urn:microsoft.com/office/officeart/2008/layout/VerticalCurvedList"/>
    <dgm:cxn modelId="{FEF2D37D-C64A-9447-8C2D-40ECB38F4A54}" type="presParOf" srcId="{A9F4903D-8540-F847-A83C-A9D93117C2EA}" destId="{2034FC9B-80A6-AC40-B95C-98E0FA53713F}" srcOrd="0" destOrd="0" presId="urn:microsoft.com/office/officeart/2008/layout/VerticalCurvedList"/>
    <dgm:cxn modelId="{77621390-F3BA-C542-B1EB-7C0E8F5BA64A}" type="presParOf" srcId="{151C7F8C-C1DF-BA45-9B95-871AAF11528A}" destId="{3F8C486C-CD16-F347-8936-7BFBEF0E1125}" srcOrd="3" destOrd="0" presId="urn:microsoft.com/office/officeart/2008/layout/VerticalCurvedList"/>
    <dgm:cxn modelId="{5707F0A9-B3A1-B644-A0F2-CF2CAA40CC48}" type="presParOf" srcId="{151C7F8C-C1DF-BA45-9B95-871AAF11528A}" destId="{961888D9-04AE-F44C-BCE2-B6CC3AA5E13C}" srcOrd="4" destOrd="0" presId="urn:microsoft.com/office/officeart/2008/layout/VerticalCurvedList"/>
    <dgm:cxn modelId="{078F3876-5D7E-D642-B773-44F1396BF24A}" type="presParOf" srcId="{961888D9-04AE-F44C-BCE2-B6CC3AA5E13C}" destId="{9DCC48B7-874F-AD48-B889-A95EE763A67D}" srcOrd="0" destOrd="0" presId="urn:microsoft.com/office/officeart/2008/layout/VerticalCurvedList"/>
    <dgm:cxn modelId="{CC0C542E-EE31-4943-9476-3AB144BA878D}" type="presParOf" srcId="{151C7F8C-C1DF-BA45-9B95-871AAF11528A}" destId="{40040703-D957-AA41-AAA0-75FE642A521E}" srcOrd="5" destOrd="0" presId="urn:microsoft.com/office/officeart/2008/layout/VerticalCurvedList"/>
    <dgm:cxn modelId="{C8407A00-AFFB-924D-A8F0-16FEBB7A59FC}" type="presParOf" srcId="{151C7F8C-C1DF-BA45-9B95-871AAF11528A}" destId="{4DBD66DC-F908-7347-880A-F93A0A2BD6FC}" srcOrd="6" destOrd="0" presId="urn:microsoft.com/office/officeart/2008/layout/VerticalCurvedList"/>
    <dgm:cxn modelId="{E8AF7066-E316-844A-8785-CC0F15354014}" type="presParOf" srcId="{4DBD66DC-F908-7347-880A-F93A0A2BD6FC}" destId="{A39071AC-FDF4-2E48-86E2-412B45D83EF7}" srcOrd="0" destOrd="0" presId="urn:microsoft.com/office/officeart/2008/layout/VerticalCurvedList"/>
    <dgm:cxn modelId="{9666199D-F6D6-BF49-A012-D8312DE67312}" type="presParOf" srcId="{151C7F8C-C1DF-BA45-9B95-871AAF11528A}" destId="{009DF441-86AD-B042-BF9F-00CCF234AD2C}" srcOrd="7" destOrd="0" presId="urn:microsoft.com/office/officeart/2008/layout/VerticalCurvedList"/>
    <dgm:cxn modelId="{6374837F-BFA0-7E42-AB10-FA3597B950B0}" type="presParOf" srcId="{151C7F8C-C1DF-BA45-9B95-871AAF11528A}" destId="{51D21CAB-845D-6F47-97D4-4AB1D41CDF13}" srcOrd="8" destOrd="0" presId="urn:microsoft.com/office/officeart/2008/layout/VerticalCurvedList"/>
    <dgm:cxn modelId="{2FC66747-B932-214F-B759-425F3F0A629B}" type="presParOf" srcId="{51D21CAB-845D-6F47-97D4-4AB1D41CDF13}" destId="{70B8873C-D1BD-B743-B8D4-96C9FBEDBC03}" srcOrd="0" destOrd="0" presId="urn:microsoft.com/office/officeart/2008/layout/VerticalCurvedList"/>
    <dgm:cxn modelId="{AB0C6F85-35FA-1743-BC07-44F6861B2F2E}" type="presParOf" srcId="{151C7F8C-C1DF-BA45-9B95-871AAF11528A}" destId="{C5B8D600-6E41-C54E-BF87-F7A6ED245FBD}" srcOrd="9" destOrd="0" presId="urn:microsoft.com/office/officeart/2008/layout/VerticalCurvedList"/>
    <dgm:cxn modelId="{43F9D8E0-E2B9-4B4D-B65F-12E8E65701CE}" type="presParOf" srcId="{151C7F8C-C1DF-BA45-9B95-871AAF11528A}" destId="{7589FE23-05CA-AF42-9649-CEC9F970B772}" srcOrd="10" destOrd="0" presId="urn:microsoft.com/office/officeart/2008/layout/VerticalCurvedList"/>
    <dgm:cxn modelId="{CDBEF509-E089-E949-93F0-5FE1E01F1AAF}" type="presParOf" srcId="{7589FE23-05CA-AF42-9649-CEC9F970B772}" destId="{7EF6E92E-6AF3-9B47-9FE1-9BF8B6A6DF64}" srcOrd="0" destOrd="0" presId="urn:microsoft.com/office/officeart/2008/layout/VerticalCurvedList"/>
    <dgm:cxn modelId="{A474CB10-B049-C34E-8D5C-D7027DC45AEC}" type="presParOf" srcId="{151C7F8C-C1DF-BA45-9B95-871AAF11528A}" destId="{E1DCB64A-EFA7-CE4B-8E47-DA8746EA7256}" srcOrd="11" destOrd="0" presId="urn:microsoft.com/office/officeart/2008/layout/VerticalCurvedList"/>
    <dgm:cxn modelId="{6FBCD299-61AD-F64C-91E8-5891E5AFCEB4}" type="presParOf" srcId="{151C7F8C-C1DF-BA45-9B95-871AAF11528A}" destId="{5310BB0B-E7F8-6D4F-BFE2-CD649A000AC1}" srcOrd="12" destOrd="0" presId="urn:microsoft.com/office/officeart/2008/layout/VerticalCurvedList"/>
    <dgm:cxn modelId="{142BE689-D256-8043-BAE7-8EAA76B1EF82}" type="presParOf" srcId="{5310BB0B-E7F8-6D4F-BFE2-CD649A000AC1}" destId="{7A991FE8-AE72-E24C-8CB0-680D6BF9EA13}" srcOrd="0" destOrd="0" presId="urn:microsoft.com/office/officeart/2008/layout/VerticalCurvedList"/>
    <dgm:cxn modelId="{732D25E8-636F-D543-B843-F0ABC42EA650}" type="presParOf" srcId="{151C7F8C-C1DF-BA45-9B95-871AAF11528A}" destId="{16CD636F-098F-1244-9DE5-CF41D6EFCCF2}" srcOrd="13" destOrd="0" presId="urn:microsoft.com/office/officeart/2008/layout/VerticalCurvedList"/>
    <dgm:cxn modelId="{6A56BBF9-C62C-B743-96AE-540166DBA14F}" type="presParOf" srcId="{151C7F8C-C1DF-BA45-9B95-871AAF11528A}" destId="{CD4A3537-980C-C84E-BB8E-379714913224}" srcOrd="14" destOrd="0" presId="urn:microsoft.com/office/officeart/2008/layout/VerticalCurvedList"/>
    <dgm:cxn modelId="{4E96C012-A487-D948-A896-921A331DF301}" type="presParOf" srcId="{CD4A3537-980C-C84E-BB8E-379714913224}" destId="{B18A1E47-43CA-4649-B0B6-981041CDEA8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F83B7A-8EB4-B240-A081-EBF35FAE0941}"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s-ES"/>
        </a:p>
      </dgm:t>
    </dgm:pt>
    <dgm:pt modelId="{E1CAC8A5-87AF-6947-893D-993ACA85DC36}">
      <dgm:prSet phldrT="[Texto]" custT="1"/>
      <dgm:spPr>
        <a:solidFill>
          <a:srgbClr val="152B48"/>
        </a:solidFill>
      </dgm:spPr>
      <dgm:t>
        <a:bodyPr/>
        <a:lstStyle/>
        <a:p>
          <a:r>
            <a:rPr lang="es-CO" sz="1200" dirty="0">
              <a:latin typeface="Montserrat" panose="00000500000000000000" pitchFamily="50" charset="0"/>
            </a:rPr>
            <a:t>Los profesionales tienen la obligación ética constitucional y legal de  respetar la decisión de la mujer. </a:t>
          </a:r>
          <a:endParaRPr lang="es-ES" sz="1200" dirty="0">
            <a:latin typeface="Montserrat" panose="00000500000000000000" pitchFamily="50" charset="0"/>
          </a:endParaRPr>
        </a:p>
      </dgm:t>
    </dgm:pt>
    <dgm:pt modelId="{C9146DF1-90AF-4846-BBD6-5B118A995BFE}" type="parTrans" cxnId="{BA6D0BE3-6FB7-7E41-BB40-F7E2B7A4DE0D}">
      <dgm:prSet/>
      <dgm:spPr/>
      <dgm:t>
        <a:bodyPr/>
        <a:lstStyle/>
        <a:p>
          <a:endParaRPr lang="es-ES">
            <a:latin typeface="Montserrat" panose="00000500000000000000" pitchFamily="50" charset="0"/>
          </a:endParaRPr>
        </a:p>
      </dgm:t>
    </dgm:pt>
    <dgm:pt modelId="{8781D7B7-33E6-7D4C-868F-BD276C4D0092}" type="sibTrans" cxnId="{BA6D0BE3-6FB7-7E41-BB40-F7E2B7A4DE0D}">
      <dgm:prSet/>
      <dgm:spPr/>
      <dgm:t>
        <a:bodyPr/>
        <a:lstStyle/>
        <a:p>
          <a:endParaRPr lang="es-ES">
            <a:latin typeface="Montserrat" panose="00000500000000000000" pitchFamily="50" charset="0"/>
          </a:endParaRPr>
        </a:p>
      </dgm:t>
    </dgm:pt>
    <dgm:pt modelId="{162B6EDD-86D0-6541-B73C-2E8FF8A4CAC9}">
      <dgm:prSet custT="1"/>
      <dgm:spPr>
        <a:solidFill>
          <a:srgbClr val="152B48"/>
        </a:solidFill>
      </dgm:spPr>
      <dgm:t>
        <a:bodyPr/>
        <a:lstStyle/>
        <a:p>
          <a:r>
            <a:rPr lang="es-CO" sz="1200" dirty="0">
              <a:latin typeface="Montserrat" panose="00000500000000000000" pitchFamily="50" charset="0"/>
            </a:rPr>
            <a:t>Los médicos o personal administrativo no pueden exigir documentos o requisitos diferentes a la denuncia y la certificación. </a:t>
          </a:r>
        </a:p>
      </dgm:t>
    </dgm:pt>
    <dgm:pt modelId="{43696B62-0051-9E4B-A977-CF4DB99D64F0}" type="parTrans" cxnId="{E008261E-5986-F547-B1F4-3D72276BDFD7}">
      <dgm:prSet/>
      <dgm:spPr/>
      <dgm:t>
        <a:bodyPr/>
        <a:lstStyle/>
        <a:p>
          <a:endParaRPr lang="es-ES">
            <a:latin typeface="Montserrat" panose="00000500000000000000" pitchFamily="50" charset="0"/>
          </a:endParaRPr>
        </a:p>
      </dgm:t>
    </dgm:pt>
    <dgm:pt modelId="{60F2C78E-8E4B-9E4A-9DB2-9944F4619DD7}" type="sibTrans" cxnId="{E008261E-5986-F547-B1F4-3D72276BDFD7}">
      <dgm:prSet/>
      <dgm:spPr/>
      <dgm:t>
        <a:bodyPr/>
        <a:lstStyle/>
        <a:p>
          <a:endParaRPr lang="es-ES">
            <a:latin typeface="Montserrat" panose="00000500000000000000" pitchFamily="50" charset="0"/>
          </a:endParaRPr>
        </a:p>
      </dgm:t>
    </dgm:pt>
    <dgm:pt modelId="{DDC80F47-C12D-7545-AAB4-C6B4370B28F2}">
      <dgm:prSet custT="1"/>
      <dgm:spPr>
        <a:solidFill>
          <a:srgbClr val="152B48"/>
        </a:solidFill>
      </dgm:spPr>
      <dgm:t>
        <a:bodyPr/>
        <a:lstStyle/>
        <a:p>
          <a:r>
            <a:rPr lang="es-CO" sz="1200" dirty="0">
              <a:latin typeface="Montserrat" panose="00000500000000000000" pitchFamily="50" charset="0"/>
            </a:rPr>
            <a:t>La objeción de conciencia no se puede presentar de manera colectiva </a:t>
          </a:r>
        </a:p>
      </dgm:t>
    </dgm:pt>
    <dgm:pt modelId="{0AF8310C-831B-1D45-8C99-B7200DA95C10}" type="parTrans" cxnId="{60525FC1-AF6F-954A-BB85-656C3C067DFA}">
      <dgm:prSet/>
      <dgm:spPr/>
      <dgm:t>
        <a:bodyPr/>
        <a:lstStyle/>
        <a:p>
          <a:endParaRPr lang="es-ES">
            <a:latin typeface="Montserrat" panose="00000500000000000000" pitchFamily="50" charset="0"/>
          </a:endParaRPr>
        </a:p>
      </dgm:t>
    </dgm:pt>
    <dgm:pt modelId="{F18221E5-F3FD-304C-8F4C-177859CB4DE1}" type="sibTrans" cxnId="{60525FC1-AF6F-954A-BB85-656C3C067DFA}">
      <dgm:prSet/>
      <dgm:spPr/>
      <dgm:t>
        <a:bodyPr/>
        <a:lstStyle/>
        <a:p>
          <a:endParaRPr lang="es-ES">
            <a:latin typeface="Montserrat" panose="00000500000000000000" pitchFamily="50" charset="0"/>
          </a:endParaRPr>
        </a:p>
      </dgm:t>
    </dgm:pt>
    <dgm:pt modelId="{685628F2-120E-7D4F-847C-D0FD8089886A}">
      <dgm:prSet custT="1"/>
      <dgm:spPr>
        <a:solidFill>
          <a:srgbClr val="152B48"/>
        </a:solidFill>
      </dgm:spPr>
      <dgm:t>
        <a:bodyPr/>
        <a:lstStyle/>
        <a:p>
          <a:r>
            <a:rPr lang="es-CO" sz="1200" dirty="0">
              <a:latin typeface="Montserrat" panose="00000500000000000000" pitchFamily="50" charset="0"/>
            </a:rPr>
            <a:t>La objeción de conciencia es un derecho que solo es posible reconocer a las personas naturales </a:t>
          </a:r>
        </a:p>
      </dgm:t>
    </dgm:pt>
    <dgm:pt modelId="{F10EEFBC-C9F6-2D44-A8B7-1E3E89CE4167}" type="parTrans" cxnId="{0B7878CA-497A-D44F-98B5-BFE80C13D9B9}">
      <dgm:prSet/>
      <dgm:spPr/>
      <dgm:t>
        <a:bodyPr/>
        <a:lstStyle/>
        <a:p>
          <a:endParaRPr lang="es-ES">
            <a:latin typeface="Montserrat" panose="00000500000000000000" pitchFamily="50" charset="0"/>
          </a:endParaRPr>
        </a:p>
      </dgm:t>
    </dgm:pt>
    <dgm:pt modelId="{389BE0BA-7DA2-0A48-A6D4-354721760841}" type="sibTrans" cxnId="{0B7878CA-497A-D44F-98B5-BFE80C13D9B9}">
      <dgm:prSet/>
      <dgm:spPr/>
      <dgm:t>
        <a:bodyPr/>
        <a:lstStyle/>
        <a:p>
          <a:endParaRPr lang="es-ES">
            <a:latin typeface="Montserrat" panose="00000500000000000000" pitchFamily="50" charset="0"/>
          </a:endParaRPr>
        </a:p>
      </dgm:t>
    </dgm:pt>
    <dgm:pt modelId="{43BE439B-7928-5C44-95A7-1A8DF2FC9BCB}">
      <dgm:prSet custT="1"/>
      <dgm:spPr>
        <a:solidFill>
          <a:srgbClr val="152B48"/>
        </a:solidFill>
      </dgm:spPr>
      <dgm:t>
        <a:bodyPr/>
        <a:lstStyle/>
        <a:p>
          <a:r>
            <a:rPr lang="es-CO" sz="1200" dirty="0">
              <a:solidFill>
                <a:schemeClr val="bg1"/>
              </a:solidFill>
              <a:effectLst/>
              <a:latin typeface="Montserrat" panose="00000500000000000000" pitchFamily="50" charset="0"/>
              <a:ea typeface="+mn-ea"/>
              <a:cs typeface="+mn-cs"/>
            </a:rPr>
            <a:t>El médico que se declare objetor, debe remitir inmediatamente a la mujer</a:t>
          </a:r>
          <a:r>
            <a:rPr lang="es-CO" sz="1200" dirty="0">
              <a:solidFill>
                <a:schemeClr val="tx1"/>
              </a:solidFill>
              <a:effectLst/>
              <a:latin typeface="Montserrat" panose="00000500000000000000" pitchFamily="50" charset="0"/>
              <a:ea typeface="+mn-ea"/>
              <a:cs typeface="+mn-cs"/>
            </a:rPr>
            <a:t>. </a:t>
          </a:r>
          <a:endParaRPr lang="es-ES" sz="1200" dirty="0">
            <a:latin typeface="Montserrat" panose="00000500000000000000" pitchFamily="50" charset="0"/>
          </a:endParaRPr>
        </a:p>
      </dgm:t>
    </dgm:pt>
    <dgm:pt modelId="{95919A7E-7E72-444F-A677-674FA30D0C6E}" type="parTrans" cxnId="{EF1A93D8-153F-CB4F-9A83-3A5B23FAD563}">
      <dgm:prSet/>
      <dgm:spPr/>
      <dgm:t>
        <a:bodyPr/>
        <a:lstStyle/>
        <a:p>
          <a:endParaRPr lang="es-ES">
            <a:latin typeface="Montserrat" panose="00000500000000000000" pitchFamily="50" charset="0"/>
          </a:endParaRPr>
        </a:p>
      </dgm:t>
    </dgm:pt>
    <dgm:pt modelId="{834F18D5-C2B5-4040-BDF7-D87964564B45}" type="sibTrans" cxnId="{EF1A93D8-153F-CB4F-9A83-3A5B23FAD563}">
      <dgm:prSet/>
      <dgm:spPr/>
      <dgm:t>
        <a:bodyPr/>
        <a:lstStyle/>
        <a:p>
          <a:endParaRPr lang="es-ES">
            <a:latin typeface="Montserrat" panose="00000500000000000000" pitchFamily="50" charset="0"/>
          </a:endParaRPr>
        </a:p>
      </dgm:t>
    </dgm:pt>
    <dgm:pt modelId="{3428AA27-0250-7C44-90EF-919750B8FA97}">
      <dgm:prSet custT="1"/>
      <dgm:spPr>
        <a:solidFill>
          <a:srgbClr val="152B48"/>
        </a:solidFill>
      </dgm:spPr>
      <dgm:t>
        <a:bodyPr/>
        <a:lstStyle/>
        <a:p>
          <a:r>
            <a:rPr lang="es-CO" sz="1200" dirty="0">
              <a:solidFill>
                <a:schemeClr val="bg1"/>
              </a:solidFill>
              <a:effectLst/>
              <a:latin typeface="Montserrat" panose="00000500000000000000" pitchFamily="50" charset="0"/>
              <a:ea typeface="+mn-ea"/>
              <a:cs typeface="+mn-cs"/>
            </a:rPr>
            <a:t>El sistema de seguridad social en salud debe garantizar un número  adecuado de proveedores habilitados para la ILVE </a:t>
          </a:r>
          <a:endParaRPr lang="es-CO" sz="1200" dirty="0">
            <a:solidFill>
              <a:schemeClr val="bg1"/>
            </a:solidFill>
            <a:latin typeface="Montserrat" panose="00000500000000000000" pitchFamily="50" charset="0"/>
          </a:endParaRPr>
        </a:p>
      </dgm:t>
    </dgm:pt>
    <dgm:pt modelId="{4C67296F-C743-474B-BB7C-13E4C40F7FA2}" type="parTrans" cxnId="{5FD575E9-925E-D447-8D69-F88300348739}">
      <dgm:prSet/>
      <dgm:spPr/>
      <dgm:t>
        <a:bodyPr/>
        <a:lstStyle/>
        <a:p>
          <a:endParaRPr lang="es-ES">
            <a:latin typeface="Montserrat" panose="00000500000000000000" pitchFamily="50" charset="0"/>
          </a:endParaRPr>
        </a:p>
      </dgm:t>
    </dgm:pt>
    <dgm:pt modelId="{3344F33D-0DD7-FA4D-A5A0-960BB9E95978}" type="sibTrans" cxnId="{5FD575E9-925E-D447-8D69-F88300348739}">
      <dgm:prSet/>
      <dgm:spPr/>
      <dgm:t>
        <a:bodyPr/>
        <a:lstStyle/>
        <a:p>
          <a:endParaRPr lang="es-ES">
            <a:latin typeface="Montserrat" panose="00000500000000000000" pitchFamily="50" charset="0"/>
          </a:endParaRPr>
        </a:p>
      </dgm:t>
    </dgm:pt>
    <dgm:pt modelId="{868AF718-8B6F-4345-94C3-68CBF50CA9FB}">
      <dgm:prSet custT="1"/>
      <dgm:spPr>
        <a:solidFill>
          <a:srgbClr val="152B48"/>
        </a:solidFill>
      </dgm:spPr>
      <dgm:t>
        <a:bodyPr/>
        <a:lstStyle/>
        <a:p>
          <a:r>
            <a:rPr lang="es-CO" sz="1200" dirty="0">
              <a:solidFill>
                <a:schemeClr val="bg1"/>
              </a:solidFill>
              <a:effectLst/>
              <a:latin typeface="Montserrat" panose="00000500000000000000" pitchFamily="50" charset="0"/>
              <a:ea typeface="+mn-ea"/>
              <a:cs typeface="+mn-cs"/>
            </a:rPr>
            <a:t>Las mujeres tiene derecho al acceso real , oportuno y de calidad </a:t>
          </a:r>
          <a:endParaRPr lang="es-CO" sz="1200" dirty="0">
            <a:solidFill>
              <a:schemeClr val="bg1"/>
            </a:solidFill>
            <a:latin typeface="Montserrat" panose="00000500000000000000" pitchFamily="50" charset="0"/>
          </a:endParaRPr>
        </a:p>
      </dgm:t>
    </dgm:pt>
    <dgm:pt modelId="{EAA53B7E-393D-DC4E-B9B6-D831669388AB}" type="parTrans" cxnId="{D87BC99E-8842-9F4F-82A1-9764E6F59FEC}">
      <dgm:prSet/>
      <dgm:spPr/>
      <dgm:t>
        <a:bodyPr/>
        <a:lstStyle/>
        <a:p>
          <a:endParaRPr lang="es-ES">
            <a:latin typeface="Montserrat" panose="00000500000000000000" pitchFamily="50" charset="0"/>
          </a:endParaRPr>
        </a:p>
      </dgm:t>
    </dgm:pt>
    <dgm:pt modelId="{4C6B091F-499D-DF43-AC17-6C60E20AC13F}" type="sibTrans" cxnId="{D87BC99E-8842-9F4F-82A1-9764E6F59FEC}">
      <dgm:prSet/>
      <dgm:spPr/>
      <dgm:t>
        <a:bodyPr/>
        <a:lstStyle/>
        <a:p>
          <a:endParaRPr lang="es-ES">
            <a:latin typeface="Montserrat" panose="00000500000000000000" pitchFamily="50" charset="0"/>
          </a:endParaRPr>
        </a:p>
      </dgm:t>
    </dgm:pt>
    <dgm:pt modelId="{05CFA033-C224-BF47-8BC6-26457F148041}">
      <dgm:prSet custT="1"/>
      <dgm:spPr>
        <a:solidFill>
          <a:srgbClr val="152B48"/>
        </a:solidFill>
      </dgm:spPr>
      <dgm:t>
        <a:bodyPr/>
        <a:lstStyle/>
        <a:p>
          <a:r>
            <a:rPr lang="es-CO" sz="1100" dirty="0">
              <a:solidFill>
                <a:schemeClr val="bg1"/>
              </a:solidFill>
              <a:effectLst/>
              <a:latin typeface="Montserrat" panose="00000500000000000000" pitchFamily="50" charset="0"/>
              <a:ea typeface="+mn-ea"/>
              <a:cs typeface="+mn-cs"/>
            </a:rPr>
            <a:t>El sistema de seguridad social en salud no puede imponer barreras administrativas que posterguen innecesariamente la prestación del servicio. </a:t>
          </a:r>
          <a:endParaRPr lang="es-CO" sz="1100" dirty="0">
            <a:solidFill>
              <a:schemeClr val="bg1"/>
            </a:solidFill>
            <a:latin typeface="Montserrat" panose="00000500000000000000" pitchFamily="50" charset="0"/>
          </a:endParaRPr>
        </a:p>
      </dgm:t>
    </dgm:pt>
    <dgm:pt modelId="{5BABE9B6-24B0-C04A-8DED-8E83E736567C}" type="parTrans" cxnId="{40C2B7CE-9163-AE44-A651-BB24B31BDAB2}">
      <dgm:prSet/>
      <dgm:spPr/>
      <dgm:t>
        <a:bodyPr/>
        <a:lstStyle/>
        <a:p>
          <a:endParaRPr lang="es-ES">
            <a:latin typeface="Montserrat" panose="00000500000000000000" pitchFamily="50" charset="0"/>
          </a:endParaRPr>
        </a:p>
      </dgm:t>
    </dgm:pt>
    <dgm:pt modelId="{B4228CA3-200D-004C-8CCF-52A01F52D154}" type="sibTrans" cxnId="{40C2B7CE-9163-AE44-A651-BB24B31BDAB2}">
      <dgm:prSet/>
      <dgm:spPr/>
      <dgm:t>
        <a:bodyPr/>
        <a:lstStyle/>
        <a:p>
          <a:endParaRPr lang="es-ES">
            <a:latin typeface="Montserrat" panose="00000500000000000000" pitchFamily="50" charset="0"/>
          </a:endParaRPr>
        </a:p>
      </dgm:t>
    </dgm:pt>
    <dgm:pt modelId="{EF5DAA36-8491-2D47-B4FE-B70C7CE8CC6E}" type="pres">
      <dgm:prSet presAssocID="{BDF83B7A-8EB4-B240-A081-EBF35FAE0941}" presName="linear" presStyleCnt="0">
        <dgm:presLayoutVars>
          <dgm:dir/>
          <dgm:animLvl val="lvl"/>
          <dgm:resizeHandles val="exact"/>
        </dgm:presLayoutVars>
      </dgm:prSet>
      <dgm:spPr/>
    </dgm:pt>
    <dgm:pt modelId="{31BAD419-1F84-0A41-B5DB-86DB6457CA88}" type="pres">
      <dgm:prSet presAssocID="{E1CAC8A5-87AF-6947-893D-993ACA85DC36}" presName="parentLin" presStyleCnt="0"/>
      <dgm:spPr/>
    </dgm:pt>
    <dgm:pt modelId="{D8EA66D0-35BF-874A-81FB-A97F2E7CC680}" type="pres">
      <dgm:prSet presAssocID="{E1CAC8A5-87AF-6947-893D-993ACA85DC36}" presName="parentLeftMargin" presStyleLbl="node1" presStyleIdx="0" presStyleCnt="8"/>
      <dgm:spPr/>
    </dgm:pt>
    <dgm:pt modelId="{A8B66327-0FE6-6F4E-A94B-9CCB02455CED}" type="pres">
      <dgm:prSet presAssocID="{E1CAC8A5-87AF-6947-893D-993ACA85DC36}" presName="parentText" presStyleLbl="node1" presStyleIdx="0" presStyleCnt="8">
        <dgm:presLayoutVars>
          <dgm:chMax val="0"/>
          <dgm:bulletEnabled val="1"/>
        </dgm:presLayoutVars>
      </dgm:prSet>
      <dgm:spPr/>
    </dgm:pt>
    <dgm:pt modelId="{5A58E110-043E-3047-B906-89E51C4FCD21}" type="pres">
      <dgm:prSet presAssocID="{E1CAC8A5-87AF-6947-893D-993ACA85DC36}" presName="negativeSpace" presStyleCnt="0"/>
      <dgm:spPr/>
    </dgm:pt>
    <dgm:pt modelId="{E05C842D-92CE-BE41-9085-F5A7A0E42997}" type="pres">
      <dgm:prSet presAssocID="{E1CAC8A5-87AF-6947-893D-993ACA85DC36}" presName="childText" presStyleLbl="conFgAcc1" presStyleIdx="0" presStyleCnt="8">
        <dgm:presLayoutVars>
          <dgm:bulletEnabled val="1"/>
        </dgm:presLayoutVars>
      </dgm:prSet>
      <dgm:spPr/>
    </dgm:pt>
    <dgm:pt modelId="{D9E28F61-7EA9-3143-9B1B-93BF344B9F52}" type="pres">
      <dgm:prSet presAssocID="{8781D7B7-33E6-7D4C-868F-BD276C4D0092}" presName="spaceBetweenRectangles" presStyleCnt="0"/>
      <dgm:spPr/>
    </dgm:pt>
    <dgm:pt modelId="{D40F1A84-3DCA-9C4E-B435-42100D96EB51}" type="pres">
      <dgm:prSet presAssocID="{162B6EDD-86D0-6541-B73C-2E8FF8A4CAC9}" presName="parentLin" presStyleCnt="0"/>
      <dgm:spPr/>
    </dgm:pt>
    <dgm:pt modelId="{515E25CB-7E1C-1043-A122-3F41FD94D675}" type="pres">
      <dgm:prSet presAssocID="{162B6EDD-86D0-6541-B73C-2E8FF8A4CAC9}" presName="parentLeftMargin" presStyleLbl="node1" presStyleIdx="0" presStyleCnt="8"/>
      <dgm:spPr/>
    </dgm:pt>
    <dgm:pt modelId="{815DBDF1-C79E-474B-B051-29EADE8934A8}" type="pres">
      <dgm:prSet presAssocID="{162B6EDD-86D0-6541-B73C-2E8FF8A4CAC9}" presName="parentText" presStyleLbl="node1" presStyleIdx="1" presStyleCnt="8">
        <dgm:presLayoutVars>
          <dgm:chMax val="0"/>
          <dgm:bulletEnabled val="1"/>
        </dgm:presLayoutVars>
      </dgm:prSet>
      <dgm:spPr/>
    </dgm:pt>
    <dgm:pt modelId="{D9494F01-4066-5441-8AF8-9284E7EAB149}" type="pres">
      <dgm:prSet presAssocID="{162B6EDD-86D0-6541-B73C-2E8FF8A4CAC9}" presName="negativeSpace" presStyleCnt="0"/>
      <dgm:spPr/>
    </dgm:pt>
    <dgm:pt modelId="{D8B739C0-76A5-F04E-88D0-14D585080236}" type="pres">
      <dgm:prSet presAssocID="{162B6EDD-86D0-6541-B73C-2E8FF8A4CAC9}" presName="childText" presStyleLbl="conFgAcc1" presStyleIdx="1" presStyleCnt="8">
        <dgm:presLayoutVars>
          <dgm:bulletEnabled val="1"/>
        </dgm:presLayoutVars>
      </dgm:prSet>
      <dgm:spPr/>
    </dgm:pt>
    <dgm:pt modelId="{5B2C0221-71B3-354F-B632-A02D07A01B5E}" type="pres">
      <dgm:prSet presAssocID="{60F2C78E-8E4B-9E4A-9DB2-9944F4619DD7}" presName="spaceBetweenRectangles" presStyleCnt="0"/>
      <dgm:spPr/>
    </dgm:pt>
    <dgm:pt modelId="{CC3E7BFD-8939-D94E-A2F4-854D9A7246FA}" type="pres">
      <dgm:prSet presAssocID="{685628F2-120E-7D4F-847C-D0FD8089886A}" presName="parentLin" presStyleCnt="0"/>
      <dgm:spPr/>
    </dgm:pt>
    <dgm:pt modelId="{98CCA92C-BBA7-444D-8006-427D079935BC}" type="pres">
      <dgm:prSet presAssocID="{685628F2-120E-7D4F-847C-D0FD8089886A}" presName="parentLeftMargin" presStyleLbl="node1" presStyleIdx="1" presStyleCnt="8"/>
      <dgm:spPr/>
    </dgm:pt>
    <dgm:pt modelId="{1B4D6204-E7B9-C743-B038-C5ECE75DA460}" type="pres">
      <dgm:prSet presAssocID="{685628F2-120E-7D4F-847C-D0FD8089886A}" presName="parentText" presStyleLbl="node1" presStyleIdx="2" presStyleCnt="8">
        <dgm:presLayoutVars>
          <dgm:chMax val="0"/>
          <dgm:bulletEnabled val="1"/>
        </dgm:presLayoutVars>
      </dgm:prSet>
      <dgm:spPr/>
    </dgm:pt>
    <dgm:pt modelId="{F2821BA1-6499-B048-A49B-434D692A0C34}" type="pres">
      <dgm:prSet presAssocID="{685628F2-120E-7D4F-847C-D0FD8089886A}" presName="negativeSpace" presStyleCnt="0"/>
      <dgm:spPr/>
    </dgm:pt>
    <dgm:pt modelId="{4CA3831F-2FAC-FD42-947B-091CB29DDD32}" type="pres">
      <dgm:prSet presAssocID="{685628F2-120E-7D4F-847C-D0FD8089886A}" presName="childText" presStyleLbl="conFgAcc1" presStyleIdx="2" presStyleCnt="8">
        <dgm:presLayoutVars>
          <dgm:bulletEnabled val="1"/>
        </dgm:presLayoutVars>
      </dgm:prSet>
      <dgm:spPr/>
    </dgm:pt>
    <dgm:pt modelId="{FC97249B-5850-B343-ADAE-FD41627345F9}" type="pres">
      <dgm:prSet presAssocID="{389BE0BA-7DA2-0A48-A6D4-354721760841}" presName="spaceBetweenRectangles" presStyleCnt="0"/>
      <dgm:spPr/>
    </dgm:pt>
    <dgm:pt modelId="{C00036E2-C373-324F-92CC-9FFDDC6CAAD3}" type="pres">
      <dgm:prSet presAssocID="{DDC80F47-C12D-7545-AAB4-C6B4370B28F2}" presName="parentLin" presStyleCnt="0"/>
      <dgm:spPr/>
    </dgm:pt>
    <dgm:pt modelId="{AEA4897B-3E8F-084F-A057-A4D6AE86CE81}" type="pres">
      <dgm:prSet presAssocID="{DDC80F47-C12D-7545-AAB4-C6B4370B28F2}" presName="parentLeftMargin" presStyleLbl="node1" presStyleIdx="2" presStyleCnt="8"/>
      <dgm:spPr/>
    </dgm:pt>
    <dgm:pt modelId="{EF7ED0A6-CC0A-B142-87DB-6BCA4A6E852A}" type="pres">
      <dgm:prSet presAssocID="{DDC80F47-C12D-7545-AAB4-C6B4370B28F2}" presName="parentText" presStyleLbl="node1" presStyleIdx="3" presStyleCnt="8">
        <dgm:presLayoutVars>
          <dgm:chMax val="0"/>
          <dgm:bulletEnabled val="1"/>
        </dgm:presLayoutVars>
      </dgm:prSet>
      <dgm:spPr/>
    </dgm:pt>
    <dgm:pt modelId="{1D82A5FB-3598-E443-9EFF-4E169255A8D1}" type="pres">
      <dgm:prSet presAssocID="{DDC80F47-C12D-7545-AAB4-C6B4370B28F2}" presName="negativeSpace" presStyleCnt="0"/>
      <dgm:spPr/>
    </dgm:pt>
    <dgm:pt modelId="{3B05CBE8-08F0-4147-BE43-72DF3D36AED6}" type="pres">
      <dgm:prSet presAssocID="{DDC80F47-C12D-7545-AAB4-C6B4370B28F2}" presName="childText" presStyleLbl="conFgAcc1" presStyleIdx="3" presStyleCnt="8">
        <dgm:presLayoutVars>
          <dgm:bulletEnabled val="1"/>
        </dgm:presLayoutVars>
      </dgm:prSet>
      <dgm:spPr>
        <a:noFill/>
      </dgm:spPr>
    </dgm:pt>
    <dgm:pt modelId="{671830F4-BBFB-EA46-AC83-E616196CA6A8}" type="pres">
      <dgm:prSet presAssocID="{F18221E5-F3FD-304C-8F4C-177859CB4DE1}" presName="spaceBetweenRectangles" presStyleCnt="0"/>
      <dgm:spPr/>
    </dgm:pt>
    <dgm:pt modelId="{0B3C9E7A-23E1-6F41-A85C-40EF37755530}" type="pres">
      <dgm:prSet presAssocID="{43BE439B-7928-5C44-95A7-1A8DF2FC9BCB}" presName="parentLin" presStyleCnt="0"/>
      <dgm:spPr/>
    </dgm:pt>
    <dgm:pt modelId="{90D5B841-8BEE-2545-9E64-F7BB040F6920}" type="pres">
      <dgm:prSet presAssocID="{43BE439B-7928-5C44-95A7-1A8DF2FC9BCB}" presName="parentLeftMargin" presStyleLbl="node1" presStyleIdx="3" presStyleCnt="8"/>
      <dgm:spPr/>
    </dgm:pt>
    <dgm:pt modelId="{038C3691-26DD-FC45-9083-D66031D8B30E}" type="pres">
      <dgm:prSet presAssocID="{43BE439B-7928-5C44-95A7-1A8DF2FC9BCB}" presName="parentText" presStyleLbl="node1" presStyleIdx="4" presStyleCnt="8">
        <dgm:presLayoutVars>
          <dgm:chMax val="0"/>
          <dgm:bulletEnabled val="1"/>
        </dgm:presLayoutVars>
      </dgm:prSet>
      <dgm:spPr/>
    </dgm:pt>
    <dgm:pt modelId="{4E29B128-5CC6-DE4E-B577-7454A77A9A1E}" type="pres">
      <dgm:prSet presAssocID="{43BE439B-7928-5C44-95A7-1A8DF2FC9BCB}" presName="negativeSpace" presStyleCnt="0"/>
      <dgm:spPr/>
    </dgm:pt>
    <dgm:pt modelId="{FBF9A753-252F-5743-B0FF-289D89A8AFE1}" type="pres">
      <dgm:prSet presAssocID="{43BE439B-7928-5C44-95A7-1A8DF2FC9BCB}" presName="childText" presStyleLbl="conFgAcc1" presStyleIdx="4" presStyleCnt="8">
        <dgm:presLayoutVars>
          <dgm:bulletEnabled val="1"/>
        </dgm:presLayoutVars>
      </dgm:prSet>
      <dgm:spPr/>
    </dgm:pt>
    <dgm:pt modelId="{25A2BFFB-5033-7244-8FD2-1B370439C600}" type="pres">
      <dgm:prSet presAssocID="{834F18D5-C2B5-4040-BDF7-D87964564B45}" presName="spaceBetweenRectangles" presStyleCnt="0"/>
      <dgm:spPr/>
    </dgm:pt>
    <dgm:pt modelId="{506B4CD4-A0D1-4345-B4BA-6BDA3320262C}" type="pres">
      <dgm:prSet presAssocID="{3428AA27-0250-7C44-90EF-919750B8FA97}" presName="parentLin" presStyleCnt="0"/>
      <dgm:spPr/>
    </dgm:pt>
    <dgm:pt modelId="{ED9FDF3F-CB91-1042-98C8-EE4918E6A97A}" type="pres">
      <dgm:prSet presAssocID="{3428AA27-0250-7C44-90EF-919750B8FA97}" presName="parentLeftMargin" presStyleLbl="node1" presStyleIdx="4" presStyleCnt="8"/>
      <dgm:spPr/>
    </dgm:pt>
    <dgm:pt modelId="{8C42F097-0087-E749-B918-9637D60B7C71}" type="pres">
      <dgm:prSet presAssocID="{3428AA27-0250-7C44-90EF-919750B8FA97}" presName="parentText" presStyleLbl="node1" presStyleIdx="5" presStyleCnt="8" custLinFactNeighborX="20710" custLinFactNeighborY="2791">
        <dgm:presLayoutVars>
          <dgm:chMax val="0"/>
          <dgm:bulletEnabled val="1"/>
        </dgm:presLayoutVars>
      </dgm:prSet>
      <dgm:spPr/>
    </dgm:pt>
    <dgm:pt modelId="{A202CDC2-C389-EF48-BE35-5A415A9722A8}" type="pres">
      <dgm:prSet presAssocID="{3428AA27-0250-7C44-90EF-919750B8FA97}" presName="negativeSpace" presStyleCnt="0"/>
      <dgm:spPr/>
    </dgm:pt>
    <dgm:pt modelId="{927E5462-ED27-E84F-8C5D-5E9F35FB511D}" type="pres">
      <dgm:prSet presAssocID="{3428AA27-0250-7C44-90EF-919750B8FA97}" presName="childText" presStyleLbl="conFgAcc1" presStyleIdx="5" presStyleCnt="8">
        <dgm:presLayoutVars>
          <dgm:bulletEnabled val="1"/>
        </dgm:presLayoutVars>
      </dgm:prSet>
      <dgm:spPr/>
    </dgm:pt>
    <dgm:pt modelId="{907E2842-F80A-014D-A227-D03EE31C828A}" type="pres">
      <dgm:prSet presAssocID="{3344F33D-0DD7-FA4D-A5A0-960BB9E95978}" presName="spaceBetweenRectangles" presStyleCnt="0"/>
      <dgm:spPr/>
    </dgm:pt>
    <dgm:pt modelId="{985D15B3-B015-9941-A7D7-126C14933405}" type="pres">
      <dgm:prSet presAssocID="{868AF718-8B6F-4345-94C3-68CBF50CA9FB}" presName="parentLin" presStyleCnt="0"/>
      <dgm:spPr/>
    </dgm:pt>
    <dgm:pt modelId="{54D7782F-CFFC-334B-A777-6EAA77A2D587}" type="pres">
      <dgm:prSet presAssocID="{868AF718-8B6F-4345-94C3-68CBF50CA9FB}" presName="parentLeftMargin" presStyleLbl="node1" presStyleIdx="5" presStyleCnt="8"/>
      <dgm:spPr/>
    </dgm:pt>
    <dgm:pt modelId="{55645F7C-CBBE-854B-A70E-29980F069910}" type="pres">
      <dgm:prSet presAssocID="{868AF718-8B6F-4345-94C3-68CBF50CA9FB}" presName="parentText" presStyleLbl="node1" presStyleIdx="6" presStyleCnt="8">
        <dgm:presLayoutVars>
          <dgm:chMax val="0"/>
          <dgm:bulletEnabled val="1"/>
        </dgm:presLayoutVars>
      </dgm:prSet>
      <dgm:spPr/>
    </dgm:pt>
    <dgm:pt modelId="{A6D4E8CA-B4A8-4344-A7A0-07184EB100AB}" type="pres">
      <dgm:prSet presAssocID="{868AF718-8B6F-4345-94C3-68CBF50CA9FB}" presName="negativeSpace" presStyleCnt="0"/>
      <dgm:spPr/>
    </dgm:pt>
    <dgm:pt modelId="{A79DEFAE-C0B7-8345-A9A8-0C712587A603}" type="pres">
      <dgm:prSet presAssocID="{868AF718-8B6F-4345-94C3-68CBF50CA9FB}" presName="childText" presStyleLbl="conFgAcc1" presStyleIdx="6" presStyleCnt="8">
        <dgm:presLayoutVars>
          <dgm:bulletEnabled val="1"/>
        </dgm:presLayoutVars>
      </dgm:prSet>
      <dgm:spPr/>
    </dgm:pt>
    <dgm:pt modelId="{4CD97F26-CD18-B34B-BB37-E01DE2A9E87F}" type="pres">
      <dgm:prSet presAssocID="{4C6B091F-499D-DF43-AC17-6C60E20AC13F}" presName="spaceBetweenRectangles" presStyleCnt="0"/>
      <dgm:spPr/>
    </dgm:pt>
    <dgm:pt modelId="{909DFA75-DFB3-774F-919D-9B181F1AEAE1}" type="pres">
      <dgm:prSet presAssocID="{05CFA033-C224-BF47-8BC6-26457F148041}" presName="parentLin" presStyleCnt="0"/>
      <dgm:spPr/>
    </dgm:pt>
    <dgm:pt modelId="{F712A797-8FC0-F94D-8DF1-9801D44461D5}" type="pres">
      <dgm:prSet presAssocID="{05CFA033-C224-BF47-8BC6-26457F148041}" presName="parentLeftMargin" presStyleLbl="node1" presStyleIdx="6" presStyleCnt="8"/>
      <dgm:spPr/>
    </dgm:pt>
    <dgm:pt modelId="{31A699CB-B293-EB43-B5DB-31D70CA2CFF8}" type="pres">
      <dgm:prSet presAssocID="{05CFA033-C224-BF47-8BC6-26457F148041}" presName="parentText" presStyleLbl="node1" presStyleIdx="7" presStyleCnt="8">
        <dgm:presLayoutVars>
          <dgm:chMax val="0"/>
          <dgm:bulletEnabled val="1"/>
        </dgm:presLayoutVars>
      </dgm:prSet>
      <dgm:spPr/>
    </dgm:pt>
    <dgm:pt modelId="{266E34C9-7FAB-C34F-81D3-263E635FDC18}" type="pres">
      <dgm:prSet presAssocID="{05CFA033-C224-BF47-8BC6-26457F148041}" presName="negativeSpace" presStyleCnt="0"/>
      <dgm:spPr/>
    </dgm:pt>
    <dgm:pt modelId="{BC9E91F0-A654-2F45-A5B5-4C92281DDF54}" type="pres">
      <dgm:prSet presAssocID="{05CFA033-C224-BF47-8BC6-26457F148041}" presName="childText" presStyleLbl="conFgAcc1" presStyleIdx="7" presStyleCnt="8">
        <dgm:presLayoutVars>
          <dgm:bulletEnabled val="1"/>
        </dgm:presLayoutVars>
      </dgm:prSet>
      <dgm:spPr/>
    </dgm:pt>
  </dgm:ptLst>
  <dgm:cxnLst>
    <dgm:cxn modelId="{A6533308-644D-1A4A-BB3E-225362B590E3}" type="presOf" srcId="{05CFA033-C224-BF47-8BC6-26457F148041}" destId="{F712A797-8FC0-F94D-8DF1-9801D44461D5}" srcOrd="0" destOrd="0" presId="urn:microsoft.com/office/officeart/2005/8/layout/list1"/>
    <dgm:cxn modelId="{84595710-D066-8848-9985-F1115AFDD150}" type="presOf" srcId="{43BE439B-7928-5C44-95A7-1A8DF2FC9BCB}" destId="{90D5B841-8BEE-2545-9E64-F7BB040F6920}" srcOrd="0" destOrd="0" presId="urn:microsoft.com/office/officeart/2005/8/layout/list1"/>
    <dgm:cxn modelId="{E008261E-5986-F547-B1F4-3D72276BDFD7}" srcId="{BDF83B7A-8EB4-B240-A081-EBF35FAE0941}" destId="{162B6EDD-86D0-6541-B73C-2E8FF8A4CAC9}" srcOrd="1" destOrd="0" parTransId="{43696B62-0051-9E4B-A977-CF4DB99D64F0}" sibTransId="{60F2C78E-8E4B-9E4A-9DB2-9944F4619DD7}"/>
    <dgm:cxn modelId="{EDE60D1F-CE8A-F549-B626-2A612711CE95}" type="presOf" srcId="{685628F2-120E-7D4F-847C-D0FD8089886A}" destId="{98CCA92C-BBA7-444D-8006-427D079935BC}" srcOrd="0" destOrd="0" presId="urn:microsoft.com/office/officeart/2005/8/layout/list1"/>
    <dgm:cxn modelId="{32598B25-56F1-5145-A768-CEE3DC224B61}" type="presOf" srcId="{43BE439B-7928-5C44-95A7-1A8DF2FC9BCB}" destId="{038C3691-26DD-FC45-9083-D66031D8B30E}" srcOrd="1" destOrd="0" presId="urn:microsoft.com/office/officeart/2005/8/layout/list1"/>
    <dgm:cxn modelId="{87DFED25-52F4-6847-AA0D-5A5109BC807A}" type="presOf" srcId="{DDC80F47-C12D-7545-AAB4-C6B4370B28F2}" destId="{AEA4897B-3E8F-084F-A057-A4D6AE86CE81}" srcOrd="0" destOrd="0" presId="urn:microsoft.com/office/officeart/2005/8/layout/list1"/>
    <dgm:cxn modelId="{4EF3223D-C731-D94F-90A5-86CE9F285B04}" type="presOf" srcId="{E1CAC8A5-87AF-6947-893D-993ACA85DC36}" destId="{D8EA66D0-35BF-874A-81FB-A97F2E7CC680}" srcOrd="0" destOrd="0" presId="urn:microsoft.com/office/officeart/2005/8/layout/list1"/>
    <dgm:cxn modelId="{57FE8465-97AA-8E45-A8B0-054CAAEA1FE2}" type="presOf" srcId="{3428AA27-0250-7C44-90EF-919750B8FA97}" destId="{8C42F097-0087-E749-B918-9637D60B7C71}" srcOrd="1" destOrd="0" presId="urn:microsoft.com/office/officeart/2005/8/layout/list1"/>
    <dgm:cxn modelId="{906C6C6F-1F79-184C-8855-4E466E3B7FEF}" type="presOf" srcId="{685628F2-120E-7D4F-847C-D0FD8089886A}" destId="{1B4D6204-E7B9-C743-B038-C5ECE75DA460}" srcOrd="1" destOrd="0" presId="urn:microsoft.com/office/officeart/2005/8/layout/list1"/>
    <dgm:cxn modelId="{5B44F470-70B2-754A-82A9-7CE9CFCFF29C}" type="presOf" srcId="{162B6EDD-86D0-6541-B73C-2E8FF8A4CAC9}" destId="{815DBDF1-C79E-474B-B051-29EADE8934A8}" srcOrd="1" destOrd="0" presId="urn:microsoft.com/office/officeart/2005/8/layout/list1"/>
    <dgm:cxn modelId="{5EAA0A55-A97D-0B42-BD04-247DC81899D4}" type="presOf" srcId="{868AF718-8B6F-4345-94C3-68CBF50CA9FB}" destId="{54D7782F-CFFC-334B-A777-6EAA77A2D587}" srcOrd="0" destOrd="0" presId="urn:microsoft.com/office/officeart/2005/8/layout/list1"/>
    <dgm:cxn modelId="{A57E3075-3822-494D-8D74-03DD6369F5C9}" type="presOf" srcId="{05CFA033-C224-BF47-8BC6-26457F148041}" destId="{31A699CB-B293-EB43-B5DB-31D70CA2CFF8}" srcOrd="1" destOrd="0" presId="urn:microsoft.com/office/officeart/2005/8/layout/list1"/>
    <dgm:cxn modelId="{BE806C82-1577-DE4F-85F0-BD1F92B9B5D1}" type="presOf" srcId="{BDF83B7A-8EB4-B240-A081-EBF35FAE0941}" destId="{EF5DAA36-8491-2D47-B4FE-B70C7CE8CC6E}" srcOrd="0" destOrd="0" presId="urn:microsoft.com/office/officeart/2005/8/layout/list1"/>
    <dgm:cxn modelId="{03D2248D-B8E9-4849-969B-5FCED6901378}" type="presOf" srcId="{162B6EDD-86D0-6541-B73C-2E8FF8A4CAC9}" destId="{515E25CB-7E1C-1043-A122-3F41FD94D675}" srcOrd="0" destOrd="0" presId="urn:microsoft.com/office/officeart/2005/8/layout/list1"/>
    <dgm:cxn modelId="{D87BC99E-8842-9F4F-82A1-9764E6F59FEC}" srcId="{BDF83B7A-8EB4-B240-A081-EBF35FAE0941}" destId="{868AF718-8B6F-4345-94C3-68CBF50CA9FB}" srcOrd="6" destOrd="0" parTransId="{EAA53B7E-393D-DC4E-B9B6-D831669388AB}" sibTransId="{4C6B091F-499D-DF43-AC17-6C60E20AC13F}"/>
    <dgm:cxn modelId="{6539BAA3-CC2D-B64D-AA85-95DE03B9E634}" type="presOf" srcId="{DDC80F47-C12D-7545-AAB4-C6B4370B28F2}" destId="{EF7ED0A6-CC0A-B142-87DB-6BCA4A6E852A}" srcOrd="1" destOrd="0" presId="urn:microsoft.com/office/officeart/2005/8/layout/list1"/>
    <dgm:cxn modelId="{60525FC1-AF6F-954A-BB85-656C3C067DFA}" srcId="{BDF83B7A-8EB4-B240-A081-EBF35FAE0941}" destId="{DDC80F47-C12D-7545-AAB4-C6B4370B28F2}" srcOrd="3" destOrd="0" parTransId="{0AF8310C-831B-1D45-8C99-B7200DA95C10}" sibTransId="{F18221E5-F3FD-304C-8F4C-177859CB4DE1}"/>
    <dgm:cxn modelId="{5FBBF6C4-11B0-9242-8076-5CA9F4DE3F17}" type="presOf" srcId="{868AF718-8B6F-4345-94C3-68CBF50CA9FB}" destId="{55645F7C-CBBE-854B-A70E-29980F069910}" srcOrd="1" destOrd="0" presId="urn:microsoft.com/office/officeart/2005/8/layout/list1"/>
    <dgm:cxn modelId="{0B7878CA-497A-D44F-98B5-BFE80C13D9B9}" srcId="{BDF83B7A-8EB4-B240-A081-EBF35FAE0941}" destId="{685628F2-120E-7D4F-847C-D0FD8089886A}" srcOrd="2" destOrd="0" parTransId="{F10EEFBC-C9F6-2D44-A8B7-1E3E89CE4167}" sibTransId="{389BE0BA-7DA2-0A48-A6D4-354721760841}"/>
    <dgm:cxn modelId="{40C2B7CE-9163-AE44-A651-BB24B31BDAB2}" srcId="{BDF83B7A-8EB4-B240-A081-EBF35FAE0941}" destId="{05CFA033-C224-BF47-8BC6-26457F148041}" srcOrd="7" destOrd="0" parTransId="{5BABE9B6-24B0-C04A-8DED-8E83E736567C}" sibTransId="{B4228CA3-200D-004C-8CCF-52A01F52D154}"/>
    <dgm:cxn modelId="{EF1A93D8-153F-CB4F-9A83-3A5B23FAD563}" srcId="{BDF83B7A-8EB4-B240-A081-EBF35FAE0941}" destId="{43BE439B-7928-5C44-95A7-1A8DF2FC9BCB}" srcOrd="4" destOrd="0" parTransId="{95919A7E-7E72-444F-A677-674FA30D0C6E}" sibTransId="{834F18D5-C2B5-4040-BDF7-D87964564B45}"/>
    <dgm:cxn modelId="{BA6D0BE3-6FB7-7E41-BB40-F7E2B7A4DE0D}" srcId="{BDF83B7A-8EB4-B240-A081-EBF35FAE0941}" destId="{E1CAC8A5-87AF-6947-893D-993ACA85DC36}" srcOrd="0" destOrd="0" parTransId="{C9146DF1-90AF-4846-BBD6-5B118A995BFE}" sibTransId="{8781D7B7-33E6-7D4C-868F-BD276C4D0092}"/>
    <dgm:cxn modelId="{5FD575E9-925E-D447-8D69-F88300348739}" srcId="{BDF83B7A-8EB4-B240-A081-EBF35FAE0941}" destId="{3428AA27-0250-7C44-90EF-919750B8FA97}" srcOrd="5" destOrd="0" parTransId="{4C67296F-C743-474B-BB7C-13E4C40F7FA2}" sibTransId="{3344F33D-0DD7-FA4D-A5A0-960BB9E95978}"/>
    <dgm:cxn modelId="{CDE095EA-B045-1B42-9005-431F07A8A817}" type="presOf" srcId="{3428AA27-0250-7C44-90EF-919750B8FA97}" destId="{ED9FDF3F-CB91-1042-98C8-EE4918E6A97A}" srcOrd="0" destOrd="0" presId="urn:microsoft.com/office/officeart/2005/8/layout/list1"/>
    <dgm:cxn modelId="{EE76C6FD-9B91-FE42-B434-25A11914310F}" type="presOf" srcId="{E1CAC8A5-87AF-6947-893D-993ACA85DC36}" destId="{A8B66327-0FE6-6F4E-A94B-9CCB02455CED}" srcOrd="1" destOrd="0" presId="urn:microsoft.com/office/officeart/2005/8/layout/list1"/>
    <dgm:cxn modelId="{B7B9002A-D80B-6940-9DA6-505469F5BFD2}" type="presParOf" srcId="{EF5DAA36-8491-2D47-B4FE-B70C7CE8CC6E}" destId="{31BAD419-1F84-0A41-B5DB-86DB6457CA88}" srcOrd="0" destOrd="0" presId="urn:microsoft.com/office/officeart/2005/8/layout/list1"/>
    <dgm:cxn modelId="{C91E7206-E304-A541-8DC3-0F389420D3E8}" type="presParOf" srcId="{31BAD419-1F84-0A41-B5DB-86DB6457CA88}" destId="{D8EA66D0-35BF-874A-81FB-A97F2E7CC680}" srcOrd="0" destOrd="0" presId="urn:microsoft.com/office/officeart/2005/8/layout/list1"/>
    <dgm:cxn modelId="{441816B3-B6D8-AA45-A542-C76BD340342E}" type="presParOf" srcId="{31BAD419-1F84-0A41-B5DB-86DB6457CA88}" destId="{A8B66327-0FE6-6F4E-A94B-9CCB02455CED}" srcOrd="1" destOrd="0" presId="urn:microsoft.com/office/officeart/2005/8/layout/list1"/>
    <dgm:cxn modelId="{1D7827D9-0B00-C846-9E54-9B71BCE048A6}" type="presParOf" srcId="{EF5DAA36-8491-2D47-B4FE-B70C7CE8CC6E}" destId="{5A58E110-043E-3047-B906-89E51C4FCD21}" srcOrd="1" destOrd="0" presId="urn:microsoft.com/office/officeart/2005/8/layout/list1"/>
    <dgm:cxn modelId="{2A2DB90B-64C4-EE40-AD77-7DB1F16BFC95}" type="presParOf" srcId="{EF5DAA36-8491-2D47-B4FE-B70C7CE8CC6E}" destId="{E05C842D-92CE-BE41-9085-F5A7A0E42997}" srcOrd="2" destOrd="0" presId="urn:microsoft.com/office/officeart/2005/8/layout/list1"/>
    <dgm:cxn modelId="{C197A890-7FA4-4F40-90A2-F4A32581D79F}" type="presParOf" srcId="{EF5DAA36-8491-2D47-B4FE-B70C7CE8CC6E}" destId="{D9E28F61-7EA9-3143-9B1B-93BF344B9F52}" srcOrd="3" destOrd="0" presId="urn:microsoft.com/office/officeart/2005/8/layout/list1"/>
    <dgm:cxn modelId="{A0F9AFA0-0FAB-5846-9A2B-358DA574855D}" type="presParOf" srcId="{EF5DAA36-8491-2D47-B4FE-B70C7CE8CC6E}" destId="{D40F1A84-3DCA-9C4E-B435-42100D96EB51}" srcOrd="4" destOrd="0" presId="urn:microsoft.com/office/officeart/2005/8/layout/list1"/>
    <dgm:cxn modelId="{CB54159F-4DD7-6E4B-B57D-209B6B039283}" type="presParOf" srcId="{D40F1A84-3DCA-9C4E-B435-42100D96EB51}" destId="{515E25CB-7E1C-1043-A122-3F41FD94D675}" srcOrd="0" destOrd="0" presId="urn:microsoft.com/office/officeart/2005/8/layout/list1"/>
    <dgm:cxn modelId="{A1C18927-6F77-FA49-BBA8-468CF5CE7FD6}" type="presParOf" srcId="{D40F1A84-3DCA-9C4E-B435-42100D96EB51}" destId="{815DBDF1-C79E-474B-B051-29EADE8934A8}" srcOrd="1" destOrd="0" presId="urn:microsoft.com/office/officeart/2005/8/layout/list1"/>
    <dgm:cxn modelId="{49E41A79-8EB0-F744-9C96-5D55A28180BE}" type="presParOf" srcId="{EF5DAA36-8491-2D47-B4FE-B70C7CE8CC6E}" destId="{D9494F01-4066-5441-8AF8-9284E7EAB149}" srcOrd="5" destOrd="0" presId="urn:microsoft.com/office/officeart/2005/8/layout/list1"/>
    <dgm:cxn modelId="{EDF1FC07-ACD5-D040-9419-D28D308A901D}" type="presParOf" srcId="{EF5DAA36-8491-2D47-B4FE-B70C7CE8CC6E}" destId="{D8B739C0-76A5-F04E-88D0-14D585080236}" srcOrd="6" destOrd="0" presId="urn:microsoft.com/office/officeart/2005/8/layout/list1"/>
    <dgm:cxn modelId="{387A8DF8-4E86-C14B-A40E-20872F2B6E22}" type="presParOf" srcId="{EF5DAA36-8491-2D47-B4FE-B70C7CE8CC6E}" destId="{5B2C0221-71B3-354F-B632-A02D07A01B5E}" srcOrd="7" destOrd="0" presId="urn:microsoft.com/office/officeart/2005/8/layout/list1"/>
    <dgm:cxn modelId="{5EB02D1A-73C5-6247-B4B7-C3B7CEDD1B1B}" type="presParOf" srcId="{EF5DAA36-8491-2D47-B4FE-B70C7CE8CC6E}" destId="{CC3E7BFD-8939-D94E-A2F4-854D9A7246FA}" srcOrd="8" destOrd="0" presId="urn:microsoft.com/office/officeart/2005/8/layout/list1"/>
    <dgm:cxn modelId="{AD922EEF-B14C-A146-8C12-5DEB98521B5C}" type="presParOf" srcId="{CC3E7BFD-8939-D94E-A2F4-854D9A7246FA}" destId="{98CCA92C-BBA7-444D-8006-427D079935BC}" srcOrd="0" destOrd="0" presId="urn:microsoft.com/office/officeart/2005/8/layout/list1"/>
    <dgm:cxn modelId="{E22864F3-284F-AF4E-860A-0006A94AF35A}" type="presParOf" srcId="{CC3E7BFD-8939-D94E-A2F4-854D9A7246FA}" destId="{1B4D6204-E7B9-C743-B038-C5ECE75DA460}" srcOrd="1" destOrd="0" presId="urn:microsoft.com/office/officeart/2005/8/layout/list1"/>
    <dgm:cxn modelId="{1537946D-5883-624B-AF65-C0F63DBC0188}" type="presParOf" srcId="{EF5DAA36-8491-2D47-B4FE-B70C7CE8CC6E}" destId="{F2821BA1-6499-B048-A49B-434D692A0C34}" srcOrd="9" destOrd="0" presId="urn:microsoft.com/office/officeart/2005/8/layout/list1"/>
    <dgm:cxn modelId="{DFF696D0-50DC-8642-A81E-D72748A202B9}" type="presParOf" srcId="{EF5DAA36-8491-2D47-B4FE-B70C7CE8CC6E}" destId="{4CA3831F-2FAC-FD42-947B-091CB29DDD32}" srcOrd="10" destOrd="0" presId="urn:microsoft.com/office/officeart/2005/8/layout/list1"/>
    <dgm:cxn modelId="{5F065496-19CA-3D4F-B742-1A89E34B6EC0}" type="presParOf" srcId="{EF5DAA36-8491-2D47-B4FE-B70C7CE8CC6E}" destId="{FC97249B-5850-B343-ADAE-FD41627345F9}" srcOrd="11" destOrd="0" presId="urn:microsoft.com/office/officeart/2005/8/layout/list1"/>
    <dgm:cxn modelId="{F52AC055-B5B1-CE44-9348-DDA5B2B64148}" type="presParOf" srcId="{EF5DAA36-8491-2D47-B4FE-B70C7CE8CC6E}" destId="{C00036E2-C373-324F-92CC-9FFDDC6CAAD3}" srcOrd="12" destOrd="0" presId="urn:microsoft.com/office/officeart/2005/8/layout/list1"/>
    <dgm:cxn modelId="{B2534084-B9B2-ED47-A619-76AE1AA994BE}" type="presParOf" srcId="{C00036E2-C373-324F-92CC-9FFDDC6CAAD3}" destId="{AEA4897B-3E8F-084F-A057-A4D6AE86CE81}" srcOrd="0" destOrd="0" presId="urn:microsoft.com/office/officeart/2005/8/layout/list1"/>
    <dgm:cxn modelId="{19CE13B3-A9F6-C541-B4AD-94F199C3B8F8}" type="presParOf" srcId="{C00036E2-C373-324F-92CC-9FFDDC6CAAD3}" destId="{EF7ED0A6-CC0A-B142-87DB-6BCA4A6E852A}" srcOrd="1" destOrd="0" presId="urn:microsoft.com/office/officeart/2005/8/layout/list1"/>
    <dgm:cxn modelId="{96C2A0E3-1599-7D47-B4DF-68DE118105BF}" type="presParOf" srcId="{EF5DAA36-8491-2D47-B4FE-B70C7CE8CC6E}" destId="{1D82A5FB-3598-E443-9EFF-4E169255A8D1}" srcOrd="13" destOrd="0" presId="urn:microsoft.com/office/officeart/2005/8/layout/list1"/>
    <dgm:cxn modelId="{57C46826-FF9A-FB47-B64C-3BC172A71D6A}" type="presParOf" srcId="{EF5DAA36-8491-2D47-B4FE-B70C7CE8CC6E}" destId="{3B05CBE8-08F0-4147-BE43-72DF3D36AED6}" srcOrd="14" destOrd="0" presId="urn:microsoft.com/office/officeart/2005/8/layout/list1"/>
    <dgm:cxn modelId="{7E15E54F-B13D-5B47-A065-F6A811E17C7C}" type="presParOf" srcId="{EF5DAA36-8491-2D47-B4FE-B70C7CE8CC6E}" destId="{671830F4-BBFB-EA46-AC83-E616196CA6A8}" srcOrd="15" destOrd="0" presId="urn:microsoft.com/office/officeart/2005/8/layout/list1"/>
    <dgm:cxn modelId="{488F0990-29A8-5B48-81DC-F964122D4D0C}" type="presParOf" srcId="{EF5DAA36-8491-2D47-B4FE-B70C7CE8CC6E}" destId="{0B3C9E7A-23E1-6F41-A85C-40EF37755530}" srcOrd="16" destOrd="0" presId="urn:microsoft.com/office/officeart/2005/8/layout/list1"/>
    <dgm:cxn modelId="{72D29C62-6010-2543-A87F-6188D09A042F}" type="presParOf" srcId="{0B3C9E7A-23E1-6F41-A85C-40EF37755530}" destId="{90D5B841-8BEE-2545-9E64-F7BB040F6920}" srcOrd="0" destOrd="0" presId="urn:microsoft.com/office/officeart/2005/8/layout/list1"/>
    <dgm:cxn modelId="{5DBF1423-7EBE-C641-B485-2649AF256AFE}" type="presParOf" srcId="{0B3C9E7A-23E1-6F41-A85C-40EF37755530}" destId="{038C3691-26DD-FC45-9083-D66031D8B30E}" srcOrd="1" destOrd="0" presId="urn:microsoft.com/office/officeart/2005/8/layout/list1"/>
    <dgm:cxn modelId="{A3570AB6-2137-3445-AC31-924B55F65F0B}" type="presParOf" srcId="{EF5DAA36-8491-2D47-B4FE-B70C7CE8CC6E}" destId="{4E29B128-5CC6-DE4E-B577-7454A77A9A1E}" srcOrd="17" destOrd="0" presId="urn:microsoft.com/office/officeart/2005/8/layout/list1"/>
    <dgm:cxn modelId="{E0709C59-9CE2-B64D-ADC8-D05B33F1C08C}" type="presParOf" srcId="{EF5DAA36-8491-2D47-B4FE-B70C7CE8CC6E}" destId="{FBF9A753-252F-5743-B0FF-289D89A8AFE1}" srcOrd="18" destOrd="0" presId="urn:microsoft.com/office/officeart/2005/8/layout/list1"/>
    <dgm:cxn modelId="{6DD69CDE-77A0-DA4F-B24C-8FFCCD542C91}" type="presParOf" srcId="{EF5DAA36-8491-2D47-B4FE-B70C7CE8CC6E}" destId="{25A2BFFB-5033-7244-8FD2-1B370439C600}" srcOrd="19" destOrd="0" presId="urn:microsoft.com/office/officeart/2005/8/layout/list1"/>
    <dgm:cxn modelId="{48AAC572-1C0D-4744-8FE4-36309CFBCA3F}" type="presParOf" srcId="{EF5DAA36-8491-2D47-B4FE-B70C7CE8CC6E}" destId="{506B4CD4-A0D1-4345-B4BA-6BDA3320262C}" srcOrd="20" destOrd="0" presId="urn:microsoft.com/office/officeart/2005/8/layout/list1"/>
    <dgm:cxn modelId="{4BBCCE6D-0808-674C-A5AC-0AC38CE95E29}" type="presParOf" srcId="{506B4CD4-A0D1-4345-B4BA-6BDA3320262C}" destId="{ED9FDF3F-CB91-1042-98C8-EE4918E6A97A}" srcOrd="0" destOrd="0" presId="urn:microsoft.com/office/officeart/2005/8/layout/list1"/>
    <dgm:cxn modelId="{82046954-C8A8-3C4F-87D2-B4743130175F}" type="presParOf" srcId="{506B4CD4-A0D1-4345-B4BA-6BDA3320262C}" destId="{8C42F097-0087-E749-B918-9637D60B7C71}" srcOrd="1" destOrd="0" presId="urn:microsoft.com/office/officeart/2005/8/layout/list1"/>
    <dgm:cxn modelId="{20FE3CD5-CE61-BA49-A14A-66E1246D4A40}" type="presParOf" srcId="{EF5DAA36-8491-2D47-B4FE-B70C7CE8CC6E}" destId="{A202CDC2-C389-EF48-BE35-5A415A9722A8}" srcOrd="21" destOrd="0" presId="urn:microsoft.com/office/officeart/2005/8/layout/list1"/>
    <dgm:cxn modelId="{DA7E0657-E0A1-104C-9B34-3F7ADCFBE49A}" type="presParOf" srcId="{EF5DAA36-8491-2D47-B4FE-B70C7CE8CC6E}" destId="{927E5462-ED27-E84F-8C5D-5E9F35FB511D}" srcOrd="22" destOrd="0" presId="urn:microsoft.com/office/officeart/2005/8/layout/list1"/>
    <dgm:cxn modelId="{87E3647C-FFCA-044E-BE21-CD60E78DD01D}" type="presParOf" srcId="{EF5DAA36-8491-2D47-B4FE-B70C7CE8CC6E}" destId="{907E2842-F80A-014D-A227-D03EE31C828A}" srcOrd="23" destOrd="0" presId="urn:microsoft.com/office/officeart/2005/8/layout/list1"/>
    <dgm:cxn modelId="{9124ECD1-A4A0-8141-9B79-39A1C2439F5D}" type="presParOf" srcId="{EF5DAA36-8491-2D47-B4FE-B70C7CE8CC6E}" destId="{985D15B3-B015-9941-A7D7-126C14933405}" srcOrd="24" destOrd="0" presId="urn:microsoft.com/office/officeart/2005/8/layout/list1"/>
    <dgm:cxn modelId="{3F741DAB-3FFE-2748-9DCB-EB67640C8D7A}" type="presParOf" srcId="{985D15B3-B015-9941-A7D7-126C14933405}" destId="{54D7782F-CFFC-334B-A777-6EAA77A2D587}" srcOrd="0" destOrd="0" presId="urn:microsoft.com/office/officeart/2005/8/layout/list1"/>
    <dgm:cxn modelId="{615F483C-6668-6242-AD2F-1CA497F8DEF7}" type="presParOf" srcId="{985D15B3-B015-9941-A7D7-126C14933405}" destId="{55645F7C-CBBE-854B-A70E-29980F069910}" srcOrd="1" destOrd="0" presId="urn:microsoft.com/office/officeart/2005/8/layout/list1"/>
    <dgm:cxn modelId="{378E9ED8-1546-5F4C-81CB-E3083C20604C}" type="presParOf" srcId="{EF5DAA36-8491-2D47-B4FE-B70C7CE8CC6E}" destId="{A6D4E8CA-B4A8-4344-A7A0-07184EB100AB}" srcOrd="25" destOrd="0" presId="urn:microsoft.com/office/officeart/2005/8/layout/list1"/>
    <dgm:cxn modelId="{EB1681F9-05B9-F54D-B5CC-2465978B44FD}" type="presParOf" srcId="{EF5DAA36-8491-2D47-B4FE-B70C7CE8CC6E}" destId="{A79DEFAE-C0B7-8345-A9A8-0C712587A603}" srcOrd="26" destOrd="0" presId="urn:microsoft.com/office/officeart/2005/8/layout/list1"/>
    <dgm:cxn modelId="{27930F61-4F1B-894E-A686-C125090A6113}" type="presParOf" srcId="{EF5DAA36-8491-2D47-B4FE-B70C7CE8CC6E}" destId="{4CD97F26-CD18-B34B-BB37-E01DE2A9E87F}" srcOrd="27" destOrd="0" presId="urn:microsoft.com/office/officeart/2005/8/layout/list1"/>
    <dgm:cxn modelId="{899DBBF2-2A8A-EC48-9748-07F7CB3077CA}" type="presParOf" srcId="{EF5DAA36-8491-2D47-B4FE-B70C7CE8CC6E}" destId="{909DFA75-DFB3-774F-919D-9B181F1AEAE1}" srcOrd="28" destOrd="0" presId="urn:microsoft.com/office/officeart/2005/8/layout/list1"/>
    <dgm:cxn modelId="{C001C0BF-7C2F-9342-9F8A-D6FCDDB3E9FC}" type="presParOf" srcId="{909DFA75-DFB3-774F-919D-9B181F1AEAE1}" destId="{F712A797-8FC0-F94D-8DF1-9801D44461D5}" srcOrd="0" destOrd="0" presId="urn:microsoft.com/office/officeart/2005/8/layout/list1"/>
    <dgm:cxn modelId="{52E377EF-D204-0E47-9909-D92ADFC361CA}" type="presParOf" srcId="{909DFA75-DFB3-774F-919D-9B181F1AEAE1}" destId="{31A699CB-B293-EB43-B5DB-31D70CA2CFF8}" srcOrd="1" destOrd="0" presId="urn:microsoft.com/office/officeart/2005/8/layout/list1"/>
    <dgm:cxn modelId="{D730A1A9-77B1-2D49-B40B-545AFFA32AE0}" type="presParOf" srcId="{EF5DAA36-8491-2D47-B4FE-B70C7CE8CC6E}" destId="{266E34C9-7FAB-C34F-81D3-263E635FDC18}" srcOrd="29" destOrd="0" presId="urn:microsoft.com/office/officeart/2005/8/layout/list1"/>
    <dgm:cxn modelId="{16FC1373-F515-C84D-8454-3BE06DB11A76}" type="presParOf" srcId="{EF5DAA36-8491-2D47-B4FE-B70C7CE8CC6E}" destId="{BC9E91F0-A654-2F45-A5B5-4C92281DDF54}"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005569-7FEC-1D49-A0B7-B69EF0751BC8}"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s-ES"/>
        </a:p>
      </dgm:t>
    </dgm:pt>
    <dgm:pt modelId="{1D4396B6-3BA8-F547-9E8C-DE94A1A212D1}">
      <dgm:prSet phldrT="[Texto]" custT="1"/>
      <dgm:spPr>
        <a:solidFill>
          <a:srgbClr val="152B48"/>
        </a:solidFill>
      </dgm:spPr>
      <dgm:t>
        <a:bodyPr/>
        <a:lstStyle/>
        <a:p>
          <a:r>
            <a:rPr lang="es-CO" sz="1600" dirty="0">
              <a:latin typeface="Montserrat" panose="00000500000000000000" pitchFamily="50" charset="0"/>
            </a:rPr>
            <a:t>La ILVE debe realizarse dentro de los 5 días a la solicitud de la mujer - Sentencia C355/2006 - </a:t>
          </a:r>
          <a:endParaRPr lang="es-ES" sz="1600" dirty="0">
            <a:latin typeface="Montserrat" panose="00000500000000000000" pitchFamily="50" charset="0"/>
          </a:endParaRPr>
        </a:p>
      </dgm:t>
    </dgm:pt>
    <dgm:pt modelId="{40657E49-6B47-2645-BD4E-61AF4FA010F4}" type="parTrans" cxnId="{02DAEC89-FCD6-ED49-9757-2A3914D4C83D}">
      <dgm:prSet/>
      <dgm:spPr/>
      <dgm:t>
        <a:bodyPr/>
        <a:lstStyle/>
        <a:p>
          <a:endParaRPr lang="es-ES"/>
        </a:p>
      </dgm:t>
    </dgm:pt>
    <dgm:pt modelId="{EF61F722-BE54-AA4A-8A48-C1E1023F5DE0}" type="sibTrans" cxnId="{02DAEC89-FCD6-ED49-9757-2A3914D4C83D}">
      <dgm:prSet/>
      <dgm:spPr/>
      <dgm:t>
        <a:bodyPr/>
        <a:lstStyle/>
        <a:p>
          <a:endParaRPr lang="es-ES"/>
        </a:p>
      </dgm:t>
    </dgm:pt>
    <dgm:pt modelId="{6493F481-6CCB-BF48-A1DE-A3F4448F698F}">
      <dgm:prSet custT="1"/>
      <dgm:spPr>
        <a:solidFill>
          <a:srgbClr val="152B48"/>
        </a:solidFill>
      </dgm:spPr>
      <dgm:t>
        <a:bodyPr/>
        <a:lstStyle/>
        <a:p>
          <a:r>
            <a:rPr lang="es-CO" sz="1600" dirty="0">
              <a:latin typeface="Montserrat" panose="00000500000000000000" pitchFamily="50" charset="0"/>
            </a:rPr>
            <a:t>En menores de 14 años NUNCA se debe retrasar la solicitud de la ILVE en espera de una denuncia, - sentencia T209/2008- </a:t>
          </a:r>
        </a:p>
      </dgm:t>
    </dgm:pt>
    <dgm:pt modelId="{D8BB3BCE-A99E-6A44-B712-3B7153D29260}" type="parTrans" cxnId="{09CE3B18-D40E-0C43-B5C1-D83833C98B67}">
      <dgm:prSet/>
      <dgm:spPr/>
      <dgm:t>
        <a:bodyPr/>
        <a:lstStyle/>
        <a:p>
          <a:endParaRPr lang="es-ES"/>
        </a:p>
      </dgm:t>
    </dgm:pt>
    <dgm:pt modelId="{2DED604E-C090-1749-B963-63A2D74C3F94}" type="sibTrans" cxnId="{09CE3B18-D40E-0C43-B5C1-D83833C98B67}">
      <dgm:prSet/>
      <dgm:spPr/>
      <dgm:t>
        <a:bodyPr/>
        <a:lstStyle/>
        <a:p>
          <a:endParaRPr lang="es-ES"/>
        </a:p>
      </dgm:t>
    </dgm:pt>
    <dgm:pt modelId="{247A5409-FCED-DE40-BADB-5C69156922EC}">
      <dgm:prSet custT="1"/>
      <dgm:spPr>
        <a:solidFill>
          <a:srgbClr val="152B48"/>
        </a:solidFill>
      </dgm:spPr>
      <dgm:t>
        <a:bodyPr/>
        <a:lstStyle/>
        <a:p>
          <a:r>
            <a:rPr lang="es-CO" sz="1600" dirty="0">
              <a:latin typeface="Montserrat" panose="00000500000000000000" pitchFamily="50" charset="0"/>
            </a:rPr>
            <a:t>La decisión de la niña prima sobre la de sus padres, en caso de que ellos no estén de acuerdo con la ILVE - sentenciaT209/2008, Sentencia T388/2009, Sentencia C355/2006- </a:t>
          </a:r>
        </a:p>
      </dgm:t>
    </dgm:pt>
    <dgm:pt modelId="{023CEF6D-6E52-EE48-AF84-19CE5AAEBFB1}" type="parTrans" cxnId="{EC4C49ED-E3D8-AD48-AEB9-15C15AAED00A}">
      <dgm:prSet/>
      <dgm:spPr/>
      <dgm:t>
        <a:bodyPr/>
        <a:lstStyle/>
        <a:p>
          <a:endParaRPr lang="es-ES"/>
        </a:p>
      </dgm:t>
    </dgm:pt>
    <dgm:pt modelId="{32E98A0C-C998-E34C-9541-7B9A2784E606}" type="sibTrans" cxnId="{EC4C49ED-E3D8-AD48-AEB9-15C15AAED00A}">
      <dgm:prSet/>
      <dgm:spPr/>
      <dgm:t>
        <a:bodyPr/>
        <a:lstStyle/>
        <a:p>
          <a:endParaRPr lang="es-ES"/>
        </a:p>
      </dgm:t>
    </dgm:pt>
    <dgm:pt modelId="{35E4D8D2-5A6B-F047-9C3F-F4605F1C1FED}" type="pres">
      <dgm:prSet presAssocID="{3E005569-7FEC-1D49-A0B7-B69EF0751BC8}" presName="linear" presStyleCnt="0">
        <dgm:presLayoutVars>
          <dgm:dir/>
          <dgm:animLvl val="lvl"/>
          <dgm:resizeHandles val="exact"/>
        </dgm:presLayoutVars>
      </dgm:prSet>
      <dgm:spPr/>
    </dgm:pt>
    <dgm:pt modelId="{1489298F-26BD-DB47-9CED-454897ED574E}" type="pres">
      <dgm:prSet presAssocID="{1D4396B6-3BA8-F547-9E8C-DE94A1A212D1}" presName="parentLin" presStyleCnt="0"/>
      <dgm:spPr/>
    </dgm:pt>
    <dgm:pt modelId="{787644DF-D659-F846-8845-73251CB88749}" type="pres">
      <dgm:prSet presAssocID="{1D4396B6-3BA8-F547-9E8C-DE94A1A212D1}" presName="parentLeftMargin" presStyleLbl="node1" presStyleIdx="0" presStyleCnt="3"/>
      <dgm:spPr/>
    </dgm:pt>
    <dgm:pt modelId="{63798D7F-FE92-1A48-BF06-7A0E57E0E30E}" type="pres">
      <dgm:prSet presAssocID="{1D4396B6-3BA8-F547-9E8C-DE94A1A212D1}" presName="parentText" presStyleLbl="node1" presStyleIdx="0" presStyleCnt="3">
        <dgm:presLayoutVars>
          <dgm:chMax val="0"/>
          <dgm:bulletEnabled val="1"/>
        </dgm:presLayoutVars>
      </dgm:prSet>
      <dgm:spPr/>
    </dgm:pt>
    <dgm:pt modelId="{03B1C2D2-782A-8C43-BACE-6E1406B342D4}" type="pres">
      <dgm:prSet presAssocID="{1D4396B6-3BA8-F547-9E8C-DE94A1A212D1}" presName="negativeSpace" presStyleCnt="0"/>
      <dgm:spPr/>
    </dgm:pt>
    <dgm:pt modelId="{ED0B5D32-4DFD-D04F-B5CA-FA14EDD32BCE}" type="pres">
      <dgm:prSet presAssocID="{1D4396B6-3BA8-F547-9E8C-DE94A1A212D1}" presName="childText" presStyleLbl="conFgAcc1" presStyleIdx="0" presStyleCnt="3">
        <dgm:presLayoutVars>
          <dgm:bulletEnabled val="1"/>
        </dgm:presLayoutVars>
      </dgm:prSet>
      <dgm:spPr/>
    </dgm:pt>
    <dgm:pt modelId="{D44E2444-4787-354B-AFDC-4F47659777D3}" type="pres">
      <dgm:prSet presAssocID="{EF61F722-BE54-AA4A-8A48-C1E1023F5DE0}" presName="spaceBetweenRectangles" presStyleCnt="0"/>
      <dgm:spPr/>
    </dgm:pt>
    <dgm:pt modelId="{BB97D3BA-CDD6-C24B-B96F-FFD47794E80A}" type="pres">
      <dgm:prSet presAssocID="{6493F481-6CCB-BF48-A1DE-A3F4448F698F}" presName="parentLin" presStyleCnt="0"/>
      <dgm:spPr/>
    </dgm:pt>
    <dgm:pt modelId="{72AB8CBB-1002-6F4D-8DD4-E462C320D6FE}" type="pres">
      <dgm:prSet presAssocID="{6493F481-6CCB-BF48-A1DE-A3F4448F698F}" presName="parentLeftMargin" presStyleLbl="node1" presStyleIdx="0" presStyleCnt="3"/>
      <dgm:spPr/>
    </dgm:pt>
    <dgm:pt modelId="{C9814253-900D-A143-BCB9-B98C8EEA7550}" type="pres">
      <dgm:prSet presAssocID="{6493F481-6CCB-BF48-A1DE-A3F4448F698F}" presName="parentText" presStyleLbl="node1" presStyleIdx="1" presStyleCnt="3">
        <dgm:presLayoutVars>
          <dgm:chMax val="0"/>
          <dgm:bulletEnabled val="1"/>
        </dgm:presLayoutVars>
      </dgm:prSet>
      <dgm:spPr/>
    </dgm:pt>
    <dgm:pt modelId="{C70EE651-335F-FA4D-9286-0B42F7022D7B}" type="pres">
      <dgm:prSet presAssocID="{6493F481-6CCB-BF48-A1DE-A3F4448F698F}" presName="negativeSpace" presStyleCnt="0"/>
      <dgm:spPr/>
    </dgm:pt>
    <dgm:pt modelId="{5185A44D-AB15-1943-A3B9-A09E9DFE6549}" type="pres">
      <dgm:prSet presAssocID="{6493F481-6CCB-BF48-A1DE-A3F4448F698F}" presName="childText" presStyleLbl="conFgAcc1" presStyleIdx="1" presStyleCnt="3">
        <dgm:presLayoutVars>
          <dgm:bulletEnabled val="1"/>
        </dgm:presLayoutVars>
      </dgm:prSet>
      <dgm:spPr/>
    </dgm:pt>
    <dgm:pt modelId="{6F34C98F-7A51-D044-9B10-2E19AAFDB4BA}" type="pres">
      <dgm:prSet presAssocID="{2DED604E-C090-1749-B963-63A2D74C3F94}" presName="spaceBetweenRectangles" presStyleCnt="0"/>
      <dgm:spPr/>
    </dgm:pt>
    <dgm:pt modelId="{D129A6AD-BBC2-9149-A8A1-FF9D4A601CAB}" type="pres">
      <dgm:prSet presAssocID="{247A5409-FCED-DE40-BADB-5C69156922EC}" presName="parentLin" presStyleCnt="0"/>
      <dgm:spPr/>
    </dgm:pt>
    <dgm:pt modelId="{E8C4B7FF-1103-D846-B1C8-6DF8A3309E9D}" type="pres">
      <dgm:prSet presAssocID="{247A5409-FCED-DE40-BADB-5C69156922EC}" presName="parentLeftMargin" presStyleLbl="node1" presStyleIdx="1" presStyleCnt="3"/>
      <dgm:spPr/>
    </dgm:pt>
    <dgm:pt modelId="{8811E066-E930-0E48-871B-6F13C58AA068}" type="pres">
      <dgm:prSet presAssocID="{247A5409-FCED-DE40-BADB-5C69156922EC}" presName="parentText" presStyleLbl="node1" presStyleIdx="2" presStyleCnt="3">
        <dgm:presLayoutVars>
          <dgm:chMax val="0"/>
          <dgm:bulletEnabled val="1"/>
        </dgm:presLayoutVars>
      </dgm:prSet>
      <dgm:spPr/>
    </dgm:pt>
    <dgm:pt modelId="{DAB647D8-54DB-0046-A046-E4D84A6982B7}" type="pres">
      <dgm:prSet presAssocID="{247A5409-FCED-DE40-BADB-5C69156922EC}" presName="negativeSpace" presStyleCnt="0"/>
      <dgm:spPr/>
    </dgm:pt>
    <dgm:pt modelId="{B7F79C37-EA70-F44B-9551-615E3C5C4641}" type="pres">
      <dgm:prSet presAssocID="{247A5409-FCED-DE40-BADB-5C69156922EC}" presName="childText" presStyleLbl="conFgAcc1" presStyleIdx="2" presStyleCnt="3">
        <dgm:presLayoutVars>
          <dgm:bulletEnabled val="1"/>
        </dgm:presLayoutVars>
      </dgm:prSet>
      <dgm:spPr/>
    </dgm:pt>
  </dgm:ptLst>
  <dgm:cxnLst>
    <dgm:cxn modelId="{09CE3B18-D40E-0C43-B5C1-D83833C98B67}" srcId="{3E005569-7FEC-1D49-A0B7-B69EF0751BC8}" destId="{6493F481-6CCB-BF48-A1DE-A3F4448F698F}" srcOrd="1" destOrd="0" parTransId="{D8BB3BCE-A99E-6A44-B712-3B7153D29260}" sibTransId="{2DED604E-C090-1749-B963-63A2D74C3F94}"/>
    <dgm:cxn modelId="{0C79A528-2165-F34E-B379-C1AAA20E13F8}" type="presOf" srcId="{6493F481-6CCB-BF48-A1DE-A3F4448F698F}" destId="{72AB8CBB-1002-6F4D-8DD4-E462C320D6FE}" srcOrd="0" destOrd="0" presId="urn:microsoft.com/office/officeart/2005/8/layout/list1"/>
    <dgm:cxn modelId="{4C23EE3A-C0F2-8142-90B3-756CD65047E4}" type="presOf" srcId="{1D4396B6-3BA8-F547-9E8C-DE94A1A212D1}" destId="{63798D7F-FE92-1A48-BF06-7A0E57E0E30E}" srcOrd="1" destOrd="0" presId="urn:microsoft.com/office/officeart/2005/8/layout/list1"/>
    <dgm:cxn modelId="{3C18985D-6BD6-554B-84EA-C50F1CF23D67}" type="presOf" srcId="{3E005569-7FEC-1D49-A0B7-B69EF0751BC8}" destId="{35E4D8D2-5A6B-F047-9C3F-F4605F1C1FED}" srcOrd="0" destOrd="0" presId="urn:microsoft.com/office/officeart/2005/8/layout/list1"/>
    <dgm:cxn modelId="{B21BAE6B-C044-B84B-A9CA-D0DB402E8D7F}" type="presOf" srcId="{247A5409-FCED-DE40-BADB-5C69156922EC}" destId="{8811E066-E930-0E48-871B-6F13C58AA068}" srcOrd="1" destOrd="0" presId="urn:microsoft.com/office/officeart/2005/8/layout/list1"/>
    <dgm:cxn modelId="{02DAEC89-FCD6-ED49-9757-2A3914D4C83D}" srcId="{3E005569-7FEC-1D49-A0B7-B69EF0751BC8}" destId="{1D4396B6-3BA8-F547-9E8C-DE94A1A212D1}" srcOrd="0" destOrd="0" parTransId="{40657E49-6B47-2645-BD4E-61AF4FA010F4}" sibTransId="{EF61F722-BE54-AA4A-8A48-C1E1023F5DE0}"/>
    <dgm:cxn modelId="{8FC68BAA-7130-A749-9535-2849C7C98638}" type="presOf" srcId="{1D4396B6-3BA8-F547-9E8C-DE94A1A212D1}" destId="{787644DF-D659-F846-8845-73251CB88749}" srcOrd="0" destOrd="0" presId="urn:microsoft.com/office/officeart/2005/8/layout/list1"/>
    <dgm:cxn modelId="{4F4BE7EA-1EA2-2A45-9046-72415958CC7E}" type="presOf" srcId="{247A5409-FCED-DE40-BADB-5C69156922EC}" destId="{E8C4B7FF-1103-D846-B1C8-6DF8A3309E9D}" srcOrd="0" destOrd="0" presId="urn:microsoft.com/office/officeart/2005/8/layout/list1"/>
    <dgm:cxn modelId="{EC4C49ED-E3D8-AD48-AEB9-15C15AAED00A}" srcId="{3E005569-7FEC-1D49-A0B7-B69EF0751BC8}" destId="{247A5409-FCED-DE40-BADB-5C69156922EC}" srcOrd="2" destOrd="0" parTransId="{023CEF6D-6E52-EE48-AF84-19CE5AAEBFB1}" sibTransId="{32E98A0C-C998-E34C-9541-7B9A2784E606}"/>
    <dgm:cxn modelId="{DF6891FE-172D-494B-9086-6408AEE358E5}" type="presOf" srcId="{6493F481-6CCB-BF48-A1DE-A3F4448F698F}" destId="{C9814253-900D-A143-BCB9-B98C8EEA7550}" srcOrd="1" destOrd="0" presId="urn:microsoft.com/office/officeart/2005/8/layout/list1"/>
    <dgm:cxn modelId="{A4F73B6C-04C7-C844-A369-E8443A4B4774}" type="presParOf" srcId="{35E4D8D2-5A6B-F047-9C3F-F4605F1C1FED}" destId="{1489298F-26BD-DB47-9CED-454897ED574E}" srcOrd="0" destOrd="0" presId="urn:microsoft.com/office/officeart/2005/8/layout/list1"/>
    <dgm:cxn modelId="{73336C50-F25F-D944-8E4A-B6FCE63072A1}" type="presParOf" srcId="{1489298F-26BD-DB47-9CED-454897ED574E}" destId="{787644DF-D659-F846-8845-73251CB88749}" srcOrd="0" destOrd="0" presId="urn:microsoft.com/office/officeart/2005/8/layout/list1"/>
    <dgm:cxn modelId="{A8BDE9E6-0C58-B149-B6A2-85EDE0B5F151}" type="presParOf" srcId="{1489298F-26BD-DB47-9CED-454897ED574E}" destId="{63798D7F-FE92-1A48-BF06-7A0E57E0E30E}" srcOrd="1" destOrd="0" presId="urn:microsoft.com/office/officeart/2005/8/layout/list1"/>
    <dgm:cxn modelId="{C9263458-C62F-8F4A-ACA7-D382679E6520}" type="presParOf" srcId="{35E4D8D2-5A6B-F047-9C3F-F4605F1C1FED}" destId="{03B1C2D2-782A-8C43-BACE-6E1406B342D4}" srcOrd="1" destOrd="0" presId="urn:microsoft.com/office/officeart/2005/8/layout/list1"/>
    <dgm:cxn modelId="{9486E567-38ED-6B48-A7B9-BF7AB26D1C5D}" type="presParOf" srcId="{35E4D8D2-5A6B-F047-9C3F-F4605F1C1FED}" destId="{ED0B5D32-4DFD-D04F-B5CA-FA14EDD32BCE}" srcOrd="2" destOrd="0" presId="urn:microsoft.com/office/officeart/2005/8/layout/list1"/>
    <dgm:cxn modelId="{B2369524-414D-524B-9AE8-0FF7C3E58507}" type="presParOf" srcId="{35E4D8D2-5A6B-F047-9C3F-F4605F1C1FED}" destId="{D44E2444-4787-354B-AFDC-4F47659777D3}" srcOrd="3" destOrd="0" presId="urn:microsoft.com/office/officeart/2005/8/layout/list1"/>
    <dgm:cxn modelId="{0CDBE0FA-AD7C-8947-9E95-40979232AA97}" type="presParOf" srcId="{35E4D8D2-5A6B-F047-9C3F-F4605F1C1FED}" destId="{BB97D3BA-CDD6-C24B-B96F-FFD47794E80A}" srcOrd="4" destOrd="0" presId="urn:microsoft.com/office/officeart/2005/8/layout/list1"/>
    <dgm:cxn modelId="{7F95AD8A-BEC0-E043-A7F0-2F789BF23102}" type="presParOf" srcId="{BB97D3BA-CDD6-C24B-B96F-FFD47794E80A}" destId="{72AB8CBB-1002-6F4D-8DD4-E462C320D6FE}" srcOrd="0" destOrd="0" presId="urn:microsoft.com/office/officeart/2005/8/layout/list1"/>
    <dgm:cxn modelId="{E0E45FA5-D0C1-0244-84D9-D58851FB1A37}" type="presParOf" srcId="{BB97D3BA-CDD6-C24B-B96F-FFD47794E80A}" destId="{C9814253-900D-A143-BCB9-B98C8EEA7550}" srcOrd="1" destOrd="0" presId="urn:microsoft.com/office/officeart/2005/8/layout/list1"/>
    <dgm:cxn modelId="{B3B01CB9-67C8-DB48-9144-BD658C0891BE}" type="presParOf" srcId="{35E4D8D2-5A6B-F047-9C3F-F4605F1C1FED}" destId="{C70EE651-335F-FA4D-9286-0B42F7022D7B}" srcOrd="5" destOrd="0" presId="urn:microsoft.com/office/officeart/2005/8/layout/list1"/>
    <dgm:cxn modelId="{E2B04DCC-0718-3D46-81C0-E6F243BEEB3F}" type="presParOf" srcId="{35E4D8D2-5A6B-F047-9C3F-F4605F1C1FED}" destId="{5185A44D-AB15-1943-A3B9-A09E9DFE6549}" srcOrd="6" destOrd="0" presId="urn:microsoft.com/office/officeart/2005/8/layout/list1"/>
    <dgm:cxn modelId="{EF526F5E-7A71-5B42-8B52-05DF05435057}" type="presParOf" srcId="{35E4D8D2-5A6B-F047-9C3F-F4605F1C1FED}" destId="{6F34C98F-7A51-D044-9B10-2E19AAFDB4BA}" srcOrd="7" destOrd="0" presId="urn:microsoft.com/office/officeart/2005/8/layout/list1"/>
    <dgm:cxn modelId="{9AE5F3B8-CC97-C947-812D-6D6E32B5CE26}" type="presParOf" srcId="{35E4D8D2-5A6B-F047-9C3F-F4605F1C1FED}" destId="{D129A6AD-BBC2-9149-A8A1-FF9D4A601CAB}" srcOrd="8" destOrd="0" presId="urn:microsoft.com/office/officeart/2005/8/layout/list1"/>
    <dgm:cxn modelId="{0771844B-28AD-D24C-8307-DE995F1F5B34}" type="presParOf" srcId="{D129A6AD-BBC2-9149-A8A1-FF9D4A601CAB}" destId="{E8C4B7FF-1103-D846-B1C8-6DF8A3309E9D}" srcOrd="0" destOrd="0" presId="urn:microsoft.com/office/officeart/2005/8/layout/list1"/>
    <dgm:cxn modelId="{D655A889-7C19-EB46-9F67-FCE3E5C855F3}" type="presParOf" srcId="{D129A6AD-BBC2-9149-A8A1-FF9D4A601CAB}" destId="{8811E066-E930-0E48-871B-6F13C58AA068}" srcOrd="1" destOrd="0" presId="urn:microsoft.com/office/officeart/2005/8/layout/list1"/>
    <dgm:cxn modelId="{2A4C298C-A1F7-D84F-B3DE-DB8F4384B739}" type="presParOf" srcId="{35E4D8D2-5A6B-F047-9C3F-F4605F1C1FED}" destId="{DAB647D8-54DB-0046-A046-E4D84A6982B7}" srcOrd="9" destOrd="0" presId="urn:microsoft.com/office/officeart/2005/8/layout/list1"/>
    <dgm:cxn modelId="{13945459-EF6F-7F41-A3DF-E0EB228AF9E9}" type="presParOf" srcId="{35E4D8D2-5A6B-F047-9C3F-F4605F1C1FED}" destId="{B7F79C37-EA70-F44B-9551-615E3C5C464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55EA9-B2E5-3343-9BF2-29955A32D09F}">
      <dsp:nvSpPr>
        <dsp:cNvPr id="0" name=""/>
        <dsp:cNvSpPr/>
      </dsp:nvSpPr>
      <dsp:spPr>
        <a:xfrm>
          <a:off x="-6882755" y="-1053203"/>
          <a:ext cx="8198288" cy="8198288"/>
        </a:xfrm>
        <a:prstGeom prst="blockArc">
          <a:avLst>
            <a:gd name="adj1" fmla="val 18900000"/>
            <a:gd name="adj2" fmla="val 2700000"/>
            <a:gd name="adj3" fmla="val 26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7CC75A-F93C-DE47-9798-74B537A75599}">
      <dsp:nvSpPr>
        <dsp:cNvPr id="0" name=""/>
        <dsp:cNvSpPr/>
      </dsp:nvSpPr>
      <dsp:spPr>
        <a:xfrm>
          <a:off x="427345" y="276936"/>
          <a:ext cx="6682959" cy="55363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9444" tIns="60960" rIns="60960" bIns="60960" numCol="1" spcCol="1270" anchor="ctr" anchorCtr="0">
          <a:noAutofit/>
        </a:bodyPr>
        <a:lstStyle/>
        <a:p>
          <a:pPr marL="0" lvl="0" indent="0" algn="l" defTabSz="1066800">
            <a:lnSpc>
              <a:spcPct val="90000"/>
            </a:lnSpc>
            <a:spcBef>
              <a:spcPct val="0"/>
            </a:spcBef>
            <a:spcAft>
              <a:spcPct val="35000"/>
            </a:spcAft>
            <a:buNone/>
          </a:pPr>
          <a:r>
            <a:rPr lang="es-CO" sz="2400" kern="1200">
              <a:solidFill>
                <a:schemeClr val="tx1"/>
              </a:solidFill>
              <a:effectLst/>
              <a:latin typeface="Montserrat" panose="00000500000000000000" pitchFamily="50" charset="0"/>
              <a:ea typeface="+mn-ea"/>
              <a:cs typeface="+mn-cs"/>
            </a:rPr>
            <a:t>Información y respeto a la autonomía </a:t>
          </a:r>
          <a:endParaRPr lang="es-ES" sz="2400" kern="1200">
            <a:latin typeface="Montserrat" panose="00000500000000000000" pitchFamily="50" charset="0"/>
          </a:endParaRPr>
        </a:p>
      </dsp:txBody>
      <dsp:txXfrm>
        <a:off x="427345" y="276936"/>
        <a:ext cx="6682959" cy="553630"/>
      </dsp:txXfrm>
    </dsp:sp>
    <dsp:sp modelId="{2034FC9B-80A6-AC40-B95C-98E0FA53713F}">
      <dsp:nvSpPr>
        <dsp:cNvPr id="0" name=""/>
        <dsp:cNvSpPr/>
      </dsp:nvSpPr>
      <dsp:spPr>
        <a:xfrm>
          <a:off x="81326" y="207733"/>
          <a:ext cx="692037" cy="6920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8C486C-CD16-F347-8936-7BFBEF0E1125}">
      <dsp:nvSpPr>
        <dsp:cNvPr id="0" name=""/>
        <dsp:cNvSpPr/>
      </dsp:nvSpPr>
      <dsp:spPr>
        <a:xfrm>
          <a:off x="928707" y="1107869"/>
          <a:ext cx="6181598" cy="55363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9444" tIns="60960" rIns="60960" bIns="60960" numCol="1" spcCol="1270" anchor="ctr" anchorCtr="0">
          <a:noAutofit/>
        </a:bodyPr>
        <a:lstStyle/>
        <a:p>
          <a:pPr marL="0" lvl="0" indent="0" algn="l" defTabSz="1066800">
            <a:lnSpc>
              <a:spcPct val="90000"/>
            </a:lnSpc>
            <a:spcBef>
              <a:spcPct val="0"/>
            </a:spcBef>
            <a:spcAft>
              <a:spcPct val="35000"/>
            </a:spcAft>
            <a:buNone/>
          </a:pPr>
          <a:r>
            <a:rPr lang="es-CO" sz="2400" kern="1200">
              <a:solidFill>
                <a:schemeClr val="tx1"/>
              </a:solidFill>
              <a:effectLst/>
              <a:latin typeface="Montserrat" panose="00000500000000000000" pitchFamily="50" charset="0"/>
              <a:ea typeface="+mn-ea"/>
              <a:cs typeface="+mn-cs"/>
            </a:rPr>
            <a:t>Respeto de la decisiones de la mujer </a:t>
          </a:r>
          <a:endParaRPr lang="es-CO" sz="2400" kern="1200" dirty="0">
            <a:latin typeface="Montserrat" panose="00000500000000000000" pitchFamily="50" charset="0"/>
          </a:endParaRPr>
        </a:p>
      </dsp:txBody>
      <dsp:txXfrm>
        <a:off x="928707" y="1107869"/>
        <a:ext cx="6181598" cy="553630"/>
      </dsp:txXfrm>
    </dsp:sp>
    <dsp:sp modelId="{9DCC48B7-874F-AD48-B889-A95EE763A67D}">
      <dsp:nvSpPr>
        <dsp:cNvPr id="0" name=""/>
        <dsp:cNvSpPr/>
      </dsp:nvSpPr>
      <dsp:spPr>
        <a:xfrm>
          <a:off x="582688" y="1038665"/>
          <a:ext cx="692037" cy="6920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040703-D957-AA41-AAA0-75FE642A521E}">
      <dsp:nvSpPr>
        <dsp:cNvPr id="0" name=""/>
        <dsp:cNvSpPr/>
      </dsp:nvSpPr>
      <dsp:spPr>
        <a:xfrm>
          <a:off x="1203451" y="1938192"/>
          <a:ext cx="5906854" cy="55363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9444" tIns="60960" rIns="60960" bIns="60960" numCol="1" spcCol="1270" anchor="ctr" anchorCtr="0">
          <a:noAutofit/>
        </a:bodyPr>
        <a:lstStyle/>
        <a:p>
          <a:pPr marL="0" lvl="0" indent="0" algn="l" defTabSz="1066800">
            <a:lnSpc>
              <a:spcPct val="90000"/>
            </a:lnSpc>
            <a:spcBef>
              <a:spcPct val="0"/>
            </a:spcBef>
            <a:spcAft>
              <a:spcPct val="35000"/>
            </a:spcAft>
            <a:buNone/>
          </a:pPr>
          <a:r>
            <a:rPr lang="es-CO" sz="2400" kern="1200">
              <a:solidFill>
                <a:schemeClr val="tx1"/>
              </a:solidFill>
              <a:effectLst/>
              <a:latin typeface="Montserrat" panose="00000500000000000000" pitchFamily="50" charset="0"/>
              <a:ea typeface="+mn-ea"/>
              <a:cs typeface="+mn-cs"/>
            </a:rPr>
            <a:t>Confidencialidad </a:t>
          </a:r>
          <a:endParaRPr lang="es-CO" sz="2400" kern="1200" dirty="0">
            <a:latin typeface="Montserrat" panose="00000500000000000000" pitchFamily="50" charset="0"/>
          </a:endParaRPr>
        </a:p>
      </dsp:txBody>
      <dsp:txXfrm>
        <a:off x="1203451" y="1938192"/>
        <a:ext cx="5906854" cy="553630"/>
      </dsp:txXfrm>
    </dsp:sp>
    <dsp:sp modelId="{A39071AC-FDF4-2E48-86E2-412B45D83EF7}">
      <dsp:nvSpPr>
        <dsp:cNvPr id="0" name=""/>
        <dsp:cNvSpPr/>
      </dsp:nvSpPr>
      <dsp:spPr>
        <a:xfrm>
          <a:off x="857432" y="1868989"/>
          <a:ext cx="692037" cy="6920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9DF441-86AD-B042-BF9F-00CCF234AD2C}">
      <dsp:nvSpPr>
        <dsp:cNvPr id="0" name=""/>
        <dsp:cNvSpPr/>
      </dsp:nvSpPr>
      <dsp:spPr>
        <a:xfrm>
          <a:off x="1291174" y="2769125"/>
          <a:ext cx="5819131" cy="55363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9444" tIns="60960" rIns="60960" bIns="60960" numCol="1" spcCol="1270" anchor="ctr" anchorCtr="0">
          <a:noAutofit/>
        </a:bodyPr>
        <a:lstStyle/>
        <a:p>
          <a:pPr marL="0" lvl="0" indent="0" algn="l" defTabSz="1066800">
            <a:lnSpc>
              <a:spcPct val="90000"/>
            </a:lnSpc>
            <a:spcBef>
              <a:spcPct val="0"/>
            </a:spcBef>
            <a:spcAft>
              <a:spcPct val="35000"/>
            </a:spcAft>
            <a:buNone/>
          </a:pPr>
          <a:r>
            <a:rPr lang="es-CO" sz="2400" kern="1200">
              <a:solidFill>
                <a:schemeClr val="tx1"/>
              </a:solidFill>
              <a:effectLst/>
              <a:latin typeface="Montserrat" panose="00000500000000000000" pitchFamily="50" charset="0"/>
              <a:ea typeface="+mn-ea"/>
              <a:cs typeface="+mn-cs"/>
            </a:rPr>
            <a:t>Consideraciones </a:t>
          </a:r>
          <a:endParaRPr lang="es-CO" sz="2400" kern="1200" dirty="0">
            <a:latin typeface="Montserrat" panose="00000500000000000000" pitchFamily="50" charset="0"/>
          </a:endParaRPr>
        </a:p>
      </dsp:txBody>
      <dsp:txXfrm>
        <a:off x="1291174" y="2769125"/>
        <a:ext cx="5819131" cy="553630"/>
      </dsp:txXfrm>
    </dsp:sp>
    <dsp:sp modelId="{70B8873C-D1BD-B743-B8D4-96C9FBEDBC03}">
      <dsp:nvSpPr>
        <dsp:cNvPr id="0" name=""/>
        <dsp:cNvSpPr/>
      </dsp:nvSpPr>
      <dsp:spPr>
        <a:xfrm>
          <a:off x="945155" y="2699921"/>
          <a:ext cx="692037" cy="6920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B8D600-6E41-C54E-BF87-F7A6ED245FBD}">
      <dsp:nvSpPr>
        <dsp:cNvPr id="0" name=""/>
        <dsp:cNvSpPr/>
      </dsp:nvSpPr>
      <dsp:spPr>
        <a:xfrm>
          <a:off x="1203451" y="3600057"/>
          <a:ext cx="5906854" cy="55363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9444" tIns="60960" rIns="60960" bIns="60960" numCol="1" spcCol="1270" anchor="ctr" anchorCtr="0">
          <a:noAutofit/>
        </a:bodyPr>
        <a:lstStyle/>
        <a:p>
          <a:pPr marL="0" lvl="0" indent="0" algn="l" defTabSz="1066800">
            <a:lnSpc>
              <a:spcPct val="90000"/>
            </a:lnSpc>
            <a:spcBef>
              <a:spcPct val="0"/>
            </a:spcBef>
            <a:spcAft>
              <a:spcPct val="35000"/>
            </a:spcAft>
            <a:buNone/>
          </a:pPr>
          <a:r>
            <a:rPr lang="es-CO" sz="2400" kern="1200" dirty="0">
              <a:solidFill>
                <a:schemeClr val="tx1"/>
              </a:solidFill>
              <a:effectLst/>
              <a:latin typeface="Montserrat" panose="00000500000000000000" pitchFamily="50" charset="0"/>
              <a:ea typeface="+mn-ea"/>
              <a:cs typeface="+mn-cs"/>
            </a:rPr>
            <a:t>Límites a la objeción de conciencia </a:t>
          </a:r>
          <a:endParaRPr lang="es-CO" sz="2400" kern="1200" dirty="0">
            <a:latin typeface="Montserrat" panose="00000500000000000000" pitchFamily="50" charset="0"/>
          </a:endParaRPr>
        </a:p>
      </dsp:txBody>
      <dsp:txXfrm>
        <a:off x="1203451" y="3600057"/>
        <a:ext cx="5906854" cy="553630"/>
      </dsp:txXfrm>
    </dsp:sp>
    <dsp:sp modelId="{7EF6E92E-6AF3-9B47-9FE1-9BF8B6A6DF64}">
      <dsp:nvSpPr>
        <dsp:cNvPr id="0" name=""/>
        <dsp:cNvSpPr/>
      </dsp:nvSpPr>
      <dsp:spPr>
        <a:xfrm>
          <a:off x="857432" y="3530854"/>
          <a:ext cx="692037" cy="6920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DCB64A-EFA7-CE4B-8E47-DA8746EA7256}">
      <dsp:nvSpPr>
        <dsp:cNvPr id="0" name=""/>
        <dsp:cNvSpPr/>
      </dsp:nvSpPr>
      <dsp:spPr>
        <a:xfrm>
          <a:off x="928707" y="4430381"/>
          <a:ext cx="6181598" cy="55363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9444" tIns="60960" rIns="60960" bIns="60960" numCol="1" spcCol="1270" anchor="ctr" anchorCtr="0">
          <a:noAutofit/>
        </a:bodyPr>
        <a:lstStyle/>
        <a:p>
          <a:pPr marL="0" lvl="0" indent="0" algn="l" defTabSz="1066800">
            <a:lnSpc>
              <a:spcPct val="90000"/>
            </a:lnSpc>
            <a:spcBef>
              <a:spcPct val="0"/>
            </a:spcBef>
            <a:spcAft>
              <a:spcPct val="35000"/>
            </a:spcAft>
            <a:buNone/>
          </a:pPr>
          <a:r>
            <a:rPr lang="es-CO" sz="2400" kern="1200" dirty="0">
              <a:solidFill>
                <a:schemeClr val="tx1"/>
              </a:solidFill>
              <a:effectLst/>
              <a:latin typeface="Montserrat" panose="00000500000000000000" pitchFamily="50" charset="0"/>
              <a:ea typeface="+mn-ea"/>
              <a:cs typeface="+mn-cs"/>
            </a:rPr>
            <a:t>Atención Integral </a:t>
          </a:r>
          <a:endParaRPr lang="es-CO" sz="2400" kern="1200" dirty="0">
            <a:latin typeface="Montserrat" panose="00000500000000000000" pitchFamily="50" charset="0"/>
          </a:endParaRPr>
        </a:p>
      </dsp:txBody>
      <dsp:txXfrm>
        <a:off x="928707" y="4430381"/>
        <a:ext cx="6181598" cy="553630"/>
      </dsp:txXfrm>
    </dsp:sp>
    <dsp:sp modelId="{7A991FE8-AE72-E24C-8CB0-680D6BF9EA13}">
      <dsp:nvSpPr>
        <dsp:cNvPr id="0" name=""/>
        <dsp:cNvSpPr/>
      </dsp:nvSpPr>
      <dsp:spPr>
        <a:xfrm>
          <a:off x="582688" y="4361177"/>
          <a:ext cx="692037" cy="6920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CD636F-098F-1244-9DE5-CF41D6EFCCF2}">
      <dsp:nvSpPr>
        <dsp:cNvPr id="0" name=""/>
        <dsp:cNvSpPr/>
      </dsp:nvSpPr>
      <dsp:spPr>
        <a:xfrm>
          <a:off x="427345" y="5261313"/>
          <a:ext cx="6682959" cy="55363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9444" tIns="60960" rIns="60960" bIns="60960" numCol="1" spcCol="1270" anchor="ctr" anchorCtr="0">
          <a:noAutofit/>
        </a:bodyPr>
        <a:lstStyle/>
        <a:p>
          <a:pPr marL="0" lvl="0" indent="0" algn="l" defTabSz="1066800">
            <a:lnSpc>
              <a:spcPct val="90000"/>
            </a:lnSpc>
            <a:spcBef>
              <a:spcPct val="0"/>
            </a:spcBef>
            <a:spcAft>
              <a:spcPct val="35000"/>
            </a:spcAft>
            <a:buNone/>
          </a:pPr>
          <a:r>
            <a:rPr lang="es-CO" sz="2400" kern="1200" dirty="0">
              <a:solidFill>
                <a:schemeClr val="tx1"/>
              </a:solidFill>
              <a:effectLst/>
              <a:latin typeface="Montserrat" panose="00000500000000000000" pitchFamily="50" charset="0"/>
              <a:ea typeface="+mn-ea"/>
              <a:cs typeface="+mn-cs"/>
            </a:rPr>
            <a:t>Principio pro personal </a:t>
          </a:r>
          <a:endParaRPr lang="es-CO" sz="2400" kern="1200" dirty="0">
            <a:latin typeface="Montserrat" panose="00000500000000000000" pitchFamily="50" charset="0"/>
          </a:endParaRPr>
        </a:p>
      </dsp:txBody>
      <dsp:txXfrm>
        <a:off x="427345" y="5261313"/>
        <a:ext cx="6682959" cy="553630"/>
      </dsp:txXfrm>
    </dsp:sp>
    <dsp:sp modelId="{B18A1E47-43CA-4649-B0B6-981041CDEA8E}">
      <dsp:nvSpPr>
        <dsp:cNvPr id="0" name=""/>
        <dsp:cNvSpPr/>
      </dsp:nvSpPr>
      <dsp:spPr>
        <a:xfrm>
          <a:off x="81326" y="5192110"/>
          <a:ext cx="692037" cy="69203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C842D-92CE-BE41-9085-F5A7A0E42997}">
      <dsp:nvSpPr>
        <dsp:cNvPr id="0" name=""/>
        <dsp:cNvSpPr/>
      </dsp:nvSpPr>
      <dsp:spPr>
        <a:xfrm>
          <a:off x="0" y="343353"/>
          <a:ext cx="835316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B66327-0FE6-6F4E-A94B-9CCB02455CED}">
      <dsp:nvSpPr>
        <dsp:cNvPr id="0" name=""/>
        <dsp:cNvSpPr/>
      </dsp:nvSpPr>
      <dsp:spPr>
        <a:xfrm>
          <a:off x="417658" y="7767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533400">
            <a:lnSpc>
              <a:spcPct val="90000"/>
            </a:lnSpc>
            <a:spcBef>
              <a:spcPct val="0"/>
            </a:spcBef>
            <a:spcAft>
              <a:spcPct val="35000"/>
            </a:spcAft>
            <a:buNone/>
          </a:pPr>
          <a:r>
            <a:rPr lang="es-CO" sz="1200" kern="1200" dirty="0">
              <a:latin typeface="Montserrat" panose="00000500000000000000" pitchFamily="50" charset="0"/>
            </a:rPr>
            <a:t>Los profesionales tienen la obligación ética constitucional y legal de  respetar la decisión de la mujer. </a:t>
          </a:r>
          <a:endParaRPr lang="es-ES" sz="1200" kern="1200" dirty="0">
            <a:latin typeface="Montserrat" panose="00000500000000000000" pitchFamily="50" charset="0"/>
          </a:endParaRPr>
        </a:p>
      </dsp:txBody>
      <dsp:txXfrm>
        <a:off x="443597" y="103612"/>
        <a:ext cx="5795339" cy="479482"/>
      </dsp:txXfrm>
    </dsp:sp>
    <dsp:sp modelId="{D8B739C0-76A5-F04E-88D0-14D585080236}">
      <dsp:nvSpPr>
        <dsp:cNvPr id="0" name=""/>
        <dsp:cNvSpPr/>
      </dsp:nvSpPr>
      <dsp:spPr>
        <a:xfrm>
          <a:off x="0" y="1159833"/>
          <a:ext cx="835316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5DBDF1-C79E-474B-B051-29EADE8934A8}">
      <dsp:nvSpPr>
        <dsp:cNvPr id="0" name=""/>
        <dsp:cNvSpPr/>
      </dsp:nvSpPr>
      <dsp:spPr>
        <a:xfrm>
          <a:off x="417658" y="89415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533400">
            <a:lnSpc>
              <a:spcPct val="90000"/>
            </a:lnSpc>
            <a:spcBef>
              <a:spcPct val="0"/>
            </a:spcBef>
            <a:spcAft>
              <a:spcPct val="35000"/>
            </a:spcAft>
            <a:buNone/>
          </a:pPr>
          <a:r>
            <a:rPr lang="es-CO" sz="1200" kern="1200" dirty="0">
              <a:latin typeface="Montserrat" panose="00000500000000000000" pitchFamily="50" charset="0"/>
            </a:rPr>
            <a:t>Los médicos o personal administrativo no pueden exigir documentos o requisitos diferentes a la denuncia y la certificación. </a:t>
          </a:r>
        </a:p>
      </dsp:txBody>
      <dsp:txXfrm>
        <a:off x="443597" y="920092"/>
        <a:ext cx="5795339" cy="479482"/>
      </dsp:txXfrm>
    </dsp:sp>
    <dsp:sp modelId="{4CA3831F-2FAC-FD42-947B-091CB29DDD32}">
      <dsp:nvSpPr>
        <dsp:cNvPr id="0" name=""/>
        <dsp:cNvSpPr/>
      </dsp:nvSpPr>
      <dsp:spPr>
        <a:xfrm>
          <a:off x="0" y="1976313"/>
          <a:ext cx="835316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4D6204-E7B9-C743-B038-C5ECE75DA460}">
      <dsp:nvSpPr>
        <dsp:cNvPr id="0" name=""/>
        <dsp:cNvSpPr/>
      </dsp:nvSpPr>
      <dsp:spPr>
        <a:xfrm>
          <a:off x="417658" y="171063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533400">
            <a:lnSpc>
              <a:spcPct val="90000"/>
            </a:lnSpc>
            <a:spcBef>
              <a:spcPct val="0"/>
            </a:spcBef>
            <a:spcAft>
              <a:spcPct val="35000"/>
            </a:spcAft>
            <a:buNone/>
          </a:pPr>
          <a:r>
            <a:rPr lang="es-CO" sz="1200" kern="1200" dirty="0">
              <a:latin typeface="Montserrat" panose="00000500000000000000" pitchFamily="50" charset="0"/>
            </a:rPr>
            <a:t>La objeción de conciencia es un derecho que solo es posible reconocer a las personas naturales </a:t>
          </a:r>
        </a:p>
      </dsp:txBody>
      <dsp:txXfrm>
        <a:off x="443597" y="1736572"/>
        <a:ext cx="5795339" cy="479482"/>
      </dsp:txXfrm>
    </dsp:sp>
    <dsp:sp modelId="{3B05CBE8-08F0-4147-BE43-72DF3D36AED6}">
      <dsp:nvSpPr>
        <dsp:cNvPr id="0" name=""/>
        <dsp:cNvSpPr/>
      </dsp:nvSpPr>
      <dsp:spPr>
        <a:xfrm>
          <a:off x="0" y="2792793"/>
          <a:ext cx="8353168" cy="453600"/>
        </a:xfrm>
        <a:prstGeom prst="rect">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7ED0A6-CC0A-B142-87DB-6BCA4A6E852A}">
      <dsp:nvSpPr>
        <dsp:cNvPr id="0" name=""/>
        <dsp:cNvSpPr/>
      </dsp:nvSpPr>
      <dsp:spPr>
        <a:xfrm>
          <a:off x="417658" y="252711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533400">
            <a:lnSpc>
              <a:spcPct val="90000"/>
            </a:lnSpc>
            <a:spcBef>
              <a:spcPct val="0"/>
            </a:spcBef>
            <a:spcAft>
              <a:spcPct val="35000"/>
            </a:spcAft>
            <a:buNone/>
          </a:pPr>
          <a:r>
            <a:rPr lang="es-CO" sz="1200" kern="1200" dirty="0">
              <a:latin typeface="Montserrat" panose="00000500000000000000" pitchFamily="50" charset="0"/>
            </a:rPr>
            <a:t>La objeción de conciencia no se puede presentar de manera colectiva </a:t>
          </a:r>
        </a:p>
      </dsp:txBody>
      <dsp:txXfrm>
        <a:off x="443597" y="2553052"/>
        <a:ext cx="5795339" cy="479482"/>
      </dsp:txXfrm>
    </dsp:sp>
    <dsp:sp modelId="{FBF9A753-252F-5743-B0FF-289D89A8AFE1}">
      <dsp:nvSpPr>
        <dsp:cNvPr id="0" name=""/>
        <dsp:cNvSpPr/>
      </dsp:nvSpPr>
      <dsp:spPr>
        <a:xfrm>
          <a:off x="0" y="3609273"/>
          <a:ext cx="835316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8C3691-26DD-FC45-9083-D66031D8B30E}">
      <dsp:nvSpPr>
        <dsp:cNvPr id="0" name=""/>
        <dsp:cNvSpPr/>
      </dsp:nvSpPr>
      <dsp:spPr>
        <a:xfrm>
          <a:off x="417658" y="334359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533400">
            <a:lnSpc>
              <a:spcPct val="90000"/>
            </a:lnSpc>
            <a:spcBef>
              <a:spcPct val="0"/>
            </a:spcBef>
            <a:spcAft>
              <a:spcPct val="35000"/>
            </a:spcAft>
            <a:buNone/>
          </a:pPr>
          <a:r>
            <a:rPr lang="es-CO" sz="1200" kern="1200" dirty="0">
              <a:solidFill>
                <a:schemeClr val="bg1"/>
              </a:solidFill>
              <a:effectLst/>
              <a:latin typeface="Montserrat" panose="00000500000000000000" pitchFamily="50" charset="0"/>
              <a:ea typeface="+mn-ea"/>
              <a:cs typeface="+mn-cs"/>
            </a:rPr>
            <a:t>El médico que se declare objetor, debe remitir inmediatamente a la mujer</a:t>
          </a:r>
          <a:r>
            <a:rPr lang="es-CO" sz="1200" kern="1200" dirty="0">
              <a:solidFill>
                <a:schemeClr val="tx1"/>
              </a:solidFill>
              <a:effectLst/>
              <a:latin typeface="Montserrat" panose="00000500000000000000" pitchFamily="50" charset="0"/>
              <a:ea typeface="+mn-ea"/>
              <a:cs typeface="+mn-cs"/>
            </a:rPr>
            <a:t>. </a:t>
          </a:r>
          <a:endParaRPr lang="es-ES" sz="1200" kern="1200" dirty="0">
            <a:latin typeface="Montserrat" panose="00000500000000000000" pitchFamily="50" charset="0"/>
          </a:endParaRPr>
        </a:p>
      </dsp:txBody>
      <dsp:txXfrm>
        <a:off x="443597" y="3369532"/>
        <a:ext cx="5795339" cy="479482"/>
      </dsp:txXfrm>
    </dsp:sp>
    <dsp:sp modelId="{927E5462-ED27-E84F-8C5D-5E9F35FB511D}">
      <dsp:nvSpPr>
        <dsp:cNvPr id="0" name=""/>
        <dsp:cNvSpPr/>
      </dsp:nvSpPr>
      <dsp:spPr>
        <a:xfrm>
          <a:off x="0" y="4425753"/>
          <a:ext cx="835316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42F097-0087-E749-B918-9637D60B7C71}">
      <dsp:nvSpPr>
        <dsp:cNvPr id="0" name=""/>
        <dsp:cNvSpPr/>
      </dsp:nvSpPr>
      <dsp:spPr>
        <a:xfrm>
          <a:off x="504155" y="417490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533400">
            <a:lnSpc>
              <a:spcPct val="90000"/>
            </a:lnSpc>
            <a:spcBef>
              <a:spcPct val="0"/>
            </a:spcBef>
            <a:spcAft>
              <a:spcPct val="35000"/>
            </a:spcAft>
            <a:buNone/>
          </a:pPr>
          <a:r>
            <a:rPr lang="es-CO" sz="1200" kern="1200" dirty="0">
              <a:solidFill>
                <a:schemeClr val="bg1"/>
              </a:solidFill>
              <a:effectLst/>
              <a:latin typeface="Montserrat" panose="00000500000000000000" pitchFamily="50" charset="0"/>
              <a:ea typeface="+mn-ea"/>
              <a:cs typeface="+mn-cs"/>
            </a:rPr>
            <a:t>El sistema de seguridad social en salud debe garantizar un número  adecuado de proveedores habilitados para la ILVE </a:t>
          </a:r>
          <a:endParaRPr lang="es-CO" sz="1200" kern="1200" dirty="0">
            <a:solidFill>
              <a:schemeClr val="bg1"/>
            </a:solidFill>
            <a:latin typeface="Montserrat" panose="00000500000000000000" pitchFamily="50" charset="0"/>
          </a:endParaRPr>
        </a:p>
      </dsp:txBody>
      <dsp:txXfrm>
        <a:off x="530094" y="4200842"/>
        <a:ext cx="5795339" cy="479482"/>
      </dsp:txXfrm>
    </dsp:sp>
    <dsp:sp modelId="{A79DEFAE-C0B7-8345-A9A8-0C712587A603}">
      <dsp:nvSpPr>
        <dsp:cNvPr id="0" name=""/>
        <dsp:cNvSpPr/>
      </dsp:nvSpPr>
      <dsp:spPr>
        <a:xfrm>
          <a:off x="0" y="5242233"/>
          <a:ext cx="835316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645F7C-CBBE-854B-A70E-29980F069910}">
      <dsp:nvSpPr>
        <dsp:cNvPr id="0" name=""/>
        <dsp:cNvSpPr/>
      </dsp:nvSpPr>
      <dsp:spPr>
        <a:xfrm>
          <a:off x="417658" y="497655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533400">
            <a:lnSpc>
              <a:spcPct val="90000"/>
            </a:lnSpc>
            <a:spcBef>
              <a:spcPct val="0"/>
            </a:spcBef>
            <a:spcAft>
              <a:spcPct val="35000"/>
            </a:spcAft>
            <a:buNone/>
          </a:pPr>
          <a:r>
            <a:rPr lang="es-CO" sz="1200" kern="1200" dirty="0">
              <a:solidFill>
                <a:schemeClr val="bg1"/>
              </a:solidFill>
              <a:effectLst/>
              <a:latin typeface="Montserrat" panose="00000500000000000000" pitchFamily="50" charset="0"/>
              <a:ea typeface="+mn-ea"/>
              <a:cs typeface="+mn-cs"/>
            </a:rPr>
            <a:t>Las mujeres tiene derecho al acceso real , oportuno y de calidad </a:t>
          </a:r>
          <a:endParaRPr lang="es-CO" sz="1200" kern="1200" dirty="0">
            <a:solidFill>
              <a:schemeClr val="bg1"/>
            </a:solidFill>
            <a:latin typeface="Montserrat" panose="00000500000000000000" pitchFamily="50" charset="0"/>
          </a:endParaRPr>
        </a:p>
      </dsp:txBody>
      <dsp:txXfrm>
        <a:off x="443597" y="5002492"/>
        <a:ext cx="5795339" cy="479482"/>
      </dsp:txXfrm>
    </dsp:sp>
    <dsp:sp modelId="{BC9E91F0-A654-2F45-A5B5-4C92281DDF54}">
      <dsp:nvSpPr>
        <dsp:cNvPr id="0" name=""/>
        <dsp:cNvSpPr/>
      </dsp:nvSpPr>
      <dsp:spPr>
        <a:xfrm>
          <a:off x="0" y="6058713"/>
          <a:ext cx="835316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A699CB-B293-EB43-B5DB-31D70CA2CFF8}">
      <dsp:nvSpPr>
        <dsp:cNvPr id="0" name=""/>
        <dsp:cNvSpPr/>
      </dsp:nvSpPr>
      <dsp:spPr>
        <a:xfrm>
          <a:off x="417658" y="5793033"/>
          <a:ext cx="5847217" cy="53136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011" tIns="0" rIns="221011" bIns="0" numCol="1" spcCol="1270" anchor="ctr" anchorCtr="0">
          <a:noAutofit/>
        </a:bodyPr>
        <a:lstStyle/>
        <a:p>
          <a:pPr marL="0" lvl="0" indent="0" algn="l" defTabSz="488950">
            <a:lnSpc>
              <a:spcPct val="90000"/>
            </a:lnSpc>
            <a:spcBef>
              <a:spcPct val="0"/>
            </a:spcBef>
            <a:spcAft>
              <a:spcPct val="35000"/>
            </a:spcAft>
            <a:buNone/>
          </a:pPr>
          <a:r>
            <a:rPr lang="es-CO" sz="1100" kern="1200" dirty="0">
              <a:solidFill>
                <a:schemeClr val="bg1"/>
              </a:solidFill>
              <a:effectLst/>
              <a:latin typeface="Montserrat" panose="00000500000000000000" pitchFamily="50" charset="0"/>
              <a:ea typeface="+mn-ea"/>
              <a:cs typeface="+mn-cs"/>
            </a:rPr>
            <a:t>El sistema de seguridad social en salud no puede imponer barreras administrativas que posterguen innecesariamente la prestación del servicio. </a:t>
          </a:r>
          <a:endParaRPr lang="es-CO" sz="1100" kern="1200" dirty="0">
            <a:solidFill>
              <a:schemeClr val="bg1"/>
            </a:solidFill>
            <a:latin typeface="Montserrat" panose="00000500000000000000" pitchFamily="50" charset="0"/>
          </a:endParaRPr>
        </a:p>
      </dsp:txBody>
      <dsp:txXfrm>
        <a:off x="443597" y="5818972"/>
        <a:ext cx="5795339"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B5D32-4DFD-D04F-B5CA-FA14EDD32BCE}">
      <dsp:nvSpPr>
        <dsp:cNvPr id="0" name=""/>
        <dsp:cNvSpPr/>
      </dsp:nvSpPr>
      <dsp:spPr>
        <a:xfrm>
          <a:off x="0" y="635553"/>
          <a:ext cx="7162139" cy="103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798D7F-FE92-1A48-BF06-7A0E57E0E30E}">
      <dsp:nvSpPr>
        <dsp:cNvPr id="0" name=""/>
        <dsp:cNvSpPr/>
      </dsp:nvSpPr>
      <dsp:spPr>
        <a:xfrm>
          <a:off x="358106" y="30393"/>
          <a:ext cx="5013497" cy="121032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9498" tIns="0" rIns="189498" bIns="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pitchFamily="50" charset="0"/>
            </a:rPr>
            <a:t>La ILVE debe realizarse dentro de los 5 días a la solicitud de la mujer - Sentencia C355/2006 - </a:t>
          </a:r>
          <a:endParaRPr lang="es-ES" sz="1600" kern="1200" dirty="0">
            <a:latin typeface="Montserrat" panose="00000500000000000000" pitchFamily="50" charset="0"/>
          </a:endParaRPr>
        </a:p>
      </dsp:txBody>
      <dsp:txXfrm>
        <a:off x="417189" y="89476"/>
        <a:ext cx="4895331" cy="1092154"/>
      </dsp:txXfrm>
    </dsp:sp>
    <dsp:sp modelId="{5185A44D-AB15-1943-A3B9-A09E9DFE6549}">
      <dsp:nvSpPr>
        <dsp:cNvPr id="0" name=""/>
        <dsp:cNvSpPr/>
      </dsp:nvSpPr>
      <dsp:spPr>
        <a:xfrm>
          <a:off x="0" y="2495313"/>
          <a:ext cx="7162139" cy="103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814253-900D-A143-BCB9-B98C8EEA7550}">
      <dsp:nvSpPr>
        <dsp:cNvPr id="0" name=""/>
        <dsp:cNvSpPr/>
      </dsp:nvSpPr>
      <dsp:spPr>
        <a:xfrm>
          <a:off x="358106" y="1890153"/>
          <a:ext cx="5013497" cy="121032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9498" tIns="0" rIns="189498" bIns="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pitchFamily="50" charset="0"/>
            </a:rPr>
            <a:t>En menores de 14 años NUNCA se debe retrasar la solicitud de la ILVE en espera de una denuncia, - sentencia T209/2008- </a:t>
          </a:r>
        </a:p>
      </dsp:txBody>
      <dsp:txXfrm>
        <a:off x="417189" y="1949236"/>
        <a:ext cx="4895331" cy="1092154"/>
      </dsp:txXfrm>
    </dsp:sp>
    <dsp:sp modelId="{B7F79C37-EA70-F44B-9551-615E3C5C4641}">
      <dsp:nvSpPr>
        <dsp:cNvPr id="0" name=""/>
        <dsp:cNvSpPr/>
      </dsp:nvSpPr>
      <dsp:spPr>
        <a:xfrm>
          <a:off x="0" y="4355073"/>
          <a:ext cx="7162139" cy="103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11E066-E930-0E48-871B-6F13C58AA068}">
      <dsp:nvSpPr>
        <dsp:cNvPr id="0" name=""/>
        <dsp:cNvSpPr/>
      </dsp:nvSpPr>
      <dsp:spPr>
        <a:xfrm>
          <a:off x="358106" y="3749913"/>
          <a:ext cx="5013497" cy="121032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9498" tIns="0" rIns="189498" bIns="0" numCol="1" spcCol="1270" anchor="ctr" anchorCtr="0">
          <a:noAutofit/>
        </a:bodyPr>
        <a:lstStyle/>
        <a:p>
          <a:pPr marL="0" lvl="0" indent="0" algn="l" defTabSz="711200">
            <a:lnSpc>
              <a:spcPct val="90000"/>
            </a:lnSpc>
            <a:spcBef>
              <a:spcPct val="0"/>
            </a:spcBef>
            <a:spcAft>
              <a:spcPct val="35000"/>
            </a:spcAft>
            <a:buNone/>
          </a:pPr>
          <a:r>
            <a:rPr lang="es-CO" sz="1600" kern="1200" dirty="0">
              <a:latin typeface="Montserrat" panose="00000500000000000000" pitchFamily="50" charset="0"/>
            </a:rPr>
            <a:t>La decisión de la niña prima sobre la de sus padres, en caso de que ellos no estén de acuerdo con la ILVE - sentenciaT209/2008, Sentencia T388/2009, Sentencia C355/2006- </a:t>
          </a:r>
        </a:p>
      </dsp:txBody>
      <dsp:txXfrm>
        <a:off x="417189" y="3808996"/>
        <a:ext cx="4895331" cy="109215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D576E-F20C-7049-BED1-0417B9C7D77D}" type="datetimeFigureOut">
              <a:rPr lang="es-CO" smtClean="0"/>
              <a:t>3/03/2021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44C12-B7CF-E04B-B618-5982B77192B5}" type="slidenum">
              <a:rPr lang="es-CO" smtClean="0"/>
              <a:t>‹Nº›</a:t>
            </a:fld>
            <a:endParaRPr lang="es-CO"/>
          </a:p>
        </p:txBody>
      </p:sp>
    </p:spTree>
    <p:extLst>
      <p:ext uri="{BB962C8B-B14F-4D97-AF65-F5344CB8AC3E}">
        <p14:creationId xmlns:p14="http://schemas.microsoft.com/office/powerpoint/2010/main" val="204873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90644C12-B7CF-E04B-B618-5982B77192B5}" type="slidenum">
              <a:rPr lang="es-CO" smtClean="0"/>
              <a:t>1</a:t>
            </a:fld>
            <a:endParaRPr lang="es-CO"/>
          </a:p>
        </p:txBody>
      </p:sp>
    </p:spTree>
    <p:extLst>
      <p:ext uri="{BB962C8B-B14F-4D97-AF65-F5344CB8AC3E}">
        <p14:creationId xmlns:p14="http://schemas.microsoft.com/office/powerpoint/2010/main" val="124117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ABUSO SEXUAL:</a:t>
            </a:r>
          </a:p>
          <a:p>
            <a:r>
              <a:rPr lang="es-CO" dirty="0"/>
              <a:t>Es el que se presenta</a:t>
            </a:r>
          </a:p>
          <a:p>
            <a:r>
              <a:rPr lang="es-CO" dirty="0"/>
              <a:t>en circunstancias que</a:t>
            </a:r>
          </a:p>
          <a:p>
            <a:endParaRPr lang="es-CO" dirty="0"/>
          </a:p>
          <a:p>
            <a:r>
              <a:rPr lang="es-CO" dirty="0"/>
              <a:t>le dan ventaja al agre-</a:t>
            </a:r>
          </a:p>
          <a:p>
            <a:r>
              <a:rPr lang="es-CO" dirty="0"/>
              <a:t>sor, ante la vulnera-</a:t>
            </a:r>
          </a:p>
          <a:p>
            <a:r>
              <a:rPr lang="es-CO" dirty="0"/>
              <a:t>bilidad preexistente en</a:t>
            </a:r>
          </a:p>
          <a:p>
            <a:endParaRPr lang="es-CO" dirty="0"/>
          </a:p>
          <a:p>
            <a:r>
              <a:rPr lang="es-CO" dirty="0"/>
              <a:t>la víctima, puede ser</a:t>
            </a:r>
          </a:p>
          <a:p>
            <a:endParaRPr lang="es-CO" dirty="0"/>
          </a:p>
          <a:p>
            <a:r>
              <a:rPr lang="es-CO" dirty="0"/>
              <a:t>del orden de la "supe-</a:t>
            </a:r>
          </a:p>
          <a:p>
            <a:r>
              <a:rPr lang="es-CO" dirty="0"/>
              <a:t>rioridad manifiesta" o</a:t>
            </a:r>
          </a:p>
          <a:p>
            <a:endParaRPr lang="es-CO" dirty="0"/>
          </a:p>
          <a:p>
            <a:r>
              <a:rPr lang="es-CO" dirty="0"/>
              <a:t>las relaciones de auto-</a:t>
            </a:r>
          </a:p>
          <a:p>
            <a:r>
              <a:rPr lang="es-CO" dirty="0"/>
              <a:t>ridad dadas por la</a:t>
            </a:r>
          </a:p>
          <a:p>
            <a:endParaRPr lang="es-CO" dirty="0"/>
          </a:p>
          <a:p>
            <a:r>
              <a:rPr lang="es-CO" dirty="0"/>
              <a:t>edad, por ejemplo</a:t>
            </a:r>
          </a:p>
          <a:p>
            <a:r>
              <a:rPr lang="es-CO" dirty="0"/>
              <a:t>adulto agresor-víctima</a:t>
            </a:r>
          </a:p>
          <a:p>
            <a:endParaRPr lang="es-CO" dirty="0"/>
          </a:p>
          <a:p>
            <a:r>
              <a:rPr lang="es-CO" dirty="0"/>
              <a:t>menor de 14 años; po-</a:t>
            </a:r>
          </a:p>
          <a:p>
            <a:r>
              <a:rPr lang="es-CO" dirty="0"/>
              <a:t>der o autoridad, ejem-</a:t>
            </a:r>
          </a:p>
          <a:p>
            <a:r>
              <a:rPr lang="es-CO" dirty="0"/>
              <a:t>plo jefe, maestro, mé-</a:t>
            </a:r>
          </a:p>
          <a:p>
            <a:r>
              <a:rPr lang="es-CO" dirty="0"/>
              <a:t>dico, sacerdote, pas-</a:t>
            </a:r>
          </a:p>
          <a:p>
            <a:r>
              <a:rPr lang="es-CO" dirty="0"/>
              <a:t>tor, funcionario públi-</a:t>
            </a:r>
          </a:p>
          <a:p>
            <a:r>
              <a:rPr lang="es-CO" dirty="0"/>
              <a:t>co, militar, etc.; inca-</a:t>
            </a:r>
          </a:p>
          <a:p>
            <a:r>
              <a:rPr lang="es-CO" dirty="0"/>
              <a:t>pacidad física o psico-</a:t>
            </a:r>
          </a:p>
          <a:p>
            <a:r>
              <a:rPr lang="es-CO" dirty="0"/>
              <a:t>lógica de la víctima</a:t>
            </a:r>
          </a:p>
          <a:p>
            <a:endParaRPr lang="es-CO" dirty="0"/>
          </a:p>
          <a:p>
            <a:r>
              <a:rPr lang="es-CO" dirty="0"/>
              <a:t>entre otras. La carac-</a:t>
            </a:r>
          </a:p>
          <a:p>
            <a:r>
              <a:rPr lang="es-CO" dirty="0"/>
              <a:t>terística de esta forma</a:t>
            </a:r>
          </a:p>
          <a:p>
            <a:endParaRPr lang="es-CO" dirty="0"/>
          </a:p>
          <a:p>
            <a:r>
              <a:rPr lang="es-CO" dirty="0"/>
              <a:t>de violencia es el</a:t>
            </a:r>
          </a:p>
          <a:p>
            <a:r>
              <a:rPr lang="es-CO" dirty="0"/>
              <a:t>aprovechamiento de la</a:t>
            </a:r>
          </a:p>
          <a:p>
            <a:r>
              <a:rPr lang="es-CO" dirty="0"/>
              <a:t>condición de ventaja o</a:t>
            </a:r>
          </a:p>
          <a:p>
            <a:r>
              <a:rPr lang="es-CO" dirty="0"/>
              <a:t>de la condición de</a:t>
            </a:r>
          </a:p>
          <a:p>
            <a:r>
              <a:rPr lang="es-CO" dirty="0"/>
              <a:t>vulnerabilidad de la</a:t>
            </a:r>
          </a:p>
          <a:p>
            <a:endParaRPr lang="es-CO" dirty="0"/>
          </a:p>
          <a:p>
            <a:r>
              <a:rPr lang="es-CO" dirty="0"/>
              <a:t>víctima como meca-</a:t>
            </a:r>
          </a:p>
          <a:p>
            <a:r>
              <a:rPr lang="es-CO" dirty="0"/>
              <a:t>nismo utilizado por el</a:t>
            </a:r>
          </a:p>
          <a:p>
            <a:endParaRPr lang="es-CO" dirty="0"/>
          </a:p>
          <a:p>
            <a:r>
              <a:rPr lang="es-CO" dirty="0"/>
              <a:t>agresor, para cometer</a:t>
            </a:r>
          </a:p>
          <a:p>
            <a:r>
              <a:rPr lang="es-CO" dirty="0"/>
              <a:t>el delito sexual.</a:t>
            </a:r>
          </a:p>
        </p:txBody>
      </p:sp>
      <p:sp>
        <p:nvSpPr>
          <p:cNvPr id="4" name="Marcador de número de diapositiva 3"/>
          <p:cNvSpPr>
            <a:spLocks noGrp="1"/>
          </p:cNvSpPr>
          <p:nvPr>
            <p:ph type="sldNum" sz="quarter" idx="5"/>
          </p:nvPr>
        </p:nvSpPr>
        <p:spPr/>
        <p:txBody>
          <a:bodyPr/>
          <a:lstStyle/>
          <a:p>
            <a:fld id="{90644C12-B7CF-E04B-B618-5982B77192B5}" type="slidenum">
              <a:rPr lang="es-CO" smtClean="0"/>
              <a:t>9</a:t>
            </a:fld>
            <a:endParaRPr lang="es-CO"/>
          </a:p>
        </p:txBody>
      </p:sp>
    </p:spTree>
    <p:extLst>
      <p:ext uri="{BB962C8B-B14F-4D97-AF65-F5344CB8AC3E}">
        <p14:creationId xmlns:p14="http://schemas.microsoft.com/office/powerpoint/2010/main" val="377667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Cuando exista grave malformación del feto que haga inviable su vida, certificado por un médico </a:t>
            </a:r>
            <a:endParaRPr lang="es-CO" dirty="0"/>
          </a:p>
          <a:p>
            <a:endParaRPr lang="es-CO" dirty="0"/>
          </a:p>
        </p:txBody>
      </p:sp>
      <p:sp>
        <p:nvSpPr>
          <p:cNvPr id="4" name="Marcador de número de diapositiva 3"/>
          <p:cNvSpPr>
            <a:spLocks noGrp="1"/>
          </p:cNvSpPr>
          <p:nvPr>
            <p:ph type="sldNum" sz="quarter" idx="5"/>
          </p:nvPr>
        </p:nvSpPr>
        <p:spPr/>
        <p:txBody>
          <a:bodyPr/>
          <a:lstStyle/>
          <a:p>
            <a:fld id="{90644C12-B7CF-E04B-B618-5982B77192B5}" type="slidenum">
              <a:rPr lang="es-CO" smtClean="0"/>
              <a:t>21</a:t>
            </a:fld>
            <a:endParaRPr lang="es-CO"/>
          </a:p>
        </p:txBody>
      </p:sp>
    </p:spTree>
    <p:extLst>
      <p:ext uri="{BB962C8B-B14F-4D97-AF65-F5344CB8AC3E}">
        <p14:creationId xmlns:p14="http://schemas.microsoft.com/office/powerpoint/2010/main" val="1429646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Información y respeto a la autonomía </a:t>
            </a:r>
            <a:endParaRPr lang="es-CO" dirty="0"/>
          </a:p>
          <a:p>
            <a:r>
              <a:rPr lang="es-CO" sz="1200" kern="1200" dirty="0">
                <a:solidFill>
                  <a:schemeClr val="tx1"/>
                </a:solidFill>
                <a:effectLst/>
                <a:latin typeface="+mn-lt"/>
                <a:ea typeface="+mn-ea"/>
                <a:cs typeface="+mn-cs"/>
              </a:rPr>
              <a:t>Respeto de la decisiones de la mujer </a:t>
            </a:r>
            <a:endParaRPr lang="es-CO" dirty="0"/>
          </a:p>
          <a:p>
            <a:r>
              <a:rPr lang="es-CO" sz="1200" kern="1200" dirty="0">
                <a:solidFill>
                  <a:schemeClr val="tx1"/>
                </a:solidFill>
                <a:effectLst/>
                <a:latin typeface="+mn-lt"/>
                <a:ea typeface="+mn-ea"/>
                <a:cs typeface="+mn-cs"/>
              </a:rPr>
              <a:t>Confidencialidad </a:t>
            </a:r>
            <a:endParaRPr lang="es-CO" dirty="0"/>
          </a:p>
          <a:p>
            <a:r>
              <a:rPr lang="es-CO" sz="1200" kern="1200" dirty="0">
                <a:solidFill>
                  <a:schemeClr val="tx1"/>
                </a:solidFill>
                <a:effectLst/>
                <a:latin typeface="+mn-lt"/>
                <a:ea typeface="+mn-ea"/>
                <a:cs typeface="+mn-cs"/>
              </a:rPr>
              <a:t>Consideraciones </a:t>
            </a:r>
            <a:endParaRPr lang="es-CO" dirty="0"/>
          </a:p>
          <a:p>
            <a:r>
              <a:rPr lang="es-CO" sz="1200" kern="1200" dirty="0">
                <a:solidFill>
                  <a:schemeClr val="tx1"/>
                </a:solidFill>
                <a:effectLst/>
                <a:latin typeface="+mn-lt"/>
                <a:ea typeface="+mn-ea"/>
                <a:cs typeface="+mn-cs"/>
              </a:rPr>
              <a:t>Límites a la objeción de conciencia </a:t>
            </a:r>
            <a:endParaRPr lang="es-CO" dirty="0"/>
          </a:p>
          <a:p>
            <a:r>
              <a:rPr lang="es-CO" sz="1200" kern="1200" dirty="0">
                <a:solidFill>
                  <a:schemeClr val="tx1"/>
                </a:solidFill>
                <a:effectLst/>
                <a:latin typeface="+mn-lt"/>
                <a:ea typeface="+mn-ea"/>
                <a:cs typeface="+mn-cs"/>
              </a:rPr>
              <a:t>Generales </a:t>
            </a:r>
            <a:endParaRPr lang="es-CO" dirty="0"/>
          </a:p>
          <a:p>
            <a:r>
              <a:rPr lang="es-CO" sz="1200" kern="1200" dirty="0">
                <a:solidFill>
                  <a:schemeClr val="tx1"/>
                </a:solidFill>
                <a:effectLst/>
                <a:latin typeface="+mn-lt"/>
                <a:ea typeface="+mn-ea"/>
                <a:cs typeface="+mn-cs"/>
              </a:rPr>
              <a:t>Principio pro personal </a:t>
            </a:r>
            <a:endParaRPr lang="es-CO" dirty="0"/>
          </a:p>
          <a:p>
            <a:r>
              <a:rPr lang="es-CO" sz="1200" kern="1200" dirty="0">
                <a:solidFill>
                  <a:schemeClr val="tx1"/>
                </a:solidFill>
                <a:effectLst/>
                <a:latin typeface="+mn-lt"/>
                <a:ea typeface="+mn-ea"/>
                <a:cs typeface="+mn-cs"/>
              </a:rPr>
              <a:t>Qué son y para </a:t>
            </a:r>
            <a:endParaRPr lang="es-CO" dirty="0"/>
          </a:p>
          <a:p>
            <a:r>
              <a:rPr lang="es-CO" sz="1200" kern="1200" dirty="0">
                <a:solidFill>
                  <a:schemeClr val="tx1"/>
                </a:solidFill>
                <a:effectLst/>
                <a:latin typeface="+mn-lt"/>
                <a:ea typeface="+mn-ea"/>
                <a:cs typeface="+mn-cs"/>
              </a:rPr>
              <a:t>Atención Integral </a:t>
            </a:r>
            <a:endParaRPr lang="es-CO" dirty="0"/>
          </a:p>
          <a:p>
            <a:r>
              <a:rPr lang="es-CO" sz="1200" kern="1200" dirty="0">
                <a:solidFill>
                  <a:schemeClr val="tx1"/>
                </a:solidFill>
                <a:effectLst/>
                <a:latin typeface="+mn-lt"/>
                <a:ea typeface="+mn-ea"/>
                <a:cs typeface="+mn-cs"/>
              </a:rPr>
              <a:t>que sirven </a:t>
            </a:r>
            <a:endParaRPr lang="es-CO" dirty="0"/>
          </a:p>
          <a:p>
            <a:r>
              <a:rPr lang="es-CO" sz="1200" kern="1200" dirty="0">
                <a:solidFill>
                  <a:schemeClr val="tx1"/>
                </a:solidFill>
                <a:effectLst/>
                <a:latin typeface="+mn-lt"/>
                <a:ea typeface="+mn-ea"/>
                <a:cs typeface="+mn-cs"/>
              </a:rPr>
              <a:t>Calidad de la atención </a:t>
            </a:r>
            <a:endParaRPr lang="es-CO" dirty="0"/>
          </a:p>
          <a:p>
            <a:r>
              <a:rPr lang="es-CO" sz="1200" kern="1200" dirty="0">
                <a:solidFill>
                  <a:schemeClr val="tx1"/>
                </a:solidFill>
                <a:effectLst/>
                <a:latin typeface="+mn-lt"/>
                <a:ea typeface="+mn-ea"/>
                <a:cs typeface="+mn-cs"/>
              </a:rPr>
              <a:t>¿Cuáles son? </a:t>
            </a:r>
            <a:endParaRPr lang="es-CO" dirty="0"/>
          </a:p>
          <a:p>
            <a:r>
              <a:rPr lang="es-CO" sz="1200" kern="1200" dirty="0">
                <a:solidFill>
                  <a:schemeClr val="tx1"/>
                </a:solidFill>
                <a:effectLst/>
                <a:latin typeface="+mn-lt"/>
                <a:ea typeface="+mn-ea"/>
                <a:cs typeface="+mn-cs"/>
              </a:rPr>
              <a:t>Atención sin dilación </a:t>
            </a:r>
            <a:endParaRPr lang="es-CO" dirty="0"/>
          </a:p>
          <a:p>
            <a:r>
              <a:rPr lang="es-CO" sz="1200" kern="1200" dirty="0">
                <a:solidFill>
                  <a:schemeClr val="tx1"/>
                </a:solidFill>
                <a:effectLst/>
                <a:latin typeface="+mn-lt"/>
                <a:ea typeface="+mn-ea"/>
                <a:cs typeface="+mn-cs"/>
              </a:rPr>
              <a:t>Coexistencia de Causales </a:t>
            </a:r>
            <a:endParaRPr lang="es-CO" dirty="0"/>
          </a:p>
          <a:p>
            <a:r>
              <a:rPr lang="es-CO" sz="1200" kern="1200" dirty="0">
                <a:solidFill>
                  <a:schemeClr val="tx1"/>
                </a:solidFill>
                <a:effectLst/>
                <a:latin typeface="+mn-lt"/>
                <a:ea typeface="+mn-ea"/>
                <a:cs typeface="+mn-cs"/>
              </a:rPr>
              <a:t>Respeto de las decisiones </a:t>
            </a:r>
            <a:endParaRPr lang="es-CO" dirty="0"/>
          </a:p>
          <a:p>
            <a:r>
              <a:rPr lang="es-CO" sz="1200" kern="1200" dirty="0">
                <a:solidFill>
                  <a:schemeClr val="tx1"/>
                </a:solidFill>
                <a:effectLst/>
                <a:latin typeface="+mn-lt"/>
                <a:ea typeface="+mn-ea"/>
                <a:cs typeface="+mn-cs"/>
              </a:rPr>
              <a:t>Resolución de conflictos para favorecer el acceso oportuno al servicio </a:t>
            </a:r>
            <a:endParaRPr lang="es-CO" dirty="0"/>
          </a:p>
          <a:p>
            <a:endParaRPr lang="es-CO" dirty="0"/>
          </a:p>
        </p:txBody>
      </p:sp>
      <p:sp>
        <p:nvSpPr>
          <p:cNvPr id="4" name="Marcador de número de diapositiva 3"/>
          <p:cNvSpPr>
            <a:spLocks noGrp="1"/>
          </p:cNvSpPr>
          <p:nvPr>
            <p:ph type="sldNum" sz="quarter" idx="5"/>
          </p:nvPr>
        </p:nvSpPr>
        <p:spPr/>
        <p:txBody>
          <a:bodyPr/>
          <a:lstStyle/>
          <a:p>
            <a:fld id="{90644C12-B7CF-E04B-B618-5982B77192B5}" type="slidenum">
              <a:rPr lang="es-CO" smtClean="0"/>
              <a:t>22</a:t>
            </a:fld>
            <a:endParaRPr lang="es-CO"/>
          </a:p>
        </p:txBody>
      </p:sp>
    </p:spTree>
    <p:extLst>
      <p:ext uri="{BB962C8B-B14F-4D97-AF65-F5344CB8AC3E}">
        <p14:creationId xmlns:p14="http://schemas.microsoft.com/office/powerpoint/2010/main" val="3081393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El médico que se declare objetor, debe remitir inmediatamente a la mujer. </a:t>
            </a:r>
            <a:endParaRPr lang="es-CO" dirty="0"/>
          </a:p>
          <a:p>
            <a:r>
              <a:rPr lang="es-CO" sz="1200" kern="1200" dirty="0">
                <a:solidFill>
                  <a:schemeClr val="tx1"/>
                </a:solidFill>
                <a:effectLst/>
                <a:latin typeface="+mn-lt"/>
                <a:ea typeface="+mn-ea"/>
                <a:cs typeface="+mn-cs"/>
              </a:rPr>
              <a:t>El sistema de seguridad social en salud debe garantizar un número </a:t>
            </a:r>
            <a:endParaRPr lang="es-CO" dirty="0"/>
          </a:p>
          <a:p>
            <a:r>
              <a:rPr lang="es-CO" sz="1200" kern="1200" dirty="0">
                <a:solidFill>
                  <a:schemeClr val="tx1"/>
                </a:solidFill>
                <a:effectLst/>
                <a:latin typeface="+mn-lt"/>
                <a:ea typeface="+mn-ea"/>
                <a:cs typeface="+mn-cs"/>
              </a:rPr>
              <a:t>adecuado de proveedores habilitados para la ILVE </a:t>
            </a:r>
            <a:endParaRPr lang="es-CO" dirty="0">
              <a:effectLst/>
            </a:endParaRPr>
          </a:p>
          <a:p>
            <a:r>
              <a:rPr lang="es-CO" sz="1200" kern="1200" dirty="0">
                <a:solidFill>
                  <a:schemeClr val="tx1"/>
                </a:solidFill>
                <a:effectLst/>
                <a:latin typeface="+mn-lt"/>
                <a:ea typeface="+mn-ea"/>
                <a:cs typeface="+mn-cs"/>
              </a:rPr>
              <a:t>Las mujeres tiene derecho al acceso real , oportuno y de calidad </a:t>
            </a:r>
            <a:endParaRPr lang="es-CO" dirty="0"/>
          </a:p>
          <a:p>
            <a:r>
              <a:rPr lang="es-CO" sz="1200" kern="1200" dirty="0">
                <a:solidFill>
                  <a:schemeClr val="tx1"/>
                </a:solidFill>
                <a:effectLst/>
                <a:latin typeface="+mn-lt"/>
                <a:ea typeface="+mn-ea"/>
                <a:cs typeface="+mn-cs"/>
              </a:rPr>
              <a:t>El sistema de seguridad social en salud no puede imponer barreras administrativas que posterguen innecesariamente la prestación del </a:t>
            </a:r>
            <a:endParaRPr lang="es-CO" dirty="0"/>
          </a:p>
          <a:p>
            <a:r>
              <a:rPr lang="es-CO" sz="1200" kern="1200" dirty="0">
                <a:solidFill>
                  <a:schemeClr val="tx1"/>
                </a:solidFill>
                <a:effectLst/>
                <a:latin typeface="+mn-lt"/>
                <a:ea typeface="+mn-ea"/>
                <a:cs typeface="+mn-cs"/>
              </a:rPr>
              <a:t>servicio. </a:t>
            </a:r>
            <a:endParaRPr lang="es-CO" dirty="0"/>
          </a:p>
          <a:p>
            <a:endParaRPr lang="es-CO" dirty="0"/>
          </a:p>
        </p:txBody>
      </p:sp>
      <p:sp>
        <p:nvSpPr>
          <p:cNvPr id="4" name="Marcador de número de diapositiva 3"/>
          <p:cNvSpPr>
            <a:spLocks noGrp="1"/>
          </p:cNvSpPr>
          <p:nvPr>
            <p:ph type="sldNum" sz="quarter" idx="5"/>
          </p:nvPr>
        </p:nvSpPr>
        <p:spPr/>
        <p:txBody>
          <a:bodyPr/>
          <a:lstStyle/>
          <a:p>
            <a:fld id="{90644C12-B7CF-E04B-B618-5982B77192B5}" type="slidenum">
              <a:rPr lang="es-CO" smtClean="0"/>
              <a:t>26</a:t>
            </a:fld>
            <a:endParaRPr lang="es-CO"/>
          </a:p>
        </p:txBody>
      </p:sp>
    </p:spTree>
    <p:extLst>
      <p:ext uri="{BB962C8B-B14F-4D97-AF65-F5344CB8AC3E}">
        <p14:creationId xmlns:p14="http://schemas.microsoft.com/office/powerpoint/2010/main" val="271605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5"/>
          </p:nvPr>
        </p:nvSpPr>
        <p:spPr/>
        <p:txBody>
          <a:bodyPr/>
          <a:lstStyle/>
          <a:p>
            <a:fld id="{90644C12-B7CF-E04B-B618-5982B77192B5}" type="slidenum">
              <a:rPr lang="es-CO" smtClean="0"/>
              <a:t>27</a:t>
            </a:fld>
            <a:endParaRPr lang="es-CO"/>
          </a:p>
        </p:txBody>
      </p:sp>
    </p:spTree>
    <p:extLst>
      <p:ext uri="{BB962C8B-B14F-4D97-AF65-F5344CB8AC3E}">
        <p14:creationId xmlns:p14="http://schemas.microsoft.com/office/powerpoint/2010/main" val="398034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3/03/2021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3/03/2021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arget="../media/image2.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E8206903-4212-0A4A-8C94-FB92FF35F47B}"/>
              </a:ext>
            </a:extLst>
          </p:cNvPr>
          <p:cNvSpPr>
            <a:spLocks noGrp="1"/>
          </p:cNvSpPr>
          <p:nvPr>
            <p:ph type="ctrTitle"/>
          </p:nvPr>
        </p:nvSpPr>
        <p:spPr>
          <a:xfrm>
            <a:off x="1324303" y="1250069"/>
            <a:ext cx="9543393" cy="1289374"/>
          </a:xfrm>
        </p:spPr>
        <p:txBody>
          <a:bodyPr>
            <a:normAutofit fontScale="90000"/>
          </a:bodyPr>
          <a:lstStyle/>
          <a:p>
            <a:r>
              <a:rPr lang="es-CO" sz="5400" dirty="0"/>
              <a:t>VIOLENCIA SEXUAL </a:t>
            </a:r>
            <a:br>
              <a:rPr lang="es-CO" sz="5400" dirty="0"/>
            </a:br>
            <a:r>
              <a:rPr lang="es-CO" sz="5400" dirty="0"/>
              <a:t>ILVE</a:t>
            </a:r>
          </a:p>
        </p:txBody>
      </p:sp>
      <p:sp>
        <p:nvSpPr>
          <p:cNvPr id="6" name="Subtítulo 5">
            <a:extLst>
              <a:ext uri="{FF2B5EF4-FFF2-40B4-BE49-F238E27FC236}">
                <a16:creationId xmlns:a16="http://schemas.microsoft.com/office/drawing/2014/main" id="{86F017EF-130E-1C41-8787-6D84E50857D8}"/>
              </a:ext>
            </a:extLst>
          </p:cNvPr>
          <p:cNvSpPr>
            <a:spLocks noGrp="1"/>
          </p:cNvSpPr>
          <p:nvPr>
            <p:ph type="subTitle" idx="1"/>
          </p:nvPr>
        </p:nvSpPr>
        <p:spPr>
          <a:xfrm>
            <a:off x="2781299" y="2885775"/>
            <a:ext cx="6629400" cy="1655762"/>
          </a:xfrm>
        </p:spPr>
        <p:txBody>
          <a:bodyPr/>
          <a:lstStyle/>
          <a:p>
            <a:r>
              <a:rPr lang="es-CO" dirty="0"/>
              <a:t>Juliana Marín Ríos</a:t>
            </a:r>
          </a:p>
        </p:txBody>
      </p:sp>
    </p:spTree>
    <p:extLst>
      <p:ext uri="{BB962C8B-B14F-4D97-AF65-F5344CB8AC3E}">
        <p14:creationId xmlns:p14="http://schemas.microsoft.com/office/powerpoint/2010/main" val="361789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884F3E-7CEB-0342-B0DA-855974E2804A}"/>
              </a:ext>
            </a:extLst>
          </p:cNvPr>
          <p:cNvSpPr>
            <a:spLocks noGrp="1"/>
          </p:cNvSpPr>
          <p:nvPr>
            <p:ph type="title"/>
          </p:nvPr>
        </p:nvSpPr>
        <p:spPr>
          <a:xfrm>
            <a:off x="838200" y="365125"/>
            <a:ext cx="11353800" cy="1325563"/>
          </a:xfrm>
        </p:spPr>
        <p:txBody>
          <a:bodyPr/>
          <a:lstStyle/>
          <a:p>
            <a:r>
              <a:rPr lang="es-CO" dirty="0"/>
              <a:t>EXPLOTACIÓN SEXUAL COMERCIAL</a:t>
            </a:r>
          </a:p>
        </p:txBody>
      </p:sp>
      <p:sp>
        <p:nvSpPr>
          <p:cNvPr id="3" name="Marcador de contenido 2">
            <a:extLst>
              <a:ext uri="{FF2B5EF4-FFF2-40B4-BE49-F238E27FC236}">
                <a16:creationId xmlns:a16="http://schemas.microsoft.com/office/drawing/2014/main" id="{95D9D13A-6005-B441-A994-5E3A9DAE3DB0}"/>
              </a:ext>
            </a:extLst>
          </p:cNvPr>
          <p:cNvSpPr>
            <a:spLocks noGrp="1"/>
          </p:cNvSpPr>
          <p:nvPr>
            <p:ph idx="1"/>
          </p:nvPr>
        </p:nvSpPr>
        <p:spPr>
          <a:xfrm>
            <a:off x="685803" y="1690688"/>
            <a:ext cx="10667997" cy="2090392"/>
          </a:xfrm>
        </p:spPr>
        <p:txBody>
          <a:bodyPr>
            <a:noAutofit/>
          </a:bodyPr>
          <a:lstStyle/>
          <a:p>
            <a:r>
              <a:rPr lang="es-CO" sz="2400" dirty="0"/>
              <a:t>Hace referencia a la violencia sexual en la cual el medio utilizado por el agresor es la cosificación de la víctima, es decir, es convertida en una mercancía y utilizada sexualmente. Se define explotación como “el obtener provecho económico o cualquier otro beneficio para sí o para otra  persona”.</a:t>
            </a:r>
          </a:p>
        </p:txBody>
      </p:sp>
    </p:spTree>
    <p:extLst>
      <p:ext uri="{BB962C8B-B14F-4D97-AF65-F5344CB8AC3E}">
        <p14:creationId xmlns:p14="http://schemas.microsoft.com/office/powerpoint/2010/main" val="3086720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B2DAE-0671-B34B-BC01-86CEDB9EFE79}"/>
              </a:ext>
            </a:extLst>
          </p:cNvPr>
          <p:cNvSpPr>
            <a:spLocks noGrp="1"/>
          </p:cNvSpPr>
          <p:nvPr>
            <p:ph type="title"/>
          </p:nvPr>
        </p:nvSpPr>
        <p:spPr>
          <a:xfrm>
            <a:off x="627993" y="417676"/>
            <a:ext cx="11564007" cy="1325563"/>
          </a:xfrm>
        </p:spPr>
        <p:txBody>
          <a:bodyPr>
            <a:normAutofit/>
          </a:bodyPr>
          <a:lstStyle/>
          <a:p>
            <a:r>
              <a:rPr lang="es-CO" dirty="0"/>
              <a:t>OTROS TIPOS DE VIOLENCIA SEXUAL</a:t>
            </a:r>
            <a:br>
              <a:rPr lang="es-CO" dirty="0"/>
            </a:br>
            <a:endParaRPr lang="es-CO" dirty="0"/>
          </a:p>
        </p:txBody>
      </p:sp>
      <p:sp>
        <p:nvSpPr>
          <p:cNvPr id="3" name="Marcador de contenido 2">
            <a:extLst>
              <a:ext uri="{FF2B5EF4-FFF2-40B4-BE49-F238E27FC236}">
                <a16:creationId xmlns:a16="http://schemas.microsoft.com/office/drawing/2014/main" id="{84EDFB29-1973-B04A-B5C6-1E09F4F71A15}"/>
              </a:ext>
            </a:extLst>
          </p:cNvPr>
          <p:cNvSpPr>
            <a:spLocks noGrp="1"/>
          </p:cNvSpPr>
          <p:nvPr>
            <p:ph idx="1"/>
          </p:nvPr>
        </p:nvSpPr>
        <p:spPr>
          <a:xfrm>
            <a:off x="627993" y="1274068"/>
            <a:ext cx="10667997" cy="2803946"/>
          </a:xfrm>
        </p:spPr>
        <p:txBody>
          <a:bodyPr>
            <a:noAutofit/>
          </a:bodyPr>
          <a:lstStyle/>
          <a:p>
            <a:pPr marL="0" indent="0">
              <a:buNone/>
            </a:pPr>
            <a:r>
              <a:rPr lang="es-CO" sz="1800" dirty="0"/>
              <a:t>Violencia sexual en el contexto del conflicto armado.</a:t>
            </a:r>
          </a:p>
          <a:p>
            <a:pPr marL="0" indent="0">
              <a:buNone/>
            </a:pPr>
            <a:r>
              <a:rPr lang="es-CO" sz="1800" dirty="0"/>
              <a:t>Acceso carnal violento.</a:t>
            </a:r>
          </a:p>
          <a:p>
            <a:pPr marL="0" indent="0">
              <a:buNone/>
            </a:pPr>
            <a:r>
              <a:rPr lang="es-CO" sz="1800" dirty="0"/>
              <a:t>Actos sexuales violentos con personaprotegida.</a:t>
            </a:r>
          </a:p>
          <a:p>
            <a:pPr marL="0" indent="0">
              <a:buNone/>
            </a:pPr>
            <a:r>
              <a:rPr lang="es-CO" sz="1800" dirty="0"/>
              <a:t>Esclavitud sexual /prostitución forzada/ trata de personas.</a:t>
            </a:r>
          </a:p>
          <a:p>
            <a:pPr marL="0" indent="0">
              <a:buNone/>
            </a:pPr>
            <a:r>
              <a:rPr lang="es-CO" sz="1800" dirty="0"/>
              <a:t>Embarazo forzado.</a:t>
            </a:r>
          </a:p>
          <a:p>
            <a:pPr marL="0" indent="0">
              <a:buNone/>
            </a:pPr>
            <a:r>
              <a:rPr lang="es-CO" sz="1800" dirty="0"/>
              <a:t>Tortura en persona protegida.</a:t>
            </a:r>
          </a:p>
          <a:p>
            <a:pPr marL="0" indent="0">
              <a:buNone/>
            </a:pPr>
            <a:r>
              <a:rPr lang="es-CO" sz="1800" dirty="0"/>
              <a:t>Otras formas de violencia sexual descritas en el conflicto  armado colombiano.</a:t>
            </a:r>
          </a:p>
        </p:txBody>
      </p:sp>
    </p:spTree>
    <p:extLst>
      <p:ext uri="{BB962C8B-B14F-4D97-AF65-F5344CB8AC3E}">
        <p14:creationId xmlns:p14="http://schemas.microsoft.com/office/powerpoint/2010/main" val="287081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5021F0-E03E-5A49-A1C8-9B57CAF8C693}"/>
              </a:ext>
            </a:extLst>
          </p:cNvPr>
          <p:cNvSpPr>
            <a:spLocks noGrp="1"/>
          </p:cNvSpPr>
          <p:nvPr>
            <p:ph type="title"/>
          </p:nvPr>
        </p:nvSpPr>
        <p:spPr>
          <a:xfrm>
            <a:off x="838200" y="102369"/>
            <a:ext cx="10515600" cy="1325563"/>
          </a:xfrm>
        </p:spPr>
        <p:txBody>
          <a:bodyPr/>
          <a:lstStyle/>
          <a:p>
            <a:r>
              <a:rPr lang="es-CO" dirty="0"/>
              <a:t>HISTORIA CLÍNICA</a:t>
            </a:r>
          </a:p>
        </p:txBody>
      </p:sp>
      <p:sp>
        <p:nvSpPr>
          <p:cNvPr id="3" name="Marcador de contenido 2">
            <a:extLst>
              <a:ext uri="{FF2B5EF4-FFF2-40B4-BE49-F238E27FC236}">
                <a16:creationId xmlns:a16="http://schemas.microsoft.com/office/drawing/2014/main" id="{A63CD963-99F9-BB4C-ACCF-3A2036DE1070}"/>
              </a:ext>
            </a:extLst>
          </p:cNvPr>
          <p:cNvSpPr>
            <a:spLocks noGrp="1"/>
          </p:cNvSpPr>
          <p:nvPr>
            <p:ph idx="1"/>
          </p:nvPr>
        </p:nvSpPr>
        <p:spPr>
          <a:xfrm>
            <a:off x="685803" y="1195007"/>
            <a:ext cx="11106804" cy="2090392"/>
          </a:xfrm>
        </p:spPr>
        <p:txBody>
          <a:bodyPr>
            <a:noAutofit/>
          </a:bodyPr>
          <a:lstStyle/>
          <a:p>
            <a:r>
              <a:rPr lang="es-CO" sz="1600" b="1" dirty="0"/>
              <a:t>Motivo de consulta</a:t>
            </a:r>
            <a:r>
              <a:rPr lang="es-CO" sz="1600" dirty="0"/>
              <a:t>: escuchar al paciente sin interrumpirlo y consignarlo entre comillas de manera textual, como lo dice el paciente.</a:t>
            </a:r>
          </a:p>
          <a:p>
            <a:r>
              <a:rPr lang="es-CO" sz="1600" b="1" dirty="0"/>
              <a:t>b. Enfermedad actual</a:t>
            </a:r>
            <a:r>
              <a:rPr lang="es-CO" sz="1600" dirty="0"/>
              <a:t>: debe incluir el relato de los hechos lo más completo posible, sin insinuar una respuesta en particular, incluye, fecha, hora, lugar, números de agresores, características de la agresión (incluye también el tipo de violencia sexual), consumo voluntario o involuntario de sustancias psicoactivas, descartar algún tipo de lavado de la víctima, cambio de ropa, indagar por última relación sexual consentida.</a:t>
            </a:r>
          </a:p>
          <a:p>
            <a:r>
              <a:rPr lang="es-CO" sz="1600" b="1" dirty="0"/>
              <a:t>c. Antecedentes personales</a:t>
            </a:r>
            <a:r>
              <a:rPr lang="es-CO" sz="1600" dirty="0"/>
              <a:t>: siempre indagar y consignar los ginecoobstétricos completos, entre otros. En cuanto a los antecedentes sexuales y reproductivos, en este punto debe establecerse lo que es pertinente consignar. Hay información que no es relevante para el delito y pertenece a la vida íntima de la persona.</a:t>
            </a:r>
          </a:p>
        </p:txBody>
      </p:sp>
      <p:sp>
        <p:nvSpPr>
          <p:cNvPr id="4" name="Marcador de contenido 3">
            <a:extLst>
              <a:ext uri="{FF2B5EF4-FFF2-40B4-BE49-F238E27FC236}">
                <a16:creationId xmlns:a16="http://schemas.microsoft.com/office/drawing/2014/main" id="{8EBC77D6-35E9-DA4E-8102-3E0E4C96B01F}"/>
              </a:ext>
            </a:extLst>
          </p:cNvPr>
          <p:cNvSpPr>
            <a:spLocks noGrp="1"/>
          </p:cNvSpPr>
          <p:nvPr>
            <p:ph idx="13"/>
          </p:nvPr>
        </p:nvSpPr>
        <p:spPr>
          <a:xfrm>
            <a:off x="5549897" y="4094258"/>
            <a:ext cx="6242710" cy="2413346"/>
          </a:xfrm>
        </p:spPr>
        <p:txBody>
          <a:bodyPr>
            <a:normAutofit/>
          </a:bodyPr>
          <a:lstStyle/>
          <a:p>
            <a:r>
              <a:rPr lang="es-CO" sz="1800" dirty="0"/>
              <a:t>2. Examen físico: Al momento de evaluar o examinar al paciente, es importante observar y examinar su estado mental, signos externos de violencia, cavidades, genitales, área anal, uñas, entre otros. Teniendo en cuenta que el examen físico debe ser completo.</a:t>
            </a:r>
          </a:p>
          <a:p>
            <a:endParaRPr lang="es-CO" sz="1800" dirty="0"/>
          </a:p>
        </p:txBody>
      </p:sp>
    </p:spTree>
    <p:extLst>
      <p:ext uri="{BB962C8B-B14F-4D97-AF65-F5344CB8AC3E}">
        <p14:creationId xmlns:p14="http://schemas.microsoft.com/office/powerpoint/2010/main" val="2885604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98D719-28B5-D548-9530-445864D191F8}"/>
              </a:ext>
            </a:extLst>
          </p:cNvPr>
          <p:cNvSpPr>
            <a:spLocks noGrp="1"/>
          </p:cNvSpPr>
          <p:nvPr>
            <p:ph type="title"/>
          </p:nvPr>
        </p:nvSpPr>
        <p:spPr>
          <a:xfrm>
            <a:off x="570186" y="0"/>
            <a:ext cx="10515600" cy="1325563"/>
          </a:xfrm>
        </p:spPr>
        <p:txBody>
          <a:bodyPr>
            <a:normAutofit/>
          </a:bodyPr>
          <a:lstStyle/>
          <a:p>
            <a:r>
              <a:rPr lang="es-CO" sz="2800" dirty="0">
                <a:latin typeface="Montserrat" panose="00000500000000000000" pitchFamily="50" charset="0"/>
              </a:rPr>
              <a:t>EXÁMENES DE APOYO DIAGNÓSTICO A REALIZAR</a:t>
            </a:r>
          </a:p>
        </p:txBody>
      </p:sp>
      <p:sp>
        <p:nvSpPr>
          <p:cNvPr id="4" name="Marcador de contenido 3">
            <a:extLst>
              <a:ext uri="{FF2B5EF4-FFF2-40B4-BE49-F238E27FC236}">
                <a16:creationId xmlns:a16="http://schemas.microsoft.com/office/drawing/2014/main" id="{F6DC572E-2FAC-D44D-8E03-A4C2A81ADBCE}"/>
              </a:ext>
            </a:extLst>
          </p:cNvPr>
          <p:cNvSpPr>
            <a:spLocks noGrp="1"/>
          </p:cNvSpPr>
          <p:nvPr>
            <p:ph idx="13"/>
          </p:nvPr>
        </p:nvSpPr>
        <p:spPr>
          <a:xfrm>
            <a:off x="4669654" y="3558666"/>
            <a:ext cx="6684145" cy="2413346"/>
          </a:xfrm>
          <a:solidFill>
            <a:srgbClr val="00AAA7"/>
          </a:solidFill>
        </p:spPr>
        <p:txBody>
          <a:bodyPr>
            <a:normAutofit fontScale="92500" lnSpcReduction="20000"/>
          </a:bodyPr>
          <a:lstStyle/>
          <a:p>
            <a:r>
              <a:rPr lang="es-CO" dirty="0">
                <a:latin typeface="Montserrat" panose="00000500000000000000" pitchFamily="50" charset="0"/>
              </a:rPr>
              <a:t>HIV</a:t>
            </a:r>
          </a:p>
          <a:p>
            <a:r>
              <a:rPr lang="es-CO" dirty="0">
                <a:latin typeface="Montserrat" panose="00000500000000000000" pitchFamily="50" charset="0"/>
              </a:rPr>
              <a:t>VDRL</a:t>
            </a:r>
          </a:p>
          <a:p>
            <a:r>
              <a:rPr lang="es-CO" dirty="0">
                <a:latin typeface="Montserrat" panose="00000500000000000000" pitchFamily="50" charset="0"/>
              </a:rPr>
              <a:t>Neisseria Gonorrhoeae, cultivo (Incluye Thayer Martin o cultivo de Endocervix, secreción vaginal o uretral o mucosa anal).</a:t>
            </a:r>
          </a:p>
          <a:p>
            <a:r>
              <a:rPr lang="es-CO" dirty="0">
                <a:latin typeface="Montserrat" panose="00000500000000000000" pitchFamily="50" charset="0"/>
              </a:rPr>
              <a:t>PIE</a:t>
            </a:r>
          </a:p>
          <a:p>
            <a:r>
              <a:rPr lang="es-CO" dirty="0">
                <a:latin typeface="Montserrat" panose="00000500000000000000" pitchFamily="50" charset="0"/>
              </a:rPr>
              <a:t>Chlamydia Trachomatis, Antígeno por cualquier muestra: Tomar muestra de endocérvix.</a:t>
            </a:r>
          </a:p>
        </p:txBody>
      </p:sp>
      <p:sp>
        <p:nvSpPr>
          <p:cNvPr id="6" name="Marcador de contenido 5">
            <a:extLst>
              <a:ext uri="{FF2B5EF4-FFF2-40B4-BE49-F238E27FC236}">
                <a16:creationId xmlns:a16="http://schemas.microsoft.com/office/drawing/2014/main" id="{BC62D035-5EB7-6F4B-A23E-99C3724DC8D8}"/>
              </a:ext>
            </a:extLst>
          </p:cNvPr>
          <p:cNvSpPr>
            <a:spLocks noGrp="1"/>
          </p:cNvSpPr>
          <p:nvPr>
            <p:ph idx="1"/>
          </p:nvPr>
        </p:nvSpPr>
        <p:spPr>
          <a:xfrm>
            <a:off x="685802" y="1000217"/>
            <a:ext cx="10667997" cy="2090392"/>
          </a:xfrm>
          <a:prstGeom prst="rect">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r>
              <a:rPr lang="es-CO" dirty="0">
                <a:latin typeface="Montserrat" panose="00000500000000000000" pitchFamily="50" charset="0"/>
              </a:rPr>
              <a:t>-Examen directo fresco de cualquier muestra para descartar Tricomonas vaginales y detección de espermatozoides: Tomar muestra de pared vaginal, mucosa anal.</a:t>
            </a:r>
          </a:p>
          <a:p>
            <a:r>
              <a:rPr lang="es-CO" dirty="0">
                <a:latin typeface="Montserrat" panose="00000500000000000000" pitchFamily="50" charset="0"/>
              </a:rPr>
              <a:t>-Herpes II, Anticuerpos IG M. Toma de muestra en sangre.</a:t>
            </a:r>
          </a:p>
          <a:p>
            <a:r>
              <a:rPr lang="es-CO" dirty="0">
                <a:latin typeface="Montserrat" panose="00000500000000000000" pitchFamily="50" charset="0"/>
              </a:rPr>
              <a:t>-Hepatitis B (HB), Anticuerpos superficie (Anti - HBS). Si tiene esquema de vacunación previo. Toma de muestra de sangre.</a:t>
            </a:r>
          </a:p>
          <a:p>
            <a:r>
              <a:rPr lang="es-CO" dirty="0">
                <a:latin typeface="Montserrat" panose="00000500000000000000" pitchFamily="50" charset="0"/>
              </a:rPr>
              <a:t> Hepatitis B (HB), Antígeno de superficie (AG - HBS). Si no hay esquema de vacunación o se desconoce. Toma de muestra de sangre.</a:t>
            </a:r>
          </a:p>
        </p:txBody>
      </p:sp>
    </p:spTree>
    <p:extLst>
      <p:ext uri="{BB962C8B-B14F-4D97-AF65-F5344CB8AC3E}">
        <p14:creationId xmlns:p14="http://schemas.microsoft.com/office/powerpoint/2010/main" val="2182475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60B4E0-7038-0042-B437-C709C3C3A45C}"/>
              </a:ext>
            </a:extLst>
          </p:cNvPr>
          <p:cNvSpPr>
            <a:spLocks noGrp="1"/>
          </p:cNvSpPr>
          <p:nvPr>
            <p:ph type="title"/>
          </p:nvPr>
        </p:nvSpPr>
        <p:spPr/>
        <p:txBody>
          <a:bodyPr/>
          <a:lstStyle/>
          <a:p>
            <a:r>
              <a:rPr lang="es-CO" dirty="0"/>
              <a:t>PROFILAXIS</a:t>
            </a:r>
            <a:br>
              <a:rPr lang="es-CO" dirty="0"/>
            </a:br>
            <a:r>
              <a:rPr lang="es-CO" dirty="0"/>
              <a:t>HEPATITIS B</a:t>
            </a:r>
          </a:p>
        </p:txBody>
      </p:sp>
      <p:sp>
        <p:nvSpPr>
          <p:cNvPr id="3" name="Marcador de contenido 2">
            <a:extLst>
              <a:ext uri="{FF2B5EF4-FFF2-40B4-BE49-F238E27FC236}">
                <a16:creationId xmlns:a16="http://schemas.microsoft.com/office/drawing/2014/main" id="{4CC34B67-C47A-1F4E-9211-1CCA8412AA13}"/>
              </a:ext>
            </a:extLst>
          </p:cNvPr>
          <p:cNvSpPr>
            <a:spLocks noGrp="1"/>
          </p:cNvSpPr>
          <p:nvPr>
            <p:ph idx="1"/>
          </p:nvPr>
        </p:nvSpPr>
        <p:spPr/>
        <p:txBody>
          <a:bodyPr/>
          <a:lstStyle/>
          <a:p>
            <a:r>
              <a:rPr lang="es-CO" dirty="0"/>
              <a:t>Primeros 14 días : GAMMAGLOBULINA ANTIHEPATITIS-B + vacunación</a:t>
            </a:r>
          </a:p>
          <a:p>
            <a:r>
              <a:rPr lang="es-CO" dirty="0"/>
              <a:t>12 a 20 UI de GAMMAGLOBULINA ANTIHEPATITIS-B P 1000 UI por kg de peso corporal intramuscular lo antes posible, preferentemente en el plazo de 24 horas y no mayor de 72 horas</a:t>
            </a:r>
          </a:p>
        </p:txBody>
      </p:sp>
      <p:sp>
        <p:nvSpPr>
          <p:cNvPr id="4" name="Marcador de contenido 3">
            <a:extLst>
              <a:ext uri="{FF2B5EF4-FFF2-40B4-BE49-F238E27FC236}">
                <a16:creationId xmlns:a16="http://schemas.microsoft.com/office/drawing/2014/main" id="{D1E7FA78-39B6-B84D-85BF-A5B422BB107F}"/>
              </a:ext>
            </a:extLst>
          </p:cNvPr>
          <p:cNvSpPr>
            <a:spLocks noGrp="1"/>
          </p:cNvSpPr>
          <p:nvPr>
            <p:ph idx="13"/>
          </p:nvPr>
        </p:nvSpPr>
        <p:spPr>
          <a:xfrm>
            <a:off x="5507855" y="3916017"/>
            <a:ext cx="6684145" cy="2413346"/>
          </a:xfrm>
        </p:spPr>
        <p:txBody>
          <a:bodyPr/>
          <a:lstStyle/>
          <a:p>
            <a:r>
              <a:rPr lang="es-CO" dirty="0"/>
              <a:t>VACUNA CONTRA HEPATITIS B:</a:t>
            </a:r>
          </a:p>
          <a:p>
            <a:pPr marL="0" indent="0">
              <a:buNone/>
            </a:pPr>
            <a:r>
              <a:rPr lang="es-CO" dirty="0"/>
              <a:t>Se debe iniciar antes de 24 horas.</a:t>
            </a:r>
          </a:p>
          <a:p>
            <a:pPr marL="0" indent="0">
              <a:buNone/>
            </a:pPr>
            <a:r>
              <a:rPr lang="es-CO" dirty="0"/>
              <a:t>Esquema 0-1-6</a:t>
            </a:r>
          </a:p>
        </p:txBody>
      </p:sp>
    </p:spTree>
    <p:extLst>
      <p:ext uri="{BB962C8B-B14F-4D97-AF65-F5344CB8AC3E}">
        <p14:creationId xmlns:p14="http://schemas.microsoft.com/office/powerpoint/2010/main" val="2820145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0B7C6-1F19-4C45-A945-2EF3AE6DDABE}"/>
              </a:ext>
            </a:extLst>
          </p:cNvPr>
          <p:cNvSpPr>
            <a:spLocks noGrp="1"/>
          </p:cNvSpPr>
          <p:nvPr>
            <p:ph type="title"/>
          </p:nvPr>
        </p:nvSpPr>
        <p:spPr/>
        <p:txBody>
          <a:bodyPr/>
          <a:lstStyle/>
          <a:p>
            <a:r>
              <a:rPr lang="es-CO" dirty="0"/>
              <a:t>Profilaxis de ETS y Anticoncepción de emergencia</a:t>
            </a:r>
          </a:p>
        </p:txBody>
      </p:sp>
      <p:pic>
        <p:nvPicPr>
          <p:cNvPr id="6" name="Marcador de contenido 5" descr="Tabla&#10;&#10;Descripción generada automáticamente">
            <a:extLst>
              <a:ext uri="{FF2B5EF4-FFF2-40B4-BE49-F238E27FC236}">
                <a16:creationId xmlns:a16="http://schemas.microsoft.com/office/drawing/2014/main" id="{C841A408-90B2-D44E-97BA-FBFD59871EEF}"/>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648831" y="1732756"/>
            <a:ext cx="5447169" cy="2090738"/>
          </a:xfrm>
        </p:spPr>
      </p:pic>
      <p:pic>
        <p:nvPicPr>
          <p:cNvPr id="8" name="Marcador de contenido 7" descr="Tabla&#10;&#10;Descripción generada automáticamente">
            <a:extLst>
              <a:ext uri="{FF2B5EF4-FFF2-40B4-BE49-F238E27FC236}">
                <a16:creationId xmlns:a16="http://schemas.microsoft.com/office/drawing/2014/main" id="{D9143BCE-7B89-0544-82A6-DB67E25ECC1D}"/>
              </a:ext>
            </a:extLst>
          </p:cNvPr>
          <p:cNvPicPr>
            <a:picLocks noGrp="1" noChangeAspect="1"/>
          </p:cNvPicPr>
          <p:nvPr>
            <p:ph idx="13"/>
          </p:nvPr>
        </p:nvPicPr>
        <p:blipFill>
          <a:blip r:embed="rId3">
            <a:extLst>
              <a:ext uri="{28A0092B-C50C-407E-A947-70E740481C1C}">
                <a14:useLocalDpi xmlns:a14="http://schemas.microsoft.com/office/drawing/2010/main"/>
              </a:ext>
            </a:extLst>
          </a:blip>
          <a:stretch>
            <a:fillRect/>
          </a:stretch>
        </p:blipFill>
        <p:spPr>
          <a:xfrm>
            <a:off x="5594244" y="4079875"/>
            <a:ext cx="6265143" cy="2413000"/>
          </a:xfrm>
        </p:spPr>
      </p:pic>
    </p:spTree>
    <p:extLst>
      <p:ext uri="{BB962C8B-B14F-4D97-AF65-F5344CB8AC3E}">
        <p14:creationId xmlns:p14="http://schemas.microsoft.com/office/powerpoint/2010/main" val="1716494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AC7A70-690F-6241-90E1-8133F68F6435}"/>
              </a:ext>
            </a:extLst>
          </p:cNvPr>
          <p:cNvSpPr>
            <a:spLocks noGrp="1"/>
          </p:cNvSpPr>
          <p:nvPr>
            <p:ph type="title"/>
          </p:nvPr>
        </p:nvSpPr>
        <p:spPr>
          <a:xfrm>
            <a:off x="762000" y="107821"/>
            <a:ext cx="10515600" cy="1325563"/>
          </a:xfrm>
        </p:spPr>
        <p:txBody>
          <a:bodyPr/>
          <a:lstStyle/>
          <a:p>
            <a:r>
              <a:rPr lang="es-CO" dirty="0"/>
              <a:t>SEGUIMIENTO</a:t>
            </a:r>
          </a:p>
        </p:txBody>
      </p:sp>
      <p:sp>
        <p:nvSpPr>
          <p:cNvPr id="3" name="Marcador de contenido 2">
            <a:extLst>
              <a:ext uri="{FF2B5EF4-FFF2-40B4-BE49-F238E27FC236}">
                <a16:creationId xmlns:a16="http://schemas.microsoft.com/office/drawing/2014/main" id="{C5817F38-6339-EA47-BD73-4EFCB8DFBB6E}"/>
              </a:ext>
            </a:extLst>
          </p:cNvPr>
          <p:cNvSpPr>
            <a:spLocks noGrp="1"/>
          </p:cNvSpPr>
          <p:nvPr>
            <p:ph idx="1"/>
          </p:nvPr>
        </p:nvSpPr>
        <p:spPr>
          <a:xfrm>
            <a:off x="4942491" y="1181136"/>
            <a:ext cx="7070833" cy="5463940"/>
          </a:xfrm>
        </p:spPr>
        <p:txBody>
          <a:bodyPr>
            <a:normAutofit lnSpcReduction="10000"/>
          </a:bodyPr>
          <a:lstStyle/>
          <a:p>
            <a:r>
              <a:rPr lang="es-CO" sz="2400" b="1" u="sng" dirty="0"/>
              <a:t>Seguimiento a las dos semanas:</a:t>
            </a:r>
          </a:p>
          <a:p>
            <a:pPr marL="0" indent="0">
              <a:buNone/>
            </a:pPr>
            <a:r>
              <a:rPr lang="es-CO" sz="2400" dirty="0"/>
              <a:t>- Control clínico, revisión de exámenes, definir tratamiento según hallazgos, valoración de efectos adversos de medicamentos.</a:t>
            </a:r>
          </a:p>
          <a:p>
            <a:pPr marL="0" indent="0">
              <a:buNone/>
            </a:pPr>
            <a:r>
              <a:rPr lang="es-CO" sz="2400" dirty="0"/>
              <a:t>- Recomendar uso de preservativo.</a:t>
            </a:r>
          </a:p>
          <a:p>
            <a:pPr>
              <a:buFontTx/>
              <a:buChar char="-"/>
            </a:pPr>
            <a:r>
              <a:rPr lang="es-CO" sz="2400" dirty="0"/>
              <a:t>Verificar si hay embarazo o no. </a:t>
            </a:r>
          </a:p>
          <a:p>
            <a:pPr marL="0" indent="0">
              <a:buNone/>
            </a:pPr>
            <a:r>
              <a:rPr lang="es-CO" sz="2400" dirty="0"/>
              <a:t>Si está indicado el IVE brindar asesoría.</a:t>
            </a:r>
          </a:p>
          <a:p>
            <a:pPr marL="0" indent="0">
              <a:buNone/>
            </a:pPr>
            <a:r>
              <a:rPr lang="es-CO" sz="2400" dirty="0"/>
              <a:t>Si la paciente define, continuar con el ambarazo: se ingresa a Controles Prenatales, se clasifica el riesgo para el binomio madre, hijo y se brinda atención en Salud Mental.</a:t>
            </a:r>
          </a:p>
          <a:p>
            <a:pPr>
              <a:buFontTx/>
              <a:buChar char="-"/>
            </a:pPr>
            <a:r>
              <a:rPr lang="es-CO" sz="2400" dirty="0"/>
              <a:t>Revisión de resultados de ITS.</a:t>
            </a:r>
          </a:p>
          <a:p>
            <a:pPr>
              <a:buFontTx/>
              <a:buChar char="-"/>
            </a:pPr>
            <a:r>
              <a:rPr lang="es-CO" sz="2400" dirty="0"/>
              <a:t>Salud mental.</a:t>
            </a:r>
          </a:p>
        </p:txBody>
      </p:sp>
    </p:spTree>
    <p:extLst>
      <p:ext uri="{BB962C8B-B14F-4D97-AF65-F5344CB8AC3E}">
        <p14:creationId xmlns:p14="http://schemas.microsoft.com/office/powerpoint/2010/main" val="1339042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2B548D-47BD-4541-B143-B865BA9A8536}"/>
              </a:ext>
            </a:extLst>
          </p:cNvPr>
          <p:cNvSpPr>
            <a:spLocks noGrp="1"/>
          </p:cNvSpPr>
          <p:nvPr>
            <p:ph type="title"/>
          </p:nvPr>
        </p:nvSpPr>
        <p:spPr/>
        <p:txBody>
          <a:bodyPr/>
          <a:lstStyle/>
          <a:p>
            <a:r>
              <a:rPr lang="es-CO" dirty="0"/>
              <a:t>SEGUIMIENTO</a:t>
            </a:r>
          </a:p>
        </p:txBody>
      </p:sp>
      <p:sp>
        <p:nvSpPr>
          <p:cNvPr id="3" name="Marcador de contenido 2">
            <a:extLst>
              <a:ext uri="{FF2B5EF4-FFF2-40B4-BE49-F238E27FC236}">
                <a16:creationId xmlns:a16="http://schemas.microsoft.com/office/drawing/2014/main" id="{F3C59E44-23D9-CC46-A64E-AB18DCDB0643}"/>
              </a:ext>
            </a:extLst>
          </p:cNvPr>
          <p:cNvSpPr>
            <a:spLocks noGrp="1"/>
          </p:cNvSpPr>
          <p:nvPr>
            <p:ph idx="1"/>
          </p:nvPr>
        </p:nvSpPr>
        <p:spPr>
          <a:xfrm>
            <a:off x="4982119" y="1459459"/>
            <a:ext cx="6831510" cy="4802187"/>
          </a:xfrm>
        </p:spPr>
        <p:txBody>
          <a:bodyPr>
            <a:noAutofit/>
          </a:bodyPr>
          <a:lstStyle/>
          <a:p>
            <a:pPr marL="0" indent="0">
              <a:buNone/>
            </a:pPr>
            <a:r>
              <a:rPr lang="es-CO" sz="1800" b="1" dirty="0"/>
              <a:t>Seguimiento al mes:</a:t>
            </a:r>
          </a:p>
          <a:p>
            <a:pPr marL="0" indent="0">
              <a:buNone/>
            </a:pPr>
            <a:r>
              <a:rPr lang="es-CO" sz="1800" dirty="0"/>
              <a:t>- Control clínico y valoración de presencia de leucorrea, uretritis o úlceras en genitales, zona anal y/o boca.</a:t>
            </a:r>
          </a:p>
          <a:p>
            <a:pPr marL="0" indent="0">
              <a:buNone/>
            </a:pPr>
            <a:r>
              <a:rPr lang="es-CO" sz="1800" dirty="0"/>
              <a:t>- Revisar carnet de vacunación y recordar segunda dosis de Hepatitis B o iniciar esquema según el caso.</a:t>
            </a:r>
          </a:p>
          <a:p>
            <a:pPr marL="0" indent="0">
              <a:buNone/>
            </a:pPr>
            <a:r>
              <a:rPr lang="es-CO" sz="1800" dirty="0"/>
              <a:t>- Seguimiento a la ruta de atención, procesos y procedimientos recibidos y seguimiento a otros diagnósticos asociados.</a:t>
            </a:r>
          </a:p>
          <a:p>
            <a:pPr marL="0" indent="0">
              <a:buNone/>
            </a:pPr>
            <a:r>
              <a:rPr lang="es-CO" sz="1800" dirty="0"/>
              <a:t>- Control VIH, prueba de embarazo según evolución y situación individual de cada paciente.</a:t>
            </a:r>
          </a:p>
          <a:p>
            <a:pPr marL="0" indent="0">
              <a:buNone/>
            </a:pPr>
            <a:r>
              <a:rPr lang="es-CO" sz="1800" dirty="0"/>
              <a:t>El objetivo de esta prueba, en las primeras 72 horas, es descartar infección previa en la víctima.</a:t>
            </a:r>
          </a:p>
          <a:p>
            <a:pPr marL="0" indent="0">
              <a:buNone/>
            </a:pPr>
            <a:r>
              <a:rPr lang="es-CO" sz="1800" dirty="0"/>
              <a:t>Para confirmar o descartar el diagnóstico de infección por el virus de VIH.</a:t>
            </a:r>
          </a:p>
          <a:p>
            <a:pPr marL="0" indent="0">
              <a:buNone/>
            </a:pPr>
            <a:r>
              <a:rPr lang="es-CO" sz="1800" dirty="0"/>
              <a:t>-Salud mental.</a:t>
            </a:r>
          </a:p>
        </p:txBody>
      </p:sp>
    </p:spTree>
    <p:extLst>
      <p:ext uri="{BB962C8B-B14F-4D97-AF65-F5344CB8AC3E}">
        <p14:creationId xmlns:p14="http://schemas.microsoft.com/office/powerpoint/2010/main" val="4053662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03E435-B292-CA43-90FF-1B4753598052}"/>
              </a:ext>
            </a:extLst>
          </p:cNvPr>
          <p:cNvSpPr>
            <a:spLocks noGrp="1"/>
          </p:cNvSpPr>
          <p:nvPr>
            <p:ph type="title"/>
          </p:nvPr>
        </p:nvSpPr>
        <p:spPr/>
        <p:txBody>
          <a:bodyPr/>
          <a:lstStyle/>
          <a:p>
            <a:r>
              <a:rPr lang="es-CO" dirty="0"/>
              <a:t>SEGUIMIENTO</a:t>
            </a:r>
          </a:p>
        </p:txBody>
      </p:sp>
      <p:sp>
        <p:nvSpPr>
          <p:cNvPr id="3" name="Marcador de contenido 2">
            <a:extLst>
              <a:ext uri="{FF2B5EF4-FFF2-40B4-BE49-F238E27FC236}">
                <a16:creationId xmlns:a16="http://schemas.microsoft.com/office/drawing/2014/main" id="{960300AA-B0AC-A24B-825D-E080E6A01747}"/>
              </a:ext>
            </a:extLst>
          </p:cNvPr>
          <p:cNvSpPr>
            <a:spLocks noGrp="1"/>
          </p:cNvSpPr>
          <p:nvPr>
            <p:ph idx="1"/>
          </p:nvPr>
        </p:nvSpPr>
        <p:spPr>
          <a:xfrm>
            <a:off x="5026573" y="1690688"/>
            <a:ext cx="6755523" cy="4207313"/>
          </a:xfrm>
        </p:spPr>
        <p:txBody>
          <a:bodyPr>
            <a:normAutofit/>
          </a:bodyPr>
          <a:lstStyle/>
          <a:p>
            <a:pPr marL="0" indent="0">
              <a:buNone/>
            </a:pPr>
            <a:r>
              <a:rPr lang="es-CO" sz="2400" b="1" u="sng" dirty="0"/>
              <a:t>Seguimiento 3 meses:</a:t>
            </a:r>
          </a:p>
          <a:p>
            <a:r>
              <a:rPr lang="es-CO" sz="2400" dirty="0"/>
              <a:t>Seguimiento diagnóstico para VIH, ante prueba confirmatoria, brindar asesoría en VIH.</a:t>
            </a:r>
          </a:p>
          <a:p>
            <a:r>
              <a:rPr lang="es-CO" sz="2400" dirty="0"/>
              <a:t>Se evaluará si la persona ha recibido atención en Salud mental, Social y Familiar. Anotar en la Historia Clínica si ha recibido o está recibiendo terapias individuales o grupales y, en caso de que no y ser necesaria esta intervención, remitir a Salud Mental.</a:t>
            </a:r>
          </a:p>
        </p:txBody>
      </p:sp>
    </p:spTree>
    <p:extLst>
      <p:ext uri="{BB962C8B-B14F-4D97-AF65-F5344CB8AC3E}">
        <p14:creationId xmlns:p14="http://schemas.microsoft.com/office/powerpoint/2010/main" val="1643216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03E435-B292-CA43-90FF-1B4753598052}"/>
              </a:ext>
            </a:extLst>
          </p:cNvPr>
          <p:cNvSpPr>
            <a:spLocks noGrp="1"/>
          </p:cNvSpPr>
          <p:nvPr>
            <p:ph type="title"/>
          </p:nvPr>
        </p:nvSpPr>
        <p:spPr/>
        <p:txBody>
          <a:bodyPr/>
          <a:lstStyle/>
          <a:p>
            <a:r>
              <a:rPr lang="es-CO" dirty="0"/>
              <a:t>SEGUIMIENTO</a:t>
            </a:r>
          </a:p>
        </p:txBody>
      </p:sp>
      <p:sp>
        <p:nvSpPr>
          <p:cNvPr id="3" name="Marcador de contenido 2">
            <a:extLst>
              <a:ext uri="{FF2B5EF4-FFF2-40B4-BE49-F238E27FC236}">
                <a16:creationId xmlns:a16="http://schemas.microsoft.com/office/drawing/2014/main" id="{960300AA-B0AC-A24B-825D-E080E6A01747}"/>
              </a:ext>
            </a:extLst>
          </p:cNvPr>
          <p:cNvSpPr>
            <a:spLocks noGrp="1"/>
          </p:cNvSpPr>
          <p:nvPr>
            <p:ph idx="1"/>
          </p:nvPr>
        </p:nvSpPr>
        <p:spPr>
          <a:xfrm>
            <a:off x="4784837" y="1783584"/>
            <a:ext cx="7028792" cy="4533134"/>
          </a:xfrm>
        </p:spPr>
        <p:txBody>
          <a:bodyPr>
            <a:normAutofit/>
          </a:bodyPr>
          <a:lstStyle/>
          <a:p>
            <a:pPr marL="0" indent="0">
              <a:buNone/>
            </a:pPr>
            <a:r>
              <a:rPr lang="es-CO" sz="2400" b="1" u="sng" dirty="0"/>
              <a:t>Seguimiento 6 meses:</a:t>
            </a:r>
          </a:p>
          <a:p>
            <a:r>
              <a:rPr lang="es-CO" sz="2400" dirty="0"/>
              <a:t>Recordar tercera dosis de Hepatitis B.</a:t>
            </a:r>
          </a:p>
          <a:p>
            <a:r>
              <a:rPr lang="es-CO" sz="2400" dirty="0"/>
              <a:t>Seguimiento diagnóstico para VIH. Ante prueba confirmatoria, brindar asesoría en VIH.</a:t>
            </a:r>
          </a:p>
          <a:p>
            <a:r>
              <a:rPr lang="es-CO" sz="2400" dirty="0"/>
              <a:t>Se evaluará si la persona ha recibido atención en Salud mental, Social y Familiar. Anotar en la Historia Clínica si ha recibido o está recibiendo terapias individuales o grupales y, en caso de que no y ser necesaria esta intervención, remitir a Salud Mental.</a:t>
            </a:r>
          </a:p>
        </p:txBody>
      </p:sp>
    </p:spTree>
    <p:extLst>
      <p:ext uri="{BB962C8B-B14F-4D97-AF65-F5344CB8AC3E}">
        <p14:creationId xmlns:p14="http://schemas.microsoft.com/office/powerpoint/2010/main" val="590913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FC66BF-0CB0-A84C-B7E0-782EE0CB8F64}"/>
              </a:ext>
            </a:extLst>
          </p:cNvPr>
          <p:cNvSpPr>
            <a:spLocks noGrp="1"/>
          </p:cNvSpPr>
          <p:nvPr>
            <p:ph type="title"/>
          </p:nvPr>
        </p:nvSpPr>
        <p:spPr/>
        <p:txBody>
          <a:bodyPr/>
          <a:lstStyle/>
          <a:p>
            <a:pPr algn="ctr"/>
            <a:r>
              <a:rPr lang="es-CO" dirty="0"/>
              <a:t>VIOLENCIA   </a:t>
            </a:r>
          </a:p>
        </p:txBody>
      </p:sp>
      <p:sp>
        <p:nvSpPr>
          <p:cNvPr id="6" name="Marcador de contenido 5">
            <a:extLst>
              <a:ext uri="{FF2B5EF4-FFF2-40B4-BE49-F238E27FC236}">
                <a16:creationId xmlns:a16="http://schemas.microsoft.com/office/drawing/2014/main" id="{3BAF5CAB-36E7-804A-ACE3-6914D16C1C5D}"/>
              </a:ext>
            </a:extLst>
          </p:cNvPr>
          <p:cNvSpPr>
            <a:spLocks noGrp="1"/>
          </p:cNvSpPr>
          <p:nvPr>
            <p:ph idx="1"/>
          </p:nvPr>
        </p:nvSpPr>
        <p:spPr/>
        <p:txBody>
          <a:bodyPr>
            <a:normAutofit/>
          </a:bodyPr>
          <a:lstStyle/>
          <a:p>
            <a:r>
              <a:rPr lang="es-CO" dirty="0"/>
              <a:t>La Organización Mundial de la Salud define la VIOLENCIA como el uso intencional de la fuerza o el poder físico, de hecho o como amenaza, contra uno mismo, otra persona o un grupo o comunidad, que cause o tenga muchas probabilidades de causar lesiones, muerte, daños psicológicos, trastornos del desarrollo o privaciones. </a:t>
            </a:r>
          </a:p>
          <a:p>
            <a:endParaRPr lang="es-CO" dirty="0"/>
          </a:p>
        </p:txBody>
      </p:sp>
    </p:spTree>
    <p:extLst>
      <p:ext uri="{BB962C8B-B14F-4D97-AF65-F5344CB8AC3E}">
        <p14:creationId xmlns:p14="http://schemas.microsoft.com/office/powerpoint/2010/main" val="2149271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461D1813-D0C2-EF45-A708-92063747365F}"/>
              </a:ext>
            </a:extLst>
          </p:cNvPr>
          <p:cNvSpPr>
            <a:spLocks noGrp="1"/>
          </p:cNvSpPr>
          <p:nvPr>
            <p:ph type="title"/>
          </p:nvPr>
        </p:nvSpPr>
        <p:spPr>
          <a:xfrm>
            <a:off x="1344827" y="2103437"/>
            <a:ext cx="10515600" cy="1325563"/>
          </a:xfrm>
        </p:spPr>
        <p:txBody>
          <a:bodyPr>
            <a:normAutofit fontScale="90000"/>
          </a:bodyPr>
          <a:lstStyle/>
          <a:p>
            <a:pPr algn="ctr"/>
            <a:r>
              <a:rPr lang="es-CO" sz="9600" dirty="0"/>
              <a:t>ILVE</a:t>
            </a:r>
          </a:p>
        </p:txBody>
      </p:sp>
    </p:spTree>
    <p:extLst>
      <p:ext uri="{BB962C8B-B14F-4D97-AF65-F5344CB8AC3E}">
        <p14:creationId xmlns:p14="http://schemas.microsoft.com/office/powerpoint/2010/main" val="4079279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89C07E-415E-F340-8D3D-7CF6E15602D1}"/>
              </a:ext>
            </a:extLst>
          </p:cNvPr>
          <p:cNvSpPr>
            <a:spLocks noGrp="1"/>
          </p:cNvSpPr>
          <p:nvPr>
            <p:ph type="title"/>
          </p:nvPr>
        </p:nvSpPr>
        <p:spPr/>
        <p:txBody>
          <a:bodyPr>
            <a:normAutofit/>
          </a:bodyPr>
          <a:lstStyle/>
          <a:p>
            <a:pPr algn="ctr"/>
            <a:r>
              <a:rPr lang="es-CO" sz="4000" dirty="0">
                <a:latin typeface="Montserrat" panose="00000500000000000000" pitchFamily="50" charset="0"/>
              </a:rPr>
              <a:t>SENTENCIA C 355 MAYO 10/06 </a:t>
            </a:r>
          </a:p>
        </p:txBody>
      </p:sp>
      <p:sp>
        <p:nvSpPr>
          <p:cNvPr id="3" name="Rectángulo 2">
            <a:extLst>
              <a:ext uri="{FF2B5EF4-FFF2-40B4-BE49-F238E27FC236}">
                <a16:creationId xmlns:a16="http://schemas.microsoft.com/office/drawing/2014/main" id="{6A359AE6-C01E-C444-B362-FEF13F997315}"/>
              </a:ext>
            </a:extLst>
          </p:cNvPr>
          <p:cNvSpPr/>
          <p:nvPr/>
        </p:nvSpPr>
        <p:spPr>
          <a:xfrm>
            <a:off x="2236573" y="1433385"/>
            <a:ext cx="8081318" cy="951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altLang="es-CO" sz="1600" dirty="0">
                <a:solidFill>
                  <a:schemeClr val="bg1"/>
                </a:solidFill>
                <a:latin typeface="Montserrat" panose="00000500000000000000" pitchFamily="50" charset="0"/>
              </a:rPr>
              <a:t>“No se incurre en delito de aborto cuando con la voluntad de la mujer, la interrupción del embarazo se produce en los siguientes casos: </a:t>
            </a:r>
            <a:endParaRPr lang="es-CO" altLang="es-CO" sz="2000" dirty="0">
              <a:solidFill>
                <a:schemeClr val="bg1"/>
              </a:solidFill>
              <a:latin typeface="Montserrat" panose="00000500000000000000" pitchFamily="50" charset="0"/>
            </a:endParaRPr>
          </a:p>
        </p:txBody>
      </p:sp>
      <p:sp>
        <p:nvSpPr>
          <p:cNvPr id="5" name="Marco 4">
            <a:extLst>
              <a:ext uri="{FF2B5EF4-FFF2-40B4-BE49-F238E27FC236}">
                <a16:creationId xmlns:a16="http://schemas.microsoft.com/office/drawing/2014/main" id="{B0611C92-8631-144A-B823-730BC22724FE}"/>
              </a:ext>
            </a:extLst>
          </p:cNvPr>
          <p:cNvSpPr/>
          <p:nvPr/>
        </p:nvSpPr>
        <p:spPr>
          <a:xfrm>
            <a:off x="593124" y="2916195"/>
            <a:ext cx="3682314" cy="3459891"/>
          </a:xfrm>
          <a:prstGeom prst="frame">
            <a:avLst>
              <a:gd name="adj1" fmla="val 39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latin typeface="Montserrat" panose="00000500000000000000" pitchFamily="50" charset="0"/>
            </a:endParaRPr>
          </a:p>
        </p:txBody>
      </p:sp>
      <p:sp>
        <p:nvSpPr>
          <p:cNvPr id="6" name="CuadroTexto 5">
            <a:extLst>
              <a:ext uri="{FF2B5EF4-FFF2-40B4-BE49-F238E27FC236}">
                <a16:creationId xmlns:a16="http://schemas.microsoft.com/office/drawing/2014/main" id="{2D9F9C36-C0A7-164D-9884-7551DB397584}"/>
              </a:ext>
            </a:extLst>
          </p:cNvPr>
          <p:cNvSpPr txBox="1"/>
          <p:nvPr/>
        </p:nvSpPr>
        <p:spPr>
          <a:xfrm>
            <a:off x="1003560" y="3491978"/>
            <a:ext cx="2861441" cy="2585323"/>
          </a:xfrm>
          <a:prstGeom prst="rect">
            <a:avLst/>
          </a:prstGeom>
          <a:noFill/>
        </p:spPr>
        <p:txBody>
          <a:bodyPr wrap="square" rtlCol="0">
            <a:spAutoFit/>
          </a:bodyPr>
          <a:lstStyle/>
          <a:p>
            <a:pPr algn="ctr"/>
            <a:r>
              <a:rPr lang="es-CO" dirty="0">
                <a:latin typeface="Montserrat" panose="00000500000000000000" pitchFamily="50" charset="0"/>
              </a:rPr>
              <a:t>Cuando la continuación del embarazo </a:t>
            </a:r>
          </a:p>
          <a:p>
            <a:pPr algn="ctr"/>
            <a:r>
              <a:rPr lang="es-CO" dirty="0">
                <a:latin typeface="Montserrat" panose="00000500000000000000" pitchFamily="50" charset="0"/>
              </a:rPr>
              <a:t>constituye un grave peligro para la</a:t>
            </a:r>
          </a:p>
          <a:p>
            <a:pPr algn="ctr"/>
            <a:r>
              <a:rPr lang="es-CO" dirty="0">
                <a:latin typeface="Montserrat" panose="00000500000000000000" pitchFamily="50" charset="0"/>
              </a:rPr>
              <a:t> vida o para la salud de la mujer certificado por un </a:t>
            </a:r>
            <a:r>
              <a:rPr lang="es-CO" dirty="0" err="1">
                <a:latin typeface="Montserrat" panose="00000500000000000000" pitchFamily="50" charset="0"/>
              </a:rPr>
              <a:t>médico</a:t>
            </a:r>
            <a:r>
              <a:rPr lang="es-CO" dirty="0">
                <a:latin typeface="Montserrat" panose="00000500000000000000" pitchFamily="50" charset="0"/>
              </a:rPr>
              <a:t>. </a:t>
            </a:r>
          </a:p>
          <a:p>
            <a:pPr algn="ctr"/>
            <a:endParaRPr lang="es-CO" dirty="0">
              <a:latin typeface="Montserrat" panose="00000500000000000000" pitchFamily="50" charset="0"/>
            </a:endParaRPr>
          </a:p>
        </p:txBody>
      </p:sp>
      <p:sp>
        <p:nvSpPr>
          <p:cNvPr id="8" name="Marco 7">
            <a:extLst>
              <a:ext uri="{FF2B5EF4-FFF2-40B4-BE49-F238E27FC236}">
                <a16:creationId xmlns:a16="http://schemas.microsoft.com/office/drawing/2014/main" id="{FDF3A618-C348-DF42-A396-9745CE4B9EE5}"/>
              </a:ext>
            </a:extLst>
          </p:cNvPr>
          <p:cNvSpPr/>
          <p:nvPr/>
        </p:nvSpPr>
        <p:spPr>
          <a:xfrm>
            <a:off x="4421659" y="2916195"/>
            <a:ext cx="3682314" cy="3459891"/>
          </a:xfrm>
          <a:prstGeom prst="frame">
            <a:avLst>
              <a:gd name="adj1" fmla="val 39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a:solidFill>
                <a:schemeClr val="tx1"/>
              </a:solidFill>
              <a:latin typeface="Montserrat" panose="00000500000000000000" pitchFamily="50" charset="0"/>
            </a:endParaRPr>
          </a:p>
        </p:txBody>
      </p:sp>
      <p:sp>
        <p:nvSpPr>
          <p:cNvPr id="9" name="Marco 8">
            <a:extLst>
              <a:ext uri="{FF2B5EF4-FFF2-40B4-BE49-F238E27FC236}">
                <a16:creationId xmlns:a16="http://schemas.microsoft.com/office/drawing/2014/main" id="{AE8990DD-213D-EB47-9C5A-E441C2CEB80A}"/>
              </a:ext>
            </a:extLst>
          </p:cNvPr>
          <p:cNvSpPr/>
          <p:nvPr/>
        </p:nvSpPr>
        <p:spPr>
          <a:xfrm>
            <a:off x="8250194" y="2916195"/>
            <a:ext cx="3682314" cy="3459891"/>
          </a:xfrm>
          <a:prstGeom prst="frame">
            <a:avLst>
              <a:gd name="adj1" fmla="val 39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a:solidFill>
                <a:schemeClr val="tx1"/>
              </a:solidFill>
              <a:latin typeface="Montserrat" panose="00000500000000000000" pitchFamily="50" charset="0"/>
            </a:endParaRPr>
          </a:p>
        </p:txBody>
      </p:sp>
      <p:sp>
        <p:nvSpPr>
          <p:cNvPr id="11" name="CuadroTexto 10">
            <a:extLst>
              <a:ext uri="{FF2B5EF4-FFF2-40B4-BE49-F238E27FC236}">
                <a16:creationId xmlns:a16="http://schemas.microsoft.com/office/drawing/2014/main" id="{04693AF1-54D9-D64D-B546-582A94D5A4C2}"/>
              </a:ext>
            </a:extLst>
          </p:cNvPr>
          <p:cNvSpPr txBox="1"/>
          <p:nvPr/>
        </p:nvSpPr>
        <p:spPr>
          <a:xfrm>
            <a:off x="4631120" y="3757886"/>
            <a:ext cx="3263392" cy="1200329"/>
          </a:xfrm>
          <a:prstGeom prst="rect">
            <a:avLst/>
          </a:prstGeom>
          <a:noFill/>
        </p:spPr>
        <p:txBody>
          <a:bodyPr wrap="square" rtlCol="0">
            <a:spAutoFit/>
          </a:bodyPr>
          <a:lstStyle/>
          <a:p>
            <a:pPr lvl="0" algn="ctr">
              <a:defRPr/>
            </a:pPr>
            <a:r>
              <a:rPr lang="es-CO" dirty="0">
                <a:latin typeface="Montserrat" panose="00000500000000000000" pitchFamily="50" charset="0"/>
              </a:rPr>
              <a:t>Cuando exista grave</a:t>
            </a:r>
          </a:p>
          <a:p>
            <a:pPr lvl="0" algn="ctr">
              <a:defRPr/>
            </a:pPr>
            <a:r>
              <a:rPr lang="es-CO" dirty="0">
                <a:latin typeface="Montserrat" panose="00000500000000000000" pitchFamily="50" charset="0"/>
              </a:rPr>
              <a:t> malformación del feto </a:t>
            </a:r>
          </a:p>
          <a:p>
            <a:pPr lvl="0" algn="ctr">
              <a:defRPr/>
            </a:pPr>
            <a:r>
              <a:rPr lang="es-CO" dirty="0">
                <a:latin typeface="Montserrat" panose="00000500000000000000" pitchFamily="50" charset="0"/>
              </a:rPr>
              <a:t>que haga inviable su vida, </a:t>
            </a:r>
          </a:p>
          <a:p>
            <a:pPr lvl="0" algn="ctr">
              <a:defRPr/>
            </a:pPr>
            <a:r>
              <a:rPr lang="es-CO" dirty="0">
                <a:latin typeface="Montserrat" panose="00000500000000000000" pitchFamily="50" charset="0"/>
              </a:rPr>
              <a:t>certificado por un </a:t>
            </a:r>
            <a:r>
              <a:rPr lang="es-CO" dirty="0" err="1">
                <a:latin typeface="Montserrat" panose="00000500000000000000" pitchFamily="50" charset="0"/>
              </a:rPr>
              <a:t>médico</a:t>
            </a:r>
            <a:r>
              <a:rPr lang="es-CO" dirty="0">
                <a:latin typeface="Montserrat" panose="00000500000000000000" pitchFamily="50" charset="0"/>
              </a:rPr>
              <a:t>. </a:t>
            </a:r>
          </a:p>
        </p:txBody>
      </p:sp>
      <p:sp>
        <p:nvSpPr>
          <p:cNvPr id="12" name="CuadroTexto 11">
            <a:extLst>
              <a:ext uri="{FF2B5EF4-FFF2-40B4-BE49-F238E27FC236}">
                <a16:creationId xmlns:a16="http://schemas.microsoft.com/office/drawing/2014/main" id="{2B5CF60F-10C0-7145-9627-EB0684EE3E41}"/>
              </a:ext>
            </a:extLst>
          </p:cNvPr>
          <p:cNvSpPr txBox="1"/>
          <p:nvPr/>
        </p:nvSpPr>
        <p:spPr>
          <a:xfrm>
            <a:off x="8384743" y="3384255"/>
            <a:ext cx="3413215" cy="2800767"/>
          </a:xfrm>
          <a:prstGeom prst="rect">
            <a:avLst/>
          </a:prstGeom>
          <a:noFill/>
        </p:spPr>
        <p:txBody>
          <a:bodyPr wrap="square" rtlCol="0">
            <a:spAutoFit/>
          </a:bodyPr>
          <a:lstStyle/>
          <a:p>
            <a:pPr algn="ctr"/>
            <a:r>
              <a:rPr lang="es-CO" sz="1600" dirty="0">
                <a:latin typeface="Montserrat" panose="00000500000000000000" pitchFamily="50" charset="0"/>
              </a:rPr>
              <a:t>Cuando el embarazo sea</a:t>
            </a:r>
          </a:p>
          <a:p>
            <a:pPr algn="ctr"/>
            <a:r>
              <a:rPr lang="es-CO" sz="1600" dirty="0">
                <a:latin typeface="Montserrat" panose="00000500000000000000" pitchFamily="50" charset="0"/>
              </a:rPr>
              <a:t> resultado de una conducta </a:t>
            </a:r>
          </a:p>
          <a:p>
            <a:pPr algn="ctr"/>
            <a:r>
              <a:rPr lang="es-CO" sz="1600" dirty="0">
                <a:latin typeface="Montserrat" panose="00000500000000000000" pitchFamily="50" charset="0"/>
              </a:rPr>
              <a:t>debidamente denunciada </a:t>
            </a:r>
          </a:p>
          <a:p>
            <a:pPr algn="ctr"/>
            <a:r>
              <a:rPr lang="es-CO" sz="1600" dirty="0">
                <a:latin typeface="Montserrat" panose="00000500000000000000" pitchFamily="50" charset="0"/>
              </a:rPr>
              <a:t>constitutiva de acceso carnal</a:t>
            </a:r>
          </a:p>
          <a:p>
            <a:pPr algn="ctr"/>
            <a:r>
              <a:rPr lang="es-CO" sz="1600" dirty="0">
                <a:latin typeface="Montserrat" panose="00000500000000000000" pitchFamily="50" charset="0"/>
              </a:rPr>
              <a:t> o acto sexual sin consentimiento, </a:t>
            </a:r>
          </a:p>
          <a:p>
            <a:pPr algn="ctr"/>
            <a:r>
              <a:rPr lang="es-CO" sz="1600" dirty="0">
                <a:latin typeface="Montserrat" panose="00000500000000000000" pitchFamily="50" charset="0"/>
              </a:rPr>
              <a:t>abusivo o de inseminación </a:t>
            </a:r>
          </a:p>
          <a:p>
            <a:pPr algn="ctr"/>
            <a:r>
              <a:rPr lang="es-CO" sz="1600" dirty="0">
                <a:latin typeface="Montserrat" panose="00000500000000000000" pitchFamily="50" charset="0"/>
              </a:rPr>
              <a:t>artificial o de transferencia </a:t>
            </a:r>
          </a:p>
          <a:p>
            <a:pPr algn="ctr"/>
            <a:r>
              <a:rPr lang="es-CO" sz="1600" dirty="0">
                <a:latin typeface="Montserrat" panose="00000500000000000000" pitchFamily="50" charset="0"/>
              </a:rPr>
              <a:t>de óvulo fecundado no consentidos, o de incesto </a:t>
            </a:r>
          </a:p>
          <a:p>
            <a:endParaRPr lang="es-CO" sz="1600" dirty="0">
              <a:latin typeface="Montserrat" panose="00000500000000000000" pitchFamily="50" charset="0"/>
            </a:endParaRPr>
          </a:p>
        </p:txBody>
      </p:sp>
    </p:spTree>
    <p:extLst>
      <p:ext uri="{BB962C8B-B14F-4D97-AF65-F5344CB8AC3E}">
        <p14:creationId xmlns:p14="http://schemas.microsoft.com/office/powerpoint/2010/main" val="795795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6526F7-B855-8445-9AB5-F732536A4165}"/>
              </a:ext>
            </a:extLst>
          </p:cNvPr>
          <p:cNvSpPr>
            <a:spLocks noGrp="1"/>
          </p:cNvSpPr>
          <p:nvPr>
            <p:ph type="title"/>
          </p:nvPr>
        </p:nvSpPr>
        <p:spPr>
          <a:xfrm>
            <a:off x="470338" y="222422"/>
            <a:ext cx="10515600" cy="1325563"/>
          </a:xfrm>
        </p:spPr>
        <p:txBody>
          <a:bodyPr>
            <a:normAutofit/>
          </a:bodyPr>
          <a:lstStyle/>
          <a:p>
            <a:r>
              <a:rPr lang="es-CO" sz="3200" dirty="0"/>
              <a:t>ESTÁNDARES</a:t>
            </a:r>
          </a:p>
        </p:txBody>
      </p:sp>
      <p:graphicFrame>
        <p:nvGraphicFramePr>
          <p:cNvPr id="3" name="Diagrama 2">
            <a:extLst>
              <a:ext uri="{FF2B5EF4-FFF2-40B4-BE49-F238E27FC236}">
                <a16:creationId xmlns:a16="http://schemas.microsoft.com/office/drawing/2014/main" id="{CF100E10-08FA-9544-9491-0F0B81DFC425}"/>
              </a:ext>
            </a:extLst>
          </p:cNvPr>
          <p:cNvGraphicFramePr/>
          <p:nvPr>
            <p:extLst>
              <p:ext uri="{D42A27DB-BD31-4B8C-83A1-F6EECF244321}">
                <p14:modId xmlns:p14="http://schemas.microsoft.com/office/powerpoint/2010/main" val="632754009"/>
              </p:ext>
            </p:extLst>
          </p:nvPr>
        </p:nvGraphicFramePr>
        <p:xfrm>
          <a:off x="4436076" y="222422"/>
          <a:ext cx="7191632" cy="60918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4189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A51E7A-18BA-744E-9305-A4B042463A53}"/>
              </a:ext>
            </a:extLst>
          </p:cNvPr>
          <p:cNvSpPr>
            <a:spLocks noGrp="1"/>
          </p:cNvSpPr>
          <p:nvPr>
            <p:ph type="title"/>
          </p:nvPr>
        </p:nvSpPr>
        <p:spPr/>
        <p:txBody>
          <a:bodyPr/>
          <a:lstStyle/>
          <a:p>
            <a:endParaRPr lang="es-CO"/>
          </a:p>
        </p:txBody>
      </p:sp>
      <p:pic>
        <p:nvPicPr>
          <p:cNvPr id="4" name="Imagen 3" descr="Interfaz de usuario gráfica, Texto, Aplicación, Chat o mensaje de texto&#10;&#10;Descripción generada automáticamente">
            <a:extLst>
              <a:ext uri="{FF2B5EF4-FFF2-40B4-BE49-F238E27FC236}">
                <a16:creationId xmlns:a16="http://schemas.microsoft.com/office/drawing/2014/main" id="{41B3A1F2-FEA1-7F4A-A682-67FDDC8122F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282616" cy="6858000"/>
          </a:xfrm>
          <a:prstGeom prst="rect">
            <a:avLst/>
          </a:prstGeom>
        </p:spPr>
      </p:pic>
    </p:spTree>
    <p:extLst>
      <p:ext uri="{BB962C8B-B14F-4D97-AF65-F5344CB8AC3E}">
        <p14:creationId xmlns:p14="http://schemas.microsoft.com/office/powerpoint/2010/main" val="713719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B5F137-7D46-A740-9BA3-D4B70A4A991E}"/>
              </a:ext>
            </a:extLst>
          </p:cNvPr>
          <p:cNvSpPr>
            <a:spLocks noGrp="1"/>
          </p:cNvSpPr>
          <p:nvPr>
            <p:ph type="title"/>
          </p:nvPr>
        </p:nvSpPr>
        <p:spPr/>
        <p:txBody>
          <a:bodyPr/>
          <a:lstStyle/>
          <a:p>
            <a:endParaRPr lang="es-CO"/>
          </a:p>
        </p:txBody>
      </p:sp>
      <p:pic>
        <p:nvPicPr>
          <p:cNvPr id="4" name="Imagen 3" descr="Interfaz de usuario gráfica, Texto, Aplicación, Chat o mensaje de texto&#10;&#10;Descripción generada automáticamente">
            <a:extLst>
              <a:ext uri="{FF2B5EF4-FFF2-40B4-BE49-F238E27FC236}">
                <a16:creationId xmlns:a16="http://schemas.microsoft.com/office/drawing/2014/main" id="{D3937A21-8A47-7B47-B8EF-297F25231AF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63362" y="0"/>
            <a:ext cx="11402458" cy="6858000"/>
          </a:xfrm>
          <a:prstGeom prst="rect">
            <a:avLst/>
          </a:prstGeom>
        </p:spPr>
      </p:pic>
    </p:spTree>
    <p:extLst>
      <p:ext uri="{BB962C8B-B14F-4D97-AF65-F5344CB8AC3E}">
        <p14:creationId xmlns:p14="http://schemas.microsoft.com/office/powerpoint/2010/main" val="4024592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F02999-30A4-7E44-997B-EB712013E27F}"/>
              </a:ext>
            </a:extLst>
          </p:cNvPr>
          <p:cNvSpPr>
            <a:spLocks noGrp="1"/>
          </p:cNvSpPr>
          <p:nvPr>
            <p:ph type="title"/>
          </p:nvPr>
        </p:nvSpPr>
        <p:spPr/>
        <p:txBody>
          <a:bodyPr/>
          <a:lstStyle/>
          <a:p>
            <a:endParaRPr lang="es-CO"/>
          </a:p>
        </p:txBody>
      </p:sp>
      <p:pic>
        <p:nvPicPr>
          <p:cNvPr id="4" name="Imagen 3" descr="Interfaz de usuario gráfica, Texto, Aplicación, Chat o mensaje de texto&#10;&#10;Descripción generada automáticamente">
            <a:extLst>
              <a:ext uri="{FF2B5EF4-FFF2-40B4-BE49-F238E27FC236}">
                <a16:creationId xmlns:a16="http://schemas.microsoft.com/office/drawing/2014/main" id="{233CBBE9-AA42-E547-9D27-B282629896F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41915" y="0"/>
            <a:ext cx="11402458" cy="6858000"/>
          </a:xfrm>
          <a:prstGeom prst="rect">
            <a:avLst/>
          </a:prstGeom>
        </p:spPr>
      </p:pic>
    </p:spTree>
    <p:extLst>
      <p:ext uri="{BB962C8B-B14F-4D97-AF65-F5344CB8AC3E}">
        <p14:creationId xmlns:p14="http://schemas.microsoft.com/office/powerpoint/2010/main" val="1086677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F6BF1428-B234-2844-9514-071416E53FB0}"/>
              </a:ext>
            </a:extLst>
          </p:cNvPr>
          <p:cNvGraphicFramePr/>
          <p:nvPr>
            <p:extLst>
              <p:ext uri="{D42A27DB-BD31-4B8C-83A1-F6EECF244321}">
                <p14:modId xmlns:p14="http://schemas.microsoft.com/office/powerpoint/2010/main" val="605798973"/>
              </p:ext>
            </p:extLst>
          </p:nvPr>
        </p:nvGraphicFramePr>
        <p:xfrm>
          <a:off x="3730317" y="115614"/>
          <a:ext cx="8353168" cy="65899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5404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A7E30736-FCF2-6842-8D93-4F9FF14DE8D3}"/>
              </a:ext>
            </a:extLst>
          </p:cNvPr>
          <p:cNvGraphicFramePr/>
          <p:nvPr>
            <p:extLst>
              <p:ext uri="{D42A27DB-BD31-4B8C-83A1-F6EECF244321}">
                <p14:modId xmlns:p14="http://schemas.microsoft.com/office/powerpoint/2010/main" val="4090798095"/>
              </p:ext>
            </p:extLst>
          </p:nvPr>
        </p:nvGraphicFramePr>
        <p:xfrm>
          <a:off x="4788124" y="719666"/>
          <a:ext cx="716213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027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30D89-0906-CF49-B589-B71AFF4F18E7}"/>
              </a:ext>
            </a:extLst>
          </p:cNvPr>
          <p:cNvSpPr>
            <a:spLocks noGrp="1"/>
          </p:cNvSpPr>
          <p:nvPr>
            <p:ph type="title"/>
          </p:nvPr>
        </p:nvSpPr>
        <p:spPr/>
        <p:txBody>
          <a:bodyPr/>
          <a:lstStyle/>
          <a:p>
            <a:r>
              <a:rPr lang="es-CO" dirty="0"/>
              <a:t>Formas de ejercer violencia </a:t>
            </a:r>
          </a:p>
        </p:txBody>
      </p:sp>
      <p:pic>
        <p:nvPicPr>
          <p:cNvPr id="6" name="Imagen 5">
            <a:extLst>
              <a:ext uri="{FF2B5EF4-FFF2-40B4-BE49-F238E27FC236}">
                <a16:creationId xmlns:a16="http://schemas.microsoft.com/office/drawing/2014/main" id="{2324B778-DFDC-9F4A-9652-48B2C65D5EA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72910" y="1690688"/>
            <a:ext cx="8050924" cy="4272681"/>
          </a:xfrm>
          <a:prstGeom prst="rect">
            <a:avLst/>
          </a:prstGeom>
        </p:spPr>
      </p:pic>
    </p:spTree>
    <p:extLst>
      <p:ext uri="{BB962C8B-B14F-4D97-AF65-F5344CB8AC3E}">
        <p14:creationId xmlns:p14="http://schemas.microsoft.com/office/powerpoint/2010/main" val="233080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descr="Interfaz de usuario gráfica, Texto, Aplicación, Correo electrónico&#10;&#10;Descripción generada automáticamente">
            <a:extLst>
              <a:ext uri="{FF2B5EF4-FFF2-40B4-BE49-F238E27FC236}">
                <a16:creationId xmlns:a16="http://schemas.microsoft.com/office/drawing/2014/main" id="{409DC35E-0147-C142-B3F1-385D9CD876FE}"/>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3798179" y="720054"/>
            <a:ext cx="8244935" cy="5417891"/>
          </a:xfrm>
        </p:spPr>
      </p:pic>
    </p:spTree>
    <p:extLst>
      <p:ext uri="{BB962C8B-B14F-4D97-AF65-F5344CB8AC3E}">
        <p14:creationId xmlns:p14="http://schemas.microsoft.com/office/powerpoint/2010/main" val="159482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635A47-651B-084D-83FD-234B9CA438FA}"/>
              </a:ext>
            </a:extLst>
          </p:cNvPr>
          <p:cNvSpPr>
            <a:spLocks noGrp="1"/>
          </p:cNvSpPr>
          <p:nvPr>
            <p:ph type="title"/>
          </p:nvPr>
        </p:nvSpPr>
        <p:spPr/>
        <p:txBody>
          <a:bodyPr/>
          <a:lstStyle/>
          <a:p>
            <a:r>
              <a:rPr lang="es-CO" dirty="0"/>
              <a:t>En primer lugar…</a:t>
            </a:r>
            <a:endParaRPr lang="es-CO" dirty="0">
              <a:effectLst/>
            </a:endParaRPr>
          </a:p>
        </p:txBody>
      </p:sp>
      <p:sp>
        <p:nvSpPr>
          <p:cNvPr id="3" name="Marcador de contenido 2">
            <a:extLst>
              <a:ext uri="{FF2B5EF4-FFF2-40B4-BE49-F238E27FC236}">
                <a16:creationId xmlns:a16="http://schemas.microsoft.com/office/drawing/2014/main" id="{A1901872-18FC-E942-A469-A2659218645E}"/>
              </a:ext>
            </a:extLst>
          </p:cNvPr>
          <p:cNvSpPr>
            <a:spLocks noGrp="1"/>
          </p:cNvSpPr>
          <p:nvPr>
            <p:ph idx="1"/>
          </p:nvPr>
        </p:nvSpPr>
        <p:spPr/>
        <p:txBody>
          <a:bodyPr/>
          <a:lstStyle/>
          <a:p>
            <a:r>
              <a:rPr lang="es-CO" dirty="0"/>
              <a:t>No podemos ser indiferentes ante una victima de violencia. </a:t>
            </a:r>
          </a:p>
          <a:p>
            <a:r>
              <a:rPr lang="es-CO" dirty="0"/>
              <a:t>Por </a:t>
            </a:r>
            <a:r>
              <a:rPr lang="es-CO" dirty="0" err="1"/>
              <a:t>obligación</a:t>
            </a:r>
            <a:r>
              <a:rPr lang="es-CO" dirty="0"/>
              <a:t> legal</a:t>
            </a:r>
          </a:p>
          <a:p>
            <a:pPr marL="0" indent="0">
              <a:buNone/>
            </a:pPr>
            <a:r>
              <a:rPr lang="es-CO" dirty="0"/>
              <a:t>   Por humanidad</a:t>
            </a:r>
            <a:br>
              <a:rPr lang="es-CO" dirty="0"/>
            </a:br>
            <a:r>
              <a:rPr lang="es-CO" dirty="0"/>
              <a:t>   Por solidaridad</a:t>
            </a:r>
            <a:br>
              <a:rPr lang="es-CO" dirty="0"/>
            </a:br>
            <a:r>
              <a:rPr lang="es-CO" dirty="0"/>
              <a:t>   Por </a:t>
            </a:r>
            <a:r>
              <a:rPr lang="es-CO" dirty="0" err="1"/>
              <a:t>empatía</a:t>
            </a:r>
            <a:r>
              <a:rPr lang="es-CO" dirty="0"/>
              <a:t> </a:t>
            </a:r>
          </a:p>
          <a:p>
            <a:endParaRPr lang="es-CO" dirty="0"/>
          </a:p>
        </p:txBody>
      </p:sp>
    </p:spTree>
    <p:extLst>
      <p:ext uri="{BB962C8B-B14F-4D97-AF65-F5344CB8AC3E}">
        <p14:creationId xmlns:p14="http://schemas.microsoft.com/office/powerpoint/2010/main" val="1804151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a:extLst>
              <a:ext uri="{FF2B5EF4-FFF2-40B4-BE49-F238E27FC236}">
                <a16:creationId xmlns:a16="http://schemas.microsoft.com/office/drawing/2014/main" id="{1D586695-D9BB-4B43-833B-2A7E35805889}"/>
              </a:ext>
            </a:extLst>
          </p:cNvPr>
          <p:cNvPicPr>
            <a:picLocks noGrp="1" noChangeAspect="1"/>
          </p:cNvPicPr>
          <p:nvPr>
            <p:ph idx="1"/>
          </p:nvPr>
        </p:nvPicPr>
        <p:blipFill>
          <a:blip r:embed="rId2">
            <a:grayscl/>
            <a:extLst>
              <a:ext uri="{28A0092B-C50C-407E-A947-70E740481C1C}">
                <a14:useLocalDpi xmlns:a14="http://schemas.microsoft.com/office/drawing/2010/main"/>
              </a:ext>
            </a:extLst>
          </a:blip>
          <a:stretch>
            <a:fillRect/>
          </a:stretch>
        </p:blipFill>
        <p:spPr>
          <a:xfrm>
            <a:off x="815926" y="126610"/>
            <a:ext cx="10860258" cy="6358597"/>
          </a:xfrm>
        </p:spPr>
      </p:pic>
    </p:spTree>
    <p:extLst>
      <p:ext uri="{BB962C8B-B14F-4D97-AF65-F5344CB8AC3E}">
        <p14:creationId xmlns:p14="http://schemas.microsoft.com/office/powerpoint/2010/main" val="89518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0A2A16-0D63-7042-8D15-F4CBEBB4E724}"/>
              </a:ext>
            </a:extLst>
          </p:cNvPr>
          <p:cNvSpPr>
            <a:spLocks noGrp="1"/>
          </p:cNvSpPr>
          <p:nvPr>
            <p:ph type="title"/>
          </p:nvPr>
        </p:nvSpPr>
        <p:spPr>
          <a:xfrm>
            <a:off x="685801" y="112877"/>
            <a:ext cx="10515600" cy="1325563"/>
          </a:xfrm>
        </p:spPr>
        <p:txBody>
          <a:bodyPr>
            <a:normAutofit/>
          </a:bodyPr>
          <a:lstStyle/>
          <a:p>
            <a:r>
              <a:rPr lang="es-CO" sz="4000" dirty="0"/>
              <a:t>Primer contacto con una victima </a:t>
            </a:r>
          </a:p>
        </p:txBody>
      </p:sp>
      <p:sp>
        <p:nvSpPr>
          <p:cNvPr id="3" name="Marcador de contenido 2">
            <a:extLst>
              <a:ext uri="{FF2B5EF4-FFF2-40B4-BE49-F238E27FC236}">
                <a16:creationId xmlns:a16="http://schemas.microsoft.com/office/drawing/2014/main" id="{B7B71A60-FA6D-0945-863B-B4ADEC46698F}"/>
              </a:ext>
            </a:extLst>
          </p:cNvPr>
          <p:cNvSpPr>
            <a:spLocks noGrp="1"/>
          </p:cNvSpPr>
          <p:nvPr>
            <p:ph idx="1"/>
          </p:nvPr>
        </p:nvSpPr>
        <p:spPr>
          <a:xfrm>
            <a:off x="5481146" y="1300106"/>
            <a:ext cx="6182708" cy="5237327"/>
          </a:xfrm>
        </p:spPr>
        <p:txBody>
          <a:bodyPr>
            <a:noAutofit/>
          </a:bodyPr>
          <a:lstStyle/>
          <a:p>
            <a:r>
              <a:rPr lang="es-CO" dirty="0"/>
              <a:t>Recibir y atender de forma inmediata. </a:t>
            </a:r>
          </a:p>
          <a:p>
            <a:r>
              <a:rPr lang="es-CO" dirty="0"/>
              <a:t>Atender en espacios adecuados, con  privacidad. </a:t>
            </a:r>
          </a:p>
          <a:p>
            <a:r>
              <a:rPr lang="es-CO" dirty="0"/>
              <a:t>Brindar acompañamiento por personal de  salud. </a:t>
            </a:r>
          </a:p>
          <a:p>
            <a:r>
              <a:rPr lang="es-CO" dirty="0"/>
              <a:t>Explicar sobre sus derechos y en qué  consiste el proceso de Atención Integral. </a:t>
            </a:r>
          </a:p>
          <a:p>
            <a:r>
              <a:rPr lang="es-CO" dirty="0"/>
              <a:t>Entregar a la víctima la cartilla Mis Derechos. </a:t>
            </a:r>
          </a:p>
          <a:p>
            <a:r>
              <a:rPr lang="es-CO" dirty="0"/>
              <a:t> Hacer el proceso de consentimiento  informado. </a:t>
            </a:r>
          </a:p>
          <a:p>
            <a:r>
              <a:rPr lang="es-CO" dirty="0"/>
              <a:t>Avisar de inmediato a Policía Judicial a la  </a:t>
            </a:r>
            <a:r>
              <a:rPr lang="es-CO" dirty="0" err="1"/>
              <a:t>línea</a:t>
            </a:r>
            <a:r>
              <a:rPr lang="es-CO" dirty="0"/>
              <a:t> 123. </a:t>
            </a:r>
          </a:p>
          <a:p>
            <a:r>
              <a:rPr lang="es-CO" dirty="0"/>
              <a:t>Obtener o crear historia clínica con la información pertinente a salud. </a:t>
            </a:r>
          </a:p>
          <a:p>
            <a:endParaRPr lang="es-CO" sz="300" dirty="0"/>
          </a:p>
        </p:txBody>
      </p:sp>
    </p:spTree>
    <p:extLst>
      <p:ext uri="{BB962C8B-B14F-4D97-AF65-F5344CB8AC3E}">
        <p14:creationId xmlns:p14="http://schemas.microsoft.com/office/powerpoint/2010/main" val="359925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C22447-2A2C-3B45-AF24-690D576F1D43}"/>
              </a:ext>
            </a:extLst>
          </p:cNvPr>
          <p:cNvSpPr>
            <a:spLocks noGrp="1"/>
          </p:cNvSpPr>
          <p:nvPr>
            <p:ph type="title"/>
          </p:nvPr>
        </p:nvSpPr>
        <p:spPr>
          <a:xfrm>
            <a:off x="838200" y="154925"/>
            <a:ext cx="10515600" cy="1325563"/>
          </a:xfrm>
        </p:spPr>
        <p:txBody>
          <a:bodyPr>
            <a:normAutofit/>
          </a:bodyPr>
          <a:lstStyle/>
          <a:p>
            <a:r>
              <a:rPr lang="es-CO" dirty="0"/>
              <a:t>ASALTO SEXUAL</a:t>
            </a:r>
          </a:p>
        </p:txBody>
      </p:sp>
      <p:sp>
        <p:nvSpPr>
          <p:cNvPr id="3" name="Marcador de contenido 2">
            <a:extLst>
              <a:ext uri="{FF2B5EF4-FFF2-40B4-BE49-F238E27FC236}">
                <a16:creationId xmlns:a16="http://schemas.microsoft.com/office/drawing/2014/main" id="{8BA5A196-9290-4B4A-8CF4-B1C15119AAB5}"/>
              </a:ext>
            </a:extLst>
          </p:cNvPr>
          <p:cNvSpPr>
            <a:spLocks noGrp="1"/>
          </p:cNvSpPr>
          <p:nvPr>
            <p:ph idx="1"/>
          </p:nvPr>
        </p:nvSpPr>
        <p:spPr>
          <a:xfrm>
            <a:off x="685803" y="911230"/>
            <a:ext cx="10667997" cy="2630761"/>
          </a:xfrm>
        </p:spPr>
        <p:txBody>
          <a:bodyPr>
            <a:normAutofit fontScale="92500" lnSpcReduction="10000"/>
          </a:bodyPr>
          <a:lstStyle/>
          <a:p>
            <a:endParaRPr lang="es-CO" sz="2800" dirty="0"/>
          </a:p>
          <a:p>
            <a:r>
              <a:rPr lang="es-CO" sz="2800" dirty="0"/>
              <a:t>Cualquier acto de naturaleza sexual no deseado como: besos, caricias, sexo oral o anal, penetración vaginal, que es impuesto a una persona.</a:t>
            </a:r>
          </a:p>
          <a:p>
            <a:r>
              <a:rPr lang="es-CO" sz="2800" dirty="0"/>
              <a:t>Las víctimas pueden ser de cualquier edad o sexo, puesto que lo que la determina es el mecanismo utilizado por el agresor para someter a la víctima.</a:t>
            </a:r>
            <a:endParaRPr lang="es-CO" sz="900" dirty="0"/>
          </a:p>
        </p:txBody>
      </p:sp>
    </p:spTree>
    <p:extLst>
      <p:ext uri="{BB962C8B-B14F-4D97-AF65-F5344CB8AC3E}">
        <p14:creationId xmlns:p14="http://schemas.microsoft.com/office/powerpoint/2010/main" val="37431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8D9C00-0C1E-F543-8CA8-490A36B2F540}"/>
              </a:ext>
            </a:extLst>
          </p:cNvPr>
          <p:cNvSpPr>
            <a:spLocks noGrp="1"/>
          </p:cNvSpPr>
          <p:nvPr>
            <p:ph type="title"/>
          </p:nvPr>
        </p:nvSpPr>
        <p:spPr>
          <a:xfrm>
            <a:off x="838200" y="123387"/>
            <a:ext cx="10515600" cy="1325563"/>
          </a:xfrm>
        </p:spPr>
        <p:txBody>
          <a:bodyPr/>
          <a:lstStyle/>
          <a:p>
            <a:r>
              <a:rPr lang="es-CO" dirty="0"/>
              <a:t>ABUSO SEXUAL</a:t>
            </a:r>
          </a:p>
        </p:txBody>
      </p:sp>
      <p:sp>
        <p:nvSpPr>
          <p:cNvPr id="3" name="Marcador de contenido 2">
            <a:extLst>
              <a:ext uri="{FF2B5EF4-FFF2-40B4-BE49-F238E27FC236}">
                <a16:creationId xmlns:a16="http://schemas.microsoft.com/office/drawing/2014/main" id="{759213DD-7E7A-4B43-B020-127EB7C09D66}"/>
              </a:ext>
            </a:extLst>
          </p:cNvPr>
          <p:cNvSpPr>
            <a:spLocks noGrp="1"/>
          </p:cNvSpPr>
          <p:nvPr>
            <p:ph idx="1"/>
          </p:nvPr>
        </p:nvSpPr>
        <p:spPr>
          <a:xfrm>
            <a:off x="685801" y="1279086"/>
            <a:ext cx="11285482" cy="2851480"/>
          </a:xfrm>
        </p:spPr>
        <p:txBody>
          <a:bodyPr>
            <a:noAutofit/>
          </a:bodyPr>
          <a:lstStyle/>
          <a:p>
            <a:r>
              <a:rPr lang="es-CO" sz="2400" dirty="0"/>
              <a:t>Es el que se presenta en circunstancias que le dan ventaja al agresor, ante la vulnerabilidad preexistente en la víctima, puede ser del orden de la "superioridad manifiesta" o las relaciones de autoridad.</a:t>
            </a:r>
          </a:p>
          <a:p>
            <a:r>
              <a:rPr lang="es-CO" sz="2400" dirty="0"/>
              <a:t>La característica de esta forma de violencia es el aprovechamiento de la condición de ventaja o de la condición de vulnerabilidad de la víctima como mecanismo utilizado por el agresor, para cometer el delito sexual.</a:t>
            </a:r>
          </a:p>
        </p:txBody>
      </p:sp>
    </p:spTree>
    <p:extLst>
      <p:ext uri="{BB962C8B-B14F-4D97-AF65-F5344CB8AC3E}">
        <p14:creationId xmlns:p14="http://schemas.microsoft.com/office/powerpoint/2010/main" val="29638544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6691</TotalTime>
  <Words>1822</Words>
  <Application>Microsoft Office PowerPoint</Application>
  <PresentationFormat>Panorámica</PresentationFormat>
  <Paragraphs>192</Paragraphs>
  <Slides>27</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Calibri</vt:lpstr>
      <vt:lpstr>Montserrat</vt:lpstr>
      <vt:lpstr>Tema de Office</vt:lpstr>
      <vt:lpstr>VIOLENCIA SEXUAL  ILVE</vt:lpstr>
      <vt:lpstr>VIOLENCIA   </vt:lpstr>
      <vt:lpstr>Formas de ejercer violencia </vt:lpstr>
      <vt:lpstr>Presentación de PowerPoint</vt:lpstr>
      <vt:lpstr>En primer lugar…</vt:lpstr>
      <vt:lpstr>Presentación de PowerPoint</vt:lpstr>
      <vt:lpstr>Primer contacto con una victima </vt:lpstr>
      <vt:lpstr>ASALTO SEXUAL</vt:lpstr>
      <vt:lpstr>ABUSO SEXUAL</vt:lpstr>
      <vt:lpstr>EXPLOTACIÓN SEXUAL COMERCIAL</vt:lpstr>
      <vt:lpstr>OTROS TIPOS DE VIOLENCIA SEXUAL </vt:lpstr>
      <vt:lpstr>HISTORIA CLÍNICA</vt:lpstr>
      <vt:lpstr>EXÁMENES DE APOYO DIAGNÓSTICO A REALIZAR</vt:lpstr>
      <vt:lpstr>PROFILAXIS HEPATITIS B</vt:lpstr>
      <vt:lpstr>Profilaxis de ETS y Anticoncepción de emergencia</vt:lpstr>
      <vt:lpstr>SEGUIMIENTO</vt:lpstr>
      <vt:lpstr>SEGUIMIENTO</vt:lpstr>
      <vt:lpstr>SEGUIMIENTO</vt:lpstr>
      <vt:lpstr>SEGUIMIENTO</vt:lpstr>
      <vt:lpstr>ILVE</vt:lpstr>
      <vt:lpstr>SENTENCIA C 355 MAYO 10/06 </vt:lpstr>
      <vt:lpstr>ESTÁNDARES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63</cp:revision>
  <dcterms:created xsi:type="dcterms:W3CDTF">2020-11-12T02:46:13Z</dcterms:created>
  <dcterms:modified xsi:type="dcterms:W3CDTF">2021-03-03T22:11:45Z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399651</vt:lpwstr>
  </property>
  <property fmtid="{D5CDD505-2E9C-101B-9397-08002B2CF9AE}" name="NXPowerLiteSettings" pid="3">
    <vt:lpwstr>C7000400038000</vt:lpwstr>
  </property>
  <property fmtid="{D5CDD505-2E9C-101B-9397-08002B2CF9AE}" name="NXPowerLiteVersion" pid="4">
    <vt:lpwstr>S9.0.3</vt:lpwstr>
  </property>
</Properties>
</file>